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1"/>
  </p:notesMasterIdLst>
  <p:sldIdLst>
    <p:sldId id="256" r:id="rId2"/>
    <p:sldId id="270" r:id="rId3"/>
    <p:sldId id="276" r:id="rId4"/>
    <p:sldId id="277" r:id="rId5"/>
    <p:sldId id="302" r:id="rId6"/>
    <p:sldId id="261" r:id="rId7"/>
    <p:sldId id="280" r:id="rId8"/>
    <p:sldId id="278" r:id="rId9"/>
    <p:sldId id="281" r:id="rId10"/>
    <p:sldId id="296" r:id="rId11"/>
    <p:sldId id="284" r:id="rId12"/>
    <p:sldId id="282" r:id="rId13"/>
    <p:sldId id="297" r:id="rId14"/>
    <p:sldId id="305" r:id="rId15"/>
    <p:sldId id="283" r:id="rId16"/>
    <p:sldId id="260" r:id="rId17"/>
    <p:sldId id="285" r:id="rId18"/>
    <p:sldId id="306" r:id="rId19"/>
    <p:sldId id="308" r:id="rId20"/>
    <p:sldId id="291" r:id="rId21"/>
    <p:sldId id="292" r:id="rId22"/>
    <p:sldId id="310" r:id="rId23"/>
    <p:sldId id="311" r:id="rId24"/>
    <p:sldId id="312" r:id="rId25"/>
    <p:sldId id="313" r:id="rId26"/>
    <p:sldId id="314" r:id="rId27"/>
    <p:sldId id="324" r:id="rId28"/>
    <p:sldId id="315" r:id="rId29"/>
    <p:sldId id="316" r:id="rId30"/>
    <p:sldId id="272" r:id="rId31"/>
    <p:sldId id="299" r:id="rId32"/>
    <p:sldId id="273" r:id="rId33"/>
    <p:sldId id="325" r:id="rId34"/>
    <p:sldId id="317" r:id="rId35"/>
    <p:sldId id="318" r:id="rId36"/>
    <p:sldId id="319" r:id="rId37"/>
    <p:sldId id="274" r:id="rId38"/>
    <p:sldId id="320" r:id="rId39"/>
    <p:sldId id="321" r:id="rId40"/>
    <p:sldId id="326" r:id="rId41"/>
    <p:sldId id="268" r:id="rId42"/>
    <p:sldId id="327" r:id="rId43"/>
    <p:sldId id="288" r:id="rId44"/>
    <p:sldId id="289" r:id="rId45"/>
    <p:sldId id="263" r:id="rId46"/>
    <p:sldId id="295" r:id="rId47"/>
    <p:sldId id="287" r:id="rId48"/>
    <p:sldId id="269" r:id="rId49"/>
    <p:sldId id="328" r:id="rId50"/>
    <p:sldId id="330" r:id="rId51"/>
    <p:sldId id="331" r:id="rId52"/>
    <p:sldId id="265" r:id="rId53"/>
    <p:sldId id="332" r:id="rId54"/>
    <p:sldId id="301" r:id="rId55"/>
    <p:sldId id="329" r:id="rId56"/>
    <p:sldId id="300" r:id="rId57"/>
    <p:sldId id="333" r:id="rId58"/>
    <p:sldId id="334" r:id="rId59"/>
    <p:sldId id="258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1362" autoAdjust="0"/>
  </p:normalViewPr>
  <p:slideViewPr>
    <p:cSldViewPr snapToGrid="0">
      <p:cViewPr varScale="1">
        <p:scale>
          <a:sx n="72" d="100"/>
          <a:sy n="72" d="100"/>
        </p:scale>
        <p:origin x="461" y="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G:\My%20Drive\02%20Study\Semester%202\Supply%20Demand%20Curv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G:\My%20Drive\02%20Study\Semester%202\Supply%20Demand%20Curv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G:\My%20Drive\02%20Study\Semester%202\Supply%20Demand%20Curv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hmita\Desktop\excel%20calculations\Optimization%20solution%20analysi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r>
              <a:rPr lang="en-US" sz="2400" b="1"/>
              <a:t>Supply Demand Curve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Supply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'Problem 3'!$H$28:$H$34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32</c:v>
                </c:pt>
                <c:pt idx="3">
                  <c:v>32</c:v>
                </c:pt>
                <c:pt idx="4">
                  <c:v>57</c:v>
                </c:pt>
                <c:pt idx="5">
                  <c:v>57</c:v>
                </c:pt>
                <c:pt idx="6">
                  <c:v>72</c:v>
                </c:pt>
              </c:numCache>
            </c:numRef>
          </c:xVal>
          <c:yVal>
            <c:numRef>
              <c:f>'Problem 3'!$I$28:$I$34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42</c:v>
                </c:pt>
                <c:pt idx="4">
                  <c:v>42</c:v>
                </c:pt>
                <c:pt idx="5">
                  <c:v>75</c:v>
                </c:pt>
                <c:pt idx="6">
                  <c:v>75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3FC-4E0A-B1C3-3933DD91FCE3}"/>
            </c:ext>
          </c:extLst>
        </c:ser>
        <c:ser>
          <c:idx val="1"/>
          <c:order val="1"/>
          <c:tx>
            <c:v>Demand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'Problem 3'!$K$28:$K$37</c:f>
              <c:numCache>
                <c:formatCode>General</c:formatCode>
                <c:ptCount val="10"/>
                <c:pt idx="0">
                  <c:v>0</c:v>
                </c:pt>
                <c:pt idx="1">
                  <c:v>23</c:v>
                </c:pt>
                <c:pt idx="2">
                  <c:v>23</c:v>
                </c:pt>
                <c:pt idx="3">
                  <c:v>58</c:v>
                </c:pt>
                <c:pt idx="4">
                  <c:v>58</c:v>
                </c:pt>
                <c:pt idx="5">
                  <c:v>96</c:v>
                </c:pt>
                <c:pt idx="6">
                  <c:v>96</c:v>
                </c:pt>
                <c:pt idx="7">
                  <c:v>112</c:v>
                </c:pt>
                <c:pt idx="8">
                  <c:v>112</c:v>
                </c:pt>
                <c:pt idx="9">
                  <c:v>124</c:v>
                </c:pt>
              </c:numCache>
            </c:numRef>
          </c:xVal>
          <c:yVal>
            <c:numRef>
              <c:f>'Problem 3'!$L$28:$L$37</c:f>
              <c:numCache>
                <c:formatCode>General</c:formatCode>
                <c:ptCount val="10"/>
                <c:pt idx="0">
                  <c:v>78</c:v>
                </c:pt>
                <c:pt idx="1">
                  <c:v>78</c:v>
                </c:pt>
                <c:pt idx="2">
                  <c:v>65</c:v>
                </c:pt>
                <c:pt idx="3">
                  <c:v>65</c:v>
                </c:pt>
                <c:pt idx="4">
                  <c:v>46</c:v>
                </c:pt>
                <c:pt idx="5">
                  <c:v>46</c:v>
                </c:pt>
                <c:pt idx="6">
                  <c:v>15</c:v>
                </c:pt>
                <c:pt idx="7">
                  <c:v>15</c:v>
                </c:pt>
                <c:pt idx="8">
                  <c:v>10</c:v>
                </c:pt>
                <c:pt idx="9">
                  <c:v>10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3FC-4E0A-B1C3-3933DD91FC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23713904"/>
        <c:axId val="1123722064"/>
      </c:scatterChart>
      <c:valAx>
        <c:axId val="11237139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r>
                  <a:rPr lang="en-US" sz="1800" b="1"/>
                  <a:t>Quantity (MWh)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endParaRPr lang="en-US"/>
          </a:p>
        </c:txPr>
        <c:crossAx val="1123722064"/>
        <c:crosses val="autoZero"/>
        <c:crossBetween val="midCat"/>
      </c:valAx>
      <c:valAx>
        <c:axId val="1123722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r>
                  <a:rPr lang="en-US" sz="1800" b="1"/>
                  <a:t>$/MWh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endParaRPr lang="en-US"/>
          </a:p>
        </c:txPr>
        <c:crossAx val="11237139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Helvetica" panose="020B0604020202020204" pitchFamily="34" charset="0"/>
          <a:cs typeface="Helvetica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r>
              <a:rPr lang="en-US" sz="2400" b="1"/>
              <a:t>Supply Demand Curve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'Problem 3'!$S$26:$S$35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32</c:v>
                </c:pt>
                <c:pt idx="3">
                  <c:v>32</c:v>
                </c:pt>
                <c:pt idx="4">
                  <c:v>82</c:v>
                </c:pt>
                <c:pt idx="5">
                  <c:v>82</c:v>
                </c:pt>
                <c:pt idx="6">
                  <c:v>107</c:v>
                </c:pt>
                <c:pt idx="7">
                  <c:v>107</c:v>
                </c:pt>
                <c:pt idx="8">
                  <c:v>122</c:v>
                </c:pt>
              </c:numCache>
            </c:numRef>
          </c:xVal>
          <c:yVal>
            <c:numRef>
              <c:f>'Problem 3'!$T$26:$T$35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42</c:v>
                </c:pt>
                <c:pt idx="6">
                  <c:v>42</c:v>
                </c:pt>
                <c:pt idx="7">
                  <c:v>75</c:v>
                </c:pt>
                <c:pt idx="8">
                  <c:v>75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BE7-420E-966A-91C9AE91CCCC}"/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'Problem 3'!$P$25:$P$34</c:f>
              <c:numCache>
                <c:formatCode>General</c:formatCode>
                <c:ptCount val="10"/>
                <c:pt idx="0">
                  <c:v>0</c:v>
                </c:pt>
                <c:pt idx="1">
                  <c:v>23</c:v>
                </c:pt>
                <c:pt idx="2">
                  <c:v>23</c:v>
                </c:pt>
                <c:pt idx="3">
                  <c:v>58</c:v>
                </c:pt>
                <c:pt idx="4">
                  <c:v>58</c:v>
                </c:pt>
                <c:pt idx="5">
                  <c:v>96</c:v>
                </c:pt>
                <c:pt idx="6">
                  <c:v>96</c:v>
                </c:pt>
                <c:pt idx="7">
                  <c:v>112</c:v>
                </c:pt>
                <c:pt idx="8">
                  <c:v>112</c:v>
                </c:pt>
                <c:pt idx="9">
                  <c:v>124</c:v>
                </c:pt>
              </c:numCache>
            </c:numRef>
          </c:xVal>
          <c:yVal>
            <c:numRef>
              <c:f>'Problem 3'!$Q$25:$Q$34</c:f>
              <c:numCache>
                <c:formatCode>General</c:formatCode>
                <c:ptCount val="10"/>
                <c:pt idx="0">
                  <c:v>78</c:v>
                </c:pt>
                <c:pt idx="1">
                  <c:v>78</c:v>
                </c:pt>
                <c:pt idx="2">
                  <c:v>65</c:v>
                </c:pt>
                <c:pt idx="3">
                  <c:v>65</c:v>
                </c:pt>
                <c:pt idx="4">
                  <c:v>46</c:v>
                </c:pt>
                <c:pt idx="5">
                  <c:v>46</c:v>
                </c:pt>
                <c:pt idx="6">
                  <c:v>15</c:v>
                </c:pt>
                <c:pt idx="7">
                  <c:v>15</c:v>
                </c:pt>
                <c:pt idx="8">
                  <c:v>10</c:v>
                </c:pt>
                <c:pt idx="9">
                  <c:v>10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BE7-420E-966A-91C9AE91CC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23713904"/>
        <c:axId val="1123722064"/>
      </c:scatterChart>
      <c:valAx>
        <c:axId val="11237139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r>
                  <a:rPr lang="en-US" sz="2000"/>
                  <a:t>Quantity (MWh)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endParaRPr lang="en-US"/>
          </a:p>
        </c:txPr>
        <c:crossAx val="1123722064"/>
        <c:crosses val="autoZero"/>
        <c:crossBetween val="midCat"/>
      </c:valAx>
      <c:valAx>
        <c:axId val="1123722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r>
                  <a:rPr lang="en-US" sz="2000" b="1"/>
                  <a:t>$/MWh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endParaRPr lang="en-US"/>
          </a:p>
        </c:txPr>
        <c:crossAx val="11237139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Helvetica" panose="020B0604020202020204" pitchFamily="34" charset="0"/>
          <a:cs typeface="Helvetica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r>
              <a:rPr lang="en-US" sz="2400" b="1"/>
              <a:t>Supply Demand Curve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'Problem 3'!$W$26:$W$35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32</c:v>
                </c:pt>
                <c:pt idx="3">
                  <c:v>32</c:v>
                </c:pt>
                <c:pt idx="4">
                  <c:v>100</c:v>
                </c:pt>
                <c:pt idx="5">
                  <c:v>100</c:v>
                </c:pt>
                <c:pt idx="6">
                  <c:v>127</c:v>
                </c:pt>
                <c:pt idx="7">
                  <c:v>127</c:v>
                </c:pt>
                <c:pt idx="8">
                  <c:v>142</c:v>
                </c:pt>
              </c:numCache>
            </c:numRef>
          </c:xVal>
          <c:yVal>
            <c:numRef>
              <c:f>'Problem 3'!$X$26:$X$35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42</c:v>
                </c:pt>
                <c:pt idx="6">
                  <c:v>42</c:v>
                </c:pt>
                <c:pt idx="7">
                  <c:v>75</c:v>
                </c:pt>
                <c:pt idx="8">
                  <c:v>75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CAF-44A4-9BF5-D09A1F929263}"/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'Problem 3'!$P$25:$P$34</c:f>
              <c:numCache>
                <c:formatCode>General</c:formatCode>
                <c:ptCount val="10"/>
                <c:pt idx="0">
                  <c:v>0</c:v>
                </c:pt>
                <c:pt idx="1">
                  <c:v>23</c:v>
                </c:pt>
                <c:pt idx="2">
                  <c:v>23</c:v>
                </c:pt>
                <c:pt idx="3">
                  <c:v>58</c:v>
                </c:pt>
                <c:pt idx="4">
                  <c:v>58</c:v>
                </c:pt>
                <c:pt idx="5">
                  <c:v>96</c:v>
                </c:pt>
                <c:pt idx="6">
                  <c:v>96</c:v>
                </c:pt>
                <c:pt idx="7">
                  <c:v>112</c:v>
                </c:pt>
                <c:pt idx="8">
                  <c:v>112</c:v>
                </c:pt>
                <c:pt idx="9">
                  <c:v>124</c:v>
                </c:pt>
              </c:numCache>
            </c:numRef>
          </c:xVal>
          <c:yVal>
            <c:numRef>
              <c:f>'Problem 3'!$Q$25:$Q$34</c:f>
              <c:numCache>
                <c:formatCode>General</c:formatCode>
                <c:ptCount val="10"/>
                <c:pt idx="0">
                  <c:v>78</c:v>
                </c:pt>
                <c:pt idx="1">
                  <c:v>78</c:v>
                </c:pt>
                <c:pt idx="2">
                  <c:v>65</c:v>
                </c:pt>
                <c:pt idx="3">
                  <c:v>65</c:v>
                </c:pt>
                <c:pt idx="4">
                  <c:v>46</c:v>
                </c:pt>
                <c:pt idx="5">
                  <c:v>46</c:v>
                </c:pt>
                <c:pt idx="6">
                  <c:v>15</c:v>
                </c:pt>
                <c:pt idx="7">
                  <c:v>15</c:v>
                </c:pt>
                <c:pt idx="8">
                  <c:v>10</c:v>
                </c:pt>
                <c:pt idx="9">
                  <c:v>10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CAF-44A4-9BF5-D09A1F9292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23713904"/>
        <c:axId val="1123722064"/>
      </c:scatterChart>
      <c:valAx>
        <c:axId val="11237139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r>
                  <a:rPr lang="en-US" sz="2000"/>
                  <a:t>Quantity (MWh)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endParaRPr lang="en-US"/>
          </a:p>
        </c:txPr>
        <c:crossAx val="1123722064"/>
        <c:crosses val="autoZero"/>
        <c:crossBetween val="midCat"/>
      </c:valAx>
      <c:valAx>
        <c:axId val="1123722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r>
                  <a:rPr lang="en-US" sz="2000" b="1"/>
                  <a:t>$/MWh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endParaRPr lang="en-US"/>
          </a:p>
        </c:txPr>
        <c:crossAx val="11237139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Helvetica" panose="020B0604020202020204" pitchFamily="34" charset="0"/>
          <a:cs typeface="Helvetica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v>Market Clearing Price [$/MWh]</c:v>
          </c:tx>
          <c:spPr>
            <a:ln w="444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yVal>
            <c:numRef>
              <c:f>'Day ahead clearance'!$E$3:$E$26</c:f>
              <c:numCache>
                <c:formatCode>General</c:formatCode>
                <c:ptCount val="24"/>
                <c:pt idx="0">
                  <c:v>40.38738</c:v>
                </c:pt>
                <c:pt idx="1">
                  <c:v>37.2119</c:v>
                </c:pt>
                <c:pt idx="2">
                  <c:v>32.283899999999996</c:v>
                </c:pt>
                <c:pt idx="3">
                  <c:v>31.114709999999999</c:v>
                </c:pt>
                <c:pt idx="4">
                  <c:v>28.164179999999998</c:v>
                </c:pt>
                <c:pt idx="5">
                  <c:v>30.575159999999997</c:v>
                </c:pt>
                <c:pt idx="6">
                  <c:v>37.12885</c:v>
                </c:pt>
                <c:pt idx="7">
                  <c:v>33.539769999999997</c:v>
                </c:pt>
                <c:pt idx="8">
                  <c:v>27.661919999999995</c:v>
                </c:pt>
                <c:pt idx="9">
                  <c:v>20.782849999999996</c:v>
                </c:pt>
                <c:pt idx="10">
                  <c:v>15.615599999999999</c:v>
                </c:pt>
                <c:pt idx="11">
                  <c:v>13.140599999999997</c:v>
                </c:pt>
                <c:pt idx="12">
                  <c:v>16.888849999999998</c:v>
                </c:pt>
                <c:pt idx="13">
                  <c:v>16.78886</c:v>
                </c:pt>
                <c:pt idx="14">
                  <c:v>17.886989999999997</c:v>
                </c:pt>
                <c:pt idx="15">
                  <c:v>26.339389999999995</c:v>
                </c:pt>
                <c:pt idx="16">
                  <c:v>29.134270000000001</c:v>
                </c:pt>
                <c:pt idx="17">
                  <c:v>29.833759999999998</c:v>
                </c:pt>
                <c:pt idx="18">
                  <c:v>40.829470000000001</c:v>
                </c:pt>
                <c:pt idx="19">
                  <c:v>59.164819999999999</c:v>
                </c:pt>
                <c:pt idx="20">
                  <c:v>54.7151</c:v>
                </c:pt>
                <c:pt idx="21">
                  <c:v>55.832699999999996</c:v>
                </c:pt>
                <c:pt idx="22">
                  <c:v>57.675749999999994</c:v>
                </c:pt>
                <c:pt idx="23">
                  <c:v>48.8675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66A0-44A7-A67E-46F8BEAACB21}"/>
            </c:ext>
          </c:extLst>
        </c:ser>
        <c:ser>
          <c:idx val="1"/>
          <c:order val="1"/>
          <c:tx>
            <c:strRef>
              <c:f>'Day ahead clearance'!$B$2</c:f>
              <c:strCache>
                <c:ptCount val="1"/>
                <c:pt idx="0">
                  <c:v>Charging Power (MW)</c:v>
                </c:pt>
              </c:strCache>
            </c:strRef>
          </c:tx>
          <c:spPr>
            <a:ln w="444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yVal>
            <c:numRef>
              <c:f>'Day ahead clearance'!$B$3:$B$26</c:f>
              <c:numCache>
                <c:formatCode>0.00</c:formatCode>
                <c:ptCount val="24"/>
                <c:pt idx="0">
                  <c:v>27.777999999999999</c:v>
                </c:pt>
                <c:pt idx="1">
                  <c:v>0.24707000000000001</c:v>
                </c:pt>
                <c:pt idx="2">
                  <c:v>0.16672000000000001</c:v>
                </c:pt>
                <c:pt idx="3">
                  <c:v>0.10186000000000001</c:v>
                </c:pt>
                <c:pt idx="4">
                  <c:v>1.175</c:v>
                </c:pt>
                <c:pt idx="5">
                  <c:v>5.5785000000000003E-20</c:v>
                </c:pt>
                <c:pt idx="6">
                  <c:v>5.6067000000000001E-20</c:v>
                </c:pt>
                <c:pt idx="7">
                  <c:v>0.28044999999999998</c:v>
                </c:pt>
                <c:pt idx="8">
                  <c:v>1.3888999999999999E-4</c:v>
                </c:pt>
                <c:pt idx="9">
                  <c:v>12.435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5.0159000000000002</c:v>
                </c:pt>
                <c:pt idx="16">
                  <c:v>5.8331</c:v>
                </c:pt>
                <c:pt idx="17">
                  <c:v>4.5785999999999998</c:v>
                </c:pt>
                <c:pt idx="18">
                  <c:v>6.1106999999999996</c:v>
                </c:pt>
                <c:pt idx="19">
                  <c:v>8.9391000000000004E-21</c:v>
                </c:pt>
                <c:pt idx="20">
                  <c:v>5.5540999999999998E-21</c:v>
                </c:pt>
                <c:pt idx="21">
                  <c:v>5.4688999999999997E-21</c:v>
                </c:pt>
                <c:pt idx="22">
                  <c:v>5.1051E-21</c:v>
                </c:pt>
                <c:pt idx="23">
                  <c:v>7.0934999999999994E-21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66A0-44A7-A67E-46F8BEAACB21}"/>
            </c:ext>
          </c:extLst>
        </c:ser>
        <c:ser>
          <c:idx val="2"/>
          <c:order val="2"/>
          <c:tx>
            <c:strRef>
              <c:f>'Day ahead clearance'!$C$2</c:f>
              <c:strCache>
                <c:ptCount val="1"/>
                <c:pt idx="0">
                  <c:v>Discharging Power (MW)</c:v>
                </c:pt>
              </c:strCache>
            </c:strRef>
          </c:tx>
          <c:spPr>
            <a:ln w="3810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yVal>
            <c:numRef>
              <c:f>'Day ahead clearance'!$C$3:$C$26</c:f>
              <c:numCache>
                <c:formatCode>0.00</c:formatCode>
                <c:ptCount val="24"/>
                <c:pt idx="0">
                  <c:v>8.6746000000000006E-21</c:v>
                </c:pt>
                <c:pt idx="1">
                  <c:v>1.3107E-20</c:v>
                </c:pt>
                <c:pt idx="2">
                  <c:v>1.3034E-20</c:v>
                </c:pt>
                <c:pt idx="3">
                  <c:v>1.2541999999999999E-20</c:v>
                </c:pt>
                <c:pt idx="4">
                  <c:v>1.5434E-20</c:v>
                </c:pt>
                <c:pt idx="5">
                  <c:v>7.1477E-20</c:v>
                </c:pt>
                <c:pt idx="6">
                  <c:v>9.2451000000000005E-20</c:v>
                </c:pt>
                <c:pt idx="7">
                  <c:v>3.2933999999999997E-20</c:v>
                </c:pt>
                <c:pt idx="8">
                  <c:v>1.3927E-20</c:v>
                </c:pt>
                <c:pt idx="9">
                  <c:v>1.8474999999999999E-20</c:v>
                </c:pt>
                <c:pt idx="10">
                  <c:v>1.4561999999999999E-20</c:v>
                </c:pt>
                <c:pt idx="11">
                  <c:v>1.3557E-20</c:v>
                </c:pt>
                <c:pt idx="12">
                  <c:v>1.2017E-20</c:v>
                </c:pt>
                <c:pt idx="13">
                  <c:v>1.0436E-20</c:v>
                </c:pt>
                <c:pt idx="14">
                  <c:v>1.4339999999999999E-20</c:v>
                </c:pt>
                <c:pt idx="15">
                  <c:v>1.6841999999999999E-20</c:v>
                </c:pt>
                <c:pt idx="16">
                  <c:v>1.4953000000000001E-20</c:v>
                </c:pt>
                <c:pt idx="17">
                  <c:v>1.3069E-20</c:v>
                </c:pt>
                <c:pt idx="18">
                  <c:v>1.001E-20</c:v>
                </c:pt>
                <c:pt idx="19">
                  <c:v>70.980999999999995</c:v>
                </c:pt>
                <c:pt idx="20">
                  <c:v>100</c:v>
                </c:pt>
                <c:pt idx="21">
                  <c:v>100</c:v>
                </c:pt>
                <c:pt idx="22">
                  <c:v>100</c:v>
                </c:pt>
                <c:pt idx="23">
                  <c:v>33.164999999999999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66A0-44A7-A67E-46F8BEAACB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52533856"/>
        <c:axId val="1552533376"/>
      </c:scatterChart>
      <c:valAx>
        <c:axId val="1552533856"/>
        <c:scaling>
          <c:orientation val="minMax"/>
          <c:max val="2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Hours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2533376"/>
        <c:crosses val="autoZero"/>
        <c:crossBetween val="midCat"/>
      </c:valAx>
      <c:valAx>
        <c:axId val="1552533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dirty="0"/>
                  <a:t>Power [MW],      Price[x1000$/MWh]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25338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5.6515940615452509E-2"/>
          <c:y val="0.83378806122157167"/>
          <c:w val="0.93053127447871353"/>
          <c:h val="0.164229159178840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24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712F4F-ABC9-45D3-9407-B5361DAE0FE9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5940BE-BE1A-40E1-8D46-1980CFCCC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80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Title Slide [Fixed Format]</a:t>
            </a:r>
          </a:p>
          <a:p>
            <a:r>
              <a:rPr lang="en-US" dirty="0"/>
              <a:t>Just change the EVENT and 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940BE-BE1A-40E1-8D46-1980CFCCC4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259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D3686-B294-CEA4-E8A3-D1314154C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C35B00-7AD2-9A57-7F29-30147CB003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2B557-FB02-5BC2-4BDF-03BD69CF1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Intermediate Slides [Flexible Format] [Format in Similar Manner]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460EC-DE5D-595D-65EF-9990D5CB1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940BE-BE1A-40E1-8D46-1980CFCCC43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55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AC1EC-F02F-C6E2-7C6A-447B91A2A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6C2321-02BF-FA5F-6694-A070FA8AB9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2F9D7D-53F7-8C49-93FB-EF147F8E71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Intermediate Slides [Flexible Format] [Format in Similar Manner]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C4B83-C002-88E0-7D4B-ED8C55DB74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940BE-BE1A-40E1-8D46-1980CFCCC43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849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940BE-BE1A-40E1-8D46-1980CFCCC4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78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940BE-BE1A-40E1-8D46-1980CFCCC43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140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940BE-BE1A-40E1-8D46-1980CFCCC43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448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 Slide [Fixed Format]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5940BE-BE1A-40E1-8D46-1980CFCCC43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32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ECE Study Materials and Projects, eBooks, Campus Preparations">
            <a:extLst>
              <a:ext uri="{FF2B5EF4-FFF2-40B4-BE49-F238E27FC236}">
                <a16:creationId xmlns:a16="http://schemas.microsoft.com/office/drawing/2014/main" id="{735AE210-38D9-60B9-26C7-91D8013C76E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0"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421" y="1"/>
            <a:ext cx="81385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5EE868-06D0-D260-5C64-B5F2F7E361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5160" y="1303920"/>
            <a:ext cx="7750098" cy="2387600"/>
          </a:xfrm>
        </p:spPr>
        <p:txBody>
          <a:bodyPr anchor="b"/>
          <a:lstStyle>
            <a:lvl1pPr algn="ctr">
              <a:defRPr sz="6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422906-9C61-7E2C-CB56-190D6BE12D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5160" y="3602038"/>
            <a:ext cx="7750098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970A9-DC76-18D1-0B37-9630C7793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034F6-F99A-4642-B527-50EC599F1401}" type="datetime1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4E0870-9056-5048-B300-5D39D25DD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ECONOMIC ANALYSIS AND OPTIMAL OPERATION OF PUMPED STORAGE HYDRO IN DAY AHEAD MARKET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83F4CF-E7DE-7D73-4151-8A9E5177D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CBFD-5DA0-4281-82B6-5052E3B97CD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1C94C5-79E2-EA56-9452-A69460777CED}"/>
              </a:ext>
            </a:extLst>
          </p:cNvPr>
          <p:cNvSpPr/>
          <p:nvPr userDrawn="1"/>
        </p:nvSpPr>
        <p:spPr>
          <a:xfrm>
            <a:off x="4231" y="0"/>
            <a:ext cx="40386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E16B03-CE2A-88C1-E943-EE3954AB8432}"/>
              </a:ext>
            </a:extLst>
          </p:cNvPr>
          <p:cNvSpPr txBox="1"/>
          <p:nvPr userDrawn="1"/>
        </p:nvSpPr>
        <p:spPr>
          <a:xfrm>
            <a:off x="4231" y="0"/>
            <a:ext cx="403860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800" b="1" dirty="0">
              <a:solidFill>
                <a:srgbClr val="FFC000"/>
              </a:solidFill>
              <a:latin typeface="+mn-lt"/>
              <a:cs typeface="Arial" panose="020B0604020202020204" pitchFamily="34" charset="0"/>
            </a:endParaRPr>
          </a:p>
          <a:p>
            <a:pPr algn="ctr"/>
            <a:r>
              <a:rPr lang="en-US" sz="2800" b="1" dirty="0">
                <a:solidFill>
                  <a:srgbClr val="FFC000"/>
                </a:solidFill>
                <a:latin typeface="+mn-lt"/>
                <a:cs typeface="Arial" panose="020B0604020202020204" pitchFamily="34" charset="0"/>
              </a:rPr>
              <a:t>Kathmandu University</a:t>
            </a:r>
          </a:p>
          <a:p>
            <a:pPr algn="ctr"/>
            <a:endParaRPr lang="en-US" sz="2000" dirty="0">
              <a:solidFill>
                <a:srgbClr val="FFC000"/>
              </a:solidFill>
            </a:endParaRPr>
          </a:p>
          <a:p>
            <a:pPr algn="ctr"/>
            <a:endParaRPr lang="en-US" sz="2000" dirty="0">
              <a:solidFill>
                <a:srgbClr val="FFC000"/>
              </a:solidFill>
            </a:endParaRPr>
          </a:p>
          <a:p>
            <a:pPr algn="ctr"/>
            <a:endParaRPr lang="en-US" sz="2000" dirty="0">
              <a:solidFill>
                <a:srgbClr val="FFC000"/>
              </a:solidFill>
            </a:endParaRPr>
          </a:p>
          <a:p>
            <a:pPr algn="ctr"/>
            <a:endParaRPr lang="en-US" sz="2000" dirty="0">
              <a:solidFill>
                <a:srgbClr val="FFC000"/>
              </a:solidFill>
            </a:endParaRPr>
          </a:p>
          <a:p>
            <a:pPr algn="ctr"/>
            <a:endParaRPr lang="en-US" sz="2000" dirty="0">
              <a:solidFill>
                <a:srgbClr val="FFC000"/>
              </a:solidFill>
            </a:endParaRPr>
          </a:p>
          <a:p>
            <a:pPr algn="ctr"/>
            <a:endParaRPr lang="en-US" sz="2000" dirty="0">
              <a:solidFill>
                <a:srgbClr val="FFC000"/>
              </a:solidFill>
            </a:endParaRPr>
          </a:p>
          <a:p>
            <a:pPr algn="ctr"/>
            <a:endParaRPr lang="en-US" sz="2000" dirty="0">
              <a:solidFill>
                <a:srgbClr val="FFC000"/>
              </a:solidFill>
            </a:endParaRPr>
          </a:p>
          <a:p>
            <a:pPr algn="ctr"/>
            <a:endParaRPr lang="en-US" sz="2000" dirty="0">
              <a:solidFill>
                <a:srgbClr val="FFC000"/>
              </a:solidFill>
            </a:endParaRP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Department 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of 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Electrical and Electronics Engineering</a:t>
            </a:r>
          </a:p>
          <a:p>
            <a:pPr algn="ctr"/>
            <a:endParaRPr lang="en-US" sz="1400" dirty="0">
              <a:solidFill>
                <a:srgbClr val="FFC000"/>
              </a:solidFill>
            </a:endParaRPr>
          </a:p>
          <a:p>
            <a:pPr algn="ctr"/>
            <a:endParaRPr lang="en-US" sz="1600" dirty="0">
              <a:solidFill>
                <a:srgbClr val="FFC000"/>
              </a:solidFill>
            </a:endParaRPr>
          </a:p>
          <a:p>
            <a:pPr algn="ctr"/>
            <a:endParaRPr lang="en-US" sz="2000" b="1" dirty="0">
              <a:solidFill>
                <a:schemeClr val="bg1"/>
              </a:solidFill>
            </a:endParaRPr>
          </a:p>
          <a:p>
            <a:pPr algn="ctr"/>
            <a:endParaRPr lang="en-US" sz="2000" b="1" dirty="0">
              <a:solidFill>
                <a:schemeClr val="bg1"/>
              </a:solidFill>
            </a:endParaRPr>
          </a:p>
          <a:p>
            <a:pPr algn="ctr"/>
            <a:endParaRPr lang="en-US" sz="2000" b="1" dirty="0">
              <a:solidFill>
                <a:schemeClr val="bg1"/>
              </a:solidFill>
            </a:endParaRPr>
          </a:p>
          <a:p>
            <a:pPr algn="ctr"/>
            <a:endParaRPr lang="en-US" sz="2000" b="1" dirty="0">
              <a:solidFill>
                <a:schemeClr val="bg1"/>
              </a:solidFill>
            </a:endParaRPr>
          </a:p>
          <a:p>
            <a:pPr algn="ctr"/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11" name="Picture 10" descr="A logo with a triangle in center&#10;&#10;Description automatically generated">
            <a:extLst>
              <a:ext uri="{FF2B5EF4-FFF2-40B4-BE49-F238E27FC236}">
                <a16:creationId xmlns:a16="http://schemas.microsoft.com/office/drawing/2014/main" id="{887A5CF4-799F-1D8B-D995-FA8C9BF2A9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65" y="1303920"/>
            <a:ext cx="1820333" cy="1820333"/>
          </a:xfrm>
          <a:prstGeom prst="rect">
            <a:avLst/>
          </a:prstGeom>
        </p:spPr>
      </p:pic>
      <p:pic>
        <p:nvPicPr>
          <p:cNvPr id="1036" name="Picture 12" descr="power transmission tower power transmission tower against blue sky at dusk electrical grid stock pictures, royalty-free photos &amp; images">
            <a:extLst>
              <a:ext uri="{FF2B5EF4-FFF2-40B4-BE49-F238E27FC236}">
                <a16:creationId xmlns:a16="http://schemas.microsoft.com/office/drawing/2014/main" id="{5202B10C-ADC6-944C-E84F-1D5F4A77A4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alphaModFix amt="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5000" contras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190" y="1"/>
            <a:ext cx="8138579" cy="686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447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31905-082A-0DED-DC6D-A7DAF78C3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CAB9C9-FCDB-CCD5-3443-4A3216EC89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D6837-FA65-C1E9-64BE-7E58CCA30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C0485-8C7E-458C-93B5-00C42685348A}" type="datetime1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A6C49-EBEE-C3A1-E017-E8C96E163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ECONOMIC ANALYSIS AND OPTIMAL OPERATION OF PUMPED STORAGE HYDRO IN DAY AHEAD MARKET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F2DCE8-948D-CC54-D7FE-1126EE8A5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CBFD-5DA0-4281-82B6-5052E3B97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799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394ED0-B0F0-2DFC-C68F-E50B442F69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2063E2-AD59-C378-D8B0-3C98C40965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451CC-3E7F-26A2-AFD8-D52249658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B8506-7B3E-485E-9B23-265D6D59F414}" type="datetime1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A45E9-5BDE-BB2B-442B-A9311DC3F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ECONOMIC ANALYSIS AND OPTIMAL OPERATION OF PUMPED STORAGE HYDRO IN DAY AHEAD MARKET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161BA-283A-B095-4EF3-2EF0E1CCD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CBFD-5DA0-4281-82B6-5052E3B97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820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058B1-E788-0527-0716-0F020DE0F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9894"/>
            <a:ext cx="10515600" cy="529706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7E376E-9502-0220-BFBB-92E35780FA41}"/>
              </a:ext>
            </a:extLst>
          </p:cNvPr>
          <p:cNvSpPr/>
          <p:nvPr userDrawn="1"/>
        </p:nvSpPr>
        <p:spPr>
          <a:xfrm>
            <a:off x="0" y="-1"/>
            <a:ext cx="12192000" cy="51408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73182D-B031-C501-9830-F81B47AE25D0}"/>
              </a:ext>
            </a:extLst>
          </p:cNvPr>
          <p:cNvSpPr/>
          <p:nvPr userDrawn="1"/>
        </p:nvSpPr>
        <p:spPr>
          <a:xfrm>
            <a:off x="0" y="6542773"/>
            <a:ext cx="12192000" cy="31522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AF7E7C-D716-E2C8-4B60-44E27E3E2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19" y="69819"/>
            <a:ext cx="10515600" cy="444265"/>
          </a:xfrm>
        </p:spPr>
        <p:txBody>
          <a:bodyPr>
            <a:noAutofit/>
          </a:bodyPr>
          <a:lstStyle>
            <a:lvl1pPr>
              <a:defRPr lang="en-US" sz="3200" kern="1200" dirty="0">
                <a:solidFill>
                  <a:srgbClr val="FFC000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3" name="Picture 12" descr="A logo with a triangle in center&#10;&#10;Description automatically generated">
            <a:extLst>
              <a:ext uri="{FF2B5EF4-FFF2-40B4-BE49-F238E27FC236}">
                <a16:creationId xmlns:a16="http://schemas.microsoft.com/office/drawing/2014/main" id="{136CCF0E-F5A3-CDA0-8722-2A7AF14430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472" y="32442"/>
            <a:ext cx="481642" cy="48164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36E35-B2FF-A07E-A83B-6FAEEFCFD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6914" y="6517823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</a:t>
            </a:r>
            <a:fld id="{147ECBFD-5DA0-4281-82B6-5052E3B97C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CF476-C9B7-8B4C-C1E2-D3FC7A460DA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71886" y="6492875"/>
            <a:ext cx="9141125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ECONOMIC ANALYSIS AND OPTIMAL OPERATION OF PUMPED STORAGE HYDRO IN DAY AHEAD MARKET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061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DB0F3-F56D-7218-2B58-2FB827B80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A0CA89-A6F1-1E27-530E-0B62BFA71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22560-AE82-A0A5-39A1-35E22FE81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63D3-A19D-4385-961C-249CE852E2EF}" type="datetime1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BD7D9-D0CC-A867-E4CA-3C90B7E66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ECONOMIC ANALYSIS AND OPTIMAL OPERATION OF PUMPED STORAGE HYDRO IN DAY AHEAD MARKET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D570D-F476-18B6-81FA-B01851B8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CBFD-5DA0-4281-82B6-5052E3B97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370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92571-C93A-BAE9-EE90-86F7052A8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27409-857A-10D6-052C-A1CFDA3240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051CB1-D1AA-3EDB-7B54-82DEAFDAA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E35A52-E4E2-C3D1-D593-C911E3E4B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A9B44-6222-4F64-BDB1-0F7EAF43DF37}" type="datetime1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184E6A-BF6A-95BC-081C-61E82F93E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ECONOMIC ANALYSIS AND OPTIMAL OPERATION OF PUMPED STORAGE HYDRO IN DAY AHEAD MARKET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519635-1F56-CA2F-EB3B-439A2E637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CBFD-5DA0-4281-82B6-5052E3B97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71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2BF17-CCEC-C686-0F2B-73FB3E014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40DBD9-FA05-F069-396E-2ECDFE19D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52B44E-52A5-3421-8157-B503642970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CB33DA-0100-CEBD-E0D3-21E55AFCA8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E1E57A-7CDD-1B3A-4817-1BF142EB29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A3C050-09B5-92AA-351F-91E35AAF2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357FC-61E6-4ED5-A4E4-1D8130260AED}" type="datetime1">
              <a:rPr lang="en-US" smtClean="0"/>
              <a:t>11/19/2025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105482-8F5D-58BF-4B26-AC0967CC0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ECONOMIC ANALYSIS AND OPTIMAL OPERATION OF PUMPED STORAGE HYDRO IN DAY AHEAD MARKET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44F8B4-56D4-C95B-F74F-8A545FEC1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CBFD-5DA0-4281-82B6-5052E3B97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868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56224-0261-59A9-2F0D-8389F4AA7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8A571B-4226-9F05-B803-B9AC60059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4531C-A913-4326-8199-E71B3A2D4106}" type="datetime1">
              <a:rPr lang="en-US" smtClean="0"/>
              <a:t>11/19/2025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05BFC1-A3C3-1EB3-2E80-76079852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ECONOMIC ANALYSIS AND OPTIMAL OPERATION OF PUMPED STORAGE HYDRO IN DAY AHEAD MARKET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D8D283-23F7-8801-C1F3-818C0F648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CBFD-5DA0-4281-82B6-5052E3B97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936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A6E7B0-A2D0-F102-FEB8-D615F5CD1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73280-1ECC-41F6-9BAE-E470690D9632}" type="datetime1">
              <a:rPr lang="en-US" smtClean="0"/>
              <a:t>11/19/2025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41388C-8EB0-69C8-1979-3A10B8FFD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ECONOMIC ANALYSIS AND OPTIMAL OPERATION OF PUMPED STORAGE HYDRO IN DAY AHEAD MARKET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12B1C-8D72-3FC7-7205-FB6DF57EB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CBFD-5DA0-4281-82B6-5052E3B97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49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DD39E-76E9-E185-F3AD-F6359BB7B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DA4EB-DC38-A2A9-21F9-58D81973F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4B6E69-8AF8-BD99-315B-7E5E47FA44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1EEBA1-C63C-84B4-B7FE-B703DF608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256E4-5961-43C6-876A-22A17C53D0C7}" type="datetime1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06D36E-BDDD-CB83-4349-AE8367F4D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ECONOMIC ANALYSIS AND OPTIMAL OPERATION OF PUMPED STORAGE HYDRO IN DAY AHEAD MARKET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E474D1-76BC-B793-1C91-CC5081E0C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CBFD-5DA0-4281-82B6-5052E3B97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886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0AEF4-254A-2B51-C163-090B25707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78422-74D8-DF12-E644-84499875FF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9086C-DA69-BCF2-2E6F-CED72BCC9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65C9A0-7599-AD47-4895-59587C0CD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7F775-85F2-4701-ACC9-DDAD5DC0A711}" type="datetime1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3F37FF-3DF6-56BF-5367-DD76D81B6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ECONOMIC ANALYSIS AND OPTIMAL OPERATION OF PUMPED STORAGE HYDRO IN DAY AHEAD MARKET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A98F9-F11F-C685-C630-9D2DF2B69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ECBFD-5DA0-4281-82B6-5052E3B97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68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330C48-DD67-1E4B-9A9A-D664F125A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EBA97-7AF1-E73B-D3F2-3D626045A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2F3CD-BD2A-5EF2-7EA3-77ED432932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565D25-8341-4D5D-92DD-03A70744F39E}" type="datetime1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A3780-CDEA-90FA-9138-EE03FA438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ECONOMIC ANALYSIS AND OPTIMAL OPERATION OF PUMPED STORAGE HYDRO IN DAY AHEAD MARKET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C68F4-35E7-7034-116C-DED45BCBF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7ECBFD-5DA0-4281-82B6-5052E3B97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209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0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svg"/><Relationship Id="rId7" Type="http://schemas.openxmlformats.org/officeDocument/2006/relationships/image" Target="../media/image59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svg"/><Relationship Id="rId5" Type="http://schemas.openxmlformats.org/officeDocument/2006/relationships/image" Target="../media/image57.sv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65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sv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svg"/><Relationship Id="rId4" Type="http://schemas.openxmlformats.org/officeDocument/2006/relationships/image" Target="../media/image55.svg"/><Relationship Id="rId9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6318D-BE0F-128B-AFBD-50AB8B8A5E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5161" y="584783"/>
            <a:ext cx="7750098" cy="2615617"/>
          </a:xfrm>
        </p:spPr>
        <p:txBody>
          <a:bodyPr>
            <a:noAutofit/>
          </a:bodyPr>
          <a:lstStyle/>
          <a:p>
            <a:r>
              <a:rPr lang="en-US" sz="4000" dirty="0"/>
              <a:t>ECONOMIC ANALYSIS AND OPTIMAL</a:t>
            </a:r>
            <a:br>
              <a:rPr lang="en-US" sz="4000" dirty="0"/>
            </a:br>
            <a:r>
              <a:rPr lang="en-US" sz="4000" dirty="0"/>
              <a:t>OPERATION OF PUMPED STORAGE HYDRO</a:t>
            </a:r>
            <a:br>
              <a:rPr lang="en-US" sz="4000" dirty="0"/>
            </a:br>
            <a:r>
              <a:rPr lang="en-US" sz="4000" dirty="0"/>
              <a:t>IN DAY AHEAD MARKET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5D0D55-BE24-3A22-0572-978FAC2F024D}"/>
              </a:ext>
            </a:extLst>
          </p:cNvPr>
          <p:cNvSpPr txBox="1"/>
          <p:nvPr/>
        </p:nvSpPr>
        <p:spPr>
          <a:xfrm>
            <a:off x="226742" y="4965412"/>
            <a:ext cx="3554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THESIS DEFENSE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126DCE-B643-1675-E5EA-8C8548793B74}"/>
              </a:ext>
            </a:extLst>
          </p:cNvPr>
          <p:cNvSpPr txBox="1"/>
          <p:nvPr/>
        </p:nvSpPr>
        <p:spPr>
          <a:xfrm>
            <a:off x="642138" y="6301859"/>
            <a:ext cx="2723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FFC000"/>
                </a:solidFill>
              </a:rPr>
              <a:t>Date:</a:t>
            </a:r>
            <a:fld id="{505EF749-BB13-43C6-AB53-9405D986CAD6}" type="datetime3">
              <a:rPr lang="en-US" sz="1800" b="1" smtClean="0">
                <a:solidFill>
                  <a:srgbClr val="FFC000"/>
                </a:solidFill>
              </a:rPr>
              <a:t>19 November 2025</a:t>
            </a:fld>
            <a:endParaRPr lang="en-US" sz="1800" b="1" dirty="0">
              <a:solidFill>
                <a:srgbClr val="FFC000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DB68824-8D88-2D2C-804D-C6F7AA7A14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036447"/>
              </p:ext>
            </p:extLst>
          </p:nvPr>
        </p:nvGraphicFramePr>
        <p:xfrm>
          <a:off x="4215161" y="3736386"/>
          <a:ext cx="8128000" cy="3259836"/>
        </p:xfrm>
        <a:graphic>
          <a:graphicData uri="http://schemas.openxmlformats.org/drawingml/2006/table">
            <a:tbl>
              <a:tblPr firstRow="1" firstCol="1">
                <a:tableStyleId>{616DA210-FB5B-4158-B5E0-FEB733F419BA}</a:tableStyleId>
              </a:tblPr>
              <a:tblGrid>
                <a:gridCol w="2932223">
                  <a:extLst>
                    <a:ext uri="{9D8B030D-6E8A-4147-A177-3AD203B41FA5}">
                      <a16:colId xmlns:a16="http://schemas.microsoft.com/office/drawing/2014/main" val="2468901359"/>
                    </a:ext>
                  </a:extLst>
                </a:gridCol>
                <a:gridCol w="5195777">
                  <a:extLst>
                    <a:ext uri="{9D8B030D-6E8A-4147-A177-3AD203B41FA5}">
                      <a16:colId xmlns:a16="http://schemas.microsoft.com/office/drawing/2014/main" val="199874285"/>
                    </a:ext>
                  </a:extLst>
                </a:gridCol>
              </a:tblGrid>
              <a:tr h="405124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7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sz="2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Presenter</a:t>
                      </a:r>
                    </a:p>
                    <a:p>
                      <a:pPr marL="0" indent="0" algn="ctr" defTabSz="914400" rtl="0" eaLnBrk="1" latinLnBrk="0" hangingPunct="1">
                        <a:lnSpc>
                          <a:spcPct val="7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None/>
                      </a:pPr>
                      <a:endParaRPr lang="en-US" sz="2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elvetica" panose="020B0604020202020204" pitchFamily="34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7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sz="2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Supervisors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1230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7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sz="24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Ashish Bhatta</a:t>
                      </a:r>
                    </a:p>
                    <a:p>
                      <a:pPr marL="0" indent="0" algn="ctr" defTabSz="914400" rtl="0" eaLnBrk="1" latinLnBrk="0" hangingPunct="1">
                        <a:lnSpc>
                          <a:spcPct val="7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sz="24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Graduate Student</a:t>
                      </a:r>
                    </a:p>
                    <a:p>
                      <a:pPr marL="0" indent="0" algn="ctr" defTabSz="914400" rtl="0" eaLnBrk="1" latinLnBrk="0" hangingPunct="1">
                        <a:lnSpc>
                          <a:spcPct val="7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sz="24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MEPE 2020 Batch</a:t>
                      </a:r>
                    </a:p>
                    <a:p>
                      <a:pPr marL="0" indent="0" algn="ctr" defTabSz="914400" rtl="0" eaLnBrk="1" latinLnBrk="0" hangingPunct="1">
                        <a:lnSpc>
                          <a:spcPct val="7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None/>
                      </a:pPr>
                      <a:endParaRPr lang="en-US" sz="2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elvetica" panose="020B0604020202020204" pitchFamily="34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7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sz="24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Assistant Professor Dr. Kamal Chapagain</a:t>
                      </a:r>
                    </a:p>
                    <a:p>
                      <a:pPr marL="0" indent="0" algn="ctr" defTabSz="914400" rtl="0" eaLnBrk="1" latinLnBrk="0" hangingPunct="1">
                        <a:lnSpc>
                          <a:spcPct val="7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sz="2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(DOEEE Kathmandu University)</a:t>
                      </a:r>
                    </a:p>
                    <a:p>
                      <a:pPr marL="0" indent="0" algn="ctr" defTabSz="914400" rtl="0" eaLnBrk="1" latinLnBrk="0" hangingPunct="1">
                        <a:lnSpc>
                          <a:spcPct val="7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sz="2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and</a:t>
                      </a:r>
                    </a:p>
                    <a:p>
                      <a:pPr marL="0" indent="0" algn="ctr" defTabSz="914400" rtl="0" eaLnBrk="1" latinLnBrk="0" hangingPunct="1">
                        <a:lnSpc>
                          <a:spcPct val="7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sz="24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Dr. Sushil Aryal</a:t>
                      </a:r>
                    </a:p>
                    <a:p>
                      <a:pPr marL="0" indent="0" algn="ctr" defTabSz="914400" rtl="0" eaLnBrk="1" latinLnBrk="0" hangingPunct="1">
                        <a:lnSpc>
                          <a:spcPct val="7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sz="2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(Nepal Electricity Authority)</a:t>
                      </a:r>
                    </a:p>
                    <a:p>
                      <a:pPr marL="0" indent="0" algn="ctr" defTabSz="914400" rtl="0" eaLnBrk="1" latinLnBrk="0" hangingPunct="1">
                        <a:lnSpc>
                          <a:spcPct val="7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None/>
                      </a:pPr>
                      <a:endParaRPr lang="en-US" sz="2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elvetica" panose="020B0604020202020204" pitchFamily="34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468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4901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700FB-634A-A561-C229-823BD4141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51293E-47C8-C2F5-8132-DAFB6EB1C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Revenue from Energy Arbitrage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CFC59-9506-8B9C-97B1-A602E7E1F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47ECBFD-5DA0-4281-82B6-5052E3B97CD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52A75-308E-11A2-0982-5460C7FFC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ECONOMIC ANALYSIS AND OPTIMAL OPERATION OF PUMPED STORAGE HYDRO IN DAY AHEAD MARKET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B141B59-D9C9-1C22-415C-669C9D477F3A}"/>
              </a:ext>
            </a:extLst>
          </p:cNvPr>
          <p:cNvGrpSpPr/>
          <p:nvPr/>
        </p:nvGrpSpPr>
        <p:grpSpPr>
          <a:xfrm>
            <a:off x="211601" y="2563606"/>
            <a:ext cx="11768798" cy="1579474"/>
            <a:chOff x="211601" y="1924005"/>
            <a:chExt cx="11768798" cy="157947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4E3666-AD20-D495-21B9-702BAE3AFC85}"/>
                </a:ext>
              </a:extLst>
            </p:cNvPr>
            <p:cNvSpPr/>
            <p:nvPr/>
          </p:nvSpPr>
          <p:spPr>
            <a:xfrm>
              <a:off x="4275268" y="1998484"/>
              <a:ext cx="3441510" cy="15049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accent6"/>
                  </a:solidFill>
                </a:rPr>
                <a:t>Cost for electricity sold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CC802D0-D12B-95CB-CFE6-88F7761C7352}"/>
                </a:ext>
              </a:extLst>
            </p:cNvPr>
            <p:cNvSpPr/>
            <p:nvPr/>
          </p:nvSpPr>
          <p:spPr>
            <a:xfrm>
              <a:off x="8466526" y="1924005"/>
              <a:ext cx="3513873" cy="15049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accent3"/>
                  </a:solidFill>
                </a:rPr>
                <a:t>Cost of electricity for pumping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4AE13F2-60BB-8CF6-0D09-ABBEEBEC6982}"/>
                </a:ext>
              </a:extLst>
            </p:cNvPr>
            <p:cNvSpPr/>
            <p:nvPr/>
          </p:nvSpPr>
          <p:spPr>
            <a:xfrm>
              <a:off x="211601" y="1951074"/>
              <a:ext cx="3313919" cy="15049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accent6"/>
                  </a:solidFill>
                </a:rPr>
                <a:t>Revenue from energy arbitrage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233CAC-13E1-0E02-C450-4B8174AE333E}"/>
                </a:ext>
              </a:extLst>
            </p:cNvPr>
            <p:cNvSpPr txBox="1"/>
            <p:nvPr/>
          </p:nvSpPr>
          <p:spPr>
            <a:xfrm>
              <a:off x="7847103" y="1924005"/>
              <a:ext cx="4890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b="1" dirty="0">
                  <a:solidFill>
                    <a:schemeClr val="accent5"/>
                  </a:solidFill>
                </a:rPr>
                <a:t>-</a:t>
              </a:r>
              <a:endParaRPr lang="en-US" sz="5400" b="1" dirty="0">
                <a:solidFill>
                  <a:schemeClr val="accent5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DBCBA58-D26F-1FAE-0F12-C39E09BEC3F4}"/>
                </a:ext>
              </a:extLst>
            </p:cNvPr>
            <p:cNvSpPr txBox="1"/>
            <p:nvPr/>
          </p:nvSpPr>
          <p:spPr>
            <a:xfrm>
              <a:off x="3525520" y="2028493"/>
              <a:ext cx="4890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b="1" dirty="0">
                  <a:solidFill>
                    <a:schemeClr val="accent5"/>
                  </a:solidFill>
                </a:rPr>
                <a:t>=</a:t>
              </a:r>
              <a:endParaRPr lang="en-US" sz="5400" b="1" dirty="0">
                <a:solidFill>
                  <a:schemeClr val="accent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6920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741873-1350-E39B-9119-A07A7E95E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Arbitrage Possibilities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B475F2-B0E1-8A7C-ED2F-5B09CA7A5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47ECBFD-5DA0-4281-82B6-5052E3B97CD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A5033-BCC0-7D9F-F86A-835388D1A09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ECONOMIC ANALYSIS AND OPTIMAL OPERATION OF PUMPED STORAGE HYDRO IN DAY AHEAD MARKET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41D815-E007-6BB3-80A3-B3629DB5D2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3486" y="798821"/>
            <a:ext cx="9595994" cy="32996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FE9F9A-EDA8-EE78-28C4-9CD64DABE474}"/>
              </a:ext>
            </a:extLst>
          </p:cNvPr>
          <p:cNvSpPr txBox="1"/>
          <p:nvPr/>
        </p:nvSpPr>
        <p:spPr>
          <a:xfrm>
            <a:off x="1343329" y="4608826"/>
            <a:ext cx="9505341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Nepal can participate in energy arbitrage in domestic market and cross border market through IEX Day ahead market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F4A6358-EEE8-CC0C-75B2-96F2A7F4B3D2}"/>
              </a:ext>
            </a:extLst>
          </p:cNvPr>
          <p:cNvGrpSpPr/>
          <p:nvPr/>
        </p:nvGrpSpPr>
        <p:grpSpPr>
          <a:xfrm>
            <a:off x="1343329" y="5439823"/>
            <a:ext cx="9505341" cy="912687"/>
            <a:chOff x="1343329" y="5439823"/>
            <a:chExt cx="9505341" cy="91268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61B5C69-00F4-F759-FECA-6611000272A2}"/>
                </a:ext>
              </a:extLst>
            </p:cNvPr>
            <p:cNvSpPr txBox="1"/>
            <p:nvPr/>
          </p:nvSpPr>
          <p:spPr>
            <a:xfrm>
              <a:off x="1343329" y="5439823"/>
              <a:ext cx="9505341" cy="4616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Wet season : Energy arbitrage with India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87AD9BE-7443-DD88-CF97-C533A4B4AACB}"/>
                </a:ext>
              </a:extLst>
            </p:cNvPr>
            <p:cNvSpPr txBox="1"/>
            <p:nvPr/>
          </p:nvSpPr>
          <p:spPr>
            <a:xfrm>
              <a:off x="1343329" y="5890845"/>
              <a:ext cx="9505341" cy="4616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Dry season : Energy arbitrage in domestic market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77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602711-FAEE-41EE-C5FC-8EAF7D2FD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Revenue From Ancillary Market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19B23-509F-060F-2765-41BC8EFA9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47ECBFD-5DA0-4281-82B6-5052E3B97CD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73386-E08B-B608-8CF7-B4E90B8F388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ECONOMIC ANALYSIS AND OPTIMAL OPERATION OF PUMPED STORAGE HYDRO IN DAY AHEAD MARKET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CB67C15-6591-40F9-3C42-3AAEB2124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617" y="1586351"/>
            <a:ext cx="11640766" cy="32153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D4FE81-C7F9-C69F-2864-031A82E3FDC5}"/>
              </a:ext>
            </a:extLst>
          </p:cNvPr>
          <p:cNvSpPr txBox="1"/>
          <p:nvPr/>
        </p:nvSpPr>
        <p:spPr>
          <a:xfrm>
            <a:off x="871911" y="5271649"/>
            <a:ext cx="10448178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Currently there is no Ancillary market in Nepal</a:t>
            </a:r>
          </a:p>
          <a:p>
            <a:pPr algn="ctr"/>
            <a:r>
              <a:rPr lang="en-US" sz="24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Possibility for selling ancillary services with other country in future</a:t>
            </a:r>
          </a:p>
        </p:txBody>
      </p:sp>
    </p:spTree>
    <p:extLst>
      <p:ext uri="{BB962C8B-B14F-4D97-AF65-F5344CB8AC3E}">
        <p14:creationId xmlns:p14="http://schemas.microsoft.com/office/powerpoint/2010/main" val="85473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BF8A0-910E-9A86-FB3B-BBEE7BB50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41C6C3-D486-46E3-8521-653B5347B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Revenue From Capacity Market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49711F-ED84-51A8-EF20-54ABD9CB3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47ECBFD-5DA0-4281-82B6-5052E3B97CD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21591-988B-7CC1-057B-0FDA284A2AA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ECONOMIC ANALYSIS AND OPTIMAL OPERATION OF PUMPED STORAGE HYDRO IN DAY AHEAD MARKET</a:t>
            </a:r>
            <a:endParaRPr lang="en-US" dirty="0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3F50A966-0BBF-2A14-59EB-79AECB5D71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228" y="820578"/>
            <a:ext cx="11433544" cy="53907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18DB7-B1A3-2A42-E8AE-69A60BEA5B48}"/>
              </a:ext>
            </a:extLst>
          </p:cNvPr>
          <p:cNvSpPr txBox="1"/>
          <p:nvPr/>
        </p:nvSpPr>
        <p:spPr>
          <a:xfrm>
            <a:off x="6469831" y="5206425"/>
            <a:ext cx="5486359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Currently there is no Capacity market in Nepal</a:t>
            </a:r>
          </a:p>
        </p:txBody>
      </p:sp>
    </p:spTree>
    <p:extLst>
      <p:ext uri="{BB962C8B-B14F-4D97-AF65-F5344CB8AC3E}">
        <p14:creationId xmlns:p14="http://schemas.microsoft.com/office/powerpoint/2010/main" val="395723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E1142-3279-3F78-672D-4D04ECC88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5B5C3D-561A-428C-0CE9-218C1C63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Seasonal variation led to increased concern on energy security of country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r>
              <a:rPr lang="en-US" dirty="0">
                <a:solidFill>
                  <a:schemeClr val="accent2"/>
                </a:solidFill>
              </a:rPr>
              <a:t>Lack of incentives for  the development of  pumped storage hydro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But high investment cost, 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Lack of incentives</a:t>
            </a:r>
          </a:p>
          <a:p>
            <a:endParaRPr lang="en-US" dirty="0"/>
          </a:p>
          <a:p>
            <a:r>
              <a:rPr lang="en-US" dirty="0">
                <a:solidFill>
                  <a:schemeClr val="accent4"/>
                </a:solidFill>
              </a:rPr>
              <a:t>Need for Supporting the Development of Pumped Storage Hydropower in Nepal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Exploration of various revenue stream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Tariff mechanism for pumped storage hydro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Integrated energy development plant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A49214-34C5-A4DB-ACD0-D0B3B767F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B58E7D-01B1-CA35-1C9F-1325A4346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47ECBFD-5DA0-4281-82B6-5052E3B97CD0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3D4BE-7FDF-2418-1968-D9055461F32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ECONOMIC ANALYSIS AND OPTIMAL OPERATION OF PUMPED STORAGE HYDRO IN DAY AHEAD MARKET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482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EA44CB5-6D00-9B3D-662C-A166D054D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solidFill>
                  <a:schemeClr val="accent4"/>
                </a:solidFill>
              </a:rPr>
              <a:t>General objective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The primary objective of this study is </a:t>
            </a:r>
            <a:r>
              <a:rPr lang="en-US" b="1" dirty="0">
                <a:solidFill>
                  <a:schemeClr val="accent5"/>
                </a:solidFill>
              </a:rPr>
              <a:t>to perform economic analysis</a:t>
            </a:r>
            <a:r>
              <a:rPr lang="en-US" b="1" dirty="0">
                <a:solidFill>
                  <a:schemeClr val="tx1"/>
                </a:solidFill>
              </a:rPr>
              <a:t> of a </a:t>
            </a:r>
            <a:r>
              <a:rPr lang="en-US" dirty="0">
                <a:solidFill>
                  <a:schemeClr val="tx1"/>
                </a:solidFill>
              </a:rPr>
              <a:t>pumped storage and develop an </a:t>
            </a:r>
            <a:r>
              <a:rPr lang="en-US" b="1" dirty="0">
                <a:solidFill>
                  <a:schemeClr val="accent5"/>
                </a:solidFill>
              </a:rPr>
              <a:t>optimum bidding strategy </a:t>
            </a:r>
            <a:r>
              <a:rPr lang="en-US" dirty="0">
                <a:solidFill>
                  <a:schemeClr val="tx1"/>
                </a:solidFill>
              </a:rPr>
              <a:t>for pumped storage hydro in the competitive day-ahead electricity market.</a:t>
            </a:r>
          </a:p>
          <a:p>
            <a:pPr algn="just"/>
            <a:endParaRPr lang="en-US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b="1" dirty="0">
                <a:solidFill>
                  <a:schemeClr val="accent6"/>
                </a:solidFill>
              </a:rPr>
              <a:t>Specific objectives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Identify </a:t>
            </a:r>
            <a:r>
              <a:rPr lang="en-US" b="1" dirty="0">
                <a:solidFill>
                  <a:schemeClr val="tx1"/>
                </a:solidFill>
              </a:rPr>
              <a:t>various CAPEX cost </a:t>
            </a:r>
            <a:r>
              <a:rPr lang="en-US" dirty="0">
                <a:solidFill>
                  <a:schemeClr val="tx1"/>
                </a:solidFill>
              </a:rPr>
              <a:t>of a pumped storage hydro.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Determine the </a:t>
            </a:r>
            <a:r>
              <a:rPr lang="en-US" b="1" dirty="0">
                <a:solidFill>
                  <a:schemeClr val="tx1"/>
                </a:solidFill>
              </a:rPr>
              <a:t>LCOE of a pumped storage hydro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Determine </a:t>
            </a:r>
            <a:r>
              <a:rPr lang="en-US" b="1" dirty="0">
                <a:solidFill>
                  <a:schemeClr val="tx1"/>
                </a:solidFill>
              </a:rPr>
              <a:t>optimal bidding strategy </a:t>
            </a:r>
            <a:r>
              <a:rPr lang="en-US" dirty="0">
                <a:solidFill>
                  <a:schemeClr val="tx1"/>
                </a:solidFill>
              </a:rPr>
              <a:t>of a pumped storage plant in the </a:t>
            </a:r>
            <a:r>
              <a:rPr lang="en-US" b="1" dirty="0">
                <a:solidFill>
                  <a:schemeClr val="tx1"/>
                </a:solidFill>
              </a:rPr>
              <a:t>day-ahead market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Apply the identified </a:t>
            </a:r>
            <a:r>
              <a:rPr lang="en-US" b="1" dirty="0">
                <a:solidFill>
                  <a:schemeClr val="tx1"/>
                </a:solidFill>
              </a:rPr>
              <a:t>CAPEX, LCOE evaluation, and optimal scheduling analysis</a:t>
            </a:r>
            <a:r>
              <a:rPr lang="en-US" dirty="0">
                <a:solidFill>
                  <a:schemeClr val="tx1"/>
                </a:solidFill>
              </a:rPr>
              <a:t> to the </a:t>
            </a:r>
            <a:r>
              <a:rPr lang="en-US" b="1" dirty="0">
                <a:solidFill>
                  <a:schemeClr val="tx1"/>
                </a:solidFill>
              </a:rPr>
              <a:t>proposed </a:t>
            </a:r>
            <a:r>
              <a:rPr lang="en-US" b="1" dirty="0" err="1">
                <a:solidFill>
                  <a:schemeClr val="tx1"/>
                </a:solidFill>
              </a:rPr>
              <a:t>Kulekhani</a:t>
            </a:r>
            <a:r>
              <a:rPr lang="en-US" b="1" dirty="0">
                <a:solidFill>
                  <a:schemeClr val="tx1"/>
                </a:solidFill>
              </a:rPr>
              <a:t>–</a:t>
            </a:r>
            <a:r>
              <a:rPr lang="en-US" b="1" dirty="0" err="1">
                <a:solidFill>
                  <a:schemeClr val="tx1"/>
                </a:solidFill>
              </a:rPr>
              <a:t>Sisneri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pumped-storage as a case study.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367CEE-241D-3CFF-6CA8-6754EF075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E1B3C-6CFC-4702-E38D-0C2EC44C2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47ECBFD-5DA0-4281-82B6-5052E3B97CD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19068-EB96-89FF-EC55-32CBB2561F5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ECONOMIC ANALYSIS AND OPTIMAL OPERATION OF PUMPED STORAGE HYDRO IN DAY AHEAD MARKET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017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73AA2E9-EFF4-9C60-A99E-1F40F098DC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211" y="1119944"/>
            <a:ext cx="11411864" cy="461811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20C27E5-DE58-20B6-7E5A-915582C0B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FFC000"/>
                </a:solidFill>
              </a:rPr>
              <a:t>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E89F7-5220-8C23-A8A3-D205E8AE6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47ECBFD-5DA0-4281-82B6-5052E3B97CD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22D0E-58AA-0BE3-3C42-ACAF40921E5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ECONOMIC ANALYSIS AND OPTIMAL OPERATION OF PUMPED STORAGE HYDRO IN DAY AHEAD MARKET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1987D2-4D13-2971-C09F-858B7207D117}"/>
              </a:ext>
            </a:extLst>
          </p:cNvPr>
          <p:cNvSpPr txBox="1"/>
          <p:nvPr/>
        </p:nvSpPr>
        <p:spPr>
          <a:xfrm>
            <a:off x="3957492" y="5949145"/>
            <a:ext cx="4442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FIGURE 4 :</a:t>
            </a:r>
            <a:r>
              <a:rPr lang="en-US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 Overall Methodology</a:t>
            </a:r>
            <a:endParaRPr lang="en-US" sz="2000" b="1" baseline="30000" dirty="0">
              <a:solidFill>
                <a:schemeClr val="accent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42C9D-7D81-07AB-1113-AF515AFE4027}"/>
              </a:ext>
            </a:extLst>
          </p:cNvPr>
          <p:cNvSpPr txBox="1"/>
          <p:nvPr/>
        </p:nvSpPr>
        <p:spPr>
          <a:xfrm>
            <a:off x="4642448" y="1531088"/>
            <a:ext cx="3072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Economic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D4B640-898A-67AD-2029-FA68CAD7BE0F}"/>
              </a:ext>
            </a:extLst>
          </p:cNvPr>
          <p:cNvSpPr txBox="1"/>
          <p:nvPr/>
        </p:nvSpPr>
        <p:spPr>
          <a:xfrm>
            <a:off x="8512699" y="1520455"/>
            <a:ext cx="3278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Optimum scheduling</a:t>
            </a:r>
          </a:p>
        </p:txBody>
      </p:sp>
    </p:spTree>
    <p:extLst>
      <p:ext uri="{BB962C8B-B14F-4D97-AF65-F5344CB8AC3E}">
        <p14:creationId xmlns:p14="http://schemas.microsoft.com/office/powerpoint/2010/main" val="2657358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EFA9EE-6265-A2B5-9573-55E300A5F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318" y="682376"/>
            <a:ext cx="10191486" cy="566715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958413C-0E70-A8A2-04C4-833BFC2BA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1 : Physical Site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D758DB-9AEB-25C4-B18D-A2BCED473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47ECBFD-5DA0-4281-82B6-5052E3B97CD0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DBDAA-2F70-0F1E-C9D3-B1D4E8C29A4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ECONOMIC ANALYSIS AND OPTIMAL OPERATION OF PUMPED STORAGE HYDRO IN DAY AHEAD MARKET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472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92F4EE-E3FB-02E9-B4AB-12B7B2A34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Several assumptions and data are taken from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accent5"/>
                </a:solidFill>
              </a:rPr>
              <a:t>Electric Power Research Institute (EPRI) Pumped Storage Planning and Evaluation Guide (EPRI 1990)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accent2"/>
                </a:solidFill>
              </a:rPr>
              <a:t>HDR Inc consultant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accent4"/>
                </a:solidFill>
              </a:rPr>
              <a:t>Small Hydro Consulting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FA8C14-6617-0271-E6AD-9A9B6DF96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2 : Empirical Data 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70E17-CCB4-B0E5-F9DA-E05C1C4CA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47ECBFD-5DA0-4281-82B6-5052E3B97CD0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B451D-FBC6-6F99-218A-B5A64FB736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ECONOMIC ANALYSIS AND OPTIMAL OPERATION OF PUMPED STORAGE HYDRO IN DAY AHEAD MARKET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856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C69595-EFDF-188E-764F-B9B77EA34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3 : Cost Estimation From Literatures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24EEB-0CB0-4B6F-18F3-3E0FDC6E8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47ECBFD-5DA0-4281-82B6-5052E3B97CD0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59B95-645E-7618-B3F5-54A29AAB3DB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ECONOMIC ANALYSIS AND OPTIMAL OPERATION OF PUMPED STORAGE HYDRO IN DAY AHEAD MARKET</a:t>
            </a:r>
            <a:endParaRPr lang="en-US" dirty="0"/>
          </a:p>
        </p:txBody>
      </p:sp>
      <p:grpSp>
        <p:nvGrpSpPr>
          <p:cNvPr id="11" name="Graphic 6">
            <a:extLst>
              <a:ext uri="{FF2B5EF4-FFF2-40B4-BE49-F238E27FC236}">
                <a16:creationId xmlns:a16="http://schemas.microsoft.com/office/drawing/2014/main" id="{D800D1C2-9728-93B3-E438-BE5D40C9D527}"/>
              </a:ext>
            </a:extLst>
          </p:cNvPr>
          <p:cNvGrpSpPr/>
          <p:nvPr/>
        </p:nvGrpSpPr>
        <p:grpSpPr>
          <a:xfrm>
            <a:off x="5941031" y="1649365"/>
            <a:ext cx="5810693" cy="4843510"/>
            <a:chOff x="6448471" y="1412530"/>
            <a:chExt cx="5810693" cy="4843510"/>
          </a:xfrm>
        </p:grpSpPr>
        <p:grpSp>
          <p:nvGrpSpPr>
            <p:cNvPr id="12" name="Graphic 6">
              <a:extLst>
                <a:ext uri="{FF2B5EF4-FFF2-40B4-BE49-F238E27FC236}">
                  <a16:creationId xmlns:a16="http://schemas.microsoft.com/office/drawing/2014/main" id="{A4B0FEBD-4BA1-6A3F-14DD-E667AB09E39E}"/>
                </a:ext>
              </a:extLst>
            </p:cNvPr>
            <p:cNvGrpSpPr/>
            <p:nvPr/>
          </p:nvGrpSpPr>
          <p:grpSpPr>
            <a:xfrm>
              <a:off x="6875113" y="2172149"/>
              <a:ext cx="5384051" cy="3412492"/>
              <a:chOff x="6875113" y="2172149"/>
              <a:chExt cx="5384051" cy="3412492"/>
            </a:xfrm>
            <a:solidFill>
              <a:srgbClr val="E8F2FC"/>
            </a:solidFill>
          </p:grpSpPr>
          <p:grpSp>
            <p:nvGrpSpPr>
              <p:cNvPr id="13" name="Graphic 6">
                <a:extLst>
                  <a:ext uri="{FF2B5EF4-FFF2-40B4-BE49-F238E27FC236}">
                    <a16:creationId xmlns:a16="http://schemas.microsoft.com/office/drawing/2014/main" id="{38E21378-3F4C-E36B-F2A1-52627D8A7AF6}"/>
                  </a:ext>
                </a:extLst>
              </p:cNvPr>
              <p:cNvGrpSpPr/>
              <p:nvPr/>
            </p:nvGrpSpPr>
            <p:grpSpPr>
              <a:xfrm>
                <a:off x="6932008" y="2172149"/>
                <a:ext cx="5327156" cy="3384044"/>
                <a:chOff x="6932008" y="2172149"/>
                <a:chExt cx="5327156" cy="3384044"/>
              </a:xfrm>
              <a:solidFill>
                <a:srgbClr val="E8F2FC"/>
              </a:solidFill>
            </p:grpSpPr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F348EEAA-2DD7-4FA2-A68A-9B5C935751DC}"/>
                    </a:ext>
                  </a:extLst>
                </p:cNvPr>
                <p:cNvSpPr/>
                <p:nvPr/>
              </p:nvSpPr>
              <p:spPr>
                <a:xfrm>
                  <a:off x="10479769" y="4238339"/>
                  <a:ext cx="387228" cy="632222"/>
                </a:xfrm>
                <a:custGeom>
                  <a:avLst/>
                  <a:gdLst>
                    <a:gd name="connsiteX0" fmla="*/ 128802 w 387228"/>
                    <a:gd name="connsiteY0" fmla="*/ 617054 h 632222"/>
                    <a:gd name="connsiteX1" fmla="*/ 131124 w 387228"/>
                    <a:gd name="connsiteY1" fmla="*/ 574674 h 632222"/>
                    <a:gd name="connsiteX2" fmla="*/ 125899 w 387228"/>
                    <a:gd name="connsiteY2" fmla="*/ 567707 h 632222"/>
                    <a:gd name="connsiteX3" fmla="*/ 116030 w 387228"/>
                    <a:gd name="connsiteY3" fmla="*/ 563644 h 632222"/>
                    <a:gd name="connsiteX4" fmla="*/ 101516 w 387228"/>
                    <a:gd name="connsiteY4" fmla="*/ 547388 h 632222"/>
                    <a:gd name="connsiteX5" fmla="*/ 104418 w 387228"/>
                    <a:gd name="connsiteY5" fmla="*/ 530552 h 632222"/>
                    <a:gd name="connsiteX6" fmla="*/ 387728 w 387228"/>
                    <a:gd name="connsiteY6" fmla="*/ 500944 h 632222"/>
                    <a:gd name="connsiteX7" fmla="*/ 383665 w 387228"/>
                    <a:gd name="connsiteY7" fmla="*/ 488172 h 632222"/>
                    <a:gd name="connsiteX8" fmla="*/ 374957 w 387228"/>
                    <a:gd name="connsiteY8" fmla="*/ 479463 h 632222"/>
                    <a:gd name="connsiteX9" fmla="*/ 372054 w 387228"/>
                    <a:gd name="connsiteY9" fmla="*/ 471336 h 632222"/>
                    <a:gd name="connsiteX10" fmla="*/ 375537 w 387228"/>
                    <a:gd name="connsiteY10" fmla="*/ 434761 h 632222"/>
                    <a:gd name="connsiteX11" fmla="*/ 361604 w 387228"/>
                    <a:gd name="connsiteY11" fmla="*/ 401669 h 632222"/>
                    <a:gd name="connsiteX12" fmla="*/ 364506 w 387228"/>
                    <a:gd name="connsiteY12" fmla="*/ 386575 h 632222"/>
                    <a:gd name="connsiteX13" fmla="*/ 366248 w 387228"/>
                    <a:gd name="connsiteY13" fmla="*/ 365094 h 632222"/>
                    <a:gd name="connsiteX14" fmla="*/ 379020 w 387228"/>
                    <a:gd name="connsiteY14" fmla="*/ 343033 h 632222"/>
                    <a:gd name="connsiteX15" fmla="*/ 377859 w 387228"/>
                    <a:gd name="connsiteY15" fmla="*/ 336647 h 632222"/>
                    <a:gd name="connsiteX16" fmla="*/ 367990 w 387228"/>
                    <a:gd name="connsiteY16" fmla="*/ 330842 h 632222"/>
                    <a:gd name="connsiteX17" fmla="*/ 367990 w 387228"/>
                    <a:gd name="connsiteY17" fmla="*/ 312264 h 632222"/>
                    <a:gd name="connsiteX18" fmla="*/ 357540 w 387228"/>
                    <a:gd name="connsiteY18" fmla="*/ 301233 h 632222"/>
                    <a:gd name="connsiteX19" fmla="*/ 340704 w 387228"/>
                    <a:gd name="connsiteY19" fmla="*/ 265820 h 632222"/>
                    <a:gd name="connsiteX20" fmla="*/ 265812 w 387228"/>
                    <a:gd name="connsiteY20" fmla="*/ -74 h 632222"/>
                    <a:gd name="connsiteX21" fmla="*/ 500 w 387228"/>
                    <a:gd name="connsiteY21" fmla="*/ 23148 h 632222"/>
                    <a:gd name="connsiteX22" fmla="*/ 8047 w 387228"/>
                    <a:gd name="connsiteY22" fmla="*/ 34760 h 632222"/>
                    <a:gd name="connsiteX23" fmla="*/ 500 w 387228"/>
                    <a:gd name="connsiteY23" fmla="*/ 423730 h 632222"/>
                    <a:gd name="connsiteX24" fmla="*/ 26044 w 387228"/>
                    <a:gd name="connsiteY24" fmla="*/ 616474 h 632222"/>
                    <a:gd name="connsiteX25" fmla="*/ 31269 w 387228"/>
                    <a:gd name="connsiteY25" fmla="*/ 613571 h 632222"/>
                    <a:gd name="connsiteX26" fmla="*/ 38816 w 387228"/>
                    <a:gd name="connsiteY26" fmla="*/ 614152 h 632222"/>
                    <a:gd name="connsiteX27" fmla="*/ 42299 w 387228"/>
                    <a:gd name="connsiteY27" fmla="*/ 616474 h 632222"/>
                    <a:gd name="connsiteX28" fmla="*/ 46944 w 387228"/>
                    <a:gd name="connsiteY28" fmla="*/ 615893 h 632222"/>
                    <a:gd name="connsiteX29" fmla="*/ 58555 w 387228"/>
                    <a:gd name="connsiteY29" fmla="*/ 593832 h 632222"/>
                    <a:gd name="connsiteX30" fmla="*/ 58555 w 387228"/>
                    <a:gd name="connsiteY30" fmla="*/ 580480 h 632222"/>
                    <a:gd name="connsiteX31" fmla="*/ 64941 w 387228"/>
                    <a:gd name="connsiteY31" fmla="*/ 574094 h 632222"/>
                    <a:gd name="connsiteX32" fmla="*/ 73069 w 387228"/>
                    <a:gd name="connsiteY32" fmla="*/ 576996 h 632222"/>
                    <a:gd name="connsiteX33" fmla="*/ 92807 w 387228"/>
                    <a:gd name="connsiteY33" fmla="*/ 614152 h 632222"/>
                    <a:gd name="connsiteX34" fmla="*/ 92807 w 387228"/>
                    <a:gd name="connsiteY34" fmla="*/ 619377 h 632222"/>
                    <a:gd name="connsiteX35" fmla="*/ 73649 w 387228"/>
                    <a:gd name="connsiteY35" fmla="*/ 632149 h 632222"/>
                    <a:gd name="connsiteX36" fmla="*/ 93969 w 387228"/>
                    <a:gd name="connsiteY36" fmla="*/ 629827 h 632222"/>
                    <a:gd name="connsiteX37" fmla="*/ 122416 w 387228"/>
                    <a:gd name="connsiteY37" fmla="*/ 620538 h 632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387228" h="632222">
                      <a:moveTo>
                        <a:pt x="128802" y="617054"/>
                      </a:moveTo>
                      <a:lnTo>
                        <a:pt x="131124" y="574674"/>
                      </a:lnTo>
                      <a:lnTo>
                        <a:pt x="125899" y="567707"/>
                      </a:lnTo>
                      <a:lnTo>
                        <a:pt x="116030" y="563644"/>
                      </a:lnTo>
                      <a:lnTo>
                        <a:pt x="101516" y="547388"/>
                      </a:lnTo>
                      <a:lnTo>
                        <a:pt x="104418" y="530552"/>
                      </a:lnTo>
                      <a:lnTo>
                        <a:pt x="387728" y="500944"/>
                      </a:lnTo>
                      <a:lnTo>
                        <a:pt x="383665" y="488172"/>
                      </a:lnTo>
                      <a:lnTo>
                        <a:pt x="374957" y="479463"/>
                      </a:lnTo>
                      <a:lnTo>
                        <a:pt x="372054" y="471336"/>
                      </a:lnTo>
                      <a:lnTo>
                        <a:pt x="375537" y="434761"/>
                      </a:lnTo>
                      <a:lnTo>
                        <a:pt x="361604" y="401669"/>
                      </a:lnTo>
                      <a:lnTo>
                        <a:pt x="364506" y="386575"/>
                      </a:lnTo>
                      <a:lnTo>
                        <a:pt x="366248" y="365094"/>
                      </a:lnTo>
                      <a:lnTo>
                        <a:pt x="379020" y="343033"/>
                      </a:lnTo>
                      <a:lnTo>
                        <a:pt x="377859" y="336647"/>
                      </a:lnTo>
                      <a:lnTo>
                        <a:pt x="367990" y="330842"/>
                      </a:lnTo>
                      <a:lnTo>
                        <a:pt x="367990" y="312264"/>
                      </a:lnTo>
                      <a:lnTo>
                        <a:pt x="357540" y="301233"/>
                      </a:lnTo>
                      <a:lnTo>
                        <a:pt x="340704" y="265820"/>
                      </a:lnTo>
                      <a:lnTo>
                        <a:pt x="265812" y="-74"/>
                      </a:lnTo>
                      <a:lnTo>
                        <a:pt x="500" y="23148"/>
                      </a:lnTo>
                      <a:lnTo>
                        <a:pt x="8047" y="34760"/>
                      </a:lnTo>
                      <a:lnTo>
                        <a:pt x="500" y="423730"/>
                      </a:lnTo>
                      <a:lnTo>
                        <a:pt x="26044" y="616474"/>
                      </a:lnTo>
                      <a:lnTo>
                        <a:pt x="31269" y="613571"/>
                      </a:lnTo>
                      <a:lnTo>
                        <a:pt x="38816" y="614152"/>
                      </a:lnTo>
                      <a:lnTo>
                        <a:pt x="42299" y="616474"/>
                      </a:lnTo>
                      <a:lnTo>
                        <a:pt x="46944" y="615893"/>
                      </a:lnTo>
                      <a:lnTo>
                        <a:pt x="58555" y="593832"/>
                      </a:lnTo>
                      <a:lnTo>
                        <a:pt x="58555" y="580480"/>
                      </a:lnTo>
                      <a:lnTo>
                        <a:pt x="64941" y="574094"/>
                      </a:lnTo>
                      <a:lnTo>
                        <a:pt x="73069" y="576996"/>
                      </a:lnTo>
                      <a:lnTo>
                        <a:pt x="92807" y="614152"/>
                      </a:lnTo>
                      <a:lnTo>
                        <a:pt x="92807" y="619377"/>
                      </a:lnTo>
                      <a:lnTo>
                        <a:pt x="73649" y="632149"/>
                      </a:lnTo>
                      <a:lnTo>
                        <a:pt x="93969" y="629827"/>
                      </a:lnTo>
                      <a:lnTo>
                        <a:pt x="122416" y="620538"/>
                      </a:lnTo>
                      <a:close/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C039FB69-A7E3-3A5D-3BB6-0AFB39A4D149}"/>
                    </a:ext>
                  </a:extLst>
                </p:cNvPr>
                <p:cNvSpPr/>
                <p:nvPr/>
              </p:nvSpPr>
              <p:spPr>
                <a:xfrm>
                  <a:off x="6932008" y="4652273"/>
                  <a:ext cx="1209873" cy="903921"/>
                </a:xfrm>
                <a:custGeom>
                  <a:avLst/>
                  <a:gdLst>
                    <a:gd name="connsiteX0" fmla="*/ 35532 w 1209873"/>
                    <a:gd name="connsiteY0" fmla="*/ 810344 h 903921"/>
                    <a:gd name="connsiteX1" fmla="*/ 49465 w 1209873"/>
                    <a:gd name="connsiteY1" fmla="*/ 810344 h 903921"/>
                    <a:gd name="connsiteX2" fmla="*/ 53529 w 1209873"/>
                    <a:gd name="connsiteY2" fmla="*/ 814408 h 903921"/>
                    <a:gd name="connsiteX3" fmla="*/ 47723 w 1209873"/>
                    <a:gd name="connsiteY3" fmla="*/ 821375 h 903921"/>
                    <a:gd name="connsiteX4" fmla="*/ 36693 w 1209873"/>
                    <a:gd name="connsiteY4" fmla="*/ 822535 h 903921"/>
                    <a:gd name="connsiteX5" fmla="*/ 22179 w 1209873"/>
                    <a:gd name="connsiteY5" fmla="*/ 830083 h 903921"/>
                    <a:gd name="connsiteX6" fmla="*/ 699 w 1209873"/>
                    <a:gd name="connsiteY6" fmla="*/ 829502 h 903921"/>
                    <a:gd name="connsiteX7" fmla="*/ 13471 w 1209873"/>
                    <a:gd name="connsiteY7" fmla="*/ 824277 h 903921"/>
                    <a:gd name="connsiteX8" fmla="*/ 15212 w 1209873"/>
                    <a:gd name="connsiteY8" fmla="*/ 817891 h 903921"/>
                    <a:gd name="connsiteX9" fmla="*/ 29726 w 1209873"/>
                    <a:gd name="connsiteY9" fmla="*/ 816149 h 903921"/>
                    <a:gd name="connsiteX10" fmla="*/ 83718 w 1209873"/>
                    <a:gd name="connsiteY10" fmla="*/ 800474 h 903921"/>
                    <a:gd name="connsiteX11" fmla="*/ 91265 w 1209873"/>
                    <a:gd name="connsiteY11" fmla="*/ 803377 h 903921"/>
                    <a:gd name="connsiteX12" fmla="*/ 96490 w 1209873"/>
                    <a:gd name="connsiteY12" fmla="*/ 803377 h 903921"/>
                    <a:gd name="connsiteX13" fmla="*/ 99393 w 1209873"/>
                    <a:gd name="connsiteY13" fmla="*/ 810344 h 903921"/>
                    <a:gd name="connsiteX14" fmla="*/ 101134 w 1209873"/>
                    <a:gd name="connsiteY14" fmla="*/ 806861 h 903921"/>
                    <a:gd name="connsiteX15" fmla="*/ 106359 w 1209873"/>
                    <a:gd name="connsiteY15" fmla="*/ 808022 h 903921"/>
                    <a:gd name="connsiteX16" fmla="*/ 112745 w 1209873"/>
                    <a:gd name="connsiteY16" fmla="*/ 816730 h 903921"/>
                    <a:gd name="connsiteX17" fmla="*/ 112745 w 1209873"/>
                    <a:gd name="connsiteY17" fmla="*/ 819633 h 903921"/>
                    <a:gd name="connsiteX18" fmla="*/ 88362 w 1209873"/>
                    <a:gd name="connsiteY18" fmla="*/ 830663 h 903921"/>
                    <a:gd name="connsiteX19" fmla="*/ 74429 w 1209873"/>
                    <a:gd name="connsiteY19" fmla="*/ 830083 h 903921"/>
                    <a:gd name="connsiteX20" fmla="*/ 68623 w 1209873"/>
                    <a:gd name="connsiteY20" fmla="*/ 827180 h 903921"/>
                    <a:gd name="connsiteX21" fmla="*/ 62237 w 1209873"/>
                    <a:gd name="connsiteY21" fmla="*/ 831244 h 903921"/>
                    <a:gd name="connsiteX22" fmla="*/ 50626 w 1209873"/>
                    <a:gd name="connsiteY22" fmla="*/ 831244 h 903921"/>
                    <a:gd name="connsiteX23" fmla="*/ 44240 w 1209873"/>
                    <a:gd name="connsiteY23" fmla="*/ 823116 h 903921"/>
                    <a:gd name="connsiteX24" fmla="*/ 71526 w 1209873"/>
                    <a:gd name="connsiteY24" fmla="*/ 820213 h 903921"/>
                    <a:gd name="connsiteX25" fmla="*/ 115068 w 1209873"/>
                    <a:gd name="connsiteY25" fmla="*/ 799894 h 903921"/>
                    <a:gd name="connsiteX26" fmla="*/ 120873 w 1209873"/>
                    <a:gd name="connsiteY26" fmla="*/ 800474 h 903921"/>
                    <a:gd name="connsiteX27" fmla="*/ 124937 w 1209873"/>
                    <a:gd name="connsiteY27" fmla="*/ 804538 h 903921"/>
                    <a:gd name="connsiteX28" fmla="*/ 124937 w 1209873"/>
                    <a:gd name="connsiteY28" fmla="*/ 810344 h 903921"/>
                    <a:gd name="connsiteX29" fmla="*/ 117390 w 1209873"/>
                    <a:gd name="connsiteY29" fmla="*/ 810924 h 903921"/>
                    <a:gd name="connsiteX30" fmla="*/ 112165 w 1209873"/>
                    <a:gd name="connsiteY30" fmla="*/ 804538 h 903921"/>
                    <a:gd name="connsiteX31" fmla="*/ 129581 w 1209873"/>
                    <a:gd name="connsiteY31" fmla="*/ 801636 h 903921"/>
                    <a:gd name="connsiteX32" fmla="*/ 137129 w 1209873"/>
                    <a:gd name="connsiteY32" fmla="*/ 801055 h 903921"/>
                    <a:gd name="connsiteX33" fmla="*/ 136548 w 1209873"/>
                    <a:gd name="connsiteY33" fmla="*/ 806861 h 903921"/>
                    <a:gd name="connsiteX34" fmla="*/ 130162 w 1209873"/>
                    <a:gd name="connsiteY34" fmla="*/ 810344 h 903921"/>
                    <a:gd name="connsiteX35" fmla="*/ 131323 w 1209873"/>
                    <a:gd name="connsiteY35" fmla="*/ 814408 h 903921"/>
                    <a:gd name="connsiteX36" fmla="*/ 151062 w 1209873"/>
                    <a:gd name="connsiteY36" fmla="*/ 813827 h 903921"/>
                    <a:gd name="connsiteX37" fmla="*/ 152223 w 1209873"/>
                    <a:gd name="connsiteY37" fmla="*/ 820213 h 903921"/>
                    <a:gd name="connsiteX38" fmla="*/ 144676 w 1209873"/>
                    <a:gd name="connsiteY38" fmla="*/ 820794 h 903921"/>
                    <a:gd name="connsiteX39" fmla="*/ 142934 w 1209873"/>
                    <a:gd name="connsiteY39" fmla="*/ 817891 h 903921"/>
                    <a:gd name="connsiteX40" fmla="*/ 138290 w 1209873"/>
                    <a:gd name="connsiteY40" fmla="*/ 821375 h 903921"/>
                    <a:gd name="connsiteX41" fmla="*/ 135967 w 1209873"/>
                    <a:gd name="connsiteY41" fmla="*/ 817891 h 903921"/>
                    <a:gd name="connsiteX42" fmla="*/ 130742 w 1209873"/>
                    <a:gd name="connsiteY42" fmla="*/ 816730 h 903921"/>
                    <a:gd name="connsiteX43" fmla="*/ 1096783 w 1209873"/>
                    <a:gd name="connsiteY43" fmla="*/ 858530 h 903921"/>
                    <a:gd name="connsiteX44" fmla="*/ 1108975 w 1209873"/>
                    <a:gd name="connsiteY44" fmla="*/ 859111 h 903921"/>
                    <a:gd name="connsiteX45" fmla="*/ 1103169 w 1209873"/>
                    <a:gd name="connsiteY45" fmla="*/ 870141 h 903921"/>
                    <a:gd name="connsiteX46" fmla="*/ 1096783 w 1209873"/>
                    <a:gd name="connsiteY46" fmla="*/ 869560 h 903921"/>
                    <a:gd name="connsiteX47" fmla="*/ 1094461 w 1209873"/>
                    <a:gd name="connsiteY47" fmla="*/ 864916 h 903921"/>
                    <a:gd name="connsiteX48" fmla="*/ 1097364 w 1209873"/>
                    <a:gd name="connsiteY48" fmla="*/ 857369 h 903921"/>
                    <a:gd name="connsiteX49" fmla="*/ 1090978 w 1209873"/>
                    <a:gd name="connsiteY49" fmla="*/ 840533 h 903921"/>
                    <a:gd name="connsiteX50" fmla="*/ 1094461 w 1209873"/>
                    <a:gd name="connsiteY50" fmla="*/ 832986 h 903921"/>
                    <a:gd name="connsiteX51" fmla="*/ 1093300 w 1209873"/>
                    <a:gd name="connsiteY51" fmla="*/ 819633 h 903921"/>
                    <a:gd name="connsiteX52" fmla="*/ 1107233 w 1209873"/>
                    <a:gd name="connsiteY52" fmla="*/ 816730 h 903921"/>
                    <a:gd name="connsiteX53" fmla="*/ 1133358 w 1209873"/>
                    <a:gd name="connsiteY53" fmla="*/ 842274 h 903921"/>
                    <a:gd name="connsiteX54" fmla="*/ 1140905 w 1209873"/>
                    <a:gd name="connsiteY54" fmla="*/ 862013 h 903921"/>
                    <a:gd name="connsiteX55" fmla="*/ 1151936 w 1209873"/>
                    <a:gd name="connsiteY55" fmla="*/ 871302 h 903921"/>
                    <a:gd name="connsiteX56" fmla="*/ 1153677 w 1209873"/>
                    <a:gd name="connsiteY56" fmla="*/ 900910 h 903921"/>
                    <a:gd name="connsiteX57" fmla="*/ 1145550 w 1209873"/>
                    <a:gd name="connsiteY57" fmla="*/ 900910 h 903921"/>
                    <a:gd name="connsiteX58" fmla="*/ 1138002 w 1209873"/>
                    <a:gd name="connsiteY58" fmla="*/ 887557 h 903921"/>
                    <a:gd name="connsiteX59" fmla="*/ 1120005 w 1209873"/>
                    <a:gd name="connsiteY59" fmla="*/ 873624 h 903921"/>
                    <a:gd name="connsiteX60" fmla="*/ 1116522 w 1209873"/>
                    <a:gd name="connsiteY60" fmla="*/ 873624 h 903921"/>
                    <a:gd name="connsiteX61" fmla="*/ 1122908 w 1209873"/>
                    <a:gd name="connsiteY61" fmla="*/ 889880 h 903921"/>
                    <a:gd name="connsiteX62" fmla="*/ 1132777 w 1209873"/>
                    <a:gd name="connsiteY62" fmla="*/ 891041 h 903921"/>
                    <a:gd name="connsiteX63" fmla="*/ 1133939 w 1209873"/>
                    <a:gd name="connsiteY63" fmla="*/ 903232 h 903921"/>
                    <a:gd name="connsiteX64" fmla="*/ 1128714 w 1209873"/>
                    <a:gd name="connsiteY64" fmla="*/ 903813 h 903921"/>
                    <a:gd name="connsiteX65" fmla="*/ 1104911 w 1209873"/>
                    <a:gd name="connsiteY65" fmla="*/ 878269 h 903921"/>
                    <a:gd name="connsiteX66" fmla="*/ 1104330 w 1209873"/>
                    <a:gd name="connsiteY66" fmla="*/ 873044 h 903921"/>
                    <a:gd name="connsiteX67" fmla="*/ 1115361 w 1209873"/>
                    <a:gd name="connsiteY67" fmla="*/ 867238 h 903921"/>
                    <a:gd name="connsiteX68" fmla="*/ 1115361 w 1209873"/>
                    <a:gd name="connsiteY68" fmla="*/ 861433 h 903921"/>
                    <a:gd name="connsiteX69" fmla="*/ 1112458 w 1209873"/>
                    <a:gd name="connsiteY69" fmla="*/ 856788 h 903921"/>
                    <a:gd name="connsiteX70" fmla="*/ 1103169 w 1209873"/>
                    <a:gd name="connsiteY70" fmla="*/ 853305 h 903921"/>
                    <a:gd name="connsiteX71" fmla="*/ 1093300 w 1209873"/>
                    <a:gd name="connsiteY71" fmla="*/ 845758 h 903921"/>
                    <a:gd name="connsiteX72" fmla="*/ 1101428 w 1209873"/>
                    <a:gd name="connsiteY72" fmla="*/ 846338 h 903921"/>
                    <a:gd name="connsiteX73" fmla="*/ 1104330 w 1209873"/>
                    <a:gd name="connsiteY73" fmla="*/ 844016 h 903921"/>
                    <a:gd name="connsiteX74" fmla="*/ 1100847 w 1209873"/>
                    <a:gd name="connsiteY74" fmla="*/ 838791 h 903921"/>
                    <a:gd name="connsiteX75" fmla="*/ 1097364 w 1209873"/>
                    <a:gd name="connsiteY75" fmla="*/ 841694 h 903921"/>
                    <a:gd name="connsiteX76" fmla="*/ 1070078 w 1209873"/>
                    <a:gd name="connsiteY76" fmla="*/ 787702 h 903921"/>
                    <a:gd name="connsiteX77" fmla="*/ 1077625 w 1209873"/>
                    <a:gd name="connsiteY77" fmla="*/ 788283 h 903921"/>
                    <a:gd name="connsiteX78" fmla="*/ 1091558 w 1209873"/>
                    <a:gd name="connsiteY78" fmla="*/ 802797 h 903921"/>
                    <a:gd name="connsiteX79" fmla="*/ 1090397 w 1209873"/>
                    <a:gd name="connsiteY79" fmla="*/ 807441 h 903921"/>
                    <a:gd name="connsiteX80" fmla="*/ 1085753 w 1209873"/>
                    <a:gd name="connsiteY80" fmla="*/ 806861 h 903921"/>
                    <a:gd name="connsiteX81" fmla="*/ 1085172 w 1209873"/>
                    <a:gd name="connsiteY81" fmla="*/ 817311 h 903921"/>
                    <a:gd name="connsiteX82" fmla="*/ 1088075 w 1209873"/>
                    <a:gd name="connsiteY82" fmla="*/ 820213 h 903921"/>
                    <a:gd name="connsiteX83" fmla="*/ 1088075 w 1209873"/>
                    <a:gd name="connsiteY83" fmla="*/ 828922 h 903921"/>
                    <a:gd name="connsiteX84" fmla="*/ 1083430 w 1209873"/>
                    <a:gd name="connsiteY84" fmla="*/ 830663 h 903921"/>
                    <a:gd name="connsiteX85" fmla="*/ 1081108 w 1209873"/>
                    <a:gd name="connsiteY85" fmla="*/ 837630 h 903921"/>
                    <a:gd name="connsiteX86" fmla="*/ 1076464 w 1209873"/>
                    <a:gd name="connsiteY86" fmla="*/ 835308 h 903921"/>
                    <a:gd name="connsiteX87" fmla="*/ 1074142 w 1209873"/>
                    <a:gd name="connsiteY87" fmla="*/ 822535 h 903921"/>
                    <a:gd name="connsiteX88" fmla="*/ 1080528 w 1209873"/>
                    <a:gd name="connsiteY88" fmla="*/ 814408 h 903921"/>
                    <a:gd name="connsiteX89" fmla="*/ 1068336 w 1209873"/>
                    <a:gd name="connsiteY89" fmla="*/ 801636 h 903921"/>
                    <a:gd name="connsiteX90" fmla="*/ 1068917 w 1209873"/>
                    <a:gd name="connsiteY90" fmla="*/ 794669 h 903921"/>
                    <a:gd name="connsiteX91" fmla="*/ 1078786 w 1209873"/>
                    <a:gd name="connsiteY91" fmla="*/ 778994 h 903921"/>
                    <a:gd name="connsiteX92" fmla="*/ 1089816 w 1209873"/>
                    <a:gd name="connsiteY92" fmla="*/ 780155 h 903921"/>
                    <a:gd name="connsiteX93" fmla="*/ 1104330 w 1209873"/>
                    <a:gd name="connsiteY93" fmla="*/ 780736 h 903921"/>
                    <a:gd name="connsiteX94" fmla="*/ 1124069 w 1209873"/>
                    <a:gd name="connsiteY94" fmla="*/ 799313 h 903921"/>
                    <a:gd name="connsiteX95" fmla="*/ 1122908 w 1209873"/>
                    <a:gd name="connsiteY95" fmla="*/ 802216 h 903921"/>
                    <a:gd name="connsiteX96" fmla="*/ 1116522 w 1209873"/>
                    <a:gd name="connsiteY96" fmla="*/ 805700 h 903921"/>
                    <a:gd name="connsiteX97" fmla="*/ 1110136 w 1209873"/>
                    <a:gd name="connsiteY97" fmla="*/ 804538 h 903921"/>
                    <a:gd name="connsiteX98" fmla="*/ 1109555 w 1209873"/>
                    <a:gd name="connsiteY98" fmla="*/ 800474 h 903921"/>
                    <a:gd name="connsiteX99" fmla="*/ 1102589 w 1209873"/>
                    <a:gd name="connsiteY99" fmla="*/ 791186 h 903921"/>
                    <a:gd name="connsiteX100" fmla="*/ 1100847 w 1209873"/>
                    <a:gd name="connsiteY100" fmla="*/ 795250 h 903921"/>
                    <a:gd name="connsiteX101" fmla="*/ 1106653 w 1209873"/>
                    <a:gd name="connsiteY101" fmla="*/ 802797 h 903921"/>
                    <a:gd name="connsiteX102" fmla="*/ 1105491 w 1209873"/>
                    <a:gd name="connsiteY102" fmla="*/ 809764 h 903921"/>
                    <a:gd name="connsiteX103" fmla="*/ 1100847 w 1209873"/>
                    <a:gd name="connsiteY103" fmla="*/ 809183 h 903921"/>
                    <a:gd name="connsiteX104" fmla="*/ 1093300 w 1209873"/>
                    <a:gd name="connsiteY104" fmla="*/ 810344 h 903921"/>
                    <a:gd name="connsiteX105" fmla="*/ 1092719 w 1209873"/>
                    <a:gd name="connsiteY105" fmla="*/ 800474 h 903921"/>
                    <a:gd name="connsiteX106" fmla="*/ 1077625 w 1209873"/>
                    <a:gd name="connsiteY106" fmla="*/ 784219 h 903921"/>
                    <a:gd name="connsiteX107" fmla="*/ 1005056 w 1209873"/>
                    <a:gd name="connsiteY107" fmla="*/ 727325 h 903921"/>
                    <a:gd name="connsiteX108" fmla="*/ 1010281 w 1209873"/>
                    <a:gd name="connsiteY108" fmla="*/ 725003 h 903921"/>
                    <a:gd name="connsiteX109" fmla="*/ 1019570 w 1209873"/>
                    <a:gd name="connsiteY109" fmla="*/ 725003 h 903921"/>
                    <a:gd name="connsiteX110" fmla="*/ 1023633 w 1209873"/>
                    <a:gd name="connsiteY110" fmla="*/ 722100 h 903921"/>
                    <a:gd name="connsiteX111" fmla="*/ 1047436 w 1209873"/>
                    <a:gd name="connsiteY111" fmla="*/ 734872 h 903921"/>
                    <a:gd name="connsiteX112" fmla="*/ 1048017 w 1209873"/>
                    <a:gd name="connsiteY112" fmla="*/ 743580 h 903921"/>
                    <a:gd name="connsiteX113" fmla="*/ 1045114 w 1209873"/>
                    <a:gd name="connsiteY113" fmla="*/ 746483 h 903921"/>
                    <a:gd name="connsiteX114" fmla="*/ 1040469 w 1209873"/>
                    <a:gd name="connsiteY114" fmla="*/ 746483 h 903921"/>
                    <a:gd name="connsiteX115" fmla="*/ 1032342 w 1209873"/>
                    <a:gd name="connsiteY115" fmla="*/ 742419 h 903921"/>
                    <a:gd name="connsiteX116" fmla="*/ 1038728 w 1209873"/>
                    <a:gd name="connsiteY116" fmla="*/ 749966 h 903921"/>
                    <a:gd name="connsiteX117" fmla="*/ 1049178 w 1209873"/>
                    <a:gd name="connsiteY117" fmla="*/ 749966 h 903921"/>
                    <a:gd name="connsiteX118" fmla="*/ 1052081 w 1209873"/>
                    <a:gd name="connsiteY118" fmla="*/ 761577 h 903921"/>
                    <a:gd name="connsiteX119" fmla="*/ 1046856 w 1209873"/>
                    <a:gd name="connsiteY119" fmla="*/ 761577 h 903921"/>
                    <a:gd name="connsiteX120" fmla="*/ 1034083 w 1209873"/>
                    <a:gd name="connsiteY120" fmla="*/ 752869 h 903921"/>
                    <a:gd name="connsiteX121" fmla="*/ 1027697 w 1209873"/>
                    <a:gd name="connsiteY121" fmla="*/ 751708 h 903921"/>
                    <a:gd name="connsiteX122" fmla="*/ 1031181 w 1209873"/>
                    <a:gd name="connsiteY122" fmla="*/ 759255 h 903921"/>
                    <a:gd name="connsiteX123" fmla="*/ 1031761 w 1209873"/>
                    <a:gd name="connsiteY123" fmla="*/ 764480 h 903921"/>
                    <a:gd name="connsiteX124" fmla="*/ 1036406 w 1209873"/>
                    <a:gd name="connsiteY124" fmla="*/ 760997 h 903921"/>
                    <a:gd name="connsiteX125" fmla="*/ 1046275 w 1209873"/>
                    <a:gd name="connsiteY125" fmla="*/ 767964 h 903921"/>
                    <a:gd name="connsiteX126" fmla="*/ 1053822 w 1209873"/>
                    <a:gd name="connsiteY126" fmla="*/ 767383 h 903921"/>
                    <a:gd name="connsiteX127" fmla="*/ 1052661 w 1209873"/>
                    <a:gd name="connsiteY127" fmla="*/ 772028 h 903921"/>
                    <a:gd name="connsiteX128" fmla="*/ 1063692 w 1209873"/>
                    <a:gd name="connsiteY128" fmla="*/ 796991 h 903921"/>
                    <a:gd name="connsiteX129" fmla="*/ 1063692 w 1209873"/>
                    <a:gd name="connsiteY129" fmla="*/ 816730 h 903921"/>
                    <a:gd name="connsiteX130" fmla="*/ 1066014 w 1209873"/>
                    <a:gd name="connsiteY130" fmla="*/ 828922 h 903921"/>
                    <a:gd name="connsiteX131" fmla="*/ 1061369 w 1209873"/>
                    <a:gd name="connsiteY131" fmla="*/ 830663 h 903921"/>
                    <a:gd name="connsiteX132" fmla="*/ 1054403 w 1209873"/>
                    <a:gd name="connsiteY132" fmla="*/ 819052 h 903921"/>
                    <a:gd name="connsiteX133" fmla="*/ 1051500 w 1209873"/>
                    <a:gd name="connsiteY133" fmla="*/ 810344 h 903921"/>
                    <a:gd name="connsiteX134" fmla="*/ 1042211 w 1209873"/>
                    <a:gd name="connsiteY134" fmla="*/ 801055 h 903921"/>
                    <a:gd name="connsiteX135" fmla="*/ 1041050 w 1209873"/>
                    <a:gd name="connsiteY135" fmla="*/ 785380 h 903921"/>
                    <a:gd name="connsiteX136" fmla="*/ 1037567 w 1209873"/>
                    <a:gd name="connsiteY136" fmla="*/ 775511 h 903921"/>
                    <a:gd name="connsiteX137" fmla="*/ 1033503 w 1209873"/>
                    <a:gd name="connsiteY137" fmla="*/ 775511 h 903921"/>
                    <a:gd name="connsiteX138" fmla="*/ 1035244 w 1209873"/>
                    <a:gd name="connsiteY138" fmla="*/ 781897 h 903921"/>
                    <a:gd name="connsiteX139" fmla="*/ 1035244 w 1209873"/>
                    <a:gd name="connsiteY139" fmla="*/ 784799 h 903921"/>
                    <a:gd name="connsiteX140" fmla="*/ 1027117 w 1209873"/>
                    <a:gd name="connsiteY140" fmla="*/ 790605 h 903921"/>
                    <a:gd name="connsiteX141" fmla="*/ 1027697 w 1209873"/>
                    <a:gd name="connsiteY141" fmla="*/ 771447 h 903921"/>
                    <a:gd name="connsiteX142" fmla="*/ 1018408 w 1209873"/>
                    <a:gd name="connsiteY142" fmla="*/ 762158 h 903921"/>
                    <a:gd name="connsiteX143" fmla="*/ 1010861 w 1209873"/>
                    <a:gd name="connsiteY143" fmla="*/ 748805 h 903921"/>
                    <a:gd name="connsiteX144" fmla="*/ 1003895 w 1209873"/>
                    <a:gd name="connsiteY144" fmla="*/ 741839 h 903921"/>
                    <a:gd name="connsiteX145" fmla="*/ 1046856 w 1209873"/>
                    <a:gd name="connsiteY145" fmla="*/ 713972 h 903921"/>
                    <a:gd name="connsiteX146" fmla="*/ 1053242 w 1209873"/>
                    <a:gd name="connsiteY146" fmla="*/ 724422 h 903921"/>
                    <a:gd name="connsiteX147" fmla="*/ 1067175 w 1209873"/>
                    <a:gd name="connsiteY147" fmla="*/ 723841 h 903921"/>
                    <a:gd name="connsiteX148" fmla="*/ 1072980 w 1209873"/>
                    <a:gd name="connsiteY148" fmla="*/ 736033 h 903921"/>
                    <a:gd name="connsiteX149" fmla="*/ 1069497 w 1209873"/>
                    <a:gd name="connsiteY149" fmla="*/ 739516 h 903921"/>
                    <a:gd name="connsiteX150" fmla="*/ 1081108 w 1209873"/>
                    <a:gd name="connsiteY150" fmla="*/ 758094 h 903921"/>
                    <a:gd name="connsiteX151" fmla="*/ 1081108 w 1209873"/>
                    <a:gd name="connsiteY151" fmla="*/ 765641 h 903921"/>
                    <a:gd name="connsiteX152" fmla="*/ 1074142 w 1209873"/>
                    <a:gd name="connsiteY152" fmla="*/ 770286 h 903921"/>
                    <a:gd name="connsiteX153" fmla="*/ 1074142 w 1209873"/>
                    <a:gd name="connsiteY153" fmla="*/ 774350 h 903921"/>
                    <a:gd name="connsiteX154" fmla="*/ 1062530 w 1209873"/>
                    <a:gd name="connsiteY154" fmla="*/ 785380 h 903921"/>
                    <a:gd name="connsiteX155" fmla="*/ 1059628 w 1209873"/>
                    <a:gd name="connsiteY155" fmla="*/ 777252 h 903921"/>
                    <a:gd name="connsiteX156" fmla="*/ 1059047 w 1209873"/>
                    <a:gd name="connsiteY156" fmla="*/ 769705 h 903921"/>
                    <a:gd name="connsiteX157" fmla="*/ 1062530 w 1209873"/>
                    <a:gd name="connsiteY157" fmla="*/ 765641 h 903921"/>
                    <a:gd name="connsiteX158" fmla="*/ 1062530 w 1209873"/>
                    <a:gd name="connsiteY158" fmla="*/ 759255 h 903921"/>
                    <a:gd name="connsiteX159" fmla="*/ 1053822 w 1209873"/>
                    <a:gd name="connsiteY159" fmla="*/ 748225 h 903921"/>
                    <a:gd name="connsiteX160" fmla="*/ 1050919 w 1209873"/>
                    <a:gd name="connsiteY160" fmla="*/ 726744 h 903921"/>
                    <a:gd name="connsiteX161" fmla="*/ 1045694 w 1209873"/>
                    <a:gd name="connsiteY161" fmla="*/ 718036 h 903921"/>
                    <a:gd name="connsiteX162" fmla="*/ 717682 w 1209873"/>
                    <a:gd name="connsiteY162" fmla="*/ 607731 h 903921"/>
                    <a:gd name="connsiteX163" fmla="*/ 694460 w 1209873"/>
                    <a:gd name="connsiteY163" fmla="*/ 631534 h 903921"/>
                    <a:gd name="connsiteX164" fmla="*/ 694460 w 1209873"/>
                    <a:gd name="connsiteY164" fmla="*/ 640822 h 903921"/>
                    <a:gd name="connsiteX165" fmla="*/ 706651 w 1209873"/>
                    <a:gd name="connsiteY165" fmla="*/ 636178 h 903921"/>
                    <a:gd name="connsiteX166" fmla="*/ 711296 w 1209873"/>
                    <a:gd name="connsiteY166" fmla="*/ 625147 h 903921"/>
                    <a:gd name="connsiteX167" fmla="*/ 724068 w 1209873"/>
                    <a:gd name="connsiteY167" fmla="*/ 611214 h 903921"/>
                    <a:gd name="connsiteX168" fmla="*/ 534227 w 1209873"/>
                    <a:gd name="connsiteY168" fmla="*/ 704103 h 903921"/>
                    <a:gd name="connsiteX169" fmla="*/ 534227 w 1209873"/>
                    <a:gd name="connsiteY169" fmla="*/ 707586 h 903921"/>
                    <a:gd name="connsiteX170" fmla="*/ 544677 w 1209873"/>
                    <a:gd name="connsiteY170" fmla="*/ 714553 h 903921"/>
                    <a:gd name="connsiteX171" fmla="*/ 545838 w 1209873"/>
                    <a:gd name="connsiteY171" fmla="*/ 706425 h 903921"/>
                    <a:gd name="connsiteX172" fmla="*/ 549321 w 1209873"/>
                    <a:gd name="connsiteY172" fmla="*/ 711650 h 903921"/>
                    <a:gd name="connsiteX173" fmla="*/ 569641 w 1209873"/>
                    <a:gd name="connsiteY173" fmla="*/ 712230 h 903921"/>
                    <a:gd name="connsiteX174" fmla="*/ 573705 w 1209873"/>
                    <a:gd name="connsiteY174" fmla="*/ 708747 h 903921"/>
                    <a:gd name="connsiteX175" fmla="*/ 574866 w 1209873"/>
                    <a:gd name="connsiteY175" fmla="*/ 698297 h 903921"/>
                    <a:gd name="connsiteX176" fmla="*/ 571963 w 1209873"/>
                    <a:gd name="connsiteY176" fmla="*/ 694233 h 903921"/>
                    <a:gd name="connsiteX177" fmla="*/ 563835 w 1209873"/>
                    <a:gd name="connsiteY177" fmla="*/ 694233 h 903921"/>
                    <a:gd name="connsiteX178" fmla="*/ 563835 w 1209873"/>
                    <a:gd name="connsiteY178" fmla="*/ 689589 h 903921"/>
                    <a:gd name="connsiteX179" fmla="*/ 566157 w 1209873"/>
                    <a:gd name="connsiteY179" fmla="*/ 686105 h 903921"/>
                    <a:gd name="connsiteX180" fmla="*/ 566157 w 1209873"/>
                    <a:gd name="connsiteY180" fmla="*/ 683783 h 903921"/>
                    <a:gd name="connsiteX181" fmla="*/ 557449 w 1209873"/>
                    <a:gd name="connsiteY181" fmla="*/ 682042 h 903921"/>
                    <a:gd name="connsiteX182" fmla="*/ 538291 w 1209873"/>
                    <a:gd name="connsiteY182" fmla="*/ 702942 h 903921"/>
                    <a:gd name="connsiteX183" fmla="*/ 487202 w 1209873"/>
                    <a:gd name="connsiteY183" fmla="*/ 740097 h 903921"/>
                    <a:gd name="connsiteX184" fmla="*/ 495910 w 1209873"/>
                    <a:gd name="connsiteY184" fmla="*/ 773769 h 903921"/>
                    <a:gd name="connsiteX185" fmla="*/ 508102 w 1209873"/>
                    <a:gd name="connsiteY185" fmla="*/ 773769 h 903921"/>
                    <a:gd name="connsiteX186" fmla="*/ 522035 w 1209873"/>
                    <a:gd name="connsiteY186" fmla="*/ 759255 h 903921"/>
                    <a:gd name="connsiteX187" fmla="*/ 523777 w 1209873"/>
                    <a:gd name="connsiteY187" fmla="*/ 766222 h 903921"/>
                    <a:gd name="connsiteX188" fmla="*/ 560352 w 1209873"/>
                    <a:gd name="connsiteY188" fmla="*/ 743000 h 903921"/>
                    <a:gd name="connsiteX189" fmla="*/ 564416 w 1209873"/>
                    <a:gd name="connsiteY189" fmla="*/ 737194 h 903921"/>
                    <a:gd name="connsiteX190" fmla="*/ 558610 w 1209873"/>
                    <a:gd name="connsiteY190" fmla="*/ 730808 h 903921"/>
                    <a:gd name="connsiteX191" fmla="*/ 558610 w 1209873"/>
                    <a:gd name="connsiteY191" fmla="*/ 726744 h 903921"/>
                    <a:gd name="connsiteX192" fmla="*/ 561513 w 1209873"/>
                    <a:gd name="connsiteY192" fmla="*/ 719197 h 903921"/>
                    <a:gd name="connsiteX193" fmla="*/ 556288 w 1209873"/>
                    <a:gd name="connsiteY193" fmla="*/ 718617 h 903921"/>
                    <a:gd name="connsiteX194" fmla="*/ 544677 w 1209873"/>
                    <a:gd name="connsiteY194" fmla="*/ 724422 h 903921"/>
                    <a:gd name="connsiteX195" fmla="*/ 544677 w 1209873"/>
                    <a:gd name="connsiteY195" fmla="*/ 717455 h 903921"/>
                    <a:gd name="connsiteX196" fmla="*/ 529002 w 1209873"/>
                    <a:gd name="connsiteY196" fmla="*/ 713972 h 903921"/>
                    <a:gd name="connsiteX197" fmla="*/ 515069 w 1209873"/>
                    <a:gd name="connsiteY197" fmla="*/ 715714 h 903921"/>
                    <a:gd name="connsiteX198" fmla="*/ 513908 w 1209873"/>
                    <a:gd name="connsiteY198" fmla="*/ 735452 h 903921"/>
                    <a:gd name="connsiteX199" fmla="*/ 509263 w 1209873"/>
                    <a:gd name="connsiteY199" fmla="*/ 723841 h 903921"/>
                    <a:gd name="connsiteX200" fmla="*/ 500555 w 1209873"/>
                    <a:gd name="connsiteY200" fmla="*/ 723261 h 903921"/>
                    <a:gd name="connsiteX201" fmla="*/ 494749 w 1209873"/>
                    <a:gd name="connsiteY201" fmla="*/ 726744 h 903921"/>
                    <a:gd name="connsiteX202" fmla="*/ 474430 w 1209873"/>
                    <a:gd name="connsiteY202" fmla="*/ 787702 h 903921"/>
                    <a:gd name="connsiteX203" fmla="*/ 475011 w 1209873"/>
                    <a:gd name="connsiteY203" fmla="*/ 783639 h 903921"/>
                    <a:gd name="connsiteX204" fmla="*/ 487202 w 1209873"/>
                    <a:gd name="connsiteY204" fmla="*/ 776091 h 903921"/>
                    <a:gd name="connsiteX205" fmla="*/ 490685 w 1209873"/>
                    <a:gd name="connsiteY205" fmla="*/ 777833 h 903921"/>
                    <a:gd name="connsiteX206" fmla="*/ 498233 w 1209873"/>
                    <a:gd name="connsiteY206" fmla="*/ 778994 h 903921"/>
                    <a:gd name="connsiteX207" fmla="*/ 505780 w 1209873"/>
                    <a:gd name="connsiteY207" fmla="*/ 785961 h 903921"/>
                    <a:gd name="connsiteX208" fmla="*/ 493008 w 1209873"/>
                    <a:gd name="connsiteY208" fmla="*/ 784799 h 903921"/>
                    <a:gd name="connsiteX209" fmla="*/ 490685 w 1209873"/>
                    <a:gd name="connsiteY209" fmla="*/ 781316 h 903921"/>
                    <a:gd name="connsiteX210" fmla="*/ 484880 w 1209873"/>
                    <a:gd name="connsiteY210" fmla="*/ 784799 h 903921"/>
                    <a:gd name="connsiteX211" fmla="*/ 444241 w 1209873"/>
                    <a:gd name="connsiteY211" fmla="*/ 806861 h 903921"/>
                    <a:gd name="connsiteX212" fmla="*/ 437855 w 1209873"/>
                    <a:gd name="connsiteY212" fmla="*/ 811505 h 903921"/>
                    <a:gd name="connsiteX213" fmla="*/ 446563 w 1209873"/>
                    <a:gd name="connsiteY213" fmla="*/ 819633 h 903921"/>
                    <a:gd name="connsiteX214" fmla="*/ 451208 w 1209873"/>
                    <a:gd name="connsiteY214" fmla="*/ 815569 h 903921"/>
                    <a:gd name="connsiteX215" fmla="*/ 450627 w 1209873"/>
                    <a:gd name="connsiteY215" fmla="*/ 808022 h 903921"/>
                    <a:gd name="connsiteX216" fmla="*/ 407666 w 1209873"/>
                    <a:gd name="connsiteY216" fmla="*/ 760997 h 903921"/>
                    <a:gd name="connsiteX217" fmla="*/ 415794 w 1209873"/>
                    <a:gd name="connsiteY217" fmla="*/ 761577 h 903921"/>
                    <a:gd name="connsiteX218" fmla="*/ 418116 w 1209873"/>
                    <a:gd name="connsiteY218" fmla="*/ 765061 h 903921"/>
                    <a:gd name="connsiteX219" fmla="*/ 407666 w 1209873"/>
                    <a:gd name="connsiteY219" fmla="*/ 765641 h 903921"/>
                    <a:gd name="connsiteX220" fmla="*/ 326969 w 1209873"/>
                    <a:gd name="connsiteY220" fmla="*/ 830083 h 903921"/>
                    <a:gd name="connsiteX221" fmla="*/ 326969 w 1209873"/>
                    <a:gd name="connsiteY221" fmla="*/ 832986 h 903921"/>
                    <a:gd name="connsiteX222" fmla="*/ 331033 w 1209873"/>
                    <a:gd name="connsiteY222" fmla="*/ 833566 h 903921"/>
                    <a:gd name="connsiteX223" fmla="*/ 330453 w 1209873"/>
                    <a:gd name="connsiteY223" fmla="*/ 830083 h 903921"/>
                    <a:gd name="connsiteX224" fmla="*/ 324647 w 1209873"/>
                    <a:gd name="connsiteY224" fmla="*/ 811505 h 903921"/>
                    <a:gd name="connsiteX225" fmla="*/ 318842 w 1209873"/>
                    <a:gd name="connsiteY225" fmla="*/ 817311 h 903921"/>
                    <a:gd name="connsiteX226" fmla="*/ 318842 w 1209873"/>
                    <a:gd name="connsiteY226" fmla="*/ 820213 h 903921"/>
                    <a:gd name="connsiteX227" fmla="*/ 322906 w 1209873"/>
                    <a:gd name="connsiteY227" fmla="*/ 826599 h 903921"/>
                    <a:gd name="connsiteX228" fmla="*/ 328711 w 1209873"/>
                    <a:gd name="connsiteY228" fmla="*/ 820794 h 903921"/>
                    <a:gd name="connsiteX229" fmla="*/ 324647 w 1209873"/>
                    <a:gd name="connsiteY229" fmla="*/ 820213 h 903921"/>
                    <a:gd name="connsiteX230" fmla="*/ 313036 w 1209873"/>
                    <a:gd name="connsiteY230" fmla="*/ 806861 h 903921"/>
                    <a:gd name="connsiteX231" fmla="*/ 311295 w 1209873"/>
                    <a:gd name="connsiteY231" fmla="*/ 812666 h 903921"/>
                    <a:gd name="connsiteX232" fmla="*/ 303747 w 1209873"/>
                    <a:gd name="connsiteY232" fmla="*/ 813247 h 903921"/>
                    <a:gd name="connsiteX233" fmla="*/ 301425 w 1209873"/>
                    <a:gd name="connsiteY233" fmla="*/ 814408 h 903921"/>
                    <a:gd name="connsiteX234" fmla="*/ 301425 w 1209873"/>
                    <a:gd name="connsiteY234" fmla="*/ 821955 h 903921"/>
                    <a:gd name="connsiteX235" fmla="*/ 298522 w 1209873"/>
                    <a:gd name="connsiteY235" fmla="*/ 827180 h 903921"/>
                    <a:gd name="connsiteX236" fmla="*/ 302006 w 1209873"/>
                    <a:gd name="connsiteY236" fmla="*/ 827180 h 903921"/>
                    <a:gd name="connsiteX237" fmla="*/ 306070 w 1209873"/>
                    <a:gd name="connsiteY237" fmla="*/ 821955 h 903921"/>
                    <a:gd name="connsiteX238" fmla="*/ 310714 w 1209873"/>
                    <a:gd name="connsiteY238" fmla="*/ 821375 h 903921"/>
                    <a:gd name="connsiteX239" fmla="*/ 315939 w 1209873"/>
                    <a:gd name="connsiteY239" fmla="*/ 815569 h 903921"/>
                    <a:gd name="connsiteX240" fmla="*/ 317100 w 1209873"/>
                    <a:gd name="connsiteY240" fmla="*/ 808022 h 903921"/>
                    <a:gd name="connsiteX241" fmla="*/ 287492 w 1209873"/>
                    <a:gd name="connsiteY241" fmla="*/ 795250 h 903921"/>
                    <a:gd name="connsiteX242" fmla="*/ 286331 w 1209873"/>
                    <a:gd name="connsiteY242" fmla="*/ 805700 h 903921"/>
                    <a:gd name="connsiteX243" fmla="*/ 294458 w 1209873"/>
                    <a:gd name="connsiteY243" fmla="*/ 810344 h 903921"/>
                    <a:gd name="connsiteX244" fmla="*/ 301425 w 1209873"/>
                    <a:gd name="connsiteY244" fmla="*/ 806861 h 903921"/>
                    <a:gd name="connsiteX245" fmla="*/ 301425 w 1209873"/>
                    <a:gd name="connsiteY245" fmla="*/ 801055 h 903921"/>
                    <a:gd name="connsiteX246" fmla="*/ 311295 w 1209873"/>
                    <a:gd name="connsiteY246" fmla="*/ 799313 h 903921"/>
                    <a:gd name="connsiteX247" fmla="*/ 310714 w 1209873"/>
                    <a:gd name="connsiteY247" fmla="*/ 795830 h 903921"/>
                    <a:gd name="connsiteX248" fmla="*/ 305489 w 1209873"/>
                    <a:gd name="connsiteY248" fmla="*/ 794669 h 903921"/>
                    <a:gd name="connsiteX249" fmla="*/ 301425 w 1209873"/>
                    <a:gd name="connsiteY249" fmla="*/ 798152 h 903921"/>
                    <a:gd name="connsiteX250" fmla="*/ 296200 w 1209873"/>
                    <a:gd name="connsiteY250" fmla="*/ 795250 h 903921"/>
                    <a:gd name="connsiteX251" fmla="*/ 259045 w 1209873"/>
                    <a:gd name="connsiteY251" fmla="*/ 794669 h 903921"/>
                    <a:gd name="connsiteX252" fmla="*/ 264850 w 1209873"/>
                    <a:gd name="connsiteY252" fmla="*/ 798733 h 903921"/>
                    <a:gd name="connsiteX253" fmla="*/ 263109 w 1209873"/>
                    <a:gd name="connsiteY253" fmla="*/ 805700 h 903921"/>
                    <a:gd name="connsiteX254" fmla="*/ 254981 w 1209873"/>
                    <a:gd name="connsiteY254" fmla="*/ 799313 h 903921"/>
                    <a:gd name="connsiteX255" fmla="*/ 234661 w 1209873"/>
                    <a:gd name="connsiteY255" fmla="*/ 802216 h 903921"/>
                    <a:gd name="connsiteX256" fmla="*/ 242789 w 1209873"/>
                    <a:gd name="connsiteY256" fmla="*/ 802797 h 903921"/>
                    <a:gd name="connsiteX257" fmla="*/ 238725 w 1209873"/>
                    <a:gd name="connsiteY257" fmla="*/ 807441 h 903921"/>
                    <a:gd name="connsiteX258" fmla="*/ 214342 w 1209873"/>
                    <a:gd name="connsiteY258" fmla="*/ 819633 h 903921"/>
                    <a:gd name="connsiteX259" fmla="*/ 224792 w 1209873"/>
                    <a:gd name="connsiteY259" fmla="*/ 826019 h 903921"/>
                    <a:gd name="connsiteX260" fmla="*/ 214923 w 1209873"/>
                    <a:gd name="connsiteY260" fmla="*/ 826599 h 903921"/>
                    <a:gd name="connsiteX261" fmla="*/ 66882 w 1209873"/>
                    <a:gd name="connsiteY261" fmla="*/ 638500 h 903921"/>
                    <a:gd name="connsiteX262" fmla="*/ 73848 w 1209873"/>
                    <a:gd name="connsiteY262" fmla="*/ 641983 h 903921"/>
                    <a:gd name="connsiteX263" fmla="*/ 69204 w 1209873"/>
                    <a:gd name="connsiteY263" fmla="*/ 645467 h 903921"/>
                    <a:gd name="connsiteX264" fmla="*/ 62818 w 1209873"/>
                    <a:gd name="connsiteY264" fmla="*/ 601925 h 903921"/>
                    <a:gd name="connsiteX265" fmla="*/ 65140 w 1209873"/>
                    <a:gd name="connsiteY265" fmla="*/ 608892 h 903921"/>
                    <a:gd name="connsiteX266" fmla="*/ 69784 w 1209873"/>
                    <a:gd name="connsiteY266" fmla="*/ 601925 h 903921"/>
                    <a:gd name="connsiteX267" fmla="*/ 203892 w 1209873"/>
                    <a:gd name="connsiteY267" fmla="*/ 489878 h 903921"/>
                    <a:gd name="connsiteX268" fmla="*/ 212600 w 1209873"/>
                    <a:gd name="connsiteY268" fmla="*/ 489298 h 903921"/>
                    <a:gd name="connsiteX269" fmla="*/ 217825 w 1209873"/>
                    <a:gd name="connsiteY269" fmla="*/ 491620 h 903921"/>
                    <a:gd name="connsiteX270" fmla="*/ 224212 w 1209873"/>
                    <a:gd name="connsiteY270" fmla="*/ 488717 h 903921"/>
                    <a:gd name="connsiteX271" fmla="*/ 231759 w 1209873"/>
                    <a:gd name="connsiteY271" fmla="*/ 488137 h 903921"/>
                    <a:gd name="connsiteX272" fmla="*/ 241048 w 1209873"/>
                    <a:gd name="connsiteY272" fmla="*/ 492781 h 903921"/>
                    <a:gd name="connsiteX273" fmla="*/ 245692 w 1209873"/>
                    <a:gd name="connsiteY273" fmla="*/ 503812 h 903921"/>
                    <a:gd name="connsiteX274" fmla="*/ 245111 w 1209873"/>
                    <a:gd name="connsiteY274" fmla="*/ 509037 h 903921"/>
                    <a:gd name="connsiteX275" fmla="*/ 238145 w 1209873"/>
                    <a:gd name="connsiteY275" fmla="*/ 520648 h 903921"/>
                    <a:gd name="connsiteX276" fmla="*/ 224212 w 1209873"/>
                    <a:gd name="connsiteY276" fmla="*/ 519487 h 903921"/>
                    <a:gd name="connsiteX277" fmla="*/ 212020 w 1209873"/>
                    <a:gd name="connsiteY277" fmla="*/ 509037 h 903921"/>
                    <a:gd name="connsiteX278" fmla="*/ 206214 w 1209873"/>
                    <a:gd name="connsiteY278" fmla="*/ 506715 h 903921"/>
                    <a:gd name="connsiteX279" fmla="*/ 199828 w 1209873"/>
                    <a:gd name="connsiteY279" fmla="*/ 495104 h 903921"/>
                    <a:gd name="connsiteX280" fmla="*/ 81395 w 1209873"/>
                    <a:gd name="connsiteY280" fmla="*/ 406279 h 903921"/>
                    <a:gd name="connsiteX281" fmla="*/ 81976 w 1209873"/>
                    <a:gd name="connsiteY281" fmla="*/ 417309 h 903921"/>
                    <a:gd name="connsiteX282" fmla="*/ 93587 w 1209873"/>
                    <a:gd name="connsiteY282" fmla="*/ 428920 h 903921"/>
                    <a:gd name="connsiteX283" fmla="*/ 93587 w 1209873"/>
                    <a:gd name="connsiteY283" fmla="*/ 431823 h 903921"/>
                    <a:gd name="connsiteX284" fmla="*/ 88943 w 1209873"/>
                    <a:gd name="connsiteY284" fmla="*/ 430662 h 903921"/>
                    <a:gd name="connsiteX285" fmla="*/ 79073 w 1209873"/>
                    <a:gd name="connsiteY285" fmla="*/ 426018 h 903921"/>
                    <a:gd name="connsiteX286" fmla="*/ 77332 w 1209873"/>
                    <a:gd name="connsiteY286" fmla="*/ 419632 h 903921"/>
                    <a:gd name="connsiteX287" fmla="*/ 75590 w 1209873"/>
                    <a:gd name="connsiteY287" fmla="*/ 410343 h 903921"/>
                    <a:gd name="connsiteX288" fmla="*/ 187637 w 1209873"/>
                    <a:gd name="connsiteY288" fmla="*/ 271010 h 903921"/>
                    <a:gd name="connsiteX289" fmla="*/ 187637 w 1209873"/>
                    <a:gd name="connsiteY289" fmla="*/ 277976 h 903921"/>
                    <a:gd name="connsiteX290" fmla="*/ 198667 w 1209873"/>
                    <a:gd name="connsiteY290" fmla="*/ 288427 h 903921"/>
                    <a:gd name="connsiteX291" fmla="*/ 212020 w 1209873"/>
                    <a:gd name="connsiteY291" fmla="*/ 288427 h 903921"/>
                    <a:gd name="connsiteX292" fmla="*/ 215503 w 1209873"/>
                    <a:gd name="connsiteY292" fmla="*/ 294813 h 903921"/>
                    <a:gd name="connsiteX293" fmla="*/ 215503 w 1209873"/>
                    <a:gd name="connsiteY293" fmla="*/ 304101 h 903921"/>
                    <a:gd name="connsiteX294" fmla="*/ 227695 w 1209873"/>
                    <a:gd name="connsiteY294" fmla="*/ 315132 h 903921"/>
                    <a:gd name="connsiteX295" fmla="*/ 238145 w 1209873"/>
                    <a:gd name="connsiteY295" fmla="*/ 322099 h 903921"/>
                    <a:gd name="connsiteX296" fmla="*/ 237564 w 1209873"/>
                    <a:gd name="connsiteY296" fmla="*/ 326163 h 903921"/>
                    <a:gd name="connsiteX297" fmla="*/ 233500 w 1209873"/>
                    <a:gd name="connsiteY297" fmla="*/ 332549 h 903921"/>
                    <a:gd name="connsiteX298" fmla="*/ 225373 w 1209873"/>
                    <a:gd name="connsiteY298" fmla="*/ 325582 h 903921"/>
                    <a:gd name="connsiteX299" fmla="*/ 213181 w 1209873"/>
                    <a:gd name="connsiteY299" fmla="*/ 326163 h 903921"/>
                    <a:gd name="connsiteX300" fmla="*/ 208537 w 1209873"/>
                    <a:gd name="connsiteY300" fmla="*/ 321518 h 903921"/>
                    <a:gd name="connsiteX301" fmla="*/ 203312 w 1209873"/>
                    <a:gd name="connsiteY301" fmla="*/ 309327 h 903921"/>
                    <a:gd name="connsiteX302" fmla="*/ 194603 w 1209873"/>
                    <a:gd name="connsiteY302" fmla="*/ 296554 h 903921"/>
                    <a:gd name="connsiteX303" fmla="*/ 179509 w 1209873"/>
                    <a:gd name="connsiteY303" fmla="*/ 295974 h 903921"/>
                    <a:gd name="connsiteX304" fmla="*/ 173703 w 1209873"/>
                    <a:gd name="connsiteY304" fmla="*/ 291910 h 903921"/>
                    <a:gd name="connsiteX305" fmla="*/ 179509 w 1209873"/>
                    <a:gd name="connsiteY305" fmla="*/ 279718 h 903921"/>
                    <a:gd name="connsiteX306" fmla="*/ 285170 w 1209873"/>
                    <a:gd name="connsiteY306" fmla="*/ 244885 h 903921"/>
                    <a:gd name="connsiteX307" fmla="*/ 290975 w 1209873"/>
                    <a:gd name="connsiteY307" fmla="*/ 244885 h 903921"/>
                    <a:gd name="connsiteX308" fmla="*/ 291556 w 1209873"/>
                    <a:gd name="connsiteY308" fmla="*/ 251271 h 903921"/>
                    <a:gd name="connsiteX309" fmla="*/ 285750 w 1209873"/>
                    <a:gd name="connsiteY309" fmla="*/ 251271 h 903921"/>
                    <a:gd name="connsiteX310" fmla="*/ 379219 w 1209873"/>
                    <a:gd name="connsiteY310" fmla="*/ 359254 h 903921"/>
                    <a:gd name="connsiteX311" fmla="*/ 384444 w 1209873"/>
                    <a:gd name="connsiteY311" fmla="*/ 359835 h 903921"/>
                    <a:gd name="connsiteX312" fmla="*/ 384444 w 1209873"/>
                    <a:gd name="connsiteY312" fmla="*/ 366801 h 903921"/>
                    <a:gd name="connsiteX313" fmla="*/ 374575 w 1209873"/>
                    <a:gd name="connsiteY313" fmla="*/ 363898 h 903921"/>
                    <a:gd name="connsiteX314" fmla="*/ 1121166 w 1209873"/>
                    <a:gd name="connsiteY314" fmla="*/ 810344 h 903921"/>
                    <a:gd name="connsiteX315" fmla="*/ 1114200 w 1209873"/>
                    <a:gd name="connsiteY315" fmla="*/ 812666 h 903921"/>
                    <a:gd name="connsiteX316" fmla="*/ 1113619 w 1209873"/>
                    <a:gd name="connsiteY316" fmla="*/ 819052 h 903921"/>
                    <a:gd name="connsiteX317" fmla="*/ 1120586 w 1209873"/>
                    <a:gd name="connsiteY317" fmla="*/ 819052 h 903921"/>
                    <a:gd name="connsiteX318" fmla="*/ 206214 w 1209873"/>
                    <a:gd name="connsiteY318" fmla="*/ 784219 h 903921"/>
                    <a:gd name="connsiteX319" fmla="*/ 198667 w 1209873"/>
                    <a:gd name="connsiteY319" fmla="*/ 781897 h 903921"/>
                    <a:gd name="connsiteX320" fmla="*/ 174864 w 1209873"/>
                    <a:gd name="connsiteY320" fmla="*/ 785380 h 903921"/>
                    <a:gd name="connsiteX321" fmla="*/ 158609 w 1209873"/>
                    <a:gd name="connsiteY321" fmla="*/ 793508 h 903921"/>
                    <a:gd name="connsiteX322" fmla="*/ 158028 w 1209873"/>
                    <a:gd name="connsiteY322" fmla="*/ 804538 h 903921"/>
                    <a:gd name="connsiteX323" fmla="*/ 169059 w 1209873"/>
                    <a:gd name="connsiteY323" fmla="*/ 808602 h 903921"/>
                    <a:gd name="connsiteX324" fmla="*/ 177767 w 1209873"/>
                    <a:gd name="connsiteY324" fmla="*/ 803377 h 903921"/>
                    <a:gd name="connsiteX325" fmla="*/ 187637 w 1209873"/>
                    <a:gd name="connsiteY325" fmla="*/ 802797 h 903921"/>
                    <a:gd name="connsiteX326" fmla="*/ 214923 w 1209873"/>
                    <a:gd name="connsiteY326" fmla="*/ 810924 h 903921"/>
                    <a:gd name="connsiteX327" fmla="*/ 215503 w 1209873"/>
                    <a:gd name="connsiteY327" fmla="*/ 803377 h 903921"/>
                    <a:gd name="connsiteX328" fmla="*/ 206214 w 1209873"/>
                    <a:gd name="connsiteY328" fmla="*/ 796991 h 903921"/>
                    <a:gd name="connsiteX329" fmla="*/ 218406 w 1209873"/>
                    <a:gd name="connsiteY329" fmla="*/ 797572 h 903921"/>
                    <a:gd name="connsiteX330" fmla="*/ 216084 w 1209873"/>
                    <a:gd name="connsiteY330" fmla="*/ 789444 h 903921"/>
                    <a:gd name="connsiteX331" fmla="*/ 223050 w 1209873"/>
                    <a:gd name="connsiteY331" fmla="*/ 790605 h 903921"/>
                    <a:gd name="connsiteX332" fmla="*/ 223631 w 1209873"/>
                    <a:gd name="connsiteY332" fmla="*/ 798733 h 903921"/>
                    <a:gd name="connsiteX333" fmla="*/ 234081 w 1209873"/>
                    <a:gd name="connsiteY333" fmla="*/ 798733 h 903921"/>
                    <a:gd name="connsiteX334" fmla="*/ 236403 w 1209873"/>
                    <a:gd name="connsiteY334" fmla="*/ 784219 h 903921"/>
                    <a:gd name="connsiteX335" fmla="*/ 238145 w 1209873"/>
                    <a:gd name="connsiteY335" fmla="*/ 798152 h 903921"/>
                    <a:gd name="connsiteX336" fmla="*/ 252659 w 1209873"/>
                    <a:gd name="connsiteY336" fmla="*/ 797572 h 903921"/>
                    <a:gd name="connsiteX337" fmla="*/ 271236 w 1209873"/>
                    <a:gd name="connsiteY337" fmla="*/ 778414 h 903921"/>
                    <a:gd name="connsiteX338" fmla="*/ 275881 w 1209873"/>
                    <a:gd name="connsiteY338" fmla="*/ 778994 h 903921"/>
                    <a:gd name="connsiteX339" fmla="*/ 271817 w 1209873"/>
                    <a:gd name="connsiteY339" fmla="*/ 786541 h 903921"/>
                    <a:gd name="connsiteX340" fmla="*/ 279945 w 1209873"/>
                    <a:gd name="connsiteY340" fmla="*/ 791766 h 903921"/>
                    <a:gd name="connsiteX341" fmla="*/ 304328 w 1209873"/>
                    <a:gd name="connsiteY341" fmla="*/ 790605 h 903921"/>
                    <a:gd name="connsiteX342" fmla="*/ 319422 w 1209873"/>
                    <a:gd name="connsiteY342" fmla="*/ 783639 h 903921"/>
                    <a:gd name="connsiteX343" fmla="*/ 327550 w 1209873"/>
                    <a:gd name="connsiteY343" fmla="*/ 783058 h 903921"/>
                    <a:gd name="connsiteX344" fmla="*/ 329292 w 1209873"/>
                    <a:gd name="connsiteY344" fmla="*/ 791766 h 903921"/>
                    <a:gd name="connsiteX345" fmla="*/ 332775 w 1209873"/>
                    <a:gd name="connsiteY345" fmla="*/ 788863 h 903921"/>
                    <a:gd name="connsiteX346" fmla="*/ 335097 w 1209873"/>
                    <a:gd name="connsiteY346" fmla="*/ 780736 h 903921"/>
                    <a:gd name="connsiteX347" fmla="*/ 369350 w 1209873"/>
                    <a:gd name="connsiteY347" fmla="*/ 781897 h 903921"/>
                    <a:gd name="connsiteX348" fmla="*/ 380380 w 1209873"/>
                    <a:gd name="connsiteY348" fmla="*/ 772608 h 903921"/>
                    <a:gd name="connsiteX349" fmla="*/ 372833 w 1209873"/>
                    <a:gd name="connsiteY349" fmla="*/ 766222 h 903921"/>
                    <a:gd name="connsiteX350" fmla="*/ 376316 w 1209873"/>
                    <a:gd name="connsiteY350" fmla="*/ 759255 h 903921"/>
                    <a:gd name="connsiteX351" fmla="*/ 391411 w 1209873"/>
                    <a:gd name="connsiteY351" fmla="*/ 760416 h 903921"/>
                    <a:gd name="connsiteX352" fmla="*/ 390250 w 1209873"/>
                    <a:gd name="connsiteY352" fmla="*/ 753450 h 903921"/>
                    <a:gd name="connsiteX353" fmla="*/ 404764 w 1209873"/>
                    <a:gd name="connsiteY353" fmla="*/ 754611 h 903921"/>
                    <a:gd name="connsiteX354" fmla="*/ 408827 w 1209873"/>
                    <a:gd name="connsiteY354" fmla="*/ 748225 h 903921"/>
                    <a:gd name="connsiteX355" fmla="*/ 415214 w 1209873"/>
                    <a:gd name="connsiteY355" fmla="*/ 749386 h 903921"/>
                    <a:gd name="connsiteX356" fmla="*/ 441919 w 1209873"/>
                    <a:gd name="connsiteY356" fmla="*/ 738355 h 903921"/>
                    <a:gd name="connsiteX357" fmla="*/ 443080 w 1209873"/>
                    <a:gd name="connsiteY357" fmla="*/ 728486 h 903921"/>
                    <a:gd name="connsiteX358" fmla="*/ 475591 w 1209873"/>
                    <a:gd name="connsiteY358" fmla="*/ 714553 h 903921"/>
                    <a:gd name="connsiteX359" fmla="*/ 487202 w 1209873"/>
                    <a:gd name="connsiteY359" fmla="*/ 703522 h 903921"/>
                    <a:gd name="connsiteX360" fmla="*/ 494169 w 1209873"/>
                    <a:gd name="connsiteY360" fmla="*/ 700039 h 903921"/>
                    <a:gd name="connsiteX361" fmla="*/ 501716 w 1209873"/>
                    <a:gd name="connsiteY361" fmla="*/ 704683 h 903921"/>
                    <a:gd name="connsiteX362" fmla="*/ 515069 w 1209873"/>
                    <a:gd name="connsiteY362" fmla="*/ 699458 h 903921"/>
                    <a:gd name="connsiteX363" fmla="*/ 521455 w 1209873"/>
                    <a:gd name="connsiteY363" fmla="*/ 688428 h 903921"/>
                    <a:gd name="connsiteX364" fmla="*/ 524358 w 1209873"/>
                    <a:gd name="connsiteY364" fmla="*/ 680881 h 903921"/>
                    <a:gd name="connsiteX365" fmla="*/ 534227 w 1209873"/>
                    <a:gd name="connsiteY365" fmla="*/ 675656 h 903921"/>
                    <a:gd name="connsiteX366" fmla="*/ 542935 w 1209873"/>
                    <a:gd name="connsiteY366" fmla="*/ 671592 h 903921"/>
                    <a:gd name="connsiteX367" fmla="*/ 545258 w 1209873"/>
                    <a:gd name="connsiteY367" fmla="*/ 663464 h 903921"/>
                    <a:gd name="connsiteX368" fmla="*/ 538871 w 1209873"/>
                    <a:gd name="connsiteY368" fmla="*/ 653595 h 903921"/>
                    <a:gd name="connsiteX369" fmla="*/ 526099 w 1209873"/>
                    <a:gd name="connsiteY369" fmla="*/ 652433 h 903921"/>
                    <a:gd name="connsiteX370" fmla="*/ 524938 w 1209873"/>
                    <a:gd name="connsiteY370" fmla="*/ 644886 h 903921"/>
                    <a:gd name="connsiteX371" fmla="*/ 529583 w 1209873"/>
                    <a:gd name="connsiteY371" fmla="*/ 635598 h 903921"/>
                    <a:gd name="connsiteX372" fmla="*/ 537710 w 1209873"/>
                    <a:gd name="connsiteY372" fmla="*/ 634436 h 903921"/>
                    <a:gd name="connsiteX373" fmla="*/ 545258 w 1209873"/>
                    <a:gd name="connsiteY373" fmla="*/ 625728 h 903921"/>
                    <a:gd name="connsiteX374" fmla="*/ 556288 w 1209873"/>
                    <a:gd name="connsiteY374" fmla="*/ 625147 h 903921"/>
                    <a:gd name="connsiteX375" fmla="*/ 576027 w 1209873"/>
                    <a:gd name="connsiteY375" fmla="*/ 606570 h 903921"/>
                    <a:gd name="connsiteX376" fmla="*/ 578349 w 1209873"/>
                    <a:gd name="connsiteY376" fmla="*/ 598442 h 903921"/>
                    <a:gd name="connsiteX377" fmla="*/ 587057 w 1209873"/>
                    <a:gd name="connsiteY377" fmla="*/ 585089 h 903921"/>
                    <a:gd name="connsiteX378" fmla="*/ 609118 w 1209873"/>
                    <a:gd name="connsiteY378" fmla="*/ 561286 h 903921"/>
                    <a:gd name="connsiteX379" fmla="*/ 623632 w 1209873"/>
                    <a:gd name="connsiteY379" fmla="*/ 556062 h 903921"/>
                    <a:gd name="connsiteX380" fmla="*/ 634663 w 1209873"/>
                    <a:gd name="connsiteY380" fmla="*/ 550837 h 903921"/>
                    <a:gd name="connsiteX381" fmla="*/ 646854 w 1209873"/>
                    <a:gd name="connsiteY381" fmla="*/ 555481 h 903921"/>
                    <a:gd name="connsiteX382" fmla="*/ 654982 w 1209873"/>
                    <a:gd name="connsiteY382" fmla="*/ 570576 h 903921"/>
                    <a:gd name="connsiteX383" fmla="*/ 646274 w 1209873"/>
                    <a:gd name="connsiteY383" fmla="*/ 570576 h 903921"/>
                    <a:gd name="connsiteX384" fmla="*/ 638146 w 1209873"/>
                    <a:gd name="connsiteY384" fmla="*/ 561867 h 903921"/>
                    <a:gd name="connsiteX385" fmla="*/ 620729 w 1209873"/>
                    <a:gd name="connsiteY385" fmla="*/ 573478 h 903921"/>
                    <a:gd name="connsiteX386" fmla="*/ 610860 w 1209873"/>
                    <a:gd name="connsiteY386" fmla="*/ 574059 h 903921"/>
                    <a:gd name="connsiteX387" fmla="*/ 609699 w 1209873"/>
                    <a:gd name="connsiteY387" fmla="*/ 592056 h 903921"/>
                    <a:gd name="connsiteX388" fmla="*/ 591702 w 1209873"/>
                    <a:gd name="connsiteY388" fmla="*/ 620503 h 903921"/>
                    <a:gd name="connsiteX389" fmla="*/ 595185 w 1209873"/>
                    <a:gd name="connsiteY389" fmla="*/ 632114 h 903921"/>
                    <a:gd name="connsiteX390" fmla="*/ 608538 w 1209873"/>
                    <a:gd name="connsiteY390" fmla="*/ 632114 h 903921"/>
                    <a:gd name="connsiteX391" fmla="*/ 605055 w 1209873"/>
                    <a:gd name="connsiteY391" fmla="*/ 637920 h 903921"/>
                    <a:gd name="connsiteX392" fmla="*/ 596927 w 1209873"/>
                    <a:gd name="connsiteY392" fmla="*/ 638500 h 903921"/>
                    <a:gd name="connsiteX393" fmla="*/ 582993 w 1209873"/>
                    <a:gd name="connsiteY393" fmla="*/ 648950 h 903921"/>
                    <a:gd name="connsiteX394" fmla="*/ 582993 w 1209873"/>
                    <a:gd name="connsiteY394" fmla="*/ 654175 h 903921"/>
                    <a:gd name="connsiteX395" fmla="*/ 594024 w 1209873"/>
                    <a:gd name="connsiteY395" fmla="*/ 659980 h 903921"/>
                    <a:gd name="connsiteX396" fmla="*/ 613763 w 1209873"/>
                    <a:gd name="connsiteY396" fmla="*/ 656497 h 903921"/>
                    <a:gd name="connsiteX397" fmla="*/ 621891 w 1209873"/>
                    <a:gd name="connsiteY397" fmla="*/ 646628 h 903921"/>
                    <a:gd name="connsiteX398" fmla="*/ 630018 w 1209873"/>
                    <a:gd name="connsiteY398" fmla="*/ 647209 h 903921"/>
                    <a:gd name="connsiteX399" fmla="*/ 647435 w 1209873"/>
                    <a:gd name="connsiteY399" fmla="*/ 637339 h 903921"/>
                    <a:gd name="connsiteX400" fmla="*/ 650338 w 1209873"/>
                    <a:gd name="connsiteY400" fmla="*/ 623986 h 903921"/>
                    <a:gd name="connsiteX401" fmla="*/ 659627 w 1209873"/>
                    <a:gd name="connsiteY401" fmla="*/ 623406 h 903921"/>
                    <a:gd name="connsiteX402" fmla="*/ 696201 w 1209873"/>
                    <a:gd name="connsiteY402" fmla="*/ 628050 h 903921"/>
                    <a:gd name="connsiteX403" fmla="*/ 702007 w 1209873"/>
                    <a:gd name="connsiteY403" fmla="*/ 621664 h 903921"/>
                    <a:gd name="connsiteX404" fmla="*/ 707812 w 1209873"/>
                    <a:gd name="connsiteY404" fmla="*/ 595539 h 903921"/>
                    <a:gd name="connsiteX405" fmla="*/ 698524 w 1209873"/>
                    <a:gd name="connsiteY405" fmla="*/ 601925 h 903921"/>
                    <a:gd name="connsiteX406" fmla="*/ 702007 w 1209873"/>
                    <a:gd name="connsiteY406" fmla="*/ 589153 h 903921"/>
                    <a:gd name="connsiteX407" fmla="*/ 692718 w 1209873"/>
                    <a:gd name="connsiteY407" fmla="*/ 581025 h 903921"/>
                    <a:gd name="connsiteX408" fmla="*/ 697362 w 1209873"/>
                    <a:gd name="connsiteY408" fmla="*/ 572317 h 903921"/>
                    <a:gd name="connsiteX409" fmla="*/ 697943 w 1209873"/>
                    <a:gd name="connsiteY409" fmla="*/ 581025 h 903921"/>
                    <a:gd name="connsiteX410" fmla="*/ 717682 w 1209873"/>
                    <a:gd name="connsiteY410" fmla="*/ 581025 h 903921"/>
                    <a:gd name="connsiteX411" fmla="*/ 721746 w 1209873"/>
                    <a:gd name="connsiteY411" fmla="*/ 575220 h 903921"/>
                    <a:gd name="connsiteX412" fmla="*/ 731035 w 1209873"/>
                    <a:gd name="connsiteY412" fmla="*/ 574639 h 903921"/>
                    <a:gd name="connsiteX413" fmla="*/ 729293 w 1209873"/>
                    <a:gd name="connsiteY413" fmla="*/ 584509 h 903921"/>
                    <a:gd name="connsiteX414" fmla="*/ 740323 w 1209873"/>
                    <a:gd name="connsiteY414" fmla="*/ 585089 h 903921"/>
                    <a:gd name="connsiteX415" fmla="*/ 729293 w 1209873"/>
                    <a:gd name="connsiteY415" fmla="*/ 592636 h 903921"/>
                    <a:gd name="connsiteX416" fmla="*/ 753096 w 1209873"/>
                    <a:gd name="connsiteY416" fmla="*/ 599022 h 903921"/>
                    <a:gd name="connsiteX417" fmla="*/ 732776 w 1209873"/>
                    <a:gd name="connsiteY417" fmla="*/ 601345 h 903921"/>
                    <a:gd name="connsiteX418" fmla="*/ 725229 w 1209873"/>
                    <a:gd name="connsiteY418" fmla="*/ 608311 h 903921"/>
                    <a:gd name="connsiteX419" fmla="*/ 730454 w 1209873"/>
                    <a:gd name="connsiteY419" fmla="*/ 616439 h 903921"/>
                    <a:gd name="connsiteX420" fmla="*/ 757159 w 1209873"/>
                    <a:gd name="connsiteY420" fmla="*/ 606570 h 903921"/>
                    <a:gd name="connsiteX421" fmla="*/ 770512 w 1209873"/>
                    <a:gd name="connsiteY421" fmla="*/ 616439 h 903921"/>
                    <a:gd name="connsiteX422" fmla="*/ 774576 w 1209873"/>
                    <a:gd name="connsiteY422" fmla="*/ 611214 h 903921"/>
                    <a:gd name="connsiteX423" fmla="*/ 778059 w 1209873"/>
                    <a:gd name="connsiteY423" fmla="*/ 619342 h 903921"/>
                    <a:gd name="connsiteX424" fmla="*/ 801281 w 1209873"/>
                    <a:gd name="connsiteY424" fmla="*/ 632695 h 903921"/>
                    <a:gd name="connsiteX425" fmla="*/ 818118 w 1209873"/>
                    <a:gd name="connsiteY425" fmla="*/ 632695 h 903921"/>
                    <a:gd name="connsiteX426" fmla="*/ 840759 w 1209873"/>
                    <a:gd name="connsiteY426" fmla="*/ 629792 h 903921"/>
                    <a:gd name="connsiteX427" fmla="*/ 865723 w 1209873"/>
                    <a:gd name="connsiteY427" fmla="*/ 636178 h 903921"/>
                    <a:gd name="connsiteX428" fmla="*/ 877334 w 1209873"/>
                    <a:gd name="connsiteY428" fmla="*/ 647209 h 903921"/>
                    <a:gd name="connsiteX429" fmla="*/ 903459 w 1209873"/>
                    <a:gd name="connsiteY429" fmla="*/ 649531 h 903921"/>
                    <a:gd name="connsiteX430" fmla="*/ 913909 w 1209873"/>
                    <a:gd name="connsiteY430" fmla="*/ 640822 h 903921"/>
                    <a:gd name="connsiteX431" fmla="*/ 918553 w 1209873"/>
                    <a:gd name="connsiteY431" fmla="*/ 654756 h 903921"/>
                    <a:gd name="connsiteX432" fmla="*/ 908103 w 1209873"/>
                    <a:gd name="connsiteY432" fmla="*/ 658820 h 903921"/>
                    <a:gd name="connsiteX433" fmla="*/ 915070 w 1209873"/>
                    <a:gd name="connsiteY433" fmla="*/ 665786 h 903921"/>
                    <a:gd name="connsiteX434" fmla="*/ 958031 w 1209873"/>
                    <a:gd name="connsiteY434" fmla="*/ 687847 h 903921"/>
                    <a:gd name="connsiteX435" fmla="*/ 966159 w 1209873"/>
                    <a:gd name="connsiteY435" fmla="*/ 702361 h 903921"/>
                    <a:gd name="connsiteX436" fmla="*/ 997509 w 1209873"/>
                    <a:gd name="connsiteY436" fmla="*/ 726164 h 903921"/>
                    <a:gd name="connsiteX437" fmla="*/ 1016667 w 1209873"/>
                    <a:gd name="connsiteY437" fmla="*/ 714553 h 903921"/>
                    <a:gd name="connsiteX438" fmla="*/ 1013183 w 1209873"/>
                    <a:gd name="connsiteY438" fmla="*/ 701780 h 903921"/>
                    <a:gd name="connsiteX439" fmla="*/ 992864 w 1209873"/>
                    <a:gd name="connsiteY439" fmla="*/ 690169 h 903921"/>
                    <a:gd name="connsiteX440" fmla="*/ 1010861 w 1209873"/>
                    <a:gd name="connsiteY440" fmla="*/ 697136 h 903921"/>
                    <a:gd name="connsiteX441" fmla="*/ 1013764 w 1209873"/>
                    <a:gd name="connsiteY441" fmla="*/ 693072 h 903921"/>
                    <a:gd name="connsiteX442" fmla="*/ 1018989 w 1209873"/>
                    <a:gd name="connsiteY442" fmla="*/ 700619 h 903921"/>
                    <a:gd name="connsiteX443" fmla="*/ 1018989 w 1209873"/>
                    <a:gd name="connsiteY443" fmla="*/ 716294 h 903921"/>
                    <a:gd name="connsiteX444" fmla="*/ 1031181 w 1209873"/>
                    <a:gd name="connsiteY444" fmla="*/ 712811 h 903921"/>
                    <a:gd name="connsiteX445" fmla="*/ 1043372 w 1209873"/>
                    <a:gd name="connsiteY445" fmla="*/ 723261 h 903921"/>
                    <a:gd name="connsiteX446" fmla="*/ 1028858 w 1209873"/>
                    <a:gd name="connsiteY446" fmla="*/ 666367 h 903921"/>
                    <a:gd name="connsiteX447" fmla="*/ 1035825 w 1209873"/>
                    <a:gd name="connsiteY447" fmla="*/ 673914 h 903921"/>
                    <a:gd name="connsiteX448" fmla="*/ 1043953 w 1209873"/>
                    <a:gd name="connsiteY448" fmla="*/ 708747 h 903921"/>
                    <a:gd name="connsiteX449" fmla="*/ 1056725 w 1209873"/>
                    <a:gd name="connsiteY449" fmla="*/ 723261 h 903921"/>
                    <a:gd name="connsiteX450" fmla="*/ 1070658 w 1209873"/>
                    <a:gd name="connsiteY450" fmla="*/ 720939 h 903921"/>
                    <a:gd name="connsiteX451" fmla="*/ 1081108 w 1209873"/>
                    <a:gd name="connsiteY451" fmla="*/ 741258 h 903921"/>
                    <a:gd name="connsiteX452" fmla="*/ 1086333 w 1209873"/>
                    <a:gd name="connsiteY452" fmla="*/ 741258 h 903921"/>
                    <a:gd name="connsiteX453" fmla="*/ 1089816 w 1209873"/>
                    <a:gd name="connsiteY453" fmla="*/ 773769 h 903921"/>
                    <a:gd name="connsiteX454" fmla="*/ 1109555 w 1209873"/>
                    <a:gd name="connsiteY454" fmla="*/ 776672 h 903921"/>
                    <a:gd name="connsiteX455" fmla="*/ 1118844 w 1209873"/>
                    <a:gd name="connsiteY455" fmla="*/ 789444 h 903921"/>
                    <a:gd name="connsiteX456" fmla="*/ 1129294 w 1209873"/>
                    <a:gd name="connsiteY456" fmla="*/ 795830 h 903921"/>
                    <a:gd name="connsiteX457" fmla="*/ 1131616 w 1209873"/>
                    <a:gd name="connsiteY457" fmla="*/ 812086 h 903921"/>
                    <a:gd name="connsiteX458" fmla="*/ 1121166 w 1209873"/>
                    <a:gd name="connsiteY458" fmla="*/ 827180 h 903921"/>
                    <a:gd name="connsiteX459" fmla="*/ 1138002 w 1209873"/>
                    <a:gd name="connsiteY459" fmla="*/ 836469 h 903921"/>
                    <a:gd name="connsiteX460" fmla="*/ 1144969 w 1209873"/>
                    <a:gd name="connsiteY460" fmla="*/ 822535 h 903921"/>
                    <a:gd name="connsiteX461" fmla="*/ 1143808 w 1209873"/>
                    <a:gd name="connsiteY461" fmla="*/ 840533 h 903921"/>
                    <a:gd name="connsiteX462" fmla="*/ 1139164 w 1209873"/>
                    <a:gd name="connsiteY462" fmla="*/ 845758 h 903921"/>
                    <a:gd name="connsiteX463" fmla="*/ 1147291 w 1209873"/>
                    <a:gd name="connsiteY463" fmla="*/ 855627 h 903921"/>
                    <a:gd name="connsiteX464" fmla="*/ 1151355 w 1209873"/>
                    <a:gd name="connsiteY464" fmla="*/ 841694 h 903921"/>
                    <a:gd name="connsiteX465" fmla="*/ 1150194 w 1209873"/>
                    <a:gd name="connsiteY465" fmla="*/ 834727 h 903921"/>
                    <a:gd name="connsiteX466" fmla="*/ 1154839 w 1209873"/>
                    <a:gd name="connsiteY466" fmla="*/ 835888 h 903921"/>
                    <a:gd name="connsiteX467" fmla="*/ 1158322 w 1209873"/>
                    <a:gd name="connsiteY467" fmla="*/ 849241 h 903921"/>
                    <a:gd name="connsiteX468" fmla="*/ 1152516 w 1209873"/>
                    <a:gd name="connsiteY468" fmla="*/ 857369 h 903921"/>
                    <a:gd name="connsiteX469" fmla="*/ 1156000 w 1209873"/>
                    <a:gd name="connsiteY469" fmla="*/ 872463 h 903921"/>
                    <a:gd name="connsiteX470" fmla="*/ 1158902 w 1209873"/>
                    <a:gd name="connsiteY470" fmla="*/ 874785 h 903921"/>
                    <a:gd name="connsiteX471" fmla="*/ 1160644 w 1209873"/>
                    <a:gd name="connsiteY471" fmla="*/ 865496 h 903921"/>
                    <a:gd name="connsiteX472" fmla="*/ 1164708 w 1209873"/>
                    <a:gd name="connsiteY472" fmla="*/ 868980 h 903921"/>
                    <a:gd name="connsiteX473" fmla="*/ 1162966 w 1209873"/>
                    <a:gd name="connsiteY473" fmla="*/ 880591 h 903921"/>
                    <a:gd name="connsiteX474" fmla="*/ 1169933 w 1209873"/>
                    <a:gd name="connsiteY474" fmla="*/ 881752 h 903921"/>
                    <a:gd name="connsiteX475" fmla="*/ 1167611 w 1209873"/>
                    <a:gd name="connsiteY475" fmla="*/ 886977 h 903921"/>
                    <a:gd name="connsiteX476" fmla="*/ 1177480 w 1209873"/>
                    <a:gd name="connsiteY476" fmla="*/ 886396 h 903921"/>
                    <a:gd name="connsiteX477" fmla="*/ 1177480 w 1209873"/>
                    <a:gd name="connsiteY477" fmla="*/ 880591 h 903921"/>
                    <a:gd name="connsiteX478" fmla="*/ 1171675 w 1209873"/>
                    <a:gd name="connsiteY478" fmla="*/ 880591 h 903921"/>
                    <a:gd name="connsiteX479" fmla="*/ 1172255 w 1209873"/>
                    <a:gd name="connsiteY479" fmla="*/ 870722 h 903921"/>
                    <a:gd name="connsiteX480" fmla="*/ 1167611 w 1209873"/>
                    <a:gd name="connsiteY480" fmla="*/ 867238 h 903921"/>
                    <a:gd name="connsiteX481" fmla="*/ 1177480 w 1209873"/>
                    <a:gd name="connsiteY481" fmla="*/ 865496 h 903921"/>
                    <a:gd name="connsiteX482" fmla="*/ 1180383 w 1209873"/>
                    <a:gd name="connsiteY482" fmla="*/ 860852 h 903921"/>
                    <a:gd name="connsiteX483" fmla="*/ 1180383 w 1209873"/>
                    <a:gd name="connsiteY483" fmla="*/ 851563 h 903921"/>
                    <a:gd name="connsiteX484" fmla="*/ 1183286 w 1209873"/>
                    <a:gd name="connsiteY484" fmla="*/ 859111 h 903921"/>
                    <a:gd name="connsiteX485" fmla="*/ 1179802 w 1209873"/>
                    <a:gd name="connsiteY485" fmla="*/ 869560 h 903921"/>
                    <a:gd name="connsiteX486" fmla="*/ 1186769 w 1209873"/>
                    <a:gd name="connsiteY486" fmla="*/ 892202 h 903921"/>
                    <a:gd name="connsiteX487" fmla="*/ 1197219 w 1209873"/>
                    <a:gd name="connsiteY487" fmla="*/ 892783 h 903921"/>
                    <a:gd name="connsiteX488" fmla="*/ 1209991 w 1209873"/>
                    <a:gd name="connsiteY488" fmla="*/ 868399 h 903921"/>
                    <a:gd name="connsiteX489" fmla="*/ 1210572 w 1209873"/>
                    <a:gd name="connsiteY489" fmla="*/ 857369 h 903921"/>
                    <a:gd name="connsiteX490" fmla="*/ 1203024 w 1209873"/>
                    <a:gd name="connsiteY490" fmla="*/ 834146 h 903921"/>
                    <a:gd name="connsiteX491" fmla="*/ 1202444 w 1209873"/>
                    <a:gd name="connsiteY491" fmla="*/ 827180 h 903921"/>
                    <a:gd name="connsiteX492" fmla="*/ 1205347 w 1209873"/>
                    <a:gd name="connsiteY492" fmla="*/ 820213 h 903921"/>
                    <a:gd name="connsiteX493" fmla="*/ 1201283 w 1209873"/>
                    <a:gd name="connsiteY493" fmla="*/ 816149 h 903921"/>
                    <a:gd name="connsiteX494" fmla="*/ 1191413 w 1209873"/>
                    <a:gd name="connsiteY494" fmla="*/ 816730 h 903921"/>
                    <a:gd name="connsiteX495" fmla="*/ 1176899 w 1209873"/>
                    <a:gd name="connsiteY495" fmla="*/ 805119 h 903921"/>
                    <a:gd name="connsiteX496" fmla="*/ 1167030 w 1209873"/>
                    <a:gd name="connsiteY496" fmla="*/ 805119 h 903921"/>
                    <a:gd name="connsiteX497" fmla="*/ 1155419 w 1209873"/>
                    <a:gd name="connsiteY497" fmla="*/ 796991 h 903921"/>
                    <a:gd name="connsiteX498" fmla="*/ 1146711 w 1209873"/>
                    <a:gd name="connsiteY498" fmla="*/ 796991 h 903921"/>
                    <a:gd name="connsiteX499" fmla="*/ 1143808 w 1209873"/>
                    <a:gd name="connsiteY499" fmla="*/ 787702 h 903921"/>
                    <a:gd name="connsiteX500" fmla="*/ 1135680 w 1209873"/>
                    <a:gd name="connsiteY500" fmla="*/ 785961 h 903921"/>
                    <a:gd name="connsiteX501" fmla="*/ 1134519 w 1209873"/>
                    <a:gd name="connsiteY501" fmla="*/ 777252 h 903921"/>
                    <a:gd name="connsiteX502" fmla="*/ 1128714 w 1209873"/>
                    <a:gd name="connsiteY502" fmla="*/ 774350 h 903921"/>
                    <a:gd name="connsiteX503" fmla="*/ 1129294 w 1209873"/>
                    <a:gd name="connsiteY503" fmla="*/ 764480 h 903921"/>
                    <a:gd name="connsiteX504" fmla="*/ 1099686 w 1209873"/>
                    <a:gd name="connsiteY504" fmla="*/ 721519 h 903921"/>
                    <a:gd name="connsiteX505" fmla="*/ 1089236 w 1209873"/>
                    <a:gd name="connsiteY505" fmla="*/ 712811 h 903921"/>
                    <a:gd name="connsiteX506" fmla="*/ 1089236 w 1209873"/>
                    <a:gd name="connsiteY506" fmla="*/ 705844 h 903921"/>
                    <a:gd name="connsiteX507" fmla="*/ 1064272 w 1209873"/>
                    <a:gd name="connsiteY507" fmla="*/ 685525 h 903921"/>
                    <a:gd name="connsiteX508" fmla="*/ 1060208 w 1209873"/>
                    <a:gd name="connsiteY508" fmla="*/ 679139 h 903921"/>
                    <a:gd name="connsiteX509" fmla="*/ 1050919 w 1209873"/>
                    <a:gd name="connsiteY509" fmla="*/ 667528 h 903921"/>
                    <a:gd name="connsiteX510" fmla="*/ 1039889 w 1209873"/>
                    <a:gd name="connsiteY510" fmla="*/ 664044 h 903921"/>
                    <a:gd name="connsiteX511" fmla="*/ 1039889 w 1209873"/>
                    <a:gd name="connsiteY511" fmla="*/ 651272 h 903921"/>
                    <a:gd name="connsiteX512" fmla="*/ 1032922 w 1209873"/>
                    <a:gd name="connsiteY512" fmla="*/ 643725 h 903921"/>
                    <a:gd name="connsiteX513" fmla="*/ 1023053 w 1209873"/>
                    <a:gd name="connsiteY513" fmla="*/ 639661 h 903921"/>
                    <a:gd name="connsiteX514" fmla="*/ 1010861 w 1209873"/>
                    <a:gd name="connsiteY514" fmla="*/ 647209 h 903921"/>
                    <a:gd name="connsiteX515" fmla="*/ 1001572 w 1209873"/>
                    <a:gd name="connsiteY515" fmla="*/ 659400 h 903921"/>
                    <a:gd name="connsiteX516" fmla="*/ 999250 w 1209873"/>
                    <a:gd name="connsiteY516" fmla="*/ 673334 h 903921"/>
                    <a:gd name="connsiteX517" fmla="*/ 990542 w 1209873"/>
                    <a:gd name="connsiteY517" fmla="*/ 673914 h 903921"/>
                    <a:gd name="connsiteX518" fmla="*/ 976028 w 1209873"/>
                    <a:gd name="connsiteY518" fmla="*/ 689589 h 903921"/>
                    <a:gd name="connsiteX519" fmla="*/ 971384 w 1209873"/>
                    <a:gd name="connsiteY519" fmla="*/ 687847 h 903921"/>
                    <a:gd name="connsiteX520" fmla="*/ 971384 w 1209873"/>
                    <a:gd name="connsiteY520" fmla="*/ 673334 h 903921"/>
                    <a:gd name="connsiteX521" fmla="*/ 957450 w 1209873"/>
                    <a:gd name="connsiteY521" fmla="*/ 660561 h 903921"/>
                    <a:gd name="connsiteX522" fmla="*/ 944098 w 1209873"/>
                    <a:gd name="connsiteY522" fmla="*/ 648950 h 903921"/>
                    <a:gd name="connsiteX523" fmla="*/ 941195 w 1209873"/>
                    <a:gd name="connsiteY523" fmla="*/ 637339 h 903921"/>
                    <a:gd name="connsiteX524" fmla="*/ 926681 w 1209873"/>
                    <a:gd name="connsiteY524" fmla="*/ 629792 h 903921"/>
                    <a:gd name="connsiteX525" fmla="*/ 927842 w 1209873"/>
                    <a:gd name="connsiteY525" fmla="*/ 617020 h 903921"/>
                    <a:gd name="connsiteX526" fmla="*/ 911587 w 1209873"/>
                    <a:gd name="connsiteY526" fmla="*/ 616439 h 903921"/>
                    <a:gd name="connsiteX527" fmla="*/ 907523 w 1209873"/>
                    <a:gd name="connsiteY527" fmla="*/ 622825 h 903921"/>
                    <a:gd name="connsiteX528" fmla="*/ 900556 w 1209873"/>
                    <a:gd name="connsiteY528" fmla="*/ 622825 h 903921"/>
                    <a:gd name="connsiteX529" fmla="*/ 896492 w 1209873"/>
                    <a:gd name="connsiteY529" fmla="*/ 618761 h 903921"/>
                    <a:gd name="connsiteX530" fmla="*/ 889526 w 1209873"/>
                    <a:gd name="connsiteY530" fmla="*/ 623406 h 903921"/>
                    <a:gd name="connsiteX531" fmla="*/ 879076 w 1209873"/>
                    <a:gd name="connsiteY531" fmla="*/ 616439 h 903921"/>
                    <a:gd name="connsiteX532" fmla="*/ 879076 w 1209873"/>
                    <a:gd name="connsiteY532" fmla="*/ 118324 h 903921"/>
                    <a:gd name="connsiteX533" fmla="*/ 839017 w 1209873"/>
                    <a:gd name="connsiteY533" fmla="*/ 94522 h 903921"/>
                    <a:gd name="connsiteX534" fmla="*/ 828567 w 1209873"/>
                    <a:gd name="connsiteY534" fmla="*/ 91619 h 903921"/>
                    <a:gd name="connsiteX535" fmla="*/ 815795 w 1209873"/>
                    <a:gd name="connsiteY535" fmla="*/ 98005 h 903921"/>
                    <a:gd name="connsiteX536" fmla="*/ 803023 w 1209873"/>
                    <a:gd name="connsiteY536" fmla="*/ 98586 h 903921"/>
                    <a:gd name="connsiteX537" fmla="*/ 789670 w 1209873"/>
                    <a:gd name="connsiteY537" fmla="*/ 89297 h 903921"/>
                    <a:gd name="connsiteX538" fmla="*/ 764707 w 1209873"/>
                    <a:gd name="connsiteY538" fmla="*/ 85813 h 903921"/>
                    <a:gd name="connsiteX539" fmla="*/ 731035 w 1209873"/>
                    <a:gd name="connsiteY539" fmla="*/ 64914 h 903921"/>
                    <a:gd name="connsiteX540" fmla="*/ 697943 w 1209873"/>
                    <a:gd name="connsiteY540" fmla="*/ 62591 h 903921"/>
                    <a:gd name="connsiteX541" fmla="*/ 686332 w 1209873"/>
                    <a:gd name="connsiteY541" fmla="*/ 65494 h 903921"/>
                    <a:gd name="connsiteX542" fmla="*/ 685171 w 1209873"/>
                    <a:gd name="connsiteY542" fmla="*/ 55044 h 903921"/>
                    <a:gd name="connsiteX543" fmla="*/ 674721 w 1209873"/>
                    <a:gd name="connsiteY543" fmla="*/ 50980 h 903921"/>
                    <a:gd name="connsiteX544" fmla="*/ 681107 w 1209873"/>
                    <a:gd name="connsiteY544" fmla="*/ 45175 h 903921"/>
                    <a:gd name="connsiteX545" fmla="*/ 679946 w 1209873"/>
                    <a:gd name="connsiteY545" fmla="*/ 39950 h 903921"/>
                    <a:gd name="connsiteX546" fmla="*/ 661368 w 1209873"/>
                    <a:gd name="connsiteY546" fmla="*/ 33564 h 903921"/>
                    <a:gd name="connsiteX547" fmla="*/ 647435 w 1209873"/>
                    <a:gd name="connsiteY547" fmla="*/ 33564 h 903921"/>
                    <a:gd name="connsiteX548" fmla="*/ 645113 w 1209873"/>
                    <a:gd name="connsiteY548" fmla="*/ 35886 h 903921"/>
                    <a:gd name="connsiteX549" fmla="*/ 639888 w 1209873"/>
                    <a:gd name="connsiteY549" fmla="*/ 32403 h 903921"/>
                    <a:gd name="connsiteX550" fmla="*/ 640468 w 1209873"/>
                    <a:gd name="connsiteY550" fmla="*/ 17308 h 903921"/>
                    <a:gd name="connsiteX551" fmla="*/ 635824 w 1209873"/>
                    <a:gd name="connsiteY551" fmla="*/ 12083 h 903921"/>
                    <a:gd name="connsiteX552" fmla="*/ 621310 w 1209873"/>
                    <a:gd name="connsiteY552" fmla="*/ 28919 h 903921"/>
                    <a:gd name="connsiteX553" fmla="*/ 616666 w 1209873"/>
                    <a:gd name="connsiteY553" fmla="*/ 28339 h 903921"/>
                    <a:gd name="connsiteX554" fmla="*/ 616666 w 1209873"/>
                    <a:gd name="connsiteY554" fmla="*/ 23694 h 903921"/>
                    <a:gd name="connsiteX555" fmla="*/ 626535 w 1209873"/>
                    <a:gd name="connsiteY555" fmla="*/ 19050 h 903921"/>
                    <a:gd name="connsiteX556" fmla="*/ 626535 w 1209873"/>
                    <a:gd name="connsiteY556" fmla="*/ 14405 h 903921"/>
                    <a:gd name="connsiteX557" fmla="*/ 615504 w 1209873"/>
                    <a:gd name="connsiteY557" fmla="*/ 472 h 903921"/>
                    <a:gd name="connsiteX558" fmla="*/ 609118 w 1209873"/>
                    <a:gd name="connsiteY558" fmla="*/ -109 h 903921"/>
                    <a:gd name="connsiteX559" fmla="*/ 582993 w 1209873"/>
                    <a:gd name="connsiteY559" fmla="*/ 17889 h 903921"/>
                    <a:gd name="connsiteX560" fmla="*/ 560352 w 1209873"/>
                    <a:gd name="connsiteY560" fmla="*/ 17889 h 903921"/>
                    <a:gd name="connsiteX561" fmla="*/ 562674 w 1209873"/>
                    <a:gd name="connsiteY561" fmla="*/ 12664 h 903921"/>
                    <a:gd name="connsiteX562" fmla="*/ 552224 w 1209873"/>
                    <a:gd name="connsiteY562" fmla="*/ 12083 h 903921"/>
                    <a:gd name="connsiteX563" fmla="*/ 522035 w 1209873"/>
                    <a:gd name="connsiteY563" fmla="*/ 31822 h 903921"/>
                    <a:gd name="connsiteX564" fmla="*/ 511585 w 1209873"/>
                    <a:gd name="connsiteY564" fmla="*/ 31822 h 903921"/>
                    <a:gd name="connsiteX565" fmla="*/ 508102 w 1209873"/>
                    <a:gd name="connsiteY565" fmla="*/ 27178 h 903921"/>
                    <a:gd name="connsiteX566" fmla="*/ 492427 w 1209873"/>
                    <a:gd name="connsiteY566" fmla="*/ 35886 h 903921"/>
                    <a:gd name="connsiteX567" fmla="*/ 471527 w 1209873"/>
                    <a:gd name="connsiteY567" fmla="*/ 57366 h 903921"/>
                    <a:gd name="connsiteX568" fmla="*/ 455272 w 1209873"/>
                    <a:gd name="connsiteY568" fmla="*/ 73041 h 903921"/>
                    <a:gd name="connsiteX569" fmla="*/ 446563 w 1209873"/>
                    <a:gd name="connsiteY569" fmla="*/ 80008 h 903921"/>
                    <a:gd name="connsiteX570" fmla="*/ 431469 w 1209873"/>
                    <a:gd name="connsiteY570" fmla="*/ 80588 h 903921"/>
                    <a:gd name="connsiteX571" fmla="*/ 418697 w 1209873"/>
                    <a:gd name="connsiteY571" fmla="*/ 78266 h 903921"/>
                    <a:gd name="connsiteX572" fmla="*/ 405344 w 1209873"/>
                    <a:gd name="connsiteY572" fmla="*/ 70719 h 903921"/>
                    <a:gd name="connsiteX573" fmla="*/ 405344 w 1209873"/>
                    <a:gd name="connsiteY573" fmla="*/ 70719 h 903921"/>
                    <a:gd name="connsiteX574" fmla="*/ 389089 w 1209873"/>
                    <a:gd name="connsiteY574" fmla="*/ 93361 h 903921"/>
                    <a:gd name="connsiteX575" fmla="*/ 388508 w 1209873"/>
                    <a:gd name="connsiteY575" fmla="*/ 107294 h 903921"/>
                    <a:gd name="connsiteX576" fmla="*/ 403602 w 1209873"/>
                    <a:gd name="connsiteY576" fmla="*/ 121227 h 903921"/>
                    <a:gd name="connsiteX577" fmla="*/ 415794 w 1209873"/>
                    <a:gd name="connsiteY577" fmla="*/ 147352 h 903921"/>
                    <a:gd name="connsiteX578" fmla="*/ 416955 w 1209873"/>
                    <a:gd name="connsiteY578" fmla="*/ 178121 h 903921"/>
                    <a:gd name="connsiteX579" fmla="*/ 433791 w 1209873"/>
                    <a:gd name="connsiteY579" fmla="*/ 189732 h 903921"/>
                    <a:gd name="connsiteX580" fmla="*/ 453530 w 1209873"/>
                    <a:gd name="connsiteY580" fmla="*/ 192055 h 903921"/>
                    <a:gd name="connsiteX581" fmla="*/ 457594 w 1209873"/>
                    <a:gd name="connsiteY581" fmla="*/ 196699 h 903921"/>
                    <a:gd name="connsiteX582" fmla="*/ 448886 w 1209873"/>
                    <a:gd name="connsiteY582" fmla="*/ 210052 h 903921"/>
                    <a:gd name="connsiteX583" fmla="*/ 452950 w 1209873"/>
                    <a:gd name="connsiteY583" fmla="*/ 225727 h 903921"/>
                    <a:gd name="connsiteX584" fmla="*/ 443080 w 1209873"/>
                    <a:gd name="connsiteY584" fmla="*/ 210632 h 903921"/>
                    <a:gd name="connsiteX585" fmla="*/ 443080 w 1209873"/>
                    <a:gd name="connsiteY585" fmla="*/ 196699 h 903921"/>
                    <a:gd name="connsiteX586" fmla="*/ 434372 w 1209873"/>
                    <a:gd name="connsiteY586" fmla="*/ 194957 h 903921"/>
                    <a:gd name="connsiteX587" fmla="*/ 434952 w 1209873"/>
                    <a:gd name="connsiteY587" fmla="*/ 201924 h 903921"/>
                    <a:gd name="connsiteX588" fmla="*/ 439016 w 1209873"/>
                    <a:gd name="connsiteY588" fmla="*/ 214116 h 903921"/>
                    <a:gd name="connsiteX589" fmla="*/ 455852 w 1209873"/>
                    <a:gd name="connsiteY589" fmla="*/ 235596 h 903921"/>
                    <a:gd name="connsiteX590" fmla="*/ 447725 w 1209873"/>
                    <a:gd name="connsiteY590" fmla="*/ 235596 h 903921"/>
                    <a:gd name="connsiteX591" fmla="*/ 434952 w 1209873"/>
                    <a:gd name="connsiteY591" fmla="*/ 241982 h 903921"/>
                    <a:gd name="connsiteX592" fmla="*/ 398958 w 1209873"/>
                    <a:gd name="connsiteY592" fmla="*/ 227468 h 903921"/>
                    <a:gd name="connsiteX593" fmla="*/ 398378 w 1209873"/>
                    <a:gd name="connsiteY593" fmla="*/ 215857 h 903921"/>
                    <a:gd name="connsiteX594" fmla="*/ 406505 w 1209873"/>
                    <a:gd name="connsiteY594" fmla="*/ 208310 h 903921"/>
                    <a:gd name="connsiteX595" fmla="*/ 406505 w 1209873"/>
                    <a:gd name="connsiteY595" fmla="*/ 200182 h 903921"/>
                    <a:gd name="connsiteX596" fmla="*/ 394314 w 1209873"/>
                    <a:gd name="connsiteY596" fmla="*/ 197280 h 903921"/>
                    <a:gd name="connsiteX597" fmla="*/ 380961 w 1209873"/>
                    <a:gd name="connsiteY597" fmla="*/ 198441 h 903921"/>
                    <a:gd name="connsiteX598" fmla="*/ 353094 w 1209873"/>
                    <a:gd name="connsiteY598" fmla="*/ 199602 h 903921"/>
                    <a:gd name="connsiteX599" fmla="*/ 361803 w 1209873"/>
                    <a:gd name="connsiteY599" fmla="*/ 212955 h 903921"/>
                    <a:gd name="connsiteX600" fmla="*/ 350772 w 1209873"/>
                    <a:gd name="connsiteY600" fmla="*/ 202505 h 903921"/>
                    <a:gd name="connsiteX601" fmla="*/ 302006 w 1209873"/>
                    <a:gd name="connsiteY601" fmla="*/ 209471 h 903921"/>
                    <a:gd name="connsiteX602" fmla="*/ 297361 w 1209873"/>
                    <a:gd name="connsiteY602" fmla="*/ 218180 h 903921"/>
                    <a:gd name="connsiteX603" fmla="*/ 325808 w 1209873"/>
                    <a:gd name="connsiteY603" fmla="*/ 245466 h 903921"/>
                    <a:gd name="connsiteX604" fmla="*/ 321164 w 1209873"/>
                    <a:gd name="connsiteY604" fmla="*/ 253593 h 903921"/>
                    <a:gd name="connsiteX605" fmla="*/ 319422 w 1209873"/>
                    <a:gd name="connsiteY605" fmla="*/ 265204 h 903921"/>
                    <a:gd name="connsiteX606" fmla="*/ 315358 w 1209873"/>
                    <a:gd name="connsiteY606" fmla="*/ 269849 h 903921"/>
                    <a:gd name="connsiteX607" fmla="*/ 314778 w 1209873"/>
                    <a:gd name="connsiteY607" fmla="*/ 280879 h 903921"/>
                    <a:gd name="connsiteX608" fmla="*/ 340322 w 1209873"/>
                    <a:gd name="connsiteY608" fmla="*/ 301779 h 903921"/>
                    <a:gd name="connsiteX609" fmla="*/ 364125 w 1209873"/>
                    <a:gd name="connsiteY609" fmla="*/ 302940 h 903921"/>
                    <a:gd name="connsiteX610" fmla="*/ 390830 w 1209873"/>
                    <a:gd name="connsiteY610" fmla="*/ 313971 h 903921"/>
                    <a:gd name="connsiteX611" fmla="*/ 402441 w 1209873"/>
                    <a:gd name="connsiteY611" fmla="*/ 313971 h 903921"/>
                    <a:gd name="connsiteX612" fmla="*/ 407086 w 1209873"/>
                    <a:gd name="connsiteY612" fmla="*/ 310488 h 903921"/>
                    <a:gd name="connsiteX613" fmla="*/ 429147 w 1209873"/>
                    <a:gd name="connsiteY613" fmla="*/ 311068 h 903921"/>
                    <a:gd name="connsiteX614" fmla="*/ 429727 w 1209873"/>
                    <a:gd name="connsiteY614" fmla="*/ 306424 h 903921"/>
                    <a:gd name="connsiteX615" fmla="*/ 436694 w 1209873"/>
                    <a:gd name="connsiteY615" fmla="*/ 312810 h 903921"/>
                    <a:gd name="connsiteX616" fmla="*/ 437275 w 1209873"/>
                    <a:gd name="connsiteY616" fmla="*/ 324421 h 903921"/>
                    <a:gd name="connsiteX617" fmla="*/ 422761 w 1209873"/>
                    <a:gd name="connsiteY617" fmla="*/ 323840 h 903921"/>
                    <a:gd name="connsiteX618" fmla="*/ 423341 w 1209873"/>
                    <a:gd name="connsiteY618" fmla="*/ 342999 h 903921"/>
                    <a:gd name="connsiteX619" fmla="*/ 426244 w 1209873"/>
                    <a:gd name="connsiteY619" fmla="*/ 361576 h 903921"/>
                    <a:gd name="connsiteX620" fmla="*/ 409408 w 1209873"/>
                    <a:gd name="connsiteY620" fmla="*/ 377251 h 903921"/>
                    <a:gd name="connsiteX621" fmla="*/ 398378 w 1209873"/>
                    <a:gd name="connsiteY621" fmla="*/ 376671 h 903921"/>
                    <a:gd name="connsiteX622" fmla="*/ 386766 w 1209873"/>
                    <a:gd name="connsiteY622" fmla="*/ 372026 h 903921"/>
                    <a:gd name="connsiteX623" fmla="*/ 380961 w 1209873"/>
                    <a:gd name="connsiteY623" fmla="*/ 372607 h 903921"/>
                    <a:gd name="connsiteX624" fmla="*/ 362964 w 1209873"/>
                    <a:gd name="connsiteY624" fmla="*/ 384798 h 903921"/>
                    <a:gd name="connsiteX625" fmla="*/ 353094 w 1209873"/>
                    <a:gd name="connsiteY625" fmla="*/ 385959 h 903921"/>
                    <a:gd name="connsiteX626" fmla="*/ 344967 w 1209873"/>
                    <a:gd name="connsiteY626" fmla="*/ 369704 h 903921"/>
                    <a:gd name="connsiteX627" fmla="*/ 326969 w 1209873"/>
                    <a:gd name="connsiteY627" fmla="*/ 369704 h 903921"/>
                    <a:gd name="connsiteX628" fmla="*/ 314197 w 1209873"/>
                    <a:gd name="connsiteY628" fmla="*/ 381315 h 903921"/>
                    <a:gd name="connsiteX629" fmla="*/ 311295 w 1209873"/>
                    <a:gd name="connsiteY629" fmla="*/ 391765 h 903921"/>
                    <a:gd name="connsiteX630" fmla="*/ 292136 w 1209873"/>
                    <a:gd name="connsiteY630" fmla="*/ 402215 h 903921"/>
                    <a:gd name="connsiteX631" fmla="*/ 261367 w 1209873"/>
                    <a:gd name="connsiteY631" fmla="*/ 427179 h 903921"/>
                    <a:gd name="connsiteX632" fmla="*/ 259625 w 1209873"/>
                    <a:gd name="connsiteY632" fmla="*/ 445176 h 903921"/>
                    <a:gd name="connsiteX633" fmla="*/ 263689 w 1209873"/>
                    <a:gd name="connsiteY633" fmla="*/ 457948 h 903921"/>
                    <a:gd name="connsiteX634" fmla="*/ 269495 w 1209873"/>
                    <a:gd name="connsiteY634" fmla="*/ 464915 h 903921"/>
                    <a:gd name="connsiteX635" fmla="*/ 275300 w 1209873"/>
                    <a:gd name="connsiteY635" fmla="*/ 462592 h 903921"/>
                    <a:gd name="connsiteX636" fmla="*/ 280525 w 1209873"/>
                    <a:gd name="connsiteY636" fmla="*/ 468398 h 903921"/>
                    <a:gd name="connsiteX637" fmla="*/ 275881 w 1209873"/>
                    <a:gd name="connsiteY637" fmla="*/ 471881 h 903921"/>
                    <a:gd name="connsiteX638" fmla="*/ 267172 w 1209873"/>
                    <a:gd name="connsiteY638" fmla="*/ 477106 h 903921"/>
                    <a:gd name="connsiteX639" fmla="*/ 273559 w 1209873"/>
                    <a:gd name="connsiteY639" fmla="*/ 485814 h 903921"/>
                    <a:gd name="connsiteX640" fmla="*/ 258464 w 1209873"/>
                    <a:gd name="connsiteY640" fmla="*/ 492201 h 903921"/>
                    <a:gd name="connsiteX641" fmla="*/ 263109 w 1209873"/>
                    <a:gd name="connsiteY641" fmla="*/ 504973 h 903921"/>
                    <a:gd name="connsiteX642" fmla="*/ 272978 w 1209873"/>
                    <a:gd name="connsiteY642" fmla="*/ 518326 h 903921"/>
                    <a:gd name="connsiteX643" fmla="*/ 277622 w 1209873"/>
                    <a:gd name="connsiteY643" fmla="*/ 542128 h 903921"/>
                    <a:gd name="connsiteX644" fmla="*/ 300845 w 1209873"/>
                    <a:gd name="connsiteY644" fmla="*/ 550837 h 903921"/>
                    <a:gd name="connsiteX645" fmla="*/ 315939 w 1209873"/>
                    <a:gd name="connsiteY645" fmla="*/ 546192 h 903921"/>
                    <a:gd name="connsiteX646" fmla="*/ 325808 w 1209873"/>
                    <a:gd name="connsiteY646" fmla="*/ 539806 h 903921"/>
                    <a:gd name="connsiteX647" fmla="*/ 328711 w 1209873"/>
                    <a:gd name="connsiteY647" fmla="*/ 551998 h 903921"/>
                    <a:gd name="connsiteX648" fmla="*/ 330453 w 1209873"/>
                    <a:gd name="connsiteY648" fmla="*/ 577542 h 903921"/>
                    <a:gd name="connsiteX649" fmla="*/ 319422 w 1209873"/>
                    <a:gd name="connsiteY649" fmla="*/ 585670 h 903921"/>
                    <a:gd name="connsiteX650" fmla="*/ 319422 w 1209873"/>
                    <a:gd name="connsiteY650" fmla="*/ 611214 h 903921"/>
                    <a:gd name="connsiteX651" fmla="*/ 315939 w 1209873"/>
                    <a:gd name="connsiteY651" fmla="*/ 616439 h 903921"/>
                    <a:gd name="connsiteX652" fmla="*/ 306070 w 1209873"/>
                    <a:gd name="connsiteY652" fmla="*/ 616439 h 903921"/>
                    <a:gd name="connsiteX653" fmla="*/ 315939 w 1209873"/>
                    <a:gd name="connsiteY653" fmla="*/ 623406 h 903921"/>
                    <a:gd name="connsiteX654" fmla="*/ 328131 w 1209873"/>
                    <a:gd name="connsiteY654" fmla="*/ 622825 h 903921"/>
                    <a:gd name="connsiteX655" fmla="*/ 330453 w 1209873"/>
                    <a:gd name="connsiteY655" fmla="*/ 617020 h 903921"/>
                    <a:gd name="connsiteX656" fmla="*/ 357158 w 1209873"/>
                    <a:gd name="connsiteY656" fmla="*/ 613536 h 903921"/>
                    <a:gd name="connsiteX657" fmla="*/ 368769 w 1209873"/>
                    <a:gd name="connsiteY657" fmla="*/ 628631 h 903921"/>
                    <a:gd name="connsiteX658" fmla="*/ 376316 w 1209873"/>
                    <a:gd name="connsiteY658" fmla="*/ 624567 h 903921"/>
                    <a:gd name="connsiteX659" fmla="*/ 383864 w 1209873"/>
                    <a:gd name="connsiteY659" fmla="*/ 654175 h 903921"/>
                    <a:gd name="connsiteX660" fmla="*/ 389669 w 1209873"/>
                    <a:gd name="connsiteY660" fmla="*/ 657078 h 903921"/>
                    <a:gd name="connsiteX661" fmla="*/ 395475 w 1209873"/>
                    <a:gd name="connsiteY661" fmla="*/ 653014 h 903921"/>
                    <a:gd name="connsiteX662" fmla="*/ 396055 w 1209873"/>
                    <a:gd name="connsiteY662" fmla="*/ 639081 h 903921"/>
                    <a:gd name="connsiteX663" fmla="*/ 401280 w 1209873"/>
                    <a:gd name="connsiteY663" fmla="*/ 633275 h 903921"/>
                    <a:gd name="connsiteX664" fmla="*/ 405344 w 1209873"/>
                    <a:gd name="connsiteY664" fmla="*/ 639661 h 903921"/>
                    <a:gd name="connsiteX665" fmla="*/ 406505 w 1209873"/>
                    <a:gd name="connsiteY665" fmla="*/ 648950 h 903921"/>
                    <a:gd name="connsiteX666" fmla="*/ 415794 w 1209873"/>
                    <a:gd name="connsiteY666" fmla="*/ 651272 h 903921"/>
                    <a:gd name="connsiteX667" fmla="*/ 443080 w 1209873"/>
                    <a:gd name="connsiteY667" fmla="*/ 644306 h 903921"/>
                    <a:gd name="connsiteX668" fmla="*/ 444241 w 1209873"/>
                    <a:gd name="connsiteY668" fmla="*/ 651272 h 903921"/>
                    <a:gd name="connsiteX669" fmla="*/ 432630 w 1209873"/>
                    <a:gd name="connsiteY669" fmla="*/ 657658 h 903921"/>
                    <a:gd name="connsiteX670" fmla="*/ 423341 w 1209873"/>
                    <a:gd name="connsiteY670" fmla="*/ 667528 h 903921"/>
                    <a:gd name="connsiteX671" fmla="*/ 407086 w 1209873"/>
                    <a:gd name="connsiteY671" fmla="*/ 708167 h 903921"/>
                    <a:gd name="connsiteX672" fmla="*/ 382122 w 1209873"/>
                    <a:gd name="connsiteY672" fmla="*/ 719778 h 903921"/>
                    <a:gd name="connsiteX673" fmla="*/ 373994 w 1209873"/>
                    <a:gd name="connsiteY673" fmla="*/ 728486 h 903921"/>
                    <a:gd name="connsiteX674" fmla="*/ 372253 w 1209873"/>
                    <a:gd name="connsiteY674" fmla="*/ 736614 h 903921"/>
                    <a:gd name="connsiteX675" fmla="*/ 366447 w 1209873"/>
                    <a:gd name="connsiteY675" fmla="*/ 733130 h 903921"/>
                    <a:gd name="connsiteX676" fmla="*/ 312456 w 1209873"/>
                    <a:gd name="connsiteY676" fmla="*/ 752289 h 903921"/>
                    <a:gd name="connsiteX677" fmla="*/ 302006 w 1209873"/>
                    <a:gd name="connsiteY677" fmla="*/ 776091 h 903921"/>
                    <a:gd name="connsiteX678" fmla="*/ 294458 w 1209873"/>
                    <a:gd name="connsiteY678" fmla="*/ 773769 h 903921"/>
                    <a:gd name="connsiteX679" fmla="*/ 297361 w 1209873"/>
                    <a:gd name="connsiteY679" fmla="*/ 767383 h 903921"/>
                    <a:gd name="connsiteX680" fmla="*/ 288653 w 1209873"/>
                    <a:gd name="connsiteY680" fmla="*/ 759255 h 903921"/>
                    <a:gd name="connsiteX681" fmla="*/ 268334 w 1209873"/>
                    <a:gd name="connsiteY681" fmla="*/ 758094 h 903921"/>
                    <a:gd name="connsiteX682" fmla="*/ 237564 w 1209873"/>
                    <a:gd name="connsiteY682" fmla="*/ 776672 h 903921"/>
                    <a:gd name="connsiteX683" fmla="*/ 224792 w 1209873"/>
                    <a:gd name="connsiteY683" fmla="*/ 784219 h 903921"/>
                    <a:gd name="connsiteX684" fmla="*/ 211439 w 1209873"/>
                    <a:gd name="connsiteY684" fmla="*/ 784219 h 903921"/>
                    <a:gd name="connsiteX685" fmla="*/ 208537 w 1209873"/>
                    <a:gd name="connsiteY685" fmla="*/ 798152 h 903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  <a:cxn ang="0">
                      <a:pos x="connsiteX559" y="connsiteY559"/>
                    </a:cxn>
                    <a:cxn ang="0">
                      <a:pos x="connsiteX560" y="connsiteY560"/>
                    </a:cxn>
                    <a:cxn ang="0">
                      <a:pos x="connsiteX561" y="connsiteY561"/>
                    </a:cxn>
                    <a:cxn ang="0">
                      <a:pos x="connsiteX562" y="connsiteY562"/>
                    </a:cxn>
                    <a:cxn ang="0">
                      <a:pos x="connsiteX563" y="connsiteY563"/>
                    </a:cxn>
                    <a:cxn ang="0">
                      <a:pos x="connsiteX564" y="connsiteY564"/>
                    </a:cxn>
                    <a:cxn ang="0">
                      <a:pos x="connsiteX565" y="connsiteY565"/>
                    </a:cxn>
                    <a:cxn ang="0">
                      <a:pos x="connsiteX566" y="connsiteY566"/>
                    </a:cxn>
                    <a:cxn ang="0">
                      <a:pos x="connsiteX567" y="connsiteY567"/>
                    </a:cxn>
                    <a:cxn ang="0">
                      <a:pos x="connsiteX568" y="connsiteY568"/>
                    </a:cxn>
                    <a:cxn ang="0">
                      <a:pos x="connsiteX569" y="connsiteY569"/>
                    </a:cxn>
                    <a:cxn ang="0">
                      <a:pos x="connsiteX570" y="connsiteY570"/>
                    </a:cxn>
                    <a:cxn ang="0">
                      <a:pos x="connsiteX571" y="connsiteY571"/>
                    </a:cxn>
                    <a:cxn ang="0">
                      <a:pos x="connsiteX572" y="connsiteY572"/>
                    </a:cxn>
                    <a:cxn ang="0">
                      <a:pos x="connsiteX573" y="connsiteY573"/>
                    </a:cxn>
                    <a:cxn ang="0">
                      <a:pos x="connsiteX574" y="connsiteY574"/>
                    </a:cxn>
                    <a:cxn ang="0">
                      <a:pos x="connsiteX575" y="connsiteY575"/>
                    </a:cxn>
                    <a:cxn ang="0">
                      <a:pos x="connsiteX576" y="connsiteY576"/>
                    </a:cxn>
                    <a:cxn ang="0">
                      <a:pos x="connsiteX577" y="connsiteY577"/>
                    </a:cxn>
                    <a:cxn ang="0">
                      <a:pos x="connsiteX578" y="connsiteY578"/>
                    </a:cxn>
                    <a:cxn ang="0">
                      <a:pos x="connsiteX579" y="connsiteY579"/>
                    </a:cxn>
                    <a:cxn ang="0">
                      <a:pos x="connsiteX580" y="connsiteY580"/>
                    </a:cxn>
                    <a:cxn ang="0">
                      <a:pos x="connsiteX581" y="connsiteY581"/>
                    </a:cxn>
                    <a:cxn ang="0">
                      <a:pos x="connsiteX582" y="connsiteY582"/>
                    </a:cxn>
                    <a:cxn ang="0">
                      <a:pos x="connsiteX583" y="connsiteY583"/>
                    </a:cxn>
                    <a:cxn ang="0">
                      <a:pos x="connsiteX584" y="connsiteY584"/>
                    </a:cxn>
                    <a:cxn ang="0">
                      <a:pos x="connsiteX585" y="connsiteY585"/>
                    </a:cxn>
                    <a:cxn ang="0">
                      <a:pos x="connsiteX586" y="connsiteY586"/>
                    </a:cxn>
                    <a:cxn ang="0">
                      <a:pos x="connsiteX587" y="connsiteY587"/>
                    </a:cxn>
                    <a:cxn ang="0">
                      <a:pos x="connsiteX588" y="connsiteY588"/>
                    </a:cxn>
                    <a:cxn ang="0">
                      <a:pos x="connsiteX589" y="connsiteY589"/>
                    </a:cxn>
                    <a:cxn ang="0">
                      <a:pos x="connsiteX590" y="connsiteY590"/>
                    </a:cxn>
                    <a:cxn ang="0">
                      <a:pos x="connsiteX591" y="connsiteY591"/>
                    </a:cxn>
                    <a:cxn ang="0">
                      <a:pos x="connsiteX592" y="connsiteY592"/>
                    </a:cxn>
                    <a:cxn ang="0">
                      <a:pos x="connsiteX593" y="connsiteY593"/>
                    </a:cxn>
                    <a:cxn ang="0">
                      <a:pos x="connsiteX594" y="connsiteY594"/>
                    </a:cxn>
                    <a:cxn ang="0">
                      <a:pos x="connsiteX595" y="connsiteY595"/>
                    </a:cxn>
                    <a:cxn ang="0">
                      <a:pos x="connsiteX596" y="connsiteY596"/>
                    </a:cxn>
                    <a:cxn ang="0">
                      <a:pos x="connsiteX597" y="connsiteY597"/>
                    </a:cxn>
                    <a:cxn ang="0">
                      <a:pos x="connsiteX598" y="connsiteY598"/>
                    </a:cxn>
                    <a:cxn ang="0">
                      <a:pos x="connsiteX599" y="connsiteY599"/>
                    </a:cxn>
                    <a:cxn ang="0">
                      <a:pos x="connsiteX600" y="connsiteY600"/>
                    </a:cxn>
                    <a:cxn ang="0">
                      <a:pos x="connsiteX601" y="connsiteY601"/>
                    </a:cxn>
                    <a:cxn ang="0">
                      <a:pos x="connsiteX602" y="connsiteY602"/>
                    </a:cxn>
                    <a:cxn ang="0">
                      <a:pos x="connsiteX603" y="connsiteY603"/>
                    </a:cxn>
                    <a:cxn ang="0">
                      <a:pos x="connsiteX604" y="connsiteY604"/>
                    </a:cxn>
                    <a:cxn ang="0">
                      <a:pos x="connsiteX605" y="connsiteY605"/>
                    </a:cxn>
                    <a:cxn ang="0">
                      <a:pos x="connsiteX606" y="connsiteY606"/>
                    </a:cxn>
                    <a:cxn ang="0">
                      <a:pos x="connsiteX607" y="connsiteY607"/>
                    </a:cxn>
                    <a:cxn ang="0">
                      <a:pos x="connsiteX608" y="connsiteY608"/>
                    </a:cxn>
                    <a:cxn ang="0">
                      <a:pos x="connsiteX609" y="connsiteY609"/>
                    </a:cxn>
                    <a:cxn ang="0">
                      <a:pos x="connsiteX610" y="connsiteY610"/>
                    </a:cxn>
                    <a:cxn ang="0">
                      <a:pos x="connsiteX611" y="connsiteY611"/>
                    </a:cxn>
                    <a:cxn ang="0">
                      <a:pos x="connsiteX612" y="connsiteY612"/>
                    </a:cxn>
                    <a:cxn ang="0">
                      <a:pos x="connsiteX613" y="connsiteY613"/>
                    </a:cxn>
                    <a:cxn ang="0">
                      <a:pos x="connsiteX614" y="connsiteY614"/>
                    </a:cxn>
                    <a:cxn ang="0">
                      <a:pos x="connsiteX615" y="connsiteY615"/>
                    </a:cxn>
                    <a:cxn ang="0">
                      <a:pos x="connsiteX616" y="connsiteY616"/>
                    </a:cxn>
                    <a:cxn ang="0">
                      <a:pos x="connsiteX617" y="connsiteY617"/>
                    </a:cxn>
                    <a:cxn ang="0">
                      <a:pos x="connsiteX618" y="connsiteY618"/>
                    </a:cxn>
                    <a:cxn ang="0">
                      <a:pos x="connsiteX619" y="connsiteY619"/>
                    </a:cxn>
                    <a:cxn ang="0">
                      <a:pos x="connsiteX620" y="connsiteY620"/>
                    </a:cxn>
                    <a:cxn ang="0">
                      <a:pos x="connsiteX621" y="connsiteY621"/>
                    </a:cxn>
                    <a:cxn ang="0">
                      <a:pos x="connsiteX622" y="connsiteY622"/>
                    </a:cxn>
                    <a:cxn ang="0">
                      <a:pos x="connsiteX623" y="connsiteY623"/>
                    </a:cxn>
                    <a:cxn ang="0">
                      <a:pos x="connsiteX624" y="connsiteY624"/>
                    </a:cxn>
                    <a:cxn ang="0">
                      <a:pos x="connsiteX625" y="connsiteY625"/>
                    </a:cxn>
                    <a:cxn ang="0">
                      <a:pos x="connsiteX626" y="connsiteY626"/>
                    </a:cxn>
                    <a:cxn ang="0">
                      <a:pos x="connsiteX627" y="connsiteY627"/>
                    </a:cxn>
                    <a:cxn ang="0">
                      <a:pos x="connsiteX628" y="connsiteY628"/>
                    </a:cxn>
                    <a:cxn ang="0">
                      <a:pos x="connsiteX629" y="connsiteY629"/>
                    </a:cxn>
                    <a:cxn ang="0">
                      <a:pos x="connsiteX630" y="connsiteY630"/>
                    </a:cxn>
                    <a:cxn ang="0">
                      <a:pos x="connsiteX631" y="connsiteY631"/>
                    </a:cxn>
                    <a:cxn ang="0">
                      <a:pos x="connsiteX632" y="connsiteY632"/>
                    </a:cxn>
                    <a:cxn ang="0">
                      <a:pos x="connsiteX633" y="connsiteY633"/>
                    </a:cxn>
                    <a:cxn ang="0">
                      <a:pos x="connsiteX634" y="connsiteY634"/>
                    </a:cxn>
                    <a:cxn ang="0">
                      <a:pos x="connsiteX635" y="connsiteY635"/>
                    </a:cxn>
                    <a:cxn ang="0">
                      <a:pos x="connsiteX636" y="connsiteY636"/>
                    </a:cxn>
                    <a:cxn ang="0">
                      <a:pos x="connsiteX637" y="connsiteY637"/>
                    </a:cxn>
                    <a:cxn ang="0">
                      <a:pos x="connsiteX638" y="connsiteY638"/>
                    </a:cxn>
                    <a:cxn ang="0">
                      <a:pos x="connsiteX639" y="connsiteY639"/>
                    </a:cxn>
                    <a:cxn ang="0">
                      <a:pos x="connsiteX640" y="connsiteY640"/>
                    </a:cxn>
                    <a:cxn ang="0">
                      <a:pos x="connsiteX641" y="connsiteY641"/>
                    </a:cxn>
                    <a:cxn ang="0">
                      <a:pos x="connsiteX642" y="connsiteY642"/>
                    </a:cxn>
                    <a:cxn ang="0">
                      <a:pos x="connsiteX643" y="connsiteY643"/>
                    </a:cxn>
                    <a:cxn ang="0">
                      <a:pos x="connsiteX644" y="connsiteY644"/>
                    </a:cxn>
                    <a:cxn ang="0">
                      <a:pos x="connsiteX645" y="connsiteY645"/>
                    </a:cxn>
                    <a:cxn ang="0">
                      <a:pos x="connsiteX646" y="connsiteY646"/>
                    </a:cxn>
                    <a:cxn ang="0">
                      <a:pos x="connsiteX647" y="connsiteY647"/>
                    </a:cxn>
                    <a:cxn ang="0">
                      <a:pos x="connsiteX648" y="connsiteY648"/>
                    </a:cxn>
                    <a:cxn ang="0">
                      <a:pos x="connsiteX649" y="connsiteY649"/>
                    </a:cxn>
                    <a:cxn ang="0">
                      <a:pos x="connsiteX650" y="connsiteY650"/>
                    </a:cxn>
                    <a:cxn ang="0">
                      <a:pos x="connsiteX651" y="connsiteY651"/>
                    </a:cxn>
                    <a:cxn ang="0">
                      <a:pos x="connsiteX652" y="connsiteY652"/>
                    </a:cxn>
                    <a:cxn ang="0">
                      <a:pos x="connsiteX653" y="connsiteY653"/>
                    </a:cxn>
                    <a:cxn ang="0">
                      <a:pos x="connsiteX654" y="connsiteY654"/>
                    </a:cxn>
                    <a:cxn ang="0">
                      <a:pos x="connsiteX655" y="connsiteY655"/>
                    </a:cxn>
                    <a:cxn ang="0">
                      <a:pos x="connsiteX656" y="connsiteY656"/>
                    </a:cxn>
                    <a:cxn ang="0">
                      <a:pos x="connsiteX657" y="connsiteY657"/>
                    </a:cxn>
                    <a:cxn ang="0">
                      <a:pos x="connsiteX658" y="connsiteY658"/>
                    </a:cxn>
                    <a:cxn ang="0">
                      <a:pos x="connsiteX659" y="connsiteY659"/>
                    </a:cxn>
                    <a:cxn ang="0">
                      <a:pos x="connsiteX660" y="connsiteY660"/>
                    </a:cxn>
                    <a:cxn ang="0">
                      <a:pos x="connsiteX661" y="connsiteY661"/>
                    </a:cxn>
                    <a:cxn ang="0">
                      <a:pos x="connsiteX662" y="connsiteY662"/>
                    </a:cxn>
                    <a:cxn ang="0">
                      <a:pos x="connsiteX663" y="connsiteY663"/>
                    </a:cxn>
                    <a:cxn ang="0">
                      <a:pos x="connsiteX664" y="connsiteY664"/>
                    </a:cxn>
                    <a:cxn ang="0">
                      <a:pos x="connsiteX665" y="connsiteY665"/>
                    </a:cxn>
                    <a:cxn ang="0">
                      <a:pos x="connsiteX666" y="connsiteY666"/>
                    </a:cxn>
                    <a:cxn ang="0">
                      <a:pos x="connsiteX667" y="connsiteY667"/>
                    </a:cxn>
                    <a:cxn ang="0">
                      <a:pos x="connsiteX668" y="connsiteY668"/>
                    </a:cxn>
                    <a:cxn ang="0">
                      <a:pos x="connsiteX669" y="connsiteY669"/>
                    </a:cxn>
                    <a:cxn ang="0">
                      <a:pos x="connsiteX670" y="connsiteY670"/>
                    </a:cxn>
                    <a:cxn ang="0">
                      <a:pos x="connsiteX671" y="connsiteY671"/>
                    </a:cxn>
                    <a:cxn ang="0">
                      <a:pos x="connsiteX672" y="connsiteY672"/>
                    </a:cxn>
                    <a:cxn ang="0">
                      <a:pos x="connsiteX673" y="connsiteY673"/>
                    </a:cxn>
                    <a:cxn ang="0">
                      <a:pos x="connsiteX674" y="connsiteY674"/>
                    </a:cxn>
                    <a:cxn ang="0">
                      <a:pos x="connsiteX675" y="connsiteY675"/>
                    </a:cxn>
                    <a:cxn ang="0">
                      <a:pos x="connsiteX676" y="connsiteY676"/>
                    </a:cxn>
                    <a:cxn ang="0">
                      <a:pos x="connsiteX677" y="connsiteY677"/>
                    </a:cxn>
                    <a:cxn ang="0">
                      <a:pos x="connsiteX678" y="connsiteY678"/>
                    </a:cxn>
                    <a:cxn ang="0">
                      <a:pos x="connsiteX679" y="connsiteY679"/>
                    </a:cxn>
                    <a:cxn ang="0">
                      <a:pos x="connsiteX680" y="connsiteY680"/>
                    </a:cxn>
                    <a:cxn ang="0">
                      <a:pos x="connsiteX681" y="connsiteY681"/>
                    </a:cxn>
                    <a:cxn ang="0">
                      <a:pos x="connsiteX682" y="connsiteY682"/>
                    </a:cxn>
                    <a:cxn ang="0">
                      <a:pos x="connsiteX683" y="connsiteY683"/>
                    </a:cxn>
                    <a:cxn ang="0">
                      <a:pos x="connsiteX684" y="connsiteY684"/>
                    </a:cxn>
                    <a:cxn ang="0">
                      <a:pos x="connsiteX685" y="connsiteY685"/>
                    </a:cxn>
                  </a:cxnLst>
                  <a:rect l="l" t="t" r="r" b="b"/>
                  <a:pathLst>
                    <a:path w="1209873" h="903921">
                      <a:moveTo>
                        <a:pt x="35532" y="810344"/>
                      </a:moveTo>
                      <a:lnTo>
                        <a:pt x="49465" y="810344"/>
                      </a:lnTo>
                      <a:lnTo>
                        <a:pt x="53529" y="814408"/>
                      </a:lnTo>
                      <a:lnTo>
                        <a:pt x="47723" y="821375"/>
                      </a:lnTo>
                      <a:lnTo>
                        <a:pt x="36693" y="822535"/>
                      </a:lnTo>
                      <a:lnTo>
                        <a:pt x="22179" y="830083"/>
                      </a:lnTo>
                      <a:lnTo>
                        <a:pt x="699" y="829502"/>
                      </a:lnTo>
                      <a:lnTo>
                        <a:pt x="13471" y="824277"/>
                      </a:lnTo>
                      <a:lnTo>
                        <a:pt x="15212" y="817891"/>
                      </a:lnTo>
                      <a:lnTo>
                        <a:pt x="29726" y="816149"/>
                      </a:lnTo>
                      <a:close/>
                      <a:moveTo>
                        <a:pt x="83718" y="800474"/>
                      </a:moveTo>
                      <a:lnTo>
                        <a:pt x="91265" y="803377"/>
                      </a:lnTo>
                      <a:lnTo>
                        <a:pt x="96490" y="803377"/>
                      </a:lnTo>
                      <a:lnTo>
                        <a:pt x="99393" y="810344"/>
                      </a:lnTo>
                      <a:lnTo>
                        <a:pt x="101134" y="806861"/>
                      </a:lnTo>
                      <a:lnTo>
                        <a:pt x="106359" y="808022"/>
                      </a:lnTo>
                      <a:lnTo>
                        <a:pt x="112745" y="816730"/>
                      </a:lnTo>
                      <a:lnTo>
                        <a:pt x="112745" y="819633"/>
                      </a:lnTo>
                      <a:lnTo>
                        <a:pt x="88362" y="830663"/>
                      </a:lnTo>
                      <a:lnTo>
                        <a:pt x="74429" y="830083"/>
                      </a:lnTo>
                      <a:lnTo>
                        <a:pt x="68623" y="827180"/>
                      </a:lnTo>
                      <a:lnTo>
                        <a:pt x="62237" y="831244"/>
                      </a:lnTo>
                      <a:lnTo>
                        <a:pt x="50626" y="831244"/>
                      </a:lnTo>
                      <a:lnTo>
                        <a:pt x="44240" y="823116"/>
                      </a:lnTo>
                      <a:lnTo>
                        <a:pt x="71526" y="820213"/>
                      </a:lnTo>
                      <a:close/>
                      <a:moveTo>
                        <a:pt x="115068" y="799894"/>
                      </a:moveTo>
                      <a:lnTo>
                        <a:pt x="120873" y="800474"/>
                      </a:lnTo>
                      <a:lnTo>
                        <a:pt x="124937" y="804538"/>
                      </a:lnTo>
                      <a:lnTo>
                        <a:pt x="124937" y="810344"/>
                      </a:lnTo>
                      <a:lnTo>
                        <a:pt x="117390" y="810924"/>
                      </a:lnTo>
                      <a:lnTo>
                        <a:pt x="112165" y="804538"/>
                      </a:lnTo>
                      <a:close/>
                      <a:moveTo>
                        <a:pt x="129581" y="801636"/>
                      </a:moveTo>
                      <a:lnTo>
                        <a:pt x="137129" y="801055"/>
                      </a:lnTo>
                      <a:lnTo>
                        <a:pt x="136548" y="806861"/>
                      </a:lnTo>
                      <a:lnTo>
                        <a:pt x="130162" y="810344"/>
                      </a:lnTo>
                      <a:close/>
                      <a:moveTo>
                        <a:pt x="131323" y="814408"/>
                      </a:moveTo>
                      <a:lnTo>
                        <a:pt x="151062" y="813827"/>
                      </a:lnTo>
                      <a:lnTo>
                        <a:pt x="152223" y="820213"/>
                      </a:lnTo>
                      <a:lnTo>
                        <a:pt x="144676" y="820794"/>
                      </a:lnTo>
                      <a:lnTo>
                        <a:pt x="142934" y="817891"/>
                      </a:lnTo>
                      <a:lnTo>
                        <a:pt x="138290" y="821375"/>
                      </a:lnTo>
                      <a:lnTo>
                        <a:pt x="135967" y="817891"/>
                      </a:lnTo>
                      <a:lnTo>
                        <a:pt x="130742" y="816730"/>
                      </a:lnTo>
                      <a:close/>
                      <a:moveTo>
                        <a:pt x="1096783" y="858530"/>
                      </a:moveTo>
                      <a:lnTo>
                        <a:pt x="1108975" y="859111"/>
                      </a:lnTo>
                      <a:lnTo>
                        <a:pt x="1103169" y="870141"/>
                      </a:lnTo>
                      <a:lnTo>
                        <a:pt x="1096783" y="869560"/>
                      </a:lnTo>
                      <a:lnTo>
                        <a:pt x="1094461" y="864916"/>
                      </a:lnTo>
                      <a:lnTo>
                        <a:pt x="1097364" y="857369"/>
                      </a:lnTo>
                      <a:moveTo>
                        <a:pt x="1090978" y="840533"/>
                      </a:moveTo>
                      <a:lnTo>
                        <a:pt x="1094461" y="832986"/>
                      </a:lnTo>
                      <a:lnTo>
                        <a:pt x="1093300" y="819633"/>
                      </a:lnTo>
                      <a:lnTo>
                        <a:pt x="1107233" y="816730"/>
                      </a:lnTo>
                      <a:lnTo>
                        <a:pt x="1133358" y="842274"/>
                      </a:lnTo>
                      <a:lnTo>
                        <a:pt x="1140905" y="862013"/>
                      </a:lnTo>
                      <a:lnTo>
                        <a:pt x="1151936" y="871302"/>
                      </a:lnTo>
                      <a:lnTo>
                        <a:pt x="1153677" y="900910"/>
                      </a:lnTo>
                      <a:lnTo>
                        <a:pt x="1145550" y="900910"/>
                      </a:lnTo>
                      <a:lnTo>
                        <a:pt x="1138002" y="887557"/>
                      </a:lnTo>
                      <a:lnTo>
                        <a:pt x="1120005" y="873624"/>
                      </a:lnTo>
                      <a:lnTo>
                        <a:pt x="1116522" y="873624"/>
                      </a:lnTo>
                      <a:lnTo>
                        <a:pt x="1122908" y="889880"/>
                      </a:lnTo>
                      <a:lnTo>
                        <a:pt x="1132777" y="891041"/>
                      </a:lnTo>
                      <a:lnTo>
                        <a:pt x="1133939" y="903232"/>
                      </a:lnTo>
                      <a:lnTo>
                        <a:pt x="1128714" y="903813"/>
                      </a:lnTo>
                      <a:lnTo>
                        <a:pt x="1104911" y="878269"/>
                      </a:lnTo>
                      <a:lnTo>
                        <a:pt x="1104330" y="873044"/>
                      </a:lnTo>
                      <a:lnTo>
                        <a:pt x="1115361" y="867238"/>
                      </a:lnTo>
                      <a:lnTo>
                        <a:pt x="1115361" y="861433"/>
                      </a:lnTo>
                      <a:lnTo>
                        <a:pt x="1112458" y="856788"/>
                      </a:lnTo>
                      <a:lnTo>
                        <a:pt x="1103169" y="853305"/>
                      </a:lnTo>
                      <a:lnTo>
                        <a:pt x="1093300" y="845758"/>
                      </a:lnTo>
                      <a:lnTo>
                        <a:pt x="1101428" y="846338"/>
                      </a:lnTo>
                      <a:lnTo>
                        <a:pt x="1104330" y="844016"/>
                      </a:lnTo>
                      <a:lnTo>
                        <a:pt x="1100847" y="838791"/>
                      </a:lnTo>
                      <a:lnTo>
                        <a:pt x="1097364" y="841694"/>
                      </a:lnTo>
                      <a:close/>
                      <a:moveTo>
                        <a:pt x="1070078" y="787702"/>
                      </a:moveTo>
                      <a:lnTo>
                        <a:pt x="1077625" y="788283"/>
                      </a:lnTo>
                      <a:lnTo>
                        <a:pt x="1091558" y="802797"/>
                      </a:lnTo>
                      <a:lnTo>
                        <a:pt x="1090397" y="807441"/>
                      </a:lnTo>
                      <a:lnTo>
                        <a:pt x="1085753" y="806861"/>
                      </a:lnTo>
                      <a:lnTo>
                        <a:pt x="1085172" y="817311"/>
                      </a:lnTo>
                      <a:lnTo>
                        <a:pt x="1088075" y="820213"/>
                      </a:lnTo>
                      <a:lnTo>
                        <a:pt x="1088075" y="828922"/>
                      </a:lnTo>
                      <a:lnTo>
                        <a:pt x="1083430" y="830663"/>
                      </a:lnTo>
                      <a:lnTo>
                        <a:pt x="1081108" y="837630"/>
                      </a:lnTo>
                      <a:lnTo>
                        <a:pt x="1076464" y="835308"/>
                      </a:lnTo>
                      <a:lnTo>
                        <a:pt x="1074142" y="822535"/>
                      </a:lnTo>
                      <a:lnTo>
                        <a:pt x="1080528" y="814408"/>
                      </a:lnTo>
                      <a:lnTo>
                        <a:pt x="1068336" y="801636"/>
                      </a:lnTo>
                      <a:lnTo>
                        <a:pt x="1068917" y="794669"/>
                      </a:lnTo>
                      <a:close/>
                      <a:moveTo>
                        <a:pt x="1078786" y="778994"/>
                      </a:moveTo>
                      <a:lnTo>
                        <a:pt x="1089816" y="780155"/>
                      </a:lnTo>
                      <a:lnTo>
                        <a:pt x="1104330" y="780736"/>
                      </a:lnTo>
                      <a:lnTo>
                        <a:pt x="1124069" y="799313"/>
                      </a:lnTo>
                      <a:lnTo>
                        <a:pt x="1122908" y="802216"/>
                      </a:lnTo>
                      <a:lnTo>
                        <a:pt x="1116522" y="805700"/>
                      </a:lnTo>
                      <a:lnTo>
                        <a:pt x="1110136" y="804538"/>
                      </a:lnTo>
                      <a:lnTo>
                        <a:pt x="1109555" y="800474"/>
                      </a:lnTo>
                      <a:lnTo>
                        <a:pt x="1102589" y="791186"/>
                      </a:lnTo>
                      <a:lnTo>
                        <a:pt x="1100847" y="795250"/>
                      </a:lnTo>
                      <a:lnTo>
                        <a:pt x="1106653" y="802797"/>
                      </a:lnTo>
                      <a:lnTo>
                        <a:pt x="1105491" y="809764"/>
                      </a:lnTo>
                      <a:lnTo>
                        <a:pt x="1100847" y="809183"/>
                      </a:lnTo>
                      <a:lnTo>
                        <a:pt x="1093300" y="810344"/>
                      </a:lnTo>
                      <a:lnTo>
                        <a:pt x="1092719" y="800474"/>
                      </a:lnTo>
                      <a:lnTo>
                        <a:pt x="1077625" y="784219"/>
                      </a:lnTo>
                      <a:close/>
                      <a:moveTo>
                        <a:pt x="1005056" y="727325"/>
                      </a:moveTo>
                      <a:lnTo>
                        <a:pt x="1010281" y="725003"/>
                      </a:lnTo>
                      <a:lnTo>
                        <a:pt x="1019570" y="725003"/>
                      </a:lnTo>
                      <a:lnTo>
                        <a:pt x="1023633" y="722100"/>
                      </a:lnTo>
                      <a:lnTo>
                        <a:pt x="1047436" y="734872"/>
                      </a:lnTo>
                      <a:lnTo>
                        <a:pt x="1048017" y="743580"/>
                      </a:lnTo>
                      <a:lnTo>
                        <a:pt x="1045114" y="746483"/>
                      </a:lnTo>
                      <a:lnTo>
                        <a:pt x="1040469" y="746483"/>
                      </a:lnTo>
                      <a:lnTo>
                        <a:pt x="1032342" y="742419"/>
                      </a:lnTo>
                      <a:lnTo>
                        <a:pt x="1038728" y="749966"/>
                      </a:lnTo>
                      <a:lnTo>
                        <a:pt x="1049178" y="749966"/>
                      </a:lnTo>
                      <a:lnTo>
                        <a:pt x="1052081" y="761577"/>
                      </a:lnTo>
                      <a:lnTo>
                        <a:pt x="1046856" y="761577"/>
                      </a:lnTo>
                      <a:lnTo>
                        <a:pt x="1034083" y="752869"/>
                      </a:lnTo>
                      <a:lnTo>
                        <a:pt x="1027697" y="751708"/>
                      </a:lnTo>
                      <a:lnTo>
                        <a:pt x="1031181" y="759255"/>
                      </a:lnTo>
                      <a:lnTo>
                        <a:pt x="1031761" y="764480"/>
                      </a:lnTo>
                      <a:lnTo>
                        <a:pt x="1036406" y="760997"/>
                      </a:lnTo>
                      <a:lnTo>
                        <a:pt x="1046275" y="767964"/>
                      </a:lnTo>
                      <a:lnTo>
                        <a:pt x="1053822" y="767383"/>
                      </a:lnTo>
                      <a:lnTo>
                        <a:pt x="1052661" y="772028"/>
                      </a:lnTo>
                      <a:lnTo>
                        <a:pt x="1063692" y="796991"/>
                      </a:lnTo>
                      <a:lnTo>
                        <a:pt x="1063692" y="816730"/>
                      </a:lnTo>
                      <a:lnTo>
                        <a:pt x="1066014" y="828922"/>
                      </a:lnTo>
                      <a:lnTo>
                        <a:pt x="1061369" y="830663"/>
                      </a:lnTo>
                      <a:lnTo>
                        <a:pt x="1054403" y="819052"/>
                      </a:lnTo>
                      <a:lnTo>
                        <a:pt x="1051500" y="810344"/>
                      </a:lnTo>
                      <a:lnTo>
                        <a:pt x="1042211" y="801055"/>
                      </a:lnTo>
                      <a:lnTo>
                        <a:pt x="1041050" y="785380"/>
                      </a:lnTo>
                      <a:lnTo>
                        <a:pt x="1037567" y="775511"/>
                      </a:lnTo>
                      <a:lnTo>
                        <a:pt x="1033503" y="775511"/>
                      </a:lnTo>
                      <a:lnTo>
                        <a:pt x="1035244" y="781897"/>
                      </a:lnTo>
                      <a:lnTo>
                        <a:pt x="1035244" y="784799"/>
                      </a:lnTo>
                      <a:lnTo>
                        <a:pt x="1027117" y="790605"/>
                      </a:lnTo>
                      <a:lnTo>
                        <a:pt x="1027697" y="771447"/>
                      </a:lnTo>
                      <a:lnTo>
                        <a:pt x="1018408" y="762158"/>
                      </a:lnTo>
                      <a:lnTo>
                        <a:pt x="1010861" y="748805"/>
                      </a:lnTo>
                      <a:lnTo>
                        <a:pt x="1003895" y="741839"/>
                      </a:lnTo>
                      <a:close/>
                      <a:moveTo>
                        <a:pt x="1046856" y="713972"/>
                      </a:moveTo>
                      <a:lnTo>
                        <a:pt x="1053242" y="724422"/>
                      </a:lnTo>
                      <a:lnTo>
                        <a:pt x="1067175" y="723841"/>
                      </a:lnTo>
                      <a:lnTo>
                        <a:pt x="1072980" y="736033"/>
                      </a:lnTo>
                      <a:lnTo>
                        <a:pt x="1069497" y="739516"/>
                      </a:lnTo>
                      <a:lnTo>
                        <a:pt x="1081108" y="758094"/>
                      </a:lnTo>
                      <a:lnTo>
                        <a:pt x="1081108" y="765641"/>
                      </a:lnTo>
                      <a:lnTo>
                        <a:pt x="1074142" y="770286"/>
                      </a:lnTo>
                      <a:lnTo>
                        <a:pt x="1074142" y="774350"/>
                      </a:lnTo>
                      <a:lnTo>
                        <a:pt x="1062530" y="785380"/>
                      </a:lnTo>
                      <a:lnTo>
                        <a:pt x="1059628" y="777252"/>
                      </a:lnTo>
                      <a:lnTo>
                        <a:pt x="1059047" y="769705"/>
                      </a:lnTo>
                      <a:lnTo>
                        <a:pt x="1062530" y="765641"/>
                      </a:lnTo>
                      <a:lnTo>
                        <a:pt x="1062530" y="759255"/>
                      </a:lnTo>
                      <a:lnTo>
                        <a:pt x="1053822" y="748225"/>
                      </a:lnTo>
                      <a:lnTo>
                        <a:pt x="1050919" y="726744"/>
                      </a:lnTo>
                      <a:lnTo>
                        <a:pt x="1045694" y="718036"/>
                      </a:lnTo>
                      <a:close/>
                      <a:moveTo>
                        <a:pt x="717682" y="607731"/>
                      </a:moveTo>
                      <a:lnTo>
                        <a:pt x="694460" y="631534"/>
                      </a:lnTo>
                      <a:lnTo>
                        <a:pt x="694460" y="640822"/>
                      </a:lnTo>
                      <a:lnTo>
                        <a:pt x="706651" y="636178"/>
                      </a:lnTo>
                      <a:lnTo>
                        <a:pt x="711296" y="625147"/>
                      </a:lnTo>
                      <a:lnTo>
                        <a:pt x="724068" y="611214"/>
                      </a:lnTo>
                      <a:close/>
                      <a:moveTo>
                        <a:pt x="534227" y="704103"/>
                      </a:moveTo>
                      <a:lnTo>
                        <a:pt x="534227" y="707586"/>
                      </a:lnTo>
                      <a:lnTo>
                        <a:pt x="544677" y="714553"/>
                      </a:lnTo>
                      <a:lnTo>
                        <a:pt x="545838" y="706425"/>
                      </a:lnTo>
                      <a:lnTo>
                        <a:pt x="549321" y="711650"/>
                      </a:lnTo>
                      <a:lnTo>
                        <a:pt x="569641" y="712230"/>
                      </a:lnTo>
                      <a:lnTo>
                        <a:pt x="573705" y="708747"/>
                      </a:lnTo>
                      <a:lnTo>
                        <a:pt x="574866" y="698297"/>
                      </a:lnTo>
                      <a:lnTo>
                        <a:pt x="571963" y="694233"/>
                      </a:lnTo>
                      <a:lnTo>
                        <a:pt x="563835" y="694233"/>
                      </a:lnTo>
                      <a:lnTo>
                        <a:pt x="563835" y="689589"/>
                      </a:lnTo>
                      <a:lnTo>
                        <a:pt x="566157" y="686105"/>
                      </a:lnTo>
                      <a:lnTo>
                        <a:pt x="566157" y="683783"/>
                      </a:lnTo>
                      <a:lnTo>
                        <a:pt x="557449" y="682042"/>
                      </a:lnTo>
                      <a:lnTo>
                        <a:pt x="538291" y="702942"/>
                      </a:lnTo>
                      <a:close/>
                      <a:moveTo>
                        <a:pt x="487202" y="740097"/>
                      </a:moveTo>
                      <a:lnTo>
                        <a:pt x="495910" y="773769"/>
                      </a:lnTo>
                      <a:lnTo>
                        <a:pt x="508102" y="773769"/>
                      </a:lnTo>
                      <a:lnTo>
                        <a:pt x="522035" y="759255"/>
                      </a:lnTo>
                      <a:lnTo>
                        <a:pt x="523777" y="766222"/>
                      </a:lnTo>
                      <a:lnTo>
                        <a:pt x="560352" y="743000"/>
                      </a:lnTo>
                      <a:lnTo>
                        <a:pt x="564416" y="737194"/>
                      </a:lnTo>
                      <a:lnTo>
                        <a:pt x="558610" y="730808"/>
                      </a:lnTo>
                      <a:lnTo>
                        <a:pt x="558610" y="726744"/>
                      </a:lnTo>
                      <a:lnTo>
                        <a:pt x="561513" y="719197"/>
                      </a:lnTo>
                      <a:lnTo>
                        <a:pt x="556288" y="718617"/>
                      </a:lnTo>
                      <a:lnTo>
                        <a:pt x="544677" y="724422"/>
                      </a:lnTo>
                      <a:lnTo>
                        <a:pt x="544677" y="717455"/>
                      </a:lnTo>
                      <a:lnTo>
                        <a:pt x="529002" y="713972"/>
                      </a:lnTo>
                      <a:lnTo>
                        <a:pt x="515069" y="715714"/>
                      </a:lnTo>
                      <a:lnTo>
                        <a:pt x="513908" y="735452"/>
                      </a:lnTo>
                      <a:lnTo>
                        <a:pt x="509263" y="723841"/>
                      </a:lnTo>
                      <a:lnTo>
                        <a:pt x="500555" y="723261"/>
                      </a:lnTo>
                      <a:lnTo>
                        <a:pt x="494749" y="726744"/>
                      </a:lnTo>
                      <a:close/>
                      <a:moveTo>
                        <a:pt x="474430" y="787702"/>
                      </a:moveTo>
                      <a:lnTo>
                        <a:pt x="475011" y="783639"/>
                      </a:lnTo>
                      <a:lnTo>
                        <a:pt x="487202" y="776091"/>
                      </a:lnTo>
                      <a:lnTo>
                        <a:pt x="490685" y="777833"/>
                      </a:lnTo>
                      <a:lnTo>
                        <a:pt x="498233" y="778994"/>
                      </a:lnTo>
                      <a:lnTo>
                        <a:pt x="505780" y="785961"/>
                      </a:lnTo>
                      <a:lnTo>
                        <a:pt x="493008" y="784799"/>
                      </a:lnTo>
                      <a:lnTo>
                        <a:pt x="490685" y="781316"/>
                      </a:lnTo>
                      <a:lnTo>
                        <a:pt x="484880" y="784799"/>
                      </a:lnTo>
                      <a:close/>
                      <a:moveTo>
                        <a:pt x="444241" y="806861"/>
                      </a:moveTo>
                      <a:lnTo>
                        <a:pt x="437855" y="811505"/>
                      </a:lnTo>
                      <a:lnTo>
                        <a:pt x="446563" y="819633"/>
                      </a:lnTo>
                      <a:lnTo>
                        <a:pt x="451208" y="815569"/>
                      </a:lnTo>
                      <a:lnTo>
                        <a:pt x="450627" y="808022"/>
                      </a:lnTo>
                      <a:close/>
                      <a:moveTo>
                        <a:pt x="407666" y="760997"/>
                      </a:moveTo>
                      <a:lnTo>
                        <a:pt x="415794" y="761577"/>
                      </a:lnTo>
                      <a:lnTo>
                        <a:pt x="418116" y="765061"/>
                      </a:lnTo>
                      <a:lnTo>
                        <a:pt x="407666" y="765641"/>
                      </a:lnTo>
                      <a:close/>
                      <a:moveTo>
                        <a:pt x="326969" y="830083"/>
                      </a:moveTo>
                      <a:lnTo>
                        <a:pt x="326969" y="832986"/>
                      </a:lnTo>
                      <a:lnTo>
                        <a:pt x="331033" y="833566"/>
                      </a:lnTo>
                      <a:lnTo>
                        <a:pt x="330453" y="830083"/>
                      </a:lnTo>
                      <a:close/>
                      <a:moveTo>
                        <a:pt x="324647" y="811505"/>
                      </a:moveTo>
                      <a:lnTo>
                        <a:pt x="318842" y="817311"/>
                      </a:lnTo>
                      <a:lnTo>
                        <a:pt x="318842" y="820213"/>
                      </a:lnTo>
                      <a:lnTo>
                        <a:pt x="322906" y="826599"/>
                      </a:lnTo>
                      <a:lnTo>
                        <a:pt x="328711" y="820794"/>
                      </a:lnTo>
                      <a:lnTo>
                        <a:pt x="324647" y="820213"/>
                      </a:lnTo>
                      <a:close/>
                      <a:moveTo>
                        <a:pt x="313036" y="806861"/>
                      </a:moveTo>
                      <a:lnTo>
                        <a:pt x="311295" y="812666"/>
                      </a:lnTo>
                      <a:lnTo>
                        <a:pt x="303747" y="813247"/>
                      </a:lnTo>
                      <a:lnTo>
                        <a:pt x="301425" y="814408"/>
                      </a:lnTo>
                      <a:lnTo>
                        <a:pt x="301425" y="821955"/>
                      </a:lnTo>
                      <a:lnTo>
                        <a:pt x="298522" y="827180"/>
                      </a:lnTo>
                      <a:lnTo>
                        <a:pt x="302006" y="827180"/>
                      </a:lnTo>
                      <a:lnTo>
                        <a:pt x="306070" y="821955"/>
                      </a:lnTo>
                      <a:lnTo>
                        <a:pt x="310714" y="821375"/>
                      </a:lnTo>
                      <a:lnTo>
                        <a:pt x="315939" y="815569"/>
                      </a:lnTo>
                      <a:lnTo>
                        <a:pt x="317100" y="808022"/>
                      </a:lnTo>
                      <a:close/>
                      <a:moveTo>
                        <a:pt x="287492" y="795250"/>
                      </a:moveTo>
                      <a:lnTo>
                        <a:pt x="286331" y="805700"/>
                      </a:lnTo>
                      <a:lnTo>
                        <a:pt x="294458" y="810344"/>
                      </a:lnTo>
                      <a:lnTo>
                        <a:pt x="301425" y="806861"/>
                      </a:lnTo>
                      <a:lnTo>
                        <a:pt x="301425" y="801055"/>
                      </a:lnTo>
                      <a:lnTo>
                        <a:pt x="311295" y="799313"/>
                      </a:lnTo>
                      <a:lnTo>
                        <a:pt x="310714" y="795830"/>
                      </a:lnTo>
                      <a:lnTo>
                        <a:pt x="305489" y="794669"/>
                      </a:lnTo>
                      <a:lnTo>
                        <a:pt x="301425" y="798152"/>
                      </a:lnTo>
                      <a:lnTo>
                        <a:pt x="296200" y="795250"/>
                      </a:lnTo>
                      <a:close/>
                      <a:moveTo>
                        <a:pt x="259045" y="794669"/>
                      </a:moveTo>
                      <a:lnTo>
                        <a:pt x="264850" y="798733"/>
                      </a:lnTo>
                      <a:lnTo>
                        <a:pt x="263109" y="805700"/>
                      </a:lnTo>
                      <a:lnTo>
                        <a:pt x="254981" y="799313"/>
                      </a:lnTo>
                      <a:close/>
                      <a:moveTo>
                        <a:pt x="234661" y="802216"/>
                      </a:moveTo>
                      <a:lnTo>
                        <a:pt x="242789" y="802797"/>
                      </a:lnTo>
                      <a:lnTo>
                        <a:pt x="238725" y="807441"/>
                      </a:lnTo>
                      <a:close/>
                      <a:moveTo>
                        <a:pt x="214342" y="819633"/>
                      </a:moveTo>
                      <a:lnTo>
                        <a:pt x="224792" y="826019"/>
                      </a:lnTo>
                      <a:lnTo>
                        <a:pt x="214923" y="826599"/>
                      </a:lnTo>
                      <a:close/>
                      <a:moveTo>
                        <a:pt x="66882" y="638500"/>
                      </a:moveTo>
                      <a:lnTo>
                        <a:pt x="73848" y="641983"/>
                      </a:lnTo>
                      <a:lnTo>
                        <a:pt x="69204" y="645467"/>
                      </a:lnTo>
                      <a:close/>
                      <a:moveTo>
                        <a:pt x="62818" y="601925"/>
                      </a:moveTo>
                      <a:lnTo>
                        <a:pt x="65140" y="608892"/>
                      </a:lnTo>
                      <a:lnTo>
                        <a:pt x="69784" y="601925"/>
                      </a:lnTo>
                      <a:close/>
                      <a:moveTo>
                        <a:pt x="203892" y="489878"/>
                      </a:moveTo>
                      <a:lnTo>
                        <a:pt x="212600" y="489298"/>
                      </a:lnTo>
                      <a:lnTo>
                        <a:pt x="217825" y="491620"/>
                      </a:lnTo>
                      <a:lnTo>
                        <a:pt x="224212" y="488717"/>
                      </a:lnTo>
                      <a:lnTo>
                        <a:pt x="231759" y="488137"/>
                      </a:lnTo>
                      <a:lnTo>
                        <a:pt x="241048" y="492781"/>
                      </a:lnTo>
                      <a:lnTo>
                        <a:pt x="245692" y="503812"/>
                      </a:lnTo>
                      <a:lnTo>
                        <a:pt x="245111" y="509037"/>
                      </a:lnTo>
                      <a:lnTo>
                        <a:pt x="238145" y="520648"/>
                      </a:lnTo>
                      <a:lnTo>
                        <a:pt x="224212" y="519487"/>
                      </a:lnTo>
                      <a:lnTo>
                        <a:pt x="212020" y="509037"/>
                      </a:lnTo>
                      <a:lnTo>
                        <a:pt x="206214" y="506715"/>
                      </a:lnTo>
                      <a:lnTo>
                        <a:pt x="199828" y="495104"/>
                      </a:lnTo>
                      <a:close/>
                      <a:moveTo>
                        <a:pt x="81395" y="406279"/>
                      </a:moveTo>
                      <a:lnTo>
                        <a:pt x="81976" y="417309"/>
                      </a:lnTo>
                      <a:lnTo>
                        <a:pt x="93587" y="428920"/>
                      </a:lnTo>
                      <a:lnTo>
                        <a:pt x="93587" y="431823"/>
                      </a:lnTo>
                      <a:lnTo>
                        <a:pt x="88943" y="430662"/>
                      </a:lnTo>
                      <a:lnTo>
                        <a:pt x="79073" y="426018"/>
                      </a:lnTo>
                      <a:lnTo>
                        <a:pt x="77332" y="419632"/>
                      </a:lnTo>
                      <a:lnTo>
                        <a:pt x="75590" y="410343"/>
                      </a:lnTo>
                      <a:close/>
                      <a:moveTo>
                        <a:pt x="187637" y="271010"/>
                      </a:moveTo>
                      <a:lnTo>
                        <a:pt x="187637" y="277976"/>
                      </a:lnTo>
                      <a:lnTo>
                        <a:pt x="198667" y="288427"/>
                      </a:lnTo>
                      <a:lnTo>
                        <a:pt x="212020" y="288427"/>
                      </a:lnTo>
                      <a:lnTo>
                        <a:pt x="215503" y="294813"/>
                      </a:lnTo>
                      <a:lnTo>
                        <a:pt x="215503" y="304101"/>
                      </a:lnTo>
                      <a:lnTo>
                        <a:pt x="227695" y="315132"/>
                      </a:lnTo>
                      <a:lnTo>
                        <a:pt x="238145" y="322099"/>
                      </a:lnTo>
                      <a:lnTo>
                        <a:pt x="237564" y="326163"/>
                      </a:lnTo>
                      <a:lnTo>
                        <a:pt x="233500" y="332549"/>
                      </a:lnTo>
                      <a:lnTo>
                        <a:pt x="225373" y="325582"/>
                      </a:lnTo>
                      <a:lnTo>
                        <a:pt x="213181" y="326163"/>
                      </a:lnTo>
                      <a:lnTo>
                        <a:pt x="208537" y="321518"/>
                      </a:lnTo>
                      <a:lnTo>
                        <a:pt x="203312" y="309327"/>
                      </a:lnTo>
                      <a:lnTo>
                        <a:pt x="194603" y="296554"/>
                      </a:lnTo>
                      <a:lnTo>
                        <a:pt x="179509" y="295974"/>
                      </a:lnTo>
                      <a:lnTo>
                        <a:pt x="173703" y="291910"/>
                      </a:lnTo>
                      <a:lnTo>
                        <a:pt x="179509" y="279718"/>
                      </a:lnTo>
                      <a:close/>
                      <a:moveTo>
                        <a:pt x="285170" y="244885"/>
                      </a:moveTo>
                      <a:lnTo>
                        <a:pt x="290975" y="244885"/>
                      </a:lnTo>
                      <a:lnTo>
                        <a:pt x="291556" y="251271"/>
                      </a:lnTo>
                      <a:lnTo>
                        <a:pt x="285750" y="251271"/>
                      </a:lnTo>
                      <a:close/>
                      <a:moveTo>
                        <a:pt x="379219" y="359254"/>
                      </a:moveTo>
                      <a:lnTo>
                        <a:pt x="384444" y="359835"/>
                      </a:lnTo>
                      <a:lnTo>
                        <a:pt x="384444" y="366801"/>
                      </a:lnTo>
                      <a:lnTo>
                        <a:pt x="374575" y="363898"/>
                      </a:lnTo>
                      <a:close/>
                      <a:moveTo>
                        <a:pt x="1121166" y="810344"/>
                      </a:moveTo>
                      <a:lnTo>
                        <a:pt x="1114200" y="812666"/>
                      </a:lnTo>
                      <a:lnTo>
                        <a:pt x="1113619" y="819052"/>
                      </a:lnTo>
                      <a:lnTo>
                        <a:pt x="1120586" y="819052"/>
                      </a:lnTo>
                      <a:close/>
                      <a:moveTo>
                        <a:pt x="206214" y="784219"/>
                      </a:moveTo>
                      <a:lnTo>
                        <a:pt x="198667" y="781897"/>
                      </a:lnTo>
                      <a:lnTo>
                        <a:pt x="174864" y="785380"/>
                      </a:lnTo>
                      <a:lnTo>
                        <a:pt x="158609" y="793508"/>
                      </a:lnTo>
                      <a:lnTo>
                        <a:pt x="158028" y="804538"/>
                      </a:lnTo>
                      <a:lnTo>
                        <a:pt x="169059" y="808602"/>
                      </a:lnTo>
                      <a:lnTo>
                        <a:pt x="177767" y="803377"/>
                      </a:lnTo>
                      <a:lnTo>
                        <a:pt x="187637" y="802797"/>
                      </a:lnTo>
                      <a:lnTo>
                        <a:pt x="214923" y="810924"/>
                      </a:lnTo>
                      <a:lnTo>
                        <a:pt x="215503" y="803377"/>
                      </a:lnTo>
                      <a:lnTo>
                        <a:pt x="206214" y="796991"/>
                      </a:lnTo>
                      <a:close/>
                      <a:moveTo>
                        <a:pt x="218406" y="797572"/>
                      </a:moveTo>
                      <a:lnTo>
                        <a:pt x="216084" y="789444"/>
                      </a:lnTo>
                      <a:lnTo>
                        <a:pt x="223050" y="790605"/>
                      </a:lnTo>
                      <a:lnTo>
                        <a:pt x="223631" y="798733"/>
                      </a:lnTo>
                      <a:lnTo>
                        <a:pt x="234081" y="798733"/>
                      </a:lnTo>
                      <a:lnTo>
                        <a:pt x="236403" y="784219"/>
                      </a:lnTo>
                      <a:lnTo>
                        <a:pt x="238145" y="798152"/>
                      </a:lnTo>
                      <a:lnTo>
                        <a:pt x="252659" y="797572"/>
                      </a:lnTo>
                      <a:lnTo>
                        <a:pt x="271236" y="778414"/>
                      </a:lnTo>
                      <a:lnTo>
                        <a:pt x="275881" y="778994"/>
                      </a:lnTo>
                      <a:lnTo>
                        <a:pt x="271817" y="786541"/>
                      </a:lnTo>
                      <a:lnTo>
                        <a:pt x="279945" y="791766"/>
                      </a:lnTo>
                      <a:lnTo>
                        <a:pt x="304328" y="790605"/>
                      </a:lnTo>
                      <a:lnTo>
                        <a:pt x="319422" y="783639"/>
                      </a:lnTo>
                      <a:lnTo>
                        <a:pt x="327550" y="783058"/>
                      </a:lnTo>
                      <a:lnTo>
                        <a:pt x="329292" y="791766"/>
                      </a:lnTo>
                      <a:lnTo>
                        <a:pt x="332775" y="788863"/>
                      </a:lnTo>
                      <a:lnTo>
                        <a:pt x="335097" y="780736"/>
                      </a:lnTo>
                      <a:lnTo>
                        <a:pt x="369350" y="781897"/>
                      </a:lnTo>
                      <a:lnTo>
                        <a:pt x="380380" y="772608"/>
                      </a:lnTo>
                      <a:lnTo>
                        <a:pt x="372833" y="766222"/>
                      </a:lnTo>
                      <a:lnTo>
                        <a:pt x="376316" y="759255"/>
                      </a:lnTo>
                      <a:lnTo>
                        <a:pt x="391411" y="760416"/>
                      </a:lnTo>
                      <a:lnTo>
                        <a:pt x="390250" y="753450"/>
                      </a:lnTo>
                      <a:lnTo>
                        <a:pt x="404764" y="754611"/>
                      </a:lnTo>
                      <a:lnTo>
                        <a:pt x="408827" y="748225"/>
                      </a:lnTo>
                      <a:lnTo>
                        <a:pt x="415214" y="749386"/>
                      </a:lnTo>
                      <a:lnTo>
                        <a:pt x="441919" y="738355"/>
                      </a:lnTo>
                      <a:lnTo>
                        <a:pt x="443080" y="728486"/>
                      </a:lnTo>
                      <a:lnTo>
                        <a:pt x="475591" y="714553"/>
                      </a:lnTo>
                      <a:lnTo>
                        <a:pt x="487202" y="703522"/>
                      </a:lnTo>
                      <a:lnTo>
                        <a:pt x="494169" y="700039"/>
                      </a:lnTo>
                      <a:lnTo>
                        <a:pt x="501716" y="704683"/>
                      </a:lnTo>
                      <a:lnTo>
                        <a:pt x="515069" y="699458"/>
                      </a:lnTo>
                      <a:lnTo>
                        <a:pt x="521455" y="688428"/>
                      </a:lnTo>
                      <a:lnTo>
                        <a:pt x="524358" y="680881"/>
                      </a:lnTo>
                      <a:lnTo>
                        <a:pt x="534227" y="675656"/>
                      </a:lnTo>
                      <a:lnTo>
                        <a:pt x="542935" y="671592"/>
                      </a:lnTo>
                      <a:lnTo>
                        <a:pt x="545258" y="663464"/>
                      </a:lnTo>
                      <a:lnTo>
                        <a:pt x="538871" y="653595"/>
                      </a:lnTo>
                      <a:lnTo>
                        <a:pt x="526099" y="652433"/>
                      </a:lnTo>
                      <a:lnTo>
                        <a:pt x="524938" y="644886"/>
                      </a:lnTo>
                      <a:lnTo>
                        <a:pt x="529583" y="635598"/>
                      </a:lnTo>
                      <a:lnTo>
                        <a:pt x="537710" y="634436"/>
                      </a:lnTo>
                      <a:lnTo>
                        <a:pt x="545258" y="625728"/>
                      </a:lnTo>
                      <a:lnTo>
                        <a:pt x="556288" y="625147"/>
                      </a:lnTo>
                      <a:lnTo>
                        <a:pt x="576027" y="606570"/>
                      </a:lnTo>
                      <a:lnTo>
                        <a:pt x="578349" y="598442"/>
                      </a:lnTo>
                      <a:lnTo>
                        <a:pt x="587057" y="585089"/>
                      </a:lnTo>
                      <a:lnTo>
                        <a:pt x="609118" y="561286"/>
                      </a:lnTo>
                      <a:lnTo>
                        <a:pt x="623632" y="556062"/>
                      </a:lnTo>
                      <a:lnTo>
                        <a:pt x="634663" y="550837"/>
                      </a:lnTo>
                      <a:lnTo>
                        <a:pt x="646854" y="555481"/>
                      </a:lnTo>
                      <a:lnTo>
                        <a:pt x="654982" y="570576"/>
                      </a:lnTo>
                      <a:lnTo>
                        <a:pt x="646274" y="570576"/>
                      </a:lnTo>
                      <a:lnTo>
                        <a:pt x="638146" y="561867"/>
                      </a:lnTo>
                      <a:lnTo>
                        <a:pt x="620729" y="573478"/>
                      </a:lnTo>
                      <a:lnTo>
                        <a:pt x="610860" y="574059"/>
                      </a:lnTo>
                      <a:lnTo>
                        <a:pt x="609699" y="592056"/>
                      </a:lnTo>
                      <a:lnTo>
                        <a:pt x="591702" y="620503"/>
                      </a:lnTo>
                      <a:lnTo>
                        <a:pt x="595185" y="632114"/>
                      </a:lnTo>
                      <a:lnTo>
                        <a:pt x="608538" y="632114"/>
                      </a:lnTo>
                      <a:lnTo>
                        <a:pt x="605055" y="637920"/>
                      </a:lnTo>
                      <a:lnTo>
                        <a:pt x="596927" y="638500"/>
                      </a:lnTo>
                      <a:lnTo>
                        <a:pt x="582993" y="648950"/>
                      </a:lnTo>
                      <a:lnTo>
                        <a:pt x="582993" y="654175"/>
                      </a:lnTo>
                      <a:lnTo>
                        <a:pt x="594024" y="659980"/>
                      </a:lnTo>
                      <a:lnTo>
                        <a:pt x="613763" y="656497"/>
                      </a:lnTo>
                      <a:lnTo>
                        <a:pt x="621891" y="646628"/>
                      </a:lnTo>
                      <a:lnTo>
                        <a:pt x="630018" y="647209"/>
                      </a:lnTo>
                      <a:lnTo>
                        <a:pt x="647435" y="637339"/>
                      </a:lnTo>
                      <a:lnTo>
                        <a:pt x="650338" y="623986"/>
                      </a:lnTo>
                      <a:lnTo>
                        <a:pt x="659627" y="623406"/>
                      </a:lnTo>
                      <a:lnTo>
                        <a:pt x="696201" y="628050"/>
                      </a:lnTo>
                      <a:lnTo>
                        <a:pt x="702007" y="621664"/>
                      </a:lnTo>
                      <a:lnTo>
                        <a:pt x="707812" y="595539"/>
                      </a:lnTo>
                      <a:lnTo>
                        <a:pt x="698524" y="601925"/>
                      </a:lnTo>
                      <a:lnTo>
                        <a:pt x="702007" y="589153"/>
                      </a:lnTo>
                      <a:lnTo>
                        <a:pt x="692718" y="581025"/>
                      </a:lnTo>
                      <a:lnTo>
                        <a:pt x="697362" y="572317"/>
                      </a:lnTo>
                      <a:lnTo>
                        <a:pt x="697943" y="581025"/>
                      </a:lnTo>
                      <a:lnTo>
                        <a:pt x="717682" y="581025"/>
                      </a:lnTo>
                      <a:lnTo>
                        <a:pt x="721746" y="575220"/>
                      </a:lnTo>
                      <a:lnTo>
                        <a:pt x="731035" y="574639"/>
                      </a:lnTo>
                      <a:lnTo>
                        <a:pt x="729293" y="584509"/>
                      </a:lnTo>
                      <a:lnTo>
                        <a:pt x="740323" y="585089"/>
                      </a:lnTo>
                      <a:lnTo>
                        <a:pt x="729293" y="592636"/>
                      </a:lnTo>
                      <a:lnTo>
                        <a:pt x="753096" y="599022"/>
                      </a:lnTo>
                      <a:lnTo>
                        <a:pt x="732776" y="601345"/>
                      </a:lnTo>
                      <a:lnTo>
                        <a:pt x="725229" y="608311"/>
                      </a:lnTo>
                      <a:lnTo>
                        <a:pt x="730454" y="616439"/>
                      </a:lnTo>
                      <a:lnTo>
                        <a:pt x="757159" y="606570"/>
                      </a:lnTo>
                      <a:lnTo>
                        <a:pt x="770512" y="616439"/>
                      </a:lnTo>
                      <a:lnTo>
                        <a:pt x="774576" y="611214"/>
                      </a:lnTo>
                      <a:lnTo>
                        <a:pt x="778059" y="619342"/>
                      </a:lnTo>
                      <a:lnTo>
                        <a:pt x="801281" y="632695"/>
                      </a:lnTo>
                      <a:lnTo>
                        <a:pt x="818118" y="632695"/>
                      </a:lnTo>
                      <a:lnTo>
                        <a:pt x="840759" y="629792"/>
                      </a:lnTo>
                      <a:lnTo>
                        <a:pt x="865723" y="636178"/>
                      </a:lnTo>
                      <a:lnTo>
                        <a:pt x="877334" y="647209"/>
                      </a:lnTo>
                      <a:lnTo>
                        <a:pt x="903459" y="649531"/>
                      </a:lnTo>
                      <a:lnTo>
                        <a:pt x="913909" y="640822"/>
                      </a:lnTo>
                      <a:lnTo>
                        <a:pt x="918553" y="654756"/>
                      </a:lnTo>
                      <a:lnTo>
                        <a:pt x="908103" y="658820"/>
                      </a:lnTo>
                      <a:lnTo>
                        <a:pt x="915070" y="665786"/>
                      </a:lnTo>
                      <a:lnTo>
                        <a:pt x="958031" y="687847"/>
                      </a:lnTo>
                      <a:lnTo>
                        <a:pt x="966159" y="702361"/>
                      </a:lnTo>
                      <a:lnTo>
                        <a:pt x="997509" y="726164"/>
                      </a:lnTo>
                      <a:lnTo>
                        <a:pt x="1016667" y="714553"/>
                      </a:lnTo>
                      <a:lnTo>
                        <a:pt x="1013183" y="701780"/>
                      </a:lnTo>
                      <a:lnTo>
                        <a:pt x="992864" y="690169"/>
                      </a:lnTo>
                      <a:lnTo>
                        <a:pt x="1010861" y="697136"/>
                      </a:lnTo>
                      <a:lnTo>
                        <a:pt x="1013764" y="693072"/>
                      </a:lnTo>
                      <a:lnTo>
                        <a:pt x="1018989" y="700619"/>
                      </a:lnTo>
                      <a:lnTo>
                        <a:pt x="1018989" y="716294"/>
                      </a:lnTo>
                      <a:lnTo>
                        <a:pt x="1031181" y="712811"/>
                      </a:lnTo>
                      <a:lnTo>
                        <a:pt x="1043372" y="723261"/>
                      </a:lnTo>
                      <a:lnTo>
                        <a:pt x="1028858" y="666367"/>
                      </a:lnTo>
                      <a:lnTo>
                        <a:pt x="1035825" y="673914"/>
                      </a:lnTo>
                      <a:lnTo>
                        <a:pt x="1043953" y="708747"/>
                      </a:lnTo>
                      <a:lnTo>
                        <a:pt x="1056725" y="723261"/>
                      </a:lnTo>
                      <a:lnTo>
                        <a:pt x="1070658" y="720939"/>
                      </a:lnTo>
                      <a:lnTo>
                        <a:pt x="1081108" y="741258"/>
                      </a:lnTo>
                      <a:lnTo>
                        <a:pt x="1086333" y="741258"/>
                      </a:lnTo>
                      <a:lnTo>
                        <a:pt x="1089816" y="773769"/>
                      </a:lnTo>
                      <a:lnTo>
                        <a:pt x="1109555" y="776672"/>
                      </a:lnTo>
                      <a:lnTo>
                        <a:pt x="1118844" y="789444"/>
                      </a:lnTo>
                      <a:lnTo>
                        <a:pt x="1129294" y="795830"/>
                      </a:lnTo>
                      <a:lnTo>
                        <a:pt x="1131616" y="812086"/>
                      </a:lnTo>
                      <a:lnTo>
                        <a:pt x="1121166" y="827180"/>
                      </a:lnTo>
                      <a:lnTo>
                        <a:pt x="1138002" y="836469"/>
                      </a:lnTo>
                      <a:lnTo>
                        <a:pt x="1144969" y="822535"/>
                      </a:lnTo>
                      <a:lnTo>
                        <a:pt x="1143808" y="840533"/>
                      </a:lnTo>
                      <a:lnTo>
                        <a:pt x="1139164" y="845758"/>
                      </a:lnTo>
                      <a:lnTo>
                        <a:pt x="1147291" y="855627"/>
                      </a:lnTo>
                      <a:lnTo>
                        <a:pt x="1151355" y="841694"/>
                      </a:lnTo>
                      <a:lnTo>
                        <a:pt x="1150194" y="834727"/>
                      </a:lnTo>
                      <a:lnTo>
                        <a:pt x="1154839" y="835888"/>
                      </a:lnTo>
                      <a:lnTo>
                        <a:pt x="1158322" y="849241"/>
                      </a:lnTo>
                      <a:lnTo>
                        <a:pt x="1152516" y="857369"/>
                      </a:lnTo>
                      <a:lnTo>
                        <a:pt x="1156000" y="872463"/>
                      </a:lnTo>
                      <a:lnTo>
                        <a:pt x="1158902" y="874785"/>
                      </a:lnTo>
                      <a:lnTo>
                        <a:pt x="1160644" y="865496"/>
                      </a:lnTo>
                      <a:lnTo>
                        <a:pt x="1164708" y="868980"/>
                      </a:lnTo>
                      <a:lnTo>
                        <a:pt x="1162966" y="880591"/>
                      </a:lnTo>
                      <a:lnTo>
                        <a:pt x="1169933" y="881752"/>
                      </a:lnTo>
                      <a:lnTo>
                        <a:pt x="1167611" y="886977"/>
                      </a:lnTo>
                      <a:lnTo>
                        <a:pt x="1177480" y="886396"/>
                      </a:lnTo>
                      <a:lnTo>
                        <a:pt x="1177480" y="880591"/>
                      </a:lnTo>
                      <a:lnTo>
                        <a:pt x="1171675" y="880591"/>
                      </a:lnTo>
                      <a:lnTo>
                        <a:pt x="1172255" y="870722"/>
                      </a:lnTo>
                      <a:lnTo>
                        <a:pt x="1167611" y="867238"/>
                      </a:lnTo>
                      <a:lnTo>
                        <a:pt x="1177480" y="865496"/>
                      </a:lnTo>
                      <a:lnTo>
                        <a:pt x="1180383" y="860852"/>
                      </a:lnTo>
                      <a:lnTo>
                        <a:pt x="1180383" y="851563"/>
                      </a:lnTo>
                      <a:lnTo>
                        <a:pt x="1183286" y="859111"/>
                      </a:lnTo>
                      <a:lnTo>
                        <a:pt x="1179802" y="869560"/>
                      </a:lnTo>
                      <a:lnTo>
                        <a:pt x="1186769" y="892202"/>
                      </a:lnTo>
                      <a:lnTo>
                        <a:pt x="1197219" y="892783"/>
                      </a:lnTo>
                      <a:lnTo>
                        <a:pt x="1209991" y="868399"/>
                      </a:lnTo>
                      <a:lnTo>
                        <a:pt x="1210572" y="857369"/>
                      </a:lnTo>
                      <a:lnTo>
                        <a:pt x="1203024" y="834146"/>
                      </a:lnTo>
                      <a:lnTo>
                        <a:pt x="1202444" y="827180"/>
                      </a:lnTo>
                      <a:lnTo>
                        <a:pt x="1205347" y="820213"/>
                      </a:lnTo>
                      <a:lnTo>
                        <a:pt x="1201283" y="816149"/>
                      </a:lnTo>
                      <a:lnTo>
                        <a:pt x="1191413" y="816730"/>
                      </a:lnTo>
                      <a:lnTo>
                        <a:pt x="1176899" y="805119"/>
                      </a:lnTo>
                      <a:lnTo>
                        <a:pt x="1167030" y="805119"/>
                      </a:lnTo>
                      <a:lnTo>
                        <a:pt x="1155419" y="796991"/>
                      </a:lnTo>
                      <a:lnTo>
                        <a:pt x="1146711" y="796991"/>
                      </a:lnTo>
                      <a:lnTo>
                        <a:pt x="1143808" y="787702"/>
                      </a:lnTo>
                      <a:lnTo>
                        <a:pt x="1135680" y="785961"/>
                      </a:lnTo>
                      <a:lnTo>
                        <a:pt x="1134519" y="777252"/>
                      </a:lnTo>
                      <a:lnTo>
                        <a:pt x="1128714" y="774350"/>
                      </a:lnTo>
                      <a:lnTo>
                        <a:pt x="1129294" y="764480"/>
                      </a:lnTo>
                      <a:lnTo>
                        <a:pt x="1099686" y="721519"/>
                      </a:lnTo>
                      <a:lnTo>
                        <a:pt x="1089236" y="712811"/>
                      </a:lnTo>
                      <a:lnTo>
                        <a:pt x="1089236" y="705844"/>
                      </a:lnTo>
                      <a:lnTo>
                        <a:pt x="1064272" y="685525"/>
                      </a:lnTo>
                      <a:lnTo>
                        <a:pt x="1060208" y="679139"/>
                      </a:lnTo>
                      <a:lnTo>
                        <a:pt x="1050919" y="667528"/>
                      </a:lnTo>
                      <a:lnTo>
                        <a:pt x="1039889" y="664044"/>
                      </a:lnTo>
                      <a:lnTo>
                        <a:pt x="1039889" y="651272"/>
                      </a:lnTo>
                      <a:lnTo>
                        <a:pt x="1032922" y="643725"/>
                      </a:lnTo>
                      <a:lnTo>
                        <a:pt x="1023053" y="639661"/>
                      </a:lnTo>
                      <a:lnTo>
                        <a:pt x="1010861" y="647209"/>
                      </a:lnTo>
                      <a:lnTo>
                        <a:pt x="1001572" y="659400"/>
                      </a:lnTo>
                      <a:lnTo>
                        <a:pt x="999250" y="673334"/>
                      </a:lnTo>
                      <a:lnTo>
                        <a:pt x="990542" y="673914"/>
                      </a:lnTo>
                      <a:lnTo>
                        <a:pt x="976028" y="689589"/>
                      </a:lnTo>
                      <a:lnTo>
                        <a:pt x="971384" y="687847"/>
                      </a:lnTo>
                      <a:lnTo>
                        <a:pt x="971384" y="673334"/>
                      </a:lnTo>
                      <a:lnTo>
                        <a:pt x="957450" y="660561"/>
                      </a:lnTo>
                      <a:lnTo>
                        <a:pt x="944098" y="648950"/>
                      </a:lnTo>
                      <a:lnTo>
                        <a:pt x="941195" y="637339"/>
                      </a:lnTo>
                      <a:lnTo>
                        <a:pt x="926681" y="629792"/>
                      </a:lnTo>
                      <a:lnTo>
                        <a:pt x="927842" y="617020"/>
                      </a:lnTo>
                      <a:lnTo>
                        <a:pt x="911587" y="616439"/>
                      </a:lnTo>
                      <a:lnTo>
                        <a:pt x="907523" y="622825"/>
                      </a:lnTo>
                      <a:lnTo>
                        <a:pt x="900556" y="622825"/>
                      </a:lnTo>
                      <a:lnTo>
                        <a:pt x="896492" y="618761"/>
                      </a:lnTo>
                      <a:lnTo>
                        <a:pt x="889526" y="623406"/>
                      </a:lnTo>
                      <a:lnTo>
                        <a:pt x="879076" y="616439"/>
                      </a:lnTo>
                      <a:lnTo>
                        <a:pt x="879076" y="118324"/>
                      </a:lnTo>
                      <a:lnTo>
                        <a:pt x="839017" y="94522"/>
                      </a:lnTo>
                      <a:lnTo>
                        <a:pt x="828567" y="91619"/>
                      </a:lnTo>
                      <a:lnTo>
                        <a:pt x="815795" y="98005"/>
                      </a:lnTo>
                      <a:lnTo>
                        <a:pt x="803023" y="98586"/>
                      </a:lnTo>
                      <a:lnTo>
                        <a:pt x="789670" y="89297"/>
                      </a:lnTo>
                      <a:lnTo>
                        <a:pt x="764707" y="85813"/>
                      </a:lnTo>
                      <a:lnTo>
                        <a:pt x="731035" y="64914"/>
                      </a:lnTo>
                      <a:lnTo>
                        <a:pt x="697943" y="62591"/>
                      </a:lnTo>
                      <a:lnTo>
                        <a:pt x="686332" y="65494"/>
                      </a:lnTo>
                      <a:lnTo>
                        <a:pt x="685171" y="55044"/>
                      </a:lnTo>
                      <a:lnTo>
                        <a:pt x="674721" y="50980"/>
                      </a:lnTo>
                      <a:lnTo>
                        <a:pt x="681107" y="45175"/>
                      </a:lnTo>
                      <a:lnTo>
                        <a:pt x="679946" y="39950"/>
                      </a:lnTo>
                      <a:lnTo>
                        <a:pt x="661368" y="33564"/>
                      </a:lnTo>
                      <a:lnTo>
                        <a:pt x="647435" y="33564"/>
                      </a:lnTo>
                      <a:lnTo>
                        <a:pt x="645113" y="35886"/>
                      </a:lnTo>
                      <a:lnTo>
                        <a:pt x="639888" y="32403"/>
                      </a:lnTo>
                      <a:lnTo>
                        <a:pt x="640468" y="17308"/>
                      </a:lnTo>
                      <a:lnTo>
                        <a:pt x="635824" y="12083"/>
                      </a:lnTo>
                      <a:lnTo>
                        <a:pt x="621310" y="28919"/>
                      </a:lnTo>
                      <a:lnTo>
                        <a:pt x="616666" y="28339"/>
                      </a:lnTo>
                      <a:lnTo>
                        <a:pt x="616666" y="23694"/>
                      </a:lnTo>
                      <a:lnTo>
                        <a:pt x="626535" y="19050"/>
                      </a:lnTo>
                      <a:lnTo>
                        <a:pt x="626535" y="14405"/>
                      </a:lnTo>
                      <a:lnTo>
                        <a:pt x="615504" y="472"/>
                      </a:lnTo>
                      <a:lnTo>
                        <a:pt x="609118" y="-109"/>
                      </a:lnTo>
                      <a:lnTo>
                        <a:pt x="582993" y="17889"/>
                      </a:lnTo>
                      <a:lnTo>
                        <a:pt x="560352" y="17889"/>
                      </a:lnTo>
                      <a:lnTo>
                        <a:pt x="562674" y="12664"/>
                      </a:lnTo>
                      <a:lnTo>
                        <a:pt x="552224" y="12083"/>
                      </a:lnTo>
                      <a:lnTo>
                        <a:pt x="522035" y="31822"/>
                      </a:lnTo>
                      <a:lnTo>
                        <a:pt x="511585" y="31822"/>
                      </a:lnTo>
                      <a:lnTo>
                        <a:pt x="508102" y="27178"/>
                      </a:lnTo>
                      <a:lnTo>
                        <a:pt x="492427" y="35886"/>
                      </a:lnTo>
                      <a:lnTo>
                        <a:pt x="471527" y="57366"/>
                      </a:lnTo>
                      <a:lnTo>
                        <a:pt x="455272" y="73041"/>
                      </a:lnTo>
                      <a:lnTo>
                        <a:pt x="446563" y="80008"/>
                      </a:lnTo>
                      <a:lnTo>
                        <a:pt x="431469" y="80588"/>
                      </a:lnTo>
                      <a:lnTo>
                        <a:pt x="418697" y="78266"/>
                      </a:lnTo>
                      <a:lnTo>
                        <a:pt x="405344" y="70719"/>
                      </a:lnTo>
                      <a:lnTo>
                        <a:pt x="405344" y="70719"/>
                      </a:lnTo>
                      <a:lnTo>
                        <a:pt x="389089" y="93361"/>
                      </a:lnTo>
                      <a:lnTo>
                        <a:pt x="388508" y="107294"/>
                      </a:lnTo>
                      <a:lnTo>
                        <a:pt x="403602" y="121227"/>
                      </a:lnTo>
                      <a:lnTo>
                        <a:pt x="415794" y="147352"/>
                      </a:lnTo>
                      <a:lnTo>
                        <a:pt x="416955" y="178121"/>
                      </a:lnTo>
                      <a:lnTo>
                        <a:pt x="433791" y="189732"/>
                      </a:lnTo>
                      <a:lnTo>
                        <a:pt x="453530" y="192055"/>
                      </a:lnTo>
                      <a:lnTo>
                        <a:pt x="457594" y="196699"/>
                      </a:lnTo>
                      <a:lnTo>
                        <a:pt x="448886" y="210052"/>
                      </a:lnTo>
                      <a:lnTo>
                        <a:pt x="452950" y="225727"/>
                      </a:lnTo>
                      <a:lnTo>
                        <a:pt x="443080" y="210632"/>
                      </a:lnTo>
                      <a:lnTo>
                        <a:pt x="443080" y="196699"/>
                      </a:lnTo>
                      <a:lnTo>
                        <a:pt x="434372" y="194957"/>
                      </a:lnTo>
                      <a:lnTo>
                        <a:pt x="434952" y="201924"/>
                      </a:lnTo>
                      <a:lnTo>
                        <a:pt x="439016" y="214116"/>
                      </a:lnTo>
                      <a:lnTo>
                        <a:pt x="455852" y="235596"/>
                      </a:lnTo>
                      <a:lnTo>
                        <a:pt x="447725" y="235596"/>
                      </a:lnTo>
                      <a:lnTo>
                        <a:pt x="434952" y="241982"/>
                      </a:lnTo>
                      <a:lnTo>
                        <a:pt x="398958" y="227468"/>
                      </a:lnTo>
                      <a:lnTo>
                        <a:pt x="398378" y="215857"/>
                      </a:lnTo>
                      <a:lnTo>
                        <a:pt x="406505" y="208310"/>
                      </a:lnTo>
                      <a:lnTo>
                        <a:pt x="406505" y="200182"/>
                      </a:lnTo>
                      <a:lnTo>
                        <a:pt x="394314" y="197280"/>
                      </a:lnTo>
                      <a:lnTo>
                        <a:pt x="380961" y="198441"/>
                      </a:lnTo>
                      <a:lnTo>
                        <a:pt x="353094" y="199602"/>
                      </a:lnTo>
                      <a:lnTo>
                        <a:pt x="361803" y="212955"/>
                      </a:lnTo>
                      <a:lnTo>
                        <a:pt x="350772" y="202505"/>
                      </a:lnTo>
                      <a:lnTo>
                        <a:pt x="302006" y="209471"/>
                      </a:lnTo>
                      <a:lnTo>
                        <a:pt x="297361" y="218180"/>
                      </a:lnTo>
                      <a:lnTo>
                        <a:pt x="325808" y="245466"/>
                      </a:lnTo>
                      <a:lnTo>
                        <a:pt x="321164" y="253593"/>
                      </a:lnTo>
                      <a:lnTo>
                        <a:pt x="319422" y="265204"/>
                      </a:lnTo>
                      <a:lnTo>
                        <a:pt x="315358" y="269849"/>
                      </a:lnTo>
                      <a:lnTo>
                        <a:pt x="314778" y="280879"/>
                      </a:lnTo>
                      <a:lnTo>
                        <a:pt x="340322" y="301779"/>
                      </a:lnTo>
                      <a:lnTo>
                        <a:pt x="364125" y="302940"/>
                      </a:lnTo>
                      <a:lnTo>
                        <a:pt x="390830" y="313971"/>
                      </a:lnTo>
                      <a:lnTo>
                        <a:pt x="402441" y="313971"/>
                      </a:lnTo>
                      <a:lnTo>
                        <a:pt x="407086" y="310488"/>
                      </a:lnTo>
                      <a:lnTo>
                        <a:pt x="429147" y="311068"/>
                      </a:lnTo>
                      <a:lnTo>
                        <a:pt x="429727" y="306424"/>
                      </a:lnTo>
                      <a:lnTo>
                        <a:pt x="436694" y="312810"/>
                      </a:lnTo>
                      <a:lnTo>
                        <a:pt x="437275" y="324421"/>
                      </a:lnTo>
                      <a:lnTo>
                        <a:pt x="422761" y="323840"/>
                      </a:lnTo>
                      <a:lnTo>
                        <a:pt x="423341" y="342999"/>
                      </a:lnTo>
                      <a:lnTo>
                        <a:pt x="426244" y="361576"/>
                      </a:lnTo>
                      <a:lnTo>
                        <a:pt x="409408" y="377251"/>
                      </a:lnTo>
                      <a:lnTo>
                        <a:pt x="398378" y="376671"/>
                      </a:lnTo>
                      <a:lnTo>
                        <a:pt x="386766" y="372026"/>
                      </a:lnTo>
                      <a:lnTo>
                        <a:pt x="380961" y="372607"/>
                      </a:lnTo>
                      <a:lnTo>
                        <a:pt x="362964" y="384798"/>
                      </a:lnTo>
                      <a:lnTo>
                        <a:pt x="353094" y="385959"/>
                      </a:lnTo>
                      <a:lnTo>
                        <a:pt x="344967" y="369704"/>
                      </a:lnTo>
                      <a:lnTo>
                        <a:pt x="326969" y="369704"/>
                      </a:lnTo>
                      <a:lnTo>
                        <a:pt x="314197" y="381315"/>
                      </a:lnTo>
                      <a:lnTo>
                        <a:pt x="311295" y="391765"/>
                      </a:lnTo>
                      <a:lnTo>
                        <a:pt x="292136" y="402215"/>
                      </a:lnTo>
                      <a:lnTo>
                        <a:pt x="261367" y="427179"/>
                      </a:lnTo>
                      <a:lnTo>
                        <a:pt x="259625" y="445176"/>
                      </a:lnTo>
                      <a:lnTo>
                        <a:pt x="263689" y="457948"/>
                      </a:lnTo>
                      <a:lnTo>
                        <a:pt x="269495" y="464915"/>
                      </a:lnTo>
                      <a:lnTo>
                        <a:pt x="275300" y="462592"/>
                      </a:lnTo>
                      <a:lnTo>
                        <a:pt x="280525" y="468398"/>
                      </a:lnTo>
                      <a:lnTo>
                        <a:pt x="275881" y="471881"/>
                      </a:lnTo>
                      <a:lnTo>
                        <a:pt x="267172" y="477106"/>
                      </a:lnTo>
                      <a:lnTo>
                        <a:pt x="273559" y="485814"/>
                      </a:lnTo>
                      <a:lnTo>
                        <a:pt x="258464" y="492201"/>
                      </a:lnTo>
                      <a:lnTo>
                        <a:pt x="263109" y="504973"/>
                      </a:lnTo>
                      <a:lnTo>
                        <a:pt x="272978" y="518326"/>
                      </a:lnTo>
                      <a:lnTo>
                        <a:pt x="277622" y="542128"/>
                      </a:lnTo>
                      <a:lnTo>
                        <a:pt x="300845" y="550837"/>
                      </a:lnTo>
                      <a:lnTo>
                        <a:pt x="315939" y="546192"/>
                      </a:lnTo>
                      <a:lnTo>
                        <a:pt x="325808" y="539806"/>
                      </a:lnTo>
                      <a:lnTo>
                        <a:pt x="328711" y="551998"/>
                      </a:lnTo>
                      <a:lnTo>
                        <a:pt x="330453" y="577542"/>
                      </a:lnTo>
                      <a:lnTo>
                        <a:pt x="319422" y="585670"/>
                      </a:lnTo>
                      <a:lnTo>
                        <a:pt x="319422" y="611214"/>
                      </a:lnTo>
                      <a:lnTo>
                        <a:pt x="315939" y="616439"/>
                      </a:lnTo>
                      <a:lnTo>
                        <a:pt x="306070" y="616439"/>
                      </a:lnTo>
                      <a:lnTo>
                        <a:pt x="315939" y="623406"/>
                      </a:lnTo>
                      <a:lnTo>
                        <a:pt x="328131" y="622825"/>
                      </a:lnTo>
                      <a:lnTo>
                        <a:pt x="330453" y="617020"/>
                      </a:lnTo>
                      <a:lnTo>
                        <a:pt x="357158" y="613536"/>
                      </a:lnTo>
                      <a:lnTo>
                        <a:pt x="368769" y="628631"/>
                      </a:lnTo>
                      <a:lnTo>
                        <a:pt x="376316" y="624567"/>
                      </a:lnTo>
                      <a:lnTo>
                        <a:pt x="383864" y="654175"/>
                      </a:lnTo>
                      <a:lnTo>
                        <a:pt x="389669" y="657078"/>
                      </a:lnTo>
                      <a:lnTo>
                        <a:pt x="395475" y="653014"/>
                      </a:lnTo>
                      <a:lnTo>
                        <a:pt x="396055" y="639081"/>
                      </a:lnTo>
                      <a:lnTo>
                        <a:pt x="401280" y="633275"/>
                      </a:lnTo>
                      <a:lnTo>
                        <a:pt x="405344" y="639661"/>
                      </a:lnTo>
                      <a:lnTo>
                        <a:pt x="406505" y="648950"/>
                      </a:lnTo>
                      <a:lnTo>
                        <a:pt x="415794" y="651272"/>
                      </a:lnTo>
                      <a:lnTo>
                        <a:pt x="443080" y="644306"/>
                      </a:lnTo>
                      <a:lnTo>
                        <a:pt x="444241" y="651272"/>
                      </a:lnTo>
                      <a:lnTo>
                        <a:pt x="432630" y="657658"/>
                      </a:lnTo>
                      <a:lnTo>
                        <a:pt x="423341" y="667528"/>
                      </a:lnTo>
                      <a:lnTo>
                        <a:pt x="407086" y="708167"/>
                      </a:lnTo>
                      <a:lnTo>
                        <a:pt x="382122" y="719778"/>
                      </a:lnTo>
                      <a:lnTo>
                        <a:pt x="373994" y="728486"/>
                      </a:lnTo>
                      <a:lnTo>
                        <a:pt x="372253" y="736614"/>
                      </a:lnTo>
                      <a:lnTo>
                        <a:pt x="366447" y="733130"/>
                      </a:lnTo>
                      <a:lnTo>
                        <a:pt x="312456" y="752289"/>
                      </a:lnTo>
                      <a:lnTo>
                        <a:pt x="302006" y="776091"/>
                      </a:lnTo>
                      <a:lnTo>
                        <a:pt x="294458" y="773769"/>
                      </a:lnTo>
                      <a:lnTo>
                        <a:pt x="297361" y="767383"/>
                      </a:lnTo>
                      <a:lnTo>
                        <a:pt x="288653" y="759255"/>
                      </a:lnTo>
                      <a:lnTo>
                        <a:pt x="268334" y="758094"/>
                      </a:lnTo>
                      <a:lnTo>
                        <a:pt x="237564" y="776672"/>
                      </a:lnTo>
                      <a:lnTo>
                        <a:pt x="224792" y="784219"/>
                      </a:lnTo>
                      <a:lnTo>
                        <a:pt x="211439" y="784219"/>
                      </a:lnTo>
                      <a:lnTo>
                        <a:pt x="208537" y="798152"/>
                      </a:lnTo>
                      <a:close/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1D720C20-D7D6-4F19-FDF9-097A7C10E60C}"/>
                    </a:ext>
                  </a:extLst>
                </p:cNvPr>
                <p:cNvSpPr/>
                <p:nvPr/>
              </p:nvSpPr>
              <p:spPr>
                <a:xfrm>
                  <a:off x="7658280" y="3865043"/>
                  <a:ext cx="690277" cy="802905"/>
                </a:xfrm>
                <a:custGeom>
                  <a:avLst/>
                  <a:gdLst>
                    <a:gd name="connsiteX0" fmla="*/ 27955 w 690277"/>
                    <a:gd name="connsiteY0" fmla="*/ 527087 h 802905"/>
                    <a:gd name="connsiteX1" fmla="*/ 45372 w 690277"/>
                    <a:gd name="connsiteY1" fmla="*/ 514315 h 802905"/>
                    <a:gd name="connsiteX2" fmla="*/ 50016 w 690277"/>
                    <a:gd name="connsiteY2" fmla="*/ 500382 h 802905"/>
                    <a:gd name="connsiteX3" fmla="*/ 44210 w 690277"/>
                    <a:gd name="connsiteY3" fmla="*/ 491093 h 802905"/>
                    <a:gd name="connsiteX4" fmla="*/ 33761 w 690277"/>
                    <a:gd name="connsiteY4" fmla="*/ 489932 h 802905"/>
                    <a:gd name="connsiteX5" fmla="*/ 27374 w 690277"/>
                    <a:gd name="connsiteY5" fmla="*/ 480643 h 802905"/>
                    <a:gd name="connsiteX6" fmla="*/ 33761 w 690277"/>
                    <a:gd name="connsiteY6" fmla="*/ 440585 h 802905"/>
                    <a:gd name="connsiteX7" fmla="*/ 43049 w 690277"/>
                    <a:gd name="connsiteY7" fmla="*/ 438843 h 802905"/>
                    <a:gd name="connsiteX8" fmla="*/ 56983 w 690277"/>
                    <a:gd name="connsiteY8" fmla="*/ 420265 h 802905"/>
                    <a:gd name="connsiteX9" fmla="*/ 66271 w 690277"/>
                    <a:gd name="connsiteY9" fmla="*/ 379627 h 802905"/>
                    <a:gd name="connsiteX10" fmla="*/ 80205 w 690277"/>
                    <a:gd name="connsiteY10" fmla="*/ 358727 h 802905"/>
                    <a:gd name="connsiteX11" fmla="*/ 108071 w 690277"/>
                    <a:gd name="connsiteY11" fmla="*/ 348857 h 802905"/>
                    <a:gd name="connsiteX12" fmla="*/ 115619 w 690277"/>
                    <a:gd name="connsiteY12" fmla="*/ 341310 h 802905"/>
                    <a:gd name="connsiteX13" fmla="*/ 113296 w 690277"/>
                    <a:gd name="connsiteY13" fmla="*/ 330280 h 802905"/>
                    <a:gd name="connsiteX14" fmla="*/ 99944 w 690277"/>
                    <a:gd name="connsiteY14" fmla="*/ 315766 h 802905"/>
                    <a:gd name="connsiteX15" fmla="*/ 92977 w 690277"/>
                    <a:gd name="connsiteY15" fmla="*/ 282094 h 802905"/>
                    <a:gd name="connsiteX16" fmla="*/ 84849 w 690277"/>
                    <a:gd name="connsiteY16" fmla="*/ 271644 h 802905"/>
                    <a:gd name="connsiteX17" fmla="*/ 77302 w 690277"/>
                    <a:gd name="connsiteY17" fmla="*/ 251905 h 802905"/>
                    <a:gd name="connsiteX18" fmla="*/ 82527 w 690277"/>
                    <a:gd name="connsiteY18" fmla="*/ 239713 h 802905"/>
                    <a:gd name="connsiteX19" fmla="*/ 90655 w 690277"/>
                    <a:gd name="connsiteY19" fmla="*/ 222297 h 802905"/>
                    <a:gd name="connsiteX20" fmla="*/ 93557 w 690277"/>
                    <a:gd name="connsiteY20" fmla="*/ 205461 h 802905"/>
                    <a:gd name="connsiteX21" fmla="*/ 90655 w 690277"/>
                    <a:gd name="connsiteY21" fmla="*/ 177013 h 802905"/>
                    <a:gd name="connsiteX22" fmla="*/ 96460 w 690277"/>
                    <a:gd name="connsiteY22" fmla="*/ 98058 h 802905"/>
                    <a:gd name="connsiteX23" fmla="*/ 116780 w 690277"/>
                    <a:gd name="connsiteY23" fmla="*/ 94575 h 802905"/>
                    <a:gd name="connsiteX24" fmla="*/ 138260 w 690277"/>
                    <a:gd name="connsiteY24" fmla="*/ 102703 h 802905"/>
                    <a:gd name="connsiteX25" fmla="*/ 145227 w 690277"/>
                    <a:gd name="connsiteY25" fmla="*/ 118378 h 802905"/>
                    <a:gd name="connsiteX26" fmla="*/ 156838 w 690277"/>
                    <a:gd name="connsiteY26" fmla="*/ 118378 h 802905"/>
                    <a:gd name="connsiteX27" fmla="*/ 170771 w 690277"/>
                    <a:gd name="connsiteY27" fmla="*/ 101541 h 802905"/>
                    <a:gd name="connsiteX28" fmla="*/ 190510 w 690277"/>
                    <a:gd name="connsiteY28" fmla="*/ -55 h 802905"/>
                    <a:gd name="connsiteX29" fmla="*/ 458726 w 690277"/>
                    <a:gd name="connsiteY29" fmla="*/ 47550 h 802905"/>
                    <a:gd name="connsiteX30" fmla="*/ 690947 w 690277"/>
                    <a:gd name="connsiteY30" fmla="*/ 82383 h 802905"/>
                    <a:gd name="connsiteX31" fmla="*/ 589931 w 690277"/>
                    <a:gd name="connsiteY31" fmla="*/ 802850 h 802905"/>
                    <a:gd name="connsiteX32" fmla="*/ 373384 w 690277"/>
                    <a:gd name="connsiteY32" fmla="*/ 771500 h 802905"/>
                    <a:gd name="connsiteX33" fmla="*/ 669 w 690277"/>
                    <a:gd name="connsiteY33" fmla="*/ 553793 h 802905"/>
                    <a:gd name="connsiteX34" fmla="*/ 3572 w 690277"/>
                    <a:gd name="connsiteY34" fmla="*/ 536956 h 802905"/>
                    <a:gd name="connsiteX35" fmla="*/ 15183 w 690277"/>
                    <a:gd name="connsiteY35" fmla="*/ 526507 h 802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690277" h="802905">
                      <a:moveTo>
                        <a:pt x="27955" y="527087"/>
                      </a:moveTo>
                      <a:lnTo>
                        <a:pt x="45372" y="514315"/>
                      </a:lnTo>
                      <a:lnTo>
                        <a:pt x="50016" y="500382"/>
                      </a:lnTo>
                      <a:lnTo>
                        <a:pt x="44210" y="491093"/>
                      </a:lnTo>
                      <a:lnTo>
                        <a:pt x="33761" y="489932"/>
                      </a:lnTo>
                      <a:lnTo>
                        <a:pt x="27374" y="480643"/>
                      </a:lnTo>
                      <a:lnTo>
                        <a:pt x="33761" y="440585"/>
                      </a:lnTo>
                      <a:lnTo>
                        <a:pt x="43049" y="438843"/>
                      </a:lnTo>
                      <a:lnTo>
                        <a:pt x="56983" y="420265"/>
                      </a:lnTo>
                      <a:lnTo>
                        <a:pt x="66271" y="379627"/>
                      </a:lnTo>
                      <a:lnTo>
                        <a:pt x="80205" y="358727"/>
                      </a:lnTo>
                      <a:lnTo>
                        <a:pt x="108071" y="348857"/>
                      </a:lnTo>
                      <a:lnTo>
                        <a:pt x="115619" y="341310"/>
                      </a:lnTo>
                      <a:lnTo>
                        <a:pt x="113296" y="330280"/>
                      </a:lnTo>
                      <a:lnTo>
                        <a:pt x="99944" y="315766"/>
                      </a:lnTo>
                      <a:lnTo>
                        <a:pt x="92977" y="282094"/>
                      </a:lnTo>
                      <a:lnTo>
                        <a:pt x="84849" y="271644"/>
                      </a:lnTo>
                      <a:lnTo>
                        <a:pt x="77302" y="251905"/>
                      </a:lnTo>
                      <a:lnTo>
                        <a:pt x="82527" y="239713"/>
                      </a:lnTo>
                      <a:lnTo>
                        <a:pt x="90655" y="222297"/>
                      </a:lnTo>
                      <a:lnTo>
                        <a:pt x="93557" y="205461"/>
                      </a:lnTo>
                      <a:lnTo>
                        <a:pt x="90655" y="177013"/>
                      </a:lnTo>
                      <a:lnTo>
                        <a:pt x="96460" y="98058"/>
                      </a:lnTo>
                      <a:lnTo>
                        <a:pt x="116780" y="94575"/>
                      </a:lnTo>
                      <a:lnTo>
                        <a:pt x="138260" y="102703"/>
                      </a:lnTo>
                      <a:lnTo>
                        <a:pt x="145227" y="118378"/>
                      </a:lnTo>
                      <a:lnTo>
                        <a:pt x="156838" y="118378"/>
                      </a:lnTo>
                      <a:lnTo>
                        <a:pt x="170771" y="101541"/>
                      </a:lnTo>
                      <a:lnTo>
                        <a:pt x="190510" y="-55"/>
                      </a:lnTo>
                      <a:lnTo>
                        <a:pt x="458726" y="47550"/>
                      </a:lnTo>
                      <a:lnTo>
                        <a:pt x="690947" y="82383"/>
                      </a:lnTo>
                      <a:lnTo>
                        <a:pt x="589931" y="802850"/>
                      </a:lnTo>
                      <a:lnTo>
                        <a:pt x="373384" y="771500"/>
                      </a:lnTo>
                      <a:lnTo>
                        <a:pt x="669" y="553793"/>
                      </a:lnTo>
                      <a:lnTo>
                        <a:pt x="3572" y="536956"/>
                      </a:lnTo>
                      <a:lnTo>
                        <a:pt x="15183" y="526507"/>
                      </a:lnTo>
                      <a:close/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29694AAE-EC7F-2EC0-305E-9B6C3BC54355}"/>
                    </a:ext>
                  </a:extLst>
                </p:cNvPr>
                <p:cNvSpPr/>
                <p:nvPr/>
              </p:nvSpPr>
              <p:spPr>
                <a:xfrm>
                  <a:off x="9804005" y="4083331"/>
                  <a:ext cx="514950" cy="463281"/>
                </a:xfrm>
                <a:custGeom>
                  <a:avLst/>
                  <a:gdLst>
                    <a:gd name="connsiteX0" fmla="*/ 463239 w 514950"/>
                    <a:gd name="connsiteY0" fmla="*/ 189202 h 463281"/>
                    <a:gd name="connsiteX1" fmla="*/ 468464 w 514950"/>
                    <a:gd name="connsiteY1" fmla="*/ 176430 h 463281"/>
                    <a:gd name="connsiteX2" fmla="*/ 475431 w 514950"/>
                    <a:gd name="connsiteY2" fmla="*/ 179332 h 463281"/>
                    <a:gd name="connsiteX3" fmla="*/ 479495 w 514950"/>
                    <a:gd name="connsiteY3" fmla="*/ 173527 h 463281"/>
                    <a:gd name="connsiteX4" fmla="*/ 474851 w 514950"/>
                    <a:gd name="connsiteY4" fmla="*/ 169463 h 463281"/>
                    <a:gd name="connsiteX5" fmla="*/ 476592 w 514950"/>
                    <a:gd name="connsiteY5" fmla="*/ 160755 h 463281"/>
                    <a:gd name="connsiteX6" fmla="*/ 470206 w 514950"/>
                    <a:gd name="connsiteY6" fmla="*/ 155530 h 463281"/>
                    <a:gd name="connsiteX7" fmla="*/ 473689 w 514950"/>
                    <a:gd name="connsiteY7" fmla="*/ 149724 h 463281"/>
                    <a:gd name="connsiteX8" fmla="*/ 473109 w 514950"/>
                    <a:gd name="connsiteY8" fmla="*/ 141016 h 463281"/>
                    <a:gd name="connsiteX9" fmla="*/ 466723 w 514950"/>
                    <a:gd name="connsiteY9" fmla="*/ 140436 h 463281"/>
                    <a:gd name="connsiteX10" fmla="*/ 471367 w 514950"/>
                    <a:gd name="connsiteY10" fmla="*/ 135791 h 463281"/>
                    <a:gd name="connsiteX11" fmla="*/ 478914 w 514950"/>
                    <a:gd name="connsiteY11" fmla="*/ 140436 h 463281"/>
                    <a:gd name="connsiteX12" fmla="*/ 480656 w 514950"/>
                    <a:gd name="connsiteY12" fmla="*/ 132308 h 463281"/>
                    <a:gd name="connsiteX13" fmla="*/ 478334 w 514950"/>
                    <a:gd name="connsiteY13" fmla="*/ 125922 h 463281"/>
                    <a:gd name="connsiteX14" fmla="*/ 478914 w 514950"/>
                    <a:gd name="connsiteY14" fmla="*/ 121858 h 463281"/>
                    <a:gd name="connsiteX15" fmla="*/ 490526 w 514950"/>
                    <a:gd name="connsiteY15" fmla="*/ 125341 h 463281"/>
                    <a:gd name="connsiteX16" fmla="*/ 488203 w 514950"/>
                    <a:gd name="connsiteY16" fmla="*/ 116633 h 463281"/>
                    <a:gd name="connsiteX17" fmla="*/ 497492 w 514950"/>
                    <a:gd name="connsiteY17" fmla="*/ 109086 h 463281"/>
                    <a:gd name="connsiteX18" fmla="*/ 494589 w 514950"/>
                    <a:gd name="connsiteY18" fmla="*/ 103861 h 463281"/>
                    <a:gd name="connsiteX19" fmla="*/ 488203 w 514950"/>
                    <a:gd name="connsiteY19" fmla="*/ 104441 h 463281"/>
                    <a:gd name="connsiteX20" fmla="*/ 484720 w 514950"/>
                    <a:gd name="connsiteY20" fmla="*/ 99216 h 463281"/>
                    <a:gd name="connsiteX21" fmla="*/ 489945 w 514950"/>
                    <a:gd name="connsiteY21" fmla="*/ 93991 h 463281"/>
                    <a:gd name="connsiteX22" fmla="*/ 499234 w 514950"/>
                    <a:gd name="connsiteY22" fmla="*/ 92830 h 463281"/>
                    <a:gd name="connsiteX23" fmla="*/ 502137 w 514950"/>
                    <a:gd name="connsiteY23" fmla="*/ 88186 h 463281"/>
                    <a:gd name="connsiteX24" fmla="*/ 510264 w 514950"/>
                    <a:gd name="connsiteY24" fmla="*/ 87025 h 463281"/>
                    <a:gd name="connsiteX25" fmla="*/ 509684 w 514950"/>
                    <a:gd name="connsiteY25" fmla="*/ 82380 h 463281"/>
                    <a:gd name="connsiteX26" fmla="*/ 504459 w 514950"/>
                    <a:gd name="connsiteY26" fmla="*/ 77155 h 463281"/>
                    <a:gd name="connsiteX27" fmla="*/ 504459 w 514950"/>
                    <a:gd name="connsiteY27" fmla="*/ 74252 h 463281"/>
                    <a:gd name="connsiteX28" fmla="*/ 513167 w 514950"/>
                    <a:gd name="connsiteY28" fmla="*/ 74252 h 463281"/>
                    <a:gd name="connsiteX29" fmla="*/ 515489 w 514950"/>
                    <a:gd name="connsiteY29" fmla="*/ 70189 h 463281"/>
                    <a:gd name="connsiteX30" fmla="*/ 507361 w 514950"/>
                    <a:gd name="connsiteY30" fmla="*/ 64383 h 463281"/>
                    <a:gd name="connsiteX31" fmla="*/ 506781 w 514950"/>
                    <a:gd name="connsiteY31" fmla="*/ 60900 h 463281"/>
                    <a:gd name="connsiteX32" fmla="*/ 441759 w 514950"/>
                    <a:gd name="connsiteY32" fmla="*/ 65544 h 463281"/>
                    <a:gd name="connsiteX33" fmla="*/ 458014 w 514950"/>
                    <a:gd name="connsiteY33" fmla="*/ 35936 h 463281"/>
                    <a:gd name="connsiteX34" fmla="*/ 467884 w 514950"/>
                    <a:gd name="connsiteY34" fmla="*/ 27228 h 463281"/>
                    <a:gd name="connsiteX35" fmla="*/ 467884 w 514950"/>
                    <a:gd name="connsiteY35" fmla="*/ 14455 h 463281"/>
                    <a:gd name="connsiteX36" fmla="*/ 458595 w 514950"/>
                    <a:gd name="connsiteY36" fmla="*/ -58 h 463281"/>
                    <a:gd name="connsiteX37" fmla="*/ 227535 w 514950"/>
                    <a:gd name="connsiteY37" fmla="*/ 11553 h 463281"/>
                    <a:gd name="connsiteX38" fmla="*/ 538 w 514950"/>
                    <a:gd name="connsiteY38" fmla="*/ 15617 h 463281"/>
                    <a:gd name="connsiteX39" fmla="*/ 24341 w 514950"/>
                    <a:gd name="connsiteY39" fmla="*/ 157272 h 463281"/>
                    <a:gd name="connsiteX40" fmla="*/ 20277 w 514950"/>
                    <a:gd name="connsiteY40" fmla="*/ 383687 h 463281"/>
                    <a:gd name="connsiteX41" fmla="*/ 35372 w 514950"/>
                    <a:gd name="connsiteY41" fmla="*/ 397040 h 463281"/>
                    <a:gd name="connsiteX42" fmla="*/ 51627 w 514950"/>
                    <a:gd name="connsiteY42" fmla="*/ 389493 h 463281"/>
                    <a:gd name="connsiteX43" fmla="*/ 70205 w 514950"/>
                    <a:gd name="connsiteY43" fmla="*/ 394137 h 463281"/>
                    <a:gd name="connsiteX44" fmla="*/ 71366 w 514950"/>
                    <a:gd name="connsiteY44" fmla="*/ 463223 h 463281"/>
                    <a:gd name="connsiteX45" fmla="*/ 374995 w 514950"/>
                    <a:gd name="connsiteY45" fmla="*/ 455676 h 463281"/>
                    <a:gd name="connsiteX46" fmla="*/ 381962 w 514950"/>
                    <a:gd name="connsiteY46" fmla="*/ 446968 h 463281"/>
                    <a:gd name="connsiteX47" fmla="*/ 384865 w 514950"/>
                    <a:gd name="connsiteY47" fmla="*/ 429551 h 463281"/>
                    <a:gd name="connsiteX48" fmla="*/ 376156 w 514950"/>
                    <a:gd name="connsiteY48" fmla="*/ 416198 h 463281"/>
                    <a:gd name="connsiteX49" fmla="*/ 373254 w 514950"/>
                    <a:gd name="connsiteY49" fmla="*/ 403426 h 463281"/>
                    <a:gd name="connsiteX50" fmla="*/ 378478 w 514950"/>
                    <a:gd name="connsiteY50" fmla="*/ 399362 h 463281"/>
                    <a:gd name="connsiteX51" fmla="*/ 378478 w 514950"/>
                    <a:gd name="connsiteY51" fmla="*/ 394718 h 463281"/>
                    <a:gd name="connsiteX52" fmla="*/ 368609 w 514950"/>
                    <a:gd name="connsiteY52" fmla="*/ 388332 h 463281"/>
                    <a:gd name="connsiteX53" fmla="*/ 368029 w 514950"/>
                    <a:gd name="connsiteY53" fmla="*/ 384268 h 463281"/>
                    <a:gd name="connsiteX54" fmla="*/ 377318 w 514950"/>
                    <a:gd name="connsiteY54" fmla="*/ 379043 h 463281"/>
                    <a:gd name="connsiteX55" fmla="*/ 370351 w 514950"/>
                    <a:gd name="connsiteY55" fmla="*/ 372657 h 463281"/>
                    <a:gd name="connsiteX56" fmla="*/ 380220 w 514950"/>
                    <a:gd name="connsiteY56" fmla="*/ 331438 h 463281"/>
                    <a:gd name="connsiteX57" fmla="*/ 399959 w 514950"/>
                    <a:gd name="connsiteY57" fmla="*/ 322149 h 463281"/>
                    <a:gd name="connsiteX58" fmla="*/ 399959 w 514950"/>
                    <a:gd name="connsiteY58" fmla="*/ 317504 h 463281"/>
                    <a:gd name="connsiteX59" fmla="*/ 393573 w 514950"/>
                    <a:gd name="connsiteY59" fmla="*/ 309377 h 463281"/>
                    <a:gd name="connsiteX60" fmla="*/ 410409 w 514950"/>
                    <a:gd name="connsiteY60" fmla="*/ 278027 h 463281"/>
                    <a:gd name="connsiteX61" fmla="*/ 421440 w 514950"/>
                    <a:gd name="connsiteY61" fmla="*/ 278027 h 463281"/>
                    <a:gd name="connsiteX62" fmla="*/ 430148 w 514950"/>
                    <a:gd name="connsiteY62" fmla="*/ 271060 h 463281"/>
                    <a:gd name="connsiteX63" fmla="*/ 428406 w 514950"/>
                    <a:gd name="connsiteY63" fmla="*/ 240871 h 463281"/>
                    <a:gd name="connsiteX64" fmla="*/ 446403 w 514950"/>
                    <a:gd name="connsiteY64" fmla="*/ 214746 h 463281"/>
                    <a:gd name="connsiteX65" fmla="*/ 456853 w 514950"/>
                    <a:gd name="connsiteY65" fmla="*/ 211263 h 463281"/>
                    <a:gd name="connsiteX66" fmla="*/ 453950 w 514950"/>
                    <a:gd name="connsiteY66" fmla="*/ 193266 h 4632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</a:cxnLst>
                  <a:rect l="l" t="t" r="r" b="b"/>
                  <a:pathLst>
                    <a:path w="514950" h="463281">
                      <a:moveTo>
                        <a:pt x="463239" y="189202"/>
                      </a:moveTo>
                      <a:lnTo>
                        <a:pt x="468464" y="176430"/>
                      </a:lnTo>
                      <a:lnTo>
                        <a:pt x="475431" y="179332"/>
                      </a:lnTo>
                      <a:lnTo>
                        <a:pt x="479495" y="173527"/>
                      </a:lnTo>
                      <a:lnTo>
                        <a:pt x="474851" y="169463"/>
                      </a:lnTo>
                      <a:lnTo>
                        <a:pt x="476592" y="160755"/>
                      </a:lnTo>
                      <a:lnTo>
                        <a:pt x="470206" y="155530"/>
                      </a:lnTo>
                      <a:lnTo>
                        <a:pt x="473689" y="149724"/>
                      </a:lnTo>
                      <a:lnTo>
                        <a:pt x="473109" y="141016"/>
                      </a:lnTo>
                      <a:lnTo>
                        <a:pt x="466723" y="140436"/>
                      </a:lnTo>
                      <a:lnTo>
                        <a:pt x="471367" y="135791"/>
                      </a:lnTo>
                      <a:lnTo>
                        <a:pt x="478914" y="140436"/>
                      </a:lnTo>
                      <a:lnTo>
                        <a:pt x="480656" y="132308"/>
                      </a:lnTo>
                      <a:lnTo>
                        <a:pt x="478334" y="125922"/>
                      </a:lnTo>
                      <a:lnTo>
                        <a:pt x="478914" y="121858"/>
                      </a:lnTo>
                      <a:lnTo>
                        <a:pt x="490526" y="125341"/>
                      </a:lnTo>
                      <a:lnTo>
                        <a:pt x="488203" y="116633"/>
                      </a:lnTo>
                      <a:lnTo>
                        <a:pt x="497492" y="109086"/>
                      </a:lnTo>
                      <a:lnTo>
                        <a:pt x="494589" y="103861"/>
                      </a:lnTo>
                      <a:lnTo>
                        <a:pt x="488203" y="104441"/>
                      </a:lnTo>
                      <a:lnTo>
                        <a:pt x="484720" y="99216"/>
                      </a:lnTo>
                      <a:lnTo>
                        <a:pt x="489945" y="93991"/>
                      </a:lnTo>
                      <a:lnTo>
                        <a:pt x="499234" y="92830"/>
                      </a:lnTo>
                      <a:lnTo>
                        <a:pt x="502137" y="88186"/>
                      </a:lnTo>
                      <a:lnTo>
                        <a:pt x="510264" y="87025"/>
                      </a:lnTo>
                      <a:lnTo>
                        <a:pt x="509684" y="82380"/>
                      </a:lnTo>
                      <a:lnTo>
                        <a:pt x="504459" y="77155"/>
                      </a:lnTo>
                      <a:lnTo>
                        <a:pt x="504459" y="74252"/>
                      </a:lnTo>
                      <a:lnTo>
                        <a:pt x="513167" y="74252"/>
                      </a:lnTo>
                      <a:lnTo>
                        <a:pt x="515489" y="70189"/>
                      </a:lnTo>
                      <a:lnTo>
                        <a:pt x="507361" y="64383"/>
                      </a:lnTo>
                      <a:lnTo>
                        <a:pt x="506781" y="60900"/>
                      </a:lnTo>
                      <a:lnTo>
                        <a:pt x="441759" y="65544"/>
                      </a:lnTo>
                      <a:lnTo>
                        <a:pt x="458014" y="35936"/>
                      </a:lnTo>
                      <a:lnTo>
                        <a:pt x="467884" y="27228"/>
                      </a:lnTo>
                      <a:lnTo>
                        <a:pt x="467884" y="14455"/>
                      </a:lnTo>
                      <a:lnTo>
                        <a:pt x="458595" y="-58"/>
                      </a:lnTo>
                      <a:lnTo>
                        <a:pt x="227535" y="11553"/>
                      </a:lnTo>
                      <a:lnTo>
                        <a:pt x="538" y="15617"/>
                      </a:lnTo>
                      <a:lnTo>
                        <a:pt x="24341" y="157272"/>
                      </a:lnTo>
                      <a:lnTo>
                        <a:pt x="20277" y="383687"/>
                      </a:lnTo>
                      <a:lnTo>
                        <a:pt x="35372" y="397040"/>
                      </a:lnTo>
                      <a:lnTo>
                        <a:pt x="51627" y="389493"/>
                      </a:lnTo>
                      <a:lnTo>
                        <a:pt x="70205" y="394137"/>
                      </a:lnTo>
                      <a:lnTo>
                        <a:pt x="71366" y="463223"/>
                      </a:lnTo>
                      <a:lnTo>
                        <a:pt x="374995" y="455676"/>
                      </a:lnTo>
                      <a:lnTo>
                        <a:pt x="381962" y="446968"/>
                      </a:lnTo>
                      <a:lnTo>
                        <a:pt x="384865" y="429551"/>
                      </a:lnTo>
                      <a:lnTo>
                        <a:pt x="376156" y="416198"/>
                      </a:lnTo>
                      <a:lnTo>
                        <a:pt x="373254" y="403426"/>
                      </a:lnTo>
                      <a:lnTo>
                        <a:pt x="378478" y="399362"/>
                      </a:lnTo>
                      <a:lnTo>
                        <a:pt x="378478" y="394718"/>
                      </a:lnTo>
                      <a:lnTo>
                        <a:pt x="368609" y="388332"/>
                      </a:lnTo>
                      <a:lnTo>
                        <a:pt x="368029" y="384268"/>
                      </a:lnTo>
                      <a:lnTo>
                        <a:pt x="377318" y="379043"/>
                      </a:lnTo>
                      <a:lnTo>
                        <a:pt x="370351" y="372657"/>
                      </a:lnTo>
                      <a:lnTo>
                        <a:pt x="380220" y="331438"/>
                      </a:lnTo>
                      <a:lnTo>
                        <a:pt x="399959" y="322149"/>
                      </a:lnTo>
                      <a:lnTo>
                        <a:pt x="399959" y="317504"/>
                      </a:lnTo>
                      <a:lnTo>
                        <a:pt x="393573" y="309377"/>
                      </a:lnTo>
                      <a:lnTo>
                        <a:pt x="410409" y="278027"/>
                      </a:lnTo>
                      <a:lnTo>
                        <a:pt x="421440" y="278027"/>
                      </a:lnTo>
                      <a:lnTo>
                        <a:pt x="430148" y="271060"/>
                      </a:lnTo>
                      <a:lnTo>
                        <a:pt x="428406" y="240871"/>
                      </a:lnTo>
                      <a:lnTo>
                        <a:pt x="446403" y="214746"/>
                      </a:lnTo>
                      <a:lnTo>
                        <a:pt x="456853" y="211263"/>
                      </a:lnTo>
                      <a:lnTo>
                        <a:pt x="453950" y="193266"/>
                      </a:lnTo>
                      <a:close/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BC7819F3-D821-3B12-D79A-07B4A6126490}"/>
                    </a:ext>
                  </a:extLst>
                </p:cNvPr>
                <p:cNvSpPr/>
                <p:nvPr/>
              </p:nvSpPr>
              <p:spPr>
                <a:xfrm>
                  <a:off x="6956391" y="3000599"/>
                  <a:ext cx="816838" cy="1391586"/>
                </a:xfrm>
                <a:custGeom>
                  <a:avLst/>
                  <a:gdLst>
                    <a:gd name="connsiteX0" fmla="*/ 322336 w 816838"/>
                    <a:gd name="connsiteY0" fmla="*/ 1263845 h 1391586"/>
                    <a:gd name="connsiteX1" fmla="*/ 342075 w 816838"/>
                    <a:gd name="connsiteY1" fmla="*/ 1294034 h 1391586"/>
                    <a:gd name="connsiteX2" fmla="*/ 333947 w 816838"/>
                    <a:gd name="connsiteY2" fmla="*/ 1294615 h 1391586"/>
                    <a:gd name="connsiteX3" fmla="*/ 323497 w 816838"/>
                    <a:gd name="connsiteY3" fmla="*/ 1283584 h 1391586"/>
                    <a:gd name="connsiteX4" fmla="*/ 333366 w 816838"/>
                    <a:gd name="connsiteY4" fmla="*/ 1206951 h 1391586"/>
                    <a:gd name="connsiteX5" fmla="*/ 343816 w 816838"/>
                    <a:gd name="connsiteY5" fmla="*/ 1230754 h 1391586"/>
                    <a:gd name="connsiteX6" fmla="*/ 358911 w 816838"/>
                    <a:gd name="connsiteY6" fmla="*/ 1236559 h 1391586"/>
                    <a:gd name="connsiteX7" fmla="*/ 362975 w 816838"/>
                    <a:gd name="connsiteY7" fmla="*/ 1233076 h 1391586"/>
                    <a:gd name="connsiteX8" fmla="*/ 355427 w 816838"/>
                    <a:gd name="connsiteY8" fmla="*/ 1218562 h 1391586"/>
                    <a:gd name="connsiteX9" fmla="*/ 340333 w 816838"/>
                    <a:gd name="connsiteY9" fmla="*/ 1204629 h 1391586"/>
                    <a:gd name="connsiteX10" fmla="*/ 217836 w 816838"/>
                    <a:gd name="connsiteY10" fmla="*/ 1096646 h 1391586"/>
                    <a:gd name="connsiteX11" fmla="*/ 217836 w 816838"/>
                    <a:gd name="connsiteY11" fmla="*/ 1110579 h 1391586"/>
                    <a:gd name="connsiteX12" fmla="*/ 229447 w 816838"/>
                    <a:gd name="connsiteY12" fmla="*/ 1117546 h 1391586"/>
                    <a:gd name="connsiteX13" fmla="*/ 254992 w 816838"/>
                    <a:gd name="connsiteY13" fmla="*/ 1116385 h 1391586"/>
                    <a:gd name="connsiteX14" fmla="*/ 260797 w 816838"/>
                    <a:gd name="connsiteY14" fmla="*/ 1110579 h 1391586"/>
                    <a:gd name="connsiteX15" fmla="*/ 242800 w 816838"/>
                    <a:gd name="connsiteY15" fmla="*/ 1109418 h 1391586"/>
                    <a:gd name="connsiteX16" fmla="*/ 183584 w 816838"/>
                    <a:gd name="connsiteY16" fmla="*/ 1097227 h 1391586"/>
                    <a:gd name="connsiteX17" fmla="*/ 202742 w 816838"/>
                    <a:gd name="connsiteY17" fmla="*/ 1100129 h 1391586"/>
                    <a:gd name="connsiteX18" fmla="*/ 210870 w 816838"/>
                    <a:gd name="connsiteY18" fmla="*/ 1112902 h 1391586"/>
                    <a:gd name="connsiteX19" fmla="*/ 188809 w 816838"/>
                    <a:gd name="connsiteY19" fmla="*/ 1112902 h 1391586"/>
                    <a:gd name="connsiteX20" fmla="*/ 461669 w 816838"/>
                    <a:gd name="connsiteY20" fmla="*/ 1361378 h 1391586"/>
                    <a:gd name="connsiteX21" fmla="*/ 455863 w 816838"/>
                    <a:gd name="connsiteY21" fmla="*/ 1343962 h 1391586"/>
                    <a:gd name="connsiteX22" fmla="*/ 457024 w 816838"/>
                    <a:gd name="connsiteY22" fmla="*/ 1326545 h 1391586"/>
                    <a:gd name="connsiteX23" fmla="*/ 454702 w 816838"/>
                    <a:gd name="connsiteY23" fmla="*/ 1280681 h 1391586"/>
                    <a:gd name="connsiteX24" fmla="*/ 444252 w 816838"/>
                    <a:gd name="connsiteY24" fmla="*/ 1252815 h 1391586"/>
                    <a:gd name="connsiteX25" fmla="*/ 437285 w 816838"/>
                    <a:gd name="connsiteY25" fmla="*/ 1244687 h 1391586"/>
                    <a:gd name="connsiteX26" fmla="*/ 433802 w 816838"/>
                    <a:gd name="connsiteY26" fmla="*/ 1235979 h 1391586"/>
                    <a:gd name="connsiteX27" fmla="*/ 393163 w 816838"/>
                    <a:gd name="connsiteY27" fmla="*/ 1186051 h 1391586"/>
                    <a:gd name="connsiteX28" fmla="*/ 372264 w 816838"/>
                    <a:gd name="connsiteY28" fmla="*/ 1186632 h 1391586"/>
                    <a:gd name="connsiteX29" fmla="*/ 360652 w 816838"/>
                    <a:gd name="connsiteY29" fmla="*/ 1175601 h 1391586"/>
                    <a:gd name="connsiteX30" fmla="*/ 367039 w 816838"/>
                    <a:gd name="connsiteY30" fmla="*/ 1165151 h 1391586"/>
                    <a:gd name="connsiteX31" fmla="*/ 362975 w 816838"/>
                    <a:gd name="connsiteY31" fmla="*/ 1143671 h 1391586"/>
                    <a:gd name="connsiteX32" fmla="*/ 350202 w 816838"/>
                    <a:gd name="connsiteY32" fmla="*/ 1136704 h 1391586"/>
                    <a:gd name="connsiteX33" fmla="*/ 327561 w 816838"/>
                    <a:gd name="connsiteY33" fmla="*/ 1133221 h 1391586"/>
                    <a:gd name="connsiteX34" fmla="*/ 311305 w 816838"/>
                    <a:gd name="connsiteY34" fmla="*/ 1125674 h 1391586"/>
                    <a:gd name="connsiteX35" fmla="*/ 302597 w 816838"/>
                    <a:gd name="connsiteY35" fmla="*/ 1114643 h 1391586"/>
                    <a:gd name="connsiteX36" fmla="*/ 276472 w 816838"/>
                    <a:gd name="connsiteY36" fmla="*/ 1076327 h 1391586"/>
                    <a:gd name="connsiteX37" fmla="*/ 260797 w 816838"/>
                    <a:gd name="connsiteY37" fmla="*/ 1063554 h 1391586"/>
                    <a:gd name="connsiteX38" fmla="*/ 239317 w 816838"/>
                    <a:gd name="connsiteY38" fmla="*/ 1060652 h 1391586"/>
                    <a:gd name="connsiteX39" fmla="*/ 221320 w 816838"/>
                    <a:gd name="connsiteY39" fmla="*/ 1047299 h 1391586"/>
                    <a:gd name="connsiteX40" fmla="*/ 194034 w 816838"/>
                    <a:gd name="connsiteY40" fmla="*/ 1038591 h 1391586"/>
                    <a:gd name="connsiteX41" fmla="*/ 177778 w 816838"/>
                    <a:gd name="connsiteY41" fmla="*/ 1036849 h 1391586"/>
                    <a:gd name="connsiteX42" fmla="*/ 163264 w 816838"/>
                    <a:gd name="connsiteY42" fmla="*/ 1022335 h 1391586"/>
                    <a:gd name="connsiteX43" fmla="*/ 164425 w 816838"/>
                    <a:gd name="connsiteY43" fmla="*/ 1006080 h 1391586"/>
                    <a:gd name="connsiteX44" fmla="*/ 169070 w 816838"/>
                    <a:gd name="connsiteY44" fmla="*/ 978213 h 1391586"/>
                    <a:gd name="connsiteX45" fmla="*/ 179520 w 816838"/>
                    <a:gd name="connsiteY45" fmla="*/ 948605 h 1391586"/>
                    <a:gd name="connsiteX46" fmla="*/ 171392 w 816838"/>
                    <a:gd name="connsiteY46" fmla="*/ 939316 h 1391586"/>
                    <a:gd name="connsiteX47" fmla="*/ 148170 w 816838"/>
                    <a:gd name="connsiteY47" fmla="*/ 884744 h 1391586"/>
                    <a:gd name="connsiteX48" fmla="*/ 132495 w 816838"/>
                    <a:gd name="connsiteY48" fmla="*/ 863264 h 1391586"/>
                    <a:gd name="connsiteX49" fmla="*/ 130173 w 816838"/>
                    <a:gd name="connsiteY49" fmla="*/ 845847 h 1391586"/>
                    <a:gd name="connsiteX50" fmla="*/ 120884 w 816838"/>
                    <a:gd name="connsiteY50" fmla="*/ 832494 h 1391586"/>
                    <a:gd name="connsiteX51" fmla="*/ 122045 w 816838"/>
                    <a:gd name="connsiteY51" fmla="*/ 817980 h 1391586"/>
                    <a:gd name="connsiteX52" fmla="*/ 110434 w 816838"/>
                    <a:gd name="connsiteY52" fmla="*/ 788953 h 1391586"/>
                    <a:gd name="connsiteX53" fmla="*/ 93598 w 816838"/>
                    <a:gd name="connsiteY53" fmla="*/ 773278 h 1391586"/>
                    <a:gd name="connsiteX54" fmla="*/ 97081 w 816838"/>
                    <a:gd name="connsiteY54" fmla="*/ 732059 h 1391586"/>
                    <a:gd name="connsiteX55" fmla="*/ 111015 w 816838"/>
                    <a:gd name="connsiteY55" fmla="*/ 727414 h 1391586"/>
                    <a:gd name="connsiteX56" fmla="*/ 121465 w 816838"/>
                    <a:gd name="connsiteY56" fmla="*/ 709417 h 1391586"/>
                    <a:gd name="connsiteX57" fmla="*/ 119142 w 816838"/>
                    <a:gd name="connsiteY57" fmla="*/ 690839 h 1391586"/>
                    <a:gd name="connsiteX58" fmla="*/ 113337 w 816838"/>
                    <a:gd name="connsiteY58" fmla="*/ 685614 h 1391586"/>
                    <a:gd name="connsiteX59" fmla="*/ 98823 w 816838"/>
                    <a:gd name="connsiteY59" fmla="*/ 685614 h 1391586"/>
                    <a:gd name="connsiteX60" fmla="*/ 84309 w 816838"/>
                    <a:gd name="connsiteY60" fmla="*/ 666456 h 1391586"/>
                    <a:gd name="connsiteX61" fmla="*/ 75601 w 816838"/>
                    <a:gd name="connsiteY61" fmla="*/ 646137 h 1391586"/>
                    <a:gd name="connsiteX62" fmla="*/ 75601 w 816838"/>
                    <a:gd name="connsiteY62" fmla="*/ 602595 h 1391586"/>
                    <a:gd name="connsiteX63" fmla="*/ 82567 w 816838"/>
                    <a:gd name="connsiteY63" fmla="*/ 578212 h 1391586"/>
                    <a:gd name="connsiteX64" fmla="*/ 83729 w 816838"/>
                    <a:gd name="connsiteY64" fmla="*/ 566020 h 1391586"/>
                    <a:gd name="connsiteX65" fmla="*/ 98242 w 816838"/>
                    <a:gd name="connsiteY65" fmla="*/ 567181 h 1391586"/>
                    <a:gd name="connsiteX66" fmla="*/ 97662 w 816838"/>
                    <a:gd name="connsiteY66" fmla="*/ 576470 h 1391586"/>
                    <a:gd name="connsiteX67" fmla="*/ 93017 w 816838"/>
                    <a:gd name="connsiteY67" fmla="*/ 580534 h 1391586"/>
                    <a:gd name="connsiteX68" fmla="*/ 93017 w 816838"/>
                    <a:gd name="connsiteY68" fmla="*/ 595048 h 1391586"/>
                    <a:gd name="connsiteX69" fmla="*/ 114498 w 816838"/>
                    <a:gd name="connsiteY69" fmla="*/ 613626 h 1391586"/>
                    <a:gd name="connsiteX70" fmla="*/ 114498 w 816838"/>
                    <a:gd name="connsiteY70" fmla="*/ 586340 h 1391586"/>
                    <a:gd name="connsiteX71" fmla="*/ 106370 w 816838"/>
                    <a:gd name="connsiteY71" fmla="*/ 566601 h 1391586"/>
                    <a:gd name="connsiteX72" fmla="*/ 109273 w 816838"/>
                    <a:gd name="connsiteY72" fmla="*/ 560215 h 1391586"/>
                    <a:gd name="connsiteX73" fmla="*/ 103467 w 816838"/>
                    <a:gd name="connsiteY73" fmla="*/ 550345 h 1391586"/>
                    <a:gd name="connsiteX74" fmla="*/ 119723 w 816838"/>
                    <a:gd name="connsiteY74" fmla="*/ 541637 h 1391586"/>
                    <a:gd name="connsiteX75" fmla="*/ 108692 w 816838"/>
                    <a:gd name="connsiteY75" fmla="*/ 524220 h 1391586"/>
                    <a:gd name="connsiteX76" fmla="*/ 100565 w 816838"/>
                    <a:gd name="connsiteY76" fmla="*/ 527123 h 1391586"/>
                    <a:gd name="connsiteX77" fmla="*/ 91856 w 816838"/>
                    <a:gd name="connsiteY77" fmla="*/ 549184 h 1391586"/>
                    <a:gd name="connsiteX78" fmla="*/ 94759 w 816838"/>
                    <a:gd name="connsiteY78" fmla="*/ 556731 h 1391586"/>
                    <a:gd name="connsiteX79" fmla="*/ 90115 w 816838"/>
                    <a:gd name="connsiteY79" fmla="*/ 562537 h 1391586"/>
                    <a:gd name="connsiteX80" fmla="*/ 84890 w 816838"/>
                    <a:gd name="connsiteY80" fmla="*/ 561956 h 1391586"/>
                    <a:gd name="connsiteX81" fmla="*/ 53540 w 816838"/>
                    <a:gd name="connsiteY81" fmla="*/ 526543 h 1391586"/>
                    <a:gd name="connsiteX82" fmla="*/ 57604 w 816838"/>
                    <a:gd name="connsiteY82" fmla="*/ 494032 h 1391586"/>
                    <a:gd name="connsiteX83" fmla="*/ 51218 w 816838"/>
                    <a:gd name="connsiteY83" fmla="*/ 471390 h 1391586"/>
                    <a:gd name="connsiteX84" fmla="*/ 13482 w 816838"/>
                    <a:gd name="connsiteY84" fmla="*/ 397079 h 1391586"/>
                    <a:gd name="connsiteX85" fmla="*/ 18126 w 816838"/>
                    <a:gd name="connsiteY85" fmla="*/ 334960 h 1391586"/>
                    <a:gd name="connsiteX86" fmla="*/ 31479 w 816838"/>
                    <a:gd name="connsiteY86" fmla="*/ 314060 h 1391586"/>
                    <a:gd name="connsiteX87" fmla="*/ 32640 w 816838"/>
                    <a:gd name="connsiteY87" fmla="*/ 276905 h 1391586"/>
                    <a:gd name="connsiteX88" fmla="*/ 709 w 816838"/>
                    <a:gd name="connsiteY88" fmla="*/ 212463 h 1391586"/>
                    <a:gd name="connsiteX89" fmla="*/ 2451 w 816838"/>
                    <a:gd name="connsiteY89" fmla="*/ 182275 h 1391586"/>
                    <a:gd name="connsiteX90" fmla="*/ 42509 w 816838"/>
                    <a:gd name="connsiteY90" fmla="*/ 138733 h 1391586"/>
                    <a:gd name="connsiteX91" fmla="*/ 52379 w 816838"/>
                    <a:gd name="connsiteY91" fmla="*/ 124800 h 1391586"/>
                    <a:gd name="connsiteX92" fmla="*/ 51798 w 816838"/>
                    <a:gd name="connsiteY92" fmla="*/ 116672 h 1391586"/>
                    <a:gd name="connsiteX93" fmla="*/ 75020 w 816838"/>
                    <a:gd name="connsiteY93" fmla="*/ 63261 h 1391586"/>
                    <a:gd name="connsiteX94" fmla="*/ 75601 w 816838"/>
                    <a:gd name="connsiteY94" fmla="*/ 14495 h 1391586"/>
                    <a:gd name="connsiteX95" fmla="*/ 80826 w 816838"/>
                    <a:gd name="connsiteY95" fmla="*/ -19 h 1391586"/>
                    <a:gd name="connsiteX96" fmla="*/ 464572 w 816838"/>
                    <a:gd name="connsiteY96" fmla="*/ 107964 h 1391586"/>
                    <a:gd name="connsiteX97" fmla="*/ 369361 w 816838"/>
                    <a:gd name="connsiteY97" fmla="*/ 474293 h 1391586"/>
                    <a:gd name="connsiteX98" fmla="*/ 375747 w 816838"/>
                    <a:gd name="connsiteY98" fmla="*/ 494612 h 1391586"/>
                    <a:gd name="connsiteX99" fmla="*/ 784456 w 816838"/>
                    <a:gd name="connsiteY99" fmla="*/ 1104193 h 1391586"/>
                    <a:gd name="connsiteX100" fmla="*/ 779231 w 816838"/>
                    <a:gd name="connsiteY100" fmla="*/ 1116385 h 1391586"/>
                    <a:gd name="connsiteX101" fmla="*/ 786779 w 816838"/>
                    <a:gd name="connsiteY101" fmla="*/ 1136124 h 1391586"/>
                    <a:gd name="connsiteX102" fmla="*/ 794906 w 816838"/>
                    <a:gd name="connsiteY102" fmla="*/ 1146574 h 1391586"/>
                    <a:gd name="connsiteX103" fmla="*/ 801873 w 816838"/>
                    <a:gd name="connsiteY103" fmla="*/ 1180246 h 1391586"/>
                    <a:gd name="connsiteX104" fmla="*/ 815226 w 816838"/>
                    <a:gd name="connsiteY104" fmla="*/ 1194760 h 1391586"/>
                    <a:gd name="connsiteX105" fmla="*/ 817548 w 816838"/>
                    <a:gd name="connsiteY105" fmla="*/ 1205790 h 1391586"/>
                    <a:gd name="connsiteX106" fmla="*/ 810001 w 816838"/>
                    <a:gd name="connsiteY106" fmla="*/ 1213337 h 1391586"/>
                    <a:gd name="connsiteX107" fmla="*/ 782134 w 816838"/>
                    <a:gd name="connsiteY107" fmla="*/ 1223207 h 1391586"/>
                    <a:gd name="connsiteX108" fmla="*/ 768201 w 816838"/>
                    <a:gd name="connsiteY108" fmla="*/ 1244107 h 1391586"/>
                    <a:gd name="connsiteX109" fmla="*/ 758912 w 816838"/>
                    <a:gd name="connsiteY109" fmla="*/ 1284745 h 1391586"/>
                    <a:gd name="connsiteX110" fmla="*/ 744979 w 816838"/>
                    <a:gd name="connsiteY110" fmla="*/ 1303323 h 1391586"/>
                    <a:gd name="connsiteX111" fmla="*/ 735690 w 816838"/>
                    <a:gd name="connsiteY111" fmla="*/ 1305065 h 1391586"/>
                    <a:gd name="connsiteX112" fmla="*/ 729304 w 816838"/>
                    <a:gd name="connsiteY112" fmla="*/ 1345123 h 1391586"/>
                    <a:gd name="connsiteX113" fmla="*/ 735690 w 816838"/>
                    <a:gd name="connsiteY113" fmla="*/ 1354412 h 1391586"/>
                    <a:gd name="connsiteX114" fmla="*/ 746140 w 816838"/>
                    <a:gd name="connsiteY114" fmla="*/ 1355573 h 1391586"/>
                    <a:gd name="connsiteX115" fmla="*/ 751945 w 816838"/>
                    <a:gd name="connsiteY115" fmla="*/ 1364862 h 1391586"/>
                    <a:gd name="connsiteX116" fmla="*/ 747301 w 816838"/>
                    <a:gd name="connsiteY116" fmla="*/ 1378795 h 1391586"/>
                    <a:gd name="connsiteX117" fmla="*/ 729884 w 816838"/>
                    <a:gd name="connsiteY117" fmla="*/ 1391567 h 1391586"/>
                    <a:gd name="connsiteX118" fmla="*/ 717112 w 816838"/>
                    <a:gd name="connsiteY118" fmla="*/ 1390987 h 1391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816838" h="1391586">
                      <a:moveTo>
                        <a:pt x="322336" y="1263845"/>
                      </a:moveTo>
                      <a:lnTo>
                        <a:pt x="342075" y="1294034"/>
                      </a:lnTo>
                      <a:lnTo>
                        <a:pt x="333947" y="1294615"/>
                      </a:lnTo>
                      <a:lnTo>
                        <a:pt x="323497" y="1283584"/>
                      </a:lnTo>
                      <a:close/>
                      <a:moveTo>
                        <a:pt x="333366" y="1206951"/>
                      </a:moveTo>
                      <a:lnTo>
                        <a:pt x="343816" y="1230754"/>
                      </a:lnTo>
                      <a:lnTo>
                        <a:pt x="358911" y="1236559"/>
                      </a:lnTo>
                      <a:lnTo>
                        <a:pt x="362975" y="1233076"/>
                      </a:lnTo>
                      <a:lnTo>
                        <a:pt x="355427" y="1218562"/>
                      </a:lnTo>
                      <a:lnTo>
                        <a:pt x="340333" y="1204629"/>
                      </a:lnTo>
                      <a:close/>
                      <a:moveTo>
                        <a:pt x="217836" y="1096646"/>
                      </a:moveTo>
                      <a:lnTo>
                        <a:pt x="217836" y="1110579"/>
                      </a:lnTo>
                      <a:lnTo>
                        <a:pt x="229447" y="1117546"/>
                      </a:lnTo>
                      <a:lnTo>
                        <a:pt x="254992" y="1116385"/>
                      </a:lnTo>
                      <a:lnTo>
                        <a:pt x="260797" y="1110579"/>
                      </a:lnTo>
                      <a:lnTo>
                        <a:pt x="242800" y="1109418"/>
                      </a:lnTo>
                      <a:close/>
                      <a:moveTo>
                        <a:pt x="183584" y="1097227"/>
                      </a:moveTo>
                      <a:lnTo>
                        <a:pt x="202742" y="1100129"/>
                      </a:lnTo>
                      <a:lnTo>
                        <a:pt x="210870" y="1112902"/>
                      </a:lnTo>
                      <a:lnTo>
                        <a:pt x="188809" y="1112902"/>
                      </a:lnTo>
                      <a:close/>
                      <a:moveTo>
                        <a:pt x="461669" y="1361378"/>
                      </a:moveTo>
                      <a:lnTo>
                        <a:pt x="455863" y="1343962"/>
                      </a:lnTo>
                      <a:lnTo>
                        <a:pt x="457024" y="1326545"/>
                      </a:lnTo>
                      <a:lnTo>
                        <a:pt x="454702" y="1280681"/>
                      </a:lnTo>
                      <a:lnTo>
                        <a:pt x="444252" y="1252815"/>
                      </a:lnTo>
                      <a:lnTo>
                        <a:pt x="437285" y="1244687"/>
                      </a:lnTo>
                      <a:lnTo>
                        <a:pt x="433802" y="1235979"/>
                      </a:lnTo>
                      <a:lnTo>
                        <a:pt x="393163" y="1186051"/>
                      </a:lnTo>
                      <a:lnTo>
                        <a:pt x="372264" y="1186632"/>
                      </a:lnTo>
                      <a:lnTo>
                        <a:pt x="360652" y="1175601"/>
                      </a:lnTo>
                      <a:lnTo>
                        <a:pt x="367039" y="1165151"/>
                      </a:lnTo>
                      <a:lnTo>
                        <a:pt x="362975" y="1143671"/>
                      </a:lnTo>
                      <a:lnTo>
                        <a:pt x="350202" y="1136704"/>
                      </a:lnTo>
                      <a:lnTo>
                        <a:pt x="327561" y="1133221"/>
                      </a:lnTo>
                      <a:lnTo>
                        <a:pt x="311305" y="1125674"/>
                      </a:lnTo>
                      <a:lnTo>
                        <a:pt x="302597" y="1114643"/>
                      </a:lnTo>
                      <a:lnTo>
                        <a:pt x="276472" y="1076327"/>
                      </a:lnTo>
                      <a:lnTo>
                        <a:pt x="260797" y="1063554"/>
                      </a:lnTo>
                      <a:lnTo>
                        <a:pt x="239317" y="1060652"/>
                      </a:lnTo>
                      <a:lnTo>
                        <a:pt x="221320" y="1047299"/>
                      </a:lnTo>
                      <a:lnTo>
                        <a:pt x="194034" y="1038591"/>
                      </a:lnTo>
                      <a:lnTo>
                        <a:pt x="177778" y="1036849"/>
                      </a:lnTo>
                      <a:lnTo>
                        <a:pt x="163264" y="1022335"/>
                      </a:lnTo>
                      <a:lnTo>
                        <a:pt x="164425" y="1006080"/>
                      </a:lnTo>
                      <a:lnTo>
                        <a:pt x="169070" y="978213"/>
                      </a:lnTo>
                      <a:lnTo>
                        <a:pt x="179520" y="948605"/>
                      </a:lnTo>
                      <a:lnTo>
                        <a:pt x="171392" y="939316"/>
                      </a:lnTo>
                      <a:lnTo>
                        <a:pt x="148170" y="884744"/>
                      </a:lnTo>
                      <a:lnTo>
                        <a:pt x="132495" y="863264"/>
                      </a:lnTo>
                      <a:lnTo>
                        <a:pt x="130173" y="845847"/>
                      </a:lnTo>
                      <a:lnTo>
                        <a:pt x="120884" y="832494"/>
                      </a:lnTo>
                      <a:lnTo>
                        <a:pt x="122045" y="817980"/>
                      </a:lnTo>
                      <a:lnTo>
                        <a:pt x="110434" y="788953"/>
                      </a:lnTo>
                      <a:lnTo>
                        <a:pt x="93598" y="773278"/>
                      </a:lnTo>
                      <a:lnTo>
                        <a:pt x="97081" y="732059"/>
                      </a:lnTo>
                      <a:lnTo>
                        <a:pt x="111015" y="727414"/>
                      </a:lnTo>
                      <a:lnTo>
                        <a:pt x="121465" y="709417"/>
                      </a:lnTo>
                      <a:lnTo>
                        <a:pt x="119142" y="690839"/>
                      </a:lnTo>
                      <a:lnTo>
                        <a:pt x="113337" y="685614"/>
                      </a:lnTo>
                      <a:lnTo>
                        <a:pt x="98823" y="685614"/>
                      </a:lnTo>
                      <a:lnTo>
                        <a:pt x="84309" y="666456"/>
                      </a:lnTo>
                      <a:lnTo>
                        <a:pt x="75601" y="646137"/>
                      </a:lnTo>
                      <a:lnTo>
                        <a:pt x="75601" y="602595"/>
                      </a:lnTo>
                      <a:lnTo>
                        <a:pt x="82567" y="578212"/>
                      </a:lnTo>
                      <a:lnTo>
                        <a:pt x="83729" y="566020"/>
                      </a:lnTo>
                      <a:lnTo>
                        <a:pt x="98242" y="567181"/>
                      </a:lnTo>
                      <a:lnTo>
                        <a:pt x="97662" y="576470"/>
                      </a:lnTo>
                      <a:lnTo>
                        <a:pt x="93017" y="580534"/>
                      </a:lnTo>
                      <a:lnTo>
                        <a:pt x="93017" y="595048"/>
                      </a:lnTo>
                      <a:lnTo>
                        <a:pt x="114498" y="613626"/>
                      </a:lnTo>
                      <a:lnTo>
                        <a:pt x="114498" y="586340"/>
                      </a:lnTo>
                      <a:lnTo>
                        <a:pt x="106370" y="566601"/>
                      </a:lnTo>
                      <a:lnTo>
                        <a:pt x="109273" y="560215"/>
                      </a:lnTo>
                      <a:lnTo>
                        <a:pt x="103467" y="550345"/>
                      </a:lnTo>
                      <a:lnTo>
                        <a:pt x="119723" y="541637"/>
                      </a:lnTo>
                      <a:lnTo>
                        <a:pt x="108692" y="524220"/>
                      </a:lnTo>
                      <a:lnTo>
                        <a:pt x="100565" y="527123"/>
                      </a:lnTo>
                      <a:lnTo>
                        <a:pt x="91856" y="549184"/>
                      </a:lnTo>
                      <a:lnTo>
                        <a:pt x="94759" y="556731"/>
                      </a:lnTo>
                      <a:lnTo>
                        <a:pt x="90115" y="562537"/>
                      </a:lnTo>
                      <a:lnTo>
                        <a:pt x="84890" y="561956"/>
                      </a:lnTo>
                      <a:lnTo>
                        <a:pt x="53540" y="526543"/>
                      </a:lnTo>
                      <a:lnTo>
                        <a:pt x="57604" y="494032"/>
                      </a:lnTo>
                      <a:lnTo>
                        <a:pt x="51218" y="471390"/>
                      </a:lnTo>
                      <a:lnTo>
                        <a:pt x="13482" y="397079"/>
                      </a:lnTo>
                      <a:lnTo>
                        <a:pt x="18126" y="334960"/>
                      </a:lnTo>
                      <a:lnTo>
                        <a:pt x="31479" y="314060"/>
                      </a:lnTo>
                      <a:lnTo>
                        <a:pt x="32640" y="276905"/>
                      </a:lnTo>
                      <a:lnTo>
                        <a:pt x="709" y="212463"/>
                      </a:lnTo>
                      <a:lnTo>
                        <a:pt x="2451" y="182275"/>
                      </a:lnTo>
                      <a:lnTo>
                        <a:pt x="42509" y="138733"/>
                      </a:lnTo>
                      <a:lnTo>
                        <a:pt x="52379" y="124800"/>
                      </a:lnTo>
                      <a:lnTo>
                        <a:pt x="51798" y="116672"/>
                      </a:lnTo>
                      <a:lnTo>
                        <a:pt x="75020" y="63261"/>
                      </a:lnTo>
                      <a:lnTo>
                        <a:pt x="75601" y="14495"/>
                      </a:lnTo>
                      <a:lnTo>
                        <a:pt x="80826" y="-19"/>
                      </a:lnTo>
                      <a:lnTo>
                        <a:pt x="464572" y="107964"/>
                      </a:lnTo>
                      <a:lnTo>
                        <a:pt x="369361" y="474293"/>
                      </a:lnTo>
                      <a:lnTo>
                        <a:pt x="375747" y="494612"/>
                      </a:lnTo>
                      <a:lnTo>
                        <a:pt x="784456" y="1104193"/>
                      </a:lnTo>
                      <a:lnTo>
                        <a:pt x="779231" y="1116385"/>
                      </a:lnTo>
                      <a:lnTo>
                        <a:pt x="786779" y="1136124"/>
                      </a:lnTo>
                      <a:lnTo>
                        <a:pt x="794906" y="1146574"/>
                      </a:lnTo>
                      <a:lnTo>
                        <a:pt x="801873" y="1180246"/>
                      </a:lnTo>
                      <a:lnTo>
                        <a:pt x="815226" y="1194760"/>
                      </a:lnTo>
                      <a:lnTo>
                        <a:pt x="817548" y="1205790"/>
                      </a:lnTo>
                      <a:lnTo>
                        <a:pt x="810001" y="1213337"/>
                      </a:lnTo>
                      <a:lnTo>
                        <a:pt x="782134" y="1223207"/>
                      </a:lnTo>
                      <a:lnTo>
                        <a:pt x="768201" y="1244107"/>
                      </a:lnTo>
                      <a:lnTo>
                        <a:pt x="758912" y="1284745"/>
                      </a:lnTo>
                      <a:lnTo>
                        <a:pt x="744979" y="1303323"/>
                      </a:lnTo>
                      <a:lnTo>
                        <a:pt x="735690" y="1305065"/>
                      </a:lnTo>
                      <a:lnTo>
                        <a:pt x="729304" y="1345123"/>
                      </a:lnTo>
                      <a:lnTo>
                        <a:pt x="735690" y="1354412"/>
                      </a:lnTo>
                      <a:lnTo>
                        <a:pt x="746140" y="1355573"/>
                      </a:lnTo>
                      <a:lnTo>
                        <a:pt x="751945" y="1364862"/>
                      </a:lnTo>
                      <a:lnTo>
                        <a:pt x="747301" y="1378795"/>
                      </a:lnTo>
                      <a:lnTo>
                        <a:pt x="729884" y="1391567"/>
                      </a:lnTo>
                      <a:lnTo>
                        <a:pt x="717112" y="1390987"/>
                      </a:lnTo>
                      <a:close/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C3D5E985-7708-A5A8-DB73-BFB901E42D86}"/>
                    </a:ext>
                  </a:extLst>
                </p:cNvPr>
                <p:cNvSpPr/>
                <p:nvPr/>
              </p:nvSpPr>
              <p:spPr>
                <a:xfrm>
                  <a:off x="8348558" y="3434853"/>
                  <a:ext cx="737302" cy="584036"/>
                </a:xfrm>
                <a:custGeom>
                  <a:avLst/>
                  <a:gdLst>
                    <a:gd name="connsiteX0" fmla="*/ 701932 w 737302"/>
                    <a:gd name="connsiteY0" fmla="*/ 584015 h 584036"/>
                    <a:gd name="connsiteX1" fmla="*/ 606141 w 737302"/>
                    <a:gd name="connsiteY1" fmla="*/ 578210 h 584036"/>
                    <a:gd name="connsiteX2" fmla="*/ 305995 w 737302"/>
                    <a:gd name="connsiteY2" fmla="*/ 550343 h 584036"/>
                    <a:gd name="connsiteX3" fmla="*/ 624 w 737302"/>
                    <a:gd name="connsiteY3" fmla="*/ 512607 h 584036"/>
                    <a:gd name="connsiteX4" fmla="*/ 67387 w 737302"/>
                    <a:gd name="connsiteY4" fmla="*/ -21 h 584036"/>
                    <a:gd name="connsiteX5" fmla="*/ 328056 w 737302"/>
                    <a:gd name="connsiteY5" fmla="*/ 33070 h 584036"/>
                    <a:gd name="connsiteX6" fmla="*/ 545763 w 737302"/>
                    <a:gd name="connsiteY6" fmla="*/ 52809 h 584036"/>
                    <a:gd name="connsiteX7" fmla="*/ 737926 w 737302"/>
                    <a:gd name="connsiteY7" fmla="*/ 66742 h 584036"/>
                    <a:gd name="connsiteX8" fmla="*/ 729799 w 737302"/>
                    <a:gd name="connsiteY8" fmla="*/ 195045 h 584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37302" h="584036">
                      <a:moveTo>
                        <a:pt x="701932" y="584015"/>
                      </a:moveTo>
                      <a:lnTo>
                        <a:pt x="606141" y="578210"/>
                      </a:lnTo>
                      <a:lnTo>
                        <a:pt x="305995" y="550343"/>
                      </a:lnTo>
                      <a:lnTo>
                        <a:pt x="624" y="512607"/>
                      </a:lnTo>
                      <a:lnTo>
                        <a:pt x="67387" y="-21"/>
                      </a:lnTo>
                      <a:lnTo>
                        <a:pt x="328056" y="33070"/>
                      </a:lnTo>
                      <a:lnTo>
                        <a:pt x="545763" y="52809"/>
                      </a:lnTo>
                      <a:lnTo>
                        <a:pt x="737926" y="66742"/>
                      </a:lnTo>
                      <a:lnTo>
                        <a:pt x="729799" y="195045"/>
                      </a:lnTo>
                      <a:close/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8F334BB3-444E-FDD8-452D-052D950F006E}"/>
                    </a:ext>
                  </a:extLst>
                </p:cNvPr>
                <p:cNvSpPr/>
                <p:nvPr/>
              </p:nvSpPr>
              <p:spPr>
                <a:xfrm>
                  <a:off x="11773822" y="3101035"/>
                  <a:ext cx="174746" cy="171263"/>
                </a:xfrm>
                <a:custGeom>
                  <a:avLst/>
                  <a:gdLst>
                    <a:gd name="connsiteX0" fmla="*/ 172849 w 174746"/>
                    <a:gd name="connsiteY0" fmla="*/ 79549 h 171263"/>
                    <a:gd name="connsiteX1" fmla="*/ 175171 w 174746"/>
                    <a:gd name="connsiteY1" fmla="*/ 73163 h 171263"/>
                    <a:gd name="connsiteX2" fmla="*/ 156593 w 174746"/>
                    <a:gd name="connsiteY2" fmla="*/ 1755 h 171263"/>
                    <a:gd name="connsiteX3" fmla="*/ 156013 w 174746"/>
                    <a:gd name="connsiteY3" fmla="*/ 13 h 171263"/>
                    <a:gd name="connsiteX4" fmla="*/ 69510 w 174746"/>
                    <a:gd name="connsiteY4" fmla="*/ 19752 h 171263"/>
                    <a:gd name="connsiteX5" fmla="*/ 69510 w 174746"/>
                    <a:gd name="connsiteY5" fmla="*/ 23816 h 171263"/>
                    <a:gd name="connsiteX6" fmla="*/ 64285 w 174746"/>
                    <a:gd name="connsiteY6" fmla="*/ 25557 h 171263"/>
                    <a:gd name="connsiteX7" fmla="*/ 61382 w 174746"/>
                    <a:gd name="connsiteY7" fmla="*/ 21494 h 171263"/>
                    <a:gd name="connsiteX8" fmla="*/ 424 w 174746"/>
                    <a:gd name="connsiteY8" fmla="*/ 35427 h 171263"/>
                    <a:gd name="connsiteX9" fmla="*/ 16680 w 174746"/>
                    <a:gd name="connsiteY9" fmla="*/ 130057 h 171263"/>
                    <a:gd name="connsiteX10" fmla="*/ 27130 w 174746"/>
                    <a:gd name="connsiteY10" fmla="*/ 138765 h 171263"/>
                    <a:gd name="connsiteX11" fmla="*/ 6811 w 174746"/>
                    <a:gd name="connsiteY11" fmla="*/ 158504 h 171263"/>
                    <a:gd name="connsiteX12" fmla="*/ 16680 w 174746"/>
                    <a:gd name="connsiteY12" fmla="*/ 171276 h 171263"/>
                    <a:gd name="connsiteX13" fmla="*/ 48030 w 174746"/>
                    <a:gd name="connsiteY13" fmla="*/ 145151 h 171263"/>
                    <a:gd name="connsiteX14" fmla="*/ 57899 w 174746"/>
                    <a:gd name="connsiteY14" fmla="*/ 137604 h 171263"/>
                    <a:gd name="connsiteX15" fmla="*/ 62544 w 174746"/>
                    <a:gd name="connsiteY15" fmla="*/ 137604 h 171263"/>
                    <a:gd name="connsiteX16" fmla="*/ 76477 w 174746"/>
                    <a:gd name="connsiteY16" fmla="*/ 119607 h 171263"/>
                    <a:gd name="connsiteX17" fmla="*/ 84605 w 174746"/>
                    <a:gd name="connsiteY17" fmla="*/ 120188 h 171263"/>
                    <a:gd name="connsiteX18" fmla="*/ 101441 w 174746"/>
                    <a:gd name="connsiteY18" fmla="*/ 113802 h 171263"/>
                    <a:gd name="connsiteX19" fmla="*/ 113632 w 174746"/>
                    <a:gd name="connsiteY19" fmla="*/ 113802 h 171263"/>
                    <a:gd name="connsiteX20" fmla="*/ 144401 w 174746"/>
                    <a:gd name="connsiteY20" fmla="*/ 98127 h 171263"/>
                    <a:gd name="connsiteX21" fmla="*/ 160657 w 174746"/>
                    <a:gd name="connsiteY21" fmla="*/ 92902 h 171263"/>
                    <a:gd name="connsiteX22" fmla="*/ 166463 w 174746"/>
                    <a:gd name="connsiteY22" fmla="*/ 87096 h 171263"/>
                    <a:gd name="connsiteX23" fmla="*/ 175171 w 174746"/>
                    <a:gd name="connsiteY23" fmla="*/ 89999 h 171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74746" h="171263">
                      <a:moveTo>
                        <a:pt x="172849" y="79549"/>
                      </a:moveTo>
                      <a:lnTo>
                        <a:pt x="175171" y="73163"/>
                      </a:lnTo>
                      <a:lnTo>
                        <a:pt x="156593" y="1755"/>
                      </a:lnTo>
                      <a:lnTo>
                        <a:pt x="156013" y="13"/>
                      </a:lnTo>
                      <a:lnTo>
                        <a:pt x="69510" y="19752"/>
                      </a:lnTo>
                      <a:lnTo>
                        <a:pt x="69510" y="23816"/>
                      </a:lnTo>
                      <a:lnTo>
                        <a:pt x="64285" y="25557"/>
                      </a:lnTo>
                      <a:lnTo>
                        <a:pt x="61382" y="21494"/>
                      </a:lnTo>
                      <a:lnTo>
                        <a:pt x="424" y="35427"/>
                      </a:lnTo>
                      <a:lnTo>
                        <a:pt x="16680" y="130057"/>
                      </a:lnTo>
                      <a:lnTo>
                        <a:pt x="27130" y="138765"/>
                      </a:lnTo>
                      <a:lnTo>
                        <a:pt x="6811" y="158504"/>
                      </a:lnTo>
                      <a:lnTo>
                        <a:pt x="16680" y="171276"/>
                      </a:lnTo>
                      <a:lnTo>
                        <a:pt x="48030" y="145151"/>
                      </a:lnTo>
                      <a:lnTo>
                        <a:pt x="57899" y="137604"/>
                      </a:lnTo>
                      <a:lnTo>
                        <a:pt x="62544" y="137604"/>
                      </a:lnTo>
                      <a:lnTo>
                        <a:pt x="76477" y="119607"/>
                      </a:lnTo>
                      <a:lnTo>
                        <a:pt x="84605" y="120188"/>
                      </a:lnTo>
                      <a:lnTo>
                        <a:pt x="101441" y="113802"/>
                      </a:lnTo>
                      <a:lnTo>
                        <a:pt x="113632" y="113802"/>
                      </a:lnTo>
                      <a:lnTo>
                        <a:pt x="144401" y="98127"/>
                      </a:lnTo>
                      <a:lnTo>
                        <a:pt x="160657" y="92902"/>
                      </a:lnTo>
                      <a:lnTo>
                        <a:pt x="166463" y="87096"/>
                      </a:lnTo>
                      <a:lnTo>
                        <a:pt x="175171" y="89999"/>
                      </a:lnTo>
                      <a:close/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24416494-05E4-8B2D-3A05-D6A6E74CFE90}"/>
                    </a:ext>
                  </a:extLst>
                </p:cNvPr>
                <p:cNvSpPr/>
                <p:nvPr/>
              </p:nvSpPr>
              <p:spPr>
                <a:xfrm>
                  <a:off x="11623459" y="3457494"/>
                  <a:ext cx="107402" cy="177649"/>
                </a:xfrm>
                <a:custGeom>
                  <a:avLst/>
                  <a:gdLst>
                    <a:gd name="connsiteX0" fmla="*/ 25400 w 107402"/>
                    <a:gd name="connsiteY0" fmla="*/ -10 h 177649"/>
                    <a:gd name="connsiteX1" fmla="*/ 16111 w 107402"/>
                    <a:gd name="connsiteY1" fmla="*/ 1732 h 177649"/>
                    <a:gd name="connsiteX2" fmla="*/ 7402 w 107402"/>
                    <a:gd name="connsiteY2" fmla="*/ 8118 h 177649"/>
                    <a:gd name="connsiteX3" fmla="*/ 436 w 107402"/>
                    <a:gd name="connsiteY3" fmla="*/ 20310 h 177649"/>
                    <a:gd name="connsiteX4" fmla="*/ 44558 w 107402"/>
                    <a:gd name="connsiteY4" fmla="*/ 177640 h 177649"/>
                    <a:gd name="connsiteX5" fmla="*/ 107838 w 107402"/>
                    <a:gd name="connsiteY5" fmla="*/ 164287 h 177649"/>
                    <a:gd name="connsiteX6" fmla="*/ 95066 w 107402"/>
                    <a:gd name="connsiteY6" fmla="*/ 120165 h 177649"/>
                    <a:gd name="connsiteX7" fmla="*/ 88680 w 107402"/>
                    <a:gd name="connsiteY7" fmla="*/ 123068 h 177649"/>
                    <a:gd name="connsiteX8" fmla="*/ 69522 w 107402"/>
                    <a:gd name="connsiteY8" fmla="*/ 107973 h 177649"/>
                    <a:gd name="connsiteX9" fmla="*/ 66619 w 107402"/>
                    <a:gd name="connsiteY9" fmla="*/ 98104 h 177649"/>
                    <a:gd name="connsiteX10" fmla="*/ 56169 w 107402"/>
                    <a:gd name="connsiteY10" fmla="*/ 92298 h 177649"/>
                    <a:gd name="connsiteX11" fmla="*/ 55008 w 107402"/>
                    <a:gd name="connsiteY11" fmla="*/ 70818 h 177649"/>
                    <a:gd name="connsiteX12" fmla="*/ 42816 w 107402"/>
                    <a:gd name="connsiteY12" fmla="*/ 58046 h 177649"/>
                    <a:gd name="connsiteX13" fmla="*/ 36430 w 107402"/>
                    <a:gd name="connsiteY13" fmla="*/ 53401 h 177649"/>
                    <a:gd name="connsiteX14" fmla="*/ 29464 w 107402"/>
                    <a:gd name="connsiteY14" fmla="*/ 47015 h 177649"/>
                    <a:gd name="connsiteX15" fmla="*/ 27141 w 107402"/>
                    <a:gd name="connsiteY15" fmla="*/ 28437 h 177649"/>
                    <a:gd name="connsiteX16" fmla="*/ 28883 w 107402"/>
                    <a:gd name="connsiteY16" fmla="*/ 16246 h 177649"/>
                    <a:gd name="connsiteX17" fmla="*/ 34688 w 107402"/>
                    <a:gd name="connsiteY17" fmla="*/ 3474 h 1776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07402" h="177649">
                      <a:moveTo>
                        <a:pt x="25400" y="-10"/>
                      </a:moveTo>
                      <a:lnTo>
                        <a:pt x="16111" y="1732"/>
                      </a:lnTo>
                      <a:lnTo>
                        <a:pt x="7402" y="8118"/>
                      </a:lnTo>
                      <a:lnTo>
                        <a:pt x="436" y="20310"/>
                      </a:lnTo>
                      <a:lnTo>
                        <a:pt x="44558" y="177640"/>
                      </a:lnTo>
                      <a:lnTo>
                        <a:pt x="107838" y="164287"/>
                      </a:lnTo>
                      <a:lnTo>
                        <a:pt x="95066" y="120165"/>
                      </a:lnTo>
                      <a:lnTo>
                        <a:pt x="88680" y="123068"/>
                      </a:lnTo>
                      <a:lnTo>
                        <a:pt x="69522" y="107973"/>
                      </a:lnTo>
                      <a:lnTo>
                        <a:pt x="66619" y="98104"/>
                      </a:lnTo>
                      <a:lnTo>
                        <a:pt x="56169" y="92298"/>
                      </a:lnTo>
                      <a:lnTo>
                        <a:pt x="55008" y="70818"/>
                      </a:lnTo>
                      <a:lnTo>
                        <a:pt x="42816" y="58046"/>
                      </a:lnTo>
                      <a:lnTo>
                        <a:pt x="36430" y="53401"/>
                      </a:lnTo>
                      <a:lnTo>
                        <a:pt x="29464" y="47015"/>
                      </a:lnTo>
                      <a:lnTo>
                        <a:pt x="27141" y="28437"/>
                      </a:lnTo>
                      <a:lnTo>
                        <a:pt x="28883" y="16246"/>
                      </a:lnTo>
                      <a:lnTo>
                        <a:pt x="34688" y="3474"/>
                      </a:lnTo>
                      <a:close/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A3179D50-D233-C027-ADF1-BA1968880FF7}"/>
                    </a:ext>
                  </a:extLst>
                </p:cNvPr>
                <p:cNvSpPr/>
                <p:nvPr/>
              </p:nvSpPr>
              <p:spPr>
                <a:xfrm>
                  <a:off x="10580785" y="4716714"/>
                  <a:ext cx="927143" cy="790132"/>
                </a:xfrm>
                <a:custGeom>
                  <a:avLst/>
                  <a:gdLst>
                    <a:gd name="connsiteX0" fmla="*/ 658824 w 927143"/>
                    <a:gd name="connsiteY0" fmla="*/ 9180 h 790132"/>
                    <a:gd name="connsiteX1" fmla="*/ 635602 w 927143"/>
                    <a:gd name="connsiteY1" fmla="*/ 5116 h 790132"/>
                    <a:gd name="connsiteX2" fmla="*/ 625732 w 927143"/>
                    <a:gd name="connsiteY2" fmla="*/ -109 h 790132"/>
                    <a:gd name="connsiteX3" fmla="*/ 612960 w 927143"/>
                    <a:gd name="connsiteY3" fmla="*/ 8019 h 790132"/>
                    <a:gd name="connsiteX4" fmla="*/ 612960 w 927143"/>
                    <a:gd name="connsiteY4" fmla="*/ 22533 h 790132"/>
                    <a:gd name="connsiteX5" fmla="*/ 621088 w 927143"/>
                    <a:gd name="connsiteY5" fmla="*/ 34724 h 790132"/>
                    <a:gd name="connsiteX6" fmla="*/ 618185 w 927143"/>
                    <a:gd name="connsiteY6" fmla="*/ 59688 h 790132"/>
                    <a:gd name="connsiteX7" fmla="*/ 605993 w 927143"/>
                    <a:gd name="connsiteY7" fmla="*/ 63171 h 790132"/>
                    <a:gd name="connsiteX8" fmla="*/ 600188 w 927143"/>
                    <a:gd name="connsiteY8" fmla="*/ 56785 h 790132"/>
                    <a:gd name="connsiteX9" fmla="*/ 596704 w 927143"/>
                    <a:gd name="connsiteY9" fmla="*/ 38208 h 790132"/>
                    <a:gd name="connsiteX10" fmla="*/ 305847 w 927143"/>
                    <a:gd name="connsiteY10" fmla="*/ 57366 h 790132"/>
                    <a:gd name="connsiteX11" fmla="*/ 286689 w 927143"/>
                    <a:gd name="connsiteY11" fmla="*/ 22533 h 790132"/>
                    <a:gd name="connsiteX12" fmla="*/ 3379 w 927143"/>
                    <a:gd name="connsiteY12" fmla="*/ 52141 h 790132"/>
                    <a:gd name="connsiteX13" fmla="*/ 476 w 927143"/>
                    <a:gd name="connsiteY13" fmla="*/ 68977 h 790132"/>
                    <a:gd name="connsiteX14" fmla="*/ 14990 w 927143"/>
                    <a:gd name="connsiteY14" fmla="*/ 85232 h 790132"/>
                    <a:gd name="connsiteX15" fmla="*/ 24859 w 927143"/>
                    <a:gd name="connsiteY15" fmla="*/ 89296 h 790132"/>
                    <a:gd name="connsiteX16" fmla="*/ 30085 w 927143"/>
                    <a:gd name="connsiteY16" fmla="*/ 96263 h 790132"/>
                    <a:gd name="connsiteX17" fmla="*/ 27762 w 927143"/>
                    <a:gd name="connsiteY17" fmla="*/ 138643 h 790132"/>
                    <a:gd name="connsiteX18" fmla="*/ 21376 w 927143"/>
                    <a:gd name="connsiteY18" fmla="*/ 142127 h 790132"/>
                    <a:gd name="connsiteX19" fmla="*/ 24279 w 927143"/>
                    <a:gd name="connsiteY19" fmla="*/ 144449 h 790132"/>
                    <a:gd name="connsiteX20" fmla="*/ 30085 w 927143"/>
                    <a:gd name="connsiteY20" fmla="*/ 142707 h 790132"/>
                    <a:gd name="connsiteX21" fmla="*/ 34148 w 927143"/>
                    <a:gd name="connsiteY21" fmla="*/ 138063 h 790132"/>
                    <a:gd name="connsiteX22" fmla="*/ 95106 w 927143"/>
                    <a:gd name="connsiteY22" fmla="*/ 122388 h 790132"/>
                    <a:gd name="connsiteX23" fmla="*/ 148517 w 927143"/>
                    <a:gd name="connsiteY23" fmla="*/ 119485 h 790132"/>
                    <a:gd name="connsiteX24" fmla="*/ 195542 w 927143"/>
                    <a:gd name="connsiteY24" fmla="*/ 130516 h 790132"/>
                    <a:gd name="connsiteX25" fmla="*/ 244889 w 927143"/>
                    <a:gd name="connsiteY25" fmla="*/ 159543 h 790132"/>
                    <a:gd name="connsiteX26" fmla="*/ 258822 w 927143"/>
                    <a:gd name="connsiteY26" fmla="*/ 164188 h 790132"/>
                    <a:gd name="connsiteX27" fmla="*/ 271595 w 927143"/>
                    <a:gd name="connsiteY27" fmla="*/ 175799 h 790132"/>
                    <a:gd name="connsiteX28" fmla="*/ 271014 w 927143"/>
                    <a:gd name="connsiteY28" fmla="*/ 191474 h 790132"/>
                    <a:gd name="connsiteX29" fmla="*/ 284947 w 927143"/>
                    <a:gd name="connsiteY29" fmla="*/ 191474 h 790132"/>
                    <a:gd name="connsiteX30" fmla="*/ 295978 w 927143"/>
                    <a:gd name="connsiteY30" fmla="*/ 185668 h 790132"/>
                    <a:gd name="connsiteX31" fmla="*/ 310492 w 927143"/>
                    <a:gd name="connsiteY31" fmla="*/ 186249 h 790132"/>
                    <a:gd name="connsiteX32" fmla="*/ 322103 w 927143"/>
                    <a:gd name="connsiteY32" fmla="*/ 181604 h 790132"/>
                    <a:gd name="connsiteX33" fmla="*/ 338939 w 927143"/>
                    <a:gd name="connsiteY33" fmla="*/ 169993 h 790132"/>
                    <a:gd name="connsiteX34" fmla="*/ 356936 w 927143"/>
                    <a:gd name="connsiteY34" fmla="*/ 153157 h 790132"/>
                    <a:gd name="connsiteX35" fmla="*/ 363322 w 927143"/>
                    <a:gd name="connsiteY35" fmla="*/ 150835 h 790132"/>
                    <a:gd name="connsiteX36" fmla="*/ 366805 w 927143"/>
                    <a:gd name="connsiteY36" fmla="*/ 153738 h 790132"/>
                    <a:gd name="connsiteX37" fmla="*/ 374933 w 927143"/>
                    <a:gd name="connsiteY37" fmla="*/ 153738 h 790132"/>
                    <a:gd name="connsiteX38" fmla="*/ 377836 w 927143"/>
                    <a:gd name="connsiteY38" fmla="*/ 149093 h 790132"/>
                    <a:gd name="connsiteX39" fmla="*/ 374933 w 927143"/>
                    <a:gd name="connsiteY39" fmla="*/ 142127 h 790132"/>
                    <a:gd name="connsiteX40" fmla="*/ 371450 w 927143"/>
                    <a:gd name="connsiteY40" fmla="*/ 138643 h 790132"/>
                    <a:gd name="connsiteX41" fmla="*/ 372611 w 927143"/>
                    <a:gd name="connsiteY41" fmla="*/ 133999 h 790132"/>
                    <a:gd name="connsiteX42" fmla="*/ 384222 w 927143"/>
                    <a:gd name="connsiteY42" fmla="*/ 127613 h 790132"/>
                    <a:gd name="connsiteX43" fmla="*/ 413250 w 927143"/>
                    <a:gd name="connsiteY43" fmla="*/ 125291 h 790132"/>
                    <a:gd name="connsiteX44" fmla="*/ 417894 w 927143"/>
                    <a:gd name="connsiteY44" fmla="*/ 131096 h 790132"/>
                    <a:gd name="connsiteX45" fmla="*/ 423700 w 927143"/>
                    <a:gd name="connsiteY45" fmla="*/ 131677 h 790132"/>
                    <a:gd name="connsiteX46" fmla="*/ 437052 w 927143"/>
                    <a:gd name="connsiteY46" fmla="*/ 137482 h 790132"/>
                    <a:gd name="connsiteX47" fmla="*/ 454469 w 927143"/>
                    <a:gd name="connsiteY47" fmla="*/ 147932 h 790132"/>
                    <a:gd name="connsiteX48" fmla="*/ 461436 w 927143"/>
                    <a:gd name="connsiteY48" fmla="*/ 157802 h 790132"/>
                    <a:gd name="connsiteX49" fmla="*/ 467822 w 927143"/>
                    <a:gd name="connsiteY49" fmla="*/ 164768 h 790132"/>
                    <a:gd name="connsiteX50" fmla="*/ 484077 w 927143"/>
                    <a:gd name="connsiteY50" fmla="*/ 172896 h 790132"/>
                    <a:gd name="connsiteX51" fmla="*/ 484077 w 927143"/>
                    <a:gd name="connsiteY51" fmla="*/ 186829 h 790132"/>
                    <a:gd name="connsiteX52" fmla="*/ 500333 w 927143"/>
                    <a:gd name="connsiteY52" fmla="*/ 197860 h 790132"/>
                    <a:gd name="connsiteX53" fmla="*/ 506138 w 927143"/>
                    <a:gd name="connsiteY53" fmla="*/ 198440 h 790132"/>
                    <a:gd name="connsiteX54" fmla="*/ 515427 w 927143"/>
                    <a:gd name="connsiteY54" fmla="*/ 206568 h 790132"/>
                    <a:gd name="connsiteX55" fmla="*/ 519491 w 927143"/>
                    <a:gd name="connsiteY55" fmla="*/ 215857 h 790132"/>
                    <a:gd name="connsiteX56" fmla="*/ 525296 w 927143"/>
                    <a:gd name="connsiteY56" fmla="*/ 217018 h 790132"/>
                    <a:gd name="connsiteX57" fmla="*/ 529941 w 927143"/>
                    <a:gd name="connsiteY57" fmla="*/ 229210 h 790132"/>
                    <a:gd name="connsiteX58" fmla="*/ 534005 w 927143"/>
                    <a:gd name="connsiteY58" fmla="*/ 232693 h 790132"/>
                    <a:gd name="connsiteX59" fmla="*/ 539810 w 927143"/>
                    <a:gd name="connsiteY59" fmla="*/ 226307 h 790132"/>
                    <a:gd name="connsiteX60" fmla="*/ 556646 w 927143"/>
                    <a:gd name="connsiteY60" fmla="*/ 226887 h 790132"/>
                    <a:gd name="connsiteX61" fmla="*/ 559549 w 927143"/>
                    <a:gd name="connsiteY61" fmla="*/ 235015 h 790132"/>
                    <a:gd name="connsiteX62" fmla="*/ 565935 w 927143"/>
                    <a:gd name="connsiteY62" fmla="*/ 240240 h 790132"/>
                    <a:gd name="connsiteX63" fmla="*/ 565935 w 927143"/>
                    <a:gd name="connsiteY63" fmla="*/ 247787 h 790132"/>
                    <a:gd name="connsiteX64" fmla="*/ 582771 w 927143"/>
                    <a:gd name="connsiteY64" fmla="*/ 260559 h 790132"/>
                    <a:gd name="connsiteX65" fmla="*/ 583932 w 927143"/>
                    <a:gd name="connsiteY65" fmla="*/ 316293 h 790132"/>
                    <a:gd name="connsiteX66" fmla="*/ 573482 w 927143"/>
                    <a:gd name="connsiteY66" fmla="*/ 349965 h 790132"/>
                    <a:gd name="connsiteX67" fmla="*/ 579288 w 927143"/>
                    <a:gd name="connsiteY67" fmla="*/ 356931 h 790132"/>
                    <a:gd name="connsiteX68" fmla="*/ 578127 w 927143"/>
                    <a:gd name="connsiteY68" fmla="*/ 376670 h 790132"/>
                    <a:gd name="connsiteX69" fmla="*/ 573482 w 927143"/>
                    <a:gd name="connsiteY69" fmla="*/ 384798 h 790132"/>
                    <a:gd name="connsiteX70" fmla="*/ 577546 w 927143"/>
                    <a:gd name="connsiteY70" fmla="*/ 391764 h 790132"/>
                    <a:gd name="connsiteX71" fmla="*/ 590899 w 927143"/>
                    <a:gd name="connsiteY71" fmla="*/ 405117 h 790132"/>
                    <a:gd name="connsiteX72" fmla="*/ 592640 w 927143"/>
                    <a:gd name="connsiteY72" fmla="*/ 413825 h 790132"/>
                    <a:gd name="connsiteX73" fmla="*/ 597285 w 927143"/>
                    <a:gd name="connsiteY73" fmla="*/ 419631 h 790132"/>
                    <a:gd name="connsiteX74" fmla="*/ 594963 w 927143"/>
                    <a:gd name="connsiteY74" fmla="*/ 408601 h 790132"/>
                    <a:gd name="connsiteX75" fmla="*/ 602510 w 927143"/>
                    <a:gd name="connsiteY75" fmla="*/ 405117 h 790132"/>
                    <a:gd name="connsiteX76" fmla="*/ 607154 w 927143"/>
                    <a:gd name="connsiteY76" fmla="*/ 384217 h 790132"/>
                    <a:gd name="connsiteX77" fmla="*/ 589738 w 927143"/>
                    <a:gd name="connsiteY77" fmla="*/ 377251 h 790132"/>
                    <a:gd name="connsiteX78" fmla="*/ 590318 w 927143"/>
                    <a:gd name="connsiteY78" fmla="*/ 373767 h 790132"/>
                    <a:gd name="connsiteX79" fmla="*/ 605413 w 927143"/>
                    <a:gd name="connsiteY79" fmla="*/ 371445 h 790132"/>
                    <a:gd name="connsiteX80" fmla="*/ 610638 w 927143"/>
                    <a:gd name="connsiteY80" fmla="*/ 386540 h 790132"/>
                    <a:gd name="connsiteX81" fmla="*/ 617024 w 927143"/>
                    <a:gd name="connsiteY81" fmla="*/ 390023 h 790132"/>
                    <a:gd name="connsiteX82" fmla="*/ 617604 w 927143"/>
                    <a:gd name="connsiteY82" fmla="*/ 378412 h 790132"/>
                    <a:gd name="connsiteX83" fmla="*/ 623991 w 927143"/>
                    <a:gd name="connsiteY83" fmla="*/ 380153 h 790132"/>
                    <a:gd name="connsiteX84" fmla="*/ 627474 w 927143"/>
                    <a:gd name="connsiteY84" fmla="*/ 384798 h 790132"/>
                    <a:gd name="connsiteX85" fmla="*/ 626893 w 927143"/>
                    <a:gd name="connsiteY85" fmla="*/ 388862 h 790132"/>
                    <a:gd name="connsiteX86" fmla="*/ 610057 w 927143"/>
                    <a:gd name="connsiteY86" fmla="*/ 413245 h 790132"/>
                    <a:gd name="connsiteX87" fmla="*/ 608896 w 927143"/>
                    <a:gd name="connsiteY87" fmla="*/ 419631 h 790132"/>
                    <a:gd name="connsiteX88" fmla="*/ 599027 w 927143"/>
                    <a:gd name="connsiteY88" fmla="*/ 430662 h 790132"/>
                    <a:gd name="connsiteX89" fmla="*/ 599027 w 927143"/>
                    <a:gd name="connsiteY89" fmla="*/ 437048 h 790132"/>
                    <a:gd name="connsiteX90" fmla="*/ 620507 w 927143"/>
                    <a:gd name="connsiteY90" fmla="*/ 459109 h 790132"/>
                    <a:gd name="connsiteX91" fmla="*/ 651277 w 927143"/>
                    <a:gd name="connsiteY91" fmla="*/ 504972 h 790132"/>
                    <a:gd name="connsiteX92" fmla="*/ 661726 w 927143"/>
                    <a:gd name="connsiteY92" fmla="*/ 517164 h 790132"/>
                    <a:gd name="connsiteX93" fmla="*/ 661726 w 927143"/>
                    <a:gd name="connsiteY93" fmla="*/ 527614 h 790132"/>
                    <a:gd name="connsiteX94" fmla="*/ 677982 w 927143"/>
                    <a:gd name="connsiteY94" fmla="*/ 554319 h 790132"/>
                    <a:gd name="connsiteX95" fmla="*/ 691335 w 927143"/>
                    <a:gd name="connsiteY95" fmla="*/ 557803 h 790132"/>
                    <a:gd name="connsiteX96" fmla="*/ 695398 w 927143"/>
                    <a:gd name="connsiteY96" fmla="*/ 550836 h 790132"/>
                    <a:gd name="connsiteX97" fmla="*/ 683207 w 927143"/>
                    <a:gd name="connsiteY97" fmla="*/ 552578 h 790132"/>
                    <a:gd name="connsiteX98" fmla="*/ 665790 w 927143"/>
                    <a:gd name="connsiteY98" fmla="*/ 526453 h 790132"/>
                    <a:gd name="connsiteX99" fmla="*/ 666951 w 927143"/>
                    <a:gd name="connsiteY99" fmla="*/ 518325 h 790132"/>
                    <a:gd name="connsiteX100" fmla="*/ 675660 w 927143"/>
                    <a:gd name="connsiteY100" fmla="*/ 513681 h 790132"/>
                    <a:gd name="connsiteX101" fmla="*/ 675660 w 927143"/>
                    <a:gd name="connsiteY101" fmla="*/ 504972 h 790132"/>
                    <a:gd name="connsiteX102" fmla="*/ 672176 w 927143"/>
                    <a:gd name="connsiteY102" fmla="*/ 497425 h 790132"/>
                    <a:gd name="connsiteX103" fmla="*/ 677401 w 927143"/>
                    <a:gd name="connsiteY103" fmla="*/ 492200 h 790132"/>
                    <a:gd name="connsiteX104" fmla="*/ 679723 w 927143"/>
                    <a:gd name="connsiteY104" fmla="*/ 497425 h 790132"/>
                    <a:gd name="connsiteX105" fmla="*/ 683787 w 927143"/>
                    <a:gd name="connsiteY105" fmla="*/ 500328 h 790132"/>
                    <a:gd name="connsiteX106" fmla="*/ 683787 w 927143"/>
                    <a:gd name="connsiteY106" fmla="*/ 523550 h 790132"/>
                    <a:gd name="connsiteX107" fmla="*/ 676821 w 927143"/>
                    <a:gd name="connsiteY107" fmla="*/ 520067 h 790132"/>
                    <a:gd name="connsiteX108" fmla="*/ 672176 w 927143"/>
                    <a:gd name="connsiteY108" fmla="*/ 525292 h 790132"/>
                    <a:gd name="connsiteX109" fmla="*/ 680304 w 927143"/>
                    <a:gd name="connsiteY109" fmla="*/ 534580 h 790132"/>
                    <a:gd name="connsiteX110" fmla="*/ 686110 w 927143"/>
                    <a:gd name="connsiteY110" fmla="*/ 549675 h 790132"/>
                    <a:gd name="connsiteX111" fmla="*/ 693076 w 927143"/>
                    <a:gd name="connsiteY111" fmla="*/ 546192 h 790132"/>
                    <a:gd name="connsiteX112" fmla="*/ 706429 w 927143"/>
                    <a:gd name="connsiteY112" fmla="*/ 553158 h 790132"/>
                    <a:gd name="connsiteX113" fmla="*/ 718621 w 927143"/>
                    <a:gd name="connsiteY113" fmla="*/ 565930 h 790132"/>
                    <a:gd name="connsiteX114" fmla="*/ 727909 w 927143"/>
                    <a:gd name="connsiteY114" fmla="*/ 595539 h 790132"/>
                    <a:gd name="connsiteX115" fmla="*/ 745907 w 927143"/>
                    <a:gd name="connsiteY115" fmla="*/ 623405 h 790132"/>
                    <a:gd name="connsiteX116" fmla="*/ 750551 w 927143"/>
                    <a:gd name="connsiteY116" fmla="*/ 615858 h 790132"/>
                    <a:gd name="connsiteX117" fmla="*/ 766806 w 927143"/>
                    <a:gd name="connsiteY117" fmla="*/ 612955 h 790132"/>
                    <a:gd name="connsiteX118" fmla="*/ 785384 w 927143"/>
                    <a:gd name="connsiteY118" fmla="*/ 620503 h 790132"/>
                    <a:gd name="connsiteX119" fmla="*/ 787126 w 927143"/>
                    <a:gd name="connsiteY119" fmla="*/ 630372 h 790132"/>
                    <a:gd name="connsiteX120" fmla="*/ 806284 w 927143"/>
                    <a:gd name="connsiteY120" fmla="*/ 652433 h 790132"/>
                    <a:gd name="connsiteX121" fmla="*/ 806865 w 927143"/>
                    <a:gd name="connsiteY121" fmla="*/ 658819 h 790132"/>
                    <a:gd name="connsiteX122" fmla="*/ 819637 w 927143"/>
                    <a:gd name="connsiteY122" fmla="*/ 674494 h 790132"/>
                    <a:gd name="connsiteX123" fmla="*/ 815573 w 927143"/>
                    <a:gd name="connsiteY123" fmla="*/ 677397 h 790132"/>
                    <a:gd name="connsiteX124" fmla="*/ 815573 w 927143"/>
                    <a:gd name="connsiteY124" fmla="*/ 693072 h 790132"/>
                    <a:gd name="connsiteX125" fmla="*/ 831248 w 927143"/>
                    <a:gd name="connsiteY125" fmla="*/ 701199 h 790132"/>
                    <a:gd name="connsiteX126" fmla="*/ 839956 w 927143"/>
                    <a:gd name="connsiteY126" fmla="*/ 701199 h 790132"/>
                    <a:gd name="connsiteX127" fmla="*/ 855631 w 927143"/>
                    <a:gd name="connsiteY127" fmla="*/ 690749 h 790132"/>
                    <a:gd name="connsiteX128" fmla="*/ 864339 w 927143"/>
                    <a:gd name="connsiteY128" fmla="*/ 692491 h 790132"/>
                    <a:gd name="connsiteX129" fmla="*/ 870726 w 927143"/>
                    <a:gd name="connsiteY129" fmla="*/ 694813 h 790132"/>
                    <a:gd name="connsiteX130" fmla="*/ 884078 w 927143"/>
                    <a:gd name="connsiteY130" fmla="*/ 684944 h 790132"/>
                    <a:gd name="connsiteX131" fmla="*/ 885239 w 927143"/>
                    <a:gd name="connsiteY131" fmla="*/ 680880 h 790132"/>
                    <a:gd name="connsiteX132" fmla="*/ 892206 w 927143"/>
                    <a:gd name="connsiteY132" fmla="*/ 682622 h 790132"/>
                    <a:gd name="connsiteX133" fmla="*/ 906139 w 927143"/>
                    <a:gd name="connsiteY133" fmla="*/ 672752 h 790132"/>
                    <a:gd name="connsiteX134" fmla="*/ 913686 w 927143"/>
                    <a:gd name="connsiteY134" fmla="*/ 659399 h 790132"/>
                    <a:gd name="connsiteX135" fmla="*/ 909623 w 927143"/>
                    <a:gd name="connsiteY135" fmla="*/ 640822 h 790132"/>
                    <a:gd name="connsiteX136" fmla="*/ 908462 w 927143"/>
                    <a:gd name="connsiteY136" fmla="*/ 633275 h 790132"/>
                    <a:gd name="connsiteX137" fmla="*/ 914848 w 927143"/>
                    <a:gd name="connsiteY137" fmla="*/ 610052 h 790132"/>
                    <a:gd name="connsiteX138" fmla="*/ 918331 w 927143"/>
                    <a:gd name="connsiteY138" fmla="*/ 608892 h 790132"/>
                    <a:gd name="connsiteX139" fmla="*/ 921814 w 927143"/>
                    <a:gd name="connsiteY139" fmla="*/ 618180 h 790132"/>
                    <a:gd name="connsiteX140" fmla="*/ 926459 w 927143"/>
                    <a:gd name="connsiteY140" fmla="*/ 607730 h 790132"/>
                    <a:gd name="connsiteX141" fmla="*/ 921814 w 927143"/>
                    <a:gd name="connsiteY141" fmla="*/ 565930 h 790132"/>
                    <a:gd name="connsiteX142" fmla="*/ 919492 w 927143"/>
                    <a:gd name="connsiteY142" fmla="*/ 504972 h 790132"/>
                    <a:gd name="connsiteX143" fmla="*/ 913686 w 927143"/>
                    <a:gd name="connsiteY143" fmla="*/ 465495 h 790132"/>
                    <a:gd name="connsiteX144" fmla="*/ 909623 w 927143"/>
                    <a:gd name="connsiteY144" fmla="*/ 455625 h 790132"/>
                    <a:gd name="connsiteX145" fmla="*/ 871306 w 927143"/>
                    <a:gd name="connsiteY145" fmla="*/ 391184 h 790132"/>
                    <a:gd name="connsiteX146" fmla="*/ 841117 w 927143"/>
                    <a:gd name="connsiteY146" fmla="*/ 338354 h 790132"/>
                    <a:gd name="connsiteX147" fmla="*/ 828345 w 927143"/>
                    <a:gd name="connsiteY147" fmla="*/ 319195 h 790132"/>
                    <a:gd name="connsiteX148" fmla="*/ 820798 w 927143"/>
                    <a:gd name="connsiteY148" fmla="*/ 298295 h 790132"/>
                    <a:gd name="connsiteX149" fmla="*/ 819637 w 927143"/>
                    <a:gd name="connsiteY149" fmla="*/ 278557 h 790132"/>
                    <a:gd name="connsiteX150" fmla="*/ 824862 w 927143"/>
                    <a:gd name="connsiteY150" fmla="*/ 276815 h 790132"/>
                    <a:gd name="connsiteX151" fmla="*/ 824862 w 927143"/>
                    <a:gd name="connsiteY151" fmla="*/ 271590 h 790132"/>
                    <a:gd name="connsiteX152" fmla="*/ 818476 w 927143"/>
                    <a:gd name="connsiteY152" fmla="*/ 258818 h 790132"/>
                    <a:gd name="connsiteX153" fmla="*/ 795254 w 927143"/>
                    <a:gd name="connsiteY153" fmla="*/ 235596 h 790132"/>
                    <a:gd name="connsiteX154" fmla="*/ 751131 w 927143"/>
                    <a:gd name="connsiteY154" fmla="*/ 179282 h 790132"/>
                    <a:gd name="connsiteX155" fmla="*/ 718040 w 927143"/>
                    <a:gd name="connsiteY155" fmla="*/ 118904 h 790132"/>
                    <a:gd name="connsiteX156" fmla="*/ 693076 w 927143"/>
                    <a:gd name="connsiteY156" fmla="*/ 56785 h 790132"/>
                    <a:gd name="connsiteX157" fmla="*/ 689593 w 927143"/>
                    <a:gd name="connsiteY157" fmla="*/ 35305 h 790132"/>
                    <a:gd name="connsiteX158" fmla="*/ 682626 w 927143"/>
                    <a:gd name="connsiteY158" fmla="*/ 29499 h 790132"/>
                    <a:gd name="connsiteX159" fmla="*/ 679723 w 927143"/>
                    <a:gd name="connsiteY159" fmla="*/ 7438 h 790132"/>
                    <a:gd name="connsiteX160" fmla="*/ 712235 w 927143"/>
                    <a:gd name="connsiteY160" fmla="*/ 790024 h 790132"/>
                    <a:gd name="connsiteX161" fmla="*/ 722104 w 927143"/>
                    <a:gd name="connsiteY161" fmla="*/ 789444 h 790132"/>
                    <a:gd name="connsiteX162" fmla="*/ 718040 w 927143"/>
                    <a:gd name="connsiteY162" fmla="*/ 783638 h 790132"/>
                    <a:gd name="connsiteX163" fmla="*/ 754615 w 927143"/>
                    <a:gd name="connsiteY163" fmla="*/ 783638 h 790132"/>
                    <a:gd name="connsiteX164" fmla="*/ 754615 w 927143"/>
                    <a:gd name="connsiteY164" fmla="*/ 779574 h 790132"/>
                    <a:gd name="connsiteX165" fmla="*/ 763904 w 927143"/>
                    <a:gd name="connsiteY165" fmla="*/ 778413 h 790132"/>
                    <a:gd name="connsiteX166" fmla="*/ 785384 w 927143"/>
                    <a:gd name="connsiteY166" fmla="*/ 759255 h 790132"/>
                    <a:gd name="connsiteX167" fmla="*/ 794093 w 927143"/>
                    <a:gd name="connsiteY167" fmla="*/ 755771 h 790132"/>
                    <a:gd name="connsiteX168" fmla="*/ 808026 w 927143"/>
                    <a:gd name="connsiteY168" fmla="*/ 750546 h 790132"/>
                    <a:gd name="connsiteX169" fmla="*/ 809768 w 927143"/>
                    <a:gd name="connsiteY169" fmla="*/ 758093 h 790132"/>
                    <a:gd name="connsiteX170" fmla="*/ 819637 w 927143"/>
                    <a:gd name="connsiteY170" fmla="*/ 762738 h 790132"/>
                    <a:gd name="connsiteX171" fmla="*/ 804542 w 927143"/>
                    <a:gd name="connsiteY171" fmla="*/ 769705 h 790132"/>
                    <a:gd name="connsiteX172" fmla="*/ 790609 w 927143"/>
                    <a:gd name="connsiteY172" fmla="*/ 769705 h 790132"/>
                    <a:gd name="connsiteX173" fmla="*/ 767968 w 927143"/>
                    <a:gd name="connsiteY173" fmla="*/ 784218 h 790132"/>
                    <a:gd name="connsiteX174" fmla="*/ 854470 w 927143"/>
                    <a:gd name="connsiteY174" fmla="*/ 739516 h 790132"/>
                    <a:gd name="connsiteX175" fmla="*/ 837054 w 927143"/>
                    <a:gd name="connsiteY175" fmla="*/ 747644 h 790132"/>
                    <a:gd name="connsiteX176" fmla="*/ 831248 w 927143"/>
                    <a:gd name="connsiteY176" fmla="*/ 755191 h 790132"/>
                    <a:gd name="connsiteX177" fmla="*/ 837634 w 927143"/>
                    <a:gd name="connsiteY177" fmla="*/ 755771 h 790132"/>
                    <a:gd name="connsiteX178" fmla="*/ 876531 w 927143"/>
                    <a:gd name="connsiteY178" fmla="*/ 722680 h 790132"/>
                    <a:gd name="connsiteX179" fmla="*/ 870145 w 927143"/>
                    <a:gd name="connsiteY179" fmla="*/ 724421 h 790132"/>
                    <a:gd name="connsiteX180" fmla="*/ 862017 w 927143"/>
                    <a:gd name="connsiteY180" fmla="*/ 736033 h 790132"/>
                    <a:gd name="connsiteX181" fmla="*/ 868403 w 927143"/>
                    <a:gd name="connsiteY181" fmla="*/ 734871 h 790132"/>
                    <a:gd name="connsiteX182" fmla="*/ 877112 w 927143"/>
                    <a:gd name="connsiteY182" fmla="*/ 725583 h 790132"/>
                    <a:gd name="connsiteX183" fmla="*/ 924717 w 927143"/>
                    <a:gd name="connsiteY183" fmla="*/ 631533 h 790132"/>
                    <a:gd name="connsiteX184" fmla="*/ 914848 w 927143"/>
                    <a:gd name="connsiteY184" fmla="*/ 664044 h 790132"/>
                    <a:gd name="connsiteX185" fmla="*/ 910203 w 927143"/>
                    <a:gd name="connsiteY185" fmla="*/ 669850 h 790132"/>
                    <a:gd name="connsiteX186" fmla="*/ 904398 w 927143"/>
                    <a:gd name="connsiteY186" fmla="*/ 684944 h 790132"/>
                    <a:gd name="connsiteX187" fmla="*/ 897431 w 927143"/>
                    <a:gd name="connsiteY187" fmla="*/ 694233 h 790132"/>
                    <a:gd name="connsiteX188" fmla="*/ 893367 w 927143"/>
                    <a:gd name="connsiteY188" fmla="*/ 704102 h 790132"/>
                    <a:gd name="connsiteX189" fmla="*/ 882337 w 927143"/>
                    <a:gd name="connsiteY189" fmla="*/ 716874 h 790132"/>
                    <a:gd name="connsiteX190" fmla="*/ 882337 w 927143"/>
                    <a:gd name="connsiteY190" fmla="*/ 722099 h 790132"/>
                    <a:gd name="connsiteX191" fmla="*/ 898012 w 927143"/>
                    <a:gd name="connsiteY191" fmla="*/ 705844 h 790132"/>
                    <a:gd name="connsiteX192" fmla="*/ 911945 w 927143"/>
                    <a:gd name="connsiteY192" fmla="*/ 685524 h 790132"/>
                    <a:gd name="connsiteX193" fmla="*/ 915428 w 927143"/>
                    <a:gd name="connsiteY193" fmla="*/ 673913 h 790132"/>
                    <a:gd name="connsiteX194" fmla="*/ 927620 w 927143"/>
                    <a:gd name="connsiteY194" fmla="*/ 645466 h 790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</a:cxnLst>
                  <a:rect l="l" t="t" r="r" b="b"/>
                  <a:pathLst>
                    <a:path w="927143" h="790132">
                      <a:moveTo>
                        <a:pt x="658824" y="9180"/>
                      </a:moveTo>
                      <a:lnTo>
                        <a:pt x="635602" y="5116"/>
                      </a:lnTo>
                      <a:lnTo>
                        <a:pt x="625732" y="-109"/>
                      </a:lnTo>
                      <a:lnTo>
                        <a:pt x="612960" y="8019"/>
                      </a:lnTo>
                      <a:lnTo>
                        <a:pt x="612960" y="22533"/>
                      </a:lnTo>
                      <a:lnTo>
                        <a:pt x="621088" y="34724"/>
                      </a:lnTo>
                      <a:lnTo>
                        <a:pt x="618185" y="59688"/>
                      </a:lnTo>
                      <a:lnTo>
                        <a:pt x="605993" y="63171"/>
                      </a:lnTo>
                      <a:lnTo>
                        <a:pt x="600188" y="56785"/>
                      </a:lnTo>
                      <a:lnTo>
                        <a:pt x="596704" y="38208"/>
                      </a:lnTo>
                      <a:lnTo>
                        <a:pt x="305847" y="57366"/>
                      </a:lnTo>
                      <a:lnTo>
                        <a:pt x="286689" y="22533"/>
                      </a:lnTo>
                      <a:lnTo>
                        <a:pt x="3379" y="52141"/>
                      </a:lnTo>
                      <a:lnTo>
                        <a:pt x="476" y="68977"/>
                      </a:lnTo>
                      <a:lnTo>
                        <a:pt x="14990" y="85232"/>
                      </a:lnTo>
                      <a:lnTo>
                        <a:pt x="24859" y="89296"/>
                      </a:lnTo>
                      <a:lnTo>
                        <a:pt x="30085" y="96263"/>
                      </a:lnTo>
                      <a:lnTo>
                        <a:pt x="27762" y="138643"/>
                      </a:lnTo>
                      <a:lnTo>
                        <a:pt x="21376" y="142127"/>
                      </a:lnTo>
                      <a:lnTo>
                        <a:pt x="24279" y="144449"/>
                      </a:lnTo>
                      <a:lnTo>
                        <a:pt x="30085" y="142707"/>
                      </a:lnTo>
                      <a:lnTo>
                        <a:pt x="34148" y="138063"/>
                      </a:lnTo>
                      <a:lnTo>
                        <a:pt x="95106" y="122388"/>
                      </a:lnTo>
                      <a:lnTo>
                        <a:pt x="148517" y="119485"/>
                      </a:lnTo>
                      <a:lnTo>
                        <a:pt x="195542" y="130516"/>
                      </a:lnTo>
                      <a:lnTo>
                        <a:pt x="244889" y="159543"/>
                      </a:lnTo>
                      <a:lnTo>
                        <a:pt x="258822" y="164188"/>
                      </a:lnTo>
                      <a:lnTo>
                        <a:pt x="271595" y="175799"/>
                      </a:lnTo>
                      <a:lnTo>
                        <a:pt x="271014" y="191474"/>
                      </a:lnTo>
                      <a:lnTo>
                        <a:pt x="284947" y="191474"/>
                      </a:lnTo>
                      <a:lnTo>
                        <a:pt x="295978" y="185668"/>
                      </a:lnTo>
                      <a:lnTo>
                        <a:pt x="310492" y="186249"/>
                      </a:lnTo>
                      <a:lnTo>
                        <a:pt x="322103" y="181604"/>
                      </a:lnTo>
                      <a:lnTo>
                        <a:pt x="338939" y="169993"/>
                      </a:lnTo>
                      <a:lnTo>
                        <a:pt x="356936" y="153157"/>
                      </a:lnTo>
                      <a:lnTo>
                        <a:pt x="363322" y="150835"/>
                      </a:lnTo>
                      <a:lnTo>
                        <a:pt x="366805" y="153738"/>
                      </a:lnTo>
                      <a:lnTo>
                        <a:pt x="374933" y="153738"/>
                      </a:lnTo>
                      <a:lnTo>
                        <a:pt x="377836" y="149093"/>
                      </a:lnTo>
                      <a:lnTo>
                        <a:pt x="374933" y="142127"/>
                      </a:lnTo>
                      <a:lnTo>
                        <a:pt x="371450" y="138643"/>
                      </a:lnTo>
                      <a:lnTo>
                        <a:pt x="372611" y="133999"/>
                      </a:lnTo>
                      <a:lnTo>
                        <a:pt x="384222" y="127613"/>
                      </a:lnTo>
                      <a:lnTo>
                        <a:pt x="413250" y="125291"/>
                      </a:lnTo>
                      <a:lnTo>
                        <a:pt x="417894" y="131096"/>
                      </a:lnTo>
                      <a:lnTo>
                        <a:pt x="423700" y="131677"/>
                      </a:lnTo>
                      <a:lnTo>
                        <a:pt x="437052" y="137482"/>
                      </a:lnTo>
                      <a:lnTo>
                        <a:pt x="454469" y="147932"/>
                      </a:lnTo>
                      <a:lnTo>
                        <a:pt x="461436" y="157802"/>
                      </a:lnTo>
                      <a:lnTo>
                        <a:pt x="467822" y="164768"/>
                      </a:lnTo>
                      <a:lnTo>
                        <a:pt x="484077" y="172896"/>
                      </a:lnTo>
                      <a:lnTo>
                        <a:pt x="484077" y="186829"/>
                      </a:lnTo>
                      <a:lnTo>
                        <a:pt x="500333" y="197860"/>
                      </a:lnTo>
                      <a:lnTo>
                        <a:pt x="506138" y="198440"/>
                      </a:lnTo>
                      <a:lnTo>
                        <a:pt x="515427" y="206568"/>
                      </a:lnTo>
                      <a:lnTo>
                        <a:pt x="519491" y="215857"/>
                      </a:lnTo>
                      <a:lnTo>
                        <a:pt x="525296" y="217018"/>
                      </a:lnTo>
                      <a:lnTo>
                        <a:pt x="529941" y="229210"/>
                      </a:lnTo>
                      <a:lnTo>
                        <a:pt x="534005" y="232693"/>
                      </a:lnTo>
                      <a:lnTo>
                        <a:pt x="539810" y="226307"/>
                      </a:lnTo>
                      <a:lnTo>
                        <a:pt x="556646" y="226887"/>
                      </a:lnTo>
                      <a:lnTo>
                        <a:pt x="559549" y="235015"/>
                      </a:lnTo>
                      <a:lnTo>
                        <a:pt x="565935" y="240240"/>
                      </a:lnTo>
                      <a:lnTo>
                        <a:pt x="565935" y="247787"/>
                      </a:lnTo>
                      <a:lnTo>
                        <a:pt x="582771" y="260559"/>
                      </a:lnTo>
                      <a:lnTo>
                        <a:pt x="583932" y="316293"/>
                      </a:lnTo>
                      <a:lnTo>
                        <a:pt x="573482" y="349965"/>
                      </a:lnTo>
                      <a:lnTo>
                        <a:pt x="579288" y="356931"/>
                      </a:lnTo>
                      <a:lnTo>
                        <a:pt x="578127" y="376670"/>
                      </a:lnTo>
                      <a:lnTo>
                        <a:pt x="573482" y="384798"/>
                      </a:lnTo>
                      <a:lnTo>
                        <a:pt x="577546" y="391764"/>
                      </a:lnTo>
                      <a:lnTo>
                        <a:pt x="590899" y="405117"/>
                      </a:lnTo>
                      <a:lnTo>
                        <a:pt x="592640" y="413825"/>
                      </a:lnTo>
                      <a:lnTo>
                        <a:pt x="597285" y="419631"/>
                      </a:lnTo>
                      <a:lnTo>
                        <a:pt x="594963" y="408601"/>
                      </a:lnTo>
                      <a:lnTo>
                        <a:pt x="602510" y="405117"/>
                      </a:lnTo>
                      <a:lnTo>
                        <a:pt x="607154" y="384217"/>
                      </a:lnTo>
                      <a:lnTo>
                        <a:pt x="589738" y="377251"/>
                      </a:lnTo>
                      <a:lnTo>
                        <a:pt x="590318" y="373767"/>
                      </a:lnTo>
                      <a:lnTo>
                        <a:pt x="605413" y="371445"/>
                      </a:lnTo>
                      <a:lnTo>
                        <a:pt x="610638" y="386540"/>
                      </a:lnTo>
                      <a:lnTo>
                        <a:pt x="617024" y="390023"/>
                      </a:lnTo>
                      <a:lnTo>
                        <a:pt x="617604" y="378412"/>
                      </a:lnTo>
                      <a:lnTo>
                        <a:pt x="623991" y="380153"/>
                      </a:lnTo>
                      <a:lnTo>
                        <a:pt x="627474" y="384798"/>
                      </a:lnTo>
                      <a:lnTo>
                        <a:pt x="626893" y="388862"/>
                      </a:lnTo>
                      <a:lnTo>
                        <a:pt x="610057" y="413245"/>
                      </a:lnTo>
                      <a:lnTo>
                        <a:pt x="608896" y="419631"/>
                      </a:lnTo>
                      <a:lnTo>
                        <a:pt x="599027" y="430662"/>
                      </a:lnTo>
                      <a:lnTo>
                        <a:pt x="599027" y="437048"/>
                      </a:lnTo>
                      <a:lnTo>
                        <a:pt x="620507" y="459109"/>
                      </a:lnTo>
                      <a:lnTo>
                        <a:pt x="651277" y="504972"/>
                      </a:lnTo>
                      <a:lnTo>
                        <a:pt x="661726" y="517164"/>
                      </a:lnTo>
                      <a:lnTo>
                        <a:pt x="661726" y="527614"/>
                      </a:lnTo>
                      <a:lnTo>
                        <a:pt x="677982" y="554319"/>
                      </a:lnTo>
                      <a:lnTo>
                        <a:pt x="691335" y="557803"/>
                      </a:lnTo>
                      <a:lnTo>
                        <a:pt x="695398" y="550836"/>
                      </a:lnTo>
                      <a:lnTo>
                        <a:pt x="683207" y="552578"/>
                      </a:lnTo>
                      <a:lnTo>
                        <a:pt x="665790" y="526453"/>
                      </a:lnTo>
                      <a:lnTo>
                        <a:pt x="666951" y="518325"/>
                      </a:lnTo>
                      <a:lnTo>
                        <a:pt x="675660" y="513681"/>
                      </a:lnTo>
                      <a:lnTo>
                        <a:pt x="675660" y="504972"/>
                      </a:lnTo>
                      <a:lnTo>
                        <a:pt x="672176" y="497425"/>
                      </a:lnTo>
                      <a:lnTo>
                        <a:pt x="677401" y="492200"/>
                      </a:lnTo>
                      <a:lnTo>
                        <a:pt x="679723" y="497425"/>
                      </a:lnTo>
                      <a:lnTo>
                        <a:pt x="683787" y="500328"/>
                      </a:lnTo>
                      <a:lnTo>
                        <a:pt x="683787" y="523550"/>
                      </a:lnTo>
                      <a:lnTo>
                        <a:pt x="676821" y="520067"/>
                      </a:lnTo>
                      <a:lnTo>
                        <a:pt x="672176" y="525292"/>
                      </a:lnTo>
                      <a:lnTo>
                        <a:pt x="680304" y="534580"/>
                      </a:lnTo>
                      <a:lnTo>
                        <a:pt x="686110" y="549675"/>
                      </a:lnTo>
                      <a:lnTo>
                        <a:pt x="693076" y="546192"/>
                      </a:lnTo>
                      <a:lnTo>
                        <a:pt x="706429" y="553158"/>
                      </a:lnTo>
                      <a:lnTo>
                        <a:pt x="718621" y="565930"/>
                      </a:lnTo>
                      <a:lnTo>
                        <a:pt x="727909" y="595539"/>
                      </a:lnTo>
                      <a:lnTo>
                        <a:pt x="745907" y="623405"/>
                      </a:lnTo>
                      <a:lnTo>
                        <a:pt x="750551" y="615858"/>
                      </a:lnTo>
                      <a:lnTo>
                        <a:pt x="766806" y="612955"/>
                      </a:lnTo>
                      <a:lnTo>
                        <a:pt x="785384" y="620503"/>
                      </a:lnTo>
                      <a:lnTo>
                        <a:pt x="787126" y="630372"/>
                      </a:lnTo>
                      <a:lnTo>
                        <a:pt x="806284" y="652433"/>
                      </a:lnTo>
                      <a:lnTo>
                        <a:pt x="806865" y="658819"/>
                      </a:lnTo>
                      <a:lnTo>
                        <a:pt x="819637" y="674494"/>
                      </a:lnTo>
                      <a:lnTo>
                        <a:pt x="815573" y="677397"/>
                      </a:lnTo>
                      <a:lnTo>
                        <a:pt x="815573" y="693072"/>
                      </a:lnTo>
                      <a:lnTo>
                        <a:pt x="831248" y="701199"/>
                      </a:lnTo>
                      <a:lnTo>
                        <a:pt x="839956" y="701199"/>
                      </a:lnTo>
                      <a:lnTo>
                        <a:pt x="855631" y="690749"/>
                      </a:lnTo>
                      <a:lnTo>
                        <a:pt x="864339" y="692491"/>
                      </a:lnTo>
                      <a:lnTo>
                        <a:pt x="870726" y="694813"/>
                      </a:lnTo>
                      <a:lnTo>
                        <a:pt x="884078" y="684944"/>
                      </a:lnTo>
                      <a:lnTo>
                        <a:pt x="885239" y="680880"/>
                      </a:lnTo>
                      <a:lnTo>
                        <a:pt x="892206" y="682622"/>
                      </a:lnTo>
                      <a:lnTo>
                        <a:pt x="906139" y="672752"/>
                      </a:lnTo>
                      <a:lnTo>
                        <a:pt x="913686" y="659399"/>
                      </a:lnTo>
                      <a:lnTo>
                        <a:pt x="909623" y="640822"/>
                      </a:lnTo>
                      <a:lnTo>
                        <a:pt x="908462" y="633275"/>
                      </a:lnTo>
                      <a:lnTo>
                        <a:pt x="914848" y="610052"/>
                      </a:lnTo>
                      <a:lnTo>
                        <a:pt x="918331" y="608892"/>
                      </a:lnTo>
                      <a:lnTo>
                        <a:pt x="921814" y="618180"/>
                      </a:lnTo>
                      <a:lnTo>
                        <a:pt x="926459" y="607730"/>
                      </a:lnTo>
                      <a:lnTo>
                        <a:pt x="921814" y="565930"/>
                      </a:lnTo>
                      <a:lnTo>
                        <a:pt x="919492" y="504972"/>
                      </a:lnTo>
                      <a:lnTo>
                        <a:pt x="913686" y="465495"/>
                      </a:lnTo>
                      <a:lnTo>
                        <a:pt x="909623" y="455625"/>
                      </a:lnTo>
                      <a:lnTo>
                        <a:pt x="871306" y="391184"/>
                      </a:lnTo>
                      <a:lnTo>
                        <a:pt x="841117" y="338354"/>
                      </a:lnTo>
                      <a:lnTo>
                        <a:pt x="828345" y="319195"/>
                      </a:lnTo>
                      <a:lnTo>
                        <a:pt x="820798" y="298295"/>
                      </a:lnTo>
                      <a:lnTo>
                        <a:pt x="819637" y="278557"/>
                      </a:lnTo>
                      <a:lnTo>
                        <a:pt x="824862" y="276815"/>
                      </a:lnTo>
                      <a:lnTo>
                        <a:pt x="824862" y="271590"/>
                      </a:lnTo>
                      <a:lnTo>
                        <a:pt x="818476" y="258818"/>
                      </a:lnTo>
                      <a:lnTo>
                        <a:pt x="795254" y="235596"/>
                      </a:lnTo>
                      <a:lnTo>
                        <a:pt x="751131" y="179282"/>
                      </a:lnTo>
                      <a:lnTo>
                        <a:pt x="718040" y="118904"/>
                      </a:lnTo>
                      <a:lnTo>
                        <a:pt x="693076" y="56785"/>
                      </a:lnTo>
                      <a:lnTo>
                        <a:pt x="689593" y="35305"/>
                      </a:lnTo>
                      <a:lnTo>
                        <a:pt x="682626" y="29499"/>
                      </a:lnTo>
                      <a:lnTo>
                        <a:pt x="679723" y="7438"/>
                      </a:lnTo>
                      <a:close/>
                      <a:moveTo>
                        <a:pt x="712235" y="790024"/>
                      </a:moveTo>
                      <a:lnTo>
                        <a:pt x="722104" y="789444"/>
                      </a:lnTo>
                      <a:lnTo>
                        <a:pt x="718040" y="783638"/>
                      </a:lnTo>
                      <a:close/>
                      <a:moveTo>
                        <a:pt x="754615" y="783638"/>
                      </a:moveTo>
                      <a:lnTo>
                        <a:pt x="754615" y="779574"/>
                      </a:lnTo>
                      <a:lnTo>
                        <a:pt x="763904" y="778413"/>
                      </a:lnTo>
                      <a:lnTo>
                        <a:pt x="785384" y="759255"/>
                      </a:lnTo>
                      <a:lnTo>
                        <a:pt x="794093" y="755771"/>
                      </a:lnTo>
                      <a:lnTo>
                        <a:pt x="808026" y="750546"/>
                      </a:lnTo>
                      <a:lnTo>
                        <a:pt x="809768" y="758093"/>
                      </a:lnTo>
                      <a:lnTo>
                        <a:pt x="819637" y="762738"/>
                      </a:lnTo>
                      <a:lnTo>
                        <a:pt x="804542" y="769705"/>
                      </a:lnTo>
                      <a:lnTo>
                        <a:pt x="790609" y="769705"/>
                      </a:lnTo>
                      <a:lnTo>
                        <a:pt x="767968" y="784218"/>
                      </a:lnTo>
                      <a:close/>
                      <a:moveTo>
                        <a:pt x="854470" y="739516"/>
                      </a:moveTo>
                      <a:lnTo>
                        <a:pt x="837054" y="747644"/>
                      </a:lnTo>
                      <a:lnTo>
                        <a:pt x="831248" y="755191"/>
                      </a:lnTo>
                      <a:lnTo>
                        <a:pt x="837634" y="755771"/>
                      </a:lnTo>
                      <a:close/>
                      <a:moveTo>
                        <a:pt x="876531" y="722680"/>
                      </a:moveTo>
                      <a:lnTo>
                        <a:pt x="870145" y="724421"/>
                      </a:lnTo>
                      <a:lnTo>
                        <a:pt x="862017" y="736033"/>
                      </a:lnTo>
                      <a:lnTo>
                        <a:pt x="868403" y="734871"/>
                      </a:lnTo>
                      <a:lnTo>
                        <a:pt x="877112" y="725583"/>
                      </a:lnTo>
                      <a:close/>
                      <a:moveTo>
                        <a:pt x="924717" y="631533"/>
                      </a:moveTo>
                      <a:lnTo>
                        <a:pt x="914848" y="664044"/>
                      </a:lnTo>
                      <a:lnTo>
                        <a:pt x="910203" y="669850"/>
                      </a:lnTo>
                      <a:lnTo>
                        <a:pt x="904398" y="684944"/>
                      </a:lnTo>
                      <a:lnTo>
                        <a:pt x="897431" y="694233"/>
                      </a:lnTo>
                      <a:lnTo>
                        <a:pt x="893367" y="704102"/>
                      </a:lnTo>
                      <a:lnTo>
                        <a:pt x="882337" y="716874"/>
                      </a:lnTo>
                      <a:lnTo>
                        <a:pt x="882337" y="722099"/>
                      </a:lnTo>
                      <a:lnTo>
                        <a:pt x="898012" y="705844"/>
                      </a:lnTo>
                      <a:lnTo>
                        <a:pt x="911945" y="685524"/>
                      </a:lnTo>
                      <a:lnTo>
                        <a:pt x="915428" y="673913"/>
                      </a:lnTo>
                      <a:lnTo>
                        <a:pt x="927620" y="645466"/>
                      </a:lnTo>
                      <a:close/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099A02F6-8F6E-61E3-9D12-7F975AAD167A}"/>
                    </a:ext>
                  </a:extLst>
                </p:cNvPr>
                <p:cNvSpPr/>
                <p:nvPr/>
              </p:nvSpPr>
              <p:spPr>
                <a:xfrm>
                  <a:off x="10745081" y="4204086"/>
                  <a:ext cx="552686" cy="575908"/>
                </a:xfrm>
                <a:custGeom>
                  <a:avLst/>
                  <a:gdLst>
                    <a:gd name="connsiteX0" fmla="*/ 553164 w 552686"/>
                    <a:gd name="connsiteY0" fmla="*/ 341876 h 575908"/>
                    <a:gd name="connsiteX1" fmla="*/ 553164 w 552686"/>
                    <a:gd name="connsiteY1" fmla="*/ 350004 h 575908"/>
                    <a:gd name="connsiteX2" fmla="*/ 528781 w 552686"/>
                    <a:gd name="connsiteY2" fmla="*/ 385998 h 575908"/>
                    <a:gd name="connsiteX3" fmla="*/ 521815 w 552686"/>
                    <a:gd name="connsiteY3" fmla="*/ 387159 h 575908"/>
                    <a:gd name="connsiteX4" fmla="*/ 530523 w 552686"/>
                    <a:gd name="connsiteY4" fmla="*/ 390062 h 575908"/>
                    <a:gd name="connsiteX5" fmla="*/ 530523 w 552686"/>
                    <a:gd name="connsiteY5" fmla="*/ 401673 h 575908"/>
                    <a:gd name="connsiteX6" fmla="*/ 525298 w 552686"/>
                    <a:gd name="connsiteY6" fmla="*/ 408059 h 575908"/>
                    <a:gd name="connsiteX7" fmla="*/ 521815 w 552686"/>
                    <a:gd name="connsiteY7" fmla="*/ 442892 h 575908"/>
                    <a:gd name="connsiteX8" fmla="*/ 508462 w 552686"/>
                    <a:gd name="connsiteY8" fmla="*/ 478887 h 575908"/>
                    <a:gd name="connsiteX9" fmla="*/ 511364 w 552686"/>
                    <a:gd name="connsiteY9" fmla="*/ 490498 h 575908"/>
                    <a:gd name="connsiteX10" fmla="*/ 515428 w 552686"/>
                    <a:gd name="connsiteY10" fmla="*/ 520106 h 575908"/>
                    <a:gd name="connsiteX11" fmla="*/ 494529 w 552686"/>
                    <a:gd name="connsiteY11" fmla="*/ 521848 h 575908"/>
                    <a:gd name="connsiteX12" fmla="*/ 471307 w 552686"/>
                    <a:gd name="connsiteY12" fmla="*/ 517784 h 575908"/>
                    <a:gd name="connsiteX13" fmla="*/ 461437 w 552686"/>
                    <a:gd name="connsiteY13" fmla="*/ 512559 h 575908"/>
                    <a:gd name="connsiteX14" fmla="*/ 448665 w 552686"/>
                    <a:gd name="connsiteY14" fmla="*/ 520687 h 575908"/>
                    <a:gd name="connsiteX15" fmla="*/ 448665 w 552686"/>
                    <a:gd name="connsiteY15" fmla="*/ 535200 h 575908"/>
                    <a:gd name="connsiteX16" fmla="*/ 456793 w 552686"/>
                    <a:gd name="connsiteY16" fmla="*/ 547392 h 575908"/>
                    <a:gd name="connsiteX17" fmla="*/ 453890 w 552686"/>
                    <a:gd name="connsiteY17" fmla="*/ 572356 h 575908"/>
                    <a:gd name="connsiteX18" fmla="*/ 441698 w 552686"/>
                    <a:gd name="connsiteY18" fmla="*/ 575839 h 575908"/>
                    <a:gd name="connsiteX19" fmla="*/ 435893 w 552686"/>
                    <a:gd name="connsiteY19" fmla="*/ 569453 h 575908"/>
                    <a:gd name="connsiteX20" fmla="*/ 432409 w 552686"/>
                    <a:gd name="connsiteY20" fmla="*/ 550875 h 575908"/>
                    <a:gd name="connsiteX21" fmla="*/ 141552 w 552686"/>
                    <a:gd name="connsiteY21" fmla="*/ 570034 h 575908"/>
                    <a:gd name="connsiteX22" fmla="*/ 122394 w 552686"/>
                    <a:gd name="connsiteY22" fmla="*/ 535200 h 575908"/>
                    <a:gd name="connsiteX23" fmla="*/ 118330 w 552686"/>
                    <a:gd name="connsiteY23" fmla="*/ 522428 h 575908"/>
                    <a:gd name="connsiteX24" fmla="*/ 109622 w 552686"/>
                    <a:gd name="connsiteY24" fmla="*/ 513720 h 575908"/>
                    <a:gd name="connsiteX25" fmla="*/ 106719 w 552686"/>
                    <a:gd name="connsiteY25" fmla="*/ 505592 h 575908"/>
                    <a:gd name="connsiteX26" fmla="*/ 110202 w 552686"/>
                    <a:gd name="connsiteY26" fmla="*/ 469017 h 575908"/>
                    <a:gd name="connsiteX27" fmla="*/ 96269 w 552686"/>
                    <a:gd name="connsiteY27" fmla="*/ 435926 h 575908"/>
                    <a:gd name="connsiteX28" fmla="*/ 99172 w 552686"/>
                    <a:gd name="connsiteY28" fmla="*/ 420831 h 575908"/>
                    <a:gd name="connsiteX29" fmla="*/ 100914 w 552686"/>
                    <a:gd name="connsiteY29" fmla="*/ 399351 h 575908"/>
                    <a:gd name="connsiteX30" fmla="*/ 113685 w 552686"/>
                    <a:gd name="connsiteY30" fmla="*/ 377290 h 575908"/>
                    <a:gd name="connsiteX31" fmla="*/ 112525 w 552686"/>
                    <a:gd name="connsiteY31" fmla="*/ 370904 h 575908"/>
                    <a:gd name="connsiteX32" fmla="*/ 102655 w 552686"/>
                    <a:gd name="connsiteY32" fmla="*/ 365098 h 575908"/>
                    <a:gd name="connsiteX33" fmla="*/ 102655 w 552686"/>
                    <a:gd name="connsiteY33" fmla="*/ 346521 h 575908"/>
                    <a:gd name="connsiteX34" fmla="*/ 92205 w 552686"/>
                    <a:gd name="connsiteY34" fmla="*/ 335490 h 575908"/>
                    <a:gd name="connsiteX35" fmla="*/ 75369 w 552686"/>
                    <a:gd name="connsiteY35" fmla="*/ 300076 h 575908"/>
                    <a:gd name="connsiteX36" fmla="*/ 478 w 552686"/>
                    <a:gd name="connsiteY36" fmla="*/ 34183 h 575908"/>
                    <a:gd name="connsiteX37" fmla="*/ 133424 w 552686"/>
                    <a:gd name="connsiteY37" fmla="*/ 17347 h 575908"/>
                    <a:gd name="connsiteX38" fmla="*/ 257663 w 552686"/>
                    <a:gd name="connsiteY38" fmla="*/ -70 h 575908"/>
                    <a:gd name="connsiteX39" fmla="*/ 257082 w 552686"/>
                    <a:gd name="connsiteY39" fmla="*/ 10961 h 575908"/>
                    <a:gd name="connsiteX40" fmla="*/ 246052 w 552686"/>
                    <a:gd name="connsiteY40" fmla="*/ 16766 h 575908"/>
                    <a:gd name="connsiteX41" fmla="*/ 237924 w 552686"/>
                    <a:gd name="connsiteY41" fmla="*/ 35344 h 575908"/>
                    <a:gd name="connsiteX42" fmla="*/ 239085 w 552686"/>
                    <a:gd name="connsiteY42" fmla="*/ 42891 h 575908"/>
                    <a:gd name="connsiteX43" fmla="*/ 274499 w 552686"/>
                    <a:gd name="connsiteY43" fmla="*/ 64952 h 575908"/>
                    <a:gd name="connsiteX44" fmla="*/ 289593 w 552686"/>
                    <a:gd name="connsiteY44" fmla="*/ 63211 h 575908"/>
                    <a:gd name="connsiteX45" fmla="*/ 307590 w 552686"/>
                    <a:gd name="connsiteY45" fmla="*/ 86433 h 575908"/>
                    <a:gd name="connsiteX46" fmla="*/ 309913 w 552686"/>
                    <a:gd name="connsiteY46" fmla="*/ 96302 h 575908"/>
                    <a:gd name="connsiteX47" fmla="*/ 334296 w 552686"/>
                    <a:gd name="connsiteY47" fmla="*/ 125910 h 575908"/>
                    <a:gd name="connsiteX48" fmla="*/ 349390 w 552686"/>
                    <a:gd name="connsiteY48" fmla="*/ 135780 h 575908"/>
                    <a:gd name="connsiteX49" fmla="*/ 357518 w 552686"/>
                    <a:gd name="connsiteY49" fmla="*/ 136941 h 575908"/>
                    <a:gd name="connsiteX50" fmla="*/ 370290 w 552686"/>
                    <a:gd name="connsiteY50" fmla="*/ 146230 h 575908"/>
                    <a:gd name="connsiteX51" fmla="*/ 376676 w 552686"/>
                    <a:gd name="connsiteY51" fmla="*/ 159002 h 575908"/>
                    <a:gd name="connsiteX52" fmla="*/ 388287 w 552686"/>
                    <a:gd name="connsiteY52" fmla="*/ 168291 h 575908"/>
                    <a:gd name="connsiteX53" fmla="*/ 398737 w 552686"/>
                    <a:gd name="connsiteY53" fmla="*/ 171194 h 575908"/>
                    <a:gd name="connsiteX54" fmla="*/ 414412 w 552686"/>
                    <a:gd name="connsiteY54" fmla="*/ 186868 h 575908"/>
                    <a:gd name="connsiteX55" fmla="*/ 414993 w 552686"/>
                    <a:gd name="connsiteY55" fmla="*/ 194996 h 575908"/>
                    <a:gd name="connsiteX56" fmla="*/ 430087 w 552686"/>
                    <a:gd name="connsiteY56" fmla="*/ 211252 h 575908"/>
                    <a:gd name="connsiteX57" fmla="*/ 459115 w 552686"/>
                    <a:gd name="connsiteY57" fmla="*/ 224604 h 575908"/>
                    <a:gd name="connsiteX58" fmla="*/ 480015 w 552686"/>
                    <a:gd name="connsiteY58" fmla="*/ 263501 h 575908"/>
                    <a:gd name="connsiteX59" fmla="*/ 481756 w 552686"/>
                    <a:gd name="connsiteY59" fmla="*/ 279176 h 575908"/>
                    <a:gd name="connsiteX60" fmla="*/ 504398 w 552686"/>
                    <a:gd name="connsiteY60" fmla="*/ 291368 h 575908"/>
                    <a:gd name="connsiteX61" fmla="*/ 518912 w 552686"/>
                    <a:gd name="connsiteY61" fmla="*/ 319235 h 575908"/>
                    <a:gd name="connsiteX62" fmla="*/ 523556 w 552686"/>
                    <a:gd name="connsiteY62" fmla="*/ 337232 h 575908"/>
                    <a:gd name="connsiteX63" fmla="*/ 547940 w 552686"/>
                    <a:gd name="connsiteY63" fmla="*/ 339554 h 575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</a:cxnLst>
                  <a:rect l="l" t="t" r="r" b="b"/>
                  <a:pathLst>
                    <a:path w="552686" h="575908">
                      <a:moveTo>
                        <a:pt x="553164" y="341876"/>
                      </a:moveTo>
                      <a:lnTo>
                        <a:pt x="553164" y="350004"/>
                      </a:lnTo>
                      <a:lnTo>
                        <a:pt x="528781" y="385998"/>
                      </a:lnTo>
                      <a:lnTo>
                        <a:pt x="521815" y="387159"/>
                      </a:lnTo>
                      <a:lnTo>
                        <a:pt x="530523" y="390062"/>
                      </a:lnTo>
                      <a:lnTo>
                        <a:pt x="530523" y="401673"/>
                      </a:lnTo>
                      <a:lnTo>
                        <a:pt x="525298" y="408059"/>
                      </a:lnTo>
                      <a:lnTo>
                        <a:pt x="521815" y="442892"/>
                      </a:lnTo>
                      <a:lnTo>
                        <a:pt x="508462" y="478887"/>
                      </a:lnTo>
                      <a:lnTo>
                        <a:pt x="511364" y="490498"/>
                      </a:lnTo>
                      <a:lnTo>
                        <a:pt x="515428" y="520106"/>
                      </a:lnTo>
                      <a:lnTo>
                        <a:pt x="494529" y="521848"/>
                      </a:lnTo>
                      <a:lnTo>
                        <a:pt x="471307" y="517784"/>
                      </a:lnTo>
                      <a:lnTo>
                        <a:pt x="461437" y="512559"/>
                      </a:lnTo>
                      <a:lnTo>
                        <a:pt x="448665" y="520687"/>
                      </a:lnTo>
                      <a:lnTo>
                        <a:pt x="448665" y="535200"/>
                      </a:lnTo>
                      <a:lnTo>
                        <a:pt x="456793" y="547392"/>
                      </a:lnTo>
                      <a:lnTo>
                        <a:pt x="453890" y="572356"/>
                      </a:lnTo>
                      <a:lnTo>
                        <a:pt x="441698" y="575839"/>
                      </a:lnTo>
                      <a:lnTo>
                        <a:pt x="435893" y="569453"/>
                      </a:lnTo>
                      <a:lnTo>
                        <a:pt x="432409" y="550875"/>
                      </a:lnTo>
                      <a:lnTo>
                        <a:pt x="141552" y="570034"/>
                      </a:lnTo>
                      <a:lnTo>
                        <a:pt x="122394" y="535200"/>
                      </a:lnTo>
                      <a:lnTo>
                        <a:pt x="118330" y="522428"/>
                      </a:lnTo>
                      <a:lnTo>
                        <a:pt x="109622" y="513720"/>
                      </a:lnTo>
                      <a:lnTo>
                        <a:pt x="106719" y="505592"/>
                      </a:lnTo>
                      <a:lnTo>
                        <a:pt x="110202" y="469017"/>
                      </a:lnTo>
                      <a:lnTo>
                        <a:pt x="96269" y="435926"/>
                      </a:lnTo>
                      <a:lnTo>
                        <a:pt x="99172" y="420831"/>
                      </a:lnTo>
                      <a:lnTo>
                        <a:pt x="100914" y="399351"/>
                      </a:lnTo>
                      <a:lnTo>
                        <a:pt x="113685" y="377290"/>
                      </a:lnTo>
                      <a:lnTo>
                        <a:pt x="112525" y="370904"/>
                      </a:lnTo>
                      <a:lnTo>
                        <a:pt x="102655" y="365098"/>
                      </a:lnTo>
                      <a:lnTo>
                        <a:pt x="102655" y="346521"/>
                      </a:lnTo>
                      <a:lnTo>
                        <a:pt x="92205" y="335490"/>
                      </a:lnTo>
                      <a:lnTo>
                        <a:pt x="75369" y="300076"/>
                      </a:lnTo>
                      <a:lnTo>
                        <a:pt x="478" y="34183"/>
                      </a:lnTo>
                      <a:lnTo>
                        <a:pt x="133424" y="17347"/>
                      </a:lnTo>
                      <a:lnTo>
                        <a:pt x="257663" y="-70"/>
                      </a:lnTo>
                      <a:lnTo>
                        <a:pt x="257082" y="10961"/>
                      </a:lnTo>
                      <a:lnTo>
                        <a:pt x="246052" y="16766"/>
                      </a:lnTo>
                      <a:lnTo>
                        <a:pt x="237924" y="35344"/>
                      </a:lnTo>
                      <a:lnTo>
                        <a:pt x="239085" y="42891"/>
                      </a:lnTo>
                      <a:lnTo>
                        <a:pt x="274499" y="64952"/>
                      </a:lnTo>
                      <a:lnTo>
                        <a:pt x="289593" y="63211"/>
                      </a:lnTo>
                      <a:lnTo>
                        <a:pt x="307590" y="86433"/>
                      </a:lnTo>
                      <a:lnTo>
                        <a:pt x="309913" y="96302"/>
                      </a:lnTo>
                      <a:lnTo>
                        <a:pt x="334296" y="125910"/>
                      </a:lnTo>
                      <a:lnTo>
                        <a:pt x="349390" y="135780"/>
                      </a:lnTo>
                      <a:lnTo>
                        <a:pt x="357518" y="136941"/>
                      </a:lnTo>
                      <a:lnTo>
                        <a:pt x="370290" y="146230"/>
                      </a:lnTo>
                      <a:lnTo>
                        <a:pt x="376676" y="159002"/>
                      </a:lnTo>
                      <a:lnTo>
                        <a:pt x="388287" y="168291"/>
                      </a:lnTo>
                      <a:lnTo>
                        <a:pt x="398737" y="171194"/>
                      </a:lnTo>
                      <a:lnTo>
                        <a:pt x="414412" y="186868"/>
                      </a:lnTo>
                      <a:lnTo>
                        <a:pt x="414993" y="194996"/>
                      </a:lnTo>
                      <a:lnTo>
                        <a:pt x="430087" y="211252"/>
                      </a:lnTo>
                      <a:lnTo>
                        <a:pt x="459115" y="224604"/>
                      </a:lnTo>
                      <a:lnTo>
                        <a:pt x="480015" y="263501"/>
                      </a:lnTo>
                      <a:lnTo>
                        <a:pt x="481756" y="279176"/>
                      </a:lnTo>
                      <a:lnTo>
                        <a:pt x="504398" y="291368"/>
                      </a:lnTo>
                      <a:lnTo>
                        <a:pt x="518912" y="319235"/>
                      </a:lnTo>
                      <a:lnTo>
                        <a:pt x="523556" y="337232"/>
                      </a:lnTo>
                      <a:lnTo>
                        <a:pt x="547940" y="339554"/>
                      </a:lnTo>
                      <a:close/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466C3916-E1A6-A57C-68C6-B9114DFBB006}"/>
                    </a:ext>
                  </a:extLst>
                </p:cNvPr>
                <p:cNvSpPr/>
                <p:nvPr/>
              </p:nvSpPr>
              <p:spPr>
                <a:xfrm>
                  <a:off x="8197033" y="5101621"/>
                  <a:ext cx="655444" cy="427867"/>
                </a:xfrm>
                <a:custGeom>
                  <a:avLst/>
                  <a:gdLst>
                    <a:gd name="connsiteX0" fmla="*/ 519070 w 655444"/>
                    <a:gd name="connsiteY0" fmla="*/ 254741 h 427867"/>
                    <a:gd name="connsiteX1" fmla="*/ 517909 w 655444"/>
                    <a:gd name="connsiteY1" fmla="*/ 273319 h 427867"/>
                    <a:gd name="connsiteX2" fmla="*/ 527778 w 655444"/>
                    <a:gd name="connsiteY2" fmla="*/ 284349 h 427867"/>
                    <a:gd name="connsiteX3" fmla="*/ 528359 w 655444"/>
                    <a:gd name="connsiteY3" fmla="*/ 291316 h 427867"/>
                    <a:gd name="connsiteX4" fmla="*/ 500492 w 655444"/>
                    <a:gd name="connsiteY4" fmla="*/ 317441 h 427867"/>
                    <a:gd name="connsiteX5" fmla="*/ 499912 w 655444"/>
                    <a:gd name="connsiteY5" fmla="*/ 324408 h 427867"/>
                    <a:gd name="connsiteX6" fmla="*/ 510942 w 655444"/>
                    <a:gd name="connsiteY6" fmla="*/ 342985 h 427867"/>
                    <a:gd name="connsiteX7" fmla="*/ 520812 w 655444"/>
                    <a:gd name="connsiteY7" fmla="*/ 367368 h 427867"/>
                    <a:gd name="connsiteX8" fmla="*/ 520812 w 655444"/>
                    <a:gd name="connsiteY8" fmla="*/ 382463 h 427867"/>
                    <a:gd name="connsiteX9" fmla="*/ 517909 w 655444"/>
                    <a:gd name="connsiteY9" fmla="*/ 389430 h 427867"/>
                    <a:gd name="connsiteX10" fmla="*/ 518489 w 655444"/>
                    <a:gd name="connsiteY10" fmla="*/ 409168 h 427867"/>
                    <a:gd name="connsiteX11" fmla="*/ 542292 w 655444"/>
                    <a:gd name="connsiteY11" fmla="*/ 421360 h 427867"/>
                    <a:gd name="connsiteX12" fmla="*/ 548678 w 655444"/>
                    <a:gd name="connsiteY12" fmla="*/ 427746 h 427867"/>
                    <a:gd name="connsiteX13" fmla="*/ 555645 w 655444"/>
                    <a:gd name="connsiteY13" fmla="*/ 421360 h 427867"/>
                    <a:gd name="connsiteX14" fmla="*/ 567836 w 655444"/>
                    <a:gd name="connsiteY14" fmla="*/ 400460 h 427867"/>
                    <a:gd name="connsiteX15" fmla="*/ 593961 w 655444"/>
                    <a:gd name="connsiteY15" fmla="*/ 383624 h 427867"/>
                    <a:gd name="connsiteX16" fmla="*/ 613120 w 655444"/>
                    <a:gd name="connsiteY16" fmla="*/ 380721 h 427867"/>
                    <a:gd name="connsiteX17" fmla="*/ 627634 w 655444"/>
                    <a:gd name="connsiteY17" fmla="*/ 374916 h 427867"/>
                    <a:gd name="connsiteX18" fmla="*/ 637503 w 655444"/>
                    <a:gd name="connsiteY18" fmla="*/ 367949 h 427867"/>
                    <a:gd name="connsiteX19" fmla="*/ 656081 w 655444"/>
                    <a:gd name="connsiteY19" fmla="*/ 347630 h 427867"/>
                    <a:gd name="connsiteX20" fmla="*/ 639825 w 655444"/>
                    <a:gd name="connsiteY20" fmla="*/ 341243 h 427867"/>
                    <a:gd name="connsiteX21" fmla="*/ 631697 w 655444"/>
                    <a:gd name="connsiteY21" fmla="*/ 333116 h 427867"/>
                    <a:gd name="connsiteX22" fmla="*/ 632278 w 655444"/>
                    <a:gd name="connsiteY22" fmla="*/ 323246 h 427867"/>
                    <a:gd name="connsiteX23" fmla="*/ 629375 w 655444"/>
                    <a:gd name="connsiteY23" fmla="*/ 319763 h 427867"/>
                    <a:gd name="connsiteX24" fmla="*/ 617764 w 655444"/>
                    <a:gd name="connsiteY24" fmla="*/ 319763 h 427867"/>
                    <a:gd name="connsiteX25" fmla="*/ 618925 w 655444"/>
                    <a:gd name="connsiteY25" fmla="*/ 305249 h 427867"/>
                    <a:gd name="connsiteX26" fmla="*/ 614861 w 655444"/>
                    <a:gd name="connsiteY26" fmla="*/ 298283 h 427867"/>
                    <a:gd name="connsiteX27" fmla="*/ 599767 w 655444"/>
                    <a:gd name="connsiteY27" fmla="*/ 284930 h 427867"/>
                    <a:gd name="connsiteX28" fmla="*/ 573642 w 655444"/>
                    <a:gd name="connsiteY28" fmla="*/ 273899 h 427867"/>
                    <a:gd name="connsiteX29" fmla="*/ 557387 w 655444"/>
                    <a:gd name="connsiteY29" fmla="*/ 272738 h 427867"/>
                    <a:gd name="connsiteX30" fmla="*/ 538228 w 655444"/>
                    <a:gd name="connsiteY30" fmla="*/ 257063 h 427867"/>
                    <a:gd name="connsiteX31" fmla="*/ 531262 w 655444"/>
                    <a:gd name="connsiteY31" fmla="*/ 253580 h 427867"/>
                    <a:gd name="connsiteX32" fmla="*/ 430245 w 655444"/>
                    <a:gd name="connsiteY32" fmla="*/ 156047 h 427867"/>
                    <a:gd name="connsiteX33" fmla="*/ 423859 w 655444"/>
                    <a:gd name="connsiteY33" fmla="*/ 164755 h 427867"/>
                    <a:gd name="connsiteX34" fmla="*/ 423279 w 655444"/>
                    <a:gd name="connsiteY34" fmla="*/ 174625 h 427867"/>
                    <a:gd name="connsiteX35" fmla="*/ 438954 w 655444"/>
                    <a:gd name="connsiteY35" fmla="*/ 188558 h 427867"/>
                    <a:gd name="connsiteX36" fmla="*/ 449984 w 655444"/>
                    <a:gd name="connsiteY36" fmla="*/ 191461 h 427867"/>
                    <a:gd name="connsiteX37" fmla="*/ 453468 w 655444"/>
                    <a:gd name="connsiteY37" fmla="*/ 197266 h 427867"/>
                    <a:gd name="connsiteX38" fmla="*/ 455790 w 655444"/>
                    <a:gd name="connsiteY38" fmla="*/ 214683 h 427867"/>
                    <a:gd name="connsiteX39" fmla="*/ 476690 w 655444"/>
                    <a:gd name="connsiteY39" fmla="*/ 215844 h 427867"/>
                    <a:gd name="connsiteX40" fmla="*/ 507459 w 655444"/>
                    <a:gd name="connsiteY40" fmla="*/ 200750 h 427867"/>
                    <a:gd name="connsiteX41" fmla="*/ 506878 w 655444"/>
                    <a:gd name="connsiteY41" fmla="*/ 186236 h 427867"/>
                    <a:gd name="connsiteX42" fmla="*/ 498751 w 655444"/>
                    <a:gd name="connsiteY42" fmla="*/ 183333 h 427867"/>
                    <a:gd name="connsiteX43" fmla="*/ 478431 w 655444"/>
                    <a:gd name="connsiteY43" fmla="*/ 168239 h 427867"/>
                    <a:gd name="connsiteX44" fmla="*/ 467981 w 655444"/>
                    <a:gd name="connsiteY44" fmla="*/ 166497 h 427867"/>
                    <a:gd name="connsiteX45" fmla="*/ 451145 w 655444"/>
                    <a:gd name="connsiteY45" fmla="*/ 174044 h 427867"/>
                    <a:gd name="connsiteX46" fmla="*/ 442437 w 655444"/>
                    <a:gd name="connsiteY46" fmla="*/ 158369 h 427867"/>
                    <a:gd name="connsiteX47" fmla="*/ 421537 w 655444"/>
                    <a:gd name="connsiteY47" fmla="*/ 222811 h 427867"/>
                    <a:gd name="connsiteX48" fmla="*/ 426762 w 655444"/>
                    <a:gd name="connsiteY48" fmla="*/ 214683 h 427867"/>
                    <a:gd name="connsiteX49" fmla="*/ 441276 w 655444"/>
                    <a:gd name="connsiteY49" fmla="*/ 212941 h 427867"/>
                    <a:gd name="connsiteX50" fmla="*/ 444759 w 655444"/>
                    <a:gd name="connsiteY50" fmla="*/ 223391 h 427867"/>
                    <a:gd name="connsiteX51" fmla="*/ 380898 w 655444"/>
                    <a:gd name="connsiteY51" fmla="*/ 172302 h 427867"/>
                    <a:gd name="connsiteX52" fmla="*/ 390768 w 655444"/>
                    <a:gd name="connsiteY52" fmla="*/ 195525 h 427867"/>
                    <a:gd name="connsiteX53" fmla="*/ 408765 w 655444"/>
                    <a:gd name="connsiteY53" fmla="*/ 192041 h 427867"/>
                    <a:gd name="connsiteX54" fmla="*/ 410506 w 655444"/>
                    <a:gd name="connsiteY54" fmla="*/ 180430 h 427867"/>
                    <a:gd name="connsiteX55" fmla="*/ 402379 w 655444"/>
                    <a:gd name="connsiteY55" fmla="*/ 171722 h 427867"/>
                    <a:gd name="connsiteX56" fmla="*/ 357096 w 655444"/>
                    <a:gd name="connsiteY56" fmla="*/ 133405 h 427867"/>
                    <a:gd name="connsiteX57" fmla="*/ 350710 w 655444"/>
                    <a:gd name="connsiteY57" fmla="*/ 147339 h 427867"/>
                    <a:gd name="connsiteX58" fmla="*/ 379737 w 655444"/>
                    <a:gd name="connsiteY58" fmla="*/ 147339 h 427867"/>
                    <a:gd name="connsiteX59" fmla="*/ 407604 w 655444"/>
                    <a:gd name="connsiteY59" fmla="*/ 156627 h 427867"/>
                    <a:gd name="connsiteX60" fmla="*/ 422118 w 655444"/>
                    <a:gd name="connsiteY60" fmla="*/ 147339 h 427867"/>
                    <a:gd name="connsiteX61" fmla="*/ 423279 w 655444"/>
                    <a:gd name="connsiteY61" fmla="*/ 138630 h 427867"/>
                    <a:gd name="connsiteX62" fmla="*/ 395412 w 655444"/>
                    <a:gd name="connsiteY62" fmla="*/ 139792 h 427867"/>
                    <a:gd name="connsiteX63" fmla="*/ 264207 w 655444"/>
                    <a:gd name="connsiteY63" fmla="*/ 71867 h 427867"/>
                    <a:gd name="connsiteX64" fmla="*/ 253177 w 655444"/>
                    <a:gd name="connsiteY64" fmla="*/ 84058 h 427867"/>
                    <a:gd name="connsiteX65" fmla="*/ 236340 w 655444"/>
                    <a:gd name="connsiteY65" fmla="*/ 87542 h 427867"/>
                    <a:gd name="connsiteX66" fmla="*/ 240985 w 655444"/>
                    <a:gd name="connsiteY66" fmla="*/ 100314 h 427867"/>
                    <a:gd name="connsiteX67" fmla="*/ 253757 w 655444"/>
                    <a:gd name="connsiteY67" fmla="*/ 116570 h 427867"/>
                    <a:gd name="connsiteX68" fmla="*/ 254338 w 655444"/>
                    <a:gd name="connsiteY68" fmla="*/ 122375 h 427867"/>
                    <a:gd name="connsiteX69" fmla="*/ 266529 w 655444"/>
                    <a:gd name="connsiteY69" fmla="*/ 120633 h 427867"/>
                    <a:gd name="connsiteX70" fmla="*/ 279882 w 655444"/>
                    <a:gd name="connsiteY70" fmla="*/ 121214 h 427867"/>
                    <a:gd name="connsiteX71" fmla="*/ 289751 w 655444"/>
                    <a:gd name="connsiteY71" fmla="*/ 128181 h 427867"/>
                    <a:gd name="connsiteX72" fmla="*/ 310071 w 655444"/>
                    <a:gd name="connsiteY72" fmla="*/ 123536 h 427867"/>
                    <a:gd name="connsiteX73" fmla="*/ 310071 w 655444"/>
                    <a:gd name="connsiteY73" fmla="*/ 119472 h 427867"/>
                    <a:gd name="connsiteX74" fmla="*/ 304265 w 655444"/>
                    <a:gd name="connsiteY74" fmla="*/ 114828 h 427867"/>
                    <a:gd name="connsiteX75" fmla="*/ 301363 w 655444"/>
                    <a:gd name="connsiteY75" fmla="*/ 102636 h 427867"/>
                    <a:gd name="connsiteX76" fmla="*/ 296718 w 655444"/>
                    <a:gd name="connsiteY76" fmla="*/ 100895 h 427867"/>
                    <a:gd name="connsiteX77" fmla="*/ 293815 w 655444"/>
                    <a:gd name="connsiteY77" fmla="*/ 106700 h 427867"/>
                    <a:gd name="connsiteX78" fmla="*/ 286849 w 655444"/>
                    <a:gd name="connsiteY78" fmla="*/ 99153 h 427867"/>
                    <a:gd name="connsiteX79" fmla="*/ 288010 w 655444"/>
                    <a:gd name="connsiteY79" fmla="*/ 91025 h 427867"/>
                    <a:gd name="connsiteX80" fmla="*/ 277560 w 655444"/>
                    <a:gd name="connsiteY80" fmla="*/ 71867 h 427867"/>
                    <a:gd name="connsiteX81" fmla="*/ 271174 w 655444"/>
                    <a:gd name="connsiteY81" fmla="*/ 67803 h 427867"/>
                    <a:gd name="connsiteX82" fmla="*/ 79591 w 655444"/>
                    <a:gd name="connsiteY82" fmla="*/ -122 h 427867"/>
                    <a:gd name="connsiteX83" fmla="*/ 55208 w 655444"/>
                    <a:gd name="connsiteY83" fmla="*/ 16714 h 427867"/>
                    <a:gd name="connsiteX84" fmla="*/ 56369 w 655444"/>
                    <a:gd name="connsiteY84" fmla="*/ 30067 h 427867"/>
                    <a:gd name="connsiteX85" fmla="*/ 70302 w 655444"/>
                    <a:gd name="connsiteY85" fmla="*/ 37034 h 427867"/>
                    <a:gd name="connsiteX86" fmla="*/ 81333 w 655444"/>
                    <a:gd name="connsiteY86" fmla="*/ 44581 h 427867"/>
                    <a:gd name="connsiteX87" fmla="*/ 97008 w 655444"/>
                    <a:gd name="connsiteY87" fmla="*/ 46903 h 427867"/>
                    <a:gd name="connsiteX88" fmla="*/ 112102 w 655444"/>
                    <a:gd name="connsiteY88" fmla="*/ 34131 h 427867"/>
                    <a:gd name="connsiteX89" fmla="*/ 110941 w 655444"/>
                    <a:gd name="connsiteY89" fmla="*/ 23100 h 427867"/>
                    <a:gd name="connsiteX90" fmla="*/ 115585 w 655444"/>
                    <a:gd name="connsiteY90" fmla="*/ 13231 h 427867"/>
                    <a:gd name="connsiteX91" fmla="*/ 115585 w 655444"/>
                    <a:gd name="connsiteY91" fmla="*/ 5103 h 427867"/>
                    <a:gd name="connsiteX92" fmla="*/ 109780 w 655444"/>
                    <a:gd name="connsiteY92" fmla="*/ -122 h 427867"/>
                    <a:gd name="connsiteX93" fmla="*/ 16891 w 655444"/>
                    <a:gd name="connsiteY93" fmla="*/ 27745 h 427867"/>
                    <a:gd name="connsiteX94" fmla="*/ 15150 w 655444"/>
                    <a:gd name="connsiteY94" fmla="*/ 34711 h 427867"/>
                    <a:gd name="connsiteX95" fmla="*/ 4119 w 655444"/>
                    <a:gd name="connsiteY95" fmla="*/ 39936 h 427867"/>
                    <a:gd name="connsiteX96" fmla="*/ 636 w 655444"/>
                    <a:gd name="connsiteY96" fmla="*/ 50386 h 427867"/>
                    <a:gd name="connsiteX97" fmla="*/ 6441 w 655444"/>
                    <a:gd name="connsiteY97" fmla="*/ 55031 h 427867"/>
                    <a:gd name="connsiteX98" fmla="*/ 12828 w 655444"/>
                    <a:gd name="connsiteY98" fmla="*/ 46322 h 427867"/>
                    <a:gd name="connsiteX99" fmla="*/ 23858 w 655444"/>
                    <a:gd name="connsiteY99" fmla="*/ 42839 h 427867"/>
                    <a:gd name="connsiteX100" fmla="*/ 26180 w 655444"/>
                    <a:gd name="connsiteY100" fmla="*/ 27745 h 427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655444" h="427867">
                      <a:moveTo>
                        <a:pt x="519070" y="254741"/>
                      </a:moveTo>
                      <a:lnTo>
                        <a:pt x="517909" y="273319"/>
                      </a:lnTo>
                      <a:lnTo>
                        <a:pt x="527778" y="284349"/>
                      </a:lnTo>
                      <a:lnTo>
                        <a:pt x="528359" y="291316"/>
                      </a:lnTo>
                      <a:lnTo>
                        <a:pt x="500492" y="317441"/>
                      </a:lnTo>
                      <a:lnTo>
                        <a:pt x="499912" y="324408"/>
                      </a:lnTo>
                      <a:lnTo>
                        <a:pt x="510942" y="342985"/>
                      </a:lnTo>
                      <a:lnTo>
                        <a:pt x="520812" y="367368"/>
                      </a:lnTo>
                      <a:lnTo>
                        <a:pt x="520812" y="382463"/>
                      </a:lnTo>
                      <a:lnTo>
                        <a:pt x="517909" y="389430"/>
                      </a:lnTo>
                      <a:lnTo>
                        <a:pt x="518489" y="409168"/>
                      </a:lnTo>
                      <a:lnTo>
                        <a:pt x="542292" y="421360"/>
                      </a:lnTo>
                      <a:lnTo>
                        <a:pt x="548678" y="427746"/>
                      </a:lnTo>
                      <a:lnTo>
                        <a:pt x="555645" y="421360"/>
                      </a:lnTo>
                      <a:lnTo>
                        <a:pt x="567836" y="400460"/>
                      </a:lnTo>
                      <a:lnTo>
                        <a:pt x="593961" y="383624"/>
                      </a:lnTo>
                      <a:lnTo>
                        <a:pt x="613120" y="380721"/>
                      </a:lnTo>
                      <a:lnTo>
                        <a:pt x="627634" y="374916"/>
                      </a:lnTo>
                      <a:lnTo>
                        <a:pt x="637503" y="367949"/>
                      </a:lnTo>
                      <a:lnTo>
                        <a:pt x="656081" y="347630"/>
                      </a:lnTo>
                      <a:lnTo>
                        <a:pt x="639825" y="341243"/>
                      </a:lnTo>
                      <a:lnTo>
                        <a:pt x="631697" y="333116"/>
                      </a:lnTo>
                      <a:lnTo>
                        <a:pt x="632278" y="323246"/>
                      </a:lnTo>
                      <a:lnTo>
                        <a:pt x="629375" y="319763"/>
                      </a:lnTo>
                      <a:lnTo>
                        <a:pt x="617764" y="319763"/>
                      </a:lnTo>
                      <a:lnTo>
                        <a:pt x="618925" y="305249"/>
                      </a:lnTo>
                      <a:lnTo>
                        <a:pt x="614861" y="298283"/>
                      </a:lnTo>
                      <a:lnTo>
                        <a:pt x="599767" y="284930"/>
                      </a:lnTo>
                      <a:lnTo>
                        <a:pt x="573642" y="273899"/>
                      </a:lnTo>
                      <a:lnTo>
                        <a:pt x="557387" y="272738"/>
                      </a:lnTo>
                      <a:lnTo>
                        <a:pt x="538228" y="257063"/>
                      </a:lnTo>
                      <a:lnTo>
                        <a:pt x="531262" y="253580"/>
                      </a:lnTo>
                      <a:close/>
                      <a:moveTo>
                        <a:pt x="430245" y="156047"/>
                      </a:moveTo>
                      <a:lnTo>
                        <a:pt x="423859" y="164755"/>
                      </a:lnTo>
                      <a:lnTo>
                        <a:pt x="423279" y="174625"/>
                      </a:lnTo>
                      <a:lnTo>
                        <a:pt x="438954" y="188558"/>
                      </a:lnTo>
                      <a:lnTo>
                        <a:pt x="449984" y="191461"/>
                      </a:lnTo>
                      <a:lnTo>
                        <a:pt x="453468" y="197266"/>
                      </a:lnTo>
                      <a:lnTo>
                        <a:pt x="455790" y="214683"/>
                      </a:lnTo>
                      <a:lnTo>
                        <a:pt x="476690" y="215844"/>
                      </a:lnTo>
                      <a:lnTo>
                        <a:pt x="507459" y="200750"/>
                      </a:lnTo>
                      <a:lnTo>
                        <a:pt x="506878" y="186236"/>
                      </a:lnTo>
                      <a:lnTo>
                        <a:pt x="498751" y="183333"/>
                      </a:lnTo>
                      <a:lnTo>
                        <a:pt x="478431" y="168239"/>
                      </a:lnTo>
                      <a:lnTo>
                        <a:pt x="467981" y="166497"/>
                      </a:lnTo>
                      <a:lnTo>
                        <a:pt x="451145" y="174044"/>
                      </a:lnTo>
                      <a:lnTo>
                        <a:pt x="442437" y="158369"/>
                      </a:lnTo>
                      <a:close/>
                      <a:moveTo>
                        <a:pt x="421537" y="222811"/>
                      </a:moveTo>
                      <a:lnTo>
                        <a:pt x="426762" y="214683"/>
                      </a:lnTo>
                      <a:lnTo>
                        <a:pt x="441276" y="212941"/>
                      </a:lnTo>
                      <a:lnTo>
                        <a:pt x="444759" y="223391"/>
                      </a:lnTo>
                      <a:close/>
                      <a:moveTo>
                        <a:pt x="380898" y="172302"/>
                      </a:moveTo>
                      <a:lnTo>
                        <a:pt x="390768" y="195525"/>
                      </a:lnTo>
                      <a:lnTo>
                        <a:pt x="408765" y="192041"/>
                      </a:lnTo>
                      <a:lnTo>
                        <a:pt x="410506" y="180430"/>
                      </a:lnTo>
                      <a:lnTo>
                        <a:pt x="402379" y="171722"/>
                      </a:lnTo>
                      <a:close/>
                      <a:moveTo>
                        <a:pt x="357096" y="133405"/>
                      </a:moveTo>
                      <a:lnTo>
                        <a:pt x="350710" y="147339"/>
                      </a:lnTo>
                      <a:lnTo>
                        <a:pt x="379737" y="147339"/>
                      </a:lnTo>
                      <a:lnTo>
                        <a:pt x="407604" y="156627"/>
                      </a:lnTo>
                      <a:lnTo>
                        <a:pt x="422118" y="147339"/>
                      </a:lnTo>
                      <a:lnTo>
                        <a:pt x="423279" y="138630"/>
                      </a:lnTo>
                      <a:lnTo>
                        <a:pt x="395412" y="139792"/>
                      </a:lnTo>
                      <a:close/>
                      <a:moveTo>
                        <a:pt x="264207" y="71867"/>
                      </a:moveTo>
                      <a:lnTo>
                        <a:pt x="253177" y="84058"/>
                      </a:lnTo>
                      <a:lnTo>
                        <a:pt x="236340" y="87542"/>
                      </a:lnTo>
                      <a:lnTo>
                        <a:pt x="240985" y="100314"/>
                      </a:lnTo>
                      <a:lnTo>
                        <a:pt x="253757" y="116570"/>
                      </a:lnTo>
                      <a:lnTo>
                        <a:pt x="254338" y="122375"/>
                      </a:lnTo>
                      <a:lnTo>
                        <a:pt x="266529" y="120633"/>
                      </a:lnTo>
                      <a:lnTo>
                        <a:pt x="279882" y="121214"/>
                      </a:lnTo>
                      <a:lnTo>
                        <a:pt x="289751" y="128181"/>
                      </a:lnTo>
                      <a:lnTo>
                        <a:pt x="310071" y="123536"/>
                      </a:lnTo>
                      <a:lnTo>
                        <a:pt x="310071" y="119472"/>
                      </a:lnTo>
                      <a:lnTo>
                        <a:pt x="304265" y="114828"/>
                      </a:lnTo>
                      <a:lnTo>
                        <a:pt x="301363" y="102636"/>
                      </a:lnTo>
                      <a:lnTo>
                        <a:pt x="296718" y="100895"/>
                      </a:lnTo>
                      <a:lnTo>
                        <a:pt x="293815" y="106700"/>
                      </a:lnTo>
                      <a:lnTo>
                        <a:pt x="286849" y="99153"/>
                      </a:lnTo>
                      <a:lnTo>
                        <a:pt x="288010" y="91025"/>
                      </a:lnTo>
                      <a:lnTo>
                        <a:pt x="277560" y="71867"/>
                      </a:lnTo>
                      <a:lnTo>
                        <a:pt x="271174" y="67803"/>
                      </a:lnTo>
                      <a:close/>
                      <a:moveTo>
                        <a:pt x="79591" y="-122"/>
                      </a:moveTo>
                      <a:lnTo>
                        <a:pt x="55208" y="16714"/>
                      </a:lnTo>
                      <a:lnTo>
                        <a:pt x="56369" y="30067"/>
                      </a:lnTo>
                      <a:lnTo>
                        <a:pt x="70302" y="37034"/>
                      </a:lnTo>
                      <a:lnTo>
                        <a:pt x="81333" y="44581"/>
                      </a:lnTo>
                      <a:lnTo>
                        <a:pt x="97008" y="46903"/>
                      </a:lnTo>
                      <a:lnTo>
                        <a:pt x="112102" y="34131"/>
                      </a:lnTo>
                      <a:lnTo>
                        <a:pt x="110941" y="23100"/>
                      </a:lnTo>
                      <a:lnTo>
                        <a:pt x="115585" y="13231"/>
                      </a:lnTo>
                      <a:lnTo>
                        <a:pt x="115585" y="5103"/>
                      </a:lnTo>
                      <a:lnTo>
                        <a:pt x="109780" y="-122"/>
                      </a:lnTo>
                      <a:close/>
                      <a:moveTo>
                        <a:pt x="16891" y="27745"/>
                      </a:moveTo>
                      <a:lnTo>
                        <a:pt x="15150" y="34711"/>
                      </a:lnTo>
                      <a:lnTo>
                        <a:pt x="4119" y="39936"/>
                      </a:lnTo>
                      <a:lnTo>
                        <a:pt x="636" y="50386"/>
                      </a:lnTo>
                      <a:lnTo>
                        <a:pt x="6441" y="55031"/>
                      </a:lnTo>
                      <a:lnTo>
                        <a:pt x="12828" y="46322"/>
                      </a:lnTo>
                      <a:lnTo>
                        <a:pt x="23858" y="42839"/>
                      </a:lnTo>
                      <a:lnTo>
                        <a:pt x="26180" y="27745"/>
                      </a:lnTo>
                      <a:close/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D871024F-DC44-72A3-F18C-7D2DD1698756}"/>
                    </a:ext>
                  </a:extLst>
                </p:cNvPr>
                <p:cNvSpPr/>
                <p:nvPr/>
              </p:nvSpPr>
              <p:spPr>
                <a:xfrm>
                  <a:off x="7693113" y="2301613"/>
                  <a:ext cx="604355" cy="978232"/>
                </a:xfrm>
                <a:custGeom>
                  <a:avLst/>
                  <a:gdLst>
                    <a:gd name="connsiteX0" fmla="*/ 142325 w 604355"/>
                    <a:gd name="connsiteY0" fmla="*/ 903379 h 978232"/>
                    <a:gd name="connsiteX1" fmla="*/ 669 w 604355"/>
                    <a:gd name="connsiteY1" fmla="*/ 872029 h 978232"/>
                    <a:gd name="connsiteX2" fmla="*/ 50016 w 604355"/>
                    <a:gd name="connsiteY2" fmla="*/ 655483 h 978232"/>
                    <a:gd name="connsiteX3" fmla="*/ 66853 w 604355"/>
                    <a:gd name="connsiteY3" fmla="*/ 621811 h 978232"/>
                    <a:gd name="connsiteX4" fmla="*/ 69175 w 604355"/>
                    <a:gd name="connsiteY4" fmla="*/ 609619 h 978232"/>
                    <a:gd name="connsiteX5" fmla="*/ 73819 w 604355"/>
                    <a:gd name="connsiteY5" fmla="*/ 604394 h 978232"/>
                    <a:gd name="connsiteX6" fmla="*/ 68594 w 604355"/>
                    <a:gd name="connsiteY6" fmla="*/ 592783 h 978232"/>
                    <a:gd name="connsiteX7" fmla="*/ 51758 w 604355"/>
                    <a:gd name="connsiteY7" fmla="*/ 585816 h 978232"/>
                    <a:gd name="connsiteX8" fmla="*/ 52919 w 604355"/>
                    <a:gd name="connsiteY8" fmla="*/ 561433 h 978232"/>
                    <a:gd name="connsiteX9" fmla="*/ 76141 w 604355"/>
                    <a:gd name="connsiteY9" fmla="*/ 527761 h 978232"/>
                    <a:gd name="connsiteX10" fmla="*/ 90655 w 604355"/>
                    <a:gd name="connsiteY10" fmla="*/ 523117 h 978232"/>
                    <a:gd name="connsiteX11" fmla="*/ 99944 w 604355"/>
                    <a:gd name="connsiteY11" fmla="*/ 509764 h 978232"/>
                    <a:gd name="connsiteX12" fmla="*/ 99364 w 604355"/>
                    <a:gd name="connsiteY12" fmla="*/ 500475 h 978232"/>
                    <a:gd name="connsiteX13" fmla="*/ 109813 w 604355"/>
                    <a:gd name="connsiteY13" fmla="*/ 491186 h 978232"/>
                    <a:gd name="connsiteX14" fmla="*/ 128391 w 604355"/>
                    <a:gd name="connsiteY14" fmla="*/ 459256 h 978232"/>
                    <a:gd name="connsiteX15" fmla="*/ 152774 w 604355"/>
                    <a:gd name="connsiteY15" fmla="*/ 431389 h 978232"/>
                    <a:gd name="connsiteX16" fmla="*/ 149872 w 604355"/>
                    <a:gd name="connsiteY16" fmla="*/ 412812 h 978232"/>
                    <a:gd name="connsiteX17" fmla="*/ 129552 w 604355"/>
                    <a:gd name="connsiteY17" fmla="*/ 394814 h 978232"/>
                    <a:gd name="connsiteX18" fmla="*/ 120263 w 604355"/>
                    <a:gd name="connsiteY18" fmla="*/ 373915 h 978232"/>
                    <a:gd name="connsiteX19" fmla="*/ 126650 w 604355"/>
                    <a:gd name="connsiteY19" fmla="*/ 348951 h 978232"/>
                    <a:gd name="connsiteX20" fmla="*/ 122586 w 604355"/>
                    <a:gd name="connsiteY20" fmla="*/ 325729 h 978232"/>
                    <a:gd name="connsiteX21" fmla="*/ 196316 w 604355"/>
                    <a:gd name="connsiteY21" fmla="*/ 38 h 978232"/>
                    <a:gd name="connsiteX22" fmla="*/ 278755 w 604355"/>
                    <a:gd name="connsiteY22" fmla="*/ 17455 h 978232"/>
                    <a:gd name="connsiteX23" fmla="*/ 250888 w 604355"/>
                    <a:gd name="connsiteY23" fmla="*/ 145177 h 978232"/>
                    <a:gd name="connsiteX24" fmla="*/ 272368 w 604355"/>
                    <a:gd name="connsiteY24" fmla="*/ 188137 h 978232"/>
                    <a:gd name="connsiteX25" fmla="*/ 263080 w 604355"/>
                    <a:gd name="connsiteY25" fmla="*/ 216004 h 978232"/>
                    <a:gd name="connsiteX26" fmla="*/ 283979 w 604355"/>
                    <a:gd name="connsiteY26" fmla="*/ 243871 h 978232"/>
                    <a:gd name="connsiteX27" fmla="*/ 295010 w 604355"/>
                    <a:gd name="connsiteY27" fmla="*/ 247934 h 978232"/>
                    <a:gd name="connsiteX28" fmla="*/ 317652 w 604355"/>
                    <a:gd name="connsiteY28" fmla="*/ 296120 h 978232"/>
                    <a:gd name="connsiteX29" fmla="*/ 317652 w 604355"/>
                    <a:gd name="connsiteY29" fmla="*/ 308312 h 978232"/>
                    <a:gd name="connsiteX30" fmla="*/ 331004 w 604355"/>
                    <a:gd name="connsiteY30" fmla="*/ 325729 h 978232"/>
                    <a:gd name="connsiteX31" fmla="*/ 336229 w 604355"/>
                    <a:gd name="connsiteY31" fmla="*/ 325729 h 978232"/>
                    <a:gd name="connsiteX32" fmla="*/ 344357 w 604355"/>
                    <a:gd name="connsiteY32" fmla="*/ 337920 h 978232"/>
                    <a:gd name="connsiteX33" fmla="*/ 362935 w 604355"/>
                    <a:gd name="connsiteY33" fmla="*/ 337920 h 978232"/>
                    <a:gd name="connsiteX34" fmla="*/ 362935 w 604355"/>
                    <a:gd name="connsiteY34" fmla="*/ 347209 h 978232"/>
                    <a:gd name="connsiteX35" fmla="*/ 321715 w 604355"/>
                    <a:gd name="connsiteY35" fmla="*/ 445903 h 978232"/>
                    <a:gd name="connsiteX36" fmla="*/ 318813 w 604355"/>
                    <a:gd name="connsiteY36" fmla="*/ 469706 h 978232"/>
                    <a:gd name="connsiteX37" fmla="*/ 326940 w 604355"/>
                    <a:gd name="connsiteY37" fmla="*/ 472609 h 978232"/>
                    <a:gd name="connsiteX38" fmla="*/ 336229 w 604355"/>
                    <a:gd name="connsiteY38" fmla="*/ 487703 h 978232"/>
                    <a:gd name="connsiteX39" fmla="*/ 352485 w 604355"/>
                    <a:gd name="connsiteY39" fmla="*/ 479575 h 978232"/>
                    <a:gd name="connsiteX40" fmla="*/ 373385 w 604355"/>
                    <a:gd name="connsiteY40" fmla="*/ 465642 h 978232"/>
                    <a:gd name="connsiteX41" fmla="*/ 384415 w 604355"/>
                    <a:gd name="connsiteY41" fmla="*/ 476672 h 978232"/>
                    <a:gd name="connsiteX42" fmla="*/ 387318 w 604355"/>
                    <a:gd name="connsiteY42" fmla="*/ 491186 h 978232"/>
                    <a:gd name="connsiteX43" fmla="*/ 384415 w 604355"/>
                    <a:gd name="connsiteY43" fmla="*/ 509764 h 978232"/>
                    <a:gd name="connsiteX44" fmla="*/ 398929 w 604355"/>
                    <a:gd name="connsiteY44" fmla="*/ 566078 h 978232"/>
                    <a:gd name="connsiteX45" fmla="*/ 414023 w 604355"/>
                    <a:gd name="connsiteY45" fmla="*/ 586397 h 978232"/>
                    <a:gd name="connsiteX46" fmla="*/ 427376 w 604355"/>
                    <a:gd name="connsiteY46" fmla="*/ 594525 h 978232"/>
                    <a:gd name="connsiteX47" fmla="*/ 429698 w 604355"/>
                    <a:gd name="connsiteY47" fmla="*/ 611941 h 978232"/>
                    <a:gd name="connsiteX48" fmla="*/ 429698 w 604355"/>
                    <a:gd name="connsiteY48" fmla="*/ 635744 h 978232"/>
                    <a:gd name="connsiteX49" fmla="*/ 443051 w 604355"/>
                    <a:gd name="connsiteY49" fmla="*/ 649097 h 978232"/>
                    <a:gd name="connsiteX50" fmla="*/ 452340 w 604355"/>
                    <a:gd name="connsiteY50" fmla="*/ 635744 h 978232"/>
                    <a:gd name="connsiteX51" fmla="*/ 492398 w 604355"/>
                    <a:gd name="connsiteY51" fmla="*/ 645033 h 978232"/>
                    <a:gd name="connsiteX52" fmla="*/ 504590 w 604355"/>
                    <a:gd name="connsiteY52" fmla="*/ 638066 h 978232"/>
                    <a:gd name="connsiteX53" fmla="*/ 556840 w 604355"/>
                    <a:gd name="connsiteY53" fmla="*/ 647936 h 978232"/>
                    <a:gd name="connsiteX54" fmla="*/ 573095 w 604355"/>
                    <a:gd name="connsiteY54" fmla="*/ 628777 h 978232"/>
                    <a:gd name="connsiteX55" fmla="*/ 583545 w 604355"/>
                    <a:gd name="connsiteY55" fmla="*/ 625294 h 978232"/>
                    <a:gd name="connsiteX56" fmla="*/ 590512 w 604355"/>
                    <a:gd name="connsiteY56" fmla="*/ 635744 h 978232"/>
                    <a:gd name="connsiteX57" fmla="*/ 599801 w 604355"/>
                    <a:gd name="connsiteY57" fmla="*/ 659547 h 978232"/>
                    <a:gd name="connsiteX58" fmla="*/ 605025 w 604355"/>
                    <a:gd name="connsiteY58" fmla="*/ 660127 h 978232"/>
                    <a:gd name="connsiteX59" fmla="*/ 555678 w 604355"/>
                    <a:gd name="connsiteY59" fmla="*/ 978270 h 978232"/>
                    <a:gd name="connsiteX60" fmla="*/ 277593 w 604355"/>
                    <a:gd name="connsiteY60" fmla="*/ 930665 h 978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</a:cxnLst>
                  <a:rect l="l" t="t" r="r" b="b"/>
                  <a:pathLst>
                    <a:path w="604355" h="978232">
                      <a:moveTo>
                        <a:pt x="142325" y="903379"/>
                      </a:moveTo>
                      <a:lnTo>
                        <a:pt x="669" y="872029"/>
                      </a:lnTo>
                      <a:lnTo>
                        <a:pt x="50016" y="655483"/>
                      </a:lnTo>
                      <a:lnTo>
                        <a:pt x="66853" y="621811"/>
                      </a:lnTo>
                      <a:lnTo>
                        <a:pt x="69175" y="609619"/>
                      </a:lnTo>
                      <a:lnTo>
                        <a:pt x="73819" y="604394"/>
                      </a:lnTo>
                      <a:lnTo>
                        <a:pt x="68594" y="592783"/>
                      </a:lnTo>
                      <a:lnTo>
                        <a:pt x="51758" y="585816"/>
                      </a:lnTo>
                      <a:lnTo>
                        <a:pt x="52919" y="561433"/>
                      </a:lnTo>
                      <a:lnTo>
                        <a:pt x="76141" y="527761"/>
                      </a:lnTo>
                      <a:lnTo>
                        <a:pt x="90655" y="523117"/>
                      </a:lnTo>
                      <a:lnTo>
                        <a:pt x="99944" y="509764"/>
                      </a:lnTo>
                      <a:lnTo>
                        <a:pt x="99364" y="500475"/>
                      </a:lnTo>
                      <a:lnTo>
                        <a:pt x="109813" y="491186"/>
                      </a:lnTo>
                      <a:lnTo>
                        <a:pt x="128391" y="459256"/>
                      </a:lnTo>
                      <a:lnTo>
                        <a:pt x="152774" y="431389"/>
                      </a:lnTo>
                      <a:lnTo>
                        <a:pt x="149872" y="412812"/>
                      </a:lnTo>
                      <a:lnTo>
                        <a:pt x="129552" y="394814"/>
                      </a:lnTo>
                      <a:lnTo>
                        <a:pt x="120263" y="373915"/>
                      </a:lnTo>
                      <a:lnTo>
                        <a:pt x="126650" y="348951"/>
                      </a:lnTo>
                      <a:lnTo>
                        <a:pt x="122586" y="325729"/>
                      </a:lnTo>
                      <a:lnTo>
                        <a:pt x="196316" y="38"/>
                      </a:lnTo>
                      <a:lnTo>
                        <a:pt x="278755" y="17455"/>
                      </a:lnTo>
                      <a:lnTo>
                        <a:pt x="250888" y="145177"/>
                      </a:lnTo>
                      <a:lnTo>
                        <a:pt x="272368" y="188137"/>
                      </a:lnTo>
                      <a:lnTo>
                        <a:pt x="263080" y="216004"/>
                      </a:lnTo>
                      <a:lnTo>
                        <a:pt x="283979" y="243871"/>
                      </a:lnTo>
                      <a:lnTo>
                        <a:pt x="295010" y="247934"/>
                      </a:lnTo>
                      <a:lnTo>
                        <a:pt x="317652" y="296120"/>
                      </a:lnTo>
                      <a:lnTo>
                        <a:pt x="317652" y="308312"/>
                      </a:lnTo>
                      <a:lnTo>
                        <a:pt x="331004" y="325729"/>
                      </a:lnTo>
                      <a:lnTo>
                        <a:pt x="336229" y="325729"/>
                      </a:lnTo>
                      <a:lnTo>
                        <a:pt x="344357" y="337920"/>
                      </a:lnTo>
                      <a:lnTo>
                        <a:pt x="362935" y="337920"/>
                      </a:lnTo>
                      <a:lnTo>
                        <a:pt x="362935" y="347209"/>
                      </a:lnTo>
                      <a:lnTo>
                        <a:pt x="321715" y="445903"/>
                      </a:lnTo>
                      <a:lnTo>
                        <a:pt x="318813" y="469706"/>
                      </a:lnTo>
                      <a:lnTo>
                        <a:pt x="326940" y="472609"/>
                      </a:lnTo>
                      <a:lnTo>
                        <a:pt x="336229" y="487703"/>
                      </a:lnTo>
                      <a:lnTo>
                        <a:pt x="352485" y="479575"/>
                      </a:lnTo>
                      <a:lnTo>
                        <a:pt x="373385" y="465642"/>
                      </a:lnTo>
                      <a:lnTo>
                        <a:pt x="384415" y="476672"/>
                      </a:lnTo>
                      <a:lnTo>
                        <a:pt x="387318" y="491186"/>
                      </a:lnTo>
                      <a:lnTo>
                        <a:pt x="384415" y="509764"/>
                      </a:lnTo>
                      <a:lnTo>
                        <a:pt x="398929" y="566078"/>
                      </a:lnTo>
                      <a:lnTo>
                        <a:pt x="414023" y="586397"/>
                      </a:lnTo>
                      <a:lnTo>
                        <a:pt x="427376" y="594525"/>
                      </a:lnTo>
                      <a:lnTo>
                        <a:pt x="429698" y="611941"/>
                      </a:lnTo>
                      <a:lnTo>
                        <a:pt x="429698" y="635744"/>
                      </a:lnTo>
                      <a:lnTo>
                        <a:pt x="443051" y="649097"/>
                      </a:lnTo>
                      <a:lnTo>
                        <a:pt x="452340" y="635744"/>
                      </a:lnTo>
                      <a:lnTo>
                        <a:pt x="492398" y="645033"/>
                      </a:lnTo>
                      <a:lnTo>
                        <a:pt x="504590" y="638066"/>
                      </a:lnTo>
                      <a:lnTo>
                        <a:pt x="556840" y="647936"/>
                      </a:lnTo>
                      <a:lnTo>
                        <a:pt x="573095" y="628777"/>
                      </a:lnTo>
                      <a:lnTo>
                        <a:pt x="583545" y="625294"/>
                      </a:lnTo>
                      <a:lnTo>
                        <a:pt x="590512" y="635744"/>
                      </a:lnTo>
                      <a:lnTo>
                        <a:pt x="599801" y="659547"/>
                      </a:lnTo>
                      <a:lnTo>
                        <a:pt x="605025" y="660127"/>
                      </a:lnTo>
                      <a:lnTo>
                        <a:pt x="555678" y="978270"/>
                      </a:lnTo>
                      <a:lnTo>
                        <a:pt x="277593" y="930665"/>
                      </a:lnTo>
                      <a:close/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6F40EF38-85A1-FE2C-62C2-05409617F96B}"/>
                    </a:ext>
                  </a:extLst>
                </p:cNvPr>
                <p:cNvSpPr/>
                <p:nvPr/>
              </p:nvSpPr>
              <p:spPr>
                <a:xfrm>
                  <a:off x="10099506" y="3298423"/>
                  <a:ext cx="406967" cy="715822"/>
                </a:xfrm>
                <a:custGeom>
                  <a:avLst/>
                  <a:gdLst>
                    <a:gd name="connsiteX0" fmla="*/ 395880 w 406967"/>
                    <a:gd name="connsiteY0" fmla="*/ 387212 h 715822"/>
                    <a:gd name="connsiteX1" fmla="*/ 390074 w 406967"/>
                    <a:gd name="connsiteY1" fmla="*/ 417401 h 715822"/>
                    <a:gd name="connsiteX2" fmla="*/ 390074 w 406967"/>
                    <a:gd name="connsiteY2" fmla="*/ 429012 h 715822"/>
                    <a:gd name="connsiteX3" fmla="*/ 404008 w 406967"/>
                    <a:gd name="connsiteY3" fmla="*/ 449332 h 715822"/>
                    <a:gd name="connsiteX4" fmla="*/ 404008 w 406967"/>
                    <a:gd name="connsiteY4" fmla="*/ 453395 h 715822"/>
                    <a:gd name="connsiteX5" fmla="*/ 402266 w 406967"/>
                    <a:gd name="connsiteY5" fmla="*/ 458620 h 715822"/>
                    <a:gd name="connsiteX6" fmla="*/ 407491 w 406967"/>
                    <a:gd name="connsiteY6" fmla="*/ 469651 h 715822"/>
                    <a:gd name="connsiteX7" fmla="*/ 405749 w 406967"/>
                    <a:gd name="connsiteY7" fmla="*/ 483584 h 715822"/>
                    <a:gd name="connsiteX8" fmla="*/ 396460 w 406967"/>
                    <a:gd name="connsiteY8" fmla="*/ 494034 h 715822"/>
                    <a:gd name="connsiteX9" fmla="*/ 388913 w 406967"/>
                    <a:gd name="connsiteY9" fmla="*/ 518417 h 715822"/>
                    <a:gd name="connsiteX10" fmla="*/ 366852 w 406967"/>
                    <a:gd name="connsiteY10" fmla="*/ 549187 h 715822"/>
                    <a:gd name="connsiteX11" fmla="*/ 366272 w 406967"/>
                    <a:gd name="connsiteY11" fmla="*/ 589825 h 715822"/>
                    <a:gd name="connsiteX12" fmla="*/ 360466 w 406967"/>
                    <a:gd name="connsiteY12" fmla="*/ 589825 h 715822"/>
                    <a:gd name="connsiteX13" fmla="*/ 365691 w 406967"/>
                    <a:gd name="connsiteY13" fmla="*/ 600856 h 715822"/>
                    <a:gd name="connsiteX14" fmla="*/ 365691 w 406967"/>
                    <a:gd name="connsiteY14" fmla="*/ 606081 h 715822"/>
                    <a:gd name="connsiteX15" fmla="*/ 352919 w 406967"/>
                    <a:gd name="connsiteY15" fmla="*/ 621756 h 715822"/>
                    <a:gd name="connsiteX16" fmla="*/ 353499 w 406967"/>
                    <a:gd name="connsiteY16" fmla="*/ 628142 h 715822"/>
                    <a:gd name="connsiteX17" fmla="*/ 362208 w 406967"/>
                    <a:gd name="connsiteY17" fmla="*/ 640914 h 715822"/>
                    <a:gd name="connsiteX18" fmla="*/ 361627 w 406967"/>
                    <a:gd name="connsiteY18" fmla="*/ 646139 h 715822"/>
                    <a:gd name="connsiteX19" fmla="*/ 340147 w 406967"/>
                    <a:gd name="connsiteY19" fmla="*/ 649623 h 715822"/>
                    <a:gd name="connsiteX20" fmla="*/ 336663 w 406967"/>
                    <a:gd name="connsiteY20" fmla="*/ 656589 h 715822"/>
                    <a:gd name="connsiteX21" fmla="*/ 329697 w 406967"/>
                    <a:gd name="connsiteY21" fmla="*/ 653106 h 715822"/>
                    <a:gd name="connsiteX22" fmla="*/ 323891 w 406967"/>
                    <a:gd name="connsiteY22" fmla="*/ 656009 h 715822"/>
                    <a:gd name="connsiteX23" fmla="*/ 321569 w 406967"/>
                    <a:gd name="connsiteY23" fmla="*/ 675167 h 715822"/>
                    <a:gd name="connsiteX24" fmla="*/ 331439 w 406967"/>
                    <a:gd name="connsiteY24" fmla="*/ 685617 h 715822"/>
                    <a:gd name="connsiteX25" fmla="*/ 329116 w 406967"/>
                    <a:gd name="connsiteY25" fmla="*/ 699550 h 715822"/>
                    <a:gd name="connsiteX26" fmla="*/ 320408 w 406967"/>
                    <a:gd name="connsiteY26" fmla="*/ 701292 h 715822"/>
                    <a:gd name="connsiteX27" fmla="*/ 280350 w 406967"/>
                    <a:gd name="connsiteY27" fmla="*/ 683875 h 715822"/>
                    <a:gd name="connsiteX28" fmla="*/ 257127 w 406967"/>
                    <a:gd name="connsiteY28" fmla="*/ 705356 h 715822"/>
                    <a:gd name="connsiteX29" fmla="*/ 258869 w 406967"/>
                    <a:gd name="connsiteY29" fmla="*/ 715806 h 715822"/>
                    <a:gd name="connsiteX30" fmla="*/ 242614 w 406967"/>
                    <a:gd name="connsiteY30" fmla="*/ 715806 h 715822"/>
                    <a:gd name="connsiteX31" fmla="*/ 234486 w 406967"/>
                    <a:gd name="connsiteY31" fmla="*/ 707097 h 715822"/>
                    <a:gd name="connsiteX32" fmla="*/ 224036 w 406967"/>
                    <a:gd name="connsiteY32" fmla="*/ 685036 h 715822"/>
                    <a:gd name="connsiteX33" fmla="*/ 224036 w 406967"/>
                    <a:gd name="connsiteY33" fmla="*/ 674006 h 715822"/>
                    <a:gd name="connsiteX34" fmla="*/ 228680 w 406967"/>
                    <a:gd name="connsiteY34" fmla="*/ 670522 h 715822"/>
                    <a:gd name="connsiteX35" fmla="*/ 229261 w 406967"/>
                    <a:gd name="connsiteY35" fmla="*/ 662975 h 715822"/>
                    <a:gd name="connsiteX36" fmla="*/ 219391 w 406967"/>
                    <a:gd name="connsiteY36" fmla="*/ 651945 h 715822"/>
                    <a:gd name="connsiteX37" fmla="*/ 214167 w 406967"/>
                    <a:gd name="connsiteY37" fmla="*/ 637431 h 715822"/>
                    <a:gd name="connsiteX38" fmla="*/ 198492 w 406967"/>
                    <a:gd name="connsiteY38" fmla="*/ 613628 h 715822"/>
                    <a:gd name="connsiteX39" fmla="*/ 170625 w 406967"/>
                    <a:gd name="connsiteY39" fmla="*/ 606081 h 715822"/>
                    <a:gd name="connsiteX40" fmla="*/ 127664 w 406967"/>
                    <a:gd name="connsiteY40" fmla="*/ 564862 h 715822"/>
                    <a:gd name="connsiteX41" fmla="*/ 125342 w 406967"/>
                    <a:gd name="connsiteY41" fmla="*/ 550928 h 715822"/>
                    <a:gd name="connsiteX42" fmla="*/ 141598 w 406967"/>
                    <a:gd name="connsiteY42" fmla="*/ 506806 h 715822"/>
                    <a:gd name="connsiteX43" fmla="*/ 139275 w 406967"/>
                    <a:gd name="connsiteY43" fmla="*/ 495776 h 715822"/>
                    <a:gd name="connsiteX44" fmla="*/ 146242 w 406967"/>
                    <a:gd name="connsiteY44" fmla="*/ 489390 h 715822"/>
                    <a:gd name="connsiteX45" fmla="*/ 146242 w 406967"/>
                    <a:gd name="connsiteY45" fmla="*/ 481843 h 715822"/>
                    <a:gd name="connsiteX46" fmla="*/ 129986 w 406967"/>
                    <a:gd name="connsiteY46" fmla="*/ 473134 h 715822"/>
                    <a:gd name="connsiteX47" fmla="*/ 112570 w 406967"/>
                    <a:gd name="connsiteY47" fmla="*/ 469070 h 715822"/>
                    <a:gd name="connsiteX48" fmla="*/ 92831 w 406967"/>
                    <a:gd name="connsiteY48" fmla="*/ 476037 h 715822"/>
                    <a:gd name="connsiteX49" fmla="*/ 85284 w 406967"/>
                    <a:gd name="connsiteY49" fmla="*/ 462684 h 715822"/>
                    <a:gd name="connsiteX50" fmla="*/ 88767 w 406967"/>
                    <a:gd name="connsiteY50" fmla="*/ 451654 h 715822"/>
                    <a:gd name="connsiteX51" fmla="*/ 84703 w 406967"/>
                    <a:gd name="connsiteY51" fmla="*/ 437721 h 715822"/>
                    <a:gd name="connsiteX52" fmla="*/ 34776 w 406967"/>
                    <a:gd name="connsiteY52" fmla="*/ 388954 h 715822"/>
                    <a:gd name="connsiteX53" fmla="*/ 22003 w 406967"/>
                    <a:gd name="connsiteY53" fmla="*/ 380246 h 715822"/>
                    <a:gd name="connsiteX54" fmla="*/ 7489 w 406967"/>
                    <a:gd name="connsiteY54" fmla="*/ 345993 h 715822"/>
                    <a:gd name="connsiteX55" fmla="*/ 523 w 406967"/>
                    <a:gd name="connsiteY55" fmla="*/ 314643 h 715822"/>
                    <a:gd name="connsiteX56" fmla="*/ 8651 w 406967"/>
                    <a:gd name="connsiteY56" fmla="*/ 293163 h 715822"/>
                    <a:gd name="connsiteX57" fmla="*/ 12715 w 406967"/>
                    <a:gd name="connsiteY57" fmla="*/ 289099 h 715822"/>
                    <a:gd name="connsiteX58" fmla="*/ 13295 w 406967"/>
                    <a:gd name="connsiteY58" fmla="*/ 275746 h 715822"/>
                    <a:gd name="connsiteX59" fmla="*/ 9231 w 406967"/>
                    <a:gd name="connsiteY59" fmla="*/ 270521 h 715822"/>
                    <a:gd name="connsiteX60" fmla="*/ 15037 w 406967"/>
                    <a:gd name="connsiteY60" fmla="*/ 261813 h 715822"/>
                    <a:gd name="connsiteX61" fmla="*/ 25487 w 406967"/>
                    <a:gd name="connsiteY61" fmla="*/ 258330 h 715822"/>
                    <a:gd name="connsiteX62" fmla="*/ 30712 w 406967"/>
                    <a:gd name="connsiteY62" fmla="*/ 256588 h 715822"/>
                    <a:gd name="connsiteX63" fmla="*/ 36517 w 406967"/>
                    <a:gd name="connsiteY63" fmla="*/ 249621 h 715822"/>
                    <a:gd name="connsiteX64" fmla="*/ 36517 w 406967"/>
                    <a:gd name="connsiteY64" fmla="*/ 235688 h 715822"/>
                    <a:gd name="connsiteX65" fmla="*/ 46387 w 406967"/>
                    <a:gd name="connsiteY65" fmla="*/ 221755 h 715822"/>
                    <a:gd name="connsiteX66" fmla="*/ 49289 w 406967"/>
                    <a:gd name="connsiteY66" fmla="*/ 218852 h 715822"/>
                    <a:gd name="connsiteX67" fmla="*/ 49870 w 406967"/>
                    <a:gd name="connsiteY67" fmla="*/ 198533 h 715822"/>
                    <a:gd name="connsiteX68" fmla="*/ 44645 w 406967"/>
                    <a:gd name="connsiteY68" fmla="*/ 190405 h 715822"/>
                    <a:gd name="connsiteX69" fmla="*/ 38839 w 406967"/>
                    <a:gd name="connsiteY69" fmla="*/ 188663 h 715822"/>
                    <a:gd name="connsiteX70" fmla="*/ 32454 w 406967"/>
                    <a:gd name="connsiteY70" fmla="*/ 179374 h 715822"/>
                    <a:gd name="connsiteX71" fmla="*/ 38259 w 406967"/>
                    <a:gd name="connsiteY71" fmla="*/ 156152 h 715822"/>
                    <a:gd name="connsiteX72" fmla="*/ 55676 w 406967"/>
                    <a:gd name="connsiteY72" fmla="*/ 151508 h 715822"/>
                    <a:gd name="connsiteX73" fmla="*/ 69609 w 406967"/>
                    <a:gd name="connsiteY73" fmla="*/ 151508 h 715822"/>
                    <a:gd name="connsiteX74" fmla="*/ 93992 w 406967"/>
                    <a:gd name="connsiteY74" fmla="*/ 141058 h 715822"/>
                    <a:gd name="connsiteX75" fmla="*/ 103862 w 406967"/>
                    <a:gd name="connsiteY75" fmla="*/ 128286 h 715822"/>
                    <a:gd name="connsiteX76" fmla="*/ 104442 w 406967"/>
                    <a:gd name="connsiteY76" fmla="*/ 114352 h 715822"/>
                    <a:gd name="connsiteX77" fmla="*/ 110828 w 406967"/>
                    <a:gd name="connsiteY77" fmla="*/ 106805 h 715822"/>
                    <a:gd name="connsiteX78" fmla="*/ 118375 w 406967"/>
                    <a:gd name="connsiteY78" fmla="*/ 88227 h 715822"/>
                    <a:gd name="connsiteX79" fmla="*/ 117795 w 406967"/>
                    <a:gd name="connsiteY79" fmla="*/ 73133 h 715822"/>
                    <a:gd name="connsiteX80" fmla="*/ 101539 w 406967"/>
                    <a:gd name="connsiteY80" fmla="*/ 52814 h 715822"/>
                    <a:gd name="connsiteX81" fmla="*/ 94572 w 406967"/>
                    <a:gd name="connsiteY81" fmla="*/ 52814 h 715822"/>
                    <a:gd name="connsiteX82" fmla="*/ 89348 w 406967"/>
                    <a:gd name="connsiteY82" fmla="*/ 46428 h 715822"/>
                    <a:gd name="connsiteX83" fmla="*/ 90509 w 406967"/>
                    <a:gd name="connsiteY83" fmla="*/ 37139 h 715822"/>
                    <a:gd name="connsiteX84" fmla="*/ 80639 w 406967"/>
                    <a:gd name="connsiteY84" fmla="*/ 27269 h 715822"/>
                    <a:gd name="connsiteX85" fmla="*/ 66126 w 406967"/>
                    <a:gd name="connsiteY85" fmla="*/ 19722 h 715822"/>
                    <a:gd name="connsiteX86" fmla="*/ 69028 w 406967"/>
                    <a:gd name="connsiteY86" fmla="*/ 16239 h 715822"/>
                    <a:gd name="connsiteX87" fmla="*/ 335502 w 406967"/>
                    <a:gd name="connsiteY87" fmla="*/ -17 h 715822"/>
                    <a:gd name="connsiteX88" fmla="*/ 336083 w 406967"/>
                    <a:gd name="connsiteY88" fmla="*/ 26689 h 715822"/>
                    <a:gd name="connsiteX89" fmla="*/ 355821 w 406967"/>
                    <a:gd name="connsiteY89" fmla="*/ 53394 h 715822"/>
                    <a:gd name="connsiteX90" fmla="*/ 362788 w 406967"/>
                    <a:gd name="connsiteY90" fmla="*/ 77197 h 715822"/>
                    <a:gd name="connsiteX91" fmla="*/ 372077 w 406967"/>
                    <a:gd name="connsiteY91" fmla="*/ 95775 h 715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</a:cxnLst>
                  <a:rect l="l" t="t" r="r" b="b"/>
                  <a:pathLst>
                    <a:path w="406967" h="715822">
                      <a:moveTo>
                        <a:pt x="395880" y="387212"/>
                      </a:moveTo>
                      <a:lnTo>
                        <a:pt x="390074" y="417401"/>
                      </a:lnTo>
                      <a:lnTo>
                        <a:pt x="390074" y="429012"/>
                      </a:lnTo>
                      <a:lnTo>
                        <a:pt x="404008" y="449332"/>
                      </a:lnTo>
                      <a:lnTo>
                        <a:pt x="404008" y="453395"/>
                      </a:lnTo>
                      <a:lnTo>
                        <a:pt x="402266" y="458620"/>
                      </a:lnTo>
                      <a:lnTo>
                        <a:pt x="407491" y="469651"/>
                      </a:lnTo>
                      <a:lnTo>
                        <a:pt x="405749" y="483584"/>
                      </a:lnTo>
                      <a:lnTo>
                        <a:pt x="396460" y="494034"/>
                      </a:lnTo>
                      <a:lnTo>
                        <a:pt x="388913" y="518417"/>
                      </a:lnTo>
                      <a:lnTo>
                        <a:pt x="366852" y="549187"/>
                      </a:lnTo>
                      <a:lnTo>
                        <a:pt x="366272" y="589825"/>
                      </a:lnTo>
                      <a:lnTo>
                        <a:pt x="360466" y="589825"/>
                      </a:lnTo>
                      <a:lnTo>
                        <a:pt x="365691" y="600856"/>
                      </a:lnTo>
                      <a:lnTo>
                        <a:pt x="365691" y="606081"/>
                      </a:lnTo>
                      <a:lnTo>
                        <a:pt x="352919" y="621756"/>
                      </a:lnTo>
                      <a:lnTo>
                        <a:pt x="353499" y="628142"/>
                      </a:lnTo>
                      <a:lnTo>
                        <a:pt x="362208" y="640914"/>
                      </a:lnTo>
                      <a:lnTo>
                        <a:pt x="361627" y="646139"/>
                      </a:lnTo>
                      <a:lnTo>
                        <a:pt x="340147" y="649623"/>
                      </a:lnTo>
                      <a:lnTo>
                        <a:pt x="336663" y="656589"/>
                      </a:lnTo>
                      <a:lnTo>
                        <a:pt x="329697" y="653106"/>
                      </a:lnTo>
                      <a:lnTo>
                        <a:pt x="323891" y="656009"/>
                      </a:lnTo>
                      <a:lnTo>
                        <a:pt x="321569" y="675167"/>
                      </a:lnTo>
                      <a:lnTo>
                        <a:pt x="331439" y="685617"/>
                      </a:lnTo>
                      <a:lnTo>
                        <a:pt x="329116" y="699550"/>
                      </a:lnTo>
                      <a:lnTo>
                        <a:pt x="320408" y="701292"/>
                      </a:lnTo>
                      <a:lnTo>
                        <a:pt x="280350" y="683875"/>
                      </a:lnTo>
                      <a:lnTo>
                        <a:pt x="257127" y="705356"/>
                      </a:lnTo>
                      <a:lnTo>
                        <a:pt x="258869" y="715806"/>
                      </a:lnTo>
                      <a:lnTo>
                        <a:pt x="242614" y="715806"/>
                      </a:lnTo>
                      <a:lnTo>
                        <a:pt x="234486" y="707097"/>
                      </a:lnTo>
                      <a:lnTo>
                        <a:pt x="224036" y="685036"/>
                      </a:lnTo>
                      <a:lnTo>
                        <a:pt x="224036" y="674006"/>
                      </a:lnTo>
                      <a:lnTo>
                        <a:pt x="228680" y="670522"/>
                      </a:lnTo>
                      <a:lnTo>
                        <a:pt x="229261" y="662975"/>
                      </a:lnTo>
                      <a:lnTo>
                        <a:pt x="219391" y="651945"/>
                      </a:lnTo>
                      <a:lnTo>
                        <a:pt x="214167" y="637431"/>
                      </a:lnTo>
                      <a:lnTo>
                        <a:pt x="198492" y="613628"/>
                      </a:lnTo>
                      <a:lnTo>
                        <a:pt x="170625" y="606081"/>
                      </a:lnTo>
                      <a:lnTo>
                        <a:pt x="127664" y="564862"/>
                      </a:lnTo>
                      <a:lnTo>
                        <a:pt x="125342" y="550928"/>
                      </a:lnTo>
                      <a:lnTo>
                        <a:pt x="141598" y="506806"/>
                      </a:lnTo>
                      <a:lnTo>
                        <a:pt x="139275" y="495776"/>
                      </a:lnTo>
                      <a:lnTo>
                        <a:pt x="146242" y="489390"/>
                      </a:lnTo>
                      <a:lnTo>
                        <a:pt x="146242" y="481843"/>
                      </a:lnTo>
                      <a:lnTo>
                        <a:pt x="129986" y="473134"/>
                      </a:lnTo>
                      <a:lnTo>
                        <a:pt x="112570" y="469070"/>
                      </a:lnTo>
                      <a:lnTo>
                        <a:pt x="92831" y="476037"/>
                      </a:lnTo>
                      <a:lnTo>
                        <a:pt x="85284" y="462684"/>
                      </a:lnTo>
                      <a:lnTo>
                        <a:pt x="88767" y="451654"/>
                      </a:lnTo>
                      <a:lnTo>
                        <a:pt x="84703" y="437721"/>
                      </a:lnTo>
                      <a:lnTo>
                        <a:pt x="34776" y="388954"/>
                      </a:lnTo>
                      <a:lnTo>
                        <a:pt x="22003" y="380246"/>
                      </a:lnTo>
                      <a:lnTo>
                        <a:pt x="7489" y="345993"/>
                      </a:lnTo>
                      <a:lnTo>
                        <a:pt x="523" y="314643"/>
                      </a:lnTo>
                      <a:lnTo>
                        <a:pt x="8651" y="293163"/>
                      </a:lnTo>
                      <a:lnTo>
                        <a:pt x="12715" y="289099"/>
                      </a:lnTo>
                      <a:lnTo>
                        <a:pt x="13295" y="275746"/>
                      </a:lnTo>
                      <a:lnTo>
                        <a:pt x="9231" y="270521"/>
                      </a:lnTo>
                      <a:lnTo>
                        <a:pt x="15037" y="261813"/>
                      </a:lnTo>
                      <a:lnTo>
                        <a:pt x="25487" y="258330"/>
                      </a:lnTo>
                      <a:lnTo>
                        <a:pt x="30712" y="256588"/>
                      </a:lnTo>
                      <a:lnTo>
                        <a:pt x="36517" y="249621"/>
                      </a:lnTo>
                      <a:lnTo>
                        <a:pt x="36517" y="235688"/>
                      </a:lnTo>
                      <a:lnTo>
                        <a:pt x="46387" y="221755"/>
                      </a:lnTo>
                      <a:lnTo>
                        <a:pt x="49289" y="218852"/>
                      </a:lnTo>
                      <a:lnTo>
                        <a:pt x="49870" y="198533"/>
                      </a:lnTo>
                      <a:lnTo>
                        <a:pt x="44645" y="190405"/>
                      </a:lnTo>
                      <a:lnTo>
                        <a:pt x="38839" y="188663"/>
                      </a:lnTo>
                      <a:lnTo>
                        <a:pt x="32454" y="179374"/>
                      </a:lnTo>
                      <a:lnTo>
                        <a:pt x="38259" y="156152"/>
                      </a:lnTo>
                      <a:lnTo>
                        <a:pt x="55676" y="151508"/>
                      </a:lnTo>
                      <a:lnTo>
                        <a:pt x="69609" y="151508"/>
                      </a:lnTo>
                      <a:lnTo>
                        <a:pt x="93992" y="141058"/>
                      </a:lnTo>
                      <a:lnTo>
                        <a:pt x="103862" y="128286"/>
                      </a:lnTo>
                      <a:lnTo>
                        <a:pt x="104442" y="114352"/>
                      </a:lnTo>
                      <a:lnTo>
                        <a:pt x="110828" y="106805"/>
                      </a:lnTo>
                      <a:lnTo>
                        <a:pt x="118375" y="88227"/>
                      </a:lnTo>
                      <a:lnTo>
                        <a:pt x="117795" y="73133"/>
                      </a:lnTo>
                      <a:lnTo>
                        <a:pt x="101539" y="52814"/>
                      </a:lnTo>
                      <a:lnTo>
                        <a:pt x="94572" y="52814"/>
                      </a:lnTo>
                      <a:lnTo>
                        <a:pt x="89348" y="46428"/>
                      </a:lnTo>
                      <a:lnTo>
                        <a:pt x="90509" y="37139"/>
                      </a:lnTo>
                      <a:lnTo>
                        <a:pt x="80639" y="27269"/>
                      </a:lnTo>
                      <a:lnTo>
                        <a:pt x="66126" y="19722"/>
                      </a:lnTo>
                      <a:lnTo>
                        <a:pt x="69028" y="16239"/>
                      </a:lnTo>
                      <a:lnTo>
                        <a:pt x="335502" y="-17"/>
                      </a:lnTo>
                      <a:lnTo>
                        <a:pt x="336083" y="26689"/>
                      </a:lnTo>
                      <a:lnTo>
                        <a:pt x="355821" y="53394"/>
                      </a:lnTo>
                      <a:lnTo>
                        <a:pt x="362788" y="77197"/>
                      </a:lnTo>
                      <a:lnTo>
                        <a:pt x="372077" y="95775"/>
                      </a:lnTo>
                      <a:close/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87D1F6A4-C520-28FB-0BD3-95D1F2734CD2}"/>
                    </a:ext>
                  </a:extLst>
                </p:cNvPr>
                <p:cNvSpPr/>
                <p:nvPr/>
              </p:nvSpPr>
              <p:spPr>
                <a:xfrm>
                  <a:off x="10459449" y="3359961"/>
                  <a:ext cx="310596" cy="543978"/>
                </a:xfrm>
                <a:custGeom>
                  <a:avLst/>
                  <a:gdLst>
                    <a:gd name="connsiteX0" fmla="*/ 69009 w 310596"/>
                    <a:gd name="connsiteY0" fmla="*/ 29013 h 543978"/>
                    <a:gd name="connsiteX1" fmla="*/ 39400 w 310596"/>
                    <a:gd name="connsiteY1" fmla="*/ 42365 h 543978"/>
                    <a:gd name="connsiteX2" fmla="*/ 12114 w 310596"/>
                    <a:gd name="connsiteY2" fmla="*/ 34237 h 543978"/>
                    <a:gd name="connsiteX3" fmla="*/ 35917 w 310596"/>
                    <a:gd name="connsiteY3" fmla="*/ 325675 h 543978"/>
                    <a:gd name="connsiteX4" fmla="*/ 30111 w 310596"/>
                    <a:gd name="connsiteY4" fmla="*/ 355864 h 543978"/>
                    <a:gd name="connsiteX5" fmla="*/ 30111 w 310596"/>
                    <a:gd name="connsiteY5" fmla="*/ 367475 h 543978"/>
                    <a:gd name="connsiteX6" fmla="*/ 44045 w 310596"/>
                    <a:gd name="connsiteY6" fmla="*/ 387794 h 543978"/>
                    <a:gd name="connsiteX7" fmla="*/ 44045 w 310596"/>
                    <a:gd name="connsiteY7" fmla="*/ 391858 h 543978"/>
                    <a:gd name="connsiteX8" fmla="*/ 42303 w 310596"/>
                    <a:gd name="connsiteY8" fmla="*/ 397083 h 543978"/>
                    <a:gd name="connsiteX9" fmla="*/ 47528 w 310596"/>
                    <a:gd name="connsiteY9" fmla="*/ 408114 h 543978"/>
                    <a:gd name="connsiteX10" fmla="*/ 45786 w 310596"/>
                    <a:gd name="connsiteY10" fmla="*/ 422047 h 543978"/>
                    <a:gd name="connsiteX11" fmla="*/ 36497 w 310596"/>
                    <a:gd name="connsiteY11" fmla="*/ 432497 h 543978"/>
                    <a:gd name="connsiteX12" fmla="*/ 28950 w 310596"/>
                    <a:gd name="connsiteY12" fmla="*/ 456880 h 543978"/>
                    <a:gd name="connsiteX13" fmla="*/ 6889 w 310596"/>
                    <a:gd name="connsiteY13" fmla="*/ 487650 h 543978"/>
                    <a:gd name="connsiteX14" fmla="*/ 6309 w 310596"/>
                    <a:gd name="connsiteY14" fmla="*/ 528288 h 543978"/>
                    <a:gd name="connsiteX15" fmla="*/ 503 w 310596"/>
                    <a:gd name="connsiteY15" fmla="*/ 528288 h 543978"/>
                    <a:gd name="connsiteX16" fmla="*/ 5728 w 310596"/>
                    <a:gd name="connsiteY16" fmla="*/ 539319 h 543978"/>
                    <a:gd name="connsiteX17" fmla="*/ 12114 w 310596"/>
                    <a:gd name="connsiteY17" fmla="*/ 543963 h 543978"/>
                    <a:gd name="connsiteX18" fmla="*/ 15598 w 310596"/>
                    <a:gd name="connsiteY18" fmla="*/ 538158 h 543978"/>
                    <a:gd name="connsiteX19" fmla="*/ 11534 w 310596"/>
                    <a:gd name="connsiteY19" fmla="*/ 528288 h 543978"/>
                    <a:gd name="connsiteX20" fmla="*/ 38239 w 310596"/>
                    <a:gd name="connsiteY20" fmla="*/ 525386 h 543978"/>
                    <a:gd name="connsiteX21" fmla="*/ 39400 w 310596"/>
                    <a:gd name="connsiteY21" fmla="*/ 532352 h 543978"/>
                    <a:gd name="connsiteX22" fmla="*/ 45786 w 310596"/>
                    <a:gd name="connsiteY22" fmla="*/ 533513 h 543978"/>
                    <a:gd name="connsiteX23" fmla="*/ 48108 w 310596"/>
                    <a:gd name="connsiteY23" fmla="*/ 528288 h 543978"/>
                    <a:gd name="connsiteX24" fmla="*/ 44625 w 310596"/>
                    <a:gd name="connsiteY24" fmla="*/ 520741 h 543978"/>
                    <a:gd name="connsiteX25" fmla="*/ 46367 w 310596"/>
                    <a:gd name="connsiteY25" fmla="*/ 516097 h 543978"/>
                    <a:gd name="connsiteX26" fmla="*/ 53914 w 310596"/>
                    <a:gd name="connsiteY26" fmla="*/ 520741 h 543978"/>
                    <a:gd name="connsiteX27" fmla="*/ 63783 w 310596"/>
                    <a:gd name="connsiteY27" fmla="*/ 518419 h 543978"/>
                    <a:gd name="connsiteX28" fmla="*/ 73653 w 310596"/>
                    <a:gd name="connsiteY28" fmla="*/ 521902 h 543978"/>
                    <a:gd name="connsiteX29" fmla="*/ 93392 w 310596"/>
                    <a:gd name="connsiteY29" fmla="*/ 534094 h 543978"/>
                    <a:gd name="connsiteX30" fmla="*/ 103842 w 310596"/>
                    <a:gd name="connsiteY30" fmla="*/ 517838 h 543978"/>
                    <a:gd name="connsiteX31" fmla="*/ 124161 w 310596"/>
                    <a:gd name="connsiteY31" fmla="*/ 505066 h 543978"/>
                    <a:gd name="connsiteX32" fmla="*/ 141578 w 310596"/>
                    <a:gd name="connsiteY32" fmla="*/ 524224 h 543978"/>
                    <a:gd name="connsiteX33" fmla="*/ 150866 w 310596"/>
                    <a:gd name="connsiteY33" fmla="*/ 512033 h 543978"/>
                    <a:gd name="connsiteX34" fmla="*/ 152608 w 310596"/>
                    <a:gd name="connsiteY34" fmla="*/ 496358 h 543978"/>
                    <a:gd name="connsiteX35" fmla="*/ 174669 w 310596"/>
                    <a:gd name="connsiteY35" fmla="*/ 483005 h 543978"/>
                    <a:gd name="connsiteX36" fmla="*/ 175830 w 310596"/>
                    <a:gd name="connsiteY36" fmla="*/ 490552 h 543978"/>
                    <a:gd name="connsiteX37" fmla="*/ 186861 w 310596"/>
                    <a:gd name="connsiteY37" fmla="*/ 497519 h 543978"/>
                    <a:gd name="connsiteX38" fmla="*/ 204277 w 310596"/>
                    <a:gd name="connsiteY38" fmla="*/ 496358 h 543978"/>
                    <a:gd name="connsiteX39" fmla="*/ 211244 w 310596"/>
                    <a:gd name="connsiteY39" fmla="*/ 492294 h 543978"/>
                    <a:gd name="connsiteX40" fmla="*/ 211825 w 310596"/>
                    <a:gd name="connsiteY40" fmla="*/ 472555 h 543978"/>
                    <a:gd name="connsiteX41" fmla="*/ 226338 w 310596"/>
                    <a:gd name="connsiteY41" fmla="*/ 451075 h 543978"/>
                    <a:gd name="connsiteX42" fmla="*/ 253044 w 310596"/>
                    <a:gd name="connsiteY42" fmla="*/ 425530 h 543978"/>
                    <a:gd name="connsiteX43" fmla="*/ 252463 w 310596"/>
                    <a:gd name="connsiteY43" fmla="*/ 415661 h 543978"/>
                    <a:gd name="connsiteX44" fmla="*/ 259430 w 310596"/>
                    <a:gd name="connsiteY44" fmla="*/ 393600 h 543978"/>
                    <a:gd name="connsiteX45" fmla="*/ 272202 w 310596"/>
                    <a:gd name="connsiteY45" fmla="*/ 399406 h 543978"/>
                    <a:gd name="connsiteX46" fmla="*/ 311099 w 310596"/>
                    <a:gd name="connsiteY46" fmla="*/ 373281 h 543978"/>
                    <a:gd name="connsiteX47" fmla="*/ 308777 w 310596"/>
                    <a:gd name="connsiteY47" fmla="*/ 363411 h 543978"/>
                    <a:gd name="connsiteX48" fmla="*/ 300069 w 310596"/>
                    <a:gd name="connsiteY48" fmla="*/ 351220 h 543978"/>
                    <a:gd name="connsiteX49" fmla="*/ 305874 w 310596"/>
                    <a:gd name="connsiteY49" fmla="*/ 340189 h 543978"/>
                    <a:gd name="connsiteX50" fmla="*/ 267558 w 310596"/>
                    <a:gd name="connsiteY50" fmla="*/ 8113 h 543978"/>
                    <a:gd name="connsiteX51" fmla="*/ 266977 w 310596"/>
                    <a:gd name="connsiteY51" fmla="*/ -15 h 543978"/>
                    <a:gd name="connsiteX52" fmla="*/ 78878 w 310596"/>
                    <a:gd name="connsiteY52" fmla="*/ 19724 h 5439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</a:cxnLst>
                  <a:rect l="l" t="t" r="r" b="b"/>
                  <a:pathLst>
                    <a:path w="310596" h="543978">
                      <a:moveTo>
                        <a:pt x="69009" y="29013"/>
                      </a:moveTo>
                      <a:lnTo>
                        <a:pt x="39400" y="42365"/>
                      </a:lnTo>
                      <a:lnTo>
                        <a:pt x="12114" y="34237"/>
                      </a:lnTo>
                      <a:lnTo>
                        <a:pt x="35917" y="325675"/>
                      </a:lnTo>
                      <a:lnTo>
                        <a:pt x="30111" y="355864"/>
                      </a:lnTo>
                      <a:lnTo>
                        <a:pt x="30111" y="367475"/>
                      </a:lnTo>
                      <a:lnTo>
                        <a:pt x="44045" y="387794"/>
                      </a:lnTo>
                      <a:lnTo>
                        <a:pt x="44045" y="391858"/>
                      </a:lnTo>
                      <a:lnTo>
                        <a:pt x="42303" y="397083"/>
                      </a:lnTo>
                      <a:lnTo>
                        <a:pt x="47528" y="408114"/>
                      </a:lnTo>
                      <a:lnTo>
                        <a:pt x="45786" y="422047"/>
                      </a:lnTo>
                      <a:lnTo>
                        <a:pt x="36497" y="432497"/>
                      </a:lnTo>
                      <a:lnTo>
                        <a:pt x="28950" y="456880"/>
                      </a:lnTo>
                      <a:lnTo>
                        <a:pt x="6889" y="487650"/>
                      </a:lnTo>
                      <a:lnTo>
                        <a:pt x="6309" y="528288"/>
                      </a:lnTo>
                      <a:lnTo>
                        <a:pt x="503" y="528288"/>
                      </a:lnTo>
                      <a:lnTo>
                        <a:pt x="5728" y="539319"/>
                      </a:lnTo>
                      <a:lnTo>
                        <a:pt x="12114" y="543963"/>
                      </a:lnTo>
                      <a:lnTo>
                        <a:pt x="15598" y="538158"/>
                      </a:lnTo>
                      <a:lnTo>
                        <a:pt x="11534" y="528288"/>
                      </a:lnTo>
                      <a:lnTo>
                        <a:pt x="38239" y="525386"/>
                      </a:lnTo>
                      <a:lnTo>
                        <a:pt x="39400" y="532352"/>
                      </a:lnTo>
                      <a:lnTo>
                        <a:pt x="45786" y="533513"/>
                      </a:lnTo>
                      <a:lnTo>
                        <a:pt x="48108" y="528288"/>
                      </a:lnTo>
                      <a:lnTo>
                        <a:pt x="44625" y="520741"/>
                      </a:lnTo>
                      <a:lnTo>
                        <a:pt x="46367" y="516097"/>
                      </a:lnTo>
                      <a:lnTo>
                        <a:pt x="53914" y="520741"/>
                      </a:lnTo>
                      <a:lnTo>
                        <a:pt x="63783" y="518419"/>
                      </a:lnTo>
                      <a:lnTo>
                        <a:pt x="73653" y="521902"/>
                      </a:lnTo>
                      <a:lnTo>
                        <a:pt x="93392" y="534094"/>
                      </a:lnTo>
                      <a:lnTo>
                        <a:pt x="103842" y="517838"/>
                      </a:lnTo>
                      <a:lnTo>
                        <a:pt x="124161" y="505066"/>
                      </a:lnTo>
                      <a:lnTo>
                        <a:pt x="141578" y="524224"/>
                      </a:lnTo>
                      <a:lnTo>
                        <a:pt x="150866" y="512033"/>
                      </a:lnTo>
                      <a:lnTo>
                        <a:pt x="152608" y="496358"/>
                      </a:lnTo>
                      <a:lnTo>
                        <a:pt x="174669" y="483005"/>
                      </a:lnTo>
                      <a:lnTo>
                        <a:pt x="175830" y="490552"/>
                      </a:lnTo>
                      <a:lnTo>
                        <a:pt x="186861" y="497519"/>
                      </a:lnTo>
                      <a:lnTo>
                        <a:pt x="204277" y="496358"/>
                      </a:lnTo>
                      <a:lnTo>
                        <a:pt x="211244" y="492294"/>
                      </a:lnTo>
                      <a:lnTo>
                        <a:pt x="211825" y="472555"/>
                      </a:lnTo>
                      <a:lnTo>
                        <a:pt x="226338" y="451075"/>
                      </a:lnTo>
                      <a:lnTo>
                        <a:pt x="253044" y="425530"/>
                      </a:lnTo>
                      <a:lnTo>
                        <a:pt x="252463" y="415661"/>
                      </a:lnTo>
                      <a:lnTo>
                        <a:pt x="259430" y="393600"/>
                      </a:lnTo>
                      <a:lnTo>
                        <a:pt x="272202" y="399406"/>
                      </a:lnTo>
                      <a:lnTo>
                        <a:pt x="311099" y="373281"/>
                      </a:lnTo>
                      <a:lnTo>
                        <a:pt x="308777" y="363411"/>
                      </a:lnTo>
                      <a:lnTo>
                        <a:pt x="300069" y="351220"/>
                      </a:lnTo>
                      <a:lnTo>
                        <a:pt x="305874" y="340189"/>
                      </a:lnTo>
                      <a:lnTo>
                        <a:pt x="267558" y="8113"/>
                      </a:lnTo>
                      <a:lnTo>
                        <a:pt x="266977" y="-15"/>
                      </a:lnTo>
                      <a:lnTo>
                        <a:pt x="78878" y="19724"/>
                      </a:lnTo>
                      <a:close/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E87A9B37-299E-C84B-1404-A108EAD20626}"/>
                    </a:ext>
                  </a:extLst>
                </p:cNvPr>
                <p:cNvSpPr/>
                <p:nvPr/>
              </p:nvSpPr>
              <p:spPr>
                <a:xfrm>
                  <a:off x="9610680" y="3189279"/>
                  <a:ext cx="606678" cy="402323"/>
                </a:xfrm>
                <a:custGeom>
                  <a:avLst/>
                  <a:gdLst>
                    <a:gd name="connsiteX0" fmla="*/ 498082 w 606678"/>
                    <a:gd name="connsiteY0" fmla="*/ 15095 h 402323"/>
                    <a:gd name="connsiteX1" fmla="*/ 510274 w 606678"/>
                    <a:gd name="connsiteY1" fmla="*/ 24383 h 402323"/>
                    <a:gd name="connsiteX2" fmla="*/ 513757 w 606678"/>
                    <a:gd name="connsiteY2" fmla="*/ 30770 h 402323"/>
                    <a:gd name="connsiteX3" fmla="*/ 504468 w 606678"/>
                    <a:gd name="connsiteY3" fmla="*/ 49928 h 402323"/>
                    <a:gd name="connsiteX4" fmla="*/ 503888 w 606678"/>
                    <a:gd name="connsiteY4" fmla="*/ 64442 h 402323"/>
                    <a:gd name="connsiteX5" fmla="*/ 515499 w 606678"/>
                    <a:gd name="connsiteY5" fmla="*/ 96372 h 402323"/>
                    <a:gd name="connsiteX6" fmla="*/ 531173 w 606678"/>
                    <a:gd name="connsiteY6" fmla="*/ 105080 h 402323"/>
                    <a:gd name="connsiteX7" fmla="*/ 550332 w 606678"/>
                    <a:gd name="connsiteY7" fmla="*/ 109144 h 402323"/>
                    <a:gd name="connsiteX8" fmla="*/ 557879 w 606678"/>
                    <a:gd name="connsiteY8" fmla="*/ 125400 h 402323"/>
                    <a:gd name="connsiteX9" fmla="*/ 554976 w 606678"/>
                    <a:gd name="connsiteY9" fmla="*/ 128883 h 402323"/>
                    <a:gd name="connsiteX10" fmla="*/ 569490 w 606678"/>
                    <a:gd name="connsiteY10" fmla="*/ 136430 h 402323"/>
                    <a:gd name="connsiteX11" fmla="*/ 579360 w 606678"/>
                    <a:gd name="connsiteY11" fmla="*/ 146300 h 402323"/>
                    <a:gd name="connsiteX12" fmla="*/ 578198 w 606678"/>
                    <a:gd name="connsiteY12" fmla="*/ 155588 h 402323"/>
                    <a:gd name="connsiteX13" fmla="*/ 583423 w 606678"/>
                    <a:gd name="connsiteY13" fmla="*/ 161975 h 402323"/>
                    <a:gd name="connsiteX14" fmla="*/ 590390 w 606678"/>
                    <a:gd name="connsiteY14" fmla="*/ 161975 h 402323"/>
                    <a:gd name="connsiteX15" fmla="*/ 606645 w 606678"/>
                    <a:gd name="connsiteY15" fmla="*/ 182294 h 402323"/>
                    <a:gd name="connsiteX16" fmla="*/ 607226 w 606678"/>
                    <a:gd name="connsiteY16" fmla="*/ 197388 h 402323"/>
                    <a:gd name="connsiteX17" fmla="*/ 599679 w 606678"/>
                    <a:gd name="connsiteY17" fmla="*/ 215966 h 402323"/>
                    <a:gd name="connsiteX18" fmla="*/ 593293 w 606678"/>
                    <a:gd name="connsiteY18" fmla="*/ 223513 h 402323"/>
                    <a:gd name="connsiteX19" fmla="*/ 592712 w 606678"/>
                    <a:gd name="connsiteY19" fmla="*/ 237447 h 402323"/>
                    <a:gd name="connsiteX20" fmla="*/ 582843 w 606678"/>
                    <a:gd name="connsiteY20" fmla="*/ 250219 h 402323"/>
                    <a:gd name="connsiteX21" fmla="*/ 558459 w 606678"/>
                    <a:gd name="connsiteY21" fmla="*/ 260669 h 402323"/>
                    <a:gd name="connsiteX22" fmla="*/ 544526 w 606678"/>
                    <a:gd name="connsiteY22" fmla="*/ 260669 h 402323"/>
                    <a:gd name="connsiteX23" fmla="*/ 527110 w 606678"/>
                    <a:gd name="connsiteY23" fmla="*/ 265313 h 402323"/>
                    <a:gd name="connsiteX24" fmla="*/ 521304 w 606678"/>
                    <a:gd name="connsiteY24" fmla="*/ 288535 h 402323"/>
                    <a:gd name="connsiteX25" fmla="*/ 527690 w 606678"/>
                    <a:gd name="connsiteY25" fmla="*/ 297824 h 402323"/>
                    <a:gd name="connsiteX26" fmla="*/ 533496 w 606678"/>
                    <a:gd name="connsiteY26" fmla="*/ 299566 h 402323"/>
                    <a:gd name="connsiteX27" fmla="*/ 538721 w 606678"/>
                    <a:gd name="connsiteY27" fmla="*/ 307693 h 402323"/>
                    <a:gd name="connsiteX28" fmla="*/ 538140 w 606678"/>
                    <a:gd name="connsiteY28" fmla="*/ 328013 h 402323"/>
                    <a:gd name="connsiteX29" fmla="*/ 535237 w 606678"/>
                    <a:gd name="connsiteY29" fmla="*/ 330916 h 402323"/>
                    <a:gd name="connsiteX30" fmla="*/ 525368 w 606678"/>
                    <a:gd name="connsiteY30" fmla="*/ 344849 h 402323"/>
                    <a:gd name="connsiteX31" fmla="*/ 525368 w 606678"/>
                    <a:gd name="connsiteY31" fmla="*/ 358782 h 402323"/>
                    <a:gd name="connsiteX32" fmla="*/ 519562 w 606678"/>
                    <a:gd name="connsiteY32" fmla="*/ 365749 h 402323"/>
                    <a:gd name="connsiteX33" fmla="*/ 514337 w 606678"/>
                    <a:gd name="connsiteY33" fmla="*/ 367490 h 402323"/>
                    <a:gd name="connsiteX34" fmla="*/ 503888 w 606678"/>
                    <a:gd name="connsiteY34" fmla="*/ 370974 h 402323"/>
                    <a:gd name="connsiteX35" fmla="*/ 498082 w 606678"/>
                    <a:gd name="connsiteY35" fmla="*/ 379682 h 402323"/>
                    <a:gd name="connsiteX36" fmla="*/ 502146 w 606678"/>
                    <a:gd name="connsiteY36" fmla="*/ 384907 h 402323"/>
                    <a:gd name="connsiteX37" fmla="*/ 501565 w 606678"/>
                    <a:gd name="connsiteY37" fmla="*/ 398260 h 402323"/>
                    <a:gd name="connsiteX38" fmla="*/ 497501 w 606678"/>
                    <a:gd name="connsiteY38" fmla="*/ 402324 h 402323"/>
                    <a:gd name="connsiteX39" fmla="*/ 488793 w 606678"/>
                    <a:gd name="connsiteY39" fmla="*/ 397679 h 402323"/>
                    <a:gd name="connsiteX40" fmla="*/ 482407 w 606678"/>
                    <a:gd name="connsiteY40" fmla="*/ 391293 h 402323"/>
                    <a:gd name="connsiteX41" fmla="*/ 478923 w 606678"/>
                    <a:gd name="connsiteY41" fmla="*/ 382004 h 402323"/>
                    <a:gd name="connsiteX42" fmla="*/ 469054 w 606678"/>
                    <a:gd name="connsiteY42" fmla="*/ 374457 h 402323"/>
                    <a:gd name="connsiteX43" fmla="*/ 386035 w 606678"/>
                    <a:gd name="connsiteY43" fmla="*/ 379101 h 402323"/>
                    <a:gd name="connsiteX44" fmla="*/ 228125 w 606678"/>
                    <a:gd name="connsiteY44" fmla="*/ 386068 h 402323"/>
                    <a:gd name="connsiteX45" fmla="*/ 77761 w 606678"/>
                    <a:gd name="connsiteY45" fmla="*/ 385488 h 402323"/>
                    <a:gd name="connsiteX46" fmla="*/ 67311 w 606678"/>
                    <a:gd name="connsiteY46" fmla="*/ 359943 h 402323"/>
                    <a:gd name="connsiteX47" fmla="*/ 71375 w 606678"/>
                    <a:gd name="connsiteY47" fmla="*/ 347171 h 402323"/>
                    <a:gd name="connsiteX48" fmla="*/ 66731 w 606678"/>
                    <a:gd name="connsiteY48" fmla="*/ 328013 h 402323"/>
                    <a:gd name="connsiteX49" fmla="*/ 67892 w 606678"/>
                    <a:gd name="connsiteY49" fmla="*/ 311177 h 402323"/>
                    <a:gd name="connsiteX50" fmla="*/ 60345 w 606678"/>
                    <a:gd name="connsiteY50" fmla="*/ 307113 h 402323"/>
                    <a:gd name="connsiteX51" fmla="*/ 58023 w 606678"/>
                    <a:gd name="connsiteY51" fmla="*/ 271699 h 402323"/>
                    <a:gd name="connsiteX52" fmla="*/ 41767 w 606678"/>
                    <a:gd name="connsiteY52" fmla="*/ 242671 h 402323"/>
                    <a:gd name="connsiteX53" fmla="*/ 40606 w 606678"/>
                    <a:gd name="connsiteY53" fmla="*/ 221191 h 402323"/>
                    <a:gd name="connsiteX54" fmla="*/ 27834 w 606678"/>
                    <a:gd name="connsiteY54" fmla="*/ 196227 h 402323"/>
                    <a:gd name="connsiteX55" fmla="*/ 20287 w 606678"/>
                    <a:gd name="connsiteY55" fmla="*/ 174747 h 402323"/>
                    <a:gd name="connsiteX56" fmla="*/ 20287 w 606678"/>
                    <a:gd name="connsiteY56" fmla="*/ 166619 h 402323"/>
                    <a:gd name="connsiteX57" fmla="*/ 16803 w 606678"/>
                    <a:gd name="connsiteY57" fmla="*/ 156750 h 402323"/>
                    <a:gd name="connsiteX58" fmla="*/ 16803 w 606678"/>
                    <a:gd name="connsiteY58" fmla="*/ 143397 h 402323"/>
                    <a:gd name="connsiteX59" fmla="*/ 13900 w 606678"/>
                    <a:gd name="connsiteY59" fmla="*/ 138172 h 402323"/>
                    <a:gd name="connsiteX60" fmla="*/ 9836 w 606678"/>
                    <a:gd name="connsiteY60" fmla="*/ 128302 h 402323"/>
                    <a:gd name="connsiteX61" fmla="*/ 8095 w 606678"/>
                    <a:gd name="connsiteY61" fmla="*/ 120755 h 402323"/>
                    <a:gd name="connsiteX62" fmla="*/ 548 w 606678"/>
                    <a:gd name="connsiteY62" fmla="*/ 113789 h 402323"/>
                    <a:gd name="connsiteX63" fmla="*/ 6353 w 606678"/>
                    <a:gd name="connsiteY63" fmla="*/ 88825 h 402323"/>
                    <a:gd name="connsiteX64" fmla="*/ 16223 w 606678"/>
                    <a:gd name="connsiteY64" fmla="*/ 59217 h 402323"/>
                    <a:gd name="connsiteX65" fmla="*/ 12159 w 606678"/>
                    <a:gd name="connsiteY65" fmla="*/ 47606 h 402323"/>
                    <a:gd name="connsiteX66" fmla="*/ 4612 w 606678"/>
                    <a:gd name="connsiteY66" fmla="*/ 45283 h 402323"/>
                    <a:gd name="connsiteX67" fmla="*/ 2289 w 606678"/>
                    <a:gd name="connsiteY67" fmla="*/ 35995 h 402323"/>
                    <a:gd name="connsiteX68" fmla="*/ 8095 w 606678"/>
                    <a:gd name="connsiteY68" fmla="*/ 33092 h 402323"/>
                    <a:gd name="connsiteX69" fmla="*/ 8675 w 606678"/>
                    <a:gd name="connsiteY69" fmla="*/ 26706 h 402323"/>
                    <a:gd name="connsiteX70" fmla="*/ 1128 w 606678"/>
                    <a:gd name="connsiteY70" fmla="*/ 17997 h 402323"/>
                    <a:gd name="connsiteX71" fmla="*/ 1709 w 606678"/>
                    <a:gd name="connsiteY71" fmla="*/ 8708 h 402323"/>
                    <a:gd name="connsiteX72" fmla="*/ 14481 w 606678"/>
                    <a:gd name="connsiteY72" fmla="*/ 9289 h 402323"/>
                    <a:gd name="connsiteX73" fmla="*/ 178197 w 606678"/>
                    <a:gd name="connsiteY73" fmla="*/ 9289 h 402323"/>
                    <a:gd name="connsiteX74" fmla="*/ 388938 w 606678"/>
                    <a:gd name="connsiteY74" fmla="*/ 4064 h 402323"/>
                    <a:gd name="connsiteX75" fmla="*/ 496921 w 606678"/>
                    <a:gd name="connsiteY75" fmla="*/ 0 h 402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</a:cxnLst>
                  <a:rect l="l" t="t" r="r" b="b"/>
                  <a:pathLst>
                    <a:path w="606678" h="402323">
                      <a:moveTo>
                        <a:pt x="498082" y="15095"/>
                      </a:moveTo>
                      <a:lnTo>
                        <a:pt x="510274" y="24383"/>
                      </a:lnTo>
                      <a:lnTo>
                        <a:pt x="513757" y="30770"/>
                      </a:lnTo>
                      <a:lnTo>
                        <a:pt x="504468" y="49928"/>
                      </a:lnTo>
                      <a:lnTo>
                        <a:pt x="503888" y="64442"/>
                      </a:lnTo>
                      <a:lnTo>
                        <a:pt x="515499" y="96372"/>
                      </a:lnTo>
                      <a:lnTo>
                        <a:pt x="531173" y="105080"/>
                      </a:lnTo>
                      <a:lnTo>
                        <a:pt x="550332" y="109144"/>
                      </a:lnTo>
                      <a:lnTo>
                        <a:pt x="557879" y="125400"/>
                      </a:lnTo>
                      <a:lnTo>
                        <a:pt x="554976" y="128883"/>
                      </a:lnTo>
                      <a:lnTo>
                        <a:pt x="569490" y="136430"/>
                      </a:lnTo>
                      <a:lnTo>
                        <a:pt x="579360" y="146300"/>
                      </a:lnTo>
                      <a:lnTo>
                        <a:pt x="578198" y="155588"/>
                      </a:lnTo>
                      <a:lnTo>
                        <a:pt x="583423" y="161975"/>
                      </a:lnTo>
                      <a:lnTo>
                        <a:pt x="590390" y="161975"/>
                      </a:lnTo>
                      <a:lnTo>
                        <a:pt x="606645" y="182294"/>
                      </a:lnTo>
                      <a:lnTo>
                        <a:pt x="607226" y="197388"/>
                      </a:lnTo>
                      <a:lnTo>
                        <a:pt x="599679" y="215966"/>
                      </a:lnTo>
                      <a:lnTo>
                        <a:pt x="593293" y="223513"/>
                      </a:lnTo>
                      <a:lnTo>
                        <a:pt x="592712" y="237447"/>
                      </a:lnTo>
                      <a:lnTo>
                        <a:pt x="582843" y="250219"/>
                      </a:lnTo>
                      <a:lnTo>
                        <a:pt x="558459" y="260669"/>
                      </a:lnTo>
                      <a:lnTo>
                        <a:pt x="544526" y="260669"/>
                      </a:lnTo>
                      <a:lnTo>
                        <a:pt x="527110" y="265313"/>
                      </a:lnTo>
                      <a:lnTo>
                        <a:pt x="521304" y="288535"/>
                      </a:lnTo>
                      <a:lnTo>
                        <a:pt x="527690" y="297824"/>
                      </a:lnTo>
                      <a:lnTo>
                        <a:pt x="533496" y="299566"/>
                      </a:lnTo>
                      <a:lnTo>
                        <a:pt x="538721" y="307693"/>
                      </a:lnTo>
                      <a:lnTo>
                        <a:pt x="538140" y="328013"/>
                      </a:lnTo>
                      <a:lnTo>
                        <a:pt x="535237" y="330916"/>
                      </a:lnTo>
                      <a:lnTo>
                        <a:pt x="525368" y="344849"/>
                      </a:lnTo>
                      <a:lnTo>
                        <a:pt x="525368" y="358782"/>
                      </a:lnTo>
                      <a:lnTo>
                        <a:pt x="519562" y="365749"/>
                      </a:lnTo>
                      <a:lnTo>
                        <a:pt x="514337" y="367490"/>
                      </a:lnTo>
                      <a:lnTo>
                        <a:pt x="503888" y="370974"/>
                      </a:lnTo>
                      <a:lnTo>
                        <a:pt x="498082" y="379682"/>
                      </a:lnTo>
                      <a:lnTo>
                        <a:pt x="502146" y="384907"/>
                      </a:lnTo>
                      <a:lnTo>
                        <a:pt x="501565" y="398260"/>
                      </a:lnTo>
                      <a:lnTo>
                        <a:pt x="497501" y="402324"/>
                      </a:lnTo>
                      <a:lnTo>
                        <a:pt x="488793" y="397679"/>
                      </a:lnTo>
                      <a:lnTo>
                        <a:pt x="482407" y="391293"/>
                      </a:lnTo>
                      <a:lnTo>
                        <a:pt x="478923" y="382004"/>
                      </a:lnTo>
                      <a:lnTo>
                        <a:pt x="469054" y="374457"/>
                      </a:lnTo>
                      <a:lnTo>
                        <a:pt x="386035" y="379101"/>
                      </a:lnTo>
                      <a:lnTo>
                        <a:pt x="228125" y="386068"/>
                      </a:lnTo>
                      <a:lnTo>
                        <a:pt x="77761" y="385488"/>
                      </a:lnTo>
                      <a:lnTo>
                        <a:pt x="67311" y="359943"/>
                      </a:lnTo>
                      <a:lnTo>
                        <a:pt x="71375" y="347171"/>
                      </a:lnTo>
                      <a:lnTo>
                        <a:pt x="66731" y="328013"/>
                      </a:lnTo>
                      <a:lnTo>
                        <a:pt x="67892" y="311177"/>
                      </a:lnTo>
                      <a:lnTo>
                        <a:pt x="60345" y="307113"/>
                      </a:lnTo>
                      <a:lnTo>
                        <a:pt x="58023" y="271699"/>
                      </a:lnTo>
                      <a:lnTo>
                        <a:pt x="41767" y="242671"/>
                      </a:lnTo>
                      <a:lnTo>
                        <a:pt x="40606" y="221191"/>
                      </a:lnTo>
                      <a:lnTo>
                        <a:pt x="27834" y="196227"/>
                      </a:lnTo>
                      <a:lnTo>
                        <a:pt x="20287" y="174747"/>
                      </a:lnTo>
                      <a:lnTo>
                        <a:pt x="20287" y="166619"/>
                      </a:lnTo>
                      <a:lnTo>
                        <a:pt x="16803" y="156750"/>
                      </a:lnTo>
                      <a:lnTo>
                        <a:pt x="16803" y="143397"/>
                      </a:lnTo>
                      <a:lnTo>
                        <a:pt x="13900" y="138172"/>
                      </a:lnTo>
                      <a:lnTo>
                        <a:pt x="9836" y="128302"/>
                      </a:lnTo>
                      <a:lnTo>
                        <a:pt x="8095" y="120755"/>
                      </a:lnTo>
                      <a:lnTo>
                        <a:pt x="548" y="113789"/>
                      </a:lnTo>
                      <a:lnTo>
                        <a:pt x="6353" y="88825"/>
                      </a:lnTo>
                      <a:lnTo>
                        <a:pt x="16223" y="59217"/>
                      </a:lnTo>
                      <a:lnTo>
                        <a:pt x="12159" y="47606"/>
                      </a:lnTo>
                      <a:lnTo>
                        <a:pt x="4612" y="45283"/>
                      </a:lnTo>
                      <a:lnTo>
                        <a:pt x="2289" y="35995"/>
                      </a:lnTo>
                      <a:lnTo>
                        <a:pt x="8095" y="33092"/>
                      </a:lnTo>
                      <a:lnTo>
                        <a:pt x="8675" y="26706"/>
                      </a:lnTo>
                      <a:lnTo>
                        <a:pt x="1128" y="17997"/>
                      </a:lnTo>
                      <a:lnTo>
                        <a:pt x="1709" y="8708"/>
                      </a:lnTo>
                      <a:lnTo>
                        <a:pt x="14481" y="9289"/>
                      </a:lnTo>
                      <a:lnTo>
                        <a:pt x="178197" y="9289"/>
                      </a:lnTo>
                      <a:lnTo>
                        <a:pt x="388938" y="4064"/>
                      </a:lnTo>
                      <a:lnTo>
                        <a:pt x="496921" y="0"/>
                      </a:lnTo>
                      <a:close/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2A5254C6-AFBD-72AD-DB57-531D40E19267}"/>
                    </a:ext>
                  </a:extLst>
                </p:cNvPr>
                <p:cNvSpPr/>
                <p:nvPr/>
              </p:nvSpPr>
              <p:spPr>
                <a:xfrm>
                  <a:off x="9049866" y="3629919"/>
                  <a:ext cx="752977" cy="406387"/>
                </a:xfrm>
                <a:custGeom>
                  <a:avLst/>
                  <a:gdLst>
                    <a:gd name="connsiteX0" fmla="*/ 491146 w 752977"/>
                    <a:gd name="connsiteY0" fmla="*/ 18550 h 406387"/>
                    <a:gd name="connsiteX1" fmla="*/ 237444 w 752977"/>
                    <a:gd name="connsiteY1" fmla="*/ 11583 h 406387"/>
                    <a:gd name="connsiteX2" fmla="*/ 28445 w 752977"/>
                    <a:gd name="connsiteY2" fmla="*/ -28 h 406387"/>
                    <a:gd name="connsiteX3" fmla="*/ 579 w 752977"/>
                    <a:gd name="connsiteY3" fmla="*/ 388943 h 406387"/>
                    <a:gd name="connsiteX4" fmla="*/ 393613 w 752977"/>
                    <a:gd name="connsiteY4" fmla="*/ 405779 h 406387"/>
                    <a:gd name="connsiteX5" fmla="*/ 753556 w 752977"/>
                    <a:gd name="connsiteY5" fmla="*/ 406359 h 406387"/>
                    <a:gd name="connsiteX6" fmla="*/ 750653 w 752977"/>
                    <a:gd name="connsiteY6" fmla="*/ 127113 h 406387"/>
                    <a:gd name="connsiteX7" fmla="*/ 732076 w 752977"/>
                    <a:gd name="connsiteY7" fmla="*/ 123049 h 406387"/>
                    <a:gd name="connsiteX8" fmla="*/ 716981 w 752977"/>
                    <a:gd name="connsiteY8" fmla="*/ 95763 h 406387"/>
                    <a:gd name="connsiteX9" fmla="*/ 702468 w 752977"/>
                    <a:gd name="connsiteY9" fmla="*/ 81250 h 406387"/>
                    <a:gd name="connsiteX10" fmla="*/ 705370 w 752977"/>
                    <a:gd name="connsiteY10" fmla="*/ 67897 h 406387"/>
                    <a:gd name="connsiteX11" fmla="*/ 721045 w 752977"/>
                    <a:gd name="connsiteY11" fmla="*/ 52802 h 406387"/>
                    <a:gd name="connsiteX12" fmla="*/ 721626 w 752977"/>
                    <a:gd name="connsiteY12" fmla="*/ 45836 h 406387"/>
                    <a:gd name="connsiteX13" fmla="*/ 712917 w 752977"/>
                    <a:gd name="connsiteY13" fmla="*/ 33644 h 406387"/>
                    <a:gd name="connsiteX14" fmla="*/ 707693 w 752977"/>
                    <a:gd name="connsiteY14" fmla="*/ 39450 h 406387"/>
                    <a:gd name="connsiteX15" fmla="*/ 696081 w 752977"/>
                    <a:gd name="connsiteY15" fmla="*/ 35966 h 406387"/>
                    <a:gd name="connsiteX16" fmla="*/ 679245 w 752977"/>
                    <a:gd name="connsiteY16" fmla="*/ 18550 h 406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752977" h="406387">
                      <a:moveTo>
                        <a:pt x="491146" y="18550"/>
                      </a:moveTo>
                      <a:lnTo>
                        <a:pt x="237444" y="11583"/>
                      </a:lnTo>
                      <a:lnTo>
                        <a:pt x="28445" y="-28"/>
                      </a:lnTo>
                      <a:lnTo>
                        <a:pt x="579" y="388943"/>
                      </a:lnTo>
                      <a:lnTo>
                        <a:pt x="393613" y="405779"/>
                      </a:lnTo>
                      <a:lnTo>
                        <a:pt x="753556" y="406359"/>
                      </a:lnTo>
                      <a:lnTo>
                        <a:pt x="750653" y="127113"/>
                      </a:lnTo>
                      <a:lnTo>
                        <a:pt x="732076" y="123049"/>
                      </a:lnTo>
                      <a:lnTo>
                        <a:pt x="716981" y="95763"/>
                      </a:lnTo>
                      <a:lnTo>
                        <a:pt x="702468" y="81250"/>
                      </a:lnTo>
                      <a:lnTo>
                        <a:pt x="705370" y="67897"/>
                      </a:lnTo>
                      <a:lnTo>
                        <a:pt x="721045" y="52802"/>
                      </a:lnTo>
                      <a:lnTo>
                        <a:pt x="721626" y="45836"/>
                      </a:lnTo>
                      <a:lnTo>
                        <a:pt x="712917" y="33644"/>
                      </a:lnTo>
                      <a:lnTo>
                        <a:pt x="707693" y="39450"/>
                      </a:lnTo>
                      <a:lnTo>
                        <a:pt x="696081" y="35966"/>
                      </a:lnTo>
                      <a:lnTo>
                        <a:pt x="679245" y="18550"/>
                      </a:lnTo>
                      <a:close/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251FFC05-4CEA-BF20-0D7E-815CA418CED0}"/>
                    </a:ext>
                  </a:extLst>
                </p:cNvPr>
                <p:cNvSpPr/>
                <p:nvPr/>
              </p:nvSpPr>
              <p:spPr>
                <a:xfrm>
                  <a:off x="10320117" y="3699005"/>
                  <a:ext cx="750655" cy="380842"/>
                </a:xfrm>
                <a:custGeom>
                  <a:avLst/>
                  <a:gdLst>
                    <a:gd name="connsiteX0" fmla="*/ 573504 w 750655"/>
                    <a:gd name="connsiteY0" fmla="*/ 315209 h 380842"/>
                    <a:gd name="connsiteX1" fmla="*/ 454491 w 750655"/>
                    <a:gd name="connsiteY1" fmla="*/ 323337 h 380842"/>
                    <a:gd name="connsiteX2" fmla="*/ 424302 w 750655"/>
                    <a:gd name="connsiteY2" fmla="*/ 327981 h 380842"/>
                    <a:gd name="connsiteX3" fmla="*/ 323286 w 750655"/>
                    <a:gd name="connsiteY3" fmla="*/ 333787 h 380842"/>
                    <a:gd name="connsiteX4" fmla="*/ 308191 w 750655"/>
                    <a:gd name="connsiteY4" fmla="*/ 338431 h 380842"/>
                    <a:gd name="connsiteX5" fmla="*/ 176986 w 750655"/>
                    <a:gd name="connsiteY5" fmla="*/ 350042 h 380842"/>
                    <a:gd name="connsiteX6" fmla="*/ 172922 w 750655"/>
                    <a:gd name="connsiteY6" fmla="*/ 346559 h 380842"/>
                    <a:gd name="connsiteX7" fmla="*/ 151442 w 750655"/>
                    <a:gd name="connsiteY7" fmla="*/ 346559 h 380842"/>
                    <a:gd name="connsiteX8" fmla="*/ 158408 w 750655"/>
                    <a:gd name="connsiteY8" fmla="*/ 365137 h 380842"/>
                    <a:gd name="connsiteX9" fmla="*/ 154925 w 750655"/>
                    <a:gd name="connsiteY9" fmla="*/ 370361 h 380842"/>
                    <a:gd name="connsiteX10" fmla="*/ 19656 w 750655"/>
                    <a:gd name="connsiteY10" fmla="*/ 379070 h 380842"/>
                    <a:gd name="connsiteX11" fmla="*/ 25462 w 750655"/>
                    <a:gd name="connsiteY11" fmla="*/ 363395 h 380842"/>
                    <a:gd name="connsiteX12" fmla="*/ 33589 w 750655"/>
                    <a:gd name="connsiteY12" fmla="*/ 368620 h 380842"/>
                    <a:gd name="connsiteX13" fmla="*/ 37653 w 750655"/>
                    <a:gd name="connsiteY13" fmla="*/ 366298 h 380842"/>
                    <a:gd name="connsiteX14" fmla="*/ 44620 w 750655"/>
                    <a:gd name="connsiteY14" fmla="*/ 342495 h 380842"/>
                    <a:gd name="connsiteX15" fmla="*/ 38815 w 750655"/>
                    <a:gd name="connsiteY15" fmla="*/ 336689 h 380842"/>
                    <a:gd name="connsiteX16" fmla="*/ 44620 w 750655"/>
                    <a:gd name="connsiteY16" fmla="*/ 325078 h 380842"/>
                    <a:gd name="connsiteX17" fmla="*/ 45781 w 750655"/>
                    <a:gd name="connsiteY17" fmla="*/ 319853 h 380842"/>
                    <a:gd name="connsiteX18" fmla="*/ 38234 w 750655"/>
                    <a:gd name="connsiteY18" fmla="*/ 315209 h 380842"/>
                    <a:gd name="connsiteX19" fmla="*/ 36492 w 750655"/>
                    <a:gd name="connsiteY19" fmla="*/ 304759 h 380842"/>
                    <a:gd name="connsiteX20" fmla="*/ 59714 w 750655"/>
                    <a:gd name="connsiteY20" fmla="*/ 283278 h 380842"/>
                    <a:gd name="connsiteX21" fmla="*/ 99773 w 750655"/>
                    <a:gd name="connsiteY21" fmla="*/ 300695 h 380842"/>
                    <a:gd name="connsiteX22" fmla="*/ 108481 w 750655"/>
                    <a:gd name="connsiteY22" fmla="*/ 298953 h 380842"/>
                    <a:gd name="connsiteX23" fmla="*/ 110803 w 750655"/>
                    <a:gd name="connsiteY23" fmla="*/ 285020 h 380842"/>
                    <a:gd name="connsiteX24" fmla="*/ 100934 w 750655"/>
                    <a:gd name="connsiteY24" fmla="*/ 274570 h 380842"/>
                    <a:gd name="connsiteX25" fmla="*/ 103256 w 750655"/>
                    <a:gd name="connsiteY25" fmla="*/ 255412 h 380842"/>
                    <a:gd name="connsiteX26" fmla="*/ 109061 w 750655"/>
                    <a:gd name="connsiteY26" fmla="*/ 252509 h 380842"/>
                    <a:gd name="connsiteX27" fmla="*/ 116028 w 750655"/>
                    <a:gd name="connsiteY27" fmla="*/ 255992 h 380842"/>
                    <a:gd name="connsiteX28" fmla="*/ 119512 w 750655"/>
                    <a:gd name="connsiteY28" fmla="*/ 249026 h 380842"/>
                    <a:gd name="connsiteX29" fmla="*/ 140992 w 750655"/>
                    <a:gd name="connsiteY29" fmla="*/ 245542 h 380842"/>
                    <a:gd name="connsiteX30" fmla="*/ 141573 w 750655"/>
                    <a:gd name="connsiteY30" fmla="*/ 240318 h 380842"/>
                    <a:gd name="connsiteX31" fmla="*/ 132864 w 750655"/>
                    <a:gd name="connsiteY31" fmla="*/ 227545 h 380842"/>
                    <a:gd name="connsiteX32" fmla="*/ 132284 w 750655"/>
                    <a:gd name="connsiteY32" fmla="*/ 221159 h 380842"/>
                    <a:gd name="connsiteX33" fmla="*/ 145056 w 750655"/>
                    <a:gd name="connsiteY33" fmla="*/ 205484 h 380842"/>
                    <a:gd name="connsiteX34" fmla="*/ 145056 w 750655"/>
                    <a:gd name="connsiteY34" fmla="*/ 200259 h 380842"/>
                    <a:gd name="connsiteX35" fmla="*/ 151442 w 750655"/>
                    <a:gd name="connsiteY35" fmla="*/ 204904 h 380842"/>
                    <a:gd name="connsiteX36" fmla="*/ 154925 w 750655"/>
                    <a:gd name="connsiteY36" fmla="*/ 199098 h 380842"/>
                    <a:gd name="connsiteX37" fmla="*/ 150861 w 750655"/>
                    <a:gd name="connsiteY37" fmla="*/ 189229 h 380842"/>
                    <a:gd name="connsiteX38" fmla="*/ 177567 w 750655"/>
                    <a:gd name="connsiteY38" fmla="*/ 186326 h 380842"/>
                    <a:gd name="connsiteX39" fmla="*/ 178728 w 750655"/>
                    <a:gd name="connsiteY39" fmla="*/ 193293 h 380842"/>
                    <a:gd name="connsiteX40" fmla="*/ 185114 w 750655"/>
                    <a:gd name="connsiteY40" fmla="*/ 194454 h 380842"/>
                    <a:gd name="connsiteX41" fmla="*/ 187436 w 750655"/>
                    <a:gd name="connsiteY41" fmla="*/ 189229 h 380842"/>
                    <a:gd name="connsiteX42" fmla="*/ 183953 w 750655"/>
                    <a:gd name="connsiteY42" fmla="*/ 181682 h 380842"/>
                    <a:gd name="connsiteX43" fmla="*/ 185695 w 750655"/>
                    <a:gd name="connsiteY43" fmla="*/ 177037 h 380842"/>
                    <a:gd name="connsiteX44" fmla="*/ 193242 w 750655"/>
                    <a:gd name="connsiteY44" fmla="*/ 181682 h 380842"/>
                    <a:gd name="connsiteX45" fmla="*/ 203111 w 750655"/>
                    <a:gd name="connsiteY45" fmla="*/ 179359 h 380842"/>
                    <a:gd name="connsiteX46" fmla="*/ 212981 w 750655"/>
                    <a:gd name="connsiteY46" fmla="*/ 182843 h 380842"/>
                    <a:gd name="connsiteX47" fmla="*/ 232720 w 750655"/>
                    <a:gd name="connsiteY47" fmla="*/ 195034 h 380842"/>
                    <a:gd name="connsiteX48" fmla="*/ 243169 w 750655"/>
                    <a:gd name="connsiteY48" fmla="*/ 178779 h 380842"/>
                    <a:gd name="connsiteX49" fmla="*/ 263489 w 750655"/>
                    <a:gd name="connsiteY49" fmla="*/ 166007 h 380842"/>
                    <a:gd name="connsiteX50" fmla="*/ 280905 w 750655"/>
                    <a:gd name="connsiteY50" fmla="*/ 185165 h 380842"/>
                    <a:gd name="connsiteX51" fmla="*/ 290194 w 750655"/>
                    <a:gd name="connsiteY51" fmla="*/ 172973 h 380842"/>
                    <a:gd name="connsiteX52" fmla="*/ 291936 w 750655"/>
                    <a:gd name="connsiteY52" fmla="*/ 157298 h 380842"/>
                    <a:gd name="connsiteX53" fmla="*/ 313997 w 750655"/>
                    <a:gd name="connsiteY53" fmla="*/ 143946 h 380842"/>
                    <a:gd name="connsiteX54" fmla="*/ 315158 w 750655"/>
                    <a:gd name="connsiteY54" fmla="*/ 151493 h 380842"/>
                    <a:gd name="connsiteX55" fmla="*/ 326188 w 750655"/>
                    <a:gd name="connsiteY55" fmla="*/ 158460 h 380842"/>
                    <a:gd name="connsiteX56" fmla="*/ 343605 w 750655"/>
                    <a:gd name="connsiteY56" fmla="*/ 157298 h 380842"/>
                    <a:gd name="connsiteX57" fmla="*/ 350572 w 750655"/>
                    <a:gd name="connsiteY57" fmla="*/ 153235 h 380842"/>
                    <a:gd name="connsiteX58" fmla="*/ 351152 w 750655"/>
                    <a:gd name="connsiteY58" fmla="*/ 133496 h 380842"/>
                    <a:gd name="connsiteX59" fmla="*/ 365666 w 750655"/>
                    <a:gd name="connsiteY59" fmla="*/ 112015 h 380842"/>
                    <a:gd name="connsiteX60" fmla="*/ 392372 w 750655"/>
                    <a:gd name="connsiteY60" fmla="*/ 86471 h 380842"/>
                    <a:gd name="connsiteX61" fmla="*/ 391791 w 750655"/>
                    <a:gd name="connsiteY61" fmla="*/ 76601 h 380842"/>
                    <a:gd name="connsiteX62" fmla="*/ 398758 w 750655"/>
                    <a:gd name="connsiteY62" fmla="*/ 54540 h 380842"/>
                    <a:gd name="connsiteX63" fmla="*/ 411530 w 750655"/>
                    <a:gd name="connsiteY63" fmla="*/ 60346 h 380842"/>
                    <a:gd name="connsiteX64" fmla="*/ 450427 w 750655"/>
                    <a:gd name="connsiteY64" fmla="*/ 34221 h 380842"/>
                    <a:gd name="connsiteX65" fmla="*/ 448105 w 750655"/>
                    <a:gd name="connsiteY65" fmla="*/ 24352 h 380842"/>
                    <a:gd name="connsiteX66" fmla="*/ 439396 w 750655"/>
                    <a:gd name="connsiteY66" fmla="*/ 12160 h 380842"/>
                    <a:gd name="connsiteX67" fmla="*/ 445202 w 750655"/>
                    <a:gd name="connsiteY67" fmla="*/ 1130 h 380842"/>
                    <a:gd name="connsiteX68" fmla="*/ 452749 w 750655"/>
                    <a:gd name="connsiteY68" fmla="*/ 4032 h 380842"/>
                    <a:gd name="connsiteX69" fmla="*/ 465521 w 750655"/>
                    <a:gd name="connsiteY69" fmla="*/ 4613 h 380842"/>
                    <a:gd name="connsiteX70" fmla="*/ 476552 w 750655"/>
                    <a:gd name="connsiteY70" fmla="*/ -31 h 380842"/>
                    <a:gd name="connsiteX71" fmla="*/ 493388 w 750655"/>
                    <a:gd name="connsiteY71" fmla="*/ 6935 h 380842"/>
                    <a:gd name="connsiteX72" fmla="*/ 506160 w 750655"/>
                    <a:gd name="connsiteY72" fmla="*/ 26674 h 380842"/>
                    <a:gd name="connsiteX73" fmla="*/ 506160 w 750655"/>
                    <a:gd name="connsiteY73" fmla="*/ 32479 h 380842"/>
                    <a:gd name="connsiteX74" fmla="*/ 529963 w 750655"/>
                    <a:gd name="connsiteY74" fmla="*/ 36543 h 380842"/>
                    <a:gd name="connsiteX75" fmla="*/ 543316 w 750655"/>
                    <a:gd name="connsiteY75" fmla="*/ 35382 h 380842"/>
                    <a:gd name="connsiteX76" fmla="*/ 554346 w 750655"/>
                    <a:gd name="connsiteY76" fmla="*/ 47574 h 380842"/>
                    <a:gd name="connsiteX77" fmla="*/ 567118 w 750655"/>
                    <a:gd name="connsiteY77" fmla="*/ 48735 h 380842"/>
                    <a:gd name="connsiteX78" fmla="*/ 567118 w 750655"/>
                    <a:gd name="connsiteY78" fmla="*/ 42929 h 380842"/>
                    <a:gd name="connsiteX79" fmla="*/ 578149 w 750655"/>
                    <a:gd name="connsiteY79" fmla="*/ 38285 h 380842"/>
                    <a:gd name="connsiteX80" fmla="*/ 595565 w 750655"/>
                    <a:gd name="connsiteY80" fmla="*/ 42929 h 380842"/>
                    <a:gd name="connsiteX81" fmla="*/ 602532 w 750655"/>
                    <a:gd name="connsiteY81" fmla="*/ 47574 h 380842"/>
                    <a:gd name="connsiteX82" fmla="*/ 610079 w 750655"/>
                    <a:gd name="connsiteY82" fmla="*/ 43510 h 380842"/>
                    <a:gd name="connsiteX83" fmla="*/ 615304 w 750655"/>
                    <a:gd name="connsiteY83" fmla="*/ 43510 h 380842"/>
                    <a:gd name="connsiteX84" fmla="*/ 618788 w 750655"/>
                    <a:gd name="connsiteY84" fmla="*/ 33641 h 380842"/>
                    <a:gd name="connsiteX85" fmla="*/ 638526 w 750655"/>
                    <a:gd name="connsiteY85" fmla="*/ 23191 h 380842"/>
                    <a:gd name="connsiteX86" fmla="*/ 641429 w 750655"/>
                    <a:gd name="connsiteY86" fmla="*/ 27835 h 380842"/>
                    <a:gd name="connsiteX87" fmla="*/ 646073 w 750655"/>
                    <a:gd name="connsiteY87" fmla="*/ 44671 h 380842"/>
                    <a:gd name="connsiteX88" fmla="*/ 666393 w 750655"/>
                    <a:gd name="connsiteY88" fmla="*/ 52799 h 380842"/>
                    <a:gd name="connsiteX89" fmla="*/ 673359 w 750655"/>
                    <a:gd name="connsiteY89" fmla="*/ 64990 h 380842"/>
                    <a:gd name="connsiteX90" fmla="*/ 672779 w 750655"/>
                    <a:gd name="connsiteY90" fmla="*/ 71377 h 380842"/>
                    <a:gd name="connsiteX91" fmla="*/ 676262 w 750655"/>
                    <a:gd name="connsiteY91" fmla="*/ 77182 h 380842"/>
                    <a:gd name="connsiteX92" fmla="*/ 672779 w 750655"/>
                    <a:gd name="connsiteY92" fmla="*/ 98082 h 380842"/>
                    <a:gd name="connsiteX93" fmla="*/ 683809 w 750655"/>
                    <a:gd name="connsiteY93" fmla="*/ 107371 h 380842"/>
                    <a:gd name="connsiteX94" fmla="*/ 688454 w 750655"/>
                    <a:gd name="connsiteY94" fmla="*/ 113757 h 380842"/>
                    <a:gd name="connsiteX95" fmla="*/ 694259 w 750655"/>
                    <a:gd name="connsiteY95" fmla="*/ 117240 h 380842"/>
                    <a:gd name="connsiteX96" fmla="*/ 693679 w 750655"/>
                    <a:gd name="connsiteY96" fmla="*/ 122465 h 380842"/>
                    <a:gd name="connsiteX97" fmla="*/ 719223 w 750655"/>
                    <a:gd name="connsiteY97" fmla="*/ 154976 h 380842"/>
                    <a:gd name="connsiteX98" fmla="*/ 727351 w 750655"/>
                    <a:gd name="connsiteY98" fmla="*/ 154976 h 380842"/>
                    <a:gd name="connsiteX99" fmla="*/ 736059 w 750655"/>
                    <a:gd name="connsiteY99" fmla="*/ 165426 h 380842"/>
                    <a:gd name="connsiteX100" fmla="*/ 743026 w 750655"/>
                    <a:gd name="connsiteY100" fmla="*/ 167168 h 380842"/>
                    <a:gd name="connsiteX101" fmla="*/ 751154 w 750655"/>
                    <a:gd name="connsiteY101" fmla="*/ 166587 h 380842"/>
                    <a:gd name="connsiteX102" fmla="*/ 722706 w 750655"/>
                    <a:gd name="connsiteY102" fmla="*/ 204904 h 380842"/>
                    <a:gd name="connsiteX103" fmla="*/ 705870 w 750655"/>
                    <a:gd name="connsiteY103" fmla="*/ 210709 h 380842"/>
                    <a:gd name="connsiteX104" fmla="*/ 688454 w 750655"/>
                    <a:gd name="connsiteY104" fmla="*/ 228126 h 380842"/>
                    <a:gd name="connsiteX105" fmla="*/ 686132 w 750655"/>
                    <a:gd name="connsiteY105" fmla="*/ 240898 h 380842"/>
                    <a:gd name="connsiteX106" fmla="*/ 673940 w 750655"/>
                    <a:gd name="connsiteY106" fmla="*/ 248445 h 380842"/>
                    <a:gd name="connsiteX107" fmla="*/ 673359 w 750655"/>
                    <a:gd name="connsiteY107" fmla="*/ 258315 h 380842"/>
                    <a:gd name="connsiteX108" fmla="*/ 665232 w 750655"/>
                    <a:gd name="connsiteY108" fmla="*/ 266442 h 380842"/>
                    <a:gd name="connsiteX109" fmla="*/ 654782 w 750655"/>
                    <a:gd name="connsiteY109" fmla="*/ 269345 h 380842"/>
                    <a:gd name="connsiteX110" fmla="*/ 651879 w 750655"/>
                    <a:gd name="connsiteY110" fmla="*/ 280376 h 380842"/>
                    <a:gd name="connsiteX111" fmla="*/ 646073 w 750655"/>
                    <a:gd name="connsiteY111" fmla="*/ 282698 h 380842"/>
                    <a:gd name="connsiteX112" fmla="*/ 606015 w 750655"/>
                    <a:gd name="connsiteY112" fmla="*/ 307081 h 380842"/>
                    <a:gd name="connsiteX113" fmla="*/ 4562 w 750655"/>
                    <a:gd name="connsiteY113" fmla="*/ 380811 h 380842"/>
                    <a:gd name="connsiteX114" fmla="*/ 498 w 750655"/>
                    <a:gd name="connsiteY114" fmla="*/ 376748 h 380842"/>
                    <a:gd name="connsiteX115" fmla="*/ 1659 w 750655"/>
                    <a:gd name="connsiteY115" fmla="*/ 370942 h 380842"/>
                    <a:gd name="connsiteX116" fmla="*/ 8045 w 750655"/>
                    <a:gd name="connsiteY116" fmla="*/ 370942 h 380842"/>
                    <a:gd name="connsiteX117" fmla="*/ 12109 w 750655"/>
                    <a:gd name="connsiteY117" fmla="*/ 375006 h 380842"/>
                    <a:gd name="connsiteX118" fmla="*/ 10367 w 750655"/>
                    <a:gd name="connsiteY118" fmla="*/ 380811 h 3808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</a:cxnLst>
                  <a:rect l="l" t="t" r="r" b="b"/>
                  <a:pathLst>
                    <a:path w="750655" h="380842">
                      <a:moveTo>
                        <a:pt x="573504" y="315209"/>
                      </a:moveTo>
                      <a:lnTo>
                        <a:pt x="454491" y="323337"/>
                      </a:lnTo>
                      <a:lnTo>
                        <a:pt x="424302" y="327981"/>
                      </a:lnTo>
                      <a:lnTo>
                        <a:pt x="323286" y="333787"/>
                      </a:lnTo>
                      <a:lnTo>
                        <a:pt x="308191" y="338431"/>
                      </a:lnTo>
                      <a:lnTo>
                        <a:pt x="176986" y="350042"/>
                      </a:lnTo>
                      <a:lnTo>
                        <a:pt x="172922" y="346559"/>
                      </a:lnTo>
                      <a:lnTo>
                        <a:pt x="151442" y="346559"/>
                      </a:lnTo>
                      <a:lnTo>
                        <a:pt x="158408" y="365137"/>
                      </a:lnTo>
                      <a:lnTo>
                        <a:pt x="154925" y="370361"/>
                      </a:lnTo>
                      <a:lnTo>
                        <a:pt x="19656" y="379070"/>
                      </a:lnTo>
                      <a:lnTo>
                        <a:pt x="25462" y="363395"/>
                      </a:lnTo>
                      <a:lnTo>
                        <a:pt x="33589" y="368620"/>
                      </a:lnTo>
                      <a:lnTo>
                        <a:pt x="37653" y="366298"/>
                      </a:lnTo>
                      <a:lnTo>
                        <a:pt x="44620" y="342495"/>
                      </a:lnTo>
                      <a:lnTo>
                        <a:pt x="38815" y="336689"/>
                      </a:lnTo>
                      <a:lnTo>
                        <a:pt x="44620" y="325078"/>
                      </a:lnTo>
                      <a:lnTo>
                        <a:pt x="45781" y="319853"/>
                      </a:lnTo>
                      <a:lnTo>
                        <a:pt x="38234" y="315209"/>
                      </a:lnTo>
                      <a:lnTo>
                        <a:pt x="36492" y="304759"/>
                      </a:lnTo>
                      <a:lnTo>
                        <a:pt x="59714" y="283278"/>
                      </a:lnTo>
                      <a:lnTo>
                        <a:pt x="99773" y="300695"/>
                      </a:lnTo>
                      <a:lnTo>
                        <a:pt x="108481" y="298953"/>
                      </a:lnTo>
                      <a:lnTo>
                        <a:pt x="110803" y="285020"/>
                      </a:lnTo>
                      <a:lnTo>
                        <a:pt x="100934" y="274570"/>
                      </a:lnTo>
                      <a:lnTo>
                        <a:pt x="103256" y="255412"/>
                      </a:lnTo>
                      <a:lnTo>
                        <a:pt x="109061" y="252509"/>
                      </a:lnTo>
                      <a:lnTo>
                        <a:pt x="116028" y="255992"/>
                      </a:lnTo>
                      <a:lnTo>
                        <a:pt x="119512" y="249026"/>
                      </a:lnTo>
                      <a:lnTo>
                        <a:pt x="140992" y="245542"/>
                      </a:lnTo>
                      <a:lnTo>
                        <a:pt x="141573" y="240318"/>
                      </a:lnTo>
                      <a:lnTo>
                        <a:pt x="132864" y="227545"/>
                      </a:lnTo>
                      <a:lnTo>
                        <a:pt x="132284" y="221159"/>
                      </a:lnTo>
                      <a:lnTo>
                        <a:pt x="145056" y="205484"/>
                      </a:lnTo>
                      <a:lnTo>
                        <a:pt x="145056" y="200259"/>
                      </a:lnTo>
                      <a:lnTo>
                        <a:pt x="151442" y="204904"/>
                      </a:lnTo>
                      <a:lnTo>
                        <a:pt x="154925" y="199098"/>
                      </a:lnTo>
                      <a:lnTo>
                        <a:pt x="150861" y="189229"/>
                      </a:lnTo>
                      <a:lnTo>
                        <a:pt x="177567" y="186326"/>
                      </a:lnTo>
                      <a:lnTo>
                        <a:pt x="178728" y="193293"/>
                      </a:lnTo>
                      <a:lnTo>
                        <a:pt x="185114" y="194454"/>
                      </a:lnTo>
                      <a:lnTo>
                        <a:pt x="187436" y="189229"/>
                      </a:lnTo>
                      <a:lnTo>
                        <a:pt x="183953" y="181682"/>
                      </a:lnTo>
                      <a:lnTo>
                        <a:pt x="185695" y="177037"/>
                      </a:lnTo>
                      <a:lnTo>
                        <a:pt x="193242" y="181682"/>
                      </a:lnTo>
                      <a:lnTo>
                        <a:pt x="203111" y="179359"/>
                      </a:lnTo>
                      <a:lnTo>
                        <a:pt x="212981" y="182843"/>
                      </a:lnTo>
                      <a:lnTo>
                        <a:pt x="232720" y="195034"/>
                      </a:lnTo>
                      <a:lnTo>
                        <a:pt x="243169" y="178779"/>
                      </a:lnTo>
                      <a:lnTo>
                        <a:pt x="263489" y="166007"/>
                      </a:lnTo>
                      <a:lnTo>
                        <a:pt x="280905" y="185165"/>
                      </a:lnTo>
                      <a:lnTo>
                        <a:pt x="290194" y="172973"/>
                      </a:lnTo>
                      <a:lnTo>
                        <a:pt x="291936" y="157298"/>
                      </a:lnTo>
                      <a:lnTo>
                        <a:pt x="313997" y="143946"/>
                      </a:lnTo>
                      <a:lnTo>
                        <a:pt x="315158" y="151493"/>
                      </a:lnTo>
                      <a:lnTo>
                        <a:pt x="326188" y="158460"/>
                      </a:lnTo>
                      <a:lnTo>
                        <a:pt x="343605" y="157298"/>
                      </a:lnTo>
                      <a:lnTo>
                        <a:pt x="350572" y="153235"/>
                      </a:lnTo>
                      <a:lnTo>
                        <a:pt x="351152" y="133496"/>
                      </a:lnTo>
                      <a:lnTo>
                        <a:pt x="365666" y="112015"/>
                      </a:lnTo>
                      <a:lnTo>
                        <a:pt x="392372" y="86471"/>
                      </a:lnTo>
                      <a:lnTo>
                        <a:pt x="391791" y="76601"/>
                      </a:lnTo>
                      <a:lnTo>
                        <a:pt x="398758" y="54540"/>
                      </a:lnTo>
                      <a:lnTo>
                        <a:pt x="411530" y="60346"/>
                      </a:lnTo>
                      <a:lnTo>
                        <a:pt x="450427" y="34221"/>
                      </a:lnTo>
                      <a:lnTo>
                        <a:pt x="448105" y="24352"/>
                      </a:lnTo>
                      <a:lnTo>
                        <a:pt x="439396" y="12160"/>
                      </a:lnTo>
                      <a:lnTo>
                        <a:pt x="445202" y="1130"/>
                      </a:lnTo>
                      <a:lnTo>
                        <a:pt x="452749" y="4032"/>
                      </a:lnTo>
                      <a:lnTo>
                        <a:pt x="465521" y="4613"/>
                      </a:lnTo>
                      <a:lnTo>
                        <a:pt x="476552" y="-31"/>
                      </a:lnTo>
                      <a:lnTo>
                        <a:pt x="493388" y="6935"/>
                      </a:lnTo>
                      <a:lnTo>
                        <a:pt x="506160" y="26674"/>
                      </a:lnTo>
                      <a:lnTo>
                        <a:pt x="506160" y="32479"/>
                      </a:lnTo>
                      <a:lnTo>
                        <a:pt x="529963" y="36543"/>
                      </a:lnTo>
                      <a:lnTo>
                        <a:pt x="543316" y="35382"/>
                      </a:lnTo>
                      <a:lnTo>
                        <a:pt x="554346" y="47574"/>
                      </a:lnTo>
                      <a:lnTo>
                        <a:pt x="567118" y="48735"/>
                      </a:lnTo>
                      <a:lnTo>
                        <a:pt x="567118" y="42929"/>
                      </a:lnTo>
                      <a:lnTo>
                        <a:pt x="578149" y="38285"/>
                      </a:lnTo>
                      <a:lnTo>
                        <a:pt x="595565" y="42929"/>
                      </a:lnTo>
                      <a:lnTo>
                        <a:pt x="602532" y="47574"/>
                      </a:lnTo>
                      <a:lnTo>
                        <a:pt x="610079" y="43510"/>
                      </a:lnTo>
                      <a:lnTo>
                        <a:pt x="615304" y="43510"/>
                      </a:lnTo>
                      <a:lnTo>
                        <a:pt x="618788" y="33641"/>
                      </a:lnTo>
                      <a:lnTo>
                        <a:pt x="638526" y="23191"/>
                      </a:lnTo>
                      <a:lnTo>
                        <a:pt x="641429" y="27835"/>
                      </a:lnTo>
                      <a:lnTo>
                        <a:pt x="646073" y="44671"/>
                      </a:lnTo>
                      <a:lnTo>
                        <a:pt x="666393" y="52799"/>
                      </a:lnTo>
                      <a:lnTo>
                        <a:pt x="673359" y="64990"/>
                      </a:lnTo>
                      <a:lnTo>
                        <a:pt x="672779" y="71377"/>
                      </a:lnTo>
                      <a:lnTo>
                        <a:pt x="676262" y="77182"/>
                      </a:lnTo>
                      <a:lnTo>
                        <a:pt x="672779" y="98082"/>
                      </a:lnTo>
                      <a:lnTo>
                        <a:pt x="683809" y="107371"/>
                      </a:lnTo>
                      <a:lnTo>
                        <a:pt x="688454" y="113757"/>
                      </a:lnTo>
                      <a:lnTo>
                        <a:pt x="694259" y="117240"/>
                      </a:lnTo>
                      <a:lnTo>
                        <a:pt x="693679" y="122465"/>
                      </a:lnTo>
                      <a:lnTo>
                        <a:pt x="719223" y="154976"/>
                      </a:lnTo>
                      <a:lnTo>
                        <a:pt x="727351" y="154976"/>
                      </a:lnTo>
                      <a:lnTo>
                        <a:pt x="736059" y="165426"/>
                      </a:lnTo>
                      <a:lnTo>
                        <a:pt x="743026" y="167168"/>
                      </a:lnTo>
                      <a:lnTo>
                        <a:pt x="751154" y="166587"/>
                      </a:lnTo>
                      <a:lnTo>
                        <a:pt x="722706" y="204904"/>
                      </a:lnTo>
                      <a:lnTo>
                        <a:pt x="705870" y="210709"/>
                      </a:lnTo>
                      <a:lnTo>
                        <a:pt x="688454" y="228126"/>
                      </a:lnTo>
                      <a:lnTo>
                        <a:pt x="686132" y="240898"/>
                      </a:lnTo>
                      <a:lnTo>
                        <a:pt x="673940" y="248445"/>
                      </a:lnTo>
                      <a:lnTo>
                        <a:pt x="673359" y="258315"/>
                      </a:lnTo>
                      <a:lnTo>
                        <a:pt x="665232" y="266442"/>
                      </a:lnTo>
                      <a:lnTo>
                        <a:pt x="654782" y="269345"/>
                      </a:lnTo>
                      <a:lnTo>
                        <a:pt x="651879" y="280376"/>
                      </a:lnTo>
                      <a:lnTo>
                        <a:pt x="646073" y="282698"/>
                      </a:lnTo>
                      <a:lnTo>
                        <a:pt x="606015" y="307081"/>
                      </a:lnTo>
                      <a:close/>
                      <a:moveTo>
                        <a:pt x="4562" y="380811"/>
                      </a:moveTo>
                      <a:lnTo>
                        <a:pt x="498" y="376748"/>
                      </a:lnTo>
                      <a:lnTo>
                        <a:pt x="1659" y="370942"/>
                      </a:lnTo>
                      <a:lnTo>
                        <a:pt x="8045" y="370942"/>
                      </a:lnTo>
                      <a:lnTo>
                        <a:pt x="12109" y="375006"/>
                      </a:lnTo>
                      <a:lnTo>
                        <a:pt x="10367" y="380811"/>
                      </a:lnTo>
                      <a:close/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627E7652-35B3-FAF3-7A65-DFD86518782D}"/>
                    </a:ext>
                  </a:extLst>
                </p:cNvPr>
                <p:cNvSpPr/>
                <p:nvPr/>
              </p:nvSpPr>
              <p:spPr>
                <a:xfrm>
                  <a:off x="9874832" y="4539065"/>
                  <a:ext cx="574166" cy="503339"/>
                </a:xfrm>
                <a:custGeom>
                  <a:avLst/>
                  <a:gdLst>
                    <a:gd name="connsiteX0" fmla="*/ 498647 w 574166"/>
                    <a:gd name="connsiteY0" fmla="*/ 347663 h 503339"/>
                    <a:gd name="connsiteX1" fmla="*/ 491680 w 574166"/>
                    <a:gd name="connsiteY1" fmla="*/ 337213 h 503339"/>
                    <a:gd name="connsiteX2" fmla="*/ 493422 w 574166"/>
                    <a:gd name="connsiteY2" fmla="*/ 329666 h 503339"/>
                    <a:gd name="connsiteX3" fmla="*/ 465555 w 574166"/>
                    <a:gd name="connsiteY3" fmla="*/ 290188 h 503339"/>
                    <a:gd name="connsiteX4" fmla="*/ 470780 w 574166"/>
                    <a:gd name="connsiteY4" fmla="*/ 263483 h 503339"/>
                    <a:gd name="connsiteX5" fmla="*/ 476586 w 574166"/>
                    <a:gd name="connsiteY5" fmla="*/ 255355 h 503339"/>
                    <a:gd name="connsiteX6" fmla="*/ 477166 w 574166"/>
                    <a:gd name="connsiteY6" fmla="*/ 247227 h 503339"/>
                    <a:gd name="connsiteX7" fmla="*/ 268167 w 574166"/>
                    <a:gd name="connsiteY7" fmla="*/ 258838 h 503339"/>
                    <a:gd name="connsiteX8" fmla="*/ 278036 w 574166"/>
                    <a:gd name="connsiteY8" fmla="*/ 189752 h 503339"/>
                    <a:gd name="connsiteX9" fmla="*/ 291970 w 574166"/>
                    <a:gd name="connsiteY9" fmla="*/ 161886 h 503339"/>
                    <a:gd name="connsiteX10" fmla="*/ 326803 w 574166"/>
                    <a:gd name="connsiteY10" fmla="*/ 113119 h 503339"/>
                    <a:gd name="connsiteX11" fmla="*/ 316353 w 574166"/>
                    <a:gd name="connsiteY11" fmla="*/ 98605 h 503339"/>
                    <a:gd name="connsiteX12" fmla="*/ 327964 w 574166"/>
                    <a:gd name="connsiteY12" fmla="*/ 98605 h 503339"/>
                    <a:gd name="connsiteX13" fmla="*/ 327964 w 574166"/>
                    <a:gd name="connsiteY13" fmla="*/ 79447 h 503339"/>
                    <a:gd name="connsiteX14" fmla="*/ 314031 w 574166"/>
                    <a:gd name="connsiteY14" fmla="*/ 64933 h 503339"/>
                    <a:gd name="connsiteX15" fmla="*/ 316934 w 574166"/>
                    <a:gd name="connsiteY15" fmla="*/ 55064 h 503339"/>
                    <a:gd name="connsiteX16" fmla="*/ 309967 w 574166"/>
                    <a:gd name="connsiteY16" fmla="*/ 49258 h 503339"/>
                    <a:gd name="connsiteX17" fmla="*/ 300678 w 574166"/>
                    <a:gd name="connsiteY17" fmla="*/ 8039 h 503339"/>
                    <a:gd name="connsiteX18" fmla="*/ 304161 w 574166"/>
                    <a:gd name="connsiteY18" fmla="*/ -89 h 503339"/>
                    <a:gd name="connsiteX19" fmla="*/ 532 w 574166"/>
                    <a:gd name="connsiteY19" fmla="*/ 7459 h 503339"/>
                    <a:gd name="connsiteX20" fmla="*/ 3435 w 574166"/>
                    <a:gd name="connsiteY20" fmla="*/ 122989 h 503339"/>
                    <a:gd name="connsiteX21" fmla="*/ 7499 w 574166"/>
                    <a:gd name="connsiteY21" fmla="*/ 142728 h 503339"/>
                    <a:gd name="connsiteX22" fmla="*/ 22593 w 574166"/>
                    <a:gd name="connsiteY22" fmla="*/ 158983 h 503339"/>
                    <a:gd name="connsiteX23" fmla="*/ 26657 w 574166"/>
                    <a:gd name="connsiteY23" fmla="*/ 190333 h 503339"/>
                    <a:gd name="connsiteX24" fmla="*/ 48718 w 574166"/>
                    <a:gd name="connsiteY24" fmla="*/ 217038 h 503339"/>
                    <a:gd name="connsiteX25" fmla="*/ 53362 w 574166"/>
                    <a:gd name="connsiteY25" fmla="*/ 242002 h 503339"/>
                    <a:gd name="connsiteX26" fmla="*/ 59168 w 574166"/>
                    <a:gd name="connsiteY26" fmla="*/ 242002 h 503339"/>
                    <a:gd name="connsiteX27" fmla="*/ 58587 w 574166"/>
                    <a:gd name="connsiteY27" fmla="*/ 284382 h 503339"/>
                    <a:gd name="connsiteX28" fmla="*/ 39429 w 574166"/>
                    <a:gd name="connsiteY28" fmla="*/ 321538 h 503339"/>
                    <a:gd name="connsiteX29" fmla="*/ 46976 w 574166"/>
                    <a:gd name="connsiteY29" fmla="*/ 334891 h 503339"/>
                    <a:gd name="connsiteX30" fmla="*/ 39429 w 574166"/>
                    <a:gd name="connsiteY30" fmla="*/ 343599 h 503339"/>
                    <a:gd name="connsiteX31" fmla="*/ 43493 w 574166"/>
                    <a:gd name="connsiteY31" fmla="*/ 361016 h 503339"/>
                    <a:gd name="connsiteX32" fmla="*/ 42912 w 574166"/>
                    <a:gd name="connsiteY32" fmla="*/ 385979 h 503339"/>
                    <a:gd name="connsiteX33" fmla="*/ 30140 w 574166"/>
                    <a:gd name="connsiteY33" fmla="*/ 406299 h 503339"/>
                    <a:gd name="connsiteX34" fmla="*/ 29560 w 574166"/>
                    <a:gd name="connsiteY34" fmla="*/ 410943 h 503339"/>
                    <a:gd name="connsiteX35" fmla="*/ 19690 w 574166"/>
                    <a:gd name="connsiteY35" fmla="*/ 417910 h 503339"/>
                    <a:gd name="connsiteX36" fmla="*/ 25496 w 574166"/>
                    <a:gd name="connsiteY36" fmla="*/ 428360 h 503339"/>
                    <a:gd name="connsiteX37" fmla="*/ 32462 w 574166"/>
                    <a:gd name="connsiteY37" fmla="*/ 434746 h 503339"/>
                    <a:gd name="connsiteX38" fmla="*/ 41751 w 574166"/>
                    <a:gd name="connsiteY38" fmla="*/ 427199 h 503339"/>
                    <a:gd name="connsiteX39" fmla="*/ 72520 w 574166"/>
                    <a:gd name="connsiteY39" fmla="*/ 421974 h 503339"/>
                    <a:gd name="connsiteX40" fmla="*/ 107934 w 574166"/>
                    <a:gd name="connsiteY40" fmla="*/ 421393 h 503339"/>
                    <a:gd name="connsiteX41" fmla="*/ 163667 w 574166"/>
                    <a:gd name="connsiteY41" fmla="*/ 443454 h 503339"/>
                    <a:gd name="connsiteX42" fmla="*/ 210112 w 574166"/>
                    <a:gd name="connsiteY42" fmla="*/ 449260 h 503339"/>
                    <a:gd name="connsiteX43" fmla="*/ 218820 w 574166"/>
                    <a:gd name="connsiteY43" fmla="*/ 441132 h 503339"/>
                    <a:gd name="connsiteX44" fmla="*/ 229270 w 574166"/>
                    <a:gd name="connsiteY44" fmla="*/ 439971 h 503339"/>
                    <a:gd name="connsiteX45" fmla="*/ 257137 w 574166"/>
                    <a:gd name="connsiteY45" fmla="*/ 452743 h 503339"/>
                    <a:gd name="connsiteX46" fmla="*/ 266425 w 574166"/>
                    <a:gd name="connsiteY46" fmla="*/ 450421 h 503339"/>
                    <a:gd name="connsiteX47" fmla="*/ 272811 w 574166"/>
                    <a:gd name="connsiteY47" fmla="*/ 441712 h 503339"/>
                    <a:gd name="connsiteX48" fmla="*/ 248428 w 574166"/>
                    <a:gd name="connsiteY48" fmla="*/ 431263 h 503339"/>
                    <a:gd name="connsiteX49" fmla="*/ 235656 w 574166"/>
                    <a:gd name="connsiteY49" fmla="*/ 437068 h 503339"/>
                    <a:gd name="connsiteX50" fmla="*/ 229270 w 574166"/>
                    <a:gd name="connsiteY50" fmla="*/ 435907 h 503339"/>
                    <a:gd name="connsiteX51" fmla="*/ 221142 w 574166"/>
                    <a:gd name="connsiteY51" fmla="*/ 424296 h 503339"/>
                    <a:gd name="connsiteX52" fmla="*/ 240301 w 574166"/>
                    <a:gd name="connsiteY52" fmla="*/ 411524 h 503339"/>
                    <a:gd name="connsiteX53" fmla="*/ 249589 w 574166"/>
                    <a:gd name="connsiteY53" fmla="*/ 410943 h 503339"/>
                    <a:gd name="connsiteX54" fmla="*/ 249589 w 574166"/>
                    <a:gd name="connsiteY54" fmla="*/ 420813 h 503339"/>
                    <a:gd name="connsiteX55" fmla="*/ 258298 w 574166"/>
                    <a:gd name="connsiteY55" fmla="*/ 420232 h 503339"/>
                    <a:gd name="connsiteX56" fmla="*/ 278036 w 574166"/>
                    <a:gd name="connsiteY56" fmla="*/ 418490 h 503339"/>
                    <a:gd name="connsiteX57" fmla="*/ 280359 w 574166"/>
                    <a:gd name="connsiteY57" fmla="*/ 431843 h 503339"/>
                    <a:gd name="connsiteX58" fmla="*/ 286745 w 574166"/>
                    <a:gd name="connsiteY58" fmla="*/ 434165 h 503339"/>
                    <a:gd name="connsiteX59" fmla="*/ 290228 w 574166"/>
                    <a:gd name="connsiteY59" fmla="*/ 445196 h 503339"/>
                    <a:gd name="connsiteX60" fmla="*/ 318095 w 574166"/>
                    <a:gd name="connsiteY60" fmla="*/ 451001 h 503339"/>
                    <a:gd name="connsiteX61" fmla="*/ 327964 w 574166"/>
                    <a:gd name="connsiteY61" fmla="*/ 460290 h 503339"/>
                    <a:gd name="connsiteX62" fmla="*/ 327964 w 574166"/>
                    <a:gd name="connsiteY62" fmla="*/ 464354 h 503339"/>
                    <a:gd name="connsiteX63" fmla="*/ 320998 w 574166"/>
                    <a:gd name="connsiteY63" fmla="*/ 464354 h 503339"/>
                    <a:gd name="connsiteX64" fmla="*/ 312289 w 574166"/>
                    <a:gd name="connsiteY64" fmla="*/ 474223 h 503339"/>
                    <a:gd name="connsiteX65" fmla="*/ 322158 w 574166"/>
                    <a:gd name="connsiteY65" fmla="*/ 481190 h 503339"/>
                    <a:gd name="connsiteX66" fmla="*/ 353508 w 574166"/>
                    <a:gd name="connsiteY66" fmla="*/ 486996 h 503339"/>
                    <a:gd name="connsiteX67" fmla="*/ 369183 w 574166"/>
                    <a:gd name="connsiteY67" fmla="*/ 503251 h 503339"/>
                    <a:gd name="connsiteX68" fmla="*/ 394728 w 574166"/>
                    <a:gd name="connsiteY68" fmla="*/ 497446 h 503339"/>
                    <a:gd name="connsiteX69" fmla="*/ 373247 w 574166"/>
                    <a:gd name="connsiteY69" fmla="*/ 498607 h 503339"/>
                    <a:gd name="connsiteX70" fmla="*/ 372667 w 574166"/>
                    <a:gd name="connsiteY70" fmla="*/ 495123 h 503339"/>
                    <a:gd name="connsiteX71" fmla="*/ 388922 w 574166"/>
                    <a:gd name="connsiteY71" fmla="*/ 491059 h 503339"/>
                    <a:gd name="connsiteX72" fmla="*/ 390083 w 574166"/>
                    <a:gd name="connsiteY72" fmla="*/ 480610 h 503339"/>
                    <a:gd name="connsiteX73" fmla="*/ 397050 w 574166"/>
                    <a:gd name="connsiteY73" fmla="*/ 478868 h 503339"/>
                    <a:gd name="connsiteX74" fmla="*/ 397050 w 574166"/>
                    <a:gd name="connsiteY74" fmla="*/ 470740 h 503339"/>
                    <a:gd name="connsiteX75" fmla="*/ 403436 w 574166"/>
                    <a:gd name="connsiteY75" fmla="*/ 471321 h 503339"/>
                    <a:gd name="connsiteX76" fmla="*/ 403436 w 574166"/>
                    <a:gd name="connsiteY76" fmla="*/ 480610 h 503339"/>
                    <a:gd name="connsiteX77" fmla="*/ 417950 w 574166"/>
                    <a:gd name="connsiteY77" fmla="*/ 481190 h 503339"/>
                    <a:gd name="connsiteX78" fmla="*/ 422594 w 574166"/>
                    <a:gd name="connsiteY78" fmla="*/ 470160 h 503339"/>
                    <a:gd name="connsiteX79" fmla="*/ 427819 w 574166"/>
                    <a:gd name="connsiteY79" fmla="*/ 471901 h 503339"/>
                    <a:gd name="connsiteX80" fmla="*/ 428980 w 574166"/>
                    <a:gd name="connsiteY80" fmla="*/ 486415 h 503339"/>
                    <a:gd name="connsiteX81" fmla="*/ 435947 w 574166"/>
                    <a:gd name="connsiteY81" fmla="*/ 487576 h 503339"/>
                    <a:gd name="connsiteX82" fmla="*/ 425497 w 574166"/>
                    <a:gd name="connsiteY82" fmla="*/ 499187 h 503339"/>
                    <a:gd name="connsiteX83" fmla="*/ 440591 w 574166"/>
                    <a:gd name="connsiteY83" fmla="*/ 493962 h 503339"/>
                    <a:gd name="connsiteX84" fmla="*/ 452202 w 574166"/>
                    <a:gd name="connsiteY84" fmla="*/ 487576 h 503339"/>
                    <a:gd name="connsiteX85" fmla="*/ 469039 w 574166"/>
                    <a:gd name="connsiteY85" fmla="*/ 468418 h 503339"/>
                    <a:gd name="connsiteX86" fmla="*/ 464975 w 574166"/>
                    <a:gd name="connsiteY86" fmla="*/ 468418 h 503339"/>
                    <a:gd name="connsiteX87" fmla="*/ 457428 w 574166"/>
                    <a:gd name="connsiteY87" fmla="*/ 475384 h 503339"/>
                    <a:gd name="connsiteX88" fmla="*/ 455105 w 574166"/>
                    <a:gd name="connsiteY88" fmla="*/ 474804 h 503339"/>
                    <a:gd name="connsiteX89" fmla="*/ 452202 w 574166"/>
                    <a:gd name="connsiteY89" fmla="*/ 470160 h 503339"/>
                    <a:gd name="connsiteX90" fmla="*/ 457428 w 574166"/>
                    <a:gd name="connsiteY90" fmla="*/ 463193 h 503339"/>
                    <a:gd name="connsiteX91" fmla="*/ 457428 w 574166"/>
                    <a:gd name="connsiteY91" fmla="*/ 449840 h 503339"/>
                    <a:gd name="connsiteX92" fmla="*/ 463814 w 574166"/>
                    <a:gd name="connsiteY92" fmla="*/ 445196 h 503339"/>
                    <a:gd name="connsiteX93" fmla="*/ 467877 w 574166"/>
                    <a:gd name="connsiteY93" fmla="*/ 449260 h 503339"/>
                    <a:gd name="connsiteX94" fmla="*/ 473683 w 574166"/>
                    <a:gd name="connsiteY94" fmla="*/ 444615 h 503339"/>
                    <a:gd name="connsiteX95" fmla="*/ 479489 w 574166"/>
                    <a:gd name="connsiteY95" fmla="*/ 444035 h 503339"/>
                    <a:gd name="connsiteX96" fmla="*/ 482972 w 574166"/>
                    <a:gd name="connsiteY96" fmla="*/ 451582 h 503339"/>
                    <a:gd name="connsiteX97" fmla="*/ 479489 w 574166"/>
                    <a:gd name="connsiteY97" fmla="*/ 462612 h 503339"/>
                    <a:gd name="connsiteX98" fmla="*/ 493422 w 574166"/>
                    <a:gd name="connsiteY98" fmla="*/ 462612 h 503339"/>
                    <a:gd name="connsiteX99" fmla="*/ 523030 w 574166"/>
                    <a:gd name="connsiteY99" fmla="*/ 472482 h 503339"/>
                    <a:gd name="connsiteX100" fmla="*/ 525933 w 574166"/>
                    <a:gd name="connsiteY100" fmla="*/ 480029 h 503339"/>
                    <a:gd name="connsiteX101" fmla="*/ 535222 w 574166"/>
                    <a:gd name="connsiteY101" fmla="*/ 488157 h 503339"/>
                    <a:gd name="connsiteX102" fmla="*/ 551477 w 574166"/>
                    <a:gd name="connsiteY102" fmla="*/ 488737 h 503339"/>
                    <a:gd name="connsiteX103" fmla="*/ 559024 w 574166"/>
                    <a:gd name="connsiteY103" fmla="*/ 492801 h 503339"/>
                    <a:gd name="connsiteX104" fmla="*/ 569474 w 574166"/>
                    <a:gd name="connsiteY104" fmla="*/ 486996 h 503339"/>
                    <a:gd name="connsiteX105" fmla="*/ 574699 w 574166"/>
                    <a:gd name="connsiteY105" fmla="*/ 477126 h 503339"/>
                    <a:gd name="connsiteX106" fmla="*/ 574699 w 574166"/>
                    <a:gd name="connsiteY106" fmla="*/ 467257 h 503339"/>
                    <a:gd name="connsiteX107" fmla="*/ 566572 w 574166"/>
                    <a:gd name="connsiteY107" fmla="*/ 467257 h 503339"/>
                    <a:gd name="connsiteX108" fmla="*/ 559605 w 574166"/>
                    <a:gd name="connsiteY108" fmla="*/ 459129 h 503339"/>
                    <a:gd name="connsiteX109" fmla="*/ 553219 w 574166"/>
                    <a:gd name="connsiteY109" fmla="*/ 452743 h 503339"/>
                    <a:gd name="connsiteX110" fmla="*/ 534641 w 574166"/>
                    <a:gd name="connsiteY110" fmla="*/ 447518 h 503339"/>
                    <a:gd name="connsiteX111" fmla="*/ 519546 w 574166"/>
                    <a:gd name="connsiteY111" fmla="*/ 448679 h 503339"/>
                    <a:gd name="connsiteX112" fmla="*/ 495164 w 574166"/>
                    <a:gd name="connsiteY112" fmla="*/ 434746 h 503339"/>
                    <a:gd name="connsiteX113" fmla="*/ 495164 w 574166"/>
                    <a:gd name="connsiteY113" fmla="*/ 421393 h 503339"/>
                    <a:gd name="connsiteX114" fmla="*/ 502711 w 574166"/>
                    <a:gd name="connsiteY114" fmla="*/ 415588 h 503339"/>
                    <a:gd name="connsiteX115" fmla="*/ 516644 w 574166"/>
                    <a:gd name="connsiteY115" fmla="*/ 419071 h 503339"/>
                    <a:gd name="connsiteX116" fmla="*/ 498647 w 574166"/>
                    <a:gd name="connsiteY116" fmla="*/ 409782 h 503339"/>
                    <a:gd name="connsiteX117" fmla="*/ 499808 w 574166"/>
                    <a:gd name="connsiteY117" fmla="*/ 405138 h 503339"/>
                    <a:gd name="connsiteX118" fmla="*/ 520708 w 574166"/>
                    <a:gd name="connsiteY118" fmla="*/ 405138 h 503339"/>
                    <a:gd name="connsiteX119" fmla="*/ 535802 w 574166"/>
                    <a:gd name="connsiteY119" fmla="*/ 384818 h 503339"/>
                    <a:gd name="connsiteX120" fmla="*/ 520708 w 574166"/>
                    <a:gd name="connsiteY120" fmla="*/ 374368 h 503339"/>
                    <a:gd name="connsiteX121" fmla="*/ 525352 w 574166"/>
                    <a:gd name="connsiteY121" fmla="*/ 365660 h 503339"/>
                    <a:gd name="connsiteX122" fmla="*/ 518386 w 574166"/>
                    <a:gd name="connsiteY122" fmla="*/ 361016 h 503339"/>
                    <a:gd name="connsiteX123" fmla="*/ 513741 w 574166"/>
                    <a:gd name="connsiteY123" fmla="*/ 361016 h 503339"/>
                    <a:gd name="connsiteX124" fmla="*/ 502130 w 574166"/>
                    <a:gd name="connsiteY124" fmla="*/ 373207 h 503339"/>
                    <a:gd name="connsiteX125" fmla="*/ 502130 w 574166"/>
                    <a:gd name="connsiteY125" fmla="*/ 385399 h 503339"/>
                    <a:gd name="connsiteX126" fmla="*/ 498647 w 574166"/>
                    <a:gd name="connsiteY126" fmla="*/ 389463 h 503339"/>
                    <a:gd name="connsiteX127" fmla="*/ 492261 w 574166"/>
                    <a:gd name="connsiteY127" fmla="*/ 388882 h 503339"/>
                    <a:gd name="connsiteX128" fmla="*/ 482972 w 574166"/>
                    <a:gd name="connsiteY128" fmla="*/ 380754 h 503339"/>
                    <a:gd name="connsiteX129" fmla="*/ 475425 w 574166"/>
                    <a:gd name="connsiteY129" fmla="*/ 380754 h 503339"/>
                    <a:gd name="connsiteX130" fmla="*/ 475425 w 574166"/>
                    <a:gd name="connsiteY130" fmla="*/ 372046 h 503339"/>
                    <a:gd name="connsiteX131" fmla="*/ 478908 w 574166"/>
                    <a:gd name="connsiteY131" fmla="*/ 367982 h 503339"/>
                    <a:gd name="connsiteX132" fmla="*/ 483552 w 574166"/>
                    <a:gd name="connsiteY132" fmla="*/ 372046 h 503339"/>
                    <a:gd name="connsiteX133" fmla="*/ 493422 w 574166"/>
                    <a:gd name="connsiteY133" fmla="*/ 362757 h 503339"/>
                    <a:gd name="connsiteX134" fmla="*/ 497486 w 574166"/>
                    <a:gd name="connsiteY134" fmla="*/ 353468 h 503339"/>
                    <a:gd name="connsiteX135" fmla="*/ 502130 w 574166"/>
                    <a:gd name="connsiteY135" fmla="*/ 351727 h 503339"/>
                    <a:gd name="connsiteX136" fmla="*/ 438850 w 574166"/>
                    <a:gd name="connsiteY136" fmla="*/ 331988 h 503339"/>
                    <a:gd name="connsiteX137" fmla="*/ 449880 w 574166"/>
                    <a:gd name="connsiteY137" fmla="*/ 337793 h 503339"/>
                    <a:gd name="connsiteX138" fmla="*/ 454525 w 574166"/>
                    <a:gd name="connsiteY138" fmla="*/ 344180 h 503339"/>
                    <a:gd name="connsiteX139" fmla="*/ 469039 w 574166"/>
                    <a:gd name="connsiteY139" fmla="*/ 344760 h 503339"/>
                    <a:gd name="connsiteX140" fmla="*/ 477747 w 574166"/>
                    <a:gd name="connsiteY140" fmla="*/ 349405 h 503339"/>
                    <a:gd name="connsiteX141" fmla="*/ 478908 w 574166"/>
                    <a:gd name="connsiteY141" fmla="*/ 357532 h 503339"/>
                    <a:gd name="connsiteX142" fmla="*/ 476586 w 574166"/>
                    <a:gd name="connsiteY142" fmla="*/ 361016 h 503339"/>
                    <a:gd name="connsiteX143" fmla="*/ 471361 w 574166"/>
                    <a:gd name="connsiteY143" fmla="*/ 352307 h 503339"/>
                    <a:gd name="connsiteX144" fmla="*/ 463233 w 574166"/>
                    <a:gd name="connsiteY144" fmla="*/ 359274 h 503339"/>
                    <a:gd name="connsiteX145" fmla="*/ 458008 w 574166"/>
                    <a:gd name="connsiteY145" fmla="*/ 367402 h 503339"/>
                    <a:gd name="connsiteX146" fmla="*/ 441753 w 574166"/>
                    <a:gd name="connsiteY146" fmla="*/ 372046 h 503339"/>
                    <a:gd name="connsiteX147" fmla="*/ 432464 w 574166"/>
                    <a:gd name="connsiteY147" fmla="*/ 372627 h 503339"/>
                    <a:gd name="connsiteX148" fmla="*/ 410983 w 574166"/>
                    <a:gd name="connsiteY148" fmla="*/ 366821 h 503339"/>
                    <a:gd name="connsiteX149" fmla="*/ 411564 w 574166"/>
                    <a:gd name="connsiteY149" fmla="*/ 356952 h 503339"/>
                    <a:gd name="connsiteX150" fmla="*/ 423175 w 574166"/>
                    <a:gd name="connsiteY150" fmla="*/ 345341 h 503339"/>
                    <a:gd name="connsiteX151" fmla="*/ 429561 w 574166"/>
                    <a:gd name="connsiteY151" fmla="*/ 331407 h 503339"/>
                    <a:gd name="connsiteX152" fmla="*/ 411564 w 574166"/>
                    <a:gd name="connsiteY152" fmla="*/ 338954 h 503339"/>
                    <a:gd name="connsiteX153" fmla="*/ 411564 w 574166"/>
                    <a:gd name="connsiteY153" fmla="*/ 345341 h 503339"/>
                    <a:gd name="connsiteX154" fmla="*/ 401114 w 574166"/>
                    <a:gd name="connsiteY154" fmla="*/ 356952 h 503339"/>
                    <a:gd name="connsiteX155" fmla="*/ 394147 w 574166"/>
                    <a:gd name="connsiteY155" fmla="*/ 356952 h 503339"/>
                    <a:gd name="connsiteX156" fmla="*/ 394147 w 574166"/>
                    <a:gd name="connsiteY156" fmla="*/ 344180 h 503339"/>
                    <a:gd name="connsiteX157" fmla="*/ 403436 w 574166"/>
                    <a:gd name="connsiteY157" fmla="*/ 335471 h 503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</a:cxnLst>
                  <a:rect l="l" t="t" r="r" b="b"/>
                  <a:pathLst>
                    <a:path w="574166" h="503339">
                      <a:moveTo>
                        <a:pt x="498647" y="347663"/>
                      </a:moveTo>
                      <a:lnTo>
                        <a:pt x="491680" y="337213"/>
                      </a:lnTo>
                      <a:lnTo>
                        <a:pt x="493422" y="329666"/>
                      </a:lnTo>
                      <a:lnTo>
                        <a:pt x="465555" y="290188"/>
                      </a:lnTo>
                      <a:lnTo>
                        <a:pt x="470780" y="263483"/>
                      </a:lnTo>
                      <a:lnTo>
                        <a:pt x="476586" y="255355"/>
                      </a:lnTo>
                      <a:lnTo>
                        <a:pt x="477166" y="247227"/>
                      </a:lnTo>
                      <a:lnTo>
                        <a:pt x="268167" y="258838"/>
                      </a:lnTo>
                      <a:lnTo>
                        <a:pt x="278036" y="189752"/>
                      </a:lnTo>
                      <a:lnTo>
                        <a:pt x="291970" y="161886"/>
                      </a:lnTo>
                      <a:lnTo>
                        <a:pt x="326803" y="113119"/>
                      </a:lnTo>
                      <a:lnTo>
                        <a:pt x="316353" y="98605"/>
                      </a:lnTo>
                      <a:lnTo>
                        <a:pt x="327964" y="98605"/>
                      </a:lnTo>
                      <a:lnTo>
                        <a:pt x="327964" y="79447"/>
                      </a:lnTo>
                      <a:lnTo>
                        <a:pt x="314031" y="64933"/>
                      </a:lnTo>
                      <a:lnTo>
                        <a:pt x="316934" y="55064"/>
                      </a:lnTo>
                      <a:lnTo>
                        <a:pt x="309967" y="49258"/>
                      </a:lnTo>
                      <a:lnTo>
                        <a:pt x="300678" y="8039"/>
                      </a:lnTo>
                      <a:lnTo>
                        <a:pt x="304161" y="-89"/>
                      </a:lnTo>
                      <a:lnTo>
                        <a:pt x="532" y="7459"/>
                      </a:lnTo>
                      <a:lnTo>
                        <a:pt x="3435" y="122989"/>
                      </a:lnTo>
                      <a:lnTo>
                        <a:pt x="7499" y="142728"/>
                      </a:lnTo>
                      <a:lnTo>
                        <a:pt x="22593" y="158983"/>
                      </a:lnTo>
                      <a:lnTo>
                        <a:pt x="26657" y="190333"/>
                      </a:lnTo>
                      <a:lnTo>
                        <a:pt x="48718" y="217038"/>
                      </a:lnTo>
                      <a:lnTo>
                        <a:pt x="53362" y="242002"/>
                      </a:lnTo>
                      <a:lnTo>
                        <a:pt x="59168" y="242002"/>
                      </a:lnTo>
                      <a:lnTo>
                        <a:pt x="58587" y="284382"/>
                      </a:lnTo>
                      <a:lnTo>
                        <a:pt x="39429" y="321538"/>
                      </a:lnTo>
                      <a:lnTo>
                        <a:pt x="46976" y="334891"/>
                      </a:lnTo>
                      <a:lnTo>
                        <a:pt x="39429" y="343599"/>
                      </a:lnTo>
                      <a:lnTo>
                        <a:pt x="43493" y="361016"/>
                      </a:lnTo>
                      <a:lnTo>
                        <a:pt x="42912" y="385979"/>
                      </a:lnTo>
                      <a:lnTo>
                        <a:pt x="30140" y="406299"/>
                      </a:lnTo>
                      <a:lnTo>
                        <a:pt x="29560" y="410943"/>
                      </a:lnTo>
                      <a:lnTo>
                        <a:pt x="19690" y="417910"/>
                      </a:lnTo>
                      <a:lnTo>
                        <a:pt x="25496" y="428360"/>
                      </a:lnTo>
                      <a:lnTo>
                        <a:pt x="32462" y="434746"/>
                      </a:lnTo>
                      <a:lnTo>
                        <a:pt x="41751" y="427199"/>
                      </a:lnTo>
                      <a:lnTo>
                        <a:pt x="72520" y="421974"/>
                      </a:lnTo>
                      <a:lnTo>
                        <a:pt x="107934" y="421393"/>
                      </a:lnTo>
                      <a:lnTo>
                        <a:pt x="163667" y="443454"/>
                      </a:lnTo>
                      <a:lnTo>
                        <a:pt x="210112" y="449260"/>
                      </a:lnTo>
                      <a:lnTo>
                        <a:pt x="218820" y="441132"/>
                      </a:lnTo>
                      <a:lnTo>
                        <a:pt x="229270" y="439971"/>
                      </a:lnTo>
                      <a:lnTo>
                        <a:pt x="257137" y="452743"/>
                      </a:lnTo>
                      <a:lnTo>
                        <a:pt x="266425" y="450421"/>
                      </a:lnTo>
                      <a:lnTo>
                        <a:pt x="272811" y="441712"/>
                      </a:lnTo>
                      <a:lnTo>
                        <a:pt x="248428" y="431263"/>
                      </a:lnTo>
                      <a:lnTo>
                        <a:pt x="235656" y="437068"/>
                      </a:lnTo>
                      <a:lnTo>
                        <a:pt x="229270" y="435907"/>
                      </a:lnTo>
                      <a:lnTo>
                        <a:pt x="221142" y="424296"/>
                      </a:lnTo>
                      <a:lnTo>
                        <a:pt x="240301" y="411524"/>
                      </a:lnTo>
                      <a:lnTo>
                        <a:pt x="249589" y="410943"/>
                      </a:lnTo>
                      <a:lnTo>
                        <a:pt x="249589" y="420813"/>
                      </a:lnTo>
                      <a:lnTo>
                        <a:pt x="258298" y="420232"/>
                      </a:lnTo>
                      <a:lnTo>
                        <a:pt x="278036" y="418490"/>
                      </a:lnTo>
                      <a:lnTo>
                        <a:pt x="280359" y="431843"/>
                      </a:lnTo>
                      <a:lnTo>
                        <a:pt x="286745" y="434165"/>
                      </a:lnTo>
                      <a:lnTo>
                        <a:pt x="290228" y="445196"/>
                      </a:lnTo>
                      <a:lnTo>
                        <a:pt x="318095" y="451001"/>
                      </a:lnTo>
                      <a:lnTo>
                        <a:pt x="327964" y="460290"/>
                      </a:lnTo>
                      <a:lnTo>
                        <a:pt x="327964" y="464354"/>
                      </a:lnTo>
                      <a:lnTo>
                        <a:pt x="320998" y="464354"/>
                      </a:lnTo>
                      <a:lnTo>
                        <a:pt x="312289" y="474223"/>
                      </a:lnTo>
                      <a:lnTo>
                        <a:pt x="322158" y="481190"/>
                      </a:lnTo>
                      <a:lnTo>
                        <a:pt x="353508" y="486996"/>
                      </a:lnTo>
                      <a:lnTo>
                        <a:pt x="369183" y="503251"/>
                      </a:lnTo>
                      <a:lnTo>
                        <a:pt x="394728" y="497446"/>
                      </a:lnTo>
                      <a:lnTo>
                        <a:pt x="373247" y="498607"/>
                      </a:lnTo>
                      <a:lnTo>
                        <a:pt x="372667" y="495123"/>
                      </a:lnTo>
                      <a:lnTo>
                        <a:pt x="388922" y="491059"/>
                      </a:lnTo>
                      <a:lnTo>
                        <a:pt x="390083" y="480610"/>
                      </a:lnTo>
                      <a:lnTo>
                        <a:pt x="397050" y="478868"/>
                      </a:lnTo>
                      <a:lnTo>
                        <a:pt x="397050" y="470740"/>
                      </a:lnTo>
                      <a:lnTo>
                        <a:pt x="403436" y="471321"/>
                      </a:lnTo>
                      <a:lnTo>
                        <a:pt x="403436" y="480610"/>
                      </a:lnTo>
                      <a:lnTo>
                        <a:pt x="417950" y="481190"/>
                      </a:lnTo>
                      <a:lnTo>
                        <a:pt x="422594" y="470160"/>
                      </a:lnTo>
                      <a:lnTo>
                        <a:pt x="427819" y="471901"/>
                      </a:lnTo>
                      <a:lnTo>
                        <a:pt x="428980" y="486415"/>
                      </a:lnTo>
                      <a:lnTo>
                        <a:pt x="435947" y="487576"/>
                      </a:lnTo>
                      <a:lnTo>
                        <a:pt x="425497" y="499187"/>
                      </a:lnTo>
                      <a:lnTo>
                        <a:pt x="440591" y="493962"/>
                      </a:lnTo>
                      <a:lnTo>
                        <a:pt x="452202" y="487576"/>
                      </a:lnTo>
                      <a:lnTo>
                        <a:pt x="469039" y="468418"/>
                      </a:lnTo>
                      <a:lnTo>
                        <a:pt x="464975" y="468418"/>
                      </a:lnTo>
                      <a:lnTo>
                        <a:pt x="457428" y="475384"/>
                      </a:lnTo>
                      <a:lnTo>
                        <a:pt x="455105" y="474804"/>
                      </a:lnTo>
                      <a:lnTo>
                        <a:pt x="452202" y="470160"/>
                      </a:lnTo>
                      <a:lnTo>
                        <a:pt x="457428" y="463193"/>
                      </a:lnTo>
                      <a:lnTo>
                        <a:pt x="457428" y="449840"/>
                      </a:lnTo>
                      <a:lnTo>
                        <a:pt x="463814" y="445196"/>
                      </a:lnTo>
                      <a:lnTo>
                        <a:pt x="467877" y="449260"/>
                      </a:lnTo>
                      <a:lnTo>
                        <a:pt x="473683" y="444615"/>
                      </a:lnTo>
                      <a:lnTo>
                        <a:pt x="479489" y="444035"/>
                      </a:lnTo>
                      <a:lnTo>
                        <a:pt x="482972" y="451582"/>
                      </a:lnTo>
                      <a:lnTo>
                        <a:pt x="479489" y="462612"/>
                      </a:lnTo>
                      <a:lnTo>
                        <a:pt x="493422" y="462612"/>
                      </a:lnTo>
                      <a:lnTo>
                        <a:pt x="523030" y="472482"/>
                      </a:lnTo>
                      <a:lnTo>
                        <a:pt x="525933" y="480029"/>
                      </a:lnTo>
                      <a:lnTo>
                        <a:pt x="535222" y="488157"/>
                      </a:lnTo>
                      <a:lnTo>
                        <a:pt x="551477" y="488737"/>
                      </a:lnTo>
                      <a:lnTo>
                        <a:pt x="559024" y="492801"/>
                      </a:lnTo>
                      <a:lnTo>
                        <a:pt x="569474" y="486996"/>
                      </a:lnTo>
                      <a:lnTo>
                        <a:pt x="574699" y="477126"/>
                      </a:lnTo>
                      <a:lnTo>
                        <a:pt x="574699" y="467257"/>
                      </a:lnTo>
                      <a:lnTo>
                        <a:pt x="566572" y="467257"/>
                      </a:lnTo>
                      <a:lnTo>
                        <a:pt x="559605" y="459129"/>
                      </a:lnTo>
                      <a:lnTo>
                        <a:pt x="553219" y="452743"/>
                      </a:lnTo>
                      <a:lnTo>
                        <a:pt x="534641" y="447518"/>
                      </a:lnTo>
                      <a:lnTo>
                        <a:pt x="519546" y="448679"/>
                      </a:lnTo>
                      <a:lnTo>
                        <a:pt x="495164" y="434746"/>
                      </a:lnTo>
                      <a:lnTo>
                        <a:pt x="495164" y="421393"/>
                      </a:lnTo>
                      <a:lnTo>
                        <a:pt x="502711" y="415588"/>
                      </a:lnTo>
                      <a:lnTo>
                        <a:pt x="516644" y="419071"/>
                      </a:lnTo>
                      <a:lnTo>
                        <a:pt x="498647" y="409782"/>
                      </a:lnTo>
                      <a:lnTo>
                        <a:pt x="499808" y="405138"/>
                      </a:lnTo>
                      <a:lnTo>
                        <a:pt x="520708" y="405138"/>
                      </a:lnTo>
                      <a:lnTo>
                        <a:pt x="535802" y="384818"/>
                      </a:lnTo>
                      <a:lnTo>
                        <a:pt x="520708" y="374368"/>
                      </a:lnTo>
                      <a:lnTo>
                        <a:pt x="525352" y="365660"/>
                      </a:lnTo>
                      <a:lnTo>
                        <a:pt x="518386" y="361016"/>
                      </a:lnTo>
                      <a:lnTo>
                        <a:pt x="513741" y="361016"/>
                      </a:lnTo>
                      <a:lnTo>
                        <a:pt x="502130" y="373207"/>
                      </a:lnTo>
                      <a:lnTo>
                        <a:pt x="502130" y="385399"/>
                      </a:lnTo>
                      <a:lnTo>
                        <a:pt x="498647" y="389463"/>
                      </a:lnTo>
                      <a:lnTo>
                        <a:pt x="492261" y="388882"/>
                      </a:lnTo>
                      <a:lnTo>
                        <a:pt x="482972" y="380754"/>
                      </a:lnTo>
                      <a:lnTo>
                        <a:pt x="475425" y="380754"/>
                      </a:lnTo>
                      <a:lnTo>
                        <a:pt x="475425" y="372046"/>
                      </a:lnTo>
                      <a:lnTo>
                        <a:pt x="478908" y="367982"/>
                      </a:lnTo>
                      <a:lnTo>
                        <a:pt x="483552" y="372046"/>
                      </a:lnTo>
                      <a:lnTo>
                        <a:pt x="493422" y="362757"/>
                      </a:lnTo>
                      <a:lnTo>
                        <a:pt x="497486" y="353468"/>
                      </a:lnTo>
                      <a:lnTo>
                        <a:pt x="502130" y="351727"/>
                      </a:lnTo>
                      <a:close/>
                      <a:moveTo>
                        <a:pt x="438850" y="331988"/>
                      </a:moveTo>
                      <a:lnTo>
                        <a:pt x="449880" y="337793"/>
                      </a:lnTo>
                      <a:lnTo>
                        <a:pt x="454525" y="344180"/>
                      </a:lnTo>
                      <a:lnTo>
                        <a:pt x="469039" y="344760"/>
                      </a:lnTo>
                      <a:lnTo>
                        <a:pt x="477747" y="349405"/>
                      </a:lnTo>
                      <a:lnTo>
                        <a:pt x="478908" y="357532"/>
                      </a:lnTo>
                      <a:lnTo>
                        <a:pt x="476586" y="361016"/>
                      </a:lnTo>
                      <a:lnTo>
                        <a:pt x="471361" y="352307"/>
                      </a:lnTo>
                      <a:lnTo>
                        <a:pt x="463233" y="359274"/>
                      </a:lnTo>
                      <a:lnTo>
                        <a:pt x="458008" y="367402"/>
                      </a:lnTo>
                      <a:lnTo>
                        <a:pt x="441753" y="372046"/>
                      </a:lnTo>
                      <a:lnTo>
                        <a:pt x="432464" y="372627"/>
                      </a:lnTo>
                      <a:lnTo>
                        <a:pt x="410983" y="366821"/>
                      </a:lnTo>
                      <a:lnTo>
                        <a:pt x="411564" y="356952"/>
                      </a:lnTo>
                      <a:lnTo>
                        <a:pt x="423175" y="345341"/>
                      </a:lnTo>
                      <a:lnTo>
                        <a:pt x="429561" y="331407"/>
                      </a:lnTo>
                      <a:close/>
                      <a:moveTo>
                        <a:pt x="411564" y="338954"/>
                      </a:moveTo>
                      <a:lnTo>
                        <a:pt x="411564" y="345341"/>
                      </a:lnTo>
                      <a:lnTo>
                        <a:pt x="401114" y="356952"/>
                      </a:lnTo>
                      <a:lnTo>
                        <a:pt x="394147" y="356952"/>
                      </a:lnTo>
                      <a:lnTo>
                        <a:pt x="394147" y="344180"/>
                      </a:lnTo>
                      <a:lnTo>
                        <a:pt x="403436" y="335471"/>
                      </a:lnTo>
                      <a:close/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F2B99290-0507-9F0D-6CDF-DE4071BA1BCD}"/>
                    </a:ext>
                  </a:extLst>
                </p:cNvPr>
                <p:cNvSpPr/>
                <p:nvPr/>
              </p:nvSpPr>
              <p:spPr>
                <a:xfrm>
                  <a:off x="11885869" y="2355024"/>
                  <a:ext cx="373296" cy="589842"/>
                </a:xfrm>
                <a:custGeom>
                  <a:avLst/>
                  <a:gdLst>
                    <a:gd name="connsiteX0" fmla="*/ 69497 w 373296"/>
                    <a:gd name="connsiteY0" fmla="*/ 534156 h 589842"/>
                    <a:gd name="connsiteX1" fmla="*/ 72980 w 373296"/>
                    <a:gd name="connsiteY1" fmla="*/ 557378 h 589842"/>
                    <a:gd name="connsiteX2" fmla="*/ 91558 w 373296"/>
                    <a:gd name="connsiteY2" fmla="*/ 568989 h 589842"/>
                    <a:gd name="connsiteX3" fmla="*/ 96202 w 373296"/>
                    <a:gd name="connsiteY3" fmla="*/ 581761 h 589842"/>
                    <a:gd name="connsiteX4" fmla="*/ 109555 w 373296"/>
                    <a:gd name="connsiteY4" fmla="*/ 589889 h 589842"/>
                    <a:gd name="connsiteX5" fmla="*/ 117683 w 373296"/>
                    <a:gd name="connsiteY5" fmla="*/ 588148 h 589842"/>
                    <a:gd name="connsiteX6" fmla="*/ 123488 w 373296"/>
                    <a:gd name="connsiteY6" fmla="*/ 570731 h 589842"/>
                    <a:gd name="connsiteX7" fmla="*/ 118844 w 373296"/>
                    <a:gd name="connsiteY7" fmla="*/ 553895 h 589842"/>
                    <a:gd name="connsiteX8" fmla="*/ 128133 w 373296"/>
                    <a:gd name="connsiteY8" fmla="*/ 548670 h 589842"/>
                    <a:gd name="connsiteX9" fmla="*/ 131035 w 373296"/>
                    <a:gd name="connsiteY9" fmla="*/ 532414 h 589842"/>
                    <a:gd name="connsiteX10" fmla="*/ 127552 w 373296"/>
                    <a:gd name="connsiteY10" fmla="*/ 524867 h 589842"/>
                    <a:gd name="connsiteX11" fmla="*/ 146710 w 373296"/>
                    <a:gd name="connsiteY11" fmla="*/ 513837 h 589842"/>
                    <a:gd name="connsiteX12" fmla="*/ 133938 w 373296"/>
                    <a:gd name="connsiteY12" fmla="*/ 500484 h 589842"/>
                    <a:gd name="connsiteX13" fmla="*/ 139163 w 373296"/>
                    <a:gd name="connsiteY13" fmla="*/ 486551 h 589842"/>
                    <a:gd name="connsiteX14" fmla="*/ 147291 w 373296"/>
                    <a:gd name="connsiteY14" fmla="*/ 473779 h 589842"/>
                    <a:gd name="connsiteX15" fmla="*/ 150194 w 373296"/>
                    <a:gd name="connsiteY15" fmla="*/ 492356 h 589842"/>
                    <a:gd name="connsiteX16" fmla="*/ 159483 w 373296"/>
                    <a:gd name="connsiteY16" fmla="*/ 480745 h 589842"/>
                    <a:gd name="connsiteX17" fmla="*/ 167030 w 373296"/>
                    <a:gd name="connsiteY17" fmla="*/ 485970 h 589842"/>
                    <a:gd name="connsiteX18" fmla="*/ 173996 w 373296"/>
                    <a:gd name="connsiteY18" fmla="*/ 481326 h 589842"/>
                    <a:gd name="connsiteX19" fmla="*/ 173996 w 373296"/>
                    <a:gd name="connsiteY19" fmla="*/ 471456 h 589842"/>
                    <a:gd name="connsiteX20" fmla="*/ 192574 w 373296"/>
                    <a:gd name="connsiteY20" fmla="*/ 463909 h 589842"/>
                    <a:gd name="connsiteX21" fmla="*/ 194316 w 373296"/>
                    <a:gd name="connsiteY21" fmla="*/ 447073 h 589842"/>
                    <a:gd name="connsiteX22" fmla="*/ 208830 w 373296"/>
                    <a:gd name="connsiteY22" fmla="*/ 445912 h 589842"/>
                    <a:gd name="connsiteX23" fmla="*/ 224505 w 373296"/>
                    <a:gd name="connsiteY23" fmla="*/ 424432 h 589842"/>
                    <a:gd name="connsiteX24" fmla="*/ 224505 w 373296"/>
                    <a:gd name="connsiteY24" fmla="*/ 420368 h 589842"/>
                    <a:gd name="connsiteX25" fmla="*/ 219280 w 373296"/>
                    <a:gd name="connsiteY25" fmla="*/ 417465 h 589842"/>
                    <a:gd name="connsiteX26" fmla="*/ 218699 w 373296"/>
                    <a:gd name="connsiteY26" fmla="*/ 398307 h 589842"/>
                    <a:gd name="connsiteX27" fmla="*/ 222182 w 373296"/>
                    <a:gd name="connsiteY27" fmla="*/ 391921 h 589842"/>
                    <a:gd name="connsiteX28" fmla="*/ 223344 w 373296"/>
                    <a:gd name="connsiteY28" fmla="*/ 401209 h 589842"/>
                    <a:gd name="connsiteX29" fmla="*/ 229149 w 373296"/>
                    <a:gd name="connsiteY29" fmla="*/ 398307 h 589842"/>
                    <a:gd name="connsiteX30" fmla="*/ 227988 w 373296"/>
                    <a:gd name="connsiteY30" fmla="*/ 379729 h 589842"/>
                    <a:gd name="connsiteX31" fmla="*/ 222763 w 373296"/>
                    <a:gd name="connsiteY31" fmla="*/ 381471 h 589842"/>
                    <a:gd name="connsiteX32" fmla="*/ 222182 w 373296"/>
                    <a:gd name="connsiteY32" fmla="*/ 388437 h 589842"/>
                    <a:gd name="connsiteX33" fmla="*/ 215216 w 373296"/>
                    <a:gd name="connsiteY33" fmla="*/ 380310 h 589842"/>
                    <a:gd name="connsiteX34" fmla="*/ 220441 w 373296"/>
                    <a:gd name="connsiteY34" fmla="*/ 372182 h 589842"/>
                    <a:gd name="connsiteX35" fmla="*/ 223924 w 373296"/>
                    <a:gd name="connsiteY35" fmla="*/ 372762 h 589842"/>
                    <a:gd name="connsiteX36" fmla="*/ 230310 w 373296"/>
                    <a:gd name="connsiteY36" fmla="*/ 370440 h 589842"/>
                    <a:gd name="connsiteX37" fmla="*/ 233213 w 373296"/>
                    <a:gd name="connsiteY37" fmla="*/ 386696 h 589842"/>
                    <a:gd name="connsiteX38" fmla="*/ 244824 w 373296"/>
                    <a:gd name="connsiteY38" fmla="*/ 384954 h 589842"/>
                    <a:gd name="connsiteX39" fmla="*/ 261660 w 373296"/>
                    <a:gd name="connsiteY39" fmla="*/ 389018 h 589842"/>
                    <a:gd name="connsiteX40" fmla="*/ 261660 w 373296"/>
                    <a:gd name="connsiteY40" fmla="*/ 383212 h 589842"/>
                    <a:gd name="connsiteX41" fmla="*/ 255274 w 373296"/>
                    <a:gd name="connsiteY41" fmla="*/ 376246 h 589842"/>
                    <a:gd name="connsiteX42" fmla="*/ 262821 w 373296"/>
                    <a:gd name="connsiteY42" fmla="*/ 376826 h 589842"/>
                    <a:gd name="connsiteX43" fmla="*/ 263402 w 373296"/>
                    <a:gd name="connsiteY43" fmla="*/ 363473 h 589842"/>
                    <a:gd name="connsiteX44" fmla="*/ 266885 w 373296"/>
                    <a:gd name="connsiteY44" fmla="*/ 368118 h 589842"/>
                    <a:gd name="connsiteX45" fmla="*/ 268627 w 373296"/>
                    <a:gd name="connsiteY45" fmla="*/ 379148 h 589842"/>
                    <a:gd name="connsiteX46" fmla="*/ 280818 w 373296"/>
                    <a:gd name="connsiteY46" fmla="*/ 387857 h 589842"/>
                    <a:gd name="connsiteX47" fmla="*/ 281979 w 373296"/>
                    <a:gd name="connsiteY47" fmla="*/ 382051 h 589842"/>
                    <a:gd name="connsiteX48" fmla="*/ 287204 w 373296"/>
                    <a:gd name="connsiteY48" fmla="*/ 380890 h 589842"/>
                    <a:gd name="connsiteX49" fmla="*/ 285463 w 373296"/>
                    <a:gd name="connsiteY49" fmla="*/ 376246 h 589842"/>
                    <a:gd name="connsiteX50" fmla="*/ 290107 w 373296"/>
                    <a:gd name="connsiteY50" fmla="*/ 372762 h 589842"/>
                    <a:gd name="connsiteX51" fmla="*/ 289527 w 373296"/>
                    <a:gd name="connsiteY51" fmla="*/ 363473 h 589842"/>
                    <a:gd name="connsiteX52" fmla="*/ 280238 w 373296"/>
                    <a:gd name="connsiteY52" fmla="*/ 362312 h 589842"/>
                    <a:gd name="connsiteX53" fmla="*/ 268627 w 373296"/>
                    <a:gd name="connsiteY53" fmla="*/ 366376 h 589842"/>
                    <a:gd name="connsiteX54" fmla="*/ 276755 w 373296"/>
                    <a:gd name="connsiteY54" fmla="*/ 357087 h 589842"/>
                    <a:gd name="connsiteX55" fmla="*/ 280818 w 373296"/>
                    <a:gd name="connsiteY55" fmla="*/ 352443 h 589842"/>
                    <a:gd name="connsiteX56" fmla="*/ 288366 w 373296"/>
                    <a:gd name="connsiteY56" fmla="*/ 351282 h 589842"/>
                    <a:gd name="connsiteX57" fmla="*/ 290688 w 373296"/>
                    <a:gd name="connsiteY57" fmla="*/ 358829 h 589842"/>
                    <a:gd name="connsiteX58" fmla="*/ 300557 w 373296"/>
                    <a:gd name="connsiteY58" fmla="*/ 368118 h 589842"/>
                    <a:gd name="connsiteX59" fmla="*/ 302879 w 373296"/>
                    <a:gd name="connsiteY59" fmla="*/ 355926 h 589842"/>
                    <a:gd name="connsiteX60" fmla="*/ 316232 w 373296"/>
                    <a:gd name="connsiteY60" fmla="*/ 348960 h 589842"/>
                    <a:gd name="connsiteX61" fmla="*/ 311007 w 373296"/>
                    <a:gd name="connsiteY61" fmla="*/ 341412 h 589842"/>
                    <a:gd name="connsiteX62" fmla="*/ 311588 w 373296"/>
                    <a:gd name="connsiteY62" fmla="*/ 331543 h 589842"/>
                    <a:gd name="connsiteX63" fmla="*/ 317974 w 373296"/>
                    <a:gd name="connsiteY63" fmla="*/ 334446 h 589842"/>
                    <a:gd name="connsiteX64" fmla="*/ 322038 w 373296"/>
                    <a:gd name="connsiteY64" fmla="*/ 334446 h 589842"/>
                    <a:gd name="connsiteX65" fmla="*/ 331907 w 373296"/>
                    <a:gd name="connsiteY65" fmla="*/ 326318 h 589842"/>
                    <a:gd name="connsiteX66" fmla="*/ 334229 w 373296"/>
                    <a:gd name="connsiteY66" fmla="*/ 312965 h 589842"/>
                    <a:gd name="connsiteX67" fmla="*/ 347001 w 373296"/>
                    <a:gd name="connsiteY67" fmla="*/ 314707 h 589842"/>
                    <a:gd name="connsiteX68" fmla="*/ 347582 w 373296"/>
                    <a:gd name="connsiteY68" fmla="*/ 310643 h 589842"/>
                    <a:gd name="connsiteX69" fmla="*/ 348743 w 373296"/>
                    <a:gd name="connsiteY69" fmla="*/ 301354 h 589842"/>
                    <a:gd name="connsiteX70" fmla="*/ 351646 w 373296"/>
                    <a:gd name="connsiteY70" fmla="*/ 309482 h 589842"/>
                    <a:gd name="connsiteX71" fmla="*/ 360354 w 373296"/>
                    <a:gd name="connsiteY71" fmla="*/ 303676 h 589842"/>
                    <a:gd name="connsiteX72" fmla="*/ 373707 w 373296"/>
                    <a:gd name="connsiteY72" fmla="*/ 279874 h 589842"/>
                    <a:gd name="connsiteX73" fmla="*/ 373126 w 373296"/>
                    <a:gd name="connsiteY73" fmla="*/ 267102 h 589842"/>
                    <a:gd name="connsiteX74" fmla="*/ 364999 w 373296"/>
                    <a:gd name="connsiteY74" fmla="*/ 255491 h 589842"/>
                    <a:gd name="connsiteX75" fmla="*/ 347582 w 373296"/>
                    <a:gd name="connsiteY75" fmla="*/ 236913 h 589842"/>
                    <a:gd name="connsiteX76" fmla="*/ 336551 w 373296"/>
                    <a:gd name="connsiteY76" fmla="*/ 236913 h 589842"/>
                    <a:gd name="connsiteX77" fmla="*/ 331907 w 373296"/>
                    <a:gd name="connsiteY77" fmla="*/ 249685 h 589842"/>
                    <a:gd name="connsiteX78" fmla="*/ 315071 w 373296"/>
                    <a:gd name="connsiteY78" fmla="*/ 232268 h 589842"/>
                    <a:gd name="connsiteX79" fmla="*/ 316812 w 373296"/>
                    <a:gd name="connsiteY79" fmla="*/ 227624 h 589842"/>
                    <a:gd name="connsiteX80" fmla="*/ 316812 w 373296"/>
                    <a:gd name="connsiteY80" fmla="*/ 218916 h 589842"/>
                    <a:gd name="connsiteX81" fmla="*/ 307524 w 373296"/>
                    <a:gd name="connsiteY81" fmla="*/ 192791 h 589842"/>
                    <a:gd name="connsiteX82" fmla="*/ 302879 w 373296"/>
                    <a:gd name="connsiteY82" fmla="*/ 191630 h 589842"/>
                    <a:gd name="connsiteX83" fmla="*/ 298815 w 373296"/>
                    <a:gd name="connsiteY83" fmla="*/ 193952 h 589842"/>
                    <a:gd name="connsiteX84" fmla="*/ 270949 w 373296"/>
                    <a:gd name="connsiteY84" fmla="*/ 193952 h 589842"/>
                    <a:gd name="connsiteX85" fmla="*/ 269207 w 373296"/>
                    <a:gd name="connsiteY85" fmla="*/ 173052 h 589842"/>
                    <a:gd name="connsiteX86" fmla="*/ 222182 w 373296"/>
                    <a:gd name="connsiteY86" fmla="*/ 22108 h 589842"/>
                    <a:gd name="connsiteX87" fmla="*/ 179802 w 373296"/>
                    <a:gd name="connsiteY87" fmla="*/ 628 h 589842"/>
                    <a:gd name="connsiteX88" fmla="*/ 162966 w 373296"/>
                    <a:gd name="connsiteY88" fmla="*/ 47 h 589842"/>
                    <a:gd name="connsiteX89" fmla="*/ 124069 w 373296"/>
                    <a:gd name="connsiteY89" fmla="*/ 38364 h 589842"/>
                    <a:gd name="connsiteX90" fmla="*/ 108394 w 373296"/>
                    <a:gd name="connsiteY90" fmla="*/ 32558 h 589842"/>
                    <a:gd name="connsiteX91" fmla="*/ 102589 w 373296"/>
                    <a:gd name="connsiteY91" fmla="*/ 9917 h 589842"/>
                    <a:gd name="connsiteX92" fmla="*/ 86914 w 373296"/>
                    <a:gd name="connsiteY92" fmla="*/ 9917 h 589842"/>
                    <a:gd name="connsiteX93" fmla="*/ 46855 w 373296"/>
                    <a:gd name="connsiteY93" fmla="*/ 123124 h 589842"/>
                    <a:gd name="connsiteX94" fmla="*/ 50919 w 373296"/>
                    <a:gd name="connsiteY94" fmla="*/ 159119 h 589842"/>
                    <a:gd name="connsiteX95" fmla="*/ 41050 w 373296"/>
                    <a:gd name="connsiteY95" fmla="*/ 173052 h 589842"/>
                    <a:gd name="connsiteX96" fmla="*/ 38728 w 373296"/>
                    <a:gd name="connsiteY96" fmla="*/ 199757 h 589842"/>
                    <a:gd name="connsiteX97" fmla="*/ 46275 w 373296"/>
                    <a:gd name="connsiteY97" fmla="*/ 221238 h 589842"/>
                    <a:gd name="connsiteX98" fmla="*/ 50919 w 373296"/>
                    <a:gd name="connsiteY98" fmla="*/ 222399 h 589842"/>
                    <a:gd name="connsiteX99" fmla="*/ 50919 w 373296"/>
                    <a:gd name="connsiteY99" fmla="*/ 231688 h 589842"/>
                    <a:gd name="connsiteX100" fmla="*/ 41630 w 373296"/>
                    <a:gd name="connsiteY100" fmla="*/ 257813 h 589842"/>
                    <a:gd name="connsiteX101" fmla="*/ 32922 w 373296"/>
                    <a:gd name="connsiteY101" fmla="*/ 265941 h 589842"/>
                    <a:gd name="connsiteX102" fmla="*/ 25375 w 373296"/>
                    <a:gd name="connsiteY102" fmla="*/ 278713 h 589842"/>
                    <a:gd name="connsiteX103" fmla="*/ 23053 w 373296"/>
                    <a:gd name="connsiteY103" fmla="*/ 323996 h 589842"/>
                    <a:gd name="connsiteX104" fmla="*/ 9119 w 373296"/>
                    <a:gd name="connsiteY104" fmla="*/ 318190 h 589842"/>
                    <a:gd name="connsiteX105" fmla="*/ 411 w 373296"/>
                    <a:gd name="connsiteY105" fmla="*/ 320513 h 589842"/>
                    <a:gd name="connsiteX106" fmla="*/ 270368 w 373296"/>
                    <a:gd name="connsiteY106" fmla="*/ 390759 h 589842"/>
                    <a:gd name="connsiteX107" fmla="*/ 264563 w 373296"/>
                    <a:gd name="connsiteY107" fmla="*/ 395404 h 589842"/>
                    <a:gd name="connsiteX108" fmla="*/ 264563 w 373296"/>
                    <a:gd name="connsiteY108" fmla="*/ 402951 h 589842"/>
                    <a:gd name="connsiteX109" fmla="*/ 268627 w 373296"/>
                    <a:gd name="connsiteY109" fmla="*/ 398307 h 589842"/>
                    <a:gd name="connsiteX110" fmla="*/ 273852 w 373296"/>
                    <a:gd name="connsiteY110" fmla="*/ 402951 h 589842"/>
                    <a:gd name="connsiteX111" fmla="*/ 276174 w 373296"/>
                    <a:gd name="connsiteY111" fmla="*/ 400048 h 589842"/>
                    <a:gd name="connsiteX112" fmla="*/ 282560 w 373296"/>
                    <a:gd name="connsiteY112" fmla="*/ 401209 h 589842"/>
                    <a:gd name="connsiteX113" fmla="*/ 276755 w 373296"/>
                    <a:gd name="connsiteY113" fmla="*/ 396565 h 589842"/>
                    <a:gd name="connsiteX114" fmla="*/ 279077 w 373296"/>
                    <a:gd name="connsiteY114" fmla="*/ 391921 h 589842"/>
                    <a:gd name="connsiteX115" fmla="*/ 260499 w 373296"/>
                    <a:gd name="connsiteY115" fmla="*/ 405854 h 589842"/>
                    <a:gd name="connsiteX116" fmla="*/ 254694 w 373296"/>
                    <a:gd name="connsiteY116" fmla="*/ 412240 h 589842"/>
                    <a:gd name="connsiteX117" fmla="*/ 257596 w 373296"/>
                    <a:gd name="connsiteY117" fmla="*/ 414562 h 589842"/>
                    <a:gd name="connsiteX118" fmla="*/ 257016 w 373296"/>
                    <a:gd name="connsiteY118" fmla="*/ 420368 h 589842"/>
                    <a:gd name="connsiteX119" fmla="*/ 263402 w 373296"/>
                    <a:gd name="connsiteY119" fmla="*/ 420368 h 589842"/>
                    <a:gd name="connsiteX120" fmla="*/ 263402 w 373296"/>
                    <a:gd name="connsiteY120" fmla="*/ 409918 h 589842"/>
                    <a:gd name="connsiteX121" fmla="*/ 243082 w 373296"/>
                    <a:gd name="connsiteY121" fmla="*/ 396565 h 589842"/>
                    <a:gd name="connsiteX122" fmla="*/ 248307 w 373296"/>
                    <a:gd name="connsiteY122" fmla="*/ 404112 h 589842"/>
                    <a:gd name="connsiteX123" fmla="*/ 254113 w 373296"/>
                    <a:gd name="connsiteY123" fmla="*/ 407015 h 589842"/>
                    <a:gd name="connsiteX124" fmla="*/ 255854 w 373296"/>
                    <a:gd name="connsiteY124" fmla="*/ 401209 h 589842"/>
                    <a:gd name="connsiteX125" fmla="*/ 255854 w 373296"/>
                    <a:gd name="connsiteY125" fmla="*/ 390759 h 589842"/>
                    <a:gd name="connsiteX126" fmla="*/ 248307 w 373296"/>
                    <a:gd name="connsiteY126" fmla="*/ 386696 h 589842"/>
                    <a:gd name="connsiteX127" fmla="*/ 245985 w 373296"/>
                    <a:gd name="connsiteY127" fmla="*/ 393662 h 589842"/>
                    <a:gd name="connsiteX128" fmla="*/ 237277 w 373296"/>
                    <a:gd name="connsiteY128" fmla="*/ 425593 h 589842"/>
                    <a:gd name="connsiteX129" fmla="*/ 227407 w 373296"/>
                    <a:gd name="connsiteY129" fmla="*/ 415723 h 589842"/>
                    <a:gd name="connsiteX130" fmla="*/ 236696 w 373296"/>
                    <a:gd name="connsiteY130" fmla="*/ 401790 h 589842"/>
                    <a:gd name="connsiteX131" fmla="*/ 241341 w 373296"/>
                    <a:gd name="connsiteY131" fmla="*/ 403532 h 589842"/>
                    <a:gd name="connsiteX132" fmla="*/ 242502 w 373296"/>
                    <a:gd name="connsiteY132" fmla="*/ 409918 h 589842"/>
                    <a:gd name="connsiteX133" fmla="*/ 248307 w 373296"/>
                    <a:gd name="connsiteY133" fmla="*/ 414562 h 589842"/>
                    <a:gd name="connsiteX134" fmla="*/ 248307 w 373296"/>
                    <a:gd name="connsiteY134" fmla="*/ 420948 h 589842"/>
                    <a:gd name="connsiteX135" fmla="*/ 242502 w 373296"/>
                    <a:gd name="connsiteY135" fmla="*/ 426754 h 5898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</a:cxnLst>
                  <a:rect l="l" t="t" r="r" b="b"/>
                  <a:pathLst>
                    <a:path w="373296" h="589842">
                      <a:moveTo>
                        <a:pt x="69497" y="534156"/>
                      </a:moveTo>
                      <a:lnTo>
                        <a:pt x="72980" y="557378"/>
                      </a:lnTo>
                      <a:lnTo>
                        <a:pt x="91558" y="568989"/>
                      </a:lnTo>
                      <a:lnTo>
                        <a:pt x="96202" y="581761"/>
                      </a:lnTo>
                      <a:lnTo>
                        <a:pt x="109555" y="589889"/>
                      </a:lnTo>
                      <a:lnTo>
                        <a:pt x="117683" y="588148"/>
                      </a:lnTo>
                      <a:lnTo>
                        <a:pt x="123488" y="570731"/>
                      </a:lnTo>
                      <a:lnTo>
                        <a:pt x="118844" y="553895"/>
                      </a:lnTo>
                      <a:lnTo>
                        <a:pt x="128133" y="548670"/>
                      </a:lnTo>
                      <a:lnTo>
                        <a:pt x="131035" y="532414"/>
                      </a:lnTo>
                      <a:lnTo>
                        <a:pt x="127552" y="524867"/>
                      </a:lnTo>
                      <a:lnTo>
                        <a:pt x="146710" y="513837"/>
                      </a:lnTo>
                      <a:lnTo>
                        <a:pt x="133938" y="500484"/>
                      </a:lnTo>
                      <a:lnTo>
                        <a:pt x="139163" y="486551"/>
                      </a:lnTo>
                      <a:lnTo>
                        <a:pt x="147291" y="473779"/>
                      </a:lnTo>
                      <a:lnTo>
                        <a:pt x="150194" y="492356"/>
                      </a:lnTo>
                      <a:lnTo>
                        <a:pt x="159483" y="480745"/>
                      </a:lnTo>
                      <a:lnTo>
                        <a:pt x="167030" y="485970"/>
                      </a:lnTo>
                      <a:lnTo>
                        <a:pt x="173996" y="481326"/>
                      </a:lnTo>
                      <a:lnTo>
                        <a:pt x="173996" y="471456"/>
                      </a:lnTo>
                      <a:lnTo>
                        <a:pt x="192574" y="463909"/>
                      </a:lnTo>
                      <a:lnTo>
                        <a:pt x="194316" y="447073"/>
                      </a:lnTo>
                      <a:lnTo>
                        <a:pt x="208830" y="445912"/>
                      </a:lnTo>
                      <a:lnTo>
                        <a:pt x="224505" y="424432"/>
                      </a:lnTo>
                      <a:lnTo>
                        <a:pt x="224505" y="420368"/>
                      </a:lnTo>
                      <a:lnTo>
                        <a:pt x="219280" y="417465"/>
                      </a:lnTo>
                      <a:lnTo>
                        <a:pt x="218699" y="398307"/>
                      </a:lnTo>
                      <a:lnTo>
                        <a:pt x="222182" y="391921"/>
                      </a:lnTo>
                      <a:lnTo>
                        <a:pt x="223344" y="401209"/>
                      </a:lnTo>
                      <a:lnTo>
                        <a:pt x="229149" y="398307"/>
                      </a:lnTo>
                      <a:lnTo>
                        <a:pt x="227988" y="379729"/>
                      </a:lnTo>
                      <a:lnTo>
                        <a:pt x="222763" y="381471"/>
                      </a:lnTo>
                      <a:lnTo>
                        <a:pt x="222182" y="388437"/>
                      </a:lnTo>
                      <a:lnTo>
                        <a:pt x="215216" y="380310"/>
                      </a:lnTo>
                      <a:lnTo>
                        <a:pt x="220441" y="372182"/>
                      </a:lnTo>
                      <a:lnTo>
                        <a:pt x="223924" y="372762"/>
                      </a:lnTo>
                      <a:lnTo>
                        <a:pt x="230310" y="370440"/>
                      </a:lnTo>
                      <a:lnTo>
                        <a:pt x="233213" y="386696"/>
                      </a:lnTo>
                      <a:lnTo>
                        <a:pt x="244824" y="384954"/>
                      </a:lnTo>
                      <a:lnTo>
                        <a:pt x="261660" y="389018"/>
                      </a:lnTo>
                      <a:lnTo>
                        <a:pt x="261660" y="383212"/>
                      </a:lnTo>
                      <a:lnTo>
                        <a:pt x="255274" y="376246"/>
                      </a:lnTo>
                      <a:lnTo>
                        <a:pt x="262821" y="376826"/>
                      </a:lnTo>
                      <a:lnTo>
                        <a:pt x="263402" y="363473"/>
                      </a:lnTo>
                      <a:lnTo>
                        <a:pt x="266885" y="368118"/>
                      </a:lnTo>
                      <a:lnTo>
                        <a:pt x="268627" y="379148"/>
                      </a:lnTo>
                      <a:lnTo>
                        <a:pt x="280818" y="387857"/>
                      </a:lnTo>
                      <a:lnTo>
                        <a:pt x="281979" y="382051"/>
                      </a:lnTo>
                      <a:lnTo>
                        <a:pt x="287204" y="380890"/>
                      </a:lnTo>
                      <a:lnTo>
                        <a:pt x="285463" y="376246"/>
                      </a:lnTo>
                      <a:lnTo>
                        <a:pt x="290107" y="372762"/>
                      </a:lnTo>
                      <a:lnTo>
                        <a:pt x="289527" y="363473"/>
                      </a:lnTo>
                      <a:lnTo>
                        <a:pt x="280238" y="362312"/>
                      </a:lnTo>
                      <a:lnTo>
                        <a:pt x="268627" y="366376"/>
                      </a:lnTo>
                      <a:lnTo>
                        <a:pt x="276755" y="357087"/>
                      </a:lnTo>
                      <a:lnTo>
                        <a:pt x="280818" y="352443"/>
                      </a:lnTo>
                      <a:lnTo>
                        <a:pt x="288366" y="351282"/>
                      </a:lnTo>
                      <a:lnTo>
                        <a:pt x="290688" y="358829"/>
                      </a:lnTo>
                      <a:lnTo>
                        <a:pt x="300557" y="368118"/>
                      </a:lnTo>
                      <a:lnTo>
                        <a:pt x="302879" y="355926"/>
                      </a:lnTo>
                      <a:lnTo>
                        <a:pt x="316232" y="348960"/>
                      </a:lnTo>
                      <a:lnTo>
                        <a:pt x="311007" y="341412"/>
                      </a:lnTo>
                      <a:lnTo>
                        <a:pt x="311588" y="331543"/>
                      </a:lnTo>
                      <a:lnTo>
                        <a:pt x="317974" y="334446"/>
                      </a:lnTo>
                      <a:lnTo>
                        <a:pt x="322038" y="334446"/>
                      </a:lnTo>
                      <a:lnTo>
                        <a:pt x="331907" y="326318"/>
                      </a:lnTo>
                      <a:lnTo>
                        <a:pt x="334229" y="312965"/>
                      </a:lnTo>
                      <a:lnTo>
                        <a:pt x="347001" y="314707"/>
                      </a:lnTo>
                      <a:lnTo>
                        <a:pt x="347582" y="310643"/>
                      </a:lnTo>
                      <a:lnTo>
                        <a:pt x="348743" y="301354"/>
                      </a:lnTo>
                      <a:lnTo>
                        <a:pt x="351646" y="309482"/>
                      </a:lnTo>
                      <a:lnTo>
                        <a:pt x="360354" y="303676"/>
                      </a:lnTo>
                      <a:lnTo>
                        <a:pt x="373707" y="279874"/>
                      </a:lnTo>
                      <a:lnTo>
                        <a:pt x="373126" y="267102"/>
                      </a:lnTo>
                      <a:lnTo>
                        <a:pt x="364999" y="255491"/>
                      </a:lnTo>
                      <a:lnTo>
                        <a:pt x="347582" y="236913"/>
                      </a:lnTo>
                      <a:lnTo>
                        <a:pt x="336551" y="236913"/>
                      </a:lnTo>
                      <a:lnTo>
                        <a:pt x="331907" y="249685"/>
                      </a:lnTo>
                      <a:lnTo>
                        <a:pt x="315071" y="232268"/>
                      </a:lnTo>
                      <a:lnTo>
                        <a:pt x="316812" y="227624"/>
                      </a:lnTo>
                      <a:lnTo>
                        <a:pt x="316812" y="218916"/>
                      </a:lnTo>
                      <a:lnTo>
                        <a:pt x="307524" y="192791"/>
                      </a:lnTo>
                      <a:lnTo>
                        <a:pt x="302879" y="191630"/>
                      </a:lnTo>
                      <a:lnTo>
                        <a:pt x="298815" y="193952"/>
                      </a:lnTo>
                      <a:lnTo>
                        <a:pt x="270949" y="193952"/>
                      </a:lnTo>
                      <a:lnTo>
                        <a:pt x="269207" y="173052"/>
                      </a:lnTo>
                      <a:lnTo>
                        <a:pt x="222182" y="22108"/>
                      </a:lnTo>
                      <a:lnTo>
                        <a:pt x="179802" y="628"/>
                      </a:lnTo>
                      <a:lnTo>
                        <a:pt x="162966" y="47"/>
                      </a:lnTo>
                      <a:lnTo>
                        <a:pt x="124069" y="38364"/>
                      </a:lnTo>
                      <a:lnTo>
                        <a:pt x="108394" y="32558"/>
                      </a:lnTo>
                      <a:lnTo>
                        <a:pt x="102589" y="9917"/>
                      </a:lnTo>
                      <a:lnTo>
                        <a:pt x="86914" y="9917"/>
                      </a:lnTo>
                      <a:lnTo>
                        <a:pt x="46855" y="123124"/>
                      </a:lnTo>
                      <a:lnTo>
                        <a:pt x="50919" y="159119"/>
                      </a:lnTo>
                      <a:lnTo>
                        <a:pt x="41050" y="173052"/>
                      </a:lnTo>
                      <a:lnTo>
                        <a:pt x="38728" y="199757"/>
                      </a:lnTo>
                      <a:lnTo>
                        <a:pt x="46275" y="221238"/>
                      </a:lnTo>
                      <a:lnTo>
                        <a:pt x="50919" y="222399"/>
                      </a:lnTo>
                      <a:lnTo>
                        <a:pt x="50919" y="231688"/>
                      </a:lnTo>
                      <a:lnTo>
                        <a:pt x="41630" y="257813"/>
                      </a:lnTo>
                      <a:lnTo>
                        <a:pt x="32922" y="265941"/>
                      </a:lnTo>
                      <a:lnTo>
                        <a:pt x="25375" y="278713"/>
                      </a:lnTo>
                      <a:lnTo>
                        <a:pt x="23053" y="323996"/>
                      </a:lnTo>
                      <a:lnTo>
                        <a:pt x="9119" y="318190"/>
                      </a:lnTo>
                      <a:lnTo>
                        <a:pt x="411" y="320513"/>
                      </a:lnTo>
                      <a:close/>
                      <a:moveTo>
                        <a:pt x="270368" y="390759"/>
                      </a:moveTo>
                      <a:lnTo>
                        <a:pt x="264563" y="395404"/>
                      </a:lnTo>
                      <a:lnTo>
                        <a:pt x="264563" y="402951"/>
                      </a:lnTo>
                      <a:lnTo>
                        <a:pt x="268627" y="398307"/>
                      </a:lnTo>
                      <a:lnTo>
                        <a:pt x="273852" y="402951"/>
                      </a:lnTo>
                      <a:lnTo>
                        <a:pt x="276174" y="400048"/>
                      </a:lnTo>
                      <a:lnTo>
                        <a:pt x="282560" y="401209"/>
                      </a:lnTo>
                      <a:lnTo>
                        <a:pt x="276755" y="396565"/>
                      </a:lnTo>
                      <a:lnTo>
                        <a:pt x="279077" y="391921"/>
                      </a:lnTo>
                      <a:close/>
                      <a:moveTo>
                        <a:pt x="260499" y="405854"/>
                      </a:moveTo>
                      <a:lnTo>
                        <a:pt x="254694" y="412240"/>
                      </a:lnTo>
                      <a:lnTo>
                        <a:pt x="257596" y="414562"/>
                      </a:lnTo>
                      <a:lnTo>
                        <a:pt x="257016" y="420368"/>
                      </a:lnTo>
                      <a:lnTo>
                        <a:pt x="263402" y="420368"/>
                      </a:lnTo>
                      <a:lnTo>
                        <a:pt x="263402" y="409918"/>
                      </a:lnTo>
                      <a:close/>
                      <a:moveTo>
                        <a:pt x="243082" y="396565"/>
                      </a:moveTo>
                      <a:lnTo>
                        <a:pt x="248307" y="404112"/>
                      </a:lnTo>
                      <a:lnTo>
                        <a:pt x="254113" y="407015"/>
                      </a:lnTo>
                      <a:lnTo>
                        <a:pt x="255854" y="401209"/>
                      </a:lnTo>
                      <a:lnTo>
                        <a:pt x="255854" y="390759"/>
                      </a:lnTo>
                      <a:lnTo>
                        <a:pt x="248307" y="386696"/>
                      </a:lnTo>
                      <a:lnTo>
                        <a:pt x="245985" y="393662"/>
                      </a:lnTo>
                      <a:close/>
                      <a:moveTo>
                        <a:pt x="237277" y="425593"/>
                      </a:moveTo>
                      <a:lnTo>
                        <a:pt x="227407" y="415723"/>
                      </a:lnTo>
                      <a:lnTo>
                        <a:pt x="236696" y="401790"/>
                      </a:lnTo>
                      <a:lnTo>
                        <a:pt x="241341" y="403532"/>
                      </a:lnTo>
                      <a:lnTo>
                        <a:pt x="242502" y="409918"/>
                      </a:lnTo>
                      <a:lnTo>
                        <a:pt x="248307" y="414562"/>
                      </a:lnTo>
                      <a:lnTo>
                        <a:pt x="248307" y="420948"/>
                      </a:lnTo>
                      <a:lnTo>
                        <a:pt x="242502" y="426754"/>
                      </a:lnTo>
                      <a:close/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51870374-5305-60DC-44AB-753E44F5286B}"/>
                    </a:ext>
                  </a:extLst>
                </p:cNvPr>
                <p:cNvSpPr/>
                <p:nvPr/>
              </p:nvSpPr>
              <p:spPr>
                <a:xfrm>
                  <a:off x="11272224" y="3477814"/>
                  <a:ext cx="458637" cy="229899"/>
                </a:xfrm>
                <a:custGeom>
                  <a:avLst/>
                  <a:gdLst>
                    <a:gd name="connsiteX0" fmla="*/ 380710 w 458637"/>
                    <a:gd name="connsiteY0" fmla="*/ 227564 h 229899"/>
                    <a:gd name="connsiteX1" fmla="*/ 380710 w 458637"/>
                    <a:gd name="connsiteY1" fmla="*/ 217695 h 229899"/>
                    <a:gd name="connsiteX2" fmla="*/ 376065 w 458637"/>
                    <a:gd name="connsiteY2" fmla="*/ 217695 h 229899"/>
                    <a:gd name="connsiteX3" fmla="*/ 376065 w 458637"/>
                    <a:gd name="connsiteY3" fmla="*/ 228145 h 229899"/>
                    <a:gd name="connsiteX4" fmla="*/ 449215 w 458637"/>
                    <a:gd name="connsiteY4" fmla="*/ 204923 h 229899"/>
                    <a:gd name="connsiteX5" fmla="*/ 456181 w 458637"/>
                    <a:gd name="connsiteY5" fmla="*/ 192151 h 229899"/>
                    <a:gd name="connsiteX6" fmla="*/ 456762 w 458637"/>
                    <a:gd name="connsiteY6" fmla="*/ 177637 h 229899"/>
                    <a:gd name="connsiteX7" fmla="*/ 453279 w 458637"/>
                    <a:gd name="connsiteY7" fmla="*/ 174153 h 229899"/>
                    <a:gd name="connsiteX8" fmla="*/ 449215 w 458637"/>
                    <a:gd name="connsiteY8" fmla="*/ 179378 h 229899"/>
                    <a:gd name="connsiteX9" fmla="*/ 448054 w 458637"/>
                    <a:gd name="connsiteY9" fmla="*/ 191570 h 229899"/>
                    <a:gd name="connsiteX10" fmla="*/ 443409 w 458637"/>
                    <a:gd name="connsiteY10" fmla="*/ 199698 h 229899"/>
                    <a:gd name="connsiteX11" fmla="*/ 441668 w 458637"/>
                    <a:gd name="connsiteY11" fmla="*/ 206084 h 229899"/>
                    <a:gd name="connsiteX12" fmla="*/ 414962 w 458637"/>
                    <a:gd name="connsiteY12" fmla="*/ 215373 h 229899"/>
                    <a:gd name="connsiteX13" fmla="*/ 410898 w 458637"/>
                    <a:gd name="connsiteY13" fmla="*/ 220017 h 229899"/>
                    <a:gd name="connsiteX14" fmla="*/ 403351 w 458637"/>
                    <a:gd name="connsiteY14" fmla="*/ 221178 h 229899"/>
                    <a:gd name="connsiteX15" fmla="*/ 401029 w 458637"/>
                    <a:gd name="connsiteY15" fmla="*/ 226403 h 229899"/>
                    <a:gd name="connsiteX16" fmla="*/ 393481 w 458637"/>
                    <a:gd name="connsiteY16" fmla="*/ 229886 h 229899"/>
                    <a:gd name="connsiteX17" fmla="*/ 391740 w 458637"/>
                    <a:gd name="connsiteY17" fmla="*/ 215373 h 229899"/>
                    <a:gd name="connsiteX18" fmla="*/ 394062 w 458637"/>
                    <a:gd name="connsiteY18" fmla="*/ 211309 h 229899"/>
                    <a:gd name="connsiteX19" fmla="*/ 389418 w 458637"/>
                    <a:gd name="connsiteY19" fmla="*/ 208406 h 229899"/>
                    <a:gd name="connsiteX20" fmla="*/ 390579 w 458637"/>
                    <a:gd name="connsiteY20" fmla="*/ 199698 h 229899"/>
                    <a:gd name="connsiteX21" fmla="*/ 381290 w 458637"/>
                    <a:gd name="connsiteY21" fmla="*/ 205503 h 229899"/>
                    <a:gd name="connsiteX22" fmla="*/ 381290 w 458637"/>
                    <a:gd name="connsiteY22" fmla="*/ 193892 h 229899"/>
                    <a:gd name="connsiteX23" fmla="*/ 388257 w 458637"/>
                    <a:gd name="connsiteY23" fmla="*/ 192151 h 229899"/>
                    <a:gd name="connsiteX24" fmla="*/ 377226 w 458637"/>
                    <a:gd name="connsiteY24" fmla="*/ 189828 h 229899"/>
                    <a:gd name="connsiteX25" fmla="*/ 373162 w 458637"/>
                    <a:gd name="connsiteY25" fmla="*/ 185184 h 229899"/>
                    <a:gd name="connsiteX26" fmla="*/ 375484 w 458637"/>
                    <a:gd name="connsiteY26" fmla="*/ 177637 h 229899"/>
                    <a:gd name="connsiteX27" fmla="*/ 370840 w 458637"/>
                    <a:gd name="connsiteY27" fmla="*/ 174153 h 229899"/>
                    <a:gd name="connsiteX28" fmla="*/ 366776 w 458637"/>
                    <a:gd name="connsiteY28" fmla="*/ 183442 h 229899"/>
                    <a:gd name="connsiteX29" fmla="*/ 369679 w 458637"/>
                    <a:gd name="connsiteY29" fmla="*/ 188087 h 229899"/>
                    <a:gd name="connsiteX30" fmla="*/ 365615 w 458637"/>
                    <a:gd name="connsiteY30" fmla="*/ 191570 h 229899"/>
                    <a:gd name="connsiteX31" fmla="*/ 359229 w 458637"/>
                    <a:gd name="connsiteY31" fmla="*/ 194473 h 229899"/>
                    <a:gd name="connsiteX32" fmla="*/ 347618 w 458637"/>
                    <a:gd name="connsiteY32" fmla="*/ 188667 h 229899"/>
                    <a:gd name="connsiteX33" fmla="*/ 346457 w 458637"/>
                    <a:gd name="connsiteY33" fmla="*/ 181700 h 229899"/>
                    <a:gd name="connsiteX34" fmla="*/ 340651 w 458637"/>
                    <a:gd name="connsiteY34" fmla="*/ 175314 h 229899"/>
                    <a:gd name="connsiteX35" fmla="*/ 332523 w 458637"/>
                    <a:gd name="connsiteY35" fmla="*/ 165445 h 229899"/>
                    <a:gd name="connsiteX36" fmla="*/ 341232 w 458637"/>
                    <a:gd name="connsiteY36" fmla="*/ 160800 h 229899"/>
                    <a:gd name="connsiteX37" fmla="*/ 335426 w 458637"/>
                    <a:gd name="connsiteY37" fmla="*/ 157317 h 229899"/>
                    <a:gd name="connsiteX38" fmla="*/ 335426 w 458637"/>
                    <a:gd name="connsiteY38" fmla="*/ 152092 h 229899"/>
                    <a:gd name="connsiteX39" fmla="*/ 338910 w 458637"/>
                    <a:gd name="connsiteY39" fmla="*/ 146287 h 229899"/>
                    <a:gd name="connsiteX40" fmla="*/ 348779 w 458637"/>
                    <a:gd name="connsiteY40" fmla="*/ 144545 h 229899"/>
                    <a:gd name="connsiteX41" fmla="*/ 340651 w 458637"/>
                    <a:gd name="connsiteY41" fmla="*/ 141062 h 229899"/>
                    <a:gd name="connsiteX42" fmla="*/ 340071 w 458637"/>
                    <a:gd name="connsiteY42" fmla="*/ 136998 h 229899"/>
                    <a:gd name="connsiteX43" fmla="*/ 332523 w 458637"/>
                    <a:gd name="connsiteY43" fmla="*/ 136417 h 229899"/>
                    <a:gd name="connsiteX44" fmla="*/ 330201 w 458637"/>
                    <a:gd name="connsiteY44" fmla="*/ 142803 h 229899"/>
                    <a:gd name="connsiteX45" fmla="*/ 326718 w 458637"/>
                    <a:gd name="connsiteY45" fmla="*/ 144545 h 229899"/>
                    <a:gd name="connsiteX46" fmla="*/ 327299 w 458637"/>
                    <a:gd name="connsiteY46" fmla="*/ 124806 h 229899"/>
                    <a:gd name="connsiteX47" fmla="*/ 333104 w 458637"/>
                    <a:gd name="connsiteY47" fmla="*/ 119001 h 229899"/>
                    <a:gd name="connsiteX48" fmla="*/ 337748 w 458637"/>
                    <a:gd name="connsiteY48" fmla="*/ 123065 h 229899"/>
                    <a:gd name="connsiteX49" fmla="*/ 338329 w 458637"/>
                    <a:gd name="connsiteY49" fmla="*/ 113776 h 229899"/>
                    <a:gd name="connsiteX50" fmla="*/ 332523 w 458637"/>
                    <a:gd name="connsiteY50" fmla="*/ 108551 h 229899"/>
                    <a:gd name="connsiteX51" fmla="*/ 327299 w 458637"/>
                    <a:gd name="connsiteY51" fmla="*/ 114937 h 229899"/>
                    <a:gd name="connsiteX52" fmla="*/ 321493 w 458637"/>
                    <a:gd name="connsiteY52" fmla="*/ 123065 h 229899"/>
                    <a:gd name="connsiteX53" fmla="*/ 318009 w 458637"/>
                    <a:gd name="connsiteY53" fmla="*/ 117259 h 229899"/>
                    <a:gd name="connsiteX54" fmla="*/ 319171 w 458637"/>
                    <a:gd name="connsiteY54" fmla="*/ 103326 h 229899"/>
                    <a:gd name="connsiteX55" fmla="*/ 324396 w 458637"/>
                    <a:gd name="connsiteY55" fmla="*/ 97520 h 229899"/>
                    <a:gd name="connsiteX56" fmla="*/ 329621 w 458637"/>
                    <a:gd name="connsiteY56" fmla="*/ 102745 h 229899"/>
                    <a:gd name="connsiteX57" fmla="*/ 336587 w 458637"/>
                    <a:gd name="connsiteY57" fmla="*/ 98681 h 229899"/>
                    <a:gd name="connsiteX58" fmla="*/ 334265 w 458637"/>
                    <a:gd name="connsiteY58" fmla="*/ 88812 h 229899"/>
                    <a:gd name="connsiteX59" fmla="*/ 328460 w 458637"/>
                    <a:gd name="connsiteY59" fmla="*/ 94617 h 229899"/>
                    <a:gd name="connsiteX60" fmla="*/ 323235 w 458637"/>
                    <a:gd name="connsiteY60" fmla="*/ 82426 h 229899"/>
                    <a:gd name="connsiteX61" fmla="*/ 322073 w 458637"/>
                    <a:gd name="connsiteY61" fmla="*/ 72556 h 229899"/>
                    <a:gd name="connsiteX62" fmla="*/ 328460 w 458637"/>
                    <a:gd name="connsiteY62" fmla="*/ 58623 h 229899"/>
                    <a:gd name="connsiteX63" fmla="*/ 334846 w 458637"/>
                    <a:gd name="connsiteY63" fmla="*/ 50495 h 229899"/>
                    <a:gd name="connsiteX64" fmla="*/ 342974 w 458637"/>
                    <a:gd name="connsiteY64" fmla="*/ 49334 h 229899"/>
                    <a:gd name="connsiteX65" fmla="*/ 340071 w 458637"/>
                    <a:gd name="connsiteY65" fmla="*/ 44690 h 229899"/>
                    <a:gd name="connsiteX66" fmla="*/ 342974 w 458637"/>
                    <a:gd name="connsiteY66" fmla="*/ 41207 h 229899"/>
                    <a:gd name="connsiteX67" fmla="*/ 341232 w 458637"/>
                    <a:gd name="connsiteY67" fmla="*/ 37143 h 229899"/>
                    <a:gd name="connsiteX68" fmla="*/ 342393 w 458637"/>
                    <a:gd name="connsiteY68" fmla="*/ 24951 h 229899"/>
                    <a:gd name="connsiteX69" fmla="*/ 333685 w 458637"/>
                    <a:gd name="connsiteY69" fmla="*/ 27273 h 229899"/>
                    <a:gd name="connsiteX70" fmla="*/ 329040 w 458637"/>
                    <a:gd name="connsiteY70" fmla="*/ 33659 h 229899"/>
                    <a:gd name="connsiteX71" fmla="*/ 334846 w 458637"/>
                    <a:gd name="connsiteY71" fmla="*/ 41207 h 229899"/>
                    <a:gd name="connsiteX72" fmla="*/ 319751 w 458637"/>
                    <a:gd name="connsiteY72" fmla="*/ 62107 h 229899"/>
                    <a:gd name="connsiteX73" fmla="*/ 314526 w 458637"/>
                    <a:gd name="connsiteY73" fmla="*/ 59784 h 229899"/>
                    <a:gd name="connsiteX74" fmla="*/ 310462 w 458637"/>
                    <a:gd name="connsiteY74" fmla="*/ 65009 h 229899"/>
                    <a:gd name="connsiteX75" fmla="*/ 306979 w 458637"/>
                    <a:gd name="connsiteY75" fmla="*/ 77781 h 229899"/>
                    <a:gd name="connsiteX76" fmla="*/ 296529 w 458637"/>
                    <a:gd name="connsiteY76" fmla="*/ 80684 h 229899"/>
                    <a:gd name="connsiteX77" fmla="*/ 304076 w 458637"/>
                    <a:gd name="connsiteY77" fmla="*/ 84168 h 229899"/>
                    <a:gd name="connsiteX78" fmla="*/ 311624 w 458637"/>
                    <a:gd name="connsiteY78" fmla="*/ 91715 h 229899"/>
                    <a:gd name="connsiteX79" fmla="*/ 310462 w 458637"/>
                    <a:gd name="connsiteY79" fmla="*/ 95779 h 229899"/>
                    <a:gd name="connsiteX80" fmla="*/ 315687 w 458637"/>
                    <a:gd name="connsiteY80" fmla="*/ 102745 h 229899"/>
                    <a:gd name="connsiteX81" fmla="*/ 309301 w 458637"/>
                    <a:gd name="connsiteY81" fmla="*/ 108551 h 229899"/>
                    <a:gd name="connsiteX82" fmla="*/ 312204 w 458637"/>
                    <a:gd name="connsiteY82" fmla="*/ 110292 h 229899"/>
                    <a:gd name="connsiteX83" fmla="*/ 309301 w 458637"/>
                    <a:gd name="connsiteY83" fmla="*/ 117840 h 229899"/>
                    <a:gd name="connsiteX84" fmla="*/ 309301 w 458637"/>
                    <a:gd name="connsiteY84" fmla="*/ 130031 h 229899"/>
                    <a:gd name="connsiteX85" fmla="*/ 306398 w 458637"/>
                    <a:gd name="connsiteY85" fmla="*/ 137578 h 229899"/>
                    <a:gd name="connsiteX86" fmla="*/ 311624 w 458637"/>
                    <a:gd name="connsiteY86" fmla="*/ 143964 h 229899"/>
                    <a:gd name="connsiteX87" fmla="*/ 315687 w 458637"/>
                    <a:gd name="connsiteY87" fmla="*/ 163703 h 229899"/>
                    <a:gd name="connsiteX88" fmla="*/ 323235 w 458637"/>
                    <a:gd name="connsiteY88" fmla="*/ 171831 h 229899"/>
                    <a:gd name="connsiteX89" fmla="*/ 332523 w 458637"/>
                    <a:gd name="connsiteY89" fmla="*/ 179959 h 229899"/>
                    <a:gd name="connsiteX90" fmla="*/ 334846 w 458637"/>
                    <a:gd name="connsiteY90" fmla="*/ 196214 h 229899"/>
                    <a:gd name="connsiteX91" fmla="*/ 344134 w 458637"/>
                    <a:gd name="connsiteY91" fmla="*/ 207825 h 229899"/>
                    <a:gd name="connsiteX92" fmla="*/ 346457 w 458637"/>
                    <a:gd name="connsiteY92" fmla="*/ 215953 h 229899"/>
                    <a:gd name="connsiteX93" fmla="*/ 346457 w 458637"/>
                    <a:gd name="connsiteY93" fmla="*/ 221759 h 229899"/>
                    <a:gd name="connsiteX94" fmla="*/ 342393 w 458637"/>
                    <a:gd name="connsiteY94" fmla="*/ 221759 h 229899"/>
                    <a:gd name="connsiteX95" fmla="*/ 333685 w 458637"/>
                    <a:gd name="connsiteY95" fmla="*/ 214792 h 229899"/>
                    <a:gd name="connsiteX96" fmla="*/ 331363 w 458637"/>
                    <a:gd name="connsiteY96" fmla="*/ 215953 h 229899"/>
                    <a:gd name="connsiteX97" fmla="*/ 324396 w 458637"/>
                    <a:gd name="connsiteY97" fmla="*/ 214792 h 229899"/>
                    <a:gd name="connsiteX98" fmla="*/ 314526 w 458637"/>
                    <a:gd name="connsiteY98" fmla="*/ 206664 h 229899"/>
                    <a:gd name="connsiteX99" fmla="*/ 306398 w 458637"/>
                    <a:gd name="connsiteY99" fmla="*/ 204923 h 229899"/>
                    <a:gd name="connsiteX100" fmla="*/ 300593 w 458637"/>
                    <a:gd name="connsiteY100" fmla="*/ 207825 h 229899"/>
                    <a:gd name="connsiteX101" fmla="*/ 293627 w 458637"/>
                    <a:gd name="connsiteY101" fmla="*/ 206084 h 229899"/>
                    <a:gd name="connsiteX102" fmla="*/ 291304 w 458637"/>
                    <a:gd name="connsiteY102" fmla="*/ 207245 h 229899"/>
                    <a:gd name="connsiteX103" fmla="*/ 281435 w 458637"/>
                    <a:gd name="connsiteY103" fmla="*/ 202600 h 229899"/>
                    <a:gd name="connsiteX104" fmla="*/ 275629 w 458637"/>
                    <a:gd name="connsiteY104" fmla="*/ 196795 h 229899"/>
                    <a:gd name="connsiteX105" fmla="*/ 269824 w 458637"/>
                    <a:gd name="connsiteY105" fmla="*/ 189248 h 229899"/>
                    <a:gd name="connsiteX106" fmla="*/ 266340 w 458637"/>
                    <a:gd name="connsiteY106" fmla="*/ 188087 h 229899"/>
                    <a:gd name="connsiteX107" fmla="*/ 261696 w 458637"/>
                    <a:gd name="connsiteY107" fmla="*/ 192151 h 229899"/>
                    <a:gd name="connsiteX108" fmla="*/ 252407 w 458637"/>
                    <a:gd name="connsiteY108" fmla="*/ 199698 h 229899"/>
                    <a:gd name="connsiteX109" fmla="*/ 246021 w 458637"/>
                    <a:gd name="connsiteY109" fmla="*/ 195053 h 229899"/>
                    <a:gd name="connsiteX110" fmla="*/ 243699 w 458637"/>
                    <a:gd name="connsiteY110" fmla="*/ 181700 h 229899"/>
                    <a:gd name="connsiteX111" fmla="*/ 248343 w 458637"/>
                    <a:gd name="connsiteY111" fmla="*/ 169509 h 229899"/>
                    <a:gd name="connsiteX112" fmla="*/ 246602 w 458637"/>
                    <a:gd name="connsiteY112" fmla="*/ 166606 h 229899"/>
                    <a:gd name="connsiteX113" fmla="*/ 248343 w 458637"/>
                    <a:gd name="connsiteY113" fmla="*/ 164284 h 229899"/>
                    <a:gd name="connsiteX114" fmla="*/ 244280 w 458637"/>
                    <a:gd name="connsiteY114" fmla="*/ 158478 h 229899"/>
                    <a:gd name="connsiteX115" fmla="*/ 250085 w 458637"/>
                    <a:gd name="connsiteY115" fmla="*/ 157898 h 229899"/>
                    <a:gd name="connsiteX116" fmla="*/ 255891 w 458637"/>
                    <a:gd name="connsiteY116" fmla="*/ 152673 h 229899"/>
                    <a:gd name="connsiteX117" fmla="*/ 258213 w 458637"/>
                    <a:gd name="connsiteY117" fmla="*/ 142223 h 229899"/>
                    <a:gd name="connsiteX118" fmla="*/ 268082 w 458637"/>
                    <a:gd name="connsiteY118" fmla="*/ 127128 h 229899"/>
                    <a:gd name="connsiteX119" fmla="*/ 252988 w 458637"/>
                    <a:gd name="connsiteY119" fmla="*/ 116678 h 229899"/>
                    <a:gd name="connsiteX120" fmla="*/ 247182 w 458637"/>
                    <a:gd name="connsiteY120" fmla="*/ 126548 h 229899"/>
                    <a:gd name="connsiteX121" fmla="*/ 243699 w 458637"/>
                    <a:gd name="connsiteY121" fmla="*/ 123065 h 229899"/>
                    <a:gd name="connsiteX122" fmla="*/ 237893 w 458637"/>
                    <a:gd name="connsiteY122" fmla="*/ 123065 h 229899"/>
                    <a:gd name="connsiteX123" fmla="*/ 234410 w 458637"/>
                    <a:gd name="connsiteY123" fmla="*/ 122484 h 229899"/>
                    <a:gd name="connsiteX124" fmla="*/ 232088 w 458637"/>
                    <a:gd name="connsiteY124" fmla="*/ 120162 h 229899"/>
                    <a:gd name="connsiteX125" fmla="*/ 232668 w 458637"/>
                    <a:gd name="connsiteY125" fmla="*/ 117259 h 229899"/>
                    <a:gd name="connsiteX126" fmla="*/ 222799 w 458637"/>
                    <a:gd name="connsiteY126" fmla="*/ 113776 h 229899"/>
                    <a:gd name="connsiteX127" fmla="*/ 218155 w 458637"/>
                    <a:gd name="connsiteY127" fmla="*/ 115517 h 229899"/>
                    <a:gd name="connsiteX128" fmla="*/ 211188 w 458637"/>
                    <a:gd name="connsiteY128" fmla="*/ 114937 h 229899"/>
                    <a:gd name="connsiteX129" fmla="*/ 207124 w 458637"/>
                    <a:gd name="connsiteY129" fmla="*/ 110873 h 229899"/>
                    <a:gd name="connsiteX130" fmla="*/ 204221 w 458637"/>
                    <a:gd name="connsiteY130" fmla="*/ 109712 h 229899"/>
                    <a:gd name="connsiteX131" fmla="*/ 203060 w 458637"/>
                    <a:gd name="connsiteY131" fmla="*/ 105648 h 229899"/>
                    <a:gd name="connsiteX132" fmla="*/ 206544 w 458637"/>
                    <a:gd name="connsiteY132" fmla="*/ 101004 h 229899"/>
                    <a:gd name="connsiteX133" fmla="*/ 206544 w 458637"/>
                    <a:gd name="connsiteY133" fmla="*/ 95779 h 229899"/>
                    <a:gd name="connsiteX134" fmla="*/ 199577 w 458637"/>
                    <a:gd name="connsiteY134" fmla="*/ 94617 h 229899"/>
                    <a:gd name="connsiteX135" fmla="*/ 193771 w 458637"/>
                    <a:gd name="connsiteY135" fmla="*/ 89393 h 229899"/>
                    <a:gd name="connsiteX136" fmla="*/ 188546 w 458637"/>
                    <a:gd name="connsiteY136" fmla="*/ 89973 h 229899"/>
                    <a:gd name="connsiteX137" fmla="*/ 179257 w 458637"/>
                    <a:gd name="connsiteY137" fmla="*/ 88231 h 229899"/>
                    <a:gd name="connsiteX138" fmla="*/ 174032 w 458637"/>
                    <a:gd name="connsiteY138" fmla="*/ 85909 h 229899"/>
                    <a:gd name="connsiteX139" fmla="*/ 175194 w 458637"/>
                    <a:gd name="connsiteY139" fmla="*/ 76620 h 229899"/>
                    <a:gd name="connsiteX140" fmla="*/ 169388 w 458637"/>
                    <a:gd name="connsiteY140" fmla="*/ 73718 h 229899"/>
                    <a:gd name="connsiteX141" fmla="*/ 168227 w 458637"/>
                    <a:gd name="connsiteY141" fmla="*/ 69654 h 229899"/>
                    <a:gd name="connsiteX142" fmla="*/ 164163 w 458637"/>
                    <a:gd name="connsiteY142" fmla="*/ 69654 h 229899"/>
                    <a:gd name="connsiteX143" fmla="*/ 159519 w 458637"/>
                    <a:gd name="connsiteY143" fmla="*/ 62687 h 229899"/>
                    <a:gd name="connsiteX144" fmla="*/ 160680 w 458637"/>
                    <a:gd name="connsiteY144" fmla="*/ 56881 h 229899"/>
                    <a:gd name="connsiteX145" fmla="*/ 145585 w 458637"/>
                    <a:gd name="connsiteY145" fmla="*/ 59204 h 229899"/>
                    <a:gd name="connsiteX146" fmla="*/ 132813 w 458637"/>
                    <a:gd name="connsiteY146" fmla="*/ 49915 h 229899"/>
                    <a:gd name="connsiteX147" fmla="*/ 124685 w 458637"/>
                    <a:gd name="connsiteY147" fmla="*/ 51657 h 229899"/>
                    <a:gd name="connsiteX148" fmla="*/ 119461 w 458637"/>
                    <a:gd name="connsiteY148" fmla="*/ 59784 h 229899"/>
                    <a:gd name="connsiteX149" fmla="*/ 111913 w 458637"/>
                    <a:gd name="connsiteY149" fmla="*/ 59784 h 229899"/>
                    <a:gd name="connsiteX150" fmla="*/ 102044 w 458637"/>
                    <a:gd name="connsiteY150" fmla="*/ 76620 h 229899"/>
                    <a:gd name="connsiteX151" fmla="*/ 82885 w 458637"/>
                    <a:gd name="connsiteY151" fmla="*/ 78943 h 229899"/>
                    <a:gd name="connsiteX152" fmla="*/ 71855 w 458637"/>
                    <a:gd name="connsiteY152" fmla="*/ 73137 h 229899"/>
                    <a:gd name="connsiteX153" fmla="*/ 56761 w 458637"/>
                    <a:gd name="connsiteY153" fmla="*/ 95198 h 229899"/>
                    <a:gd name="connsiteX154" fmla="*/ 43989 w 458637"/>
                    <a:gd name="connsiteY154" fmla="*/ 93456 h 229899"/>
                    <a:gd name="connsiteX155" fmla="*/ 25991 w 458637"/>
                    <a:gd name="connsiteY155" fmla="*/ 116098 h 229899"/>
                    <a:gd name="connsiteX156" fmla="*/ 20766 w 458637"/>
                    <a:gd name="connsiteY156" fmla="*/ 125387 h 229899"/>
                    <a:gd name="connsiteX157" fmla="*/ 10316 w 458637"/>
                    <a:gd name="connsiteY157" fmla="*/ 134676 h 229899"/>
                    <a:gd name="connsiteX158" fmla="*/ 447 w 458637"/>
                    <a:gd name="connsiteY158" fmla="*/ 68493 h 229899"/>
                    <a:gd name="connsiteX159" fmla="*/ 351682 w 458637"/>
                    <a:gd name="connsiteY159" fmla="*/ -13 h 229899"/>
                    <a:gd name="connsiteX160" fmla="*/ 395804 w 458637"/>
                    <a:gd name="connsiteY160" fmla="*/ 157317 h 229899"/>
                    <a:gd name="connsiteX161" fmla="*/ 459084 w 458637"/>
                    <a:gd name="connsiteY161" fmla="*/ 143964 h 229899"/>
                    <a:gd name="connsiteX162" fmla="*/ 459084 w 458637"/>
                    <a:gd name="connsiteY162" fmla="*/ 174734 h 229899"/>
                    <a:gd name="connsiteX163" fmla="*/ 458503 w 458637"/>
                    <a:gd name="connsiteY163" fmla="*/ 192731 h 229899"/>
                    <a:gd name="connsiteX164" fmla="*/ 452698 w 458637"/>
                    <a:gd name="connsiteY164" fmla="*/ 203181 h 229899"/>
                    <a:gd name="connsiteX165" fmla="*/ 371420 w 458637"/>
                    <a:gd name="connsiteY165" fmla="*/ 194473 h 229899"/>
                    <a:gd name="connsiteX166" fmla="*/ 363873 w 458637"/>
                    <a:gd name="connsiteY166" fmla="*/ 199698 h 229899"/>
                    <a:gd name="connsiteX167" fmla="*/ 368518 w 458637"/>
                    <a:gd name="connsiteY167" fmla="*/ 210148 h 229899"/>
                    <a:gd name="connsiteX168" fmla="*/ 378387 w 458637"/>
                    <a:gd name="connsiteY168" fmla="*/ 214792 h 229899"/>
                    <a:gd name="connsiteX169" fmla="*/ 376065 w 458637"/>
                    <a:gd name="connsiteY169" fmla="*/ 205503 h 229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</a:cxnLst>
                  <a:rect l="l" t="t" r="r" b="b"/>
                  <a:pathLst>
                    <a:path w="458637" h="229899">
                      <a:moveTo>
                        <a:pt x="380710" y="227564"/>
                      </a:moveTo>
                      <a:lnTo>
                        <a:pt x="380710" y="217695"/>
                      </a:lnTo>
                      <a:lnTo>
                        <a:pt x="376065" y="217695"/>
                      </a:lnTo>
                      <a:lnTo>
                        <a:pt x="376065" y="228145"/>
                      </a:lnTo>
                      <a:close/>
                      <a:moveTo>
                        <a:pt x="449215" y="204923"/>
                      </a:moveTo>
                      <a:lnTo>
                        <a:pt x="456181" y="192151"/>
                      </a:lnTo>
                      <a:lnTo>
                        <a:pt x="456762" y="177637"/>
                      </a:lnTo>
                      <a:lnTo>
                        <a:pt x="453279" y="174153"/>
                      </a:lnTo>
                      <a:lnTo>
                        <a:pt x="449215" y="179378"/>
                      </a:lnTo>
                      <a:lnTo>
                        <a:pt x="448054" y="191570"/>
                      </a:lnTo>
                      <a:lnTo>
                        <a:pt x="443409" y="199698"/>
                      </a:lnTo>
                      <a:lnTo>
                        <a:pt x="441668" y="206084"/>
                      </a:lnTo>
                      <a:lnTo>
                        <a:pt x="414962" y="215373"/>
                      </a:lnTo>
                      <a:lnTo>
                        <a:pt x="410898" y="220017"/>
                      </a:lnTo>
                      <a:lnTo>
                        <a:pt x="403351" y="221178"/>
                      </a:lnTo>
                      <a:lnTo>
                        <a:pt x="401029" y="226403"/>
                      </a:lnTo>
                      <a:lnTo>
                        <a:pt x="393481" y="229886"/>
                      </a:lnTo>
                      <a:lnTo>
                        <a:pt x="391740" y="215373"/>
                      </a:lnTo>
                      <a:lnTo>
                        <a:pt x="394062" y="211309"/>
                      </a:lnTo>
                      <a:lnTo>
                        <a:pt x="389418" y="208406"/>
                      </a:lnTo>
                      <a:lnTo>
                        <a:pt x="390579" y="199698"/>
                      </a:lnTo>
                      <a:lnTo>
                        <a:pt x="381290" y="205503"/>
                      </a:lnTo>
                      <a:lnTo>
                        <a:pt x="381290" y="193892"/>
                      </a:lnTo>
                      <a:lnTo>
                        <a:pt x="388257" y="192151"/>
                      </a:lnTo>
                      <a:lnTo>
                        <a:pt x="377226" y="189828"/>
                      </a:lnTo>
                      <a:lnTo>
                        <a:pt x="373162" y="185184"/>
                      </a:lnTo>
                      <a:lnTo>
                        <a:pt x="375484" y="177637"/>
                      </a:lnTo>
                      <a:lnTo>
                        <a:pt x="370840" y="174153"/>
                      </a:lnTo>
                      <a:lnTo>
                        <a:pt x="366776" y="183442"/>
                      </a:lnTo>
                      <a:lnTo>
                        <a:pt x="369679" y="188087"/>
                      </a:lnTo>
                      <a:lnTo>
                        <a:pt x="365615" y="191570"/>
                      </a:lnTo>
                      <a:lnTo>
                        <a:pt x="359229" y="194473"/>
                      </a:lnTo>
                      <a:lnTo>
                        <a:pt x="347618" y="188667"/>
                      </a:lnTo>
                      <a:lnTo>
                        <a:pt x="346457" y="181700"/>
                      </a:lnTo>
                      <a:lnTo>
                        <a:pt x="340651" y="175314"/>
                      </a:lnTo>
                      <a:lnTo>
                        <a:pt x="332523" y="165445"/>
                      </a:lnTo>
                      <a:lnTo>
                        <a:pt x="341232" y="160800"/>
                      </a:lnTo>
                      <a:lnTo>
                        <a:pt x="335426" y="157317"/>
                      </a:lnTo>
                      <a:lnTo>
                        <a:pt x="335426" y="152092"/>
                      </a:lnTo>
                      <a:lnTo>
                        <a:pt x="338910" y="146287"/>
                      </a:lnTo>
                      <a:lnTo>
                        <a:pt x="348779" y="144545"/>
                      </a:lnTo>
                      <a:lnTo>
                        <a:pt x="340651" y="141062"/>
                      </a:lnTo>
                      <a:lnTo>
                        <a:pt x="340071" y="136998"/>
                      </a:lnTo>
                      <a:lnTo>
                        <a:pt x="332523" y="136417"/>
                      </a:lnTo>
                      <a:lnTo>
                        <a:pt x="330201" y="142803"/>
                      </a:lnTo>
                      <a:lnTo>
                        <a:pt x="326718" y="144545"/>
                      </a:lnTo>
                      <a:lnTo>
                        <a:pt x="327299" y="124806"/>
                      </a:lnTo>
                      <a:lnTo>
                        <a:pt x="333104" y="119001"/>
                      </a:lnTo>
                      <a:lnTo>
                        <a:pt x="337748" y="123065"/>
                      </a:lnTo>
                      <a:lnTo>
                        <a:pt x="338329" y="113776"/>
                      </a:lnTo>
                      <a:lnTo>
                        <a:pt x="332523" y="108551"/>
                      </a:lnTo>
                      <a:lnTo>
                        <a:pt x="327299" y="114937"/>
                      </a:lnTo>
                      <a:lnTo>
                        <a:pt x="321493" y="123065"/>
                      </a:lnTo>
                      <a:lnTo>
                        <a:pt x="318009" y="117259"/>
                      </a:lnTo>
                      <a:lnTo>
                        <a:pt x="319171" y="103326"/>
                      </a:lnTo>
                      <a:lnTo>
                        <a:pt x="324396" y="97520"/>
                      </a:lnTo>
                      <a:lnTo>
                        <a:pt x="329621" y="102745"/>
                      </a:lnTo>
                      <a:lnTo>
                        <a:pt x="336587" y="98681"/>
                      </a:lnTo>
                      <a:lnTo>
                        <a:pt x="334265" y="88812"/>
                      </a:lnTo>
                      <a:lnTo>
                        <a:pt x="328460" y="94617"/>
                      </a:lnTo>
                      <a:lnTo>
                        <a:pt x="323235" y="82426"/>
                      </a:lnTo>
                      <a:lnTo>
                        <a:pt x="322073" y="72556"/>
                      </a:lnTo>
                      <a:lnTo>
                        <a:pt x="328460" y="58623"/>
                      </a:lnTo>
                      <a:lnTo>
                        <a:pt x="334846" y="50495"/>
                      </a:lnTo>
                      <a:lnTo>
                        <a:pt x="342974" y="49334"/>
                      </a:lnTo>
                      <a:lnTo>
                        <a:pt x="340071" y="44690"/>
                      </a:lnTo>
                      <a:lnTo>
                        <a:pt x="342974" y="41207"/>
                      </a:lnTo>
                      <a:lnTo>
                        <a:pt x="341232" y="37143"/>
                      </a:lnTo>
                      <a:lnTo>
                        <a:pt x="342393" y="24951"/>
                      </a:lnTo>
                      <a:lnTo>
                        <a:pt x="333685" y="27273"/>
                      </a:lnTo>
                      <a:lnTo>
                        <a:pt x="329040" y="33659"/>
                      </a:lnTo>
                      <a:lnTo>
                        <a:pt x="334846" y="41207"/>
                      </a:lnTo>
                      <a:lnTo>
                        <a:pt x="319751" y="62107"/>
                      </a:lnTo>
                      <a:lnTo>
                        <a:pt x="314526" y="59784"/>
                      </a:lnTo>
                      <a:lnTo>
                        <a:pt x="310462" y="65009"/>
                      </a:lnTo>
                      <a:lnTo>
                        <a:pt x="306979" y="77781"/>
                      </a:lnTo>
                      <a:lnTo>
                        <a:pt x="296529" y="80684"/>
                      </a:lnTo>
                      <a:lnTo>
                        <a:pt x="304076" y="84168"/>
                      </a:lnTo>
                      <a:lnTo>
                        <a:pt x="311624" y="91715"/>
                      </a:lnTo>
                      <a:lnTo>
                        <a:pt x="310462" y="95779"/>
                      </a:lnTo>
                      <a:lnTo>
                        <a:pt x="315687" y="102745"/>
                      </a:lnTo>
                      <a:lnTo>
                        <a:pt x="309301" y="108551"/>
                      </a:lnTo>
                      <a:lnTo>
                        <a:pt x="312204" y="110292"/>
                      </a:lnTo>
                      <a:lnTo>
                        <a:pt x="309301" y="117840"/>
                      </a:lnTo>
                      <a:lnTo>
                        <a:pt x="309301" y="130031"/>
                      </a:lnTo>
                      <a:lnTo>
                        <a:pt x="306398" y="137578"/>
                      </a:lnTo>
                      <a:lnTo>
                        <a:pt x="311624" y="143964"/>
                      </a:lnTo>
                      <a:lnTo>
                        <a:pt x="315687" y="163703"/>
                      </a:lnTo>
                      <a:lnTo>
                        <a:pt x="323235" y="171831"/>
                      </a:lnTo>
                      <a:lnTo>
                        <a:pt x="332523" y="179959"/>
                      </a:lnTo>
                      <a:lnTo>
                        <a:pt x="334846" y="196214"/>
                      </a:lnTo>
                      <a:lnTo>
                        <a:pt x="344134" y="207825"/>
                      </a:lnTo>
                      <a:lnTo>
                        <a:pt x="346457" y="215953"/>
                      </a:lnTo>
                      <a:lnTo>
                        <a:pt x="346457" y="221759"/>
                      </a:lnTo>
                      <a:lnTo>
                        <a:pt x="342393" y="221759"/>
                      </a:lnTo>
                      <a:lnTo>
                        <a:pt x="333685" y="214792"/>
                      </a:lnTo>
                      <a:lnTo>
                        <a:pt x="331363" y="215953"/>
                      </a:lnTo>
                      <a:lnTo>
                        <a:pt x="324396" y="214792"/>
                      </a:lnTo>
                      <a:lnTo>
                        <a:pt x="314526" y="206664"/>
                      </a:lnTo>
                      <a:lnTo>
                        <a:pt x="306398" y="204923"/>
                      </a:lnTo>
                      <a:lnTo>
                        <a:pt x="300593" y="207825"/>
                      </a:lnTo>
                      <a:lnTo>
                        <a:pt x="293627" y="206084"/>
                      </a:lnTo>
                      <a:lnTo>
                        <a:pt x="291304" y="207245"/>
                      </a:lnTo>
                      <a:lnTo>
                        <a:pt x="281435" y="202600"/>
                      </a:lnTo>
                      <a:lnTo>
                        <a:pt x="275629" y="196795"/>
                      </a:lnTo>
                      <a:lnTo>
                        <a:pt x="269824" y="189248"/>
                      </a:lnTo>
                      <a:lnTo>
                        <a:pt x="266340" y="188087"/>
                      </a:lnTo>
                      <a:lnTo>
                        <a:pt x="261696" y="192151"/>
                      </a:lnTo>
                      <a:lnTo>
                        <a:pt x="252407" y="199698"/>
                      </a:lnTo>
                      <a:lnTo>
                        <a:pt x="246021" y="195053"/>
                      </a:lnTo>
                      <a:lnTo>
                        <a:pt x="243699" y="181700"/>
                      </a:lnTo>
                      <a:lnTo>
                        <a:pt x="248343" y="169509"/>
                      </a:lnTo>
                      <a:lnTo>
                        <a:pt x="246602" y="166606"/>
                      </a:lnTo>
                      <a:lnTo>
                        <a:pt x="248343" y="164284"/>
                      </a:lnTo>
                      <a:lnTo>
                        <a:pt x="244280" y="158478"/>
                      </a:lnTo>
                      <a:lnTo>
                        <a:pt x="250085" y="157898"/>
                      </a:lnTo>
                      <a:lnTo>
                        <a:pt x="255891" y="152673"/>
                      </a:lnTo>
                      <a:lnTo>
                        <a:pt x="258213" y="142223"/>
                      </a:lnTo>
                      <a:lnTo>
                        <a:pt x="268082" y="127128"/>
                      </a:lnTo>
                      <a:lnTo>
                        <a:pt x="252988" y="116678"/>
                      </a:lnTo>
                      <a:lnTo>
                        <a:pt x="247182" y="126548"/>
                      </a:lnTo>
                      <a:lnTo>
                        <a:pt x="243699" y="123065"/>
                      </a:lnTo>
                      <a:lnTo>
                        <a:pt x="237893" y="123065"/>
                      </a:lnTo>
                      <a:lnTo>
                        <a:pt x="234410" y="122484"/>
                      </a:lnTo>
                      <a:lnTo>
                        <a:pt x="232088" y="120162"/>
                      </a:lnTo>
                      <a:lnTo>
                        <a:pt x="232668" y="117259"/>
                      </a:lnTo>
                      <a:lnTo>
                        <a:pt x="222799" y="113776"/>
                      </a:lnTo>
                      <a:lnTo>
                        <a:pt x="218155" y="115517"/>
                      </a:lnTo>
                      <a:lnTo>
                        <a:pt x="211188" y="114937"/>
                      </a:lnTo>
                      <a:lnTo>
                        <a:pt x="207124" y="110873"/>
                      </a:lnTo>
                      <a:lnTo>
                        <a:pt x="204221" y="109712"/>
                      </a:lnTo>
                      <a:lnTo>
                        <a:pt x="203060" y="105648"/>
                      </a:lnTo>
                      <a:lnTo>
                        <a:pt x="206544" y="101004"/>
                      </a:lnTo>
                      <a:lnTo>
                        <a:pt x="206544" y="95779"/>
                      </a:lnTo>
                      <a:lnTo>
                        <a:pt x="199577" y="94617"/>
                      </a:lnTo>
                      <a:lnTo>
                        <a:pt x="193771" y="89393"/>
                      </a:lnTo>
                      <a:lnTo>
                        <a:pt x="188546" y="89973"/>
                      </a:lnTo>
                      <a:lnTo>
                        <a:pt x="179257" y="88231"/>
                      </a:lnTo>
                      <a:lnTo>
                        <a:pt x="174032" y="85909"/>
                      </a:lnTo>
                      <a:lnTo>
                        <a:pt x="175194" y="76620"/>
                      </a:lnTo>
                      <a:lnTo>
                        <a:pt x="169388" y="73718"/>
                      </a:lnTo>
                      <a:lnTo>
                        <a:pt x="168227" y="69654"/>
                      </a:lnTo>
                      <a:lnTo>
                        <a:pt x="164163" y="69654"/>
                      </a:lnTo>
                      <a:lnTo>
                        <a:pt x="159519" y="62687"/>
                      </a:lnTo>
                      <a:lnTo>
                        <a:pt x="160680" y="56881"/>
                      </a:lnTo>
                      <a:lnTo>
                        <a:pt x="145585" y="59204"/>
                      </a:lnTo>
                      <a:lnTo>
                        <a:pt x="132813" y="49915"/>
                      </a:lnTo>
                      <a:lnTo>
                        <a:pt x="124685" y="51657"/>
                      </a:lnTo>
                      <a:lnTo>
                        <a:pt x="119461" y="59784"/>
                      </a:lnTo>
                      <a:lnTo>
                        <a:pt x="111913" y="59784"/>
                      </a:lnTo>
                      <a:lnTo>
                        <a:pt x="102044" y="76620"/>
                      </a:lnTo>
                      <a:lnTo>
                        <a:pt x="82885" y="78943"/>
                      </a:lnTo>
                      <a:lnTo>
                        <a:pt x="71855" y="73137"/>
                      </a:lnTo>
                      <a:lnTo>
                        <a:pt x="56761" y="95198"/>
                      </a:lnTo>
                      <a:lnTo>
                        <a:pt x="43989" y="93456"/>
                      </a:lnTo>
                      <a:lnTo>
                        <a:pt x="25991" y="116098"/>
                      </a:lnTo>
                      <a:lnTo>
                        <a:pt x="20766" y="125387"/>
                      </a:lnTo>
                      <a:lnTo>
                        <a:pt x="10316" y="134676"/>
                      </a:lnTo>
                      <a:lnTo>
                        <a:pt x="447" y="68493"/>
                      </a:lnTo>
                      <a:lnTo>
                        <a:pt x="351682" y="-13"/>
                      </a:lnTo>
                      <a:lnTo>
                        <a:pt x="395804" y="157317"/>
                      </a:lnTo>
                      <a:lnTo>
                        <a:pt x="459084" y="143964"/>
                      </a:lnTo>
                      <a:lnTo>
                        <a:pt x="459084" y="174734"/>
                      </a:lnTo>
                      <a:lnTo>
                        <a:pt x="458503" y="192731"/>
                      </a:lnTo>
                      <a:lnTo>
                        <a:pt x="452698" y="203181"/>
                      </a:lnTo>
                      <a:close/>
                      <a:moveTo>
                        <a:pt x="371420" y="194473"/>
                      </a:moveTo>
                      <a:lnTo>
                        <a:pt x="363873" y="199698"/>
                      </a:lnTo>
                      <a:lnTo>
                        <a:pt x="368518" y="210148"/>
                      </a:lnTo>
                      <a:lnTo>
                        <a:pt x="378387" y="214792"/>
                      </a:lnTo>
                      <a:lnTo>
                        <a:pt x="376065" y="205503"/>
                      </a:lnTo>
                      <a:close/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21D7A8A2-BF8C-161E-A5D7-6576C0D77613}"/>
                    </a:ext>
                  </a:extLst>
                </p:cNvPr>
                <p:cNvSpPr/>
                <p:nvPr/>
              </p:nvSpPr>
              <p:spPr>
                <a:xfrm>
                  <a:off x="11769758" y="2970991"/>
                  <a:ext cx="355298" cy="192743"/>
                </a:xfrm>
                <a:custGeom>
                  <a:avLst/>
                  <a:gdLst>
                    <a:gd name="connsiteX0" fmla="*/ 330173 w 355298"/>
                    <a:gd name="connsiteY0" fmla="*/ 182314 h 192743"/>
                    <a:gd name="connsiteX1" fmla="*/ 349912 w 355298"/>
                    <a:gd name="connsiteY1" fmla="*/ 182314 h 192743"/>
                    <a:gd name="connsiteX2" fmla="*/ 355137 w 355298"/>
                    <a:gd name="connsiteY2" fmla="*/ 178831 h 192743"/>
                    <a:gd name="connsiteX3" fmla="*/ 355718 w 355298"/>
                    <a:gd name="connsiteY3" fmla="*/ 171284 h 192743"/>
                    <a:gd name="connsiteX4" fmla="*/ 344687 w 355298"/>
                    <a:gd name="connsiteY4" fmla="*/ 160834 h 192743"/>
                    <a:gd name="connsiteX5" fmla="*/ 347009 w 355298"/>
                    <a:gd name="connsiteY5" fmla="*/ 166639 h 192743"/>
                    <a:gd name="connsiteX6" fmla="*/ 338301 w 355298"/>
                    <a:gd name="connsiteY6" fmla="*/ 175348 h 192743"/>
                    <a:gd name="connsiteX7" fmla="*/ 324948 w 355298"/>
                    <a:gd name="connsiteY7" fmla="*/ 175348 h 192743"/>
                    <a:gd name="connsiteX8" fmla="*/ 325529 w 355298"/>
                    <a:gd name="connsiteY8" fmla="*/ 179992 h 192743"/>
                    <a:gd name="connsiteX9" fmla="*/ 277924 w 355298"/>
                    <a:gd name="connsiteY9" fmla="*/ 192764 h 192743"/>
                    <a:gd name="connsiteX10" fmla="*/ 270957 w 355298"/>
                    <a:gd name="connsiteY10" fmla="*/ 189281 h 192743"/>
                    <a:gd name="connsiteX11" fmla="*/ 276762 w 355298"/>
                    <a:gd name="connsiteY11" fmla="*/ 184637 h 192743"/>
                    <a:gd name="connsiteX12" fmla="*/ 280246 w 355298"/>
                    <a:gd name="connsiteY12" fmla="*/ 172445 h 192743"/>
                    <a:gd name="connsiteX13" fmla="*/ 287212 w 355298"/>
                    <a:gd name="connsiteY13" fmla="*/ 166639 h 192743"/>
                    <a:gd name="connsiteX14" fmla="*/ 291857 w 355298"/>
                    <a:gd name="connsiteY14" fmla="*/ 165478 h 192743"/>
                    <a:gd name="connsiteX15" fmla="*/ 295340 w 355298"/>
                    <a:gd name="connsiteY15" fmla="*/ 170703 h 192743"/>
                    <a:gd name="connsiteX16" fmla="*/ 301726 w 355298"/>
                    <a:gd name="connsiteY16" fmla="*/ 171864 h 192743"/>
                    <a:gd name="connsiteX17" fmla="*/ 305209 w 355298"/>
                    <a:gd name="connsiteY17" fmla="*/ 168381 h 192743"/>
                    <a:gd name="connsiteX18" fmla="*/ 308112 w 355298"/>
                    <a:gd name="connsiteY18" fmla="*/ 179412 h 192743"/>
                    <a:gd name="connsiteX19" fmla="*/ 300565 w 355298"/>
                    <a:gd name="connsiteY19" fmla="*/ 181153 h 192743"/>
                    <a:gd name="connsiteX20" fmla="*/ 284310 w 355298"/>
                    <a:gd name="connsiteY20" fmla="*/ 185217 h 192743"/>
                    <a:gd name="connsiteX21" fmla="*/ 75310 w 355298"/>
                    <a:gd name="connsiteY21" fmla="*/ 56915 h 192743"/>
                    <a:gd name="connsiteX22" fmla="*/ 182132 w 355298"/>
                    <a:gd name="connsiteY22" fmla="*/ 34854 h 192743"/>
                    <a:gd name="connsiteX23" fmla="*/ 187938 w 355298"/>
                    <a:gd name="connsiteY23" fmla="*/ 26146 h 192743"/>
                    <a:gd name="connsiteX24" fmla="*/ 189679 w 355298"/>
                    <a:gd name="connsiteY24" fmla="*/ 16276 h 192743"/>
                    <a:gd name="connsiteX25" fmla="*/ 200710 w 355298"/>
                    <a:gd name="connsiteY25" fmla="*/ 12793 h 192743"/>
                    <a:gd name="connsiteX26" fmla="*/ 203613 w 355298"/>
                    <a:gd name="connsiteY26" fmla="*/ 6407 h 192743"/>
                    <a:gd name="connsiteX27" fmla="*/ 213482 w 355298"/>
                    <a:gd name="connsiteY27" fmla="*/ 21 h 192743"/>
                    <a:gd name="connsiteX28" fmla="*/ 221029 w 355298"/>
                    <a:gd name="connsiteY28" fmla="*/ 1762 h 192743"/>
                    <a:gd name="connsiteX29" fmla="*/ 230899 w 355298"/>
                    <a:gd name="connsiteY29" fmla="*/ 20921 h 192743"/>
                    <a:gd name="connsiteX30" fmla="*/ 236704 w 355298"/>
                    <a:gd name="connsiteY30" fmla="*/ 23243 h 192743"/>
                    <a:gd name="connsiteX31" fmla="*/ 243090 w 355298"/>
                    <a:gd name="connsiteY31" fmla="*/ 15696 h 192743"/>
                    <a:gd name="connsiteX32" fmla="*/ 247735 w 355298"/>
                    <a:gd name="connsiteY32" fmla="*/ 23243 h 192743"/>
                    <a:gd name="connsiteX33" fmla="*/ 247735 w 355298"/>
                    <a:gd name="connsiteY33" fmla="*/ 29629 h 192743"/>
                    <a:gd name="connsiteX34" fmla="*/ 230318 w 355298"/>
                    <a:gd name="connsiteY34" fmla="*/ 43562 h 192743"/>
                    <a:gd name="connsiteX35" fmla="*/ 231479 w 355298"/>
                    <a:gd name="connsiteY35" fmla="*/ 48207 h 192743"/>
                    <a:gd name="connsiteX36" fmla="*/ 226254 w 355298"/>
                    <a:gd name="connsiteY36" fmla="*/ 54012 h 192743"/>
                    <a:gd name="connsiteX37" fmla="*/ 228577 w 355298"/>
                    <a:gd name="connsiteY37" fmla="*/ 58656 h 192743"/>
                    <a:gd name="connsiteX38" fmla="*/ 221029 w 355298"/>
                    <a:gd name="connsiteY38" fmla="*/ 60398 h 192743"/>
                    <a:gd name="connsiteX39" fmla="*/ 226254 w 355298"/>
                    <a:gd name="connsiteY39" fmla="*/ 67365 h 192743"/>
                    <a:gd name="connsiteX40" fmla="*/ 221610 w 355298"/>
                    <a:gd name="connsiteY40" fmla="*/ 71429 h 192743"/>
                    <a:gd name="connsiteX41" fmla="*/ 225093 w 355298"/>
                    <a:gd name="connsiteY41" fmla="*/ 77234 h 192743"/>
                    <a:gd name="connsiteX42" fmla="*/ 230318 w 355298"/>
                    <a:gd name="connsiteY42" fmla="*/ 76073 h 192743"/>
                    <a:gd name="connsiteX43" fmla="*/ 232060 w 355298"/>
                    <a:gd name="connsiteY43" fmla="*/ 71429 h 192743"/>
                    <a:gd name="connsiteX44" fmla="*/ 238446 w 355298"/>
                    <a:gd name="connsiteY44" fmla="*/ 74912 h 192743"/>
                    <a:gd name="connsiteX45" fmla="*/ 248896 w 355298"/>
                    <a:gd name="connsiteY45" fmla="*/ 74912 h 192743"/>
                    <a:gd name="connsiteX46" fmla="*/ 263410 w 355298"/>
                    <a:gd name="connsiteY46" fmla="*/ 90006 h 192743"/>
                    <a:gd name="connsiteX47" fmla="*/ 264571 w 355298"/>
                    <a:gd name="connsiteY47" fmla="*/ 105101 h 192743"/>
                    <a:gd name="connsiteX48" fmla="*/ 275021 w 355298"/>
                    <a:gd name="connsiteY48" fmla="*/ 105681 h 192743"/>
                    <a:gd name="connsiteX49" fmla="*/ 279665 w 355298"/>
                    <a:gd name="connsiteY49" fmla="*/ 112067 h 192743"/>
                    <a:gd name="connsiteX50" fmla="*/ 283148 w 355298"/>
                    <a:gd name="connsiteY50" fmla="*/ 123679 h 192743"/>
                    <a:gd name="connsiteX51" fmla="*/ 288954 w 355298"/>
                    <a:gd name="connsiteY51" fmla="*/ 127742 h 192743"/>
                    <a:gd name="connsiteX52" fmla="*/ 299985 w 355298"/>
                    <a:gd name="connsiteY52" fmla="*/ 127742 h 192743"/>
                    <a:gd name="connsiteX53" fmla="*/ 311015 w 355298"/>
                    <a:gd name="connsiteY53" fmla="*/ 127162 h 192743"/>
                    <a:gd name="connsiteX54" fmla="*/ 315660 w 355298"/>
                    <a:gd name="connsiteY54" fmla="*/ 121937 h 192743"/>
                    <a:gd name="connsiteX55" fmla="*/ 324948 w 355298"/>
                    <a:gd name="connsiteY55" fmla="*/ 114970 h 192743"/>
                    <a:gd name="connsiteX56" fmla="*/ 331334 w 355298"/>
                    <a:gd name="connsiteY56" fmla="*/ 113229 h 192743"/>
                    <a:gd name="connsiteX57" fmla="*/ 324368 w 355298"/>
                    <a:gd name="connsiteY57" fmla="*/ 101037 h 192743"/>
                    <a:gd name="connsiteX58" fmla="*/ 322626 w 355298"/>
                    <a:gd name="connsiteY58" fmla="*/ 106262 h 192743"/>
                    <a:gd name="connsiteX59" fmla="*/ 313918 w 355298"/>
                    <a:gd name="connsiteY59" fmla="*/ 85362 h 192743"/>
                    <a:gd name="connsiteX60" fmla="*/ 309273 w 355298"/>
                    <a:gd name="connsiteY60" fmla="*/ 85362 h 192743"/>
                    <a:gd name="connsiteX61" fmla="*/ 306951 w 355298"/>
                    <a:gd name="connsiteY61" fmla="*/ 90587 h 192743"/>
                    <a:gd name="connsiteX62" fmla="*/ 299985 w 355298"/>
                    <a:gd name="connsiteY62" fmla="*/ 84781 h 192743"/>
                    <a:gd name="connsiteX63" fmla="*/ 307532 w 355298"/>
                    <a:gd name="connsiteY63" fmla="*/ 78395 h 192743"/>
                    <a:gd name="connsiteX64" fmla="*/ 317982 w 355298"/>
                    <a:gd name="connsiteY64" fmla="*/ 80718 h 192743"/>
                    <a:gd name="connsiteX65" fmla="*/ 331334 w 355298"/>
                    <a:gd name="connsiteY65" fmla="*/ 92909 h 192743"/>
                    <a:gd name="connsiteX66" fmla="*/ 338882 w 355298"/>
                    <a:gd name="connsiteY66" fmla="*/ 108584 h 192743"/>
                    <a:gd name="connsiteX67" fmla="*/ 345848 w 355298"/>
                    <a:gd name="connsiteY67" fmla="*/ 127742 h 192743"/>
                    <a:gd name="connsiteX68" fmla="*/ 340043 w 355298"/>
                    <a:gd name="connsiteY68" fmla="*/ 143998 h 192743"/>
                    <a:gd name="connsiteX69" fmla="*/ 340043 w 355298"/>
                    <a:gd name="connsiteY69" fmla="*/ 133548 h 192743"/>
                    <a:gd name="connsiteX70" fmla="*/ 335979 w 355298"/>
                    <a:gd name="connsiteY70" fmla="*/ 127742 h 192743"/>
                    <a:gd name="connsiteX71" fmla="*/ 315660 w 355298"/>
                    <a:gd name="connsiteY71" fmla="*/ 141095 h 192743"/>
                    <a:gd name="connsiteX72" fmla="*/ 310434 w 355298"/>
                    <a:gd name="connsiteY72" fmla="*/ 139353 h 192743"/>
                    <a:gd name="connsiteX73" fmla="*/ 301146 w 355298"/>
                    <a:gd name="connsiteY73" fmla="*/ 145159 h 192743"/>
                    <a:gd name="connsiteX74" fmla="*/ 300565 w 355298"/>
                    <a:gd name="connsiteY74" fmla="*/ 152126 h 192743"/>
                    <a:gd name="connsiteX75" fmla="*/ 287793 w 355298"/>
                    <a:gd name="connsiteY75" fmla="*/ 159092 h 192743"/>
                    <a:gd name="connsiteX76" fmla="*/ 276182 w 355298"/>
                    <a:gd name="connsiteY76" fmla="*/ 171284 h 192743"/>
                    <a:gd name="connsiteX77" fmla="*/ 264571 w 355298"/>
                    <a:gd name="connsiteY77" fmla="*/ 182314 h 192743"/>
                    <a:gd name="connsiteX78" fmla="*/ 257604 w 355298"/>
                    <a:gd name="connsiteY78" fmla="*/ 182314 h 192743"/>
                    <a:gd name="connsiteX79" fmla="*/ 276762 w 355298"/>
                    <a:gd name="connsiteY79" fmla="*/ 163156 h 192743"/>
                    <a:gd name="connsiteX80" fmla="*/ 279665 w 355298"/>
                    <a:gd name="connsiteY80" fmla="*/ 152126 h 192743"/>
                    <a:gd name="connsiteX81" fmla="*/ 276762 w 355298"/>
                    <a:gd name="connsiteY81" fmla="*/ 148642 h 192743"/>
                    <a:gd name="connsiteX82" fmla="*/ 275021 w 355298"/>
                    <a:gd name="connsiteY82" fmla="*/ 141095 h 192743"/>
                    <a:gd name="connsiteX83" fmla="*/ 269796 w 355298"/>
                    <a:gd name="connsiteY83" fmla="*/ 140515 h 192743"/>
                    <a:gd name="connsiteX84" fmla="*/ 269215 w 355298"/>
                    <a:gd name="connsiteY84" fmla="*/ 148062 h 192743"/>
                    <a:gd name="connsiteX85" fmla="*/ 263410 w 355298"/>
                    <a:gd name="connsiteY85" fmla="*/ 155028 h 192743"/>
                    <a:gd name="connsiteX86" fmla="*/ 256443 w 355298"/>
                    <a:gd name="connsiteY86" fmla="*/ 155028 h 192743"/>
                    <a:gd name="connsiteX87" fmla="*/ 254701 w 355298"/>
                    <a:gd name="connsiteY87" fmla="*/ 161414 h 192743"/>
                    <a:gd name="connsiteX88" fmla="*/ 257023 w 355298"/>
                    <a:gd name="connsiteY88" fmla="*/ 168381 h 192743"/>
                    <a:gd name="connsiteX89" fmla="*/ 250057 w 355298"/>
                    <a:gd name="connsiteY89" fmla="*/ 174767 h 192743"/>
                    <a:gd name="connsiteX90" fmla="*/ 243671 w 355298"/>
                    <a:gd name="connsiteY90" fmla="*/ 173606 h 192743"/>
                    <a:gd name="connsiteX91" fmla="*/ 241348 w 355298"/>
                    <a:gd name="connsiteY91" fmla="*/ 179412 h 192743"/>
                    <a:gd name="connsiteX92" fmla="*/ 233221 w 355298"/>
                    <a:gd name="connsiteY92" fmla="*/ 161995 h 192743"/>
                    <a:gd name="connsiteX93" fmla="*/ 225674 w 355298"/>
                    <a:gd name="connsiteY93" fmla="*/ 155609 h 192743"/>
                    <a:gd name="connsiteX94" fmla="*/ 210579 w 355298"/>
                    <a:gd name="connsiteY94" fmla="*/ 148062 h 192743"/>
                    <a:gd name="connsiteX95" fmla="*/ 207096 w 355298"/>
                    <a:gd name="connsiteY95" fmla="*/ 135290 h 192743"/>
                    <a:gd name="connsiteX96" fmla="*/ 202452 w 355298"/>
                    <a:gd name="connsiteY96" fmla="*/ 135290 h 192743"/>
                    <a:gd name="connsiteX97" fmla="*/ 198388 w 355298"/>
                    <a:gd name="connsiteY97" fmla="*/ 120195 h 192743"/>
                    <a:gd name="connsiteX98" fmla="*/ 160652 w 355298"/>
                    <a:gd name="connsiteY98" fmla="*/ 131806 h 192743"/>
                    <a:gd name="connsiteX99" fmla="*/ 160071 w 355298"/>
                    <a:gd name="connsiteY99" fmla="*/ 130065 h 192743"/>
                    <a:gd name="connsiteX100" fmla="*/ 73569 w 355298"/>
                    <a:gd name="connsiteY100" fmla="*/ 149803 h 192743"/>
                    <a:gd name="connsiteX101" fmla="*/ 73569 w 355298"/>
                    <a:gd name="connsiteY101" fmla="*/ 153867 h 192743"/>
                    <a:gd name="connsiteX102" fmla="*/ 68344 w 355298"/>
                    <a:gd name="connsiteY102" fmla="*/ 155609 h 192743"/>
                    <a:gd name="connsiteX103" fmla="*/ 65441 w 355298"/>
                    <a:gd name="connsiteY103" fmla="*/ 151545 h 192743"/>
                    <a:gd name="connsiteX104" fmla="*/ 4483 w 355298"/>
                    <a:gd name="connsiteY104" fmla="*/ 165478 h 192743"/>
                    <a:gd name="connsiteX105" fmla="*/ 419 w 355298"/>
                    <a:gd name="connsiteY105" fmla="*/ 159673 h 192743"/>
                    <a:gd name="connsiteX106" fmla="*/ 3322 w 355298"/>
                    <a:gd name="connsiteY106" fmla="*/ 72590 h 192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</a:cxnLst>
                  <a:rect l="l" t="t" r="r" b="b"/>
                  <a:pathLst>
                    <a:path w="355298" h="192743">
                      <a:moveTo>
                        <a:pt x="330173" y="182314"/>
                      </a:moveTo>
                      <a:lnTo>
                        <a:pt x="349912" y="182314"/>
                      </a:lnTo>
                      <a:lnTo>
                        <a:pt x="355137" y="178831"/>
                      </a:lnTo>
                      <a:lnTo>
                        <a:pt x="355718" y="171284"/>
                      </a:lnTo>
                      <a:lnTo>
                        <a:pt x="344687" y="160834"/>
                      </a:lnTo>
                      <a:lnTo>
                        <a:pt x="347009" y="166639"/>
                      </a:lnTo>
                      <a:lnTo>
                        <a:pt x="338301" y="175348"/>
                      </a:lnTo>
                      <a:lnTo>
                        <a:pt x="324948" y="175348"/>
                      </a:lnTo>
                      <a:lnTo>
                        <a:pt x="325529" y="179992"/>
                      </a:lnTo>
                      <a:close/>
                      <a:moveTo>
                        <a:pt x="277924" y="192764"/>
                      </a:moveTo>
                      <a:lnTo>
                        <a:pt x="270957" y="189281"/>
                      </a:lnTo>
                      <a:lnTo>
                        <a:pt x="276762" y="184637"/>
                      </a:lnTo>
                      <a:lnTo>
                        <a:pt x="280246" y="172445"/>
                      </a:lnTo>
                      <a:lnTo>
                        <a:pt x="287212" y="166639"/>
                      </a:lnTo>
                      <a:lnTo>
                        <a:pt x="291857" y="165478"/>
                      </a:lnTo>
                      <a:lnTo>
                        <a:pt x="295340" y="170703"/>
                      </a:lnTo>
                      <a:lnTo>
                        <a:pt x="301726" y="171864"/>
                      </a:lnTo>
                      <a:lnTo>
                        <a:pt x="305209" y="168381"/>
                      </a:lnTo>
                      <a:lnTo>
                        <a:pt x="308112" y="179412"/>
                      </a:lnTo>
                      <a:lnTo>
                        <a:pt x="300565" y="181153"/>
                      </a:lnTo>
                      <a:lnTo>
                        <a:pt x="284310" y="185217"/>
                      </a:lnTo>
                      <a:close/>
                      <a:moveTo>
                        <a:pt x="75310" y="56915"/>
                      </a:moveTo>
                      <a:lnTo>
                        <a:pt x="182132" y="34854"/>
                      </a:lnTo>
                      <a:lnTo>
                        <a:pt x="187938" y="26146"/>
                      </a:lnTo>
                      <a:lnTo>
                        <a:pt x="189679" y="16276"/>
                      </a:lnTo>
                      <a:lnTo>
                        <a:pt x="200710" y="12793"/>
                      </a:lnTo>
                      <a:lnTo>
                        <a:pt x="203613" y="6407"/>
                      </a:lnTo>
                      <a:lnTo>
                        <a:pt x="213482" y="21"/>
                      </a:lnTo>
                      <a:lnTo>
                        <a:pt x="221029" y="1762"/>
                      </a:lnTo>
                      <a:lnTo>
                        <a:pt x="230899" y="20921"/>
                      </a:lnTo>
                      <a:lnTo>
                        <a:pt x="236704" y="23243"/>
                      </a:lnTo>
                      <a:lnTo>
                        <a:pt x="243090" y="15696"/>
                      </a:lnTo>
                      <a:lnTo>
                        <a:pt x="247735" y="23243"/>
                      </a:lnTo>
                      <a:lnTo>
                        <a:pt x="247735" y="29629"/>
                      </a:lnTo>
                      <a:lnTo>
                        <a:pt x="230318" y="43562"/>
                      </a:lnTo>
                      <a:lnTo>
                        <a:pt x="231479" y="48207"/>
                      </a:lnTo>
                      <a:lnTo>
                        <a:pt x="226254" y="54012"/>
                      </a:lnTo>
                      <a:lnTo>
                        <a:pt x="228577" y="58656"/>
                      </a:lnTo>
                      <a:lnTo>
                        <a:pt x="221029" y="60398"/>
                      </a:lnTo>
                      <a:lnTo>
                        <a:pt x="226254" y="67365"/>
                      </a:lnTo>
                      <a:lnTo>
                        <a:pt x="221610" y="71429"/>
                      </a:lnTo>
                      <a:lnTo>
                        <a:pt x="225093" y="77234"/>
                      </a:lnTo>
                      <a:lnTo>
                        <a:pt x="230318" y="76073"/>
                      </a:lnTo>
                      <a:lnTo>
                        <a:pt x="232060" y="71429"/>
                      </a:lnTo>
                      <a:lnTo>
                        <a:pt x="238446" y="74912"/>
                      </a:lnTo>
                      <a:lnTo>
                        <a:pt x="248896" y="74912"/>
                      </a:lnTo>
                      <a:lnTo>
                        <a:pt x="263410" y="90006"/>
                      </a:lnTo>
                      <a:lnTo>
                        <a:pt x="264571" y="105101"/>
                      </a:lnTo>
                      <a:lnTo>
                        <a:pt x="275021" y="105681"/>
                      </a:lnTo>
                      <a:lnTo>
                        <a:pt x="279665" y="112067"/>
                      </a:lnTo>
                      <a:lnTo>
                        <a:pt x="283148" y="123679"/>
                      </a:lnTo>
                      <a:lnTo>
                        <a:pt x="288954" y="127742"/>
                      </a:lnTo>
                      <a:lnTo>
                        <a:pt x="299985" y="127742"/>
                      </a:lnTo>
                      <a:lnTo>
                        <a:pt x="311015" y="127162"/>
                      </a:lnTo>
                      <a:lnTo>
                        <a:pt x="315660" y="121937"/>
                      </a:lnTo>
                      <a:lnTo>
                        <a:pt x="324948" y="114970"/>
                      </a:lnTo>
                      <a:lnTo>
                        <a:pt x="331334" y="113229"/>
                      </a:lnTo>
                      <a:lnTo>
                        <a:pt x="324368" y="101037"/>
                      </a:lnTo>
                      <a:lnTo>
                        <a:pt x="322626" y="106262"/>
                      </a:lnTo>
                      <a:lnTo>
                        <a:pt x="313918" y="85362"/>
                      </a:lnTo>
                      <a:lnTo>
                        <a:pt x="309273" y="85362"/>
                      </a:lnTo>
                      <a:lnTo>
                        <a:pt x="306951" y="90587"/>
                      </a:lnTo>
                      <a:lnTo>
                        <a:pt x="299985" y="84781"/>
                      </a:lnTo>
                      <a:lnTo>
                        <a:pt x="307532" y="78395"/>
                      </a:lnTo>
                      <a:lnTo>
                        <a:pt x="317982" y="80718"/>
                      </a:lnTo>
                      <a:lnTo>
                        <a:pt x="331334" y="92909"/>
                      </a:lnTo>
                      <a:lnTo>
                        <a:pt x="338882" y="108584"/>
                      </a:lnTo>
                      <a:lnTo>
                        <a:pt x="345848" y="127742"/>
                      </a:lnTo>
                      <a:lnTo>
                        <a:pt x="340043" y="143998"/>
                      </a:lnTo>
                      <a:lnTo>
                        <a:pt x="340043" y="133548"/>
                      </a:lnTo>
                      <a:lnTo>
                        <a:pt x="335979" y="127742"/>
                      </a:lnTo>
                      <a:lnTo>
                        <a:pt x="315660" y="141095"/>
                      </a:lnTo>
                      <a:lnTo>
                        <a:pt x="310434" y="139353"/>
                      </a:lnTo>
                      <a:lnTo>
                        <a:pt x="301146" y="145159"/>
                      </a:lnTo>
                      <a:lnTo>
                        <a:pt x="300565" y="152126"/>
                      </a:lnTo>
                      <a:lnTo>
                        <a:pt x="287793" y="159092"/>
                      </a:lnTo>
                      <a:lnTo>
                        <a:pt x="276182" y="171284"/>
                      </a:lnTo>
                      <a:lnTo>
                        <a:pt x="264571" y="182314"/>
                      </a:lnTo>
                      <a:lnTo>
                        <a:pt x="257604" y="182314"/>
                      </a:lnTo>
                      <a:lnTo>
                        <a:pt x="276762" y="163156"/>
                      </a:lnTo>
                      <a:lnTo>
                        <a:pt x="279665" y="152126"/>
                      </a:lnTo>
                      <a:lnTo>
                        <a:pt x="276762" y="148642"/>
                      </a:lnTo>
                      <a:lnTo>
                        <a:pt x="275021" y="141095"/>
                      </a:lnTo>
                      <a:lnTo>
                        <a:pt x="269796" y="140515"/>
                      </a:lnTo>
                      <a:lnTo>
                        <a:pt x="269215" y="148062"/>
                      </a:lnTo>
                      <a:lnTo>
                        <a:pt x="263410" y="155028"/>
                      </a:lnTo>
                      <a:lnTo>
                        <a:pt x="256443" y="155028"/>
                      </a:lnTo>
                      <a:lnTo>
                        <a:pt x="254701" y="161414"/>
                      </a:lnTo>
                      <a:lnTo>
                        <a:pt x="257023" y="168381"/>
                      </a:lnTo>
                      <a:lnTo>
                        <a:pt x="250057" y="174767"/>
                      </a:lnTo>
                      <a:lnTo>
                        <a:pt x="243671" y="173606"/>
                      </a:lnTo>
                      <a:lnTo>
                        <a:pt x="241348" y="179412"/>
                      </a:lnTo>
                      <a:lnTo>
                        <a:pt x="233221" y="161995"/>
                      </a:lnTo>
                      <a:lnTo>
                        <a:pt x="225674" y="155609"/>
                      </a:lnTo>
                      <a:lnTo>
                        <a:pt x="210579" y="148062"/>
                      </a:lnTo>
                      <a:lnTo>
                        <a:pt x="207096" y="135290"/>
                      </a:lnTo>
                      <a:lnTo>
                        <a:pt x="202452" y="135290"/>
                      </a:lnTo>
                      <a:lnTo>
                        <a:pt x="198388" y="120195"/>
                      </a:lnTo>
                      <a:lnTo>
                        <a:pt x="160652" y="131806"/>
                      </a:lnTo>
                      <a:lnTo>
                        <a:pt x="160071" y="130065"/>
                      </a:lnTo>
                      <a:lnTo>
                        <a:pt x="73569" y="149803"/>
                      </a:lnTo>
                      <a:lnTo>
                        <a:pt x="73569" y="153867"/>
                      </a:lnTo>
                      <a:lnTo>
                        <a:pt x="68344" y="155609"/>
                      </a:lnTo>
                      <a:lnTo>
                        <a:pt x="65441" y="151545"/>
                      </a:lnTo>
                      <a:lnTo>
                        <a:pt x="4483" y="165478"/>
                      </a:lnTo>
                      <a:lnTo>
                        <a:pt x="419" y="159673"/>
                      </a:lnTo>
                      <a:lnTo>
                        <a:pt x="3322" y="72590"/>
                      </a:lnTo>
                      <a:close/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45D38DC8-26C0-220F-09A2-70D923747BE4}"/>
                    </a:ext>
                  </a:extLst>
                </p:cNvPr>
                <p:cNvSpPr/>
                <p:nvPr/>
              </p:nvSpPr>
              <p:spPr>
                <a:xfrm>
                  <a:off x="10158723" y="2576795"/>
                  <a:ext cx="770394" cy="802905"/>
                </a:xfrm>
                <a:custGeom>
                  <a:avLst/>
                  <a:gdLst>
                    <a:gd name="connsiteX0" fmla="*/ 567708 w 770394"/>
                    <a:gd name="connsiteY0" fmla="*/ 783193 h 802905"/>
                    <a:gd name="connsiteX1" fmla="*/ 568289 w 770394"/>
                    <a:gd name="connsiteY1" fmla="*/ 791320 h 802905"/>
                    <a:gd name="connsiteX2" fmla="*/ 692527 w 770394"/>
                    <a:gd name="connsiteY2" fmla="*/ 771001 h 802905"/>
                    <a:gd name="connsiteX3" fmla="*/ 695430 w 770394"/>
                    <a:gd name="connsiteY3" fmla="*/ 764034 h 802905"/>
                    <a:gd name="connsiteX4" fmla="*/ 718072 w 770394"/>
                    <a:gd name="connsiteY4" fmla="*/ 729782 h 802905"/>
                    <a:gd name="connsiteX5" fmla="*/ 718072 w 770394"/>
                    <a:gd name="connsiteY5" fmla="*/ 704818 h 802905"/>
                    <a:gd name="connsiteX6" fmla="*/ 722716 w 770394"/>
                    <a:gd name="connsiteY6" fmla="*/ 692626 h 802905"/>
                    <a:gd name="connsiteX7" fmla="*/ 735489 w 770394"/>
                    <a:gd name="connsiteY7" fmla="*/ 687982 h 802905"/>
                    <a:gd name="connsiteX8" fmla="*/ 747100 w 770394"/>
                    <a:gd name="connsiteY8" fmla="*/ 642699 h 802905"/>
                    <a:gd name="connsiteX9" fmla="*/ 752905 w 770394"/>
                    <a:gd name="connsiteY9" fmla="*/ 639796 h 802905"/>
                    <a:gd name="connsiteX10" fmla="*/ 758711 w 770394"/>
                    <a:gd name="connsiteY10" fmla="*/ 643279 h 802905"/>
                    <a:gd name="connsiteX11" fmla="*/ 757549 w 770394"/>
                    <a:gd name="connsiteY11" fmla="*/ 646763 h 802905"/>
                    <a:gd name="connsiteX12" fmla="*/ 751164 w 770394"/>
                    <a:gd name="connsiteY12" fmla="*/ 651407 h 802905"/>
                    <a:gd name="connsiteX13" fmla="*/ 752905 w 770394"/>
                    <a:gd name="connsiteY13" fmla="*/ 656632 h 802905"/>
                    <a:gd name="connsiteX14" fmla="*/ 757549 w 770394"/>
                    <a:gd name="connsiteY14" fmla="*/ 658954 h 802905"/>
                    <a:gd name="connsiteX15" fmla="*/ 768580 w 770394"/>
                    <a:gd name="connsiteY15" fmla="*/ 650827 h 802905"/>
                    <a:gd name="connsiteX16" fmla="*/ 770902 w 770394"/>
                    <a:gd name="connsiteY16" fmla="*/ 593932 h 802905"/>
                    <a:gd name="connsiteX17" fmla="*/ 761613 w 770394"/>
                    <a:gd name="connsiteY17" fmla="*/ 580580 h 802905"/>
                    <a:gd name="connsiteX18" fmla="*/ 754647 w 770394"/>
                    <a:gd name="connsiteY18" fmla="*/ 559099 h 802905"/>
                    <a:gd name="connsiteX19" fmla="*/ 754647 w 770394"/>
                    <a:gd name="connsiteY19" fmla="*/ 544585 h 802905"/>
                    <a:gd name="connsiteX20" fmla="*/ 741294 w 770394"/>
                    <a:gd name="connsiteY20" fmla="*/ 519041 h 802905"/>
                    <a:gd name="connsiteX21" fmla="*/ 741294 w 770394"/>
                    <a:gd name="connsiteY21" fmla="*/ 508591 h 802905"/>
                    <a:gd name="connsiteX22" fmla="*/ 734327 w 770394"/>
                    <a:gd name="connsiteY22" fmla="*/ 489433 h 802905"/>
                    <a:gd name="connsiteX23" fmla="*/ 720975 w 770394"/>
                    <a:gd name="connsiteY23" fmla="*/ 472016 h 802905"/>
                    <a:gd name="connsiteX24" fmla="*/ 704139 w 770394"/>
                    <a:gd name="connsiteY24" fmla="*/ 466211 h 802905"/>
                    <a:gd name="connsiteX25" fmla="*/ 676272 w 770394"/>
                    <a:gd name="connsiteY25" fmla="*/ 483627 h 802905"/>
                    <a:gd name="connsiteX26" fmla="*/ 661758 w 770394"/>
                    <a:gd name="connsiteY26" fmla="*/ 510333 h 802905"/>
                    <a:gd name="connsiteX27" fmla="*/ 660597 w 770394"/>
                    <a:gd name="connsiteY27" fmla="*/ 515558 h 802905"/>
                    <a:gd name="connsiteX28" fmla="*/ 643180 w 770394"/>
                    <a:gd name="connsiteY28" fmla="*/ 535877 h 802905"/>
                    <a:gd name="connsiteX29" fmla="*/ 634472 w 770394"/>
                    <a:gd name="connsiteY29" fmla="*/ 534716 h 802905"/>
                    <a:gd name="connsiteX30" fmla="*/ 617636 w 770394"/>
                    <a:gd name="connsiteY30" fmla="*/ 518460 h 802905"/>
                    <a:gd name="connsiteX31" fmla="*/ 617056 w 770394"/>
                    <a:gd name="connsiteY31" fmla="*/ 498722 h 802905"/>
                    <a:gd name="connsiteX32" fmla="*/ 625764 w 770394"/>
                    <a:gd name="connsiteY32" fmla="*/ 487691 h 802905"/>
                    <a:gd name="connsiteX33" fmla="*/ 637375 w 770394"/>
                    <a:gd name="connsiteY33" fmla="*/ 486530 h 802905"/>
                    <a:gd name="connsiteX34" fmla="*/ 644342 w 770394"/>
                    <a:gd name="connsiteY34" fmla="*/ 476661 h 802905"/>
                    <a:gd name="connsiteX35" fmla="*/ 645503 w 770394"/>
                    <a:gd name="connsiteY35" fmla="*/ 453438 h 802905"/>
                    <a:gd name="connsiteX36" fmla="*/ 650147 w 770394"/>
                    <a:gd name="connsiteY36" fmla="*/ 448794 h 802905"/>
                    <a:gd name="connsiteX37" fmla="*/ 656533 w 770394"/>
                    <a:gd name="connsiteY37" fmla="*/ 448213 h 802905"/>
                    <a:gd name="connsiteX38" fmla="*/ 661758 w 770394"/>
                    <a:gd name="connsiteY38" fmla="*/ 438344 h 802905"/>
                    <a:gd name="connsiteX39" fmla="*/ 660597 w 770394"/>
                    <a:gd name="connsiteY39" fmla="*/ 382611 h 802905"/>
                    <a:gd name="connsiteX40" fmla="*/ 658855 w 770394"/>
                    <a:gd name="connsiteY40" fmla="*/ 375064 h 802905"/>
                    <a:gd name="connsiteX41" fmla="*/ 651889 w 770394"/>
                    <a:gd name="connsiteY41" fmla="*/ 368097 h 802905"/>
                    <a:gd name="connsiteX42" fmla="*/ 642019 w 770394"/>
                    <a:gd name="connsiteY42" fmla="*/ 362292 h 802905"/>
                    <a:gd name="connsiteX43" fmla="*/ 641439 w 770394"/>
                    <a:gd name="connsiteY43" fmla="*/ 351842 h 802905"/>
                    <a:gd name="connsiteX44" fmla="*/ 645503 w 770394"/>
                    <a:gd name="connsiteY44" fmla="*/ 348358 h 802905"/>
                    <a:gd name="connsiteX45" fmla="*/ 655953 w 770394"/>
                    <a:gd name="connsiteY45" fmla="*/ 353003 h 802905"/>
                    <a:gd name="connsiteX46" fmla="*/ 654211 w 770394"/>
                    <a:gd name="connsiteY46" fmla="*/ 343133 h 802905"/>
                    <a:gd name="connsiteX47" fmla="*/ 643180 w 770394"/>
                    <a:gd name="connsiteY47" fmla="*/ 327458 h 802905"/>
                    <a:gd name="connsiteX48" fmla="*/ 639116 w 770394"/>
                    <a:gd name="connsiteY48" fmla="*/ 318169 h 802905"/>
                    <a:gd name="connsiteX49" fmla="*/ 632731 w 770394"/>
                    <a:gd name="connsiteY49" fmla="*/ 311783 h 802905"/>
                    <a:gd name="connsiteX50" fmla="*/ 619958 w 770394"/>
                    <a:gd name="connsiteY50" fmla="*/ 311783 h 802905"/>
                    <a:gd name="connsiteX51" fmla="*/ 572934 w 770394"/>
                    <a:gd name="connsiteY51" fmla="*/ 294947 h 802905"/>
                    <a:gd name="connsiteX52" fmla="*/ 564806 w 770394"/>
                    <a:gd name="connsiteY52" fmla="*/ 285078 h 802905"/>
                    <a:gd name="connsiteX53" fmla="*/ 546809 w 770394"/>
                    <a:gd name="connsiteY53" fmla="*/ 283336 h 802905"/>
                    <a:gd name="connsiteX54" fmla="*/ 539842 w 770394"/>
                    <a:gd name="connsiteY54" fmla="*/ 285078 h 802905"/>
                    <a:gd name="connsiteX55" fmla="*/ 514298 w 770394"/>
                    <a:gd name="connsiteY55" fmla="*/ 271725 h 802905"/>
                    <a:gd name="connsiteX56" fmla="*/ 506170 w 770394"/>
                    <a:gd name="connsiteY56" fmla="*/ 271725 h 802905"/>
                    <a:gd name="connsiteX57" fmla="*/ 509073 w 770394"/>
                    <a:gd name="connsiteY57" fmla="*/ 277531 h 802905"/>
                    <a:gd name="connsiteX58" fmla="*/ 493398 w 770394"/>
                    <a:gd name="connsiteY58" fmla="*/ 276950 h 802905"/>
                    <a:gd name="connsiteX59" fmla="*/ 493978 w 770394"/>
                    <a:gd name="connsiteY59" fmla="*/ 280434 h 802905"/>
                    <a:gd name="connsiteX60" fmla="*/ 497462 w 770394"/>
                    <a:gd name="connsiteY60" fmla="*/ 283917 h 802905"/>
                    <a:gd name="connsiteX61" fmla="*/ 482948 w 770394"/>
                    <a:gd name="connsiteY61" fmla="*/ 296108 h 802905"/>
                    <a:gd name="connsiteX62" fmla="*/ 483528 w 770394"/>
                    <a:gd name="connsiteY62" fmla="*/ 306558 h 802905"/>
                    <a:gd name="connsiteX63" fmla="*/ 492237 w 770394"/>
                    <a:gd name="connsiteY63" fmla="*/ 319911 h 802905"/>
                    <a:gd name="connsiteX64" fmla="*/ 500945 w 770394"/>
                    <a:gd name="connsiteY64" fmla="*/ 321072 h 802905"/>
                    <a:gd name="connsiteX65" fmla="*/ 500945 w 770394"/>
                    <a:gd name="connsiteY65" fmla="*/ 324556 h 802905"/>
                    <a:gd name="connsiteX66" fmla="*/ 492237 w 770394"/>
                    <a:gd name="connsiteY66" fmla="*/ 327458 h 802905"/>
                    <a:gd name="connsiteX67" fmla="*/ 480045 w 770394"/>
                    <a:gd name="connsiteY67" fmla="*/ 326878 h 802905"/>
                    <a:gd name="connsiteX68" fmla="*/ 463790 w 770394"/>
                    <a:gd name="connsiteY68" fmla="*/ 341392 h 802905"/>
                    <a:gd name="connsiteX69" fmla="*/ 464370 w 770394"/>
                    <a:gd name="connsiteY69" fmla="*/ 355905 h 802905"/>
                    <a:gd name="connsiteX70" fmla="*/ 466692 w 770394"/>
                    <a:gd name="connsiteY70" fmla="*/ 389578 h 802905"/>
                    <a:gd name="connsiteX71" fmla="*/ 453920 w 770394"/>
                    <a:gd name="connsiteY71" fmla="*/ 409316 h 802905"/>
                    <a:gd name="connsiteX72" fmla="*/ 458565 w 770394"/>
                    <a:gd name="connsiteY72" fmla="*/ 383191 h 802905"/>
                    <a:gd name="connsiteX73" fmla="*/ 453920 w 770394"/>
                    <a:gd name="connsiteY73" fmla="*/ 379708 h 802905"/>
                    <a:gd name="connsiteX74" fmla="*/ 448695 w 770394"/>
                    <a:gd name="connsiteY74" fmla="*/ 410478 h 802905"/>
                    <a:gd name="connsiteX75" fmla="*/ 442890 w 770394"/>
                    <a:gd name="connsiteY75" fmla="*/ 397125 h 802905"/>
                    <a:gd name="connsiteX76" fmla="*/ 445792 w 770394"/>
                    <a:gd name="connsiteY76" fmla="*/ 383772 h 802905"/>
                    <a:gd name="connsiteX77" fmla="*/ 442890 w 770394"/>
                    <a:gd name="connsiteY77" fmla="*/ 377966 h 802905"/>
                    <a:gd name="connsiteX78" fmla="*/ 446373 w 770394"/>
                    <a:gd name="connsiteY78" fmla="*/ 370419 h 802905"/>
                    <a:gd name="connsiteX79" fmla="*/ 442890 w 770394"/>
                    <a:gd name="connsiteY79" fmla="*/ 364033 h 802905"/>
                    <a:gd name="connsiteX80" fmla="*/ 448695 w 770394"/>
                    <a:gd name="connsiteY80" fmla="*/ 358228 h 802905"/>
                    <a:gd name="connsiteX81" fmla="*/ 448695 w 770394"/>
                    <a:gd name="connsiteY81" fmla="*/ 351261 h 802905"/>
                    <a:gd name="connsiteX82" fmla="*/ 441148 w 770394"/>
                    <a:gd name="connsiteY82" fmla="*/ 354744 h 802905"/>
                    <a:gd name="connsiteX83" fmla="*/ 433601 w 770394"/>
                    <a:gd name="connsiteY83" fmla="*/ 372742 h 802905"/>
                    <a:gd name="connsiteX84" fmla="*/ 429537 w 770394"/>
                    <a:gd name="connsiteY84" fmla="*/ 376805 h 802905"/>
                    <a:gd name="connsiteX85" fmla="*/ 421990 w 770394"/>
                    <a:gd name="connsiteY85" fmla="*/ 390739 h 802905"/>
                    <a:gd name="connsiteX86" fmla="*/ 412120 w 770394"/>
                    <a:gd name="connsiteY86" fmla="*/ 389578 h 802905"/>
                    <a:gd name="connsiteX87" fmla="*/ 411540 w 770394"/>
                    <a:gd name="connsiteY87" fmla="*/ 396544 h 802905"/>
                    <a:gd name="connsiteX88" fmla="*/ 402251 w 770394"/>
                    <a:gd name="connsiteY88" fmla="*/ 396544 h 802905"/>
                    <a:gd name="connsiteX89" fmla="*/ 403412 w 770394"/>
                    <a:gd name="connsiteY89" fmla="*/ 405252 h 802905"/>
                    <a:gd name="connsiteX90" fmla="*/ 404573 w 770394"/>
                    <a:gd name="connsiteY90" fmla="*/ 416864 h 802905"/>
                    <a:gd name="connsiteX91" fmla="*/ 387157 w 770394"/>
                    <a:gd name="connsiteY91" fmla="*/ 423830 h 802905"/>
                    <a:gd name="connsiteX92" fmla="*/ 387737 w 770394"/>
                    <a:gd name="connsiteY92" fmla="*/ 431377 h 802905"/>
                    <a:gd name="connsiteX93" fmla="*/ 393542 w 770394"/>
                    <a:gd name="connsiteY93" fmla="*/ 441247 h 802905"/>
                    <a:gd name="connsiteX94" fmla="*/ 392962 w 770394"/>
                    <a:gd name="connsiteY94" fmla="*/ 471436 h 802905"/>
                    <a:gd name="connsiteX95" fmla="*/ 385415 w 770394"/>
                    <a:gd name="connsiteY95" fmla="*/ 496980 h 802905"/>
                    <a:gd name="connsiteX96" fmla="*/ 375545 w 770394"/>
                    <a:gd name="connsiteY96" fmla="*/ 511494 h 802905"/>
                    <a:gd name="connsiteX97" fmla="*/ 382512 w 770394"/>
                    <a:gd name="connsiteY97" fmla="*/ 519621 h 802905"/>
                    <a:gd name="connsiteX98" fmla="*/ 387157 w 770394"/>
                    <a:gd name="connsiteY98" fmla="*/ 539941 h 802905"/>
                    <a:gd name="connsiteX99" fmla="*/ 381351 w 770394"/>
                    <a:gd name="connsiteY99" fmla="*/ 554455 h 802905"/>
                    <a:gd name="connsiteX100" fmla="*/ 380190 w 770394"/>
                    <a:gd name="connsiteY100" fmla="*/ 566646 h 802905"/>
                    <a:gd name="connsiteX101" fmla="*/ 390059 w 770394"/>
                    <a:gd name="connsiteY101" fmla="*/ 586385 h 802905"/>
                    <a:gd name="connsiteX102" fmla="*/ 404573 w 770394"/>
                    <a:gd name="connsiteY102" fmla="*/ 614832 h 802905"/>
                    <a:gd name="connsiteX103" fmla="*/ 411540 w 770394"/>
                    <a:gd name="connsiteY103" fmla="*/ 625863 h 802905"/>
                    <a:gd name="connsiteX104" fmla="*/ 420829 w 770394"/>
                    <a:gd name="connsiteY104" fmla="*/ 665921 h 802905"/>
                    <a:gd name="connsiteX105" fmla="*/ 420248 w 770394"/>
                    <a:gd name="connsiteY105" fmla="*/ 717010 h 802905"/>
                    <a:gd name="connsiteX106" fmla="*/ 415023 w 770394"/>
                    <a:gd name="connsiteY106" fmla="*/ 739651 h 802905"/>
                    <a:gd name="connsiteX107" fmla="*/ 403412 w 770394"/>
                    <a:gd name="connsiteY107" fmla="*/ 758229 h 802905"/>
                    <a:gd name="connsiteX108" fmla="*/ 398187 w 770394"/>
                    <a:gd name="connsiteY108" fmla="*/ 779709 h 802905"/>
                    <a:gd name="connsiteX109" fmla="*/ 386576 w 770394"/>
                    <a:gd name="connsiteY109" fmla="*/ 797126 h 802905"/>
                    <a:gd name="connsiteX110" fmla="*/ 379609 w 770394"/>
                    <a:gd name="connsiteY110" fmla="*/ 802931 h 802905"/>
                    <a:gd name="connsiteX111" fmla="*/ 11539 w 770394"/>
                    <a:gd name="connsiteY111" fmla="*/ 221217 h 802905"/>
                    <a:gd name="connsiteX112" fmla="*/ 28955 w 770394"/>
                    <a:gd name="connsiteY112" fmla="*/ 243278 h 802905"/>
                    <a:gd name="connsiteX113" fmla="*/ 127649 w 770394"/>
                    <a:gd name="connsiteY113" fmla="*/ 265339 h 802905"/>
                    <a:gd name="connsiteX114" fmla="*/ 135777 w 770394"/>
                    <a:gd name="connsiteY114" fmla="*/ 271145 h 802905"/>
                    <a:gd name="connsiteX115" fmla="*/ 158999 w 770394"/>
                    <a:gd name="connsiteY115" fmla="*/ 275789 h 802905"/>
                    <a:gd name="connsiteX116" fmla="*/ 163063 w 770394"/>
                    <a:gd name="connsiteY116" fmla="*/ 278692 h 802905"/>
                    <a:gd name="connsiteX117" fmla="*/ 179319 w 770394"/>
                    <a:gd name="connsiteY117" fmla="*/ 277531 h 802905"/>
                    <a:gd name="connsiteX118" fmla="*/ 207765 w 770394"/>
                    <a:gd name="connsiteY118" fmla="*/ 282175 h 802905"/>
                    <a:gd name="connsiteX119" fmla="*/ 215893 w 770394"/>
                    <a:gd name="connsiteY119" fmla="*/ 290883 h 802905"/>
                    <a:gd name="connsiteX120" fmla="*/ 210088 w 770394"/>
                    <a:gd name="connsiteY120" fmla="*/ 296689 h 802905"/>
                    <a:gd name="connsiteX121" fmla="*/ 214732 w 770394"/>
                    <a:gd name="connsiteY121" fmla="*/ 301333 h 802905"/>
                    <a:gd name="connsiteX122" fmla="*/ 236793 w 770394"/>
                    <a:gd name="connsiteY122" fmla="*/ 305397 h 802905"/>
                    <a:gd name="connsiteX123" fmla="*/ 243760 w 770394"/>
                    <a:gd name="connsiteY123" fmla="*/ 312364 h 802905"/>
                    <a:gd name="connsiteX124" fmla="*/ 244340 w 770394"/>
                    <a:gd name="connsiteY124" fmla="*/ 337908 h 802905"/>
                    <a:gd name="connsiteX125" fmla="*/ 236793 w 770394"/>
                    <a:gd name="connsiteY125" fmla="*/ 354164 h 802905"/>
                    <a:gd name="connsiteX126" fmla="*/ 248404 w 770394"/>
                    <a:gd name="connsiteY126" fmla="*/ 354744 h 802905"/>
                    <a:gd name="connsiteX127" fmla="*/ 254210 w 770394"/>
                    <a:gd name="connsiteY127" fmla="*/ 350100 h 802905"/>
                    <a:gd name="connsiteX128" fmla="*/ 259435 w 770394"/>
                    <a:gd name="connsiteY128" fmla="*/ 354744 h 802905"/>
                    <a:gd name="connsiteX129" fmla="*/ 253049 w 770394"/>
                    <a:gd name="connsiteY129" fmla="*/ 372742 h 802905"/>
                    <a:gd name="connsiteX130" fmla="*/ 258854 w 770394"/>
                    <a:gd name="connsiteY130" fmla="*/ 382030 h 802905"/>
                    <a:gd name="connsiteX131" fmla="*/ 265821 w 770394"/>
                    <a:gd name="connsiteY131" fmla="*/ 383772 h 802905"/>
                    <a:gd name="connsiteX132" fmla="*/ 270465 w 770394"/>
                    <a:gd name="connsiteY132" fmla="*/ 373322 h 802905"/>
                    <a:gd name="connsiteX133" fmla="*/ 287301 w 770394"/>
                    <a:gd name="connsiteY133" fmla="*/ 346617 h 802905"/>
                    <a:gd name="connsiteX134" fmla="*/ 296590 w 770394"/>
                    <a:gd name="connsiteY134" fmla="*/ 311783 h 802905"/>
                    <a:gd name="connsiteX135" fmla="*/ 309943 w 770394"/>
                    <a:gd name="connsiteY135" fmla="*/ 300172 h 802905"/>
                    <a:gd name="connsiteX136" fmla="*/ 307040 w 770394"/>
                    <a:gd name="connsiteY136" fmla="*/ 290883 h 802905"/>
                    <a:gd name="connsiteX137" fmla="*/ 309943 w 770394"/>
                    <a:gd name="connsiteY137" fmla="*/ 285659 h 802905"/>
                    <a:gd name="connsiteX138" fmla="*/ 315749 w 770394"/>
                    <a:gd name="connsiteY138" fmla="*/ 294947 h 802905"/>
                    <a:gd name="connsiteX139" fmla="*/ 314007 w 770394"/>
                    <a:gd name="connsiteY139" fmla="*/ 307720 h 802905"/>
                    <a:gd name="connsiteX140" fmla="*/ 330843 w 770394"/>
                    <a:gd name="connsiteY140" fmla="*/ 294947 h 802905"/>
                    <a:gd name="connsiteX141" fmla="*/ 332004 w 770394"/>
                    <a:gd name="connsiteY141" fmla="*/ 281595 h 802905"/>
                    <a:gd name="connsiteX142" fmla="*/ 344195 w 770394"/>
                    <a:gd name="connsiteY142" fmla="*/ 285078 h 802905"/>
                    <a:gd name="connsiteX143" fmla="*/ 348840 w 770394"/>
                    <a:gd name="connsiteY143" fmla="*/ 275789 h 802905"/>
                    <a:gd name="connsiteX144" fmla="*/ 352904 w 770394"/>
                    <a:gd name="connsiteY144" fmla="*/ 279272 h 802905"/>
                    <a:gd name="connsiteX145" fmla="*/ 348840 w 770394"/>
                    <a:gd name="connsiteY145" fmla="*/ 287981 h 802905"/>
                    <a:gd name="connsiteX146" fmla="*/ 343034 w 770394"/>
                    <a:gd name="connsiteY146" fmla="*/ 290883 h 802905"/>
                    <a:gd name="connsiteX147" fmla="*/ 337229 w 770394"/>
                    <a:gd name="connsiteY147" fmla="*/ 302495 h 802905"/>
                    <a:gd name="connsiteX148" fmla="*/ 345357 w 770394"/>
                    <a:gd name="connsiteY148" fmla="*/ 312945 h 802905"/>
                    <a:gd name="connsiteX149" fmla="*/ 351743 w 770394"/>
                    <a:gd name="connsiteY149" fmla="*/ 310042 h 802905"/>
                    <a:gd name="connsiteX150" fmla="*/ 348840 w 770394"/>
                    <a:gd name="connsiteY150" fmla="*/ 305978 h 802905"/>
                    <a:gd name="connsiteX151" fmla="*/ 354645 w 770394"/>
                    <a:gd name="connsiteY151" fmla="*/ 297270 h 802905"/>
                    <a:gd name="connsiteX152" fmla="*/ 365676 w 770394"/>
                    <a:gd name="connsiteY152" fmla="*/ 287400 h 802905"/>
                    <a:gd name="connsiteX153" fmla="*/ 370320 w 770394"/>
                    <a:gd name="connsiteY153" fmla="*/ 287400 h 802905"/>
                    <a:gd name="connsiteX154" fmla="*/ 371482 w 770394"/>
                    <a:gd name="connsiteY154" fmla="*/ 272306 h 802905"/>
                    <a:gd name="connsiteX155" fmla="*/ 383093 w 770394"/>
                    <a:gd name="connsiteY155" fmla="*/ 261856 h 802905"/>
                    <a:gd name="connsiteX156" fmla="*/ 428956 w 770394"/>
                    <a:gd name="connsiteY156" fmla="*/ 258953 h 802905"/>
                    <a:gd name="connsiteX157" fmla="*/ 439987 w 770394"/>
                    <a:gd name="connsiteY157" fmla="*/ 240956 h 802905"/>
                    <a:gd name="connsiteX158" fmla="*/ 462048 w 770394"/>
                    <a:gd name="connsiteY158" fmla="*/ 239214 h 802905"/>
                    <a:gd name="connsiteX159" fmla="*/ 484109 w 770394"/>
                    <a:gd name="connsiteY159" fmla="*/ 246181 h 802905"/>
                    <a:gd name="connsiteX160" fmla="*/ 508492 w 770394"/>
                    <a:gd name="connsiteY160" fmla="*/ 261856 h 802905"/>
                    <a:gd name="connsiteX161" fmla="*/ 512556 w 770394"/>
                    <a:gd name="connsiteY161" fmla="*/ 260695 h 802905"/>
                    <a:gd name="connsiteX162" fmla="*/ 511395 w 770394"/>
                    <a:gd name="connsiteY162" fmla="*/ 240375 h 802905"/>
                    <a:gd name="connsiteX163" fmla="*/ 515459 w 770394"/>
                    <a:gd name="connsiteY163" fmla="*/ 239214 h 802905"/>
                    <a:gd name="connsiteX164" fmla="*/ 541584 w 770394"/>
                    <a:gd name="connsiteY164" fmla="*/ 245600 h 802905"/>
                    <a:gd name="connsiteX165" fmla="*/ 550292 w 770394"/>
                    <a:gd name="connsiteY165" fmla="*/ 244439 h 802905"/>
                    <a:gd name="connsiteX166" fmla="*/ 567128 w 770394"/>
                    <a:gd name="connsiteY166" fmla="*/ 240375 h 802905"/>
                    <a:gd name="connsiteX167" fmla="*/ 576998 w 770394"/>
                    <a:gd name="connsiteY167" fmla="*/ 242698 h 802905"/>
                    <a:gd name="connsiteX168" fmla="*/ 587447 w 770394"/>
                    <a:gd name="connsiteY168" fmla="*/ 243278 h 802905"/>
                    <a:gd name="connsiteX169" fmla="*/ 587447 w 770394"/>
                    <a:gd name="connsiteY169" fmla="*/ 236892 h 802905"/>
                    <a:gd name="connsiteX170" fmla="*/ 583384 w 770394"/>
                    <a:gd name="connsiteY170" fmla="*/ 231667 h 802905"/>
                    <a:gd name="connsiteX171" fmla="*/ 574675 w 770394"/>
                    <a:gd name="connsiteY171" fmla="*/ 230506 h 802905"/>
                    <a:gd name="connsiteX172" fmla="*/ 568289 w 770394"/>
                    <a:gd name="connsiteY172" fmla="*/ 225862 h 802905"/>
                    <a:gd name="connsiteX173" fmla="*/ 571192 w 770394"/>
                    <a:gd name="connsiteY173" fmla="*/ 217734 h 802905"/>
                    <a:gd name="connsiteX174" fmla="*/ 566547 w 770394"/>
                    <a:gd name="connsiteY174" fmla="*/ 215992 h 802905"/>
                    <a:gd name="connsiteX175" fmla="*/ 551453 w 770394"/>
                    <a:gd name="connsiteY175" fmla="*/ 216573 h 802905"/>
                    <a:gd name="connsiteX176" fmla="*/ 550873 w 770394"/>
                    <a:gd name="connsiteY176" fmla="*/ 210767 h 802905"/>
                    <a:gd name="connsiteX177" fmla="*/ 557259 w 770394"/>
                    <a:gd name="connsiteY177" fmla="*/ 206123 h 802905"/>
                    <a:gd name="connsiteX178" fmla="*/ 560742 w 770394"/>
                    <a:gd name="connsiteY178" fmla="*/ 210767 h 802905"/>
                    <a:gd name="connsiteX179" fmla="*/ 563645 w 770394"/>
                    <a:gd name="connsiteY179" fmla="*/ 200317 h 802905"/>
                    <a:gd name="connsiteX180" fmla="*/ 559581 w 770394"/>
                    <a:gd name="connsiteY180" fmla="*/ 196253 h 802905"/>
                    <a:gd name="connsiteX181" fmla="*/ 563645 w 770394"/>
                    <a:gd name="connsiteY181" fmla="*/ 195092 h 802905"/>
                    <a:gd name="connsiteX182" fmla="*/ 555517 w 770394"/>
                    <a:gd name="connsiteY182" fmla="*/ 187545 h 802905"/>
                    <a:gd name="connsiteX183" fmla="*/ 557259 w 770394"/>
                    <a:gd name="connsiteY183" fmla="*/ 179998 h 802905"/>
                    <a:gd name="connsiteX184" fmla="*/ 557839 w 770394"/>
                    <a:gd name="connsiteY184" fmla="*/ 168967 h 802905"/>
                    <a:gd name="connsiteX185" fmla="*/ 550292 w 770394"/>
                    <a:gd name="connsiteY185" fmla="*/ 168967 h 802905"/>
                    <a:gd name="connsiteX186" fmla="*/ 541584 w 770394"/>
                    <a:gd name="connsiteY186" fmla="*/ 174773 h 802905"/>
                    <a:gd name="connsiteX187" fmla="*/ 530553 w 770394"/>
                    <a:gd name="connsiteY187" fmla="*/ 175353 h 802905"/>
                    <a:gd name="connsiteX188" fmla="*/ 527651 w 770394"/>
                    <a:gd name="connsiteY188" fmla="*/ 185803 h 802905"/>
                    <a:gd name="connsiteX189" fmla="*/ 516620 w 770394"/>
                    <a:gd name="connsiteY189" fmla="*/ 186964 h 802905"/>
                    <a:gd name="connsiteX190" fmla="*/ 514878 w 770394"/>
                    <a:gd name="connsiteY190" fmla="*/ 179998 h 802905"/>
                    <a:gd name="connsiteX191" fmla="*/ 502106 w 770394"/>
                    <a:gd name="connsiteY191" fmla="*/ 180578 h 802905"/>
                    <a:gd name="connsiteX192" fmla="*/ 496300 w 770394"/>
                    <a:gd name="connsiteY192" fmla="*/ 187545 h 802905"/>
                    <a:gd name="connsiteX193" fmla="*/ 492237 w 770394"/>
                    <a:gd name="connsiteY193" fmla="*/ 186964 h 802905"/>
                    <a:gd name="connsiteX194" fmla="*/ 491075 w 770394"/>
                    <a:gd name="connsiteY194" fmla="*/ 182320 h 802905"/>
                    <a:gd name="connsiteX195" fmla="*/ 475981 w 770394"/>
                    <a:gd name="connsiteY195" fmla="*/ 184642 h 802905"/>
                    <a:gd name="connsiteX196" fmla="*/ 475401 w 770394"/>
                    <a:gd name="connsiteY196" fmla="*/ 156776 h 802905"/>
                    <a:gd name="connsiteX197" fmla="*/ 481206 w 770394"/>
                    <a:gd name="connsiteY197" fmla="*/ 145165 h 802905"/>
                    <a:gd name="connsiteX198" fmla="*/ 477142 w 770394"/>
                    <a:gd name="connsiteY198" fmla="*/ 144584 h 802905"/>
                    <a:gd name="connsiteX199" fmla="*/ 466692 w 770394"/>
                    <a:gd name="connsiteY199" fmla="*/ 150970 h 802905"/>
                    <a:gd name="connsiteX200" fmla="*/ 453920 w 770394"/>
                    <a:gd name="connsiteY200" fmla="*/ 150970 h 802905"/>
                    <a:gd name="connsiteX201" fmla="*/ 431859 w 770394"/>
                    <a:gd name="connsiteY201" fmla="*/ 166645 h 802905"/>
                    <a:gd name="connsiteX202" fmla="*/ 395865 w 770394"/>
                    <a:gd name="connsiteY202" fmla="*/ 168387 h 802905"/>
                    <a:gd name="connsiteX203" fmla="*/ 372062 w 770394"/>
                    <a:gd name="connsiteY203" fmla="*/ 173031 h 802905"/>
                    <a:gd name="connsiteX204" fmla="*/ 361032 w 770394"/>
                    <a:gd name="connsiteY204" fmla="*/ 181739 h 802905"/>
                    <a:gd name="connsiteX205" fmla="*/ 352904 w 770394"/>
                    <a:gd name="connsiteY205" fmla="*/ 189287 h 802905"/>
                    <a:gd name="connsiteX206" fmla="*/ 338390 w 770394"/>
                    <a:gd name="connsiteY206" fmla="*/ 199156 h 802905"/>
                    <a:gd name="connsiteX207" fmla="*/ 336648 w 770394"/>
                    <a:gd name="connsiteY207" fmla="*/ 203800 h 802905"/>
                    <a:gd name="connsiteX208" fmla="*/ 333165 w 770394"/>
                    <a:gd name="connsiteY208" fmla="*/ 193931 h 802905"/>
                    <a:gd name="connsiteX209" fmla="*/ 325618 w 770394"/>
                    <a:gd name="connsiteY209" fmla="*/ 190448 h 802905"/>
                    <a:gd name="connsiteX210" fmla="*/ 325618 w 770394"/>
                    <a:gd name="connsiteY210" fmla="*/ 193931 h 802905"/>
                    <a:gd name="connsiteX211" fmla="*/ 329682 w 770394"/>
                    <a:gd name="connsiteY211" fmla="*/ 197995 h 802905"/>
                    <a:gd name="connsiteX212" fmla="*/ 329682 w 770394"/>
                    <a:gd name="connsiteY212" fmla="*/ 205542 h 802905"/>
                    <a:gd name="connsiteX213" fmla="*/ 320973 w 770394"/>
                    <a:gd name="connsiteY213" fmla="*/ 202059 h 802905"/>
                    <a:gd name="connsiteX214" fmla="*/ 317490 w 770394"/>
                    <a:gd name="connsiteY214" fmla="*/ 202059 h 802905"/>
                    <a:gd name="connsiteX215" fmla="*/ 315749 w 770394"/>
                    <a:gd name="connsiteY215" fmla="*/ 209025 h 802905"/>
                    <a:gd name="connsiteX216" fmla="*/ 304138 w 770394"/>
                    <a:gd name="connsiteY216" fmla="*/ 197995 h 802905"/>
                    <a:gd name="connsiteX217" fmla="*/ 296590 w 770394"/>
                    <a:gd name="connsiteY217" fmla="*/ 196834 h 802905"/>
                    <a:gd name="connsiteX218" fmla="*/ 289043 w 770394"/>
                    <a:gd name="connsiteY218" fmla="*/ 205542 h 802905"/>
                    <a:gd name="connsiteX219" fmla="*/ 270465 w 770394"/>
                    <a:gd name="connsiteY219" fmla="*/ 204962 h 802905"/>
                    <a:gd name="connsiteX220" fmla="*/ 267562 w 770394"/>
                    <a:gd name="connsiteY220" fmla="*/ 196834 h 802905"/>
                    <a:gd name="connsiteX221" fmla="*/ 255951 w 770394"/>
                    <a:gd name="connsiteY221" fmla="*/ 185803 h 802905"/>
                    <a:gd name="connsiteX222" fmla="*/ 248404 w 770394"/>
                    <a:gd name="connsiteY222" fmla="*/ 176515 h 802905"/>
                    <a:gd name="connsiteX223" fmla="*/ 248404 w 770394"/>
                    <a:gd name="connsiteY223" fmla="*/ 172451 h 802905"/>
                    <a:gd name="connsiteX224" fmla="*/ 242018 w 770394"/>
                    <a:gd name="connsiteY224" fmla="*/ 164323 h 802905"/>
                    <a:gd name="connsiteX225" fmla="*/ 226924 w 770394"/>
                    <a:gd name="connsiteY225" fmla="*/ 157356 h 802905"/>
                    <a:gd name="connsiteX226" fmla="*/ 207765 w 770394"/>
                    <a:gd name="connsiteY226" fmla="*/ 156776 h 802905"/>
                    <a:gd name="connsiteX227" fmla="*/ 201379 w 770394"/>
                    <a:gd name="connsiteY227" fmla="*/ 151551 h 802905"/>
                    <a:gd name="connsiteX228" fmla="*/ 193252 w 770394"/>
                    <a:gd name="connsiteY228" fmla="*/ 151551 h 802905"/>
                    <a:gd name="connsiteX229" fmla="*/ 189188 w 770394"/>
                    <a:gd name="connsiteY229" fmla="*/ 153873 h 802905"/>
                    <a:gd name="connsiteX230" fmla="*/ 176416 w 770394"/>
                    <a:gd name="connsiteY230" fmla="*/ 166645 h 802905"/>
                    <a:gd name="connsiteX231" fmla="*/ 172352 w 770394"/>
                    <a:gd name="connsiteY231" fmla="*/ 173031 h 802905"/>
                    <a:gd name="connsiteX232" fmla="*/ 166546 w 770394"/>
                    <a:gd name="connsiteY232" fmla="*/ 168967 h 802905"/>
                    <a:gd name="connsiteX233" fmla="*/ 167707 w 770394"/>
                    <a:gd name="connsiteY233" fmla="*/ 163162 h 802905"/>
                    <a:gd name="connsiteX234" fmla="*/ 172352 w 770394"/>
                    <a:gd name="connsiteY234" fmla="*/ 150970 h 802905"/>
                    <a:gd name="connsiteX235" fmla="*/ 190930 w 770394"/>
                    <a:gd name="connsiteY235" fmla="*/ 121942 h 802905"/>
                    <a:gd name="connsiteX236" fmla="*/ 195574 w 770394"/>
                    <a:gd name="connsiteY236" fmla="*/ 120781 h 802905"/>
                    <a:gd name="connsiteX237" fmla="*/ 205443 w 770394"/>
                    <a:gd name="connsiteY237" fmla="*/ 109751 h 802905"/>
                    <a:gd name="connsiteX238" fmla="*/ 209507 w 770394"/>
                    <a:gd name="connsiteY238" fmla="*/ 100462 h 802905"/>
                    <a:gd name="connsiteX239" fmla="*/ 226924 w 770394"/>
                    <a:gd name="connsiteY239" fmla="*/ 96979 h 802905"/>
                    <a:gd name="connsiteX240" fmla="*/ 231568 w 770394"/>
                    <a:gd name="connsiteY240" fmla="*/ 93495 h 802905"/>
                    <a:gd name="connsiteX241" fmla="*/ 230988 w 770394"/>
                    <a:gd name="connsiteY241" fmla="*/ 87690 h 802905"/>
                    <a:gd name="connsiteX242" fmla="*/ 228085 w 770394"/>
                    <a:gd name="connsiteY242" fmla="*/ 84787 h 802905"/>
                    <a:gd name="connsiteX243" fmla="*/ 201960 w 770394"/>
                    <a:gd name="connsiteY243" fmla="*/ 85948 h 802905"/>
                    <a:gd name="connsiteX244" fmla="*/ 190349 w 770394"/>
                    <a:gd name="connsiteY244" fmla="*/ 88851 h 802905"/>
                    <a:gd name="connsiteX245" fmla="*/ 175255 w 770394"/>
                    <a:gd name="connsiteY245" fmla="*/ 95818 h 802905"/>
                    <a:gd name="connsiteX246" fmla="*/ 168288 w 770394"/>
                    <a:gd name="connsiteY246" fmla="*/ 102784 h 802905"/>
                    <a:gd name="connsiteX247" fmla="*/ 158418 w 770394"/>
                    <a:gd name="connsiteY247" fmla="*/ 115556 h 802905"/>
                    <a:gd name="connsiteX248" fmla="*/ 147969 w 770394"/>
                    <a:gd name="connsiteY248" fmla="*/ 121362 h 802905"/>
                    <a:gd name="connsiteX249" fmla="*/ 128810 w 770394"/>
                    <a:gd name="connsiteY249" fmla="*/ 141101 h 802905"/>
                    <a:gd name="connsiteX250" fmla="*/ 126488 w 770394"/>
                    <a:gd name="connsiteY250" fmla="*/ 150390 h 802905"/>
                    <a:gd name="connsiteX251" fmla="*/ 83527 w 770394"/>
                    <a:gd name="connsiteY251" fmla="*/ 177095 h 802905"/>
                    <a:gd name="connsiteX252" fmla="*/ 60305 w 770394"/>
                    <a:gd name="connsiteY252" fmla="*/ 179998 h 802905"/>
                    <a:gd name="connsiteX253" fmla="*/ 49855 w 770394"/>
                    <a:gd name="connsiteY253" fmla="*/ 182320 h 802905"/>
                    <a:gd name="connsiteX254" fmla="*/ 36502 w 770394"/>
                    <a:gd name="connsiteY254" fmla="*/ 199737 h 802905"/>
                    <a:gd name="connsiteX255" fmla="*/ 26052 w 770394"/>
                    <a:gd name="connsiteY255" fmla="*/ 203800 h 802905"/>
                    <a:gd name="connsiteX256" fmla="*/ 508 w 770394"/>
                    <a:gd name="connsiteY256" fmla="*/ 217153 h 802905"/>
                    <a:gd name="connsiteX257" fmla="*/ 596156 w 770394"/>
                    <a:gd name="connsiteY257" fmla="*/ 243278 h 802905"/>
                    <a:gd name="connsiteX258" fmla="*/ 618217 w 770394"/>
                    <a:gd name="connsiteY258" fmla="*/ 243859 h 802905"/>
                    <a:gd name="connsiteX259" fmla="*/ 621700 w 770394"/>
                    <a:gd name="connsiteY259" fmla="*/ 240956 h 802905"/>
                    <a:gd name="connsiteX260" fmla="*/ 620539 w 770394"/>
                    <a:gd name="connsiteY260" fmla="*/ 229345 h 802905"/>
                    <a:gd name="connsiteX261" fmla="*/ 610670 w 770394"/>
                    <a:gd name="connsiteY261" fmla="*/ 218895 h 802905"/>
                    <a:gd name="connsiteX262" fmla="*/ 599639 w 770394"/>
                    <a:gd name="connsiteY262" fmla="*/ 219475 h 802905"/>
                    <a:gd name="connsiteX263" fmla="*/ 599059 w 770394"/>
                    <a:gd name="connsiteY263" fmla="*/ 222378 h 802905"/>
                    <a:gd name="connsiteX264" fmla="*/ 605444 w 770394"/>
                    <a:gd name="connsiteY264" fmla="*/ 224700 h 802905"/>
                    <a:gd name="connsiteX265" fmla="*/ 596156 w 770394"/>
                    <a:gd name="connsiteY265" fmla="*/ 229345 h 802905"/>
                    <a:gd name="connsiteX266" fmla="*/ 594414 w 770394"/>
                    <a:gd name="connsiteY266" fmla="*/ 235150 h 802905"/>
                    <a:gd name="connsiteX267" fmla="*/ 590931 w 770394"/>
                    <a:gd name="connsiteY267" fmla="*/ 231667 h 802905"/>
                    <a:gd name="connsiteX268" fmla="*/ 588609 w 770394"/>
                    <a:gd name="connsiteY268" fmla="*/ 236311 h 802905"/>
                    <a:gd name="connsiteX269" fmla="*/ 160160 w 770394"/>
                    <a:gd name="connsiteY269" fmla="*/ 26 h 802905"/>
                    <a:gd name="connsiteX270" fmla="*/ 146807 w 770394"/>
                    <a:gd name="connsiteY270" fmla="*/ 1187 h 802905"/>
                    <a:gd name="connsiteX271" fmla="*/ 131132 w 770394"/>
                    <a:gd name="connsiteY271" fmla="*/ 12218 h 802905"/>
                    <a:gd name="connsiteX272" fmla="*/ 89913 w 770394"/>
                    <a:gd name="connsiteY272" fmla="*/ 42987 h 802905"/>
                    <a:gd name="connsiteX273" fmla="*/ 94558 w 770394"/>
                    <a:gd name="connsiteY273" fmla="*/ 48793 h 802905"/>
                    <a:gd name="connsiteX274" fmla="*/ 105007 w 770394"/>
                    <a:gd name="connsiteY274" fmla="*/ 50534 h 802905"/>
                    <a:gd name="connsiteX275" fmla="*/ 121263 w 770394"/>
                    <a:gd name="connsiteY275" fmla="*/ 38923 h 802905"/>
                    <a:gd name="connsiteX276" fmla="*/ 114877 w 770394"/>
                    <a:gd name="connsiteY276" fmla="*/ 36021 h 802905"/>
                    <a:gd name="connsiteX277" fmla="*/ 128230 w 770394"/>
                    <a:gd name="connsiteY277" fmla="*/ 26732 h 802905"/>
                    <a:gd name="connsiteX278" fmla="*/ 134035 w 770394"/>
                    <a:gd name="connsiteY278" fmla="*/ 26732 h 802905"/>
                    <a:gd name="connsiteX279" fmla="*/ 151452 w 770394"/>
                    <a:gd name="connsiteY279" fmla="*/ 15701 h 802905"/>
                    <a:gd name="connsiteX280" fmla="*/ 150871 w 770394"/>
                    <a:gd name="connsiteY280" fmla="*/ 10476 h 802905"/>
                    <a:gd name="connsiteX281" fmla="*/ 398768 w 770394"/>
                    <a:gd name="connsiteY281" fmla="*/ 364614 h 802905"/>
                    <a:gd name="connsiteX282" fmla="*/ 398768 w 770394"/>
                    <a:gd name="connsiteY282" fmla="*/ 370419 h 802905"/>
                    <a:gd name="connsiteX283" fmla="*/ 410959 w 770394"/>
                    <a:gd name="connsiteY283" fmla="*/ 379708 h 802905"/>
                    <a:gd name="connsiteX284" fmla="*/ 409798 w 770394"/>
                    <a:gd name="connsiteY284" fmla="*/ 365775 h 802905"/>
                    <a:gd name="connsiteX285" fmla="*/ 394704 w 770394"/>
                    <a:gd name="connsiteY285" fmla="*/ 380869 h 802905"/>
                    <a:gd name="connsiteX286" fmla="*/ 401090 w 770394"/>
                    <a:gd name="connsiteY286" fmla="*/ 381450 h 802905"/>
                    <a:gd name="connsiteX287" fmla="*/ 401090 w 770394"/>
                    <a:gd name="connsiteY287" fmla="*/ 386675 h 802905"/>
                    <a:gd name="connsiteX288" fmla="*/ 395284 w 770394"/>
                    <a:gd name="connsiteY288" fmla="*/ 386675 h 802905"/>
                    <a:gd name="connsiteX289" fmla="*/ 518942 w 770394"/>
                    <a:gd name="connsiteY289" fmla="*/ 257211 h 802905"/>
                    <a:gd name="connsiteX290" fmla="*/ 518942 w 770394"/>
                    <a:gd name="connsiteY290" fmla="*/ 262436 h 802905"/>
                    <a:gd name="connsiteX291" fmla="*/ 523587 w 770394"/>
                    <a:gd name="connsiteY291" fmla="*/ 261275 h 802905"/>
                    <a:gd name="connsiteX292" fmla="*/ 523587 w 770394"/>
                    <a:gd name="connsiteY292" fmla="*/ 258373 h 802905"/>
                    <a:gd name="connsiteX293" fmla="*/ 546228 w 770394"/>
                    <a:gd name="connsiteY293" fmla="*/ 275209 h 802905"/>
                    <a:gd name="connsiteX294" fmla="*/ 545648 w 770394"/>
                    <a:gd name="connsiteY294" fmla="*/ 268822 h 802905"/>
                    <a:gd name="connsiteX295" fmla="*/ 536359 w 770394"/>
                    <a:gd name="connsiteY295" fmla="*/ 267661 h 802905"/>
                    <a:gd name="connsiteX296" fmla="*/ 532875 w 770394"/>
                    <a:gd name="connsiteY296" fmla="*/ 265339 h 802905"/>
                    <a:gd name="connsiteX297" fmla="*/ 527651 w 770394"/>
                    <a:gd name="connsiteY297" fmla="*/ 265339 h 802905"/>
                    <a:gd name="connsiteX298" fmla="*/ 525328 w 770394"/>
                    <a:gd name="connsiteY298" fmla="*/ 267081 h 802905"/>
                    <a:gd name="connsiteX299" fmla="*/ 530553 w 770394"/>
                    <a:gd name="connsiteY299" fmla="*/ 269403 h 802905"/>
                    <a:gd name="connsiteX300" fmla="*/ 536939 w 770394"/>
                    <a:gd name="connsiteY300" fmla="*/ 275789 h 802905"/>
                    <a:gd name="connsiteX301" fmla="*/ 441728 w 770394"/>
                    <a:gd name="connsiteY301" fmla="*/ 282175 h 802905"/>
                    <a:gd name="connsiteX302" fmla="*/ 441148 w 770394"/>
                    <a:gd name="connsiteY302" fmla="*/ 288561 h 802905"/>
                    <a:gd name="connsiteX303" fmla="*/ 439406 w 770394"/>
                    <a:gd name="connsiteY303" fmla="*/ 292625 h 802905"/>
                    <a:gd name="connsiteX304" fmla="*/ 440568 w 770394"/>
                    <a:gd name="connsiteY304" fmla="*/ 305397 h 802905"/>
                    <a:gd name="connsiteX305" fmla="*/ 442890 w 770394"/>
                    <a:gd name="connsiteY305" fmla="*/ 307139 h 802905"/>
                    <a:gd name="connsiteX306" fmla="*/ 446953 w 770394"/>
                    <a:gd name="connsiteY306" fmla="*/ 307720 h 802905"/>
                    <a:gd name="connsiteX307" fmla="*/ 449856 w 770394"/>
                    <a:gd name="connsiteY307" fmla="*/ 302495 h 802905"/>
                    <a:gd name="connsiteX308" fmla="*/ 450437 w 770394"/>
                    <a:gd name="connsiteY308" fmla="*/ 293206 h 802905"/>
                    <a:gd name="connsiteX309" fmla="*/ 448695 w 770394"/>
                    <a:gd name="connsiteY309" fmla="*/ 289722 h 802905"/>
                    <a:gd name="connsiteX310" fmla="*/ 448115 w 770394"/>
                    <a:gd name="connsiteY310" fmla="*/ 283336 h 802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</a:cxnLst>
                  <a:rect l="l" t="t" r="r" b="b"/>
                  <a:pathLst>
                    <a:path w="770394" h="802905">
                      <a:moveTo>
                        <a:pt x="567708" y="783193"/>
                      </a:moveTo>
                      <a:lnTo>
                        <a:pt x="568289" y="791320"/>
                      </a:lnTo>
                      <a:lnTo>
                        <a:pt x="692527" y="771001"/>
                      </a:lnTo>
                      <a:lnTo>
                        <a:pt x="695430" y="764034"/>
                      </a:lnTo>
                      <a:lnTo>
                        <a:pt x="718072" y="729782"/>
                      </a:lnTo>
                      <a:lnTo>
                        <a:pt x="718072" y="704818"/>
                      </a:lnTo>
                      <a:lnTo>
                        <a:pt x="722716" y="692626"/>
                      </a:lnTo>
                      <a:lnTo>
                        <a:pt x="735489" y="687982"/>
                      </a:lnTo>
                      <a:lnTo>
                        <a:pt x="747100" y="642699"/>
                      </a:lnTo>
                      <a:lnTo>
                        <a:pt x="752905" y="639796"/>
                      </a:lnTo>
                      <a:lnTo>
                        <a:pt x="758711" y="643279"/>
                      </a:lnTo>
                      <a:lnTo>
                        <a:pt x="757549" y="646763"/>
                      </a:lnTo>
                      <a:lnTo>
                        <a:pt x="751164" y="651407"/>
                      </a:lnTo>
                      <a:lnTo>
                        <a:pt x="752905" y="656632"/>
                      </a:lnTo>
                      <a:lnTo>
                        <a:pt x="757549" y="658954"/>
                      </a:lnTo>
                      <a:lnTo>
                        <a:pt x="768580" y="650827"/>
                      </a:lnTo>
                      <a:lnTo>
                        <a:pt x="770902" y="593932"/>
                      </a:lnTo>
                      <a:lnTo>
                        <a:pt x="761613" y="580580"/>
                      </a:lnTo>
                      <a:lnTo>
                        <a:pt x="754647" y="559099"/>
                      </a:lnTo>
                      <a:lnTo>
                        <a:pt x="754647" y="544585"/>
                      </a:lnTo>
                      <a:lnTo>
                        <a:pt x="741294" y="519041"/>
                      </a:lnTo>
                      <a:lnTo>
                        <a:pt x="741294" y="508591"/>
                      </a:lnTo>
                      <a:lnTo>
                        <a:pt x="734327" y="489433"/>
                      </a:lnTo>
                      <a:lnTo>
                        <a:pt x="720975" y="472016"/>
                      </a:lnTo>
                      <a:lnTo>
                        <a:pt x="704139" y="466211"/>
                      </a:lnTo>
                      <a:lnTo>
                        <a:pt x="676272" y="483627"/>
                      </a:lnTo>
                      <a:lnTo>
                        <a:pt x="661758" y="510333"/>
                      </a:lnTo>
                      <a:lnTo>
                        <a:pt x="660597" y="515558"/>
                      </a:lnTo>
                      <a:lnTo>
                        <a:pt x="643180" y="535877"/>
                      </a:lnTo>
                      <a:lnTo>
                        <a:pt x="634472" y="534716"/>
                      </a:lnTo>
                      <a:lnTo>
                        <a:pt x="617636" y="518460"/>
                      </a:lnTo>
                      <a:lnTo>
                        <a:pt x="617056" y="498722"/>
                      </a:lnTo>
                      <a:lnTo>
                        <a:pt x="625764" y="487691"/>
                      </a:lnTo>
                      <a:lnTo>
                        <a:pt x="637375" y="486530"/>
                      </a:lnTo>
                      <a:lnTo>
                        <a:pt x="644342" y="476661"/>
                      </a:lnTo>
                      <a:lnTo>
                        <a:pt x="645503" y="453438"/>
                      </a:lnTo>
                      <a:lnTo>
                        <a:pt x="650147" y="448794"/>
                      </a:lnTo>
                      <a:lnTo>
                        <a:pt x="656533" y="448213"/>
                      </a:lnTo>
                      <a:lnTo>
                        <a:pt x="661758" y="438344"/>
                      </a:lnTo>
                      <a:lnTo>
                        <a:pt x="660597" y="382611"/>
                      </a:lnTo>
                      <a:lnTo>
                        <a:pt x="658855" y="375064"/>
                      </a:lnTo>
                      <a:lnTo>
                        <a:pt x="651889" y="368097"/>
                      </a:lnTo>
                      <a:lnTo>
                        <a:pt x="642019" y="362292"/>
                      </a:lnTo>
                      <a:lnTo>
                        <a:pt x="641439" y="351842"/>
                      </a:lnTo>
                      <a:lnTo>
                        <a:pt x="645503" y="348358"/>
                      </a:lnTo>
                      <a:lnTo>
                        <a:pt x="655953" y="353003"/>
                      </a:lnTo>
                      <a:lnTo>
                        <a:pt x="654211" y="343133"/>
                      </a:lnTo>
                      <a:lnTo>
                        <a:pt x="643180" y="327458"/>
                      </a:lnTo>
                      <a:lnTo>
                        <a:pt x="639116" y="318169"/>
                      </a:lnTo>
                      <a:lnTo>
                        <a:pt x="632731" y="311783"/>
                      </a:lnTo>
                      <a:lnTo>
                        <a:pt x="619958" y="311783"/>
                      </a:lnTo>
                      <a:lnTo>
                        <a:pt x="572934" y="294947"/>
                      </a:lnTo>
                      <a:lnTo>
                        <a:pt x="564806" y="285078"/>
                      </a:lnTo>
                      <a:lnTo>
                        <a:pt x="546809" y="283336"/>
                      </a:lnTo>
                      <a:lnTo>
                        <a:pt x="539842" y="285078"/>
                      </a:lnTo>
                      <a:lnTo>
                        <a:pt x="514298" y="271725"/>
                      </a:lnTo>
                      <a:lnTo>
                        <a:pt x="506170" y="271725"/>
                      </a:lnTo>
                      <a:lnTo>
                        <a:pt x="509073" y="277531"/>
                      </a:lnTo>
                      <a:lnTo>
                        <a:pt x="493398" y="276950"/>
                      </a:lnTo>
                      <a:lnTo>
                        <a:pt x="493978" y="280434"/>
                      </a:lnTo>
                      <a:lnTo>
                        <a:pt x="497462" y="283917"/>
                      </a:lnTo>
                      <a:lnTo>
                        <a:pt x="482948" y="296108"/>
                      </a:lnTo>
                      <a:lnTo>
                        <a:pt x="483528" y="306558"/>
                      </a:lnTo>
                      <a:lnTo>
                        <a:pt x="492237" y="319911"/>
                      </a:lnTo>
                      <a:lnTo>
                        <a:pt x="500945" y="321072"/>
                      </a:lnTo>
                      <a:lnTo>
                        <a:pt x="500945" y="324556"/>
                      </a:lnTo>
                      <a:lnTo>
                        <a:pt x="492237" y="327458"/>
                      </a:lnTo>
                      <a:lnTo>
                        <a:pt x="480045" y="326878"/>
                      </a:lnTo>
                      <a:lnTo>
                        <a:pt x="463790" y="341392"/>
                      </a:lnTo>
                      <a:lnTo>
                        <a:pt x="464370" y="355905"/>
                      </a:lnTo>
                      <a:lnTo>
                        <a:pt x="466692" y="389578"/>
                      </a:lnTo>
                      <a:lnTo>
                        <a:pt x="453920" y="409316"/>
                      </a:lnTo>
                      <a:lnTo>
                        <a:pt x="458565" y="383191"/>
                      </a:lnTo>
                      <a:lnTo>
                        <a:pt x="453920" y="379708"/>
                      </a:lnTo>
                      <a:lnTo>
                        <a:pt x="448695" y="410478"/>
                      </a:lnTo>
                      <a:lnTo>
                        <a:pt x="442890" y="397125"/>
                      </a:lnTo>
                      <a:lnTo>
                        <a:pt x="445792" y="383772"/>
                      </a:lnTo>
                      <a:lnTo>
                        <a:pt x="442890" y="377966"/>
                      </a:lnTo>
                      <a:lnTo>
                        <a:pt x="446373" y="370419"/>
                      </a:lnTo>
                      <a:lnTo>
                        <a:pt x="442890" y="364033"/>
                      </a:lnTo>
                      <a:lnTo>
                        <a:pt x="448695" y="358228"/>
                      </a:lnTo>
                      <a:lnTo>
                        <a:pt x="448695" y="351261"/>
                      </a:lnTo>
                      <a:lnTo>
                        <a:pt x="441148" y="354744"/>
                      </a:lnTo>
                      <a:lnTo>
                        <a:pt x="433601" y="372742"/>
                      </a:lnTo>
                      <a:lnTo>
                        <a:pt x="429537" y="376805"/>
                      </a:lnTo>
                      <a:lnTo>
                        <a:pt x="421990" y="390739"/>
                      </a:lnTo>
                      <a:lnTo>
                        <a:pt x="412120" y="389578"/>
                      </a:lnTo>
                      <a:lnTo>
                        <a:pt x="411540" y="396544"/>
                      </a:lnTo>
                      <a:lnTo>
                        <a:pt x="402251" y="396544"/>
                      </a:lnTo>
                      <a:lnTo>
                        <a:pt x="403412" y="405252"/>
                      </a:lnTo>
                      <a:lnTo>
                        <a:pt x="404573" y="416864"/>
                      </a:lnTo>
                      <a:lnTo>
                        <a:pt x="387157" y="423830"/>
                      </a:lnTo>
                      <a:lnTo>
                        <a:pt x="387737" y="431377"/>
                      </a:lnTo>
                      <a:lnTo>
                        <a:pt x="393542" y="441247"/>
                      </a:lnTo>
                      <a:lnTo>
                        <a:pt x="392962" y="471436"/>
                      </a:lnTo>
                      <a:lnTo>
                        <a:pt x="385415" y="496980"/>
                      </a:lnTo>
                      <a:lnTo>
                        <a:pt x="375545" y="511494"/>
                      </a:lnTo>
                      <a:lnTo>
                        <a:pt x="382512" y="519621"/>
                      </a:lnTo>
                      <a:lnTo>
                        <a:pt x="387157" y="539941"/>
                      </a:lnTo>
                      <a:lnTo>
                        <a:pt x="381351" y="554455"/>
                      </a:lnTo>
                      <a:lnTo>
                        <a:pt x="380190" y="566646"/>
                      </a:lnTo>
                      <a:lnTo>
                        <a:pt x="390059" y="586385"/>
                      </a:lnTo>
                      <a:lnTo>
                        <a:pt x="404573" y="614832"/>
                      </a:lnTo>
                      <a:lnTo>
                        <a:pt x="411540" y="625863"/>
                      </a:lnTo>
                      <a:lnTo>
                        <a:pt x="420829" y="665921"/>
                      </a:lnTo>
                      <a:lnTo>
                        <a:pt x="420248" y="717010"/>
                      </a:lnTo>
                      <a:lnTo>
                        <a:pt x="415023" y="739651"/>
                      </a:lnTo>
                      <a:lnTo>
                        <a:pt x="403412" y="758229"/>
                      </a:lnTo>
                      <a:lnTo>
                        <a:pt x="398187" y="779709"/>
                      </a:lnTo>
                      <a:lnTo>
                        <a:pt x="386576" y="797126"/>
                      </a:lnTo>
                      <a:lnTo>
                        <a:pt x="379609" y="802931"/>
                      </a:lnTo>
                      <a:close/>
                      <a:moveTo>
                        <a:pt x="11539" y="221217"/>
                      </a:moveTo>
                      <a:lnTo>
                        <a:pt x="28955" y="243278"/>
                      </a:lnTo>
                      <a:lnTo>
                        <a:pt x="127649" y="265339"/>
                      </a:lnTo>
                      <a:lnTo>
                        <a:pt x="135777" y="271145"/>
                      </a:lnTo>
                      <a:lnTo>
                        <a:pt x="158999" y="275789"/>
                      </a:lnTo>
                      <a:lnTo>
                        <a:pt x="163063" y="278692"/>
                      </a:lnTo>
                      <a:lnTo>
                        <a:pt x="179319" y="277531"/>
                      </a:lnTo>
                      <a:lnTo>
                        <a:pt x="207765" y="282175"/>
                      </a:lnTo>
                      <a:lnTo>
                        <a:pt x="215893" y="290883"/>
                      </a:lnTo>
                      <a:lnTo>
                        <a:pt x="210088" y="296689"/>
                      </a:lnTo>
                      <a:lnTo>
                        <a:pt x="214732" y="301333"/>
                      </a:lnTo>
                      <a:lnTo>
                        <a:pt x="236793" y="305397"/>
                      </a:lnTo>
                      <a:lnTo>
                        <a:pt x="243760" y="312364"/>
                      </a:lnTo>
                      <a:lnTo>
                        <a:pt x="244340" y="337908"/>
                      </a:lnTo>
                      <a:lnTo>
                        <a:pt x="236793" y="354164"/>
                      </a:lnTo>
                      <a:lnTo>
                        <a:pt x="248404" y="354744"/>
                      </a:lnTo>
                      <a:lnTo>
                        <a:pt x="254210" y="350100"/>
                      </a:lnTo>
                      <a:lnTo>
                        <a:pt x="259435" y="354744"/>
                      </a:lnTo>
                      <a:lnTo>
                        <a:pt x="253049" y="372742"/>
                      </a:lnTo>
                      <a:lnTo>
                        <a:pt x="258854" y="382030"/>
                      </a:lnTo>
                      <a:lnTo>
                        <a:pt x="265821" y="383772"/>
                      </a:lnTo>
                      <a:lnTo>
                        <a:pt x="270465" y="373322"/>
                      </a:lnTo>
                      <a:lnTo>
                        <a:pt x="287301" y="346617"/>
                      </a:lnTo>
                      <a:lnTo>
                        <a:pt x="296590" y="311783"/>
                      </a:lnTo>
                      <a:lnTo>
                        <a:pt x="309943" y="300172"/>
                      </a:lnTo>
                      <a:lnTo>
                        <a:pt x="307040" y="290883"/>
                      </a:lnTo>
                      <a:lnTo>
                        <a:pt x="309943" y="285659"/>
                      </a:lnTo>
                      <a:lnTo>
                        <a:pt x="315749" y="294947"/>
                      </a:lnTo>
                      <a:lnTo>
                        <a:pt x="314007" y="307720"/>
                      </a:lnTo>
                      <a:lnTo>
                        <a:pt x="330843" y="294947"/>
                      </a:lnTo>
                      <a:lnTo>
                        <a:pt x="332004" y="281595"/>
                      </a:lnTo>
                      <a:lnTo>
                        <a:pt x="344195" y="285078"/>
                      </a:lnTo>
                      <a:lnTo>
                        <a:pt x="348840" y="275789"/>
                      </a:lnTo>
                      <a:lnTo>
                        <a:pt x="352904" y="279272"/>
                      </a:lnTo>
                      <a:lnTo>
                        <a:pt x="348840" y="287981"/>
                      </a:lnTo>
                      <a:lnTo>
                        <a:pt x="343034" y="290883"/>
                      </a:lnTo>
                      <a:lnTo>
                        <a:pt x="337229" y="302495"/>
                      </a:lnTo>
                      <a:lnTo>
                        <a:pt x="345357" y="312945"/>
                      </a:lnTo>
                      <a:lnTo>
                        <a:pt x="351743" y="310042"/>
                      </a:lnTo>
                      <a:lnTo>
                        <a:pt x="348840" y="305978"/>
                      </a:lnTo>
                      <a:lnTo>
                        <a:pt x="354645" y="297270"/>
                      </a:lnTo>
                      <a:lnTo>
                        <a:pt x="365676" y="287400"/>
                      </a:lnTo>
                      <a:lnTo>
                        <a:pt x="370320" y="287400"/>
                      </a:lnTo>
                      <a:lnTo>
                        <a:pt x="371482" y="272306"/>
                      </a:lnTo>
                      <a:lnTo>
                        <a:pt x="383093" y="261856"/>
                      </a:lnTo>
                      <a:lnTo>
                        <a:pt x="428956" y="258953"/>
                      </a:lnTo>
                      <a:lnTo>
                        <a:pt x="439987" y="240956"/>
                      </a:lnTo>
                      <a:lnTo>
                        <a:pt x="462048" y="239214"/>
                      </a:lnTo>
                      <a:lnTo>
                        <a:pt x="484109" y="246181"/>
                      </a:lnTo>
                      <a:lnTo>
                        <a:pt x="508492" y="261856"/>
                      </a:lnTo>
                      <a:lnTo>
                        <a:pt x="512556" y="260695"/>
                      </a:lnTo>
                      <a:lnTo>
                        <a:pt x="511395" y="240375"/>
                      </a:lnTo>
                      <a:lnTo>
                        <a:pt x="515459" y="239214"/>
                      </a:lnTo>
                      <a:lnTo>
                        <a:pt x="541584" y="245600"/>
                      </a:lnTo>
                      <a:lnTo>
                        <a:pt x="550292" y="244439"/>
                      </a:lnTo>
                      <a:lnTo>
                        <a:pt x="567128" y="240375"/>
                      </a:lnTo>
                      <a:lnTo>
                        <a:pt x="576998" y="242698"/>
                      </a:lnTo>
                      <a:lnTo>
                        <a:pt x="587447" y="243278"/>
                      </a:lnTo>
                      <a:lnTo>
                        <a:pt x="587447" y="236892"/>
                      </a:lnTo>
                      <a:lnTo>
                        <a:pt x="583384" y="231667"/>
                      </a:lnTo>
                      <a:lnTo>
                        <a:pt x="574675" y="230506"/>
                      </a:lnTo>
                      <a:lnTo>
                        <a:pt x="568289" y="225862"/>
                      </a:lnTo>
                      <a:lnTo>
                        <a:pt x="571192" y="217734"/>
                      </a:lnTo>
                      <a:lnTo>
                        <a:pt x="566547" y="215992"/>
                      </a:lnTo>
                      <a:lnTo>
                        <a:pt x="551453" y="216573"/>
                      </a:lnTo>
                      <a:lnTo>
                        <a:pt x="550873" y="210767"/>
                      </a:lnTo>
                      <a:lnTo>
                        <a:pt x="557259" y="206123"/>
                      </a:lnTo>
                      <a:lnTo>
                        <a:pt x="560742" y="210767"/>
                      </a:lnTo>
                      <a:lnTo>
                        <a:pt x="563645" y="200317"/>
                      </a:lnTo>
                      <a:lnTo>
                        <a:pt x="559581" y="196253"/>
                      </a:lnTo>
                      <a:lnTo>
                        <a:pt x="563645" y="195092"/>
                      </a:lnTo>
                      <a:lnTo>
                        <a:pt x="555517" y="187545"/>
                      </a:lnTo>
                      <a:lnTo>
                        <a:pt x="557259" y="179998"/>
                      </a:lnTo>
                      <a:lnTo>
                        <a:pt x="557839" y="168967"/>
                      </a:lnTo>
                      <a:lnTo>
                        <a:pt x="550292" y="168967"/>
                      </a:lnTo>
                      <a:lnTo>
                        <a:pt x="541584" y="174773"/>
                      </a:lnTo>
                      <a:lnTo>
                        <a:pt x="530553" y="175353"/>
                      </a:lnTo>
                      <a:lnTo>
                        <a:pt x="527651" y="185803"/>
                      </a:lnTo>
                      <a:lnTo>
                        <a:pt x="516620" y="186964"/>
                      </a:lnTo>
                      <a:lnTo>
                        <a:pt x="514878" y="179998"/>
                      </a:lnTo>
                      <a:lnTo>
                        <a:pt x="502106" y="180578"/>
                      </a:lnTo>
                      <a:lnTo>
                        <a:pt x="496300" y="187545"/>
                      </a:lnTo>
                      <a:lnTo>
                        <a:pt x="492237" y="186964"/>
                      </a:lnTo>
                      <a:lnTo>
                        <a:pt x="491075" y="182320"/>
                      </a:lnTo>
                      <a:lnTo>
                        <a:pt x="475981" y="184642"/>
                      </a:lnTo>
                      <a:lnTo>
                        <a:pt x="475401" y="156776"/>
                      </a:lnTo>
                      <a:lnTo>
                        <a:pt x="481206" y="145165"/>
                      </a:lnTo>
                      <a:lnTo>
                        <a:pt x="477142" y="144584"/>
                      </a:lnTo>
                      <a:lnTo>
                        <a:pt x="466692" y="150970"/>
                      </a:lnTo>
                      <a:lnTo>
                        <a:pt x="453920" y="150970"/>
                      </a:lnTo>
                      <a:lnTo>
                        <a:pt x="431859" y="166645"/>
                      </a:lnTo>
                      <a:lnTo>
                        <a:pt x="395865" y="168387"/>
                      </a:lnTo>
                      <a:lnTo>
                        <a:pt x="372062" y="173031"/>
                      </a:lnTo>
                      <a:lnTo>
                        <a:pt x="361032" y="181739"/>
                      </a:lnTo>
                      <a:lnTo>
                        <a:pt x="352904" y="189287"/>
                      </a:lnTo>
                      <a:lnTo>
                        <a:pt x="338390" y="199156"/>
                      </a:lnTo>
                      <a:lnTo>
                        <a:pt x="336648" y="203800"/>
                      </a:lnTo>
                      <a:lnTo>
                        <a:pt x="333165" y="193931"/>
                      </a:lnTo>
                      <a:lnTo>
                        <a:pt x="325618" y="190448"/>
                      </a:lnTo>
                      <a:lnTo>
                        <a:pt x="325618" y="193931"/>
                      </a:lnTo>
                      <a:lnTo>
                        <a:pt x="329682" y="197995"/>
                      </a:lnTo>
                      <a:lnTo>
                        <a:pt x="329682" y="205542"/>
                      </a:lnTo>
                      <a:lnTo>
                        <a:pt x="320973" y="202059"/>
                      </a:lnTo>
                      <a:lnTo>
                        <a:pt x="317490" y="202059"/>
                      </a:lnTo>
                      <a:lnTo>
                        <a:pt x="315749" y="209025"/>
                      </a:lnTo>
                      <a:lnTo>
                        <a:pt x="304138" y="197995"/>
                      </a:lnTo>
                      <a:lnTo>
                        <a:pt x="296590" y="196834"/>
                      </a:lnTo>
                      <a:lnTo>
                        <a:pt x="289043" y="205542"/>
                      </a:lnTo>
                      <a:lnTo>
                        <a:pt x="270465" y="204962"/>
                      </a:lnTo>
                      <a:lnTo>
                        <a:pt x="267562" y="196834"/>
                      </a:lnTo>
                      <a:lnTo>
                        <a:pt x="255951" y="185803"/>
                      </a:lnTo>
                      <a:lnTo>
                        <a:pt x="248404" y="176515"/>
                      </a:lnTo>
                      <a:lnTo>
                        <a:pt x="248404" y="172451"/>
                      </a:lnTo>
                      <a:lnTo>
                        <a:pt x="242018" y="164323"/>
                      </a:lnTo>
                      <a:lnTo>
                        <a:pt x="226924" y="157356"/>
                      </a:lnTo>
                      <a:lnTo>
                        <a:pt x="207765" y="156776"/>
                      </a:lnTo>
                      <a:lnTo>
                        <a:pt x="201379" y="151551"/>
                      </a:lnTo>
                      <a:lnTo>
                        <a:pt x="193252" y="151551"/>
                      </a:lnTo>
                      <a:lnTo>
                        <a:pt x="189188" y="153873"/>
                      </a:lnTo>
                      <a:lnTo>
                        <a:pt x="176416" y="166645"/>
                      </a:lnTo>
                      <a:lnTo>
                        <a:pt x="172352" y="173031"/>
                      </a:lnTo>
                      <a:lnTo>
                        <a:pt x="166546" y="168967"/>
                      </a:lnTo>
                      <a:lnTo>
                        <a:pt x="167707" y="163162"/>
                      </a:lnTo>
                      <a:lnTo>
                        <a:pt x="172352" y="150970"/>
                      </a:lnTo>
                      <a:lnTo>
                        <a:pt x="190930" y="121942"/>
                      </a:lnTo>
                      <a:lnTo>
                        <a:pt x="195574" y="120781"/>
                      </a:lnTo>
                      <a:lnTo>
                        <a:pt x="205443" y="109751"/>
                      </a:lnTo>
                      <a:lnTo>
                        <a:pt x="209507" y="100462"/>
                      </a:lnTo>
                      <a:lnTo>
                        <a:pt x="226924" y="96979"/>
                      </a:lnTo>
                      <a:lnTo>
                        <a:pt x="231568" y="93495"/>
                      </a:lnTo>
                      <a:lnTo>
                        <a:pt x="230988" y="87690"/>
                      </a:lnTo>
                      <a:lnTo>
                        <a:pt x="228085" y="84787"/>
                      </a:lnTo>
                      <a:lnTo>
                        <a:pt x="201960" y="85948"/>
                      </a:lnTo>
                      <a:lnTo>
                        <a:pt x="190349" y="88851"/>
                      </a:lnTo>
                      <a:lnTo>
                        <a:pt x="175255" y="95818"/>
                      </a:lnTo>
                      <a:lnTo>
                        <a:pt x="168288" y="102784"/>
                      </a:lnTo>
                      <a:lnTo>
                        <a:pt x="158418" y="115556"/>
                      </a:lnTo>
                      <a:lnTo>
                        <a:pt x="147969" y="121362"/>
                      </a:lnTo>
                      <a:lnTo>
                        <a:pt x="128810" y="141101"/>
                      </a:lnTo>
                      <a:lnTo>
                        <a:pt x="126488" y="150390"/>
                      </a:lnTo>
                      <a:lnTo>
                        <a:pt x="83527" y="177095"/>
                      </a:lnTo>
                      <a:lnTo>
                        <a:pt x="60305" y="179998"/>
                      </a:lnTo>
                      <a:lnTo>
                        <a:pt x="49855" y="182320"/>
                      </a:lnTo>
                      <a:lnTo>
                        <a:pt x="36502" y="199737"/>
                      </a:lnTo>
                      <a:lnTo>
                        <a:pt x="26052" y="203800"/>
                      </a:lnTo>
                      <a:lnTo>
                        <a:pt x="508" y="217153"/>
                      </a:lnTo>
                      <a:close/>
                      <a:moveTo>
                        <a:pt x="596156" y="243278"/>
                      </a:moveTo>
                      <a:lnTo>
                        <a:pt x="618217" y="243859"/>
                      </a:lnTo>
                      <a:lnTo>
                        <a:pt x="621700" y="240956"/>
                      </a:lnTo>
                      <a:lnTo>
                        <a:pt x="620539" y="229345"/>
                      </a:lnTo>
                      <a:lnTo>
                        <a:pt x="610670" y="218895"/>
                      </a:lnTo>
                      <a:lnTo>
                        <a:pt x="599639" y="219475"/>
                      </a:lnTo>
                      <a:lnTo>
                        <a:pt x="599059" y="222378"/>
                      </a:lnTo>
                      <a:lnTo>
                        <a:pt x="605444" y="224700"/>
                      </a:lnTo>
                      <a:lnTo>
                        <a:pt x="596156" y="229345"/>
                      </a:lnTo>
                      <a:lnTo>
                        <a:pt x="594414" y="235150"/>
                      </a:lnTo>
                      <a:lnTo>
                        <a:pt x="590931" y="231667"/>
                      </a:lnTo>
                      <a:lnTo>
                        <a:pt x="588609" y="236311"/>
                      </a:lnTo>
                      <a:close/>
                      <a:moveTo>
                        <a:pt x="160160" y="26"/>
                      </a:moveTo>
                      <a:lnTo>
                        <a:pt x="146807" y="1187"/>
                      </a:lnTo>
                      <a:lnTo>
                        <a:pt x="131132" y="12218"/>
                      </a:lnTo>
                      <a:lnTo>
                        <a:pt x="89913" y="42987"/>
                      </a:lnTo>
                      <a:lnTo>
                        <a:pt x="94558" y="48793"/>
                      </a:lnTo>
                      <a:lnTo>
                        <a:pt x="105007" y="50534"/>
                      </a:lnTo>
                      <a:lnTo>
                        <a:pt x="121263" y="38923"/>
                      </a:lnTo>
                      <a:lnTo>
                        <a:pt x="114877" y="36021"/>
                      </a:lnTo>
                      <a:lnTo>
                        <a:pt x="128230" y="26732"/>
                      </a:lnTo>
                      <a:lnTo>
                        <a:pt x="134035" y="26732"/>
                      </a:lnTo>
                      <a:lnTo>
                        <a:pt x="151452" y="15701"/>
                      </a:lnTo>
                      <a:lnTo>
                        <a:pt x="150871" y="10476"/>
                      </a:lnTo>
                      <a:close/>
                      <a:moveTo>
                        <a:pt x="398768" y="364614"/>
                      </a:moveTo>
                      <a:lnTo>
                        <a:pt x="398768" y="370419"/>
                      </a:lnTo>
                      <a:lnTo>
                        <a:pt x="410959" y="379708"/>
                      </a:lnTo>
                      <a:lnTo>
                        <a:pt x="409798" y="365775"/>
                      </a:lnTo>
                      <a:close/>
                      <a:moveTo>
                        <a:pt x="394704" y="380869"/>
                      </a:moveTo>
                      <a:lnTo>
                        <a:pt x="401090" y="381450"/>
                      </a:lnTo>
                      <a:lnTo>
                        <a:pt x="401090" y="386675"/>
                      </a:lnTo>
                      <a:lnTo>
                        <a:pt x="395284" y="386675"/>
                      </a:lnTo>
                      <a:close/>
                      <a:moveTo>
                        <a:pt x="518942" y="257211"/>
                      </a:moveTo>
                      <a:lnTo>
                        <a:pt x="518942" y="262436"/>
                      </a:lnTo>
                      <a:lnTo>
                        <a:pt x="523587" y="261275"/>
                      </a:lnTo>
                      <a:lnTo>
                        <a:pt x="523587" y="258373"/>
                      </a:lnTo>
                      <a:close/>
                      <a:moveTo>
                        <a:pt x="546228" y="275209"/>
                      </a:moveTo>
                      <a:lnTo>
                        <a:pt x="545648" y="268822"/>
                      </a:lnTo>
                      <a:lnTo>
                        <a:pt x="536359" y="267661"/>
                      </a:lnTo>
                      <a:lnTo>
                        <a:pt x="532875" y="265339"/>
                      </a:lnTo>
                      <a:lnTo>
                        <a:pt x="527651" y="265339"/>
                      </a:lnTo>
                      <a:lnTo>
                        <a:pt x="525328" y="267081"/>
                      </a:lnTo>
                      <a:lnTo>
                        <a:pt x="530553" y="269403"/>
                      </a:lnTo>
                      <a:lnTo>
                        <a:pt x="536939" y="275789"/>
                      </a:lnTo>
                      <a:close/>
                      <a:moveTo>
                        <a:pt x="441728" y="282175"/>
                      </a:moveTo>
                      <a:lnTo>
                        <a:pt x="441148" y="288561"/>
                      </a:lnTo>
                      <a:lnTo>
                        <a:pt x="439406" y="292625"/>
                      </a:lnTo>
                      <a:lnTo>
                        <a:pt x="440568" y="305397"/>
                      </a:lnTo>
                      <a:lnTo>
                        <a:pt x="442890" y="307139"/>
                      </a:lnTo>
                      <a:lnTo>
                        <a:pt x="446953" y="307720"/>
                      </a:lnTo>
                      <a:lnTo>
                        <a:pt x="449856" y="302495"/>
                      </a:lnTo>
                      <a:lnTo>
                        <a:pt x="450437" y="293206"/>
                      </a:lnTo>
                      <a:lnTo>
                        <a:pt x="448695" y="289722"/>
                      </a:lnTo>
                      <a:lnTo>
                        <a:pt x="448115" y="283336"/>
                      </a:lnTo>
                      <a:close/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AD73B7D3-B0D3-8C72-B6E3-977BD3A37369}"/>
                    </a:ext>
                  </a:extLst>
                </p:cNvPr>
                <p:cNvSpPr/>
                <p:nvPr/>
              </p:nvSpPr>
              <p:spPr>
                <a:xfrm>
                  <a:off x="9559011" y="2453718"/>
                  <a:ext cx="672280" cy="744849"/>
                </a:xfrm>
                <a:custGeom>
                  <a:avLst/>
                  <a:gdLst>
                    <a:gd name="connsiteX0" fmla="*/ 14482 w 672280"/>
                    <a:gd name="connsiteY0" fmla="*/ 86538 h 744849"/>
                    <a:gd name="connsiteX1" fmla="*/ 8096 w 672280"/>
                    <a:gd name="connsiteY1" fmla="*/ 102794 h 744849"/>
                    <a:gd name="connsiteX2" fmla="*/ 12741 w 672280"/>
                    <a:gd name="connsiteY2" fmla="*/ 110922 h 744849"/>
                    <a:gd name="connsiteX3" fmla="*/ 10999 w 672280"/>
                    <a:gd name="connsiteY3" fmla="*/ 140530 h 744849"/>
                    <a:gd name="connsiteX4" fmla="*/ 8096 w 672280"/>
                    <a:gd name="connsiteY4" fmla="*/ 146916 h 744849"/>
                    <a:gd name="connsiteX5" fmla="*/ 23771 w 672280"/>
                    <a:gd name="connsiteY5" fmla="*/ 199746 h 744849"/>
                    <a:gd name="connsiteX6" fmla="*/ 31318 w 672280"/>
                    <a:gd name="connsiteY6" fmla="*/ 214260 h 744849"/>
                    <a:gd name="connsiteX7" fmla="*/ 35382 w 672280"/>
                    <a:gd name="connsiteY7" fmla="*/ 295538 h 744849"/>
                    <a:gd name="connsiteX8" fmla="*/ 41188 w 672280"/>
                    <a:gd name="connsiteY8" fmla="*/ 311213 h 744849"/>
                    <a:gd name="connsiteX9" fmla="*/ 38866 w 672280"/>
                    <a:gd name="connsiteY9" fmla="*/ 344885 h 744849"/>
                    <a:gd name="connsiteX10" fmla="*/ 55702 w 672280"/>
                    <a:gd name="connsiteY10" fmla="*/ 387846 h 744849"/>
                    <a:gd name="connsiteX11" fmla="*/ 57443 w 672280"/>
                    <a:gd name="connsiteY11" fmla="*/ 421518 h 744849"/>
                    <a:gd name="connsiteX12" fmla="*/ 56863 w 672280"/>
                    <a:gd name="connsiteY12" fmla="*/ 433709 h 744849"/>
                    <a:gd name="connsiteX13" fmla="*/ 56282 w 672280"/>
                    <a:gd name="connsiteY13" fmla="*/ 446481 h 744849"/>
                    <a:gd name="connsiteX14" fmla="*/ 51057 w 672280"/>
                    <a:gd name="connsiteY14" fmla="*/ 458093 h 744849"/>
                    <a:gd name="connsiteX15" fmla="*/ 33060 w 672280"/>
                    <a:gd name="connsiteY15" fmla="*/ 469123 h 744849"/>
                    <a:gd name="connsiteX16" fmla="*/ 31318 w 672280"/>
                    <a:gd name="connsiteY16" fmla="*/ 476090 h 744849"/>
                    <a:gd name="connsiteX17" fmla="*/ 41188 w 672280"/>
                    <a:gd name="connsiteY17" fmla="*/ 490603 h 744849"/>
                    <a:gd name="connsiteX18" fmla="*/ 43510 w 672280"/>
                    <a:gd name="connsiteY18" fmla="*/ 501053 h 744849"/>
                    <a:gd name="connsiteX19" fmla="*/ 58604 w 672280"/>
                    <a:gd name="connsiteY19" fmla="*/ 504537 h 744849"/>
                    <a:gd name="connsiteX20" fmla="*/ 67313 w 672280"/>
                    <a:gd name="connsiteY20" fmla="*/ 515567 h 744849"/>
                    <a:gd name="connsiteX21" fmla="*/ 66152 w 672280"/>
                    <a:gd name="connsiteY21" fmla="*/ 744886 h 744849"/>
                    <a:gd name="connsiteX22" fmla="*/ 229868 w 672280"/>
                    <a:gd name="connsiteY22" fmla="*/ 744886 h 744849"/>
                    <a:gd name="connsiteX23" fmla="*/ 440608 w 672280"/>
                    <a:gd name="connsiteY23" fmla="*/ 739661 h 744849"/>
                    <a:gd name="connsiteX24" fmla="*/ 548591 w 672280"/>
                    <a:gd name="connsiteY24" fmla="*/ 735597 h 744849"/>
                    <a:gd name="connsiteX25" fmla="*/ 542205 w 672280"/>
                    <a:gd name="connsiteY25" fmla="*/ 709472 h 744849"/>
                    <a:gd name="connsiteX26" fmla="*/ 541044 w 672280"/>
                    <a:gd name="connsiteY26" fmla="*/ 692055 h 744849"/>
                    <a:gd name="connsiteX27" fmla="*/ 528272 w 672280"/>
                    <a:gd name="connsiteY27" fmla="*/ 674639 h 744849"/>
                    <a:gd name="connsiteX28" fmla="*/ 512017 w 672280"/>
                    <a:gd name="connsiteY28" fmla="*/ 670575 h 744849"/>
                    <a:gd name="connsiteX29" fmla="*/ 481828 w 672280"/>
                    <a:gd name="connsiteY29" fmla="*/ 649675 h 744849"/>
                    <a:gd name="connsiteX30" fmla="*/ 478344 w 672280"/>
                    <a:gd name="connsiteY30" fmla="*/ 630517 h 744849"/>
                    <a:gd name="connsiteX31" fmla="*/ 441769 w 672280"/>
                    <a:gd name="connsiteY31" fmla="*/ 612520 h 744849"/>
                    <a:gd name="connsiteX32" fmla="*/ 440608 w 672280"/>
                    <a:gd name="connsiteY32" fmla="*/ 604972 h 744849"/>
                    <a:gd name="connsiteX33" fmla="*/ 421450 w 672280"/>
                    <a:gd name="connsiteY33" fmla="*/ 604972 h 744849"/>
                    <a:gd name="connsiteX34" fmla="*/ 408678 w 672280"/>
                    <a:gd name="connsiteY34" fmla="*/ 589878 h 744849"/>
                    <a:gd name="connsiteX35" fmla="*/ 397067 w 672280"/>
                    <a:gd name="connsiteY35" fmla="*/ 582331 h 744849"/>
                    <a:gd name="connsiteX36" fmla="*/ 401131 w 672280"/>
                    <a:gd name="connsiteY36" fmla="*/ 552723 h 744849"/>
                    <a:gd name="connsiteX37" fmla="*/ 395906 w 672280"/>
                    <a:gd name="connsiteY37" fmla="*/ 543434 h 744849"/>
                    <a:gd name="connsiteX38" fmla="*/ 398809 w 672280"/>
                    <a:gd name="connsiteY38" fmla="*/ 512084 h 744849"/>
                    <a:gd name="connsiteX39" fmla="*/ 404614 w 672280"/>
                    <a:gd name="connsiteY39" fmla="*/ 501634 h 744849"/>
                    <a:gd name="connsiteX40" fmla="*/ 402872 w 672280"/>
                    <a:gd name="connsiteY40" fmla="*/ 485959 h 744849"/>
                    <a:gd name="connsiteX41" fmla="*/ 395906 w 672280"/>
                    <a:gd name="connsiteY41" fmla="*/ 478412 h 744849"/>
                    <a:gd name="connsiteX42" fmla="*/ 385456 w 672280"/>
                    <a:gd name="connsiteY42" fmla="*/ 476670 h 744849"/>
                    <a:gd name="connsiteX43" fmla="*/ 385456 w 672280"/>
                    <a:gd name="connsiteY43" fmla="*/ 466801 h 744849"/>
                    <a:gd name="connsiteX44" fmla="*/ 401712 w 672280"/>
                    <a:gd name="connsiteY44" fmla="*/ 433129 h 744849"/>
                    <a:gd name="connsiteX45" fmla="*/ 435964 w 672280"/>
                    <a:gd name="connsiteY45" fmla="*/ 410487 h 744849"/>
                    <a:gd name="connsiteX46" fmla="*/ 433642 w 672280"/>
                    <a:gd name="connsiteY46" fmla="*/ 335015 h 744849"/>
                    <a:gd name="connsiteX47" fmla="*/ 438867 w 672280"/>
                    <a:gd name="connsiteY47" fmla="*/ 337337 h 744849"/>
                    <a:gd name="connsiteX48" fmla="*/ 442350 w 672280"/>
                    <a:gd name="connsiteY48" fmla="*/ 334435 h 744849"/>
                    <a:gd name="connsiteX49" fmla="*/ 442931 w 672280"/>
                    <a:gd name="connsiteY49" fmla="*/ 328049 h 744849"/>
                    <a:gd name="connsiteX50" fmla="*/ 448156 w 672280"/>
                    <a:gd name="connsiteY50" fmla="*/ 324565 h 744849"/>
                    <a:gd name="connsiteX51" fmla="*/ 456283 w 672280"/>
                    <a:gd name="connsiteY51" fmla="*/ 331532 h 744849"/>
                    <a:gd name="connsiteX52" fmla="*/ 460347 w 672280"/>
                    <a:gd name="connsiteY52" fmla="*/ 330951 h 744849"/>
                    <a:gd name="connsiteX53" fmla="*/ 460347 w 672280"/>
                    <a:gd name="connsiteY53" fmla="*/ 330951 h 744849"/>
                    <a:gd name="connsiteX54" fmla="*/ 453381 w 672280"/>
                    <a:gd name="connsiteY54" fmla="*/ 318179 h 744849"/>
                    <a:gd name="connsiteX55" fmla="*/ 478344 w 672280"/>
                    <a:gd name="connsiteY55" fmla="*/ 300182 h 744849"/>
                    <a:gd name="connsiteX56" fmla="*/ 496342 w 672280"/>
                    <a:gd name="connsiteY56" fmla="*/ 278702 h 744849"/>
                    <a:gd name="connsiteX57" fmla="*/ 505630 w 672280"/>
                    <a:gd name="connsiteY57" fmla="*/ 274057 h 744849"/>
                    <a:gd name="connsiteX58" fmla="*/ 532916 w 672280"/>
                    <a:gd name="connsiteY58" fmla="*/ 239804 h 744849"/>
                    <a:gd name="connsiteX59" fmla="*/ 569491 w 672280"/>
                    <a:gd name="connsiteY59" fmla="*/ 206132 h 744849"/>
                    <a:gd name="connsiteX60" fmla="*/ 592133 w 672280"/>
                    <a:gd name="connsiteY60" fmla="*/ 193941 h 744849"/>
                    <a:gd name="connsiteX61" fmla="*/ 628708 w 672280"/>
                    <a:gd name="connsiteY61" fmla="*/ 178266 h 744849"/>
                    <a:gd name="connsiteX62" fmla="*/ 672830 w 672280"/>
                    <a:gd name="connsiteY62" fmla="*/ 152141 h 744849"/>
                    <a:gd name="connsiteX63" fmla="*/ 669346 w 672280"/>
                    <a:gd name="connsiteY63" fmla="*/ 149819 h 744849"/>
                    <a:gd name="connsiteX64" fmla="*/ 647866 w 672280"/>
                    <a:gd name="connsiteY64" fmla="*/ 153883 h 744849"/>
                    <a:gd name="connsiteX65" fmla="*/ 631610 w 672280"/>
                    <a:gd name="connsiteY65" fmla="*/ 154463 h 744849"/>
                    <a:gd name="connsiteX66" fmla="*/ 625805 w 672280"/>
                    <a:gd name="connsiteY66" fmla="*/ 145174 h 744849"/>
                    <a:gd name="connsiteX67" fmla="*/ 617677 w 672280"/>
                    <a:gd name="connsiteY67" fmla="*/ 139949 h 744849"/>
                    <a:gd name="connsiteX68" fmla="*/ 560783 w 672280"/>
                    <a:gd name="connsiteY68" fmla="*/ 146916 h 744849"/>
                    <a:gd name="connsiteX69" fmla="*/ 554977 w 672280"/>
                    <a:gd name="connsiteY69" fmla="*/ 130660 h 744849"/>
                    <a:gd name="connsiteX70" fmla="*/ 545689 w 672280"/>
                    <a:gd name="connsiteY70" fmla="*/ 130080 h 744849"/>
                    <a:gd name="connsiteX71" fmla="*/ 535819 w 672280"/>
                    <a:gd name="connsiteY71" fmla="*/ 134724 h 744849"/>
                    <a:gd name="connsiteX72" fmla="*/ 514339 w 672280"/>
                    <a:gd name="connsiteY72" fmla="*/ 152721 h 744849"/>
                    <a:gd name="connsiteX73" fmla="*/ 490536 w 672280"/>
                    <a:gd name="connsiteY73" fmla="*/ 152721 h 744849"/>
                    <a:gd name="connsiteX74" fmla="*/ 478344 w 672280"/>
                    <a:gd name="connsiteY74" fmla="*/ 146916 h 744849"/>
                    <a:gd name="connsiteX75" fmla="*/ 476603 w 672280"/>
                    <a:gd name="connsiteY75" fmla="*/ 137047 h 744849"/>
                    <a:gd name="connsiteX76" fmla="*/ 453961 w 672280"/>
                    <a:gd name="connsiteY76" fmla="*/ 132402 h 744849"/>
                    <a:gd name="connsiteX77" fmla="*/ 450478 w 672280"/>
                    <a:gd name="connsiteY77" fmla="*/ 123113 h 744849"/>
                    <a:gd name="connsiteX78" fmla="*/ 446414 w 672280"/>
                    <a:gd name="connsiteY78" fmla="*/ 115566 h 744849"/>
                    <a:gd name="connsiteX79" fmla="*/ 440608 w 672280"/>
                    <a:gd name="connsiteY79" fmla="*/ 120791 h 744849"/>
                    <a:gd name="connsiteX80" fmla="*/ 425514 w 672280"/>
                    <a:gd name="connsiteY80" fmla="*/ 121372 h 744849"/>
                    <a:gd name="connsiteX81" fmla="*/ 368039 w 672280"/>
                    <a:gd name="connsiteY81" fmla="*/ 89441 h 744849"/>
                    <a:gd name="connsiteX82" fmla="*/ 351203 w 672280"/>
                    <a:gd name="connsiteY82" fmla="*/ 89441 h 744849"/>
                    <a:gd name="connsiteX83" fmla="*/ 346559 w 672280"/>
                    <a:gd name="connsiteY83" fmla="*/ 85377 h 744849"/>
                    <a:gd name="connsiteX84" fmla="*/ 328562 w 672280"/>
                    <a:gd name="connsiteY84" fmla="*/ 92924 h 744849"/>
                    <a:gd name="connsiteX85" fmla="*/ 323917 w 672280"/>
                    <a:gd name="connsiteY85" fmla="*/ 100472 h 744849"/>
                    <a:gd name="connsiteX86" fmla="*/ 304759 w 672280"/>
                    <a:gd name="connsiteY86" fmla="*/ 105116 h 744849"/>
                    <a:gd name="connsiteX87" fmla="*/ 297212 w 672280"/>
                    <a:gd name="connsiteY87" fmla="*/ 103955 h 744849"/>
                    <a:gd name="connsiteX88" fmla="*/ 297212 w 672280"/>
                    <a:gd name="connsiteY88" fmla="*/ 94086 h 744849"/>
                    <a:gd name="connsiteX89" fmla="*/ 293148 w 672280"/>
                    <a:gd name="connsiteY89" fmla="*/ 88861 h 744849"/>
                    <a:gd name="connsiteX90" fmla="*/ 258895 w 672280"/>
                    <a:gd name="connsiteY90" fmla="*/ 88861 h 744849"/>
                    <a:gd name="connsiteX91" fmla="*/ 256573 w 672280"/>
                    <a:gd name="connsiteY91" fmla="*/ 80733 h 744849"/>
                    <a:gd name="connsiteX92" fmla="*/ 241479 w 672280"/>
                    <a:gd name="connsiteY92" fmla="*/ 80733 h 744849"/>
                    <a:gd name="connsiteX93" fmla="*/ 235093 w 672280"/>
                    <a:gd name="connsiteY93" fmla="*/ 83055 h 744849"/>
                    <a:gd name="connsiteX94" fmla="*/ 221159 w 672280"/>
                    <a:gd name="connsiteY94" fmla="*/ 73186 h 744849"/>
                    <a:gd name="connsiteX95" fmla="*/ 222901 w 672280"/>
                    <a:gd name="connsiteY95" fmla="*/ 65058 h 744849"/>
                    <a:gd name="connsiteX96" fmla="*/ 219418 w 672280"/>
                    <a:gd name="connsiteY96" fmla="*/ 51125 h 744849"/>
                    <a:gd name="connsiteX97" fmla="*/ 215354 w 672280"/>
                    <a:gd name="connsiteY97" fmla="*/ 44739 h 744849"/>
                    <a:gd name="connsiteX98" fmla="*/ 214193 w 672280"/>
                    <a:gd name="connsiteY98" fmla="*/ 27322 h 744849"/>
                    <a:gd name="connsiteX99" fmla="*/ 208387 w 672280"/>
                    <a:gd name="connsiteY99" fmla="*/ 9325 h 744849"/>
                    <a:gd name="connsiteX100" fmla="*/ 196196 w 672280"/>
                    <a:gd name="connsiteY100" fmla="*/ 36 h 744849"/>
                    <a:gd name="connsiteX101" fmla="*/ 179360 w 672280"/>
                    <a:gd name="connsiteY101" fmla="*/ 36 h 744849"/>
                    <a:gd name="connsiteX102" fmla="*/ 179940 w 672280"/>
                    <a:gd name="connsiteY102" fmla="*/ 46480 h 744849"/>
                    <a:gd name="connsiteX103" fmla="*/ 549 w 672280"/>
                    <a:gd name="connsiteY103" fmla="*/ 44158 h 744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</a:cxnLst>
                  <a:rect l="l" t="t" r="r" b="b"/>
                  <a:pathLst>
                    <a:path w="672280" h="744849">
                      <a:moveTo>
                        <a:pt x="14482" y="86538"/>
                      </a:moveTo>
                      <a:lnTo>
                        <a:pt x="8096" y="102794"/>
                      </a:lnTo>
                      <a:lnTo>
                        <a:pt x="12741" y="110922"/>
                      </a:lnTo>
                      <a:lnTo>
                        <a:pt x="10999" y="140530"/>
                      </a:lnTo>
                      <a:lnTo>
                        <a:pt x="8096" y="146916"/>
                      </a:lnTo>
                      <a:lnTo>
                        <a:pt x="23771" y="199746"/>
                      </a:lnTo>
                      <a:lnTo>
                        <a:pt x="31318" y="214260"/>
                      </a:lnTo>
                      <a:lnTo>
                        <a:pt x="35382" y="295538"/>
                      </a:lnTo>
                      <a:lnTo>
                        <a:pt x="41188" y="311213"/>
                      </a:lnTo>
                      <a:lnTo>
                        <a:pt x="38866" y="344885"/>
                      </a:lnTo>
                      <a:lnTo>
                        <a:pt x="55702" y="387846"/>
                      </a:lnTo>
                      <a:lnTo>
                        <a:pt x="57443" y="421518"/>
                      </a:lnTo>
                      <a:lnTo>
                        <a:pt x="56863" y="433709"/>
                      </a:lnTo>
                      <a:lnTo>
                        <a:pt x="56282" y="446481"/>
                      </a:lnTo>
                      <a:lnTo>
                        <a:pt x="51057" y="458093"/>
                      </a:lnTo>
                      <a:lnTo>
                        <a:pt x="33060" y="469123"/>
                      </a:lnTo>
                      <a:lnTo>
                        <a:pt x="31318" y="476090"/>
                      </a:lnTo>
                      <a:lnTo>
                        <a:pt x="41188" y="490603"/>
                      </a:lnTo>
                      <a:lnTo>
                        <a:pt x="43510" y="501053"/>
                      </a:lnTo>
                      <a:lnTo>
                        <a:pt x="58604" y="504537"/>
                      </a:lnTo>
                      <a:lnTo>
                        <a:pt x="67313" y="515567"/>
                      </a:lnTo>
                      <a:lnTo>
                        <a:pt x="66152" y="744886"/>
                      </a:lnTo>
                      <a:lnTo>
                        <a:pt x="229868" y="744886"/>
                      </a:lnTo>
                      <a:lnTo>
                        <a:pt x="440608" y="739661"/>
                      </a:lnTo>
                      <a:lnTo>
                        <a:pt x="548591" y="735597"/>
                      </a:lnTo>
                      <a:lnTo>
                        <a:pt x="542205" y="709472"/>
                      </a:lnTo>
                      <a:lnTo>
                        <a:pt x="541044" y="692055"/>
                      </a:lnTo>
                      <a:lnTo>
                        <a:pt x="528272" y="674639"/>
                      </a:lnTo>
                      <a:lnTo>
                        <a:pt x="512017" y="670575"/>
                      </a:lnTo>
                      <a:lnTo>
                        <a:pt x="481828" y="649675"/>
                      </a:lnTo>
                      <a:lnTo>
                        <a:pt x="478344" y="630517"/>
                      </a:lnTo>
                      <a:lnTo>
                        <a:pt x="441769" y="612520"/>
                      </a:lnTo>
                      <a:lnTo>
                        <a:pt x="440608" y="604972"/>
                      </a:lnTo>
                      <a:lnTo>
                        <a:pt x="421450" y="604972"/>
                      </a:lnTo>
                      <a:lnTo>
                        <a:pt x="408678" y="589878"/>
                      </a:lnTo>
                      <a:lnTo>
                        <a:pt x="397067" y="582331"/>
                      </a:lnTo>
                      <a:lnTo>
                        <a:pt x="401131" y="552723"/>
                      </a:lnTo>
                      <a:lnTo>
                        <a:pt x="395906" y="543434"/>
                      </a:lnTo>
                      <a:lnTo>
                        <a:pt x="398809" y="512084"/>
                      </a:lnTo>
                      <a:lnTo>
                        <a:pt x="404614" y="501634"/>
                      </a:lnTo>
                      <a:lnTo>
                        <a:pt x="402872" y="485959"/>
                      </a:lnTo>
                      <a:lnTo>
                        <a:pt x="395906" y="478412"/>
                      </a:lnTo>
                      <a:lnTo>
                        <a:pt x="385456" y="476670"/>
                      </a:lnTo>
                      <a:lnTo>
                        <a:pt x="385456" y="466801"/>
                      </a:lnTo>
                      <a:lnTo>
                        <a:pt x="401712" y="433129"/>
                      </a:lnTo>
                      <a:lnTo>
                        <a:pt x="435964" y="410487"/>
                      </a:lnTo>
                      <a:lnTo>
                        <a:pt x="433642" y="335015"/>
                      </a:lnTo>
                      <a:lnTo>
                        <a:pt x="438867" y="337337"/>
                      </a:lnTo>
                      <a:lnTo>
                        <a:pt x="442350" y="334435"/>
                      </a:lnTo>
                      <a:lnTo>
                        <a:pt x="442931" y="328049"/>
                      </a:lnTo>
                      <a:lnTo>
                        <a:pt x="448156" y="324565"/>
                      </a:lnTo>
                      <a:lnTo>
                        <a:pt x="456283" y="331532"/>
                      </a:lnTo>
                      <a:lnTo>
                        <a:pt x="460347" y="330951"/>
                      </a:lnTo>
                      <a:lnTo>
                        <a:pt x="460347" y="330951"/>
                      </a:lnTo>
                      <a:lnTo>
                        <a:pt x="453381" y="318179"/>
                      </a:lnTo>
                      <a:lnTo>
                        <a:pt x="478344" y="300182"/>
                      </a:lnTo>
                      <a:lnTo>
                        <a:pt x="496342" y="278702"/>
                      </a:lnTo>
                      <a:lnTo>
                        <a:pt x="505630" y="274057"/>
                      </a:lnTo>
                      <a:lnTo>
                        <a:pt x="532916" y="239804"/>
                      </a:lnTo>
                      <a:lnTo>
                        <a:pt x="569491" y="206132"/>
                      </a:lnTo>
                      <a:lnTo>
                        <a:pt x="592133" y="193941"/>
                      </a:lnTo>
                      <a:lnTo>
                        <a:pt x="628708" y="178266"/>
                      </a:lnTo>
                      <a:lnTo>
                        <a:pt x="672830" y="152141"/>
                      </a:lnTo>
                      <a:lnTo>
                        <a:pt x="669346" y="149819"/>
                      </a:lnTo>
                      <a:lnTo>
                        <a:pt x="647866" y="153883"/>
                      </a:lnTo>
                      <a:lnTo>
                        <a:pt x="631610" y="154463"/>
                      </a:lnTo>
                      <a:lnTo>
                        <a:pt x="625805" y="145174"/>
                      </a:lnTo>
                      <a:lnTo>
                        <a:pt x="617677" y="139949"/>
                      </a:lnTo>
                      <a:lnTo>
                        <a:pt x="560783" y="146916"/>
                      </a:lnTo>
                      <a:lnTo>
                        <a:pt x="554977" y="130660"/>
                      </a:lnTo>
                      <a:lnTo>
                        <a:pt x="545689" y="130080"/>
                      </a:lnTo>
                      <a:lnTo>
                        <a:pt x="535819" y="134724"/>
                      </a:lnTo>
                      <a:lnTo>
                        <a:pt x="514339" y="152721"/>
                      </a:lnTo>
                      <a:lnTo>
                        <a:pt x="490536" y="152721"/>
                      </a:lnTo>
                      <a:lnTo>
                        <a:pt x="478344" y="146916"/>
                      </a:lnTo>
                      <a:lnTo>
                        <a:pt x="476603" y="137047"/>
                      </a:lnTo>
                      <a:lnTo>
                        <a:pt x="453961" y="132402"/>
                      </a:lnTo>
                      <a:lnTo>
                        <a:pt x="450478" y="123113"/>
                      </a:lnTo>
                      <a:lnTo>
                        <a:pt x="446414" y="115566"/>
                      </a:lnTo>
                      <a:lnTo>
                        <a:pt x="440608" y="120791"/>
                      </a:lnTo>
                      <a:lnTo>
                        <a:pt x="425514" y="121372"/>
                      </a:lnTo>
                      <a:lnTo>
                        <a:pt x="368039" y="89441"/>
                      </a:lnTo>
                      <a:lnTo>
                        <a:pt x="351203" y="89441"/>
                      </a:lnTo>
                      <a:lnTo>
                        <a:pt x="346559" y="85377"/>
                      </a:lnTo>
                      <a:lnTo>
                        <a:pt x="328562" y="92924"/>
                      </a:lnTo>
                      <a:lnTo>
                        <a:pt x="323917" y="100472"/>
                      </a:lnTo>
                      <a:lnTo>
                        <a:pt x="304759" y="105116"/>
                      </a:lnTo>
                      <a:lnTo>
                        <a:pt x="297212" y="103955"/>
                      </a:lnTo>
                      <a:lnTo>
                        <a:pt x="297212" y="94086"/>
                      </a:lnTo>
                      <a:lnTo>
                        <a:pt x="293148" y="88861"/>
                      </a:lnTo>
                      <a:lnTo>
                        <a:pt x="258895" y="88861"/>
                      </a:lnTo>
                      <a:lnTo>
                        <a:pt x="256573" y="80733"/>
                      </a:lnTo>
                      <a:lnTo>
                        <a:pt x="241479" y="80733"/>
                      </a:lnTo>
                      <a:lnTo>
                        <a:pt x="235093" y="83055"/>
                      </a:lnTo>
                      <a:lnTo>
                        <a:pt x="221159" y="73186"/>
                      </a:lnTo>
                      <a:lnTo>
                        <a:pt x="222901" y="65058"/>
                      </a:lnTo>
                      <a:lnTo>
                        <a:pt x="219418" y="51125"/>
                      </a:lnTo>
                      <a:lnTo>
                        <a:pt x="215354" y="44739"/>
                      </a:lnTo>
                      <a:lnTo>
                        <a:pt x="214193" y="27322"/>
                      </a:lnTo>
                      <a:lnTo>
                        <a:pt x="208387" y="9325"/>
                      </a:lnTo>
                      <a:lnTo>
                        <a:pt x="196196" y="36"/>
                      </a:lnTo>
                      <a:lnTo>
                        <a:pt x="179360" y="36"/>
                      </a:lnTo>
                      <a:lnTo>
                        <a:pt x="179940" y="46480"/>
                      </a:lnTo>
                      <a:lnTo>
                        <a:pt x="549" y="44158"/>
                      </a:lnTo>
                      <a:close/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A16B05B9-EE5B-A861-CBCC-C2B0D36746D0}"/>
                    </a:ext>
                  </a:extLst>
                </p:cNvPr>
                <p:cNvSpPr/>
                <p:nvPr/>
              </p:nvSpPr>
              <p:spPr>
                <a:xfrm>
                  <a:off x="10142467" y="4261561"/>
                  <a:ext cx="362845" cy="629900"/>
                </a:xfrm>
                <a:custGeom>
                  <a:avLst/>
                  <a:gdLst>
                    <a:gd name="connsiteX0" fmla="*/ 354659 w 362845"/>
                    <a:gd name="connsiteY0" fmla="*/ 600798 h 629900"/>
                    <a:gd name="connsiteX1" fmla="*/ 325632 w 362845"/>
                    <a:gd name="connsiteY1" fmla="*/ 601378 h 629900"/>
                    <a:gd name="connsiteX2" fmla="*/ 311699 w 362845"/>
                    <a:gd name="connsiteY2" fmla="*/ 592670 h 629900"/>
                    <a:gd name="connsiteX3" fmla="*/ 265835 w 362845"/>
                    <a:gd name="connsiteY3" fmla="*/ 607184 h 629900"/>
                    <a:gd name="connsiteX4" fmla="*/ 260610 w 362845"/>
                    <a:gd name="connsiteY4" fmla="*/ 603120 h 629900"/>
                    <a:gd name="connsiteX5" fmla="*/ 257707 w 362845"/>
                    <a:gd name="connsiteY5" fmla="*/ 604281 h 629900"/>
                    <a:gd name="connsiteX6" fmla="*/ 257126 w 362845"/>
                    <a:gd name="connsiteY6" fmla="*/ 613570 h 629900"/>
                    <a:gd name="connsiteX7" fmla="*/ 253643 w 362845"/>
                    <a:gd name="connsiteY7" fmla="*/ 614150 h 629900"/>
                    <a:gd name="connsiteX8" fmla="*/ 238549 w 362845"/>
                    <a:gd name="connsiteY8" fmla="*/ 629825 h 629900"/>
                    <a:gd name="connsiteX9" fmla="*/ 234485 w 362845"/>
                    <a:gd name="connsiteY9" fmla="*/ 629245 h 629900"/>
                    <a:gd name="connsiteX10" fmla="*/ 231002 w 362845"/>
                    <a:gd name="connsiteY10" fmla="*/ 625181 h 629900"/>
                    <a:gd name="connsiteX11" fmla="*/ 224035 w 362845"/>
                    <a:gd name="connsiteY11" fmla="*/ 614731 h 629900"/>
                    <a:gd name="connsiteX12" fmla="*/ 225776 w 362845"/>
                    <a:gd name="connsiteY12" fmla="*/ 607184 h 629900"/>
                    <a:gd name="connsiteX13" fmla="*/ 197910 w 362845"/>
                    <a:gd name="connsiteY13" fmla="*/ 567706 h 629900"/>
                    <a:gd name="connsiteX14" fmla="*/ 203135 w 362845"/>
                    <a:gd name="connsiteY14" fmla="*/ 541001 h 629900"/>
                    <a:gd name="connsiteX15" fmla="*/ 208941 w 362845"/>
                    <a:gd name="connsiteY15" fmla="*/ 532873 h 629900"/>
                    <a:gd name="connsiteX16" fmla="*/ 209521 w 362845"/>
                    <a:gd name="connsiteY16" fmla="*/ 524745 h 629900"/>
                    <a:gd name="connsiteX17" fmla="*/ 522 w 362845"/>
                    <a:gd name="connsiteY17" fmla="*/ 536356 h 629900"/>
                    <a:gd name="connsiteX18" fmla="*/ 10391 w 362845"/>
                    <a:gd name="connsiteY18" fmla="*/ 467270 h 629900"/>
                    <a:gd name="connsiteX19" fmla="*/ 24325 w 362845"/>
                    <a:gd name="connsiteY19" fmla="*/ 439404 h 629900"/>
                    <a:gd name="connsiteX20" fmla="*/ 59158 w 362845"/>
                    <a:gd name="connsiteY20" fmla="*/ 390637 h 629900"/>
                    <a:gd name="connsiteX21" fmla="*/ 48708 w 362845"/>
                    <a:gd name="connsiteY21" fmla="*/ 376123 h 629900"/>
                    <a:gd name="connsiteX22" fmla="*/ 60319 w 362845"/>
                    <a:gd name="connsiteY22" fmla="*/ 376123 h 629900"/>
                    <a:gd name="connsiteX23" fmla="*/ 60319 w 362845"/>
                    <a:gd name="connsiteY23" fmla="*/ 356965 h 629900"/>
                    <a:gd name="connsiteX24" fmla="*/ 46386 w 362845"/>
                    <a:gd name="connsiteY24" fmla="*/ 342451 h 629900"/>
                    <a:gd name="connsiteX25" fmla="*/ 49288 w 362845"/>
                    <a:gd name="connsiteY25" fmla="*/ 332582 h 629900"/>
                    <a:gd name="connsiteX26" fmla="*/ 42322 w 362845"/>
                    <a:gd name="connsiteY26" fmla="*/ 326776 h 629900"/>
                    <a:gd name="connsiteX27" fmla="*/ 33033 w 362845"/>
                    <a:gd name="connsiteY27" fmla="*/ 285557 h 629900"/>
                    <a:gd name="connsiteX28" fmla="*/ 36516 w 362845"/>
                    <a:gd name="connsiteY28" fmla="*/ 277429 h 629900"/>
                    <a:gd name="connsiteX29" fmla="*/ 43483 w 362845"/>
                    <a:gd name="connsiteY29" fmla="*/ 268721 h 629900"/>
                    <a:gd name="connsiteX30" fmla="*/ 46386 w 362845"/>
                    <a:gd name="connsiteY30" fmla="*/ 251304 h 629900"/>
                    <a:gd name="connsiteX31" fmla="*/ 37677 w 362845"/>
                    <a:gd name="connsiteY31" fmla="*/ 237952 h 629900"/>
                    <a:gd name="connsiteX32" fmla="*/ 34775 w 362845"/>
                    <a:gd name="connsiteY32" fmla="*/ 225180 h 629900"/>
                    <a:gd name="connsiteX33" fmla="*/ 39999 w 362845"/>
                    <a:gd name="connsiteY33" fmla="*/ 221116 h 629900"/>
                    <a:gd name="connsiteX34" fmla="*/ 39999 w 362845"/>
                    <a:gd name="connsiteY34" fmla="*/ 216471 h 629900"/>
                    <a:gd name="connsiteX35" fmla="*/ 30130 w 362845"/>
                    <a:gd name="connsiteY35" fmla="*/ 210085 h 629900"/>
                    <a:gd name="connsiteX36" fmla="*/ 29549 w 362845"/>
                    <a:gd name="connsiteY36" fmla="*/ 206021 h 629900"/>
                    <a:gd name="connsiteX37" fmla="*/ 38839 w 362845"/>
                    <a:gd name="connsiteY37" fmla="*/ 200796 h 629900"/>
                    <a:gd name="connsiteX38" fmla="*/ 31872 w 362845"/>
                    <a:gd name="connsiteY38" fmla="*/ 194410 h 629900"/>
                    <a:gd name="connsiteX39" fmla="*/ 41741 w 362845"/>
                    <a:gd name="connsiteY39" fmla="*/ 153191 h 629900"/>
                    <a:gd name="connsiteX40" fmla="*/ 61480 w 362845"/>
                    <a:gd name="connsiteY40" fmla="*/ 143902 h 629900"/>
                    <a:gd name="connsiteX41" fmla="*/ 61480 w 362845"/>
                    <a:gd name="connsiteY41" fmla="*/ 139258 h 629900"/>
                    <a:gd name="connsiteX42" fmla="*/ 55094 w 362845"/>
                    <a:gd name="connsiteY42" fmla="*/ 131130 h 629900"/>
                    <a:gd name="connsiteX43" fmla="*/ 71930 w 362845"/>
                    <a:gd name="connsiteY43" fmla="*/ 99780 h 629900"/>
                    <a:gd name="connsiteX44" fmla="*/ 82960 w 362845"/>
                    <a:gd name="connsiteY44" fmla="*/ 99780 h 629900"/>
                    <a:gd name="connsiteX45" fmla="*/ 91669 w 362845"/>
                    <a:gd name="connsiteY45" fmla="*/ 92813 h 629900"/>
                    <a:gd name="connsiteX46" fmla="*/ 89927 w 362845"/>
                    <a:gd name="connsiteY46" fmla="*/ 62625 h 629900"/>
                    <a:gd name="connsiteX47" fmla="*/ 107924 w 362845"/>
                    <a:gd name="connsiteY47" fmla="*/ 36500 h 629900"/>
                    <a:gd name="connsiteX48" fmla="*/ 118374 w 362845"/>
                    <a:gd name="connsiteY48" fmla="*/ 33016 h 629900"/>
                    <a:gd name="connsiteX49" fmla="*/ 115471 w 362845"/>
                    <a:gd name="connsiteY49" fmla="*/ 15019 h 629900"/>
                    <a:gd name="connsiteX50" fmla="*/ 337823 w 362845"/>
                    <a:gd name="connsiteY50" fmla="*/ -75 h 629900"/>
                    <a:gd name="connsiteX51" fmla="*/ 345371 w 362845"/>
                    <a:gd name="connsiteY51" fmla="*/ 11536 h 629900"/>
                    <a:gd name="connsiteX52" fmla="*/ 337823 w 362845"/>
                    <a:gd name="connsiteY52" fmla="*/ 400507 h 629900"/>
                    <a:gd name="connsiteX53" fmla="*/ 363368 w 362845"/>
                    <a:gd name="connsiteY53" fmla="*/ 593250 h 62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</a:cxnLst>
                  <a:rect l="l" t="t" r="r" b="b"/>
                  <a:pathLst>
                    <a:path w="362845" h="629900">
                      <a:moveTo>
                        <a:pt x="354659" y="600798"/>
                      </a:moveTo>
                      <a:lnTo>
                        <a:pt x="325632" y="601378"/>
                      </a:lnTo>
                      <a:lnTo>
                        <a:pt x="311699" y="592670"/>
                      </a:lnTo>
                      <a:lnTo>
                        <a:pt x="265835" y="607184"/>
                      </a:lnTo>
                      <a:lnTo>
                        <a:pt x="260610" y="603120"/>
                      </a:lnTo>
                      <a:lnTo>
                        <a:pt x="257707" y="604281"/>
                      </a:lnTo>
                      <a:lnTo>
                        <a:pt x="257126" y="613570"/>
                      </a:lnTo>
                      <a:lnTo>
                        <a:pt x="253643" y="614150"/>
                      </a:lnTo>
                      <a:lnTo>
                        <a:pt x="238549" y="629825"/>
                      </a:lnTo>
                      <a:lnTo>
                        <a:pt x="234485" y="629245"/>
                      </a:lnTo>
                      <a:lnTo>
                        <a:pt x="231002" y="625181"/>
                      </a:lnTo>
                      <a:lnTo>
                        <a:pt x="224035" y="614731"/>
                      </a:lnTo>
                      <a:lnTo>
                        <a:pt x="225776" y="607184"/>
                      </a:lnTo>
                      <a:lnTo>
                        <a:pt x="197910" y="567706"/>
                      </a:lnTo>
                      <a:lnTo>
                        <a:pt x="203135" y="541001"/>
                      </a:lnTo>
                      <a:lnTo>
                        <a:pt x="208941" y="532873"/>
                      </a:lnTo>
                      <a:lnTo>
                        <a:pt x="209521" y="524745"/>
                      </a:lnTo>
                      <a:lnTo>
                        <a:pt x="522" y="536356"/>
                      </a:lnTo>
                      <a:lnTo>
                        <a:pt x="10391" y="467270"/>
                      </a:lnTo>
                      <a:lnTo>
                        <a:pt x="24325" y="439404"/>
                      </a:lnTo>
                      <a:lnTo>
                        <a:pt x="59158" y="390637"/>
                      </a:lnTo>
                      <a:lnTo>
                        <a:pt x="48708" y="376123"/>
                      </a:lnTo>
                      <a:lnTo>
                        <a:pt x="60319" y="376123"/>
                      </a:lnTo>
                      <a:lnTo>
                        <a:pt x="60319" y="356965"/>
                      </a:lnTo>
                      <a:lnTo>
                        <a:pt x="46386" y="342451"/>
                      </a:lnTo>
                      <a:lnTo>
                        <a:pt x="49288" y="332582"/>
                      </a:lnTo>
                      <a:lnTo>
                        <a:pt x="42322" y="326776"/>
                      </a:lnTo>
                      <a:lnTo>
                        <a:pt x="33033" y="285557"/>
                      </a:lnTo>
                      <a:lnTo>
                        <a:pt x="36516" y="277429"/>
                      </a:lnTo>
                      <a:lnTo>
                        <a:pt x="43483" y="268721"/>
                      </a:lnTo>
                      <a:lnTo>
                        <a:pt x="46386" y="251304"/>
                      </a:lnTo>
                      <a:lnTo>
                        <a:pt x="37677" y="237952"/>
                      </a:lnTo>
                      <a:lnTo>
                        <a:pt x="34775" y="225180"/>
                      </a:lnTo>
                      <a:lnTo>
                        <a:pt x="39999" y="221116"/>
                      </a:lnTo>
                      <a:lnTo>
                        <a:pt x="39999" y="216471"/>
                      </a:lnTo>
                      <a:lnTo>
                        <a:pt x="30130" y="210085"/>
                      </a:lnTo>
                      <a:lnTo>
                        <a:pt x="29549" y="206021"/>
                      </a:lnTo>
                      <a:lnTo>
                        <a:pt x="38839" y="200796"/>
                      </a:lnTo>
                      <a:lnTo>
                        <a:pt x="31872" y="194410"/>
                      </a:lnTo>
                      <a:lnTo>
                        <a:pt x="41741" y="153191"/>
                      </a:lnTo>
                      <a:lnTo>
                        <a:pt x="61480" y="143902"/>
                      </a:lnTo>
                      <a:lnTo>
                        <a:pt x="61480" y="139258"/>
                      </a:lnTo>
                      <a:lnTo>
                        <a:pt x="55094" y="131130"/>
                      </a:lnTo>
                      <a:lnTo>
                        <a:pt x="71930" y="99780"/>
                      </a:lnTo>
                      <a:lnTo>
                        <a:pt x="82960" y="99780"/>
                      </a:lnTo>
                      <a:lnTo>
                        <a:pt x="91669" y="92813"/>
                      </a:lnTo>
                      <a:lnTo>
                        <a:pt x="89927" y="62625"/>
                      </a:lnTo>
                      <a:lnTo>
                        <a:pt x="107924" y="36500"/>
                      </a:lnTo>
                      <a:lnTo>
                        <a:pt x="118374" y="33016"/>
                      </a:lnTo>
                      <a:lnTo>
                        <a:pt x="115471" y="15019"/>
                      </a:lnTo>
                      <a:lnTo>
                        <a:pt x="337823" y="-75"/>
                      </a:lnTo>
                      <a:lnTo>
                        <a:pt x="345371" y="11536"/>
                      </a:lnTo>
                      <a:lnTo>
                        <a:pt x="337823" y="400507"/>
                      </a:lnTo>
                      <a:lnTo>
                        <a:pt x="363368" y="593250"/>
                      </a:lnTo>
                      <a:close/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2A14B11B-A2EA-DE28-9773-33FF514D9DE6}"/>
                    </a:ext>
                  </a:extLst>
                </p:cNvPr>
                <p:cNvSpPr/>
                <p:nvPr/>
              </p:nvSpPr>
              <p:spPr>
                <a:xfrm>
                  <a:off x="9687894" y="3563736"/>
                  <a:ext cx="677505" cy="585197"/>
                </a:xfrm>
                <a:custGeom>
                  <a:avLst/>
                  <a:gdLst>
                    <a:gd name="connsiteX0" fmla="*/ 411572 w 677505"/>
                    <a:gd name="connsiteY0" fmla="*/ 23193 h 585197"/>
                    <a:gd name="connsiteX1" fmla="*/ 405186 w 677505"/>
                    <a:gd name="connsiteY1" fmla="*/ 16807 h 585197"/>
                    <a:gd name="connsiteX2" fmla="*/ 401703 w 677505"/>
                    <a:gd name="connsiteY2" fmla="*/ 7518 h 585197"/>
                    <a:gd name="connsiteX3" fmla="*/ 391834 w 677505"/>
                    <a:gd name="connsiteY3" fmla="*/ -29 h 585197"/>
                    <a:gd name="connsiteX4" fmla="*/ 308814 w 677505"/>
                    <a:gd name="connsiteY4" fmla="*/ 4615 h 585197"/>
                    <a:gd name="connsiteX5" fmla="*/ 150904 w 677505"/>
                    <a:gd name="connsiteY5" fmla="*/ 11582 h 585197"/>
                    <a:gd name="connsiteX6" fmla="*/ 541 w 677505"/>
                    <a:gd name="connsiteY6" fmla="*/ 11001 h 585197"/>
                    <a:gd name="connsiteX7" fmla="*/ 8088 w 677505"/>
                    <a:gd name="connsiteY7" fmla="*/ 18548 h 585197"/>
                    <a:gd name="connsiteX8" fmla="*/ 6346 w 677505"/>
                    <a:gd name="connsiteY8" fmla="*/ 26676 h 585197"/>
                    <a:gd name="connsiteX9" fmla="*/ 18538 w 677505"/>
                    <a:gd name="connsiteY9" fmla="*/ 48157 h 585197"/>
                    <a:gd name="connsiteX10" fmla="*/ 41179 w 677505"/>
                    <a:gd name="connsiteY10" fmla="*/ 84731 h 585197"/>
                    <a:gd name="connsiteX11" fmla="*/ 58015 w 677505"/>
                    <a:gd name="connsiteY11" fmla="*/ 102148 h 585197"/>
                    <a:gd name="connsiteX12" fmla="*/ 69626 w 677505"/>
                    <a:gd name="connsiteY12" fmla="*/ 105631 h 585197"/>
                    <a:gd name="connsiteX13" fmla="*/ 74851 w 677505"/>
                    <a:gd name="connsiteY13" fmla="*/ 99826 h 585197"/>
                    <a:gd name="connsiteX14" fmla="*/ 83560 w 677505"/>
                    <a:gd name="connsiteY14" fmla="*/ 112018 h 585197"/>
                    <a:gd name="connsiteX15" fmla="*/ 82979 w 677505"/>
                    <a:gd name="connsiteY15" fmla="*/ 118984 h 585197"/>
                    <a:gd name="connsiteX16" fmla="*/ 67304 w 677505"/>
                    <a:gd name="connsiteY16" fmla="*/ 134078 h 585197"/>
                    <a:gd name="connsiteX17" fmla="*/ 64402 w 677505"/>
                    <a:gd name="connsiteY17" fmla="*/ 147431 h 585197"/>
                    <a:gd name="connsiteX18" fmla="*/ 78915 w 677505"/>
                    <a:gd name="connsiteY18" fmla="*/ 161945 h 585197"/>
                    <a:gd name="connsiteX19" fmla="*/ 94010 w 677505"/>
                    <a:gd name="connsiteY19" fmla="*/ 189231 h 585197"/>
                    <a:gd name="connsiteX20" fmla="*/ 112587 w 677505"/>
                    <a:gd name="connsiteY20" fmla="*/ 193295 h 585197"/>
                    <a:gd name="connsiteX21" fmla="*/ 115490 w 677505"/>
                    <a:gd name="connsiteY21" fmla="*/ 472541 h 585197"/>
                    <a:gd name="connsiteX22" fmla="*/ 116651 w 677505"/>
                    <a:gd name="connsiteY22" fmla="*/ 535241 h 585197"/>
                    <a:gd name="connsiteX23" fmla="*/ 343648 w 677505"/>
                    <a:gd name="connsiteY23" fmla="*/ 531177 h 585197"/>
                    <a:gd name="connsiteX24" fmla="*/ 574708 w 677505"/>
                    <a:gd name="connsiteY24" fmla="*/ 519566 h 585197"/>
                    <a:gd name="connsiteX25" fmla="*/ 583997 w 677505"/>
                    <a:gd name="connsiteY25" fmla="*/ 534080 h 585197"/>
                    <a:gd name="connsiteX26" fmla="*/ 583997 w 677505"/>
                    <a:gd name="connsiteY26" fmla="*/ 546852 h 585197"/>
                    <a:gd name="connsiteX27" fmla="*/ 574127 w 677505"/>
                    <a:gd name="connsiteY27" fmla="*/ 555560 h 585197"/>
                    <a:gd name="connsiteX28" fmla="*/ 557872 w 677505"/>
                    <a:gd name="connsiteY28" fmla="*/ 585168 h 585197"/>
                    <a:gd name="connsiteX29" fmla="*/ 622894 w 677505"/>
                    <a:gd name="connsiteY29" fmla="*/ 580524 h 585197"/>
                    <a:gd name="connsiteX30" fmla="*/ 628699 w 677505"/>
                    <a:gd name="connsiteY30" fmla="*/ 568913 h 585197"/>
                    <a:gd name="connsiteX31" fmla="*/ 635666 w 677505"/>
                    <a:gd name="connsiteY31" fmla="*/ 566010 h 585197"/>
                    <a:gd name="connsiteX32" fmla="*/ 635666 w 677505"/>
                    <a:gd name="connsiteY32" fmla="*/ 561946 h 585197"/>
                    <a:gd name="connsiteX33" fmla="*/ 628699 w 677505"/>
                    <a:gd name="connsiteY33" fmla="*/ 555560 h 585197"/>
                    <a:gd name="connsiteX34" fmla="*/ 625216 w 677505"/>
                    <a:gd name="connsiteY34" fmla="*/ 549755 h 585197"/>
                    <a:gd name="connsiteX35" fmla="*/ 635085 w 677505"/>
                    <a:gd name="connsiteY35" fmla="*/ 550916 h 585197"/>
                    <a:gd name="connsiteX36" fmla="*/ 639730 w 677505"/>
                    <a:gd name="connsiteY36" fmla="*/ 546852 h 585197"/>
                    <a:gd name="connsiteX37" fmla="*/ 631602 w 677505"/>
                    <a:gd name="connsiteY37" fmla="*/ 538144 h 585197"/>
                    <a:gd name="connsiteX38" fmla="*/ 639730 w 677505"/>
                    <a:gd name="connsiteY38" fmla="*/ 535241 h 585197"/>
                    <a:gd name="connsiteX39" fmla="*/ 640310 w 677505"/>
                    <a:gd name="connsiteY39" fmla="*/ 529435 h 585197"/>
                    <a:gd name="connsiteX40" fmla="*/ 636827 w 677505"/>
                    <a:gd name="connsiteY40" fmla="*/ 523630 h 585197"/>
                    <a:gd name="connsiteX41" fmla="*/ 636827 w 677505"/>
                    <a:gd name="connsiteY41" fmla="*/ 516082 h 585197"/>
                    <a:gd name="connsiteX42" fmla="*/ 632763 w 677505"/>
                    <a:gd name="connsiteY42" fmla="*/ 512019 h 585197"/>
                    <a:gd name="connsiteX43" fmla="*/ 633924 w 677505"/>
                    <a:gd name="connsiteY43" fmla="*/ 506213 h 585197"/>
                    <a:gd name="connsiteX44" fmla="*/ 640310 w 677505"/>
                    <a:gd name="connsiteY44" fmla="*/ 506213 h 585197"/>
                    <a:gd name="connsiteX45" fmla="*/ 644374 w 677505"/>
                    <a:gd name="connsiteY45" fmla="*/ 510277 h 585197"/>
                    <a:gd name="connsiteX46" fmla="*/ 642632 w 677505"/>
                    <a:gd name="connsiteY46" fmla="*/ 516082 h 585197"/>
                    <a:gd name="connsiteX47" fmla="*/ 647277 w 677505"/>
                    <a:gd name="connsiteY47" fmla="*/ 520146 h 585197"/>
                    <a:gd name="connsiteX48" fmla="*/ 651922 w 677505"/>
                    <a:gd name="connsiteY48" fmla="*/ 514341 h 585197"/>
                    <a:gd name="connsiteX49" fmla="*/ 657727 w 677505"/>
                    <a:gd name="connsiteY49" fmla="*/ 498666 h 585197"/>
                    <a:gd name="connsiteX50" fmla="*/ 665855 w 677505"/>
                    <a:gd name="connsiteY50" fmla="*/ 503891 h 585197"/>
                    <a:gd name="connsiteX51" fmla="*/ 669919 w 677505"/>
                    <a:gd name="connsiteY51" fmla="*/ 501569 h 585197"/>
                    <a:gd name="connsiteX52" fmla="*/ 676885 w 677505"/>
                    <a:gd name="connsiteY52" fmla="*/ 477766 h 585197"/>
                    <a:gd name="connsiteX53" fmla="*/ 671080 w 677505"/>
                    <a:gd name="connsiteY53" fmla="*/ 471961 h 585197"/>
                    <a:gd name="connsiteX54" fmla="*/ 676885 w 677505"/>
                    <a:gd name="connsiteY54" fmla="*/ 460349 h 585197"/>
                    <a:gd name="connsiteX55" fmla="*/ 678046 w 677505"/>
                    <a:gd name="connsiteY55" fmla="*/ 455124 h 585197"/>
                    <a:gd name="connsiteX56" fmla="*/ 670499 w 677505"/>
                    <a:gd name="connsiteY56" fmla="*/ 450480 h 585197"/>
                    <a:gd name="connsiteX57" fmla="*/ 654244 w 677505"/>
                    <a:gd name="connsiteY57" fmla="*/ 450480 h 585197"/>
                    <a:gd name="connsiteX58" fmla="*/ 646116 w 677505"/>
                    <a:gd name="connsiteY58" fmla="*/ 441772 h 585197"/>
                    <a:gd name="connsiteX59" fmla="*/ 635666 w 677505"/>
                    <a:gd name="connsiteY59" fmla="*/ 419711 h 585197"/>
                    <a:gd name="connsiteX60" fmla="*/ 635666 w 677505"/>
                    <a:gd name="connsiteY60" fmla="*/ 408680 h 585197"/>
                    <a:gd name="connsiteX61" fmla="*/ 640310 w 677505"/>
                    <a:gd name="connsiteY61" fmla="*/ 405197 h 585197"/>
                    <a:gd name="connsiteX62" fmla="*/ 640891 w 677505"/>
                    <a:gd name="connsiteY62" fmla="*/ 397650 h 585197"/>
                    <a:gd name="connsiteX63" fmla="*/ 631021 w 677505"/>
                    <a:gd name="connsiteY63" fmla="*/ 386619 h 585197"/>
                    <a:gd name="connsiteX64" fmla="*/ 625797 w 677505"/>
                    <a:gd name="connsiteY64" fmla="*/ 372105 h 585197"/>
                    <a:gd name="connsiteX65" fmla="*/ 610122 w 677505"/>
                    <a:gd name="connsiteY65" fmla="*/ 348303 h 585197"/>
                    <a:gd name="connsiteX66" fmla="*/ 582255 w 677505"/>
                    <a:gd name="connsiteY66" fmla="*/ 340755 h 585197"/>
                    <a:gd name="connsiteX67" fmla="*/ 539294 w 677505"/>
                    <a:gd name="connsiteY67" fmla="*/ 299536 h 585197"/>
                    <a:gd name="connsiteX68" fmla="*/ 536972 w 677505"/>
                    <a:gd name="connsiteY68" fmla="*/ 285603 h 585197"/>
                    <a:gd name="connsiteX69" fmla="*/ 553227 w 677505"/>
                    <a:gd name="connsiteY69" fmla="*/ 241481 h 585197"/>
                    <a:gd name="connsiteX70" fmla="*/ 550905 w 677505"/>
                    <a:gd name="connsiteY70" fmla="*/ 230450 h 585197"/>
                    <a:gd name="connsiteX71" fmla="*/ 557872 w 677505"/>
                    <a:gd name="connsiteY71" fmla="*/ 224064 h 585197"/>
                    <a:gd name="connsiteX72" fmla="*/ 557872 w 677505"/>
                    <a:gd name="connsiteY72" fmla="*/ 216517 h 585197"/>
                    <a:gd name="connsiteX73" fmla="*/ 541616 w 677505"/>
                    <a:gd name="connsiteY73" fmla="*/ 207809 h 585197"/>
                    <a:gd name="connsiteX74" fmla="*/ 524200 w 677505"/>
                    <a:gd name="connsiteY74" fmla="*/ 203745 h 585197"/>
                    <a:gd name="connsiteX75" fmla="*/ 504461 w 677505"/>
                    <a:gd name="connsiteY75" fmla="*/ 210712 h 585197"/>
                    <a:gd name="connsiteX76" fmla="*/ 496914 w 677505"/>
                    <a:gd name="connsiteY76" fmla="*/ 197359 h 585197"/>
                    <a:gd name="connsiteX77" fmla="*/ 500397 w 677505"/>
                    <a:gd name="connsiteY77" fmla="*/ 186328 h 585197"/>
                    <a:gd name="connsiteX78" fmla="*/ 496333 w 677505"/>
                    <a:gd name="connsiteY78" fmla="*/ 172395 h 585197"/>
                    <a:gd name="connsiteX79" fmla="*/ 446406 w 677505"/>
                    <a:gd name="connsiteY79" fmla="*/ 123629 h 585197"/>
                    <a:gd name="connsiteX80" fmla="*/ 433633 w 677505"/>
                    <a:gd name="connsiteY80" fmla="*/ 114920 h 585197"/>
                    <a:gd name="connsiteX81" fmla="*/ 419119 w 677505"/>
                    <a:gd name="connsiteY81" fmla="*/ 80667 h 585197"/>
                    <a:gd name="connsiteX82" fmla="*/ 412153 w 677505"/>
                    <a:gd name="connsiteY82" fmla="*/ 49318 h 585197"/>
                    <a:gd name="connsiteX83" fmla="*/ 420281 w 677505"/>
                    <a:gd name="connsiteY83" fmla="*/ 27837 h 585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677505" h="585197">
                      <a:moveTo>
                        <a:pt x="411572" y="23193"/>
                      </a:moveTo>
                      <a:lnTo>
                        <a:pt x="405186" y="16807"/>
                      </a:lnTo>
                      <a:lnTo>
                        <a:pt x="401703" y="7518"/>
                      </a:lnTo>
                      <a:lnTo>
                        <a:pt x="391834" y="-29"/>
                      </a:lnTo>
                      <a:lnTo>
                        <a:pt x="308814" y="4615"/>
                      </a:lnTo>
                      <a:lnTo>
                        <a:pt x="150904" y="11582"/>
                      </a:lnTo>
                      <a:lnTo>
                        <a:pt x="541" y="11001"/>
                      </a:lnTo>
                      <a:lnTo>
                        <a:pt x="8088" y="18548"/>
                      </a:lnTo>
                      <a:lnTo>
                        <a:pt x="6346" y="26676"/>
                      </a:lnTo>
                      <a:lnTo>
                        <a:pt x="18538" y="48157"/>
                      </a:lnTo>
                      <a:lnTo>
                        <a:pt x="41179" y="84731"/>
                      </a:lnTo>
                      <a:lnTo>
                        <a:pt x="58015" y="102148"/>
                      </a:lnTo>
                      <a:lnTo>
                        <a:pt x="69626" y="105631"/>
                      </a:lnTo>
                      <a:lnTo>
                        <a:pt x="74851" y="99826"/>
                      </a:lnTo>
                      <a:lnTo>
                        <a:pt x="83560" y="112018"/>
                      </a:lnTo>
                      <a:lnTo>
                        <a:pt x="82979" y="118984"/>
                      </a:lnTo>
                      <a:lnTo>
                        <a:pt x="67304" y="134078"/>
                      </a:lnTo>
                      <a:lnTo>
                        <a:pt x="64402" y="147431"/>
                      </a:lnTo>
                      <a:lnTo>
                        <a:pt x="78915" y="161945"/>
                      </a:lnTo>
                      <a:lnTo>
                        <a:pt x="94010" y="189231"/>
                      </a:lnTo>
                      <a:lnTo>
                        <a:pt x="112587" y="193295"/>
                      </a:lnTo>
                      <a:lnTo>
                        <a:pt x="115490" y="472541"/>
                      </a:lnTo>
                      <a:lnTo>
                        <a:pt x="116651" y="535241"/>
                      </a:lnTo>
                      <a:lnTo>
                        <a:pt x="343648" y="531177"/>
                      </a:lnTo>
                      <a:lnTo>
                        <a:pt x="574708" y="519566"/>
                      </a:lnTo>
                      <a:lnTo>
                        <a:pt x="583997" y="534080"/>
                      </a:lnTo>
                      <a:lnTo>
                        <a:pt x="583997" y="546852"/>
                      </a:lnTo>
                      <a:lnTo>
                        <a:pt x="574127" y="555560"/>
                      </a:lnTo>
                      <a:lnTo>
                        <a:pt x="557872" y="585168"/>
                      </a:lnTo>
                      <a:lnTo>
                        <a:pt x="622894" y="580524"/>
                      </a:lnTo>
                      <a:lnTo>
                        <a:pt x="628699" y="568913"/>
                      </a:lnTo>
                      <a:lnTo>
                        <a:pt x="635666" y="566010"/>
                      </a:lnTo>
                      <a:lnTo>
                        <a:pt x="635666" y="561946"/>
                      </a:lnTo>
                      <a:lnTo>
                        <a:pt x="628699" y="555560"/>
                      </a:lnTo>
                      <a:lnTo>
                        <a:pt x="625216" y="549755"/>
                      </a:lnTo>
                      <a:lnTo>
                        <a:pt x="635085" y="550916"/>
                      </a:lnTo>
                      <a:lnTo>
                        <a:pt x="639730" y="546852"/>
                      </a:lnTo>
                      <a:lnTo>
                        <a:pt x="631602" y="538144"/>
                      </a:lnTo>
                      <a:lnTo>
                        <a:pt x="639730" y="535241"/>
                      </a:lnTo>
                      <a:lnTo>
                        <a:pt x="640310" y="529435"/>
                      </a:lnTo>
                      <a:lnTo>
                        <a:pt x="636827" y="523630"/>
                      </a:lnTo>
                      <a:lnTo>
                        <a:pt x="636827" y="516082"/>
                      </a:lnTo>
                      <a:lnTo>
                        <a:pt x="632763" y="512019"/>
                      </a:lnTo>
                      <a:lnTo>
                        <a:pt x="633924" y="506213"/>
                      </a:lnTo>
                      <a:lnTo>
                        <a:pt x="640310" y="506213"/>
                      </a:lnTo>
                      <a:lnTo>
                        <a:pt x="644374" y="510277"/>
                      </a:lnTo>
                      <a:lnTo>
                        <a:pt x="642632" y="516082"/>
                      </a:lnTo>
                      <a:lnTo>
                        <a:pt x="647277" y="520146"/>
                      </a:lnTo>
                      <a:lnTo>
                        <a:pt x="651922" y="514341"/>
                      </a:lnTo>
                      <a:lnTo>
                        <a:pt x="657727" y="498666"/>
                      </a:lnTo>
                      <a:lnTo>
                        <a:pt x="665855" y="503891"/>
                      </a:lnTo>
                      <a:lnTo>
                        <a:pt x="669919" y="501569"/>
                      </a:lnTo>
                      <a:lnTo>
                        <a:pt x="676885" y="477766"/>
                      </a:lnTo>
                      <a:lnTo>
                        <a:pt x="671080" y="471961"/>
                      </a:lnTo>
                      <a:lnTo>
                        <a:pt x="676885" y="460349"/>
                      </a:lnTo>
                      <a:lnTo>
                        <a:pt x="678046" y="455124"/>
                      </a:lnTo>
                      <a:lnTo>
                        <a:pt x="670499" y="450480"/>
                      </a:lnTo>
                      <a:lnTo>
                        <a:pt x="654244" y="450480"/>
                      </a:lnTo>
                      <a:lnTo>
                        <a:pt x="646116" y="441772"/>
                      </a:lnTo>
                      <a:lnTo>
                        <a:pt x="635666" y="419711"/>
                      </a:lnTo>
                      <a:lnTo>
                        <a:pt x="635666" y="408680"/>
                      </a:lnTo>
                      <a:lnTo>
                        <a:pt x="640310" y="405197"/>
                      </a:lnTo>
                      <a:lnTo>
                        <a:pt x="640891" y="397650"/>
                      </a:lnTo>
                      <a:lnTo>
                        <a:pt x="631021" y="386619"/>
                      </a:lnTo>
                      <a:lnTo>
                        <a:pt x="625797" y="372105"/>
                      </a:lnTo>
                      <a:lnTo>
                        <a:pt x="610122" y="348303"/>
                      </a:lnTo>
                      <a:lnTo>
                        <a:pt x="582255" y="340755"/>
                      </a:lnTo>
                      <a:lnTo>
                        <a:pt x="539294" y="299536"/>
                      </a:lnTo>
                      <a:lnTo>
                        <a:pt x="536972" y="285603"/>
                      </a:lnTo>
                      <a:lnTo>
                        <a:pt x="553227" y="241481"/>
                      </a:lnTo>
                      <a:lnTo>
                        <a:pt x="550905" y="230450"/>
                      </a:lnTo>
                      <a:lnTo>
                        <a:pt x="557872" y="224064"/>
                      </a:lnTo>
                      <a:lnTo>
                        <a:pt x="557872" y="216517"/>
                      </a:lnTo>
                      <a:lnTo>
                        <a:pt x="541616" y="207809"/>
                      </a:lnTo>
                      <a:lnTo>
                        <a:pt x="524200" y="203745"/>
                      </a:lnTo>
                      <a:lnTo>
                        <a:pt x="504461" y="210712"/>
                      </a:lnTo>
                      <a:lnTo>
                        <a:pt x="496914" y="197359"/>
                      </a:lnTo>
                      <a:lnTo>
                        <a:pt x="500397" y="186328"/>
                      </a:lnTo>
                      <a:lnTo>
                        <a:pt x="496333" y="172395"/>
                      </a:lnTo>
                      <a:lnTo>
                        <a:pt x="446406" y="123629"/>
                      </a:lnTo>
                      <a:lnTo>
                        <a:pt x="433633" y="114920"/>
                      </a:lnTo>
                      <a:lnTo>
                        <a:pt x="419119" y="80667"/>
                      </a:lnTo>
                      <a:lnTo>
                        <a:pt x="412153" y="49318"/>
                      </a:lnTo>
                      <a:lnTo>
                        <a:pt x="420281" y="27837"/>
                      </a:lnTo>
                      <a:close/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02667C9A-CA25-1B4E-5EC3-08FB81D6C058}"/>
                    </a:ext>
                  </a:extLst>
                </p:cNvPr>
                <p:cNvSpPr/>
                <p:nvPr/>
              </p:nvSpPr>
              <p:spPr>
                <a:xfrm>
                  <a:off x="7943331" y="2319029"/>
                  <a:ext cx="1036287" cy="657186"/>
                </a:xfrm>
                <a:custGeom>
                  <a:avLst/>
                  <a:gdLst>
                    <a:gd name="connsiteX0" fmla="*/ 366388 w 1036287"/>
                    <a:gd name="connsiteY0" fmla="*/ 580601 h 657186"/>
                    <a:gd name="connsiteX1" fmla="*/ 699045 w 1036287"/>
                    <a:gd name="connsiteY1" fmla="*/ 626464 h 657186"/>
                    <a:gd name="connsiteX2" fmla="*/ 995128 w 1036287"/>
                    <a:gd name="connsiteY2" fmla="*/ 657234 h 657186"/>
                    <a:gd name="connsiteX3" fmla="*/ 1006739 w 1036287"/>
                    <a:gd name="connsiteY3" fmla="*/ 537059 h 657186"/>
                    <a:gd name="connsiteX4" fmla="*/ 1036928 w 1036287"/>
                    <a:gd name="connsiteY4" fmla="*/ 149830 h 657186"/>
                    <a:gd name="connsiteX5" fmla="*/ 726332 w 1036287"/>
                    <a:gd name="connsiteY5" fmla="*/ 117319 h 657186"/>
                    <a:gd name="connsiteX6" fmla="*/ 411091 w 1036287"/>
                    <a:gd name="connsiteY6" fmla="*/ 72616 h 657186"/>
                    <a:gd name="connsiteX7" fmla="*/ 28506 w 1036287"/>
                    <a:gd name="connsiteY7" fmla="*/ 47 h 657186"/>
                    <a:gd name="connsiteX8" fmla="*/ 640 w 1036287"/>
                    <a:gd name="connsiteY8" fmla="*/ 127769 h 657186"/>
                    <a:gd name="connsiteX9" fmla="*/ 22120 w 1036287"/>
                    <a:gd name="connsiteY9" fmla="*/ 170730 h 657186"/>
                    <a:gd name="connsiteX10" fmla="*/ 12832 w 1036287"/>
                    <a:gd name="connsiteY10" fmla="*/ 198596 h 657186"/>
                    <a:gd name="connsiteX11" fmla="*/ 33731 w 1036287"/>
                    <a:gd name="connsiteY11" fmla="*/ 226463 h 657186"/>
                    <a:gd name="connsiteX12" fmla="*/ 44762 w 1036287"/>
                    <a:gd name="connsiteY12" fmla="*/ 230527 h 657186"/>
                    <a:gd name="connsiteX13" fmla="*/ 67404 w 1036287"/>
                    <a:gd name="connsiteY13" fmla="*/ 278713 h 657186"/>
                    <a:gd name="connsiteX14" fmla="*/ 67404 w 1036287"/>
                    <a:gd name="connsiteY14" fmla="*/ 290904 h 657186"/>
                    <a:gd name="connsiteX15" fmla="*/ 80756 w 1036287"/>
                    <a:gd name="connsiteY15" fmla="*/ 308321 h 657186"/>
                    <a:gd name="connsiteX16" fmla="*/ 85981 w 1036287"/>
                    <a:gd name="connsiteY16" fmla="*/ 308321 h 657186"/>
                    <a:gd name="connsiteX17" fmla="*/ 94109 w 1036287"/>
                    <a:gd name="connsiteY17" fmla="*/ 320513 h 657186"/>
                    <a:gd name="connsiteX18" fmla="*/ 112687 w 1036287"/>
                    <a:gd name="connsiteY18" fmla="*/ 320513 h 657186"/>
                    <a:gd name="connsiteX19" fmla="*/ 112687 w 1036287"/>
                    <a:gd name="connsiteY19" fmla="*/ 329802 h 657186"/>
                    <a:gd name="connsiteX20" fmla="*/ 71467 w 1036287"/>
                    <a:gd name="connsiteY20" fmla="*/ 428496 h 657186"/>
                    <a:gd name="connsiteX21" fmla="*/ 68565 w 1036287"/>
                    <a:gd name="connsiteY21" fmla="*/ 452298 h 657186"/>
                    <a:gd name="connsiteX22" fmla="*/ 76692 w 1036287"/>
                    <a:gd name="connsiteY22" fmla="*/ 455201 h 657186"/>
                    <a:gd name="connsiteX23" fmla="*/ 85981 w 1036287"/>
                    <a:gd name="connsiteY23" fmla="*/ 470295 h 657186"/>
                    <a:gd name="connsiteX24" fmla="*/ 102237 w 1036287"/>
                    <a:gd name="connsiteY24" fmla="*/ 462168 h 657186"/>
                    <a:gd name="connsiteX25" fmla="*/ 123137 w 1036287"/>
                    <a:gd name="connsiteY25" fmla="*/ 448234 h 657186"/>
                    <a:gd name="connsiteX26" fmla="*/ 134167 w 1036287"/>
                    <a:gd name="connsiteY26" fmla="*/ 459265 h 657186"/>
                    <a:gd name="connsiteX27" fmla="*/ 137070 w 1036287"/>
                    <a:gd name="connsiteY27" fmla="*/ 473779 h 657186"/>
                    <a:gd name="connsiteX28" fmla="*/ 134167 w 1036287"/>
                    <a:gd name="connsiteY28" fmla="*/ 492356 h 657186"/>
                    <a:gd name="connsiteX29" fmla="*/ 148681 w 1036287"/>
                    <a:gd name="connsiteY29" fmla="*/ 548670 h 657186"/>
                    <a:gd name="connsiteX30" fmla="*/ 163775 w 1036287"/>
                    <a:gd name="connsiteY30" fmla="*/ 568990 h 657186"/>
                    <a:gd name="connsiteX31" fmla="*/ 177128 w 1036287"/>
                    <a:gd name="connsiteY31" fmla="*/ 577117 h 657186"/>
                    <a:gd name="connsiteX32" fmla="*/ 179450 w 1036287"/>
                    <a:gd name="connsiteY32" fmla="*/ 594534 h 657186"/>
                    <a:gd name="connsiteX33" fmla="*/ 179450 w 1036287"/>
                    <a:gd name="connsiteY33" fmla="*/ 618337 h 657186"/>
                    <a:gd name="connsiteX34" fmla="*/ 192803 w 1036287"/>
                    <a:gd name="connsiteY34" fmla="*/ 631689 h 657186"/>
                    <a:gd name="connsiteX35" fmla="*/ 202092 w 1036287"/>
                    <a:gd name="connsiteY35" fmla="*/ 618337 h 657186"/>
                    <a:gd name="connsiteX36" fmla="*/ 242150 w 1036287"/>
                    <a:gd name="connsiteY36" fmla="*/ 627625 h 657186"/>
                    <a:gd name="connsiteX37" fmla="*/ 254342 w 1036287"/>
                    <a:gd name="connsiteY37" fmla="*/ 620659 h 657186"/>
                    <a:gd name="connsiteX38" fmla="*/ 306591 w 1036287"/>
                    <a:gd name="connsiteY38" fmla="*/ 630528 h 657186"/>
                    <a:gd name="connsiteX39" fmla="*/ 322847 w 1036287"/>
                    <a:gd name="connsiteY39" fmla="*/ 611370 h 657186"/>
                    <a:gd name="connsiteX40" fmla="*/ 333297 w 1036287"/>
                    <a:gd name="connsiteY40" fmla="*/ 607887 h 657186"/>
                    <a:gd name="connsiteX41" fmla="*/ 340264 w 1036287"/>
                    <a:gd name="connsiteY41" fmla="*/ 618337 h 657186"/>
                    <a:gd name="connsiteX42" fmla="*/ 349552 w 1036287"/>
                    <a:gd name="connsiteY42" fmla="*/ 642139 h 657186"/>
                    <a:gd name="connsiteX43" fmla="*/ 354777 w 1036287"/>
                    <a:gd name="connsiteY43" fmla="*/ 642720 h 6571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1036287" h="657186">
                      <a:moveTo>
                        <a:pt x="366388" y="580601"/>
                      </a:moveTo>
                      <a:lnTo>
                        <a:pt x="699045" y="626464"/>
                      </a:lnTo>
                      <a:lnTo>
                        <a:pt x="995128" y="657234"/>
                      </a:lnTo>
                      <a:lnTo>
                        <a:pt x="1006739" y="537059"/>
                      </a:lnTo>
                      <a:lnTo>
                        <a:pt x="1036928" y="149830"/>
                      </a:lnTo>
                      <a:lnTo>
                        <a:pt x="726332" y="117319"/>
                      </a:lnTo>
                      <a:lnTo>
                        <a:pt x="411091" y="72616"/>
                      </a:lnTo>
                      <a:lnTo>
                        <a:pt x="28506" y="47"/>
                      </a:lnTo>
                      <a:lnTo>
                        <a:pt x="640" y="127769"/>
                      </a:lnTo>
                      <a:lnTo>
                        <a:pt x="22120" y="170730"/>
                      </a:lnTo>
                      <a:lnTo>
                        <a:pt x="12832" y="198596"/>
                      </a:lnTo>
                      <a:lnTo>
                        <a:pt x="33731" y="226463"/>
                      </a:lnTo>
                      <a:lnTo>
                        <a:pt x="44762" y="230527"/>
                      </a:lnTo>
                      <a:lnTo>
                        <a:pt x="67404" y="278713"/>
                      </a:lnTo>
                      <a:lnTo>
                        <a:pt x="67404" y="290904"/>
                      </a:lnTo>
                      <a:lnTo>
                        <a:pt x="80756" y="308321"/>
                      </a:lnTo>
                      <a:lnTo>
                        <a:pt x="85981" y="308321"/>
                      </a:lnTo>
                      <a:lnTo>
                        <a:pt x="94109" y="320513"/>
                      </a:lnTo>
                      <a:lnTo>
                        <a:pt x="112687" y="320513"/>
                      </a:lnTo>
                      <a:lnTo>
                        <a:pt x="112687" y="329802"/>
                      </a:lnTo>
                      <a:lnTo>
                        <a:pt x="71467" y="428496"/>
                      </a:lnTo>
                      <a:lnTo>
                        <a:pt x="68565" y="452298"/>
                      </a:lnTo>
                      <a:lnTo>
                        <a:pt x="76692" y="455201"/>
                      </a:lnTo>
                      <a:lnTo>
                        <a:pt x="85981" y="470295"/>
                      </a:lnTo>
                      <a:lnTo>
                        <a:pt x="102237" y="462168"/>
                      </a:lnTo>
                      <a:lnTo>
                        <a:pt x="123137" y="448234"/>
                      </a:lnTo>
                      <a:lnTo>
                        <a:pt x="134167" y="459265"/>
                      </a:lnTo>
                      <a:lnTo>
                        <a:pt x="137070" y="473779"/>
                      </a:lnTo>
                      <a:lnTo>
                        <a:pt x="134167" y="492356"/>
                      </a:lnTo>
                      <a:lnTo>
                        <a:pt x="148681" y="548670"/>
                      </a:lnTo>
                      <a:lnTo>
                        <a:pt x="163775" y="568990"/>
                      </a:lnTo>
                      <a:lnTo>
                        <a:pt x="177128" y="577117"/>
                      </a:lnTo>
                      <a:lnTo>
                        <a:pt x="179450" y="594534"/>
                      </a:lnTo>
                      <a:lnTo>
                        <a:pt x="179450" y="618337"/>
                      </a:lnTo>
                      <a:lnTo>
                        <a:pt x="192803" y="631689"/>
                      </a:lnTo>
                      <a:lnTo>
                        <a:pt x="202092" y="618337"/>
                      </a:lnTo>
                      <a:lnTo>
                        <a:pt x="242150" y="627625"/>
                      </a:lnTo>
                      <a:lnTo>
                        <a:pt x="254342" y="620659"/>
                      </a:lnTo>
                      <a:lnTo>
                        <a:pt x="306591" y="630528"/>
                      </a:lnTo>
                      <a:lnTo>
                        <a:pt x="322847" y="611370"/>
                      </a:lnTo>
                      <a:lnTo>
                        <a:pt x="333297" y="607887"/>
                      </a:lnTo>
                      <a:lnTo>
                        <a:pt x="340264" y="618337"/>
                      </a:lnTo>
                      <a:lnTo>
                        <a:pt x="349552" y="642139"/>
                      </a:lnTo>
                      <a:lnTo>
                        <a:pt x="354777" y="642720"/>
                      </a:lnTo>
                      <a:close/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9B7031DE-4069-040D-7B66-47337077FB96}"/>
                    </a:ext>
                  </a:extLst>
                </p:cNvPr>
                <p:cNvSpPr/>
                <p:nvPr/>
              </p:nvSpPr>
              <p:spPr>
                <a:xfrm>
                  <a:off x="8893697" y="3231079"/>
                  <a:ext cx="834835" cy="417417"/>
                </a:xfrm>
                <a:custGeom>
                  <a:avLst/>
                  <a:gdLst>
                    <a:gd name="connsiteX0" fmla="*/ 318729 w 834835"/>
                    <a:gd name="connsiteY0" fmla="*/ 20316 h 417417"/>
                    <a:gd name="connsiteX1" fmla="*/ 539339 w 834835"/>
                    <a:gd name="connsiteY1" fmla="*/ 29605 h 417417"/>
                    <a:gd name="connsiteX2" fmla="*/ 559078 w 834835"/>
                    <a:gd name="connsiteY2" fmla="*/ 48183 h 417417"/>
                    <a:gd name="connsiteX3" fmla="*/ 568948 w 834835"/>
                    <a:gd name="connsiteY3" fmla="*/ 49344 h 417417"/>
                    <a:gd name="connsiteX4" fmla="*/ 581139 w 834835"/>
                    <a:gd name="connsiteY4" fmla="*/ 60955 h 417417"/>
                    <a:gd name="connsiteX5" fmla="*/ 591589 w 834835"/>
                    <a:gd name="connsiteY5" fmla="*/ 60375 h 417417"/>
                    <a:gd name="connsiteX6" fmla="*/ 602039 w 834835"/>
                    <a:gd name="connsiteY6" fmla="*/ 48763 h 417417"/>
                    <a:gd name="connsiteX7" fmla="*/ 610747 w 834835"/>
                    <a:gd name="connsiteY7" fmla="*/ 52247 h 417417"/>
                    <a:gd name="connsiteX8" fmla="*/ 616553 w 834835"/>
                    <a:gd name="connsiteY8" fmla="*/ 48183 h 417417"/>
                    <a:gd name="connsiteX9" fmla="*/ 620617 w 834835"/>
                    <a:gd name="connsiteY9" fmla="*/ 51086 h 417417"/>
                    <a:gd name="connsiteX10" fmla="*/ 625842 w 834835"/>
                    <a:gd name="connsiteY10" fmla="*/ 48763 h 417417"/>
                    <a:gd name="connsiteX11" fmla="*/ 629906 w 834835"/>
                    <a:gd name="connsiteY11" fmla="*/ 51086 h 417417"/>
                    <a:gd name="connsiteX12" fmla="*/ 635131 w 834835"/>
                    <a:gd name="connsiteY12" fmla="*/ 48763 h 417417"/>
                    <a:gd name="connsiteX13" fmla="*/ 640936 w 834835"/>
                    <a:gd name="connsiteY13" fmla="*/ 51666 h 417417"/>
                    <a:gd name="connsiteX14" fmla="*/ 649064 w 834835"/>
                    <a:gd name="connsiteY14" fmla="*/ 48183 h 417417"/>
                    <a:gd name="connsiteX15" fmla="*/ 660675 w 834835"/>
                    <a:gd name="connsiteY15" fmla="*/ 51666 h 417417"/>
                    <a:gd name="connsiteX16" fmla="*/ 664158 w 834835"/>
                    <a:gd name="connsiteY16" fmla="*/ 58052 h 417417"/>
                    <a:gd name="connsiteX17" fmla="*/ 699572 w 834835"/>
                    <a:gd name="connsiteY17" fmla="*/ 70825 h 417417"/>
                    <a:gd name="connsiteX18" fmla="*/ 706539 w 834835"/>
                    <a:gd name="connsiteY18" fmla="*/ 78372 h 417417"/>
                    <a:gd name="connsiteX19" fmla="*/ 711764 w 834835"/>
                    <a:gd name="connsiteY19" fmla="*/ 93466 h 417417"/>
                    <a:gd name="connsiteX20" fmla="*/ 722214 w 834835"/>
                    <a:gd name="connsiteY20" fmla="*/ 97530 h 417417"/>
                    <a:gd name="connsiteX21" fmla="*/ 730922 w 834835"/>
                    <a:gd name="connsiteY21" fmla="*/ 96369 h 417417"/>
                    <a:gd name="connsiteX22" fmla="*/ 733825 w 834835"/>
                    <a:gd name="connsiteY22" fmla="*/ 101594 h 417417"/>
                    <a:gd name="connsiteX23" fmla="*/ 733825 w 834835"/>
                    <a:gd name="connsiteY23" fmla="*/ 114947 h 417417"/>
                    <a:gd name="connsiteX24" fmla="*/ 737308 w 834835"/>
                    <a:gd name="connsiteY24" fmla="*/ 124816 h 417417"/>
                    <a:gd name="connsiteX25" fmla="*/ 737308 w 834835"/>
                    <a:gd name="connsiteY25" fmla="*/ 132944 h 417417"/>
                    <a:gd name="connsiteX26" fmla="*/ 744855 w 834835"/>
                    <a:gd name="connsiteY26" fmla="*/ 154424 h 417417"/>
                    <a:gd name="connsiteX27" fmla="*/ 757627 w 834835"/>
                    <a:gd name="connsiteY27" fmla="*/ 179388 h 417417"/>
                    <a:gd name="connsiteX28" fmla="*/ 758788 w 834835"/>
                    <a:gd name="connsiteY28" fmla="*/ 200868 h 417417"/>
                    <a:gd name="connsiteX29" fmla="*/ 775044 w 834835"/>
                    <a:gd name="connsiteY29" fmla="*/ 229896 h 417417"/>
                    <a:gd name="connsiteX30" fmla="*/ 777366 w 834835"/>
                    <a:gd name="connsiteY30" fmla="*/ 265310 h 417417"/>
                    <a:gd name="connsiteX31" fmla="*/ 784913 w 834835"/>
                    <a:gd name="connsiteY31" fmla="*/ 269374 h 417417"/>
                    <a:gd name="connsiteX32" fmla="*/ 783752 w 834835"/>
                    <a:gd name="connsiteY32" fmla="*/ 286210 h 417417"/>
                    <a:gd name="connsiteX33" fmla="*/ 788397 w 834835"/>
                    <a:gd name="connsiteY33" fmla="*/ 305368 h 417417"/>
                    <a:gd name="connsiteX34" fmla="*/ 784333 w 834835"/>
                    <a:gd name="connsiteY34" fmla="*/ 318140 h 417417"/>
                    <a:gd name="connsiteX35" fmla="*/ 794783 w 834835"/>
                    <a:gd name="connsiteY35" fmla="*/ 343685 h 417417"/>
                    <a:gd name="connsiteX36" fmla="*/ 802330 w 834835"/>
                    <a:gd name="connsiteY36" fmla="*/ 351232 h 417417"/>
                    <a:gd name="connsiteX37" fmla="*/ 800588 w 834835"/>
                    <a:gd name="connsiteY37" fmla="*/ 359359 h 417417"/>
                    <a:gd name="connsiteX38" fmla="*/ 812780 w 834835"/>
                    <a:gd name="connsiteY38" fmla="*/ 380840 h 417417"/>
                    <a:gd name="connsiteX39" fmla="*/ 835422 w 834835"/>
                    <a:gd name="connsiteY39" fmla="*/ 417415 h 417417"/>
                    <a:gd name="connsiteX40" fmla="*/ 647322 w 834835"/>
                    <a:gd name="connsiteY40" fmla="*/ 417415 h 417417"/>
                    <a:gd name="connsiteX41" fmla="*/ 393620 w 834835"/>
                    <a:gd name="connsiteY41" fmla="*/ 410448 h 417417"/>
                    <a:gd name="connsiteX42" fmla="*/ 184621 w 834835"/>
                    <a:gd name="connsiteY42" fmla="*/ 398837 h 417417"/>
                    <a:gd name="connsiteX43" fmla="*/ 192749 w 834835"/>
                    <a:gd name="connsiteY43" fmla="*/ 270535 h 417417"/>
                    <a:gd name="connsiteX44" fmla="*/ 586 w 834835"/>
                    <a:gd name="connsiteY44" fmla="*/ 256602 h 417417"/>
                    <a:gd name="connsiteX45" fmla="*/ 22066 w 834835"/>
                    <a:gd name="connsiteY45" fmla="*/ -3 h 417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834835" h="417417">
                      <a:moveTo>
                        <a:pt x="318729" y="20316"/>
                      </a:moveTo>
                      <a:lnTo>
                        <a:pt x="539339" y="29605"/>
                      </a:lnTo>
                      <a:lnTo>
                        <a:pt x="559078" y="48183"/>
                      </a:lnTo>
                      <a:lnTo>
                        <a:pt x="568948" y="49344"/>
                      </a:lnTo>
                      <a:lnTo>
                        <a:pt x="581139" y="60955"/>
                      </a:lnTo>
                      <a:lnTo>
                        <a:pt x="591589" y="60375"/>
                      </a:lnTo>
                      <a:lnTo>
                        <a:pt x="602039" y="48763"/>
                      </a:lnTo>
                      <a:lnTo>
                        <a:pt x="610747" y="52247"/>
                      </a:lnTo>
                      <a:lnTo>
                        <a:pt x="616553" y="48183"/>
                      </a:lnTo>
                      <a:lnTo>
                        <a:pt x="620617" y="51086"/>
                      </a:lnTo>
                      <a:lnTo>
                        <a:pt x="625842" y="48763"/>
                      </a:lnTo>
                      <a:lnTo>
                        <a:pt x="629906" y="51086"/>
                      </a:lnTo>
                      <a:lnTo>
                        <a:pt x="635131" y="48763"/>
                      </a:lnTo>
                      <a:lnTo>
                        <a:pt x="640936" y="51666"/>
                      </a:lnTo>
                      <a:lnTo>
                        <a:pt x="649064" y="48183"/>
                      </a:lnTo>
                      <a:lnTo>
                        <a:pt x="660675" y="51666"/>
                      </a:lnTo>
                      <a:lnTo>
                        <a:pt x="664158" y="58052"/>
                      </a:lnTo>
                      <a:lnTo>
                        <a:pt x="699572" y="70825"/>
                      </a:lnTo>
                      <a:lnTo>
                        <a:pt x="706539" y="78372"/>
                      </a:lnTo>
                      <a:lnTo>
                        <a:pt x="711764" y="93466"/>
                      </a:lnTo>
                      <a:lnTo>
                        <a:pt x="722214" y="97530"/>
                      </a:lnTo>
                      <a:lnTo>
                        <a:pt x="730922" y="96369"/>
                      </a:lnTo>
                      <a:lnTo>
                        <a:pt x="733825" y="101594"/>
                      </a:lnTo>
                      <a:lnTo>
                        <a:pt x="733825" y="114947"/>
                      </a:lnTo>
                      <a:lnTo>
                        <a:pt x="737308" y="124816"/>
                      </a:lnTo>
                      <a:lnTo>
                        <a:pt x="737308" y="132944"/>
                      </a:lnTo>
                      <a:lnTo>
                        <a:pt x="744855" y="154424"/>
                      </a:lnTo>
                      <a:lnTo>
                        <a:pt x="757627" y="179388"/>
                      </a:lnTo>
                      <a:lnTo>
                        <a:pt x="758788" y="200868"/>
                      </a:lnTo>
                      <a:lnTo>
                        <a:pt x="775044" y="229896"/>
                      </a:lnTo>
                      <a:lnTo>
                        <a:pt x="777366" y="265310"/>
                      </a:lnTo>
                      <a:lnTo>
                        <a:pt x="784913" y="269374"/>
                      </a:lnTo>
                      <a:lnTo>
                        <a:pt x="783752" y="286210"/>
                      </a:lnTo>
                      <a:lnTo>
                        <a:pt x="788397" y="305368"/>
                      </a:lnTo>
                      <a:lnTo>
                        <a:pt x="784333" y="318140"/>
                      </a:lnTo>
                      <a:lnTo>
                        <a:pt x="794783" y="343685"/>
                      </a:lnTo>
                      <a:lnTo>
                        <a:pt x="802330" y="351232"/>
                      </a:lnTo>
                      <a:lnTo>
                        <a:pt x="800588" y="359359"/>
                      </a:lnTo>
                      <a:lnTo>
                        <a:pt x="812780" y="380840"/>
                      </a:lnTo>
                      <a:lnTo>
                        <a:pt x="835422" y="417415"/>
                      </a:lnTo>
                      <a:lnTo>
                        <a:pt x="647322" y="417415"/>
                      </a:lnTo>
                      <a:lnTo>
                        <a:pt x="393620" y="410448"/>
                      </a:lnTo>
                      <a:lnTo>
                        <a:pt x="184621" y="398837"/>
                      </a:lnTo>
                      <a:lnTo>
                        <a:pt x="192749" y="270535"/>
                      </a:lnTo>
                      <a:lnTo>
                        <a:pt x="586" y="256602"/>
                      </a:lnTo>
                      <a:lnTo>
                        <a:pt x="22066" y="-3"/>
                      </a:lnTo>
                      <a:close/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C5F49CFA-DABB-20E8-6E39-2323733540E2}"/>
                    </a:ext>
                  </a:extLst>
                </p:cNvPr>
                <p:cNvSpPr/>
                <p:nvPr/>
              </p:nvSpPr>
              <p:spPr>
                <a:xfrm>
                  <a:off x="7325042" y="3108582"/>
                  <a:ext cx="644994" cy="996229"/>
                </a:xfrm>
                <a:custGeom>
                  <a:avLst/>
                  <a:gdLst>
                    <a:gd name="connsiteX0" fmla="*/ 523770 w 644994"/>
                    <a:gd name="connsiteY0" fmla="*/ 756447 h 996229"/>
                    <a:gd name="connsiteX1" fmla="*/ 504031 w 644994"/>
                    <a:gd name="connsiteY1" fmla="*/ 858044 h 996229"/>
                    <a:gd name="connsiteX2" fmla="*/ 490098 w 644994"/>
                    <a:gd name="connsiteY2" fmla="*/ 874880 h 996229"/>
                    <a:gd name="connsiteX3" fmla="*/ 478487 w 644994"/>
                    <a:gd name="connsiteY3" fmla="*/ 874880 h 996229"/>
                    <a:gd name="connsiteX4" fmla="*/ 471520 w 644994"/>
                    <a:gd name="connsiteY4" fmla="*/ 859205 h 996229"/>
                    <a:gd name="connsiteX5" fmla="*/ 450040 w 644994"/>
                    <a:gd name="connsiteY5" fmla="*/ 851078 h 996229"/>
                    <a:gd name="connsiteX6" fmla="*/ 429720 w 644994"/>
                    <a:gd name="connsiteY6" fmla="*/ 854561 h 996229"/>
                    <a:gd name="connsiteX7" fmla="*/ 423915 w 644994"/>
                    <a:gd name="connsiteY7" fmla="*/ 933516 h 996229"/>
                    <a:gd name="connsiteX8" fmla="*/ 426818 w 644994"/>
                    <a:gd name="connsiteY8" fmla="*/ 961963 h 996229"/>
                    <a:gd name="connsiteX9" fmla="*/ 423915 w 644994"/>
                    <a:gd name="connsiteY9" fmla="*/ 978799 h 996229"/>
                    <a:gd name="connsiteX10" fmla="*/ 415787 w 644994"/>
                    <a:gd name="connsiteY10" fmla="*/ 996216 h 996229"/>
                    <a:gd name="connsiteX11" fmla="*/ 7078 w 644994"/>
                    <a:gd name="connsiteY11" fmla="*/ 386635 h 996229"/>
                    <a:gd name="connsiteX12" fmla="*/ 691 w 644994"/>
                    <a:gd name="connsiteY12" fmla="*/ 366316 h 996229"/>
                    <a:gd name="connsiteX13" fmla="*/ 95902 w 644994"/>
                    <a:gd name="connsiteY13" fmla="*/ -14 h 996229"/>
                    <a:gd name="connsiteX14" fmla="*/ 368762 w 644994"/>
                    <a:gd name="connsiteY14" fmla="*/ 65008 h 996229"/>
                    <a:gd name="connsiteX15" fmla="*/ 510417 w 644994"/>
                    <a:gd name="connsiteY15" fmla="*/ 96358 h 996229"/>
                    <a:gd name="connsiteX16" fmla="*/ 645686 w 644994"/>
                    <a:gd name="connsiteY16" fmla="*/ 123644 h 9962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44994" h="996229">
                      <a:moveTo>
                        <a:pt x="523770" y="756447"/>
                      </a:moveTo>
                      <a:lnTo>
                        <a:pt x="504031" y="858044"/>
                      </a:lnTo>
                      <a:lnTo>
                        <a:pt x="490098" y="874880"/>
                      </a:lnTo>
                      <a:lnTo>
                        <a:pt x="478487" y="874880"/>
                      </a:lnTo>
                      <a:lnTo>
                        <a:pt x="471520" y="859205"/>
                      </a:lnTo>
                      <a:lnTo>
                        <a:pt x="450040" y="851078"/>
                      </a:lnTo>
                      <a:lnTo>
                        <a:pt x="429720" y="854561"/>
                      </a:lnTo>
                      <a:lnTo>
                        <a:pt x="423915" y="933516"/>
                      </a:lnTo>
                      <a:lnTo>
                        <a:pt x="426818" y="961963"/>
                      </a:lnTo>
                      <a:lnTo>
                        <a:pt x="423915" y="978799"/>
                      </a:lnTo>
                      <a:lnTo>
                        <a:pt x="415787" y="996216"/>
                      </a:lnTo>
                      <a:lnTo>
                        <a:pt x="7078" y="386635"/>
                      </a:lnTo>
                      <a:lnTo>
                        <a:pt x="691" y="366316"/>
                      </a:lnTo>
                      <a:lnTo>
                        <a:pt x="95902" y="-14"/>
                      </a:lnTo>
                      <a:lnTo>
                        <a:pt x="368762" y="65008"/>
                      </a:lnTo>
                      <a:lnTo>
                        <a:pt x="510417" y="96358"/>
                      </a:lnTo>
                      <a:lnTo>
                        <a:pt x="645686" y="123644"/>
                      </a:lnTo>
                      <a:close/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C26D2CCC-0165-9499-7D05-05CBCC380B77}"/>
                    </a:ext>
                  </a:extLst>
                </p:cNvPr>
                <p:cNvSpPr/>
                <p:nvPr/>
              </p:nvSpPr>
              <p:spPr>
                <a:xfrm>
                  <a:off x="11826652" y="2675489"/>
                  <a:ext cx="168360" cy="352395"/>
                </a:xfrm>
                <a:custGeom>
                  <a:avLst/>
                  <a:gdLst>
                    <a:gd name="connsiteX0" fmla="*/ 56735 w 168360"/>
                    <a:gd name="connsiteY0" fmla="*/ 9904 h 352395"/>
                    <a:gd name="connsiteX1" fmla="*/ 49187 w 168360"/>
                    <a:gd name="connsiteY1" fmla="*/ 10484 h 352395"/>
                    <a:gd name="connsiteX2" fmla="*/ 43382 w 168360"/>
                    <a:gd name="connsiteY2" fmla="*/ 4098 h 352395"/>
                    <a:gd name="connsiteX3" fmla="*/ 32352 w 168360"/>
                    <a:gd name="connsiteY3" fmla="*/ 12226 h 352395"/>
                    <a:gd name="connsiteX4" fmla="*/ 29449 w 168360"/>
                    <a:gd name="connsiteY4" fmla="*/ 47640 h 352395"/>
                    <a:gd name="connsiteX5" fmla="*/ 36415 w 168360"/>
                    <a:gd name="connsiteY5" fmla="*/ 60992 h 352395"/>
                    <a:gd name="connsiteX6" fmla="*/ 30029 w 168360"/>
                    <a:gd name="connsiteY6" fmla="*/ 81312 h 352395"/>
                    <a:gd name="connsiteX7" fmla="*/ 42221 w 168360"/>
                    <a:gd name="connsiteY7" fmla="*/ 97567 h 352395"/>
                    <a:gd name="connsiteX8" fmla="*/ 39899 w 168360"/>
                    <a:gd name="connsiteY8" fmla="*/ 107437 h 352395"/>
                    <a:gd name="connsiteX9" fmla="*/ 40479 w 168360"/>
                    <a:gd name="connsiteY9" fmla="*/ 114984 h 352395"/>
                    <a:gd name="connsiteX10" fmla="*/ 34093 w 168360"/>
                    <a:gd name="connsiteY10" fmla="*/ 127176 h 352395"/>
                    <a:gd name="connsiteX11" fmla="*/ 25965 w 168360"/>
                    <a:gd name="connsiteY11" fmla="*/ 129498 h 352395"/>
                    <a:gd name="connsiteX12" fmla="*/ 22482 w 168360"/>
                    <a:gd name="connsiteY12" fmla="*/ 137045 h 352395"/>
                    <a:gd name="connsiteX13" fmla="*/ 10290 w 168360"/>
                    <a:gd name="connsiteY13" fmla="*/ 142850 h 352395"/>
                    <a:gd name="connsiteX14" fmla="*/ 6227 w 168360"/>
                    <a:gd name="connsiteY14" fmla="*/ 151559 h 352395"/>
                    <a:gd name="connsiteX15" fmla="*/ 14354 w 168360"/>
                    <a:gd name="connsiteY15" fmla="*/ 171298 h 352395"/>
                    <a:gd name="connsiteX16" fmla="*/ 11451 w 168360"/>
                    <a:gd name="connsiteY16" fmla="*/ 185811 h 352395"/>
                    <a:gd name="connsiteX17" fmla="*/ 14354 w 168360"/>
                    <a:gd name="connsiteY17" fmla="*/ 194520 h 352395"/>
                    <a:gd name="connsiteX18" fmla="*/ 8549 w 168360"/>
                    <a:gd name="connsiteY18" fmla="*/ 205550 h 352395"/>
                    <a:gd name="connsiteX19" fmla="*/ 10871 w 168360"/>
                    <a:gd name="connsiteY19" fmla="*/ 216581 h 352395"/>
                    <a:gd name="connsiteX20" fmla="*/ 3324 w 168360"/>
                    <a:gd name="connsiteY20" fmla="*/ 227611 h 352395"/>
                    <a:gd name="connsiteX21" fmla="*/ 4485 w 168360"/>
                    <a:gd name="connsiteY21" fmla="*/ 240383 h 352395"/>
                    <a:gd name="connsiteX22" fmla="*/ 421 w 168360"/>
                    <a:gd name="connsiteY22" fmla="*/ 246769 h 352395"/>
                    <a:gd name="connsiteX23" fmla="*/ 4485 w 168360"/>
                    <a:gd name="connsiteY23" fmla="*/ 272894 h 352395"/>
                    <a:gd name="connsiteX24" fmla="*/ 8549 w 168360"/>
                    <a:gd name="connsiteY24" fmla="*/ 281603 h 352395"/>
                    <a:gd name="connsiteX25" fmla="*/ 5646 w 168360"/>
                    <a:gd name="connsiteY25" fmla="*/ 296697 h 352395"/>
                    <a:gd name="connsiteX26" fmla="*/ 10871 w 168360"/>
                    <a:gd name="connsiteY26" fmla="*/ 307147 h 352395"/>
                    <a:gd name="connsiteX27" fmla="*/ 9710 w 168360"/>
                    <a:gd name="connsiteY27" fmla="*/ 321661 h 352395"/>
                    <a:gd name="connsiteX28" fmla="*/ 6807 w 168360"/>
                    <a:gd name="connsiteY28" fmla="*/ 329208 h 352395"/>
                    <a:gd name="connsiteX29" fmla="*/ 6227 w 168360"/>
                    <a:gd name="connsiteY29" fmla="*/ 337336 h 352395"/>
                    <a:gd name="connsiteX30" fmla="*/ 18418 w 168360"/>
                    <a:gd name="connsiteY30" fmla="*/ 352430 h 352395"/>
                    <a:gd name="connsiteX31" fmla="*/ 125240 w 168360"/>
                    <a:gd name="connsiteY31" fmla="*/ 330369 h 352395"/>
                    <a:gd name="connsiteX32" fmla="*/ 131046 w 168360"/>
                    <a:gd name="connsiteY32" fmla="*/ 321661 h 352395"/>
                    <a:gd name="connsiteX33" fmla="*/ 132787 w 168360"/>
                    <a:gd name="connsiteY33" fmla="*/ 311791 h 352395"/>
                    <a:gd name="connsiteX34" fmla="*/ 143818 w 168360"/>
                    <a:gd name="connsiteY34" fmla="*/ 308308 h 352395"/>
                    <a:gd name="connsiteX35" fmla="*/ 146720 w 168360"/>
                    <a:gd name="connsiteY35" fmla="*/ 301922 h 352395"/>
                    <a:gd name="connsiteX36" fmla="*/ 156590 w 168360"/>
                    <a:gd name="connsiteY36" fmla="*/ 295536 h 352395"/>
                    <a:gd name="connsiteX37" fmla="*/ 164137 w 168360"/>
                    <a:gd name="connsiteY37" fmla="*/ 297278 h 352395"/>
                    <a:gd name="connsiteX38" fmla="*/ 168782 w 168360"/>
                    <a:gd name="connsiteY38" fmla="*/ 269411 h 352395"/>
                    <a:gd name="connsiteX39" fmla="*/ 155429 w 168360"/>
                    <a:gd name="connsiteY39" fmla="*/ 261283 h 352395"/>
                    <a:gd name="connsiteX40" fmla="*/ 150784 w 168360"/>
                    <a:gd name="connsiteY40" fmla="*/ 248511 h 352395"/>
                    <a:gd name="connsiteX41" fmla="*/ 132206 w 168360"/>
                    <a:gd name="connsiteY41" fmla="*/ 236900 h 352395"/>
                    <a:gd name="connsiteX42" fmla="*/ 128723 w 168360"/>
                    <a:gd name="connsiteY42" fmla="*/ 213678 h 352395"/>
                    <a:gd name="connsiteX43" fmla="*/ 59637 w 168360"/>
                    <a:gd name="connsiteY43" fmla="*/ 34 h 352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168360" h="352395">
                      <a:moveTo>
                        <a:pt x="56735" y="9904"/>
                      </a:moveTo>
                      <a:lnTo>
                        <a:pt x="49187" y="10484"/>
                      </a:lnTo>
                      <a:lnTo>
                        <a:pt x="43382" y="4098"/>
                      </a:lnTo>
                      <a:lnTo>
                        <a:pt x="32352" y="12226"/>
                      </a:lnTo>
                      <a:lnTo>
                        <a:pt x="29449" y="47640"/>
                      </a:lnTo>
                      <a:lnTo>
                        <a:pt x="36415" y="60992"/>
                      </a:lnTo>
                      <a:lnTo>
                        <a:pt x="30029" y="81312"/>
                      </a:lnTo>
                      <a:lnTo>
                        <a:pt x="42221" y="97567"/>
                      </a:lnTo>
                      <a:lnTo>
                        <a:pt x="39899" y="107437"/>
                      </a:lnTo>
                      <a:lnTo>
                        <a:pt x="40479" y="114984"/>
                      </a:lnTo>
                      <a:lnTo>
                        <a:pt x="34093" y="127176"/>
                      </a:lnTo>
                      <a:lnTo>
                        <a:pt x="25965" y="129498"/>
                      </a:lnTo>
                      <a:lnTo>
                        <a:pt x="22482" y="137045"/>
                      </a:lnTo>
                      <a:lnTo>
                        <a:pt x="10290" y="142850"/>
                      </a:lnTo>
                      <a:lnTo>
                        <a:pt x="6227" y="151559"/>
                      </a:lnTo>
                      <a:lnTo>
                        <a:pt x="14354" y="171298"/>
                      </a:lnTo>
                      <a:lnTo>
                        <a:pt x="11451" y="185811"/>
                      </a:lnTo>
                      <a:lnTo>
                        <a:pt x="14354" y="194520"/>
                      </a:lnTo>
                      <a:lnTo>
                        <a:pt x="8549" y="205550"/>
                      </a:lnTo>
                      <a:lnTo>
                        <a:pt x="10871" y="216581"/>
                      </a:lnTo>
                      <a:lnTo>
                        <a:pt x="3324" y="227611"/>
                      </a:lnTo>
                      <a:lnTo>
                        <a:pt x="4485" y="240383"/>
                      </a:lnTo>
                      <a:lnTo>
                        <a:pt x="421" y="246769"/>
                      </a:lnTo>
                      <a:lnTo>
                        <a:pt x="4485" y="272894"/>
                      </a:lnTo>
                      <a:lnTo>
                        <a:pt x="8549" y="281603"/>
                      </a:lnTo>
                      <a:lnTo>
                        <a:pt x="5646" y="296697"/>
                      </a:lnTo>
                      <a:lnTo>
                        <a:pt x="10871" y="307147"/>
                      </a:lnTo>
                      <a:lnTo>
                        <a:pt x="9710" y="321661"/>
                      </a:lnTo>
                      <a:lnTo>
                        <a:pt x="6807" y="329208"/>
                      </a:lnTo>
                      <a:lnTo>
                        <a:pt x="6227" y="337336"/>
                      </a:lnTo>
                      <a:lnTo>
                        <a:pt x="18418" y="352430"/>
                      </a:lnTo>
                      <a:lnTo>
                        <a:pt x="125240" y="330369"/>
                      </a:lnTo>
                      <a:lnTo>
                        <a:pt x="131046" y="321661"/>
                      </a:lnTo>
                      <a:lnTo>
                        <a:pt x="132787" y="311791"/>
                      </a:lnTo>
                      <a:lnTo>
                        <a:pt x="143818" y="308308"/>
                      </a:lnTo>
                      <a:lnTo>
                        <a:pt x="146720" y="301922"/>
                      </a:lnTo>
                      <a:lnTo>
                        <a:pt x="156590" y="295536"/>
                      </a:lnTo>
                      <a:lnTo>
                        <a:pt x="164137" y="297278"/>
                      </a:lnTo>
                      <a:lnTo>
                        <a:pt x="168782" y="269411"/>
                      </a:lnTo>
                      <a:lnTo>
                        <a:pt x="155429" y="261283"/>
                      </a:lnTo>
                      <a:lnTo>
                        <a:pt x="150784" y="248511"/>
                      </a:lnTo>
                      <a:lnTo>
                        <a:pt x="132206" y="236900"/>
                      </a:lnTo>
                      <a:lnTo>
                        <a:pt x="128723" y="213678"/>
                      </a:lnTo>
                      <a:lnTo>
                        <a:pt x="59637" y="34"/>
                      </a:lnTo>
                      <a:close/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8428FC22-C5C0-DC36-5738-8735168F7E24}"/>
                    </a:ext>
                  </a:extLst>
                </p:cNvPr>
                <p:cNvSpPr/>
                <p:nvPr/>
              </p:nvSpPr>
              <p:spPr>
                <a:xfrm>
                  <a:off x="11650164" y="3247915"/>
                  <a:ext cx="134107" cy="312918"/>
                </a:xfrm>
                <a:custGeom>
                  <a:avLst/>
                  <a:gdLst>
                    <a:gd name="connsiteX0" fmla="*/ 116544 w 134107"/>
                    <a:gd name="connsiteY0" fmla="*/ 28446 h 312918"/>
                    <a:gd name="connsiteX1" fmla="*/ 31783 w 134107"/>
                    <a:gd name="connsiteY1" fmla="*/ -1 h 312918"/>
                    <a:gd name="connsiteX2" fmla="*/ 21333 w 134107"/>
                    <a:gd name="connsiteY2" fmla="*/ 14513 h 312918"/>
                    <a:gd name="connsiteX3" fmla="*/ 21914 w 134107"/>
                    <a:gd name="connsiteY3" fmla="*/ 27285 h 312918"/>
                    <a:gd name="connsiteX4" fmla="*/ 4497 w 134107"/>
                    <a:gd name="connsiteY4" fmla="*/ 58635 h 312918"/>
                    <a:gd name="connsiteX5" fmla="*/ 13206 w 134107"/>
                    <a:gd name="connsiteY5" fmla="*/ 69085 h 312918"/>
                    <a:gd name="connsiteX6" fmla="*/ 9142 w 134107"/>
                    <a:gd name="connsiteY6" fmla="*/ 80696 h 312918"/>
                    <a:gd name="connsiteX7" fmla="*/ 3336 w 134107"/>
                    <a:gd name="connsiteY7" fmla="*/ 86502 h 312918"/>
                    <a:gd name="connsiteX8" fmla="*/ 6239 w 134107"/>
                    <a:gd name="connsiteY8" fmla="*/ 107402 h 312918"/>
                    <a:gd name="connsiteX9" fmla="*/ 21914 w 134107"/>
                    <a:gd name="connsiteY9" fmla="*/ 112627 h 312918"/>
                    <a:gd name="connsiteX10" fmla="*/ 27720 w 134107"/>
                    <a:gd name="connsiteY10" fmla="*/ 128882 h 312918"/>
                    <a:gd name="connsiteX11" fmla="*/ 39911 w 134107"/>
                    <a:gd name="connsiteY11" fmla="*/ 135268 h 312918"/>
                    <a:gd name="connsiteX12" fmla="*/ 64294 w 134107"/>
                    <a:gd name="connsiteY12" fmla="*/ 153846 h 312918"/>
                    <a:gd name="connsiteX13" fmla="*/ 45136 w 134107"/>
                    <a:gd name="connsiteY13" fmla="*/ 168940 h 312918"/>
                    <a:gd name="connsiteX14" fmla="*/ 35847 w 134107"/>
                    <a:gd name="connsiteY14" fmla="*/ 182293 h 312918"/>
                    <a:gd name="connsiteX15" fmla="*/ 25397 w 134107"/>
                    <a:gd name="connsiteY15" fmla="*/ 199710 h 312918"/>
                    <a:gd name="connsiteX16" fmla="*/ 16108 w 134107"/>
                    <a:gd name="connsiteY16" fmla="*/ 203193 h 312918"/>
                    <a:gd name="connsiteX17" fmla="*/ 7981 w 134107"/>
                    <a:gd name="connsiteY17" fmla="*/ 213062 h 312918"/>
                    <a:gd name="connsiteX18" fmla="*/ 2175 w 134107"/>
                    <a:gd name="connsiteY18" fmla="*/ 225834 h 312918"/>
                    <a:gd name="connsiteX19" fmla="*/ 433 w 134107"/>
                    <a:gd name="connsiteY19" fmla="*/ 238026 h 312918"/>
                    <a:gd name="connsiteX20" fmla="*/ 5078 w 134107"/>
                    <a:gd name="connsiteY20" fmla="*/ 243251 h 312918"/>
                    <a:gd name="connsiteX21" fmla="*/ 7400 w 134107"/>
                    <a:gd name="connsiteY21" fmla="*/ 256604 h 312918"/>
                    <a:gd name="connsiteX22" fmla="*/ 14367 w 134107"/>
                    <a:gd name="connsiteY22" fmla="*/ 260087 h 312918"/>
                    <a:gd name="connsiteX23" fmla="*/ 28300 w 134107"/>
                    <a:gd name="connsiteY23" fmla="*/ 268795 h 312918"/>
                    <a:gd name="connsiteX24" fmla="*/ 38750 w 134107"/>
                    <a:gd name="connsiteY24" fmla="*/ 273440 h 312918"/>
                    <a:gd name="connsiteX25" fmla="*/ 48039 w 134107"/>
                    <a:gd name="connsiteY25" fmla="*/ 278084 h 312918"/>
                    <a:gd name="connsiteX26" fmla="*/ 48619 w 134107"/>
                    <a:gd name="connsiteY26" fmla="*/ 284470 h 312918"/>
                    <a:gd name="connsiteX27" fmla="*/ 53264 w 134107"/>
                    <a:gd name="connsiteY27" fmla="*/ 285051 h 312918"/>
                    <a:gd name="connsiteX28" fmla="*/ 59650 w 134107"/>
                    <a:gd name="connsiteY28" fmla="*/ 278084 h 312918"/>
                    <a:gd name="connsiteX29" fmla="*/ 64294 w 134107"/>
                    <a:gd name="connsiteY29" fmla="*/ 280407 h 312918"/>
                    <a:gd name="connsiteX30" fmla="*/ 76486 w 134107"/>
                    <a:gd name="connsiteY30" fmla="*/ 281568 h 312918"/>
                    <a:gd name="connsiteX31" fmla="*/ 75325 w 134107"/>
                    <a:gd name="connsiteY31" fmla="*/ 298404 h 312918"/>
                    <a:gd name="connsiteX32" fmla="*/ 76486 w 134107"/>
                    <a:gd name="connsiteY32" fmla="*/ 312917 h 312918"/>
                    <a:gd name="connsiteX33" fmla="*/ 86936 w 134107"/>
                    <a:gd name="connsiteY33" fmla="*/ 308854 h 312918"/>
                    <a:gd name="connsiteX34" fmla="*/ 95644 w 134107"/>
                    <a:gd name="connsiteY34" fmla="*/ 286212 h 312918"/>
                    <a:gd name="connsiteX35" fmla="*/ 104933 w 134107"/>
                    <a:gd name="connsiteY35" fmla="*/ 258345 h 312918"/>
                    <a:gd name="connsiteX36" fmla="*/ 121769 w 134107"/>
                    <a:gd name="connsiteY36" fmla="*/ 242090 h 312918"/>
                    <a:gd name="connsiteX37" fmla="*/ 125252 w 134107"/>
                    <a:gd name="connsiteY37" fmla="*/ 221771 h 312918"/>
                    <a:gd name="connsiteX38" fmla="*/ 121769 w 134107"/>
                    <a:gd name="connsiteY38" fmla="*/ 214804 h 312918"/>
                    <a:gd name="connsiteX39" fmla="*/ 131638 w 134107"/>
                    <a:gd name="connsiteY39" fmla="*/ 197968 h 312918"/>
                    <a:gd name="connsiteX40" fmla="*/ 131638 w 134107"/>
                    <a:gd name="connsiteY40" fmla="*/ 191001 h 312918"/>
                    <a:gd name="connsiteX41" fmla="*/ 127575 w 134107"/>
                    <a:gd name="connsiteY41" fmla="*/ 184615 h 312918"/>
                    <a:gd name="connsiteX42" fmla="*/ 134541 w 134107"/>
                    <a:gd name="connsiteY42" fmla="*/ 168940 h 312918"/>
                    <a:gd name="connsiteX43" fmla="*/ 132800 w 134107"/>
                    <a:gd name="connsiteY43" fmla="*/ 148040 h 312918"/>
                    <a:gd name="connsiteX44" fmla="*/ 129316 w 134107"/>
                    <a:gd name="connsiteY44" fmla="*/ 100435 h 312918"/>
                    <a:gd name="connsiteX45" fmla="*/ 122350 w 134107"/>
                    <a:gd name="connsiteY45" fmla="*/ 92307 h 312918"/>
                    <a:gd name="connsiteX46" fmla="*/ 122350 w 134107"/>
                    <a:gd name="connsiteY46" fmla="*/ 100435 h 312918"/>
                    <a:gd name="connsiteX47" fmla="*/ 125252 w 134107"/>
                    <a:gd name="connsiteY47" fmla="*/ 103918 h 312918"/>
                    <a:gd name="connsiteX48" fmla="*/ 118866 w 134107"/>
                    <a:gd name="connsiteY48" fmla="*/ 103918 h 312918"/>
                    <a:gd name="connsiteX49" fmla="*/ 115383 w 134107"/>
                    <a:gd name="connsiteY49" fmla="*/ 101596 h 312918"/>
                    <a:gd name="connsiteX50" fmla="*/ 107836 w 134107"/>
                    <a:gd name="connsiteY50" fmla="*/ 100435 h 312918"/>
                    <a:gd name="connsiteX51" fmla="*/ 102611 w 134107"/>
                    <a:gd name="connsiteY51" fmla="*/ 103918 h 312918"/>
                    <a:gd name="connsiteX52" fmla="*/ 95644 w 134107"/>
                    <a:gd name="connsiteY52" fmla="*/ 94629 h 312918"/>
                    <a:gd name="connsiteX53" fmla="*/ 99708 w 134107"/>
                    <a:gd name="connsiteY53" fmla="*/ 84760 h 312918"/>
                    <a:gd name="connsiteX54" fmla="*/ 99708 w 134107"/>
                    <a:gd name="connsiteY54" fmla="*/ 78955 h 312918"/>
                    <a:gd name="connsiteX55" fmla="*/ 109577 w 134107"/>
                    <a:gd name="connsiteY55" fmla="*/ 74891 h 312918"/>
                    <a:gd name="connsiteX56" fmla="*/ 114222 w 134107"/>
                    <a:gd name="connsiteY56" fmla="*/ 62699 h 312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</a:cxnLst>
                  <a:rect l="l" t="t" r="r" b="b"/>
                  <a:pathLst>
                    <a:path w="134107" h="312918">
                      <a:moveTo>
                        <a:pt x="116544" y="28446"/>
                      </a:moveTo>
                      <a:lnTo>
                        <a:pt x="31783" y="-1"/>
                      </a:lnTo>
                      <a:lnTo>
                        <a:pt x="21333" y="14513"/>
                      </a:lnTo>
                      <a:lnTo>
                        <a:pt x="21914" y="27285"/>
                      </a:lnTo>
                      <a:lnTo>
                        <a:pt x="4497" y="58635"/>
                      </a:lnTo>
                      <a:lnTo>
                        <a:pt x="13206" y="69085"/>
                      </a:lnTo>
                      <a:lnTo>
                        <a:pt x="9142" y="80696"/>
                      </a:lnTo>
                      <a:lnTo>
                        <a:pt x="3336" y="86502"/>
                      </a:lnTo>
                      <a:lnTo>
                        <a:pt x="6239" y="107402"/>
                      </a:lnTo>
                      <a:lnTo>
                        <a:pt x="21914" y="112627"/>
                      </a:lnTo>
                      <a:lnTo>
                        <a:pt x="27720" y="128882"/>
                      </a:lnTo>
                      <a:lnTo>
                        <a:pt x="39911" y="135268"/>
                      </a:lnTo>
                      <a:lnTo>
                        <a:pt x="64294" y="153846"/>
                      </a:lnTo>
                      <a:lnTo>
                        <a:pt x="45136" y="168940"/>
                      </a:lnTo>
                      <a:lnTo>
                        <a:pt x="35847" y="182293"/>
                      </a:lnTo>
                      <a:lnTo>
                        <a:pt x="25397" y="199710"/>
                      </a:lnTo>
                      <a:lnTo>
                        <a:pt x="16108" y="203193"/>
                      </a:lnTo>
                      <a:lnTo>
                        <a:pt x="7981" y="213062"/>
                      </a:lnTo>
                      <a:lnTo>
                        <a:pt x="2175" y="225834"/>
                      </a:lnTo>
                      <a:lnTo>
                        <a:pt x="433" y="238026"/>
                      </a:lnTo>
                      <a:lnTo>
                        <a:pt x="5078" y="243251"/>
                      </a:lnTo>
                      <a:lnTo>
                        <a:pt x="7400" y="256604"/>
                      </a:lnTo>
                      <a:lnTo>
                        <a:pt x="14367" y="260087"/>
                      </a:lnTo>
                      <a:lnTo>
                        <a:pt x="28300" y="268795"/>
                      </a:lnTo>
                      <a:lnTo>
                        <a:pt x="38750" y="273440"/>
                      </a:lnTo>
                      <a:lnTo>
                        <a:pt x="48039" y="278084"/>
                      </a:lnTo>
                      <a:lnTo>
                        <a:pt x="48619" y="284470"/>
                      </a:lnTo>
                      <a:lnTo>
                        <a:pt x="53264" y="285051"/>
                      </a:lnTo>
                      <a:lnTo>
                        <a:pt x="59650" y="278084"/>
                      </a:lnTo>
                      <a:lnTo>
                        <a:pt x="64294" y="280407"/>
                      </a:lnTo>
                      <a:lnTo>
                        <a:pt x="76486" y="281568"/>
                      </a:lnTo>
                      <a:lnTo>
                        <a:pt x="75325" y="298404"/>
                      </a:lnTo>
                      <a:lnTo>
                        <a:pt x="76486" y="312917"/>
                      </a:lnTo>
                      <a:lnTo>
                        <a:pt x="86936" y="308854"/>
                      </a:lnTo>
                      <a:lnTo>
                        <a:pt x="95644" y="286212"/>
                      </a:lnTo>
                      <a:lnTo>
                        <a:pt x="104933" y="258345"/>
                      </a:lnTo>
                      <a:lnTo>
                        <a:pt x="121769" y="242090"/>
                      </a:lnTo>
                      <a:lnTo>
                        <a:pt x="125252" y="221771"/>
                      </a:lnTo>
                      <a:lnTo>
                        <a:pt x="121769" y="214804"/>
                      </a:lnTo>
                      <a:lnTo>
                        <a:pt x="131638" y="197968"/>
                      </a:lnTo>
                      <a:lnTo>
                        <a:pt x="131638" y="191001"/>
                      </a:lnTo>
                      <a:lnTo>
                        <a:pt x="127575" y="184615"/>
                      </a:lnTo>
                      <a:lnTo>
                        <a:pt x="134541" y="168940"/>
                      </a:lnTo>
                      <a:lnTo>
                        <a:pt x="132800" y="148040"/>
                      </a:lnTo>
                      <a:lnTo>
                        <a:pt x="129316" y="100435"/>
                      </a:lnTo>
                      <a:lnTo>
                        <a:pt x="122350" y="92307"/>
                      </a:lnTo>
                      <a:lnTo>
                        <a:pt x="122350" y="100435"/>
                      </a:lnTo>
                      <a:lnTo>
                        <a:pt x="125252" y="103918"/>
                      </a:lnTo>
                      <a:lnTo>
                        <a:pt x="118866" y="103918"/>
                      </a:lnTo>
                      <a:lnTo>
                        <a:pt x="115383" y="101596"/>
                      </a:lnTo>
                      <a:lnTo>
                        <a:pt x="107836" y="100435"/>
                      </a:lnTo>
                      <a:lnTo>
                        <a:pt x="102611" y="103918"/>
                      </a:lnTo>
                      <a:lnTo>
                        <a:pt x="95644" y="94629"/>
                      </a:lnTo>
                      <a:lnTo>
                        <a:pt x="99708" y="84760"/>
                      </a:lnTo>
                      <a:lnTo>
                        <a:pt x="99708" y="78955"/>
                      </a:lnTo>
                      <a:lnTo>
                        <a:pt x="109577" y="74891"/>
                      </a:lnTo>
                      <a:lnTo>
                        <a:pt x="114222" y="62699"/>
                      </a:lnTo>
                      <a:close/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71660968-3809-808E-01AE-48B5C68FC661}"/>
                    </a:ext>
                  </a:extLst>
                </p:cNvPr>
                <p:cNvSpPr/>
                <p:nvPr/>
              </p:nvSpPr>
              <p:spPr>
                <a:xfrm>
                  <a:off x="8247541" y="3947481"/>
                  <a:ext cx="706533" cy="733238"/>
                </a:xfrm>
                <a:custGeom>
                  <a:avLst/>
                  <a:gdLst>
                    <a:gd name="connsiteX0" fmla="*/ 703681 w 706533"/>
                    <a:gd name="connsiteY0" fmla="*/ 127083 h 733238"/>
                    <a:gd name="connsiteX1" fmla="*/ 699037 w 706533"/>
                    <a:gd name="connsiteY1" fmla="*/ 127083 h 733238"/>
                    <a:gd name="connsiteX2" fmla="*/ 653173 w 706533"/>
                    <a:gd name="connsiteY2" fmla="*/ 703572 h 733238"/>
                    <a:gd name="connsiteX3" fmla="*/ 468557 w 706533"/>
                    <a:gd name="connsiteY3" fmla="*/ 688478 h 733238"/>
                    <a:gd name="connsiteX4" fmla="*/ 268847 w 706533"/>
                    <a:gd name="connsiteY4" fmla="*/ 667578 h 733238"/>
                    <a:gd name="connsiteX5" fmla="*/ 267105 w 706533"/>
                    <a:gd name="connsiteY5" fmla="*/ 684994 h 733238"/>
                    <a:gd name="connsiteX6" fmla="*/ 278716 w 706533"/>
                    <a:gd name="connsiteY6" fmla="*/ 697767 h 733238"/>
                    <a:gd name="connsiteX7" fmla="*/ 99906 w 706533"/>
                    <a:gd name="connsiteY7" fmla="*/ 673964 h 733238"/>
                    <a:gd name="connsiteX8" fmla="*/ 91778 w 706533"/>
                    <a:gd name="connsiteY8" fmla="*/ 733180 h 733238"/>
                    <a:gd name="connsiteX9" fmla="*/ 631 w 706533"/>
                    <a:gd name="connsiteY9" fmla="*/ 720408 h 733238"/>
                    <a:gd name="connsiteX10" fmla="*/ 101647 w 706533"/>
                    <a:gd name="connsiteY10" fmla="*/ -58 h 733238"/>
                    <a:gd name="connsiteX11" fmla="*/ 407018 w 706533"/>
                    <a:gd name="connsiteY11" fmla="*/ 37678 h 733238"/>
                    <a:gd name="connsiteX12" fmla="*/ 707164 w 706533"/>
                    <a:gd name="connsiteY12" fmla="*/ 65544 h 733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06533" h="733238">
                      <a:moveTo>
                        <a:pt x="703681" y="127083"/>
                      </a:moveTo>
                      <a:lnTo>
                        <a:pt x="699037" y="127083"/>
                      </a:lnTo>
                      <a:lnTo>
                        <a:pt x="653173" y="703572"/>
                      </a:lnTo>
                      <a:lnTo>
                        <a:pt x="468557" y="688478"/>
                      </a:lnTo>
                      <a:lnTo>
                        <a:pt x="268847" y="667578"/>
                      </a:lnTo>
                      <a:lnTo>
                        <a:pt x="267105" y="684994"/>
                      </a:lnTo>
                      <a:lnTo>
                        <a:pt x="278716" y="697767"/>
                      </a:lnTo>
                      <a:lnTo>
                        <a:pt x="99906" y="673964"/>
                      </a:lnTo>
                      <a:lnTo>
                        <a:pt x="91778" y="733180"/>
                      </a:lnTo>
                      <a:lnTo>
                        <a:pt x="631" y="720408"/>
                      </a:lnTo>
                      <a:lnTo>
                        <a:pt x="101647" y="-58"/>
                      </a:lnTo>
                      <a:lnTo>
                        <a:pt x="407018" y="37678"/>
                      </a:lnTo>
                      <a:lnTo>
                        <a:pt x="707164" y="65544"/>
                      </a:lnTo>
                      <a:close/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A3056FA9-3E66-34E6-9B48-504AB513724D}"/>
                    </a:ext>
                  </a:extLst>
                </p:cNvPr>
                <p:cNvSpPr/>
                <p:nvPr/>
              </p:nvSpPr>
              <p:spPr>
                <a:xfrm>
                  <a:off x="11188624" y="2763153"/>
                  <a:ext cx="768652" cy="584036"/>
                </a:xfrm>
                <a:custGeom>
                  <a:avLst/>
                  <a:gdLst>
                    <a:gd name="connsiteX0" fmla="*/ 754581 w 768652"/>
                    <a:gd name="connsiteY0" fmla="*/ 433114 h 584036"/>
                    <a:gd name="connsiteX1" fmla="*/ 747034 w 768652"/>
                    <a:gd name="connsiteY1" fmla="*/ 433695 h 584036"/>
                    <a:gd name="connsiteX2" fmla="*/ 744131 w 768652"/>
                    <a:gd name="connsiteY2" fmla="*/ 439500 h 584036"/>
                    <a:gd name="connsiteX3" fmla="*/ 576932 w 768652"/>
                    <a:gd name="connsiteY3" fmla="*/ 564900 h 584036"/>
                    <a:gd name="connsiteX4" fmla="*/ 580996 w 768652"/>
                    <a:gd name="connsiteY4" fmla="*/ 568383 h 584036"/>
                    <a:gd name="connsiteX5" fmla="*/ 588543 w 768652"/>
                    <a:gd name="connsiteY5" fmla="*/ 566641 h 584036"/>
                    <a:gd name="connsiteX6" fmla="*/ 594929 w 768652"/>
                    <a:gd name="connsiteY6" fmla="*/ 568383 h 584036"/>
                    <a:gd name="connsiteX7" fmla="*/ 600154 w 768652"/>
                    <a:gd name="connsiteY7" fmla="*/ 560836 h 584036"/>
                    <a:gd name="connsiteX8" fmla="*/ 611185 w 768652"/>
                    <a:gd name="connsiteY8" fmla="*/ 560836 h 584036"/>
                    <a:gd name="connsiteX9" fmla="*/ 625118 w 768652"/>
                    <a:gd name="connsiteY9" fmla="*/ 555611 h 584036"/>
                    <a:gd name="connsiteX10" fmla="*/ 654726 w 768652"/>
                    <a:gd name="connsiteY10" fmla="*/ 543419 h 584036"/>
                    <a:gd name="connsiteX11" fmla="*/ 651823 w 768652"/>
                    <a:gd name="connsiteY11" fmla="*/ 540517 h 584036"/>
                    <a:gd name="connsiteX12" fmla="*/ 640793 w 768652"/>
                    <a:gd name="connsiteY12" fmla="*/ 545161 h 584036"/>
                    <a:gd name="connsiteX13" fmla="*/ 629182 w 768652"/>
                    <a:gd name="connsiteY13" fmla="*/ 550386 h 584036"/>
                    <a:gd name="connsiteX14" fmla="*/ 630343 w 768652"/>
                    <a:gd name="connsiteY14" fmla="*/ 545742 h 584036"/>
                    <a:gd name="connsiteX15" fmla="*/ 645437 w 768652"/>
                    <a:gd name="connsiteY15" fmla="*/ 539355 h 584036"/>
                    <a:gd name="connsiteX16" fmla="*/ 650082 w 768652"/>
                    <a:gd name="connsiteY16" fmla="*/ 533550 h 584036"/>
                    <a:gd name="connsiteX17" fmla="*/ 657048 w 768652"/>
                    <a:gd name="connsiteY17" fmla="*/ 534130 h 584036"/>
                    <a:gd name="connsiteX18" fmla="*/ 680851 w 768652"/>
                    <a:gd name="connsiteY18" fmla="*/ 520778 h 584036"/>
                    <a:gd name="connsiteX19" fmla="*/ 680851 w 768652"/>
                    <a:gd name="connsiteY19" fmla="*/ 524842 h 584036"/>
                    <a:gd name="connsiteX20" fmla="*/ 656468 w 768652"/>
                    <a:gd name="connsiteY20" fmla="*/ 542258 h 584036"/>
                    <a:gd name="connsiteX21" fmla="*/ 682593 w 768652"/>
                    <a:gd name="connsiteY21" fmla="*/ 526003 h 584036"/>
                    <a:gd name="connsiteX22" fmla="*/ 692462 w 768652"/>
                    <a:gd name="connsiteY22" fmla="*/ 513230 h 584036"/>
                    <a:gd name="connsiteX23" fmla="*/ 701170 w 768652"/>
                    <a:gd name="connsiteY23" fmla="*/ 512650 h 584036"/>
                    <a:gd name="connsiteX24" fmla="*/ 727295 w 768652"/>
                    <a:gd name="connsiteY24" fmla="*/ 494653 h 584036"/>
                    <a:gd name="connsiteX25" fmla="*/ 745873 w 768652"/>
                    <a:gd name="connsiteY25" fmla="*/ 476656 h 584036"/>
                    <a:gd name="connsiteX26" fmla="*/ 763290 w 768652"/>
                    <a:gd name="connsiteY26" fmla="*/ 463303 h 584036"/>
                    <a:gd name="connsiteX27" fmla="*/ 769095 w 768652"/>
                    <a:gd name="connsiteY27" fmla="*/ 456336 h 584036"/>
                    <a:gd name="connsiteX28" fmla="*/ 759226 w 768652"/>
                    <a:gd name="connsiteY28" fmla="*/ 455756 h 584036"/>
                    <a:gd name="connsiteX29" fmla="*/ 753420 w 768652"/>
                    <a:gd name="connsiteY29" fmla="*/ 462722 h 584036"/>
                    <a:gd name="connsiteX30" fmla="*/ 752259 w 768652"/>
                    <a:gd name="connsiteY30" fmla="*/ 466786 h 584036"/>
                    <a:gd name="connsiteX31" fmla="*/ 747034 w 768652"/>
                    <a:gd name="connsiteY31" fmla="*/ 470850 h 584036"/>
                    <a:gd name="connsiteX32" fmla="*/ 742390 w 768652"/>
                    <a:gd name="connsiteY32" fmla="*/ 464464 h 584036"/>
                    <a:gd name="connsiteX33" fmla="*/ 732520 w 768652"/>
                    <a:gd name="connsiteY33" fmla="*/ 470270 h 584036"/>
                    <a:gd name="connsiteX34" fmla="*/ 731940 w 768652"/>
                    <a:gd name="connsiteY34" fmla="*/ 475495 h 584036"/>
                    <a:gd name="connsiteX35" fmla="*/ 726715 w 768652"/>
                    <a:gd name="connsiteY35" fmla="*/ 474333 h 584036"/>
                    <a:gd name="connsiteX36" fmla="*/ 729617 w 768652"/>
                    <a:gd name="connsiteY36" fmla="*/ 469108 h 584036"/>
                    <a:gd name="connsiteX37" fmla="*/ 722651 w 768652"/>
                    <a:gd name="connsiteY37" fmla="*/ 465045 h 584036"/>
                    <a:gd name="connsiteX38" fmla="*/ 719168 w 768652"/>
                    <a:gd name="connsiteY38" fmla="*/ 470270 h 584036"/>
                    <a:gd name="connsiteX39" fmla="*/ 724393 w 768652"/>
                    <a:gd name="connsiteY39" fmla="*/ 472011 h 584036"/>
                    <a:gd name="connsiteX40" fmla="*/ 725554 w 768652"/>
                    <a:gd name="connsiteY40" fmla="*/ 474914 h 584036"/>
                    <a:gd name="connsiteX41" fmla="*/ 723812 w 768652"/>
                    <a:gd name="connsiteY41" fmla="*/ 477817 h 584036"/>
                    <a:gd name="connsiteX42" fmla="*/ 715684 w 768652"/>
                    <a:gd name="connsiteY42" fmla="*/ 492911 h 584036"/>
                    <a:gd name="connsiteX43" fmla="*/ 704654 w 768652"/>
                    <a:gd name="connsiteY43" fmla="*/ 492911 h 584036"/>
                    <a:gd name="connsiteX44" fmla="*/ 709879 w 768652"/>
                    <a:gd name="connsiteY44" fmla="*/ 482461 h 584036"/>
                    <a:gd name="connsiteX45" fmla="*/ 715104 w 768652"/>
                    <a:gd name="connsiteY45" fmla="*/ 478978 h 584036"/>
                    <a:gd name="connsiteX46" fmla="*/ 716846 w 768652"/>
                    <a:gd name="connsiteY46" fmla="*/ 469108 h 584036"/>
                    <a:gd name="connsiteX47" fmla="*/ 724973 w 768652"/>
                    <a:gd name="connsiteY47" fmla="*/ 459820 h 584036"/>
                    <a:gd name="connsiteX48" fmla="*/ 730198 w 768652"/>
                    <a:gd name="connsiteY48" fmla="*/ 455175 h 584036"/>
                    <a:gd name="connsiteX49" fmla="*/ 738906 w 768652"/>
                    <a:gd name="connsiteY49" fmla="*/ 451111 h 584036"/>
                    <a:gd name="connsiteX50" fmla="*/ 731940 w 768652"/>
                    <a:gd name="connsiteY50" fmla="*/ 449950 h 584036"/>
                    <a:gd name="connsiteX51" fmla="*/ 727876 w 768652"/>
                    <a:gd name="connsiteY51" fmla="*/ 455175 h 584036"/>
                    <a:gd name="connsiteX52" fmla="*/ 723812 w 768652"/>
                    <a:gd name="connsiteY52" fmla="*/ 455175 h 584036"/>
                    <a:gd name="connsiteX53" fmla="*/ 717426 w 768652"/>
                    <a:gd name="connsiteY53" fmla="*/ 459820 h 584036"/>
                    <a:gd name="connsiteX54" fmla="*/ 716265 w 768652"/>
                    <a:gd name="connsiteY54" fmla="*/ 465625 h 584036"/>
                    <a:gd name="connsiteX55" fmla="*/ 703492 w 768652"/>
                    <a:gd name="connsiteY55" fmla="*/ 477817 h 584036"/>
                    <a:gd name="connsiteX56" fmla="*/ 701170 w 768652"/>
                    <a:gd name="connsiteY56" fmla="*/ 483042 h 584036"/>
                    <a:gd name="connsiteX57" fmla="*/ 693043 w 768652"/>
                    <a:gd name="connsiteY57" fmla="*/ 488267 h 584036"/>
                    <a:gd name="connsiteX58" fmla="*/ 648340 w 768652"/>
                    <a:gd name="connsiteY58" fmla="*/ 499297 h 584036"/>
                    <a:gd name="connsiteX59" fmla="*/ 649501 w 768652"/>
                    <a:gd name="connsiteY59" fmla="*/ 504522 h 584036"/>
                    <a:gd name="connsiteX60" fmla="*/ 644276 w 768652"/>
                    <a:gd name="connsiteY60" fmla="*/ 508586 h 584036"/>
                    <a:gd name="connsiteX61" fmla="*/ 632665 w 768652"/>
                    <a:gd name="connsiteY61" fmla="*/ 510328 h 584036"/>
                    <a:gd name="connsiteX62" fmla="*/ 626860 w 768652"/>
                    <a:gd name="connsiteY62" fmla="*/ 506844 h 584036"/>
                    <a:gd name="connsiteX63" fmla="*/ 625699 w 768652"/>
                    <a:gd name="connsiteY63" fmla="*/ 513230 h 584036"/>
                    <a:gd name="connsiteX64" fmla="*/ 619312 w 768652"/>
                    <a:gd name="connsiteY64" fmla="*/ 510908 h 584036"/>
                    <a:gd name="connsiteX65" fmla="*/ 619893 w 768652"/>
                    <a:gd name="connsiteY65" fmla="*/ 516714 h 584036"/>
                    <a:gd name="connsiteX66" fmla="*/ 612926 w 768652"/>
                    <a:gd name="connsiteY66" fmla="*/ 516133 h 584036"/>
                    <a:gd name="connsiteX67" fmla="*/ 605960 w 768652"/>
                    <a:gd name="connsiteY67" fmla="*/ 519036 h 584036"/>
                    <a:gd name="connsiteX68" fmla="*/ 604798 w 768652"/>
                    <a:gd name="connsiteY68" fmla="*/ 525422 h 584036"/>
                    <a:gd name="connsiteX69" fmla="*/ 598993 w 768652"/>
                    <a:gd name="connsiteY69" fmla="*/ 525422 h 584036"/>
                    <a:gd name="connsiteX70" fmla="*/ 600154 w 768652"/>
                    <a:gd name="connsiteY70" fmla="*/ 531228 h 584036"/>
                    <a:gd name="connsiteX71" fmla="*/ 596090 w 768652"/>
                    <a:gd name="connsiteY71" fmla="*/ 531228 h 584036"/>
                    <a:gd name="connsiteX72" fmla="*/ 597251 w 768652"/>
                    <a:gd name="connsiteY72" fmla="*/ 537033 h 584036"/>
                    <a:gd name="connsiteX73" fmla="*/ 586801 w 768652"/>
                    <a:gd name="connsiteY73" fmla="*/ 539355 h 584036"/>
                    <a:gd name="connsiteX74" fmla="*/ 578093 w 768652"/>
                    <a:gd name="connsiteY74" fmla="*/ 552708 h 584036"/>
                    <a:gd name="connsiteX75" fmla="*/ 572288 w 768652"/>
                    <a:gd name="connsiteY75" fmla="*/ 562578 h 584036"/>
                    <a:gd name="connsiteX76" fmla="*/ 562999 w 768652"/>
                    <a:gd name="connsiteY76" fmla="*/ 564900 h 584036"/>
                    <a:gd name="connsiteX77" fmla="*/ 562999 w 768652"/>
                    <a:gd name="connsiteY77" fmla="*/ 570705 h 584036"/>
                    <a:gd name="connsiteX78" fmla="*/ 558935 w 768652"/>
                    <a:gd name="connsiteY78" fmla="*/ 579994 h 584036"/>
                    <a:gd name="connsiteX79" fmla="*/ 562418 w 768652"/>
                    <a:gd name="connsiteY79" fmla="*/ 584058 h 584036"/>
                    <a:gd name="connsiteX80" fmla="*/ 576352 w 768652"/>
                    <a:gd name="connsiteY80" fmla="*/ 570705 h 584036"/>
                    <a:gd name="connsiteX81" fmla="*/ 575771 w 768652"/>
                    <a:gd name="connsiteY81" fmla="*/ 565480 h 584036"/>
                    <a:gd name="connsiteX82" fmla="*/ 513652 w 768652"/>
                    <a:gd name="connsiteY82" fmla="*/ 9891 h 584036"/>
                    <a:gd name="connsiteX83" fmla="*/ 510168 w 768652"/>
                    <a:gd name="connsiteY83" fmla="*/ 20921 h 584036"/>
                    <a:gd name="connsiteX84" fmla="*/ 518296 w 768652"/>
                    <a:gd name="connsiteY84" fmla="*/ 26146 h 584036"/>
                    <a:gd name="connsiteX85" fmla="*/ 515974 w 768652"/>
                    <a:gd name="connsiteY85" fmla="*/ 34855 h 584036"/>
                    <a:gd name="connsiteX86" fmla="*/ 518877 w 768652"/>
                    <a:gd name="connsiteY86" fmla="*/ 53432 h 584036"/>
                    <a:gd name="connsiteX87" fmla="*/ 531649 w 768652"/>
                    <a:gd name="connsiteY87" fmla="*/ 66785 h 584036"/>
                    <a:gd name="connsiteX88" fmla="*/ 529327 w 768652"/>
                    <a:gd name="connsiteY88" fmla="*/ 79557 h 584036"/>
                    <a:gd name="connsiteX89" fmla="*/ 532810 w 768652"/>
                    <a:gd name="connsiteY89" fmla="*/ 91168 h 584036"/>
                    <a:gd name="connsiteX90" fmla="*/ 530488 w 768652"/>
                    <a:gd name="connsiteY90" fmla="*/ 96974 h 584036"/>
                    <a:gd name="connsiteX91" fmla="*/ 528746 w 768652"/>
                    <a:gd name="connsiteY91" fmla="*/ 119035 h 584036"/>
                    <a:gd name="connsiteX92" fmla="*/ 546743 w 768652"/>
                    <a:gd name="connsiteY92" fmla="*/ 157932 h 584036"/>
                    <a:gd name="connsiteX93" fmla="*/ 542099 w 768652"/>
                    <a:gd name="connsiteY93" fmla="*/ 168382 h 584036"/>
                    <a:gd name="connsiteX94" fmla="*/ 547324 w 768652"/>
                    <a:gd name="connsiteY94" fmla="*/ 181154 h 584036"/>
                    <a:gd name="connsiteX95" fmla="*/ 552549 w 768652"/>
                    <a:gd name="connsiteY95" fmla="*/ 171865 h 584036"/>
                    <a:gd name="connsiteX96" fmla="*/ 563579 w 768652"/>
                    <a:gd name="connsiteY96" fmla="*/ 180574 h 584036"/>
                    <a:gd name="connsiteX97" fmla="*/ 580996 w 768652"/>
                    <a:gd name="connsiteY97" fmla="*/ 263012 h 584036"/>
                    <a:gd name="connsiteX98" fmla="*/ 578093 w 768652"/>
                    <a:gd name="connsiteY98" fmla="*/ 274623 h 584036"/>
                    <a:gd name="connsiteX99" fmla="*/ 584479 w 768652"/>
                    <a:gd name="connsiteY99" fmla="*/ 280429 h 584036"/>
                    <a:gd name="connsiteX100" fmla="*/ 581576 w 768652"/>
                    <a:gd name="connsiteY100" fmla="*/ 367512 h 584036"/>
                    <a:gd name="connsiteX101" fmla="*/ 585640 w 768652"/>
                    <a:gd name="connsiteY101" fmla="*/ 373317 h 584036"/>
                    <a:gd name="connsiteX102" fmla="*/ 601896 w 768652"/>
                    <a:gd name="connsiteY102" fmla="*/ 467947 h 584036"/>
                    <a:gd name="connsiteX103" fmla="*/ 612346 w 768652"/>
                    <a:gd name="connsiteY103" fmla="*/ 476656 h 584036"/>
                    <a:gd name="connsiteX104" fmla="*/ 592027 w 768652"/>
                    <a:gd name="connsiteY104" fmla="*/ 496394 h 584036"/>
                    <a:gd name="connsiteX105" fmla="*/ 601896 w 768652"/>
                    <a:gd name="connsiteY105" fmla="*/ 509167 h 584036"/>
                    <a:gd name="connsiteX106" fmla="*/ 594349 w 768652"/>
                    <a:gd name="connsiteY106" fmla="*/ 528325 h 584036"/>
                    <a:gd name="connsiteX107" fmla="*/ 585640 w 768652"/>
                    <a:gd name="connsiteY107" fmla="*/ 538194 h 584036"/>
                    <a:gd name="connsiteX108" fmla="*/ 576932 w 768652"/>
                    <a:gd name="connsiteY108" fmla="*/ 551547 h 584036"/>
                    <a:gd name="connsiteX109" fmla="*/ 575771 w 768652"/>
                    <a:gd name="connsiteY109" fmla="*/ 547483 h 584036"/>
                    <a:gd name="connsiteX110" fmla="*/ 578093 w 768652"/>
                    <a:gd name="connsiteY110" fmla="*/ 513230 h 584036"/>
                    <a:gd name="connsiteX111" fmla="*/ 493332 w 768652"/>
                    <a:gd name="connsiteY111" fmla="*/ 484783 h 584036"/>
                    <a:gd name="connsiteX112" fmla="*/ 484043 w 768652"/>
                    <a:gd name="connsiteY112" fmla="*/ 478397 h 584036"/>
                    <a:gd name="connsiteX113" fmla="*/ 473013 w 768652"/>
                    <a:gd name="connsiteY113" fmla="*/ 480139 h 584036"/>
                    <a:gd name="connsiteX114" fmla="*/ 455597 w 768652"/>
                    <a:gd name="connsiteY114" fmla="*/ 467367 h 584036"/>
                    <a:gd name="connsiteX115" fmla="*/ 438180 w 768652"/>
                    <a:gd name="connsiteY115" fmla="*/ 433695 h 584036"/>
                    <a:gd name="connsiteX116" fmla="*/ 426569 w 768652"/>
                    <a:gd name="connsiteY116" fmla="*/ 433695 h 584036"/>
                    <a:gd name="connsiteX117" fmla="*/ 424247 w 768652"/>
                    <a:gd name="connsiteY117" fmla="*/ 424986 h 584036"/>
                    <a:gd name="connsiteX118" fmla="*/ 414377 w 768652"/>
                    <a:gd name="connsiteY118" fmla="*/ 418600 h 584036"/>
                    <a:gd name="connsiteX119" fmla="*/ 5087 w 768652"/>
                    <a:gd name="connsiteY119" fmla="*/ 499297 h 584036"/>
                    <a:gd name="connsiteX120" fmla="*/ 443 w 768652"/>
                    <a:gd name="connsiteY120" fmla="*/ 464464 h 584036"/>
                    <a:gd name="connsiteX121" fmla="*/ 25406 w 768652"/>
                    <a:gd name="connsiteY121" fmla="*/ 441823 h 584036"/>
                    <a:gd name="connsiteX122" fmla="*/ 28890 w 768652"/>
                    <a:gd name="connsiteY122" fmla="*/ 431953 h 584036"/>
                    <a:gd name="connsiteX123" fmla="*/ 51531 w 768652"/>
                    <a:gd name="connsiteY123" fmla="*/ 417439 h 584036"/>
                    <a:gd name="connsiteX124" fmla="*/ 55015 w 768652"/>
                    <a:gd name="connsiteY124" fmla="*/ 403506 h 584036"/>
                    <a:gd name="connsiteX125" fmla="*/ 68367 w 768652"/>
                    <a:gd name="connsiteY125" fmla="*/ 391895 h 584036"/>
                    <a:gd name="connsiteX126" fmla="*/ 73012 w 768652"/>
                    <a:gd name="connsiteY126" fmla="*/ 385509 h 584036"/>
                    <a:gd name="connsiteX127" fmla="*/ 63142 w 768652"/>
                    <a:gd name="connsiteY127" fmla="*/ 366351 h 584036"/>
                    <a:gd name="connsiteX128" fmla="*/ 53273 w 768652"/>
                    <a:gd name="connsiteY128" fmla="*/ 363448 h 584036"/>
                    <a:gd name="connsiteX129" fmla="*/ 42823 w 768652"/>
                    <a:gd name="connsiteY129" fmla="*/ 346031 h 584036"/>
                    <a:gd name="connsiteX130" fmla="*/ 41662 w 768652"/>
                    <a:gd name="connsiteY130" fmla="*/ 327453 h 584036"/>
                    <a:gd name="connsiteX131" fmla="*/ 85784 w 768652"/>
                    <a:gd name="connsiteY131" fmla="*/ 304812 h 584036"/>
                    <a:gd name="connsiteX132" fmla="*/ 133389 w 768652"/>
                    <a:gd name="connsiteY132" fmla="*/ 295523 h 584036"/>
                    <a:gd name="connsiteX133" fmla="*/ 158934 w 768652"/>
                    <a:gd name="connsiteY133" fmla="*/ 295523 h 584036"/>
                    <a:gd name="connsiteX134" fmla="*/ 177511 w 768652"/>
                    <a:gd name="connsiteY134" fmla="*/ 304812 h 584036"/>
                    <a:gd name="connsiteX135" fmla="*/ 182736 w 768652"/>
                    <a:gd name="connsiteY135" fmla="*/ 304231 h 584036"/>
                    <a:gd name="connsiteX136" fmla="*/ 193186 w 768652"/>
                    <a:gd name="connsiteY136" fmla="*/ 294943 h 584036"/>
                    <a:gd name="connsiteX137" fmla="*/ 212925 w 768652"/>
                    <a:gd name="connsiteY137" fmla="*/ 290879 h 584036"/>
                    <a:gd name="connsiteX138" fmla="*/ 230342 w 768652"/>
                    <a:gd name="connsiteY138" fmla="*/ 290879 h 584036"/>
                    <a:gd name="connsiteX139" fmla="*/ 245436 w 768652"/>
                    <a:gd name="connsiteY139" fmla="*/ 283331 h 584036"/>
                    <a:gd name="connsiteX140" fmla="*/ 259950 w 768652"/>
                    <a:gd name="connsiteY140" fmla="*/ 268237 h 584036"/>
                    <a:gd name="connsiteX141" fmla="*/ 273883 w 768652"/>
                    <a:gd name="connsiteY141" fmla="*/ 250240 h 584036"/>
                    <a:gd name="connsiteX142" fmla="*/ 284914 w 768652"/>
                    <a:gd name="connsiteY142" fmla="*/ 247918 h 584036"/>
                    <a:gd name="connsiteX143" fmla="*/ 291300 w 768652"/>
                    <a:gd name="connsiteY143" fmla="*/ 245015 h 584036"/>
                    <a:gd name="connsiteX144" fmla="*/ 293622 w 768652"/>
                    <a:gd name="connsiteY144" fmla="*/ 226437 h 584036"/>
                    <a:gd name="connsiteX145" fmla="*/ 285494 w 768652"/>
                    <a:gd name="connsiteY145" fmla="*/ 210762 h 584036"/>
                    <a:gd name="connsiteX146" fmla="*/ 278528 w 768652"/>
                    <a:gd name="connsiteY146" fmla="*/ 206698 h 584036"/>
                    <a:gd name="connsiteX147" fmla="*/ 290139 w 768652"/>
                    <a:gd name="connsiteY147" fmla="*/ 199151 h 584036"/>
                    <a:gd name="connsiteX148" fmla="*/ 289558 w 768652"/>
                    <a:gd name="connsiteY148" fmla="*/ 188701 h 584036"/>
                    <a:gd name="connsiteX149" fmla="*/ 280850 w 768652"/>
                    <a:gd name="connsiteY149" fmla="*/ 188701 h 584036"/>
                    <a:gd name="connsiteX150" fmla="*/ 267497 w 768652"/>
                    <a:gd name="connsiteY150" fmla="*/ 180574 h 584036"/>
                    <a:gd name="connsiteX151" fmla="*/ 266917 w 768652"/>
                    <a:gd name="connsiteY151" fmla="*/ 162576 h 584036"/>
                    <a:gd name="connsiteX152" fmla="*/ 302911 w 768652"/>
                    <a:gd name="connsiteY152" fmla="*/ 127163 h 584036"/>
                    <a:gd name="connsiteX153" fmla="*/ 306975 w 768652"/>
                    <a:gd name="connsiteY153" fmla="*/ 113229 h 584036"/>
                    <a:gd name="connsiteX154" fmla="*/ 328455 w 768652"/>
                    <a:gd name="connsiteY154" fmla="*/ 76654 h 584036"/>
                    <a:gd name="connsiteX155" fmla="*/ 362708 w 768652"/>
                    <a:gd name="connsiteY155" fmla="*/ 39499 h 584036"/>
                    <a:gd name="connsiteX156" fmla="*/ 374899 w 768652"/>
                    <a:gd name="connsiteY156" fmla="*/ 29630 h 584036"/>
                    <a:gd name="connsiteX157" fmla="*/ 389413 w 768652"/>
                    <a:gd name="connsiteY157" fmla="*/ 30210 h 584036"/>
                    <a:gd name="connsiteX158" fmla="*/ 509007 w 768652"/>
                    <a:gd name="connsiteY158" fmla="*/ 21 h 584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</a:cxnLst>
                  <a:rect l="l" t="t" r="r" b="b"/>
                  <a:pathLst>
                    <a:path w="768652" h="584036">
                      <a:moveTo>
                        <a:pt x="754581" y="433114"/>
                      </a:moveTo>
                      <a:lnTo>
                        <a:pt x="747034" y="433695"/>
                      </a:lnTo>
                      <a:lnTo>
                        <a:pt x="744131" y="439500"/>
                      </a:lnTo>
                      <a:close/>
                      <a:moveTo>
                        <a:pt x="576932" y="564900"/>
                      </a:moveTo>
                      <a:lnTo>
                        <a:pt x="580996" y="568383"/>
                      </a:lnTo>
                      <a:lnTo>
                        <a:pt x="588543" y="566641"/>
                      </a:lnTo>
                      <a:lnTo>
                        <a:pt x="594929" y="568383"/>
                      </a:lnTo>
                      <a:lnTo>
                        <a:pt x="600154" y="560836"/>
                      </a:lnTo>
                      <a:lnTo>
                        <a:pt x="611185" y="560836"/>
                      </a:lnTo>
                      <a:lnTo>
                        <a:pt x="625118" y="555611"/>
                      </a:lnTo>
                      <a:lnTo>
                        <a:pt x="654726" y="543419"/>
                      </a:lnTo>
                      <a:lnTo>
                        <a:pt x="651823" y="540517"/>
                      </a:lnTo>
                      <a:lnTo>
                        <a:pt x="640793" y="545161"/>
                      </a:lnTo>
                      <a:lnTo>
                        <a:pt x="629182" y="550386"/>
                      </a:lnTo>
                      <a:lnTo>
                        <a:pt x="630343" y="545742"/>
                      </a:lnTo>
                      <a:lnTo>
                        <a:pt x="645437" y="539355"/>
                      </a:lnTo>
                      <a:lnTo>
                        <a:pt x="650082" y="533550"/>
                      </a:lnTo>
                      <a:lnTo>
                        <a:pt x="657048" y="534130"/>
                      </a:lnTo>
                      <a:lnTo>
                        <a:pt x="680851" y="520778"/>
                      </a:lnTo>
                      <a:lnTo>
                        <a:pt x="680851" y="524842"/>
                      </a:lnTo>
                      <a:lnTo>
                        <a:pt x="656468" y="542258"/>
                      </a:lnTo>
                      <a:lnTo>
                        <a:pt x="682593" y="526003"/>
                      </a:lnTo>
                      <a:lnTo>
                        <a:pt x="692462" y="513230"/>
                      </a:lnTo>
                      <a:lnTo>
                        <a:pt x="701170" y="512650"/>
                      </a:lnTo>
                      <a:lnTo>
                        <a:pt x="727295" y="494653"/>
                      </a:lnTo>
                      <a:lnTo>
                        <a:pt x="745873" y="476656"/>
                      </a:lnTo>
                      <a:lnTo>
                        <a:pt x="763290" y="463303"/>
                      </a:lnTo>
                      <a:lnTo>
                        <a:pt x="769095" y="456336"/>
                      </a:lnTo>
                      <a:lnTo>
                        <a:pt x="759226" y="455756"/>
                      </a:lnTo>
                      <a:lnTo>
                        <a:pt x="753420" y="462722"/>
                      </a:lnTo>
                      <a:lnTo>
                        <a:pt x="752259" y="466786"/>
                      </a:lnTo>
                      <a:lnTo>
                        <a:pt x="747034" y="470850"/>
                      </a:lnTo>
                      <a:lnTo>
                        <a:pt x="742390" y="464464"/>
                      </a:lnTo>
                      <a:lnTo>
                        <a:pt x="732520" y="470270"/>
                      </a:lnTo>
                      <a:lnTo>
                        <a:pt x="731940" y="475495"/>
                      </a:lnTo>
                      <a:lnTo>
                        <a:pt x="726715" y="474333"/>
                      </a:lnTo>
                      <a:lnTo>
                        <a:pt x="729617" y="469108"/>
                      </a:lnTo>
                      <a:lnTo>
                        <a:pt x="722651" y="465045"/>
                      </a:lnTo>
                      <a:lnTo>
                        <a:pt x="719168" y="470270"/>
                      </a:lnTo>
                      <a:lnTo>
                        <a:pt x="724393" y="472011"/>
                      </a:lnTo>
                      <a:lnTo>
                        <a:pt x="725554" y="474914"/>
                      </a:lnTo>
                      <a:lnTo>
                        <a:pt x="723812" y="477817"/>
                      </a:lnTo>
                      <a:lnTo>
                        <a:pt x="715684" y="492911"/>
                      </a:lnTo>
                      <a:lnTo>
                        <a:pt x="704654" y="492911"/>
                      </a:lnTo>
                      <a:lnTo>
                        <a:pt x="709879" y="482461"/>
                      </a:lnTo>
                      <a:lnTo>
                        <a:pt x="715104" y="478978"/>
                      </a:lnTo>
                      <a:lnTo>
                        <a:pt x="716846" y="469108"/>
                      </a:lnTo>
                      <a:lnTo>
                        <a:pt x="724973" y="459820"/>
                      </a:lnTo>
                      <a:lnTo>
                        <a:pt x="730198" y="455175"/>
                      </a:lnTo>
                      <a:lnTo>
                        <a:pt x="738906" y="451111"/>
                      </a:lnTo>
                      <a:lnTo>
                        <a:pt x="731940" y="449950"/>
                      </a:lnTo>
                      <a:lnTo>
                        <a:pt x="727876" y="455175"/>
                      </a:lnTo>
                      <a:lnTo>
                        <a:pt x="723812" y="455175"/>
                      </a:lnTo>
                      <a:lnTo>
                        <a:pt x="717426" y="459820"/>
                      </a:lnTo>
                      <a:lnTo>
                        <a:pt x="716265" y="465625"/>
                      </a:lnTo>
                      <a:lnTo>
                        <a:pt x="703492" y="477817"/>
                      </a:lnTo>
                      <a:lnTo>
                        <a:pt x="701170" y="483042"/>
                      </a:lnTo>
                      <a:lnTo>
                        <a:pt x="693043" y="488267"/>
                      </a:lnTo>
                      <a:lnTo>
                        <a:pt x="648340" y="499297"/>
                      </a:lnTo>
                      <a:lnTo>
                        <a:pt x="649501" y="504522"/>
                      </a:lnTo>
                      <a:lnTo>
                        <a:pt x="644276" y="508586"/>
                      </a:lnTo>
                      <a:lnTo>
                        <a:pt x="632665" y="510328"/>
                      </a:lnTo>
                      <a:lnTo>
                        <a:pt x="626860" y="506844"/>
                      </a:lnTo>
                      <a:lnTo>
                        <a:pt x="625699" y="513230"/>
                      </a:lnTo>
                      <a:lnTo>
                        <a:pt x="619312" y="510908"/>
                      </a:lnTo>
                      <a:lnTo>
                        <a:pt x="619893" y="516714"/>
                      </a:lnTo>
                      <a:lnTo>
                        <a:pt x="612926" y="516133"/>
                      </a:lnTo>
                      <a:lnTo>
                        <a:pt x="605960" y="519036"/>
                      </a:lnTo>
                      <a:lnTo>
                        <a:pt x="604798" y="525422"/>
                      </a:lnTo>
                      <a:lnTo>
                        <a:pt x="598993" y="525422"/>
                      </a:lnTo>
                      <a:lnTo>
                        <a:pt x="600154" y="531228"/>
                      </a:lnTo>
                      <a:lnTo>
                        <a:pt x="596090" y="531228"/>
                      </a:lnTo>
                      <a:lnTo>
                        <a:pt x="597251" y="537033"/>
                      </a:lnTo>
                      <a:lnTo>
                        <a:pt x="586801" y="539355"/>
                      </a:lnTo>
                      <a:lnTo>
                        <a:pt x="578093" y="552708"/>
                      </a:lnTo>
                      <a:close/>
                      <a:moveTo>
                        <a:pt x="572288" y="562578"/>
                      </a:moveTo>
                      <a:lnTo>
                        <a:pt x="562999" y="564900"/>
                      </a:lnTo>
                      <a:lnTo>
                        <a:pt x="562999" y="570705"/>
                      </a:lnTo>
                      <a:lnTo>
                        <a:pt x="558935" y="579994"/>
                      </a:lnTo>
                      <a:lnTo>
                        <a:pt x="562418" y="584058"/>
                      </a:lnTo>
                      <a:lnTo>
                        <a:pt x="576352" y="570705"/>
                      </a:lnTo>
                      <a:lnTo>
                        <a:pt x="575771" y="565480"/>
                      </a:lnTo>
                      <a:close/>
                      <a:moveTo>
                        <a:pt x="513652" y="9891"/>
                      </a:moveTo>
                      <a:lnTo>
                        <a:pt x="510168" y="20921"/>
                      </a:lnTo>
                      <a:lnTo>
                        <a:pt x="518296" y="26146"/>
                      </a:lnTo>
                      <a:lnTo>
                        <a:pt x="515974" y="34855"/>
                      </a:lnTo>
                      <a:lnTo>
                        <a:pt x="518877" y="53432"/>
                      </a:lnTo>
                      <a:lnTo>
                        <a:pt x="531649" y="66785"/>
                      </a:lnTo>
                      <a:lnTo>
                        <a:pt x="529327" y="79557"/>
                      </a:lnTo>
                      <a:lnTo>
                        <a:pt x="532810" y="91168"/>
                      </a:lnTo>
                      <a:lnTo>
                        <a:pt x="530488" y="96974"/>
                      </a:lnTo>
                      <a:lnTo>
                        <a:pt x="528746" y="119035"/>
                      </a:lnTo>
                      <a:lnTo>
                        <a:pt x="546743" y="157932"/>
                      </a:lnTo>
                      <a:lnTo>
                        <a:pt x="542099" y="168382"/>
                      </a:lnTo>
                      <a:lnTo>
                        <a:pt x="547324" y="181154"/>
                      </a:lnTo>
                      <a:lnTo>
                        <a:pt x="552549" y="171865"/>
                      </a:lnTo>
                      <a:lnTo>
                        <a:pt x="563579" y="180574"/>
                      </a:lnTo>
                      <a:lnTo>
                        <a:pt x="580996" y="263012"/>
                      </a:lnTo>
                      <a:lnTo>
                        <a:pt x="578093" y="274623"/>
                      </a:lnTo>
                      <a:lnTo>
                        <a:pt x="584479" y="280429"/>
                      </a:lnTo>
                      <a:lnTo>
                        <a:pt x="581576" y="367512"/>
                      </a:lnTo>
                      <a:lnTo>
                        <a:pt x="585640" y="373317"/>
                      </a:lnTo>
                      <a:lnTo>
                        <a:pt x="601896" y="467947"/>
                      </a:lnTo>
                      <a:lnTo>
                        <a:pt x="612346" y="476656"/>
                      </a:lnTo>
                      <a:lnTo>
                        <a:pt x="592027" y="496394"/>
                      </a:lnTo>
                      <a:lnTo>
                        <a:pt x="601896" y="509167"/>
                      </a:lnTo>
                      <a:lnTo>
                        <a:pt x="594349" y="528325"/>
                      </a:lnTo>
                      <a:lnTo>
                        <a:pt x="585640" y="538194"/>
                      </a:lnTo>
                      <a:lnTo>
                        <a:pt x="576932" y="551547"/>
                      </a:lnTo>
                      <a:lnTo>
                        <a:pt x="575771" y="547483"/>
                      </a:lnTo>
                      <a:lnTo>
                        <a:pt x="578093" y="513230"/>
                      </a:lnTo>
                      <a:lnTo>
                        <a:pt x="493332" y="484783"/>
                      </a:lnTo>
                      <a:lnTo>
                        <a:pt x="484043" y="478397"/>
                      </a:lnTo>
                      <a:lnTo>
                        <a:pt x="473013" y="480139"/>
                      </a:lnTo>
                      <a:lnTo>
                        <a:pt x="455597" y="467367"/>
                      </a:lnTo>
                      <a:lnTo>
                        <a:pt x="438180" y="433695"/>
                      </a:lnTo>
                      <a:lnTo>
                        <a:pt x="426569" y="433695"/>
                      </a:lnTo>
                      <a:lnTo>
                        <a:pt x="424247" y="424986"/>
                      </a:lnTo>
                      <a:lnTo>
                        <a:pt x="414377" y="418600"/>
                      </a:lnTo>
                      <a:lnTo>
                        <a:pt x="5087" y="499297"/>
                      </a:lnTo>
                      <a:lnTo>
                        <a:pt x="443" y="464464"/>
                      </a:lnTo>
                      <a:lnTo>
                        <a:pt x="25406" y="441823"/>
                      </a:lnTo>
                      <a:lnTo>
                        <a:pt x="28890" y="431953"/>
                      </a:lnTo>
                      <a:lnTo>
                        <a:pt x="51531" y="417439"/>
                      </a:lnTo>
                      <a:lnTo>
                        <a:pt x="55015" y="403506"/>
                      </a:lnTo>
                      <a:lnTo>
                        <a:pt x="68367" y="391895"/>
                      </a:lnTo>
                      <a:lnTo>
                        <a:pt x="73012" y="385509"/>
                      </a:lnTo>
                      <a:lnTo>
                        <a:pt x="63142" y="366351"/>
                      </a:lnTo>
                      <a:lnTo>
                        <a:pt x="53273" y="363448"/>
                      </a:lnTo>
                      <a:lnTo>
                        <a:pt x="42823" y="346031"/>
                      </a:lnTo>
                      <a:lnTo>
                        <a:pt x="41662" y="327453"/>
                      </a:lnTo>
                      <a:lnTo>
                        <a:pt x="85784" y="304812"/>
                      </a:lnTo>
                      <a:lnTo>
                        <a:pt x="133389" y="295523"/>
                      </a:lnTo>
                      <a:lnTo>
                        <a:pt x="158934" y="295523"/>
                      </a:lnTo>
                      <a:lnTo>
                        <a:pt x="177511" y="304812"/>
                      </a:lnTo>
                      <a:lnTo>
                        <a:pt x="182736" y="304231"/>
                      </a:lnTo>
                      <a:lnTo>
                        <a:pt x="193186" y="294943"/>
                      </a:lnTo>
                      <a:lnTo>
                        <a:pt x="212925" y="290879"/>
                      </a:lnTo>
                      <a:lnTo>
                        <a:pt x="230342" y="290879"/>
                      </a:lnTo>
                      <a:lnTo>
                        <a:pt x="245436" y="283331"/>
                      </a:lnTo>
                      <a:lnTo>
                        <a:pt x="259950" y="268237"/>
                      </a:lnTo>
                      <a:lnTo>
                        <a:pt x="273883" y="250240"/>
                      </a:lnTo>
                      <a:lnTo>
                        <a:pt x="284914" y="247918"/>
                      </a:lnTo>
                      <a:lnTo>
                        <a:pt x="291300" y="245015"/>
                      </a:lnTo>
                      <a:lnTo>
                        <a:pt x="293622" y="226437"/>
                      </a:lnTo>
                      <a:lnTo>
                        <a:pt x="285494" y="210762"/>
                      </a:lnTo>
                      <a:lnTo>
                        <a:pt x="278528" y="206698"/>
                      </a:lnTo>
                      <a:lnTo>
                        <a:pt x="290139" y="199151"/>
                      </a:lnTo>
                      <a:lnTo>
                        <a:pt x="289558" y="188701"/>
                      </a:lnTo>
                      <a:lnTo>
                        <a:pt x="280850" y="188701"/>
                      </a:lnTo>
                      <a:lnTo>
                        <a:pt x="267497" y="180574"/>
                      </a:lnTo>
                      <a:lnTo>
                        <a:pt x="266917" y="162576"/>
                      </a:lnTo>
                      <a:lnTo>
                        <a:pt x="302911" y="127163"/>
                      </a:lnTo>
                      <a:lnTo>
                        <a:pt x="306975" y="113229"/>
                      </a:lnTo>
                      <a:lnTo>
                        <a:pt x="328455" y="76654"/>
                      </a:lnTo>
                      <a:lnTo>
                        <a:pt x="362708" y="39499"/>
                      </a:lnTo>
                      <a:lnTo>
                        <a:pt x="374899" y="29630"/>
                      </a:lnTo>
                      <a:lnTo>
                        <a:pt x="389413" y="30210"/>
                      </a:lnTo>
                      <a:lnTo>
                        <a:pt x="509007" y="21"/>
                      </a:lnTo>
                      <a:close/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E94F1663-E50D-37BF-67A7-BABACCC00967}"/>
                    </a:ext>
                  </a:extLst>
                </p:cNvPr>
                <p:cNvSpPr/>
                <p:nvPr/>
              </p:nvSpPr>
              <p:spPr>
                <a:xfrm>
                  <a:off x="10878028" y="3881879"/>
                  <a:ext cx="897535" cy="392453"/>
                </a:xfrm>
                <a:custGeom>
                  <a:avLst/>
                  <a:gdLst>
                    <a:gd name="connsiteX0" fmla="*/ 810330 w 897535"/>
                    <a:gd name="connsiteY0" fmla="*/ 2279 h 392453"/>
                    <a:gd name="connsiteX1" fmla="*/ 641389 w 897535"/>
                    <a:gd name="connsiteY1" fmla="*/ 37693 h 392453"/>
                    <a:gd name="connsiteX2" fmla="*/ 412651 w 897535"/>
                    <a:gd name="connsiteY2" fmla="*/ 80073 h 392453"/>
                    <a:gd name="connsiteX3" fmla="*/ 241968 w 897535"/>
                    <a:gd name="connsiteY3" fmla="*/ 100392 h 392453"/>
                    <a:gd name="connsiteX4" fmla="*/ 241968 w 897535"/>
                    <a:gd name="connsiteY4" fmla="*/ 130581 h 392453"/>
                    <a:gd name="connsiteX5" fmla="*/ 233260 w 897535"/>
                    <a:gd name="connsiteY5" fmla="*/ 130000 h 392453"/>
                    <a:gd name="connsiteX6" fmla="*/ 225132 w 897535"/>
                    <a:gd name="connsiteY6" fmla="*/ 136967 h 392453"/>
                    <a:gd name="connsiteX7" fmla="*/ 211199 w 897535"/>
                    <a:gd name="connsiteY7" fmla="*/ 167156 h 392453"/>
                    <a:gd name="connsiteX8" fmla="*/ 196105 w 897535"/>
                    <a:gd name="connsiteY8" fmla="*/ 160770 h 392453"/>
                    <a:gd name="connsiteX9" fmla="*/ 175785 w 897535"/>
                    <a:gd name="connsiteY9" fmla="*/ 175284 h 392453"/>
                    <a:gd name="connsiteX10" fmla="*/ 171721 w 897535"/>
                    <a:gd name="connsiteY10" fmla="*/ 187475 h 392453"/>
                    <a:gd name="connsiteX11" fmla="*/ 163013 w 897535"/>
                    <a:gd name="connsiteY11" fmla="*/ 194442 h 392453"/>
                    <a:gd name="connsiteX12" fmla="*/ 158369 w 897535"/>
                    <a:gd name="connsiteY12" fmla="*/ 189797 h 392453"/>
                    <a:gd name="connsiteX13" fmla="*/ 157788 w 897535"/>
                    <a:gd name="connsiteY13" fmla="*/ 181089 h 392453"/>
                    <a:gd name="connsiteX14" fmla="*/ 153144 w 897535"/>
                    <a:gd name="connsiteY14" fmla="*/ 179928 h 392453"/>
                    <a:gd name="connsiteX15" fmla="*/ 129922 w 897535"/>
                    <a:gd name="connsiteY15" fmla="*/ 199086 h 392453"/>
                    <a:gd name="connsiteX16" fmla="*/ 126438 w 897535"/>
                    <a:gd name="connsiteY16" fmla="*/ 218825 h 392453"/>
                    <a:gd name="connsiteX17" fmla="*/ 99152 w 897535"/>
                    <a:gd name="connsiteY17" fmla="*/ 232758 h 392453"/>
                    <a:gd name="connsiteX18" fmla="*/ 96249 w 897535"/>
                    <a:gd name="connsiteY18" fmla="*/ 239725 h 392453"/>
                    <a:gd name="connsiteX19" fmla="*/ 77672 w 897535"/>
                    <a:gd name="connsiteY19" fmla="*/ 254819 h 392453"/>
                    <a:gd name="connsiteX20" fmla="*/ 56772 w 897535"/>
                    <a:gd name="connsiteY20" fmla="*/ 257722 h 392453"/>
                    <a:gd name="connsiteX21" fmla="*/ 30066 w 897535"/>
                    <a:gd name="connsiteY21" fmla="*/ 275139 h 392453"/>
                    <a:gd name="connsiteX22" fmla="*/ 25422 w 897535"/>
                    <a:gd name="connsiteY22" fmla="*/ 298942 h 392453"/>
                    <a:gd name="connsiteX23" fmla="*/ 17875 w 897535"/>
                    <a:gd name="connsiteY23" fmla="*/ 304166 h 392453"/>
                    <a:gd name="connsiteX24" fmla="*/ 9167 w 897535"/>
                    <a:gd name="connsiteY24" fmla="*/ 303586 h 392453"/>
                    <a:gd name="connsiteX25" fmla="*/ 1039 w 897535"/>
                    <a:gd name="connsiteY25" fmla="*/ 311133 h 392453"/>
                    <a:gd name="connsiteX26" fmla="*/ 458 w 897535"/>
                    <a:gd name="connsiteY26" fmla="*/ 339580 h 392453"/>
                    <a:gd name="connsiteX27" fmla="*/ 124697 w 897535"/>
                    <a:gd name="connsiteY27" fmla="*/ 322164 h 392453"/>
                    <a:gd name="connsiteX28" fmla="*/ 150241 w 897535"/>
                    <a:gd name="connsiteY28" fmla="*/ 311133 h 392453"/>
                    <a:gd name="connsiteX29" fmla="*/ 157788 w 897535"/>
                    <a:gd name="connsiteY29" fmla="*/ 310553 h 392453"/>
                    <a:gd name="connsiteX30" fmla="*/ 200169 w 897535"/>
                    <a:gd name="connsiteY30" fmla="*/ 285589 h 392453"/>
                    <a:gd name="connsiteX31" fmla="*/ 334857 w 897535"/>
                    <a:gd name="connsiteY31" fmla="*/ 272817 h 392453"/>
                    <a:gd name="connsiteX32" fmla="*/ 337179 w 897535"/>
                    <a:gd name="connsiteY32" fmla="*/ 275719 h 392453"/>
                    <a:gd name="connsiteX33" fmla="*/ 336018 w 897535"/>
                    <a:gd name="connsiteY33" fmla="*/ 283847 h 392453"/>
                    <a:gd name="connsiteX34" fmla="*/ 340082 w 897535"/>
                    <a:gd name="connsiteY34" fmla="*/ 285589 h 392453"/>
                    <a:gd name="connsiteX35" fmla="*/ 347049 w 897535"/>
                    <a:gd name="connsiteY35" fmla="*/ 276880 h 392453"/>
                    <a:gd name="connsiteX36" fmla="*/ 366207 w 897535"/>
                    <a:gd name="connsiteY36" fmla="*/ 294297 h 392453"/>
                    <a:gd name="connsiteX37" fmla="*/ 366787 w 897535"/>
                    <a:gd name="connsiteY37" fmla="*/ 309391 h 392453"/>
                    <a:gd name="connsiteX38" fmla="*/ 481156 w 897535"/>
                    <a:gd name="connsiteY38" fmla="*/ 293136 h 392453"/>
                    <a:gd name="connsiteX39" fmla="*/ 623392 w 897535"/>
                    <a:gd name="connsiteY39" fmla="*/ 392410 h 392453"/>
                    <a:gd name="connsiteX40" fmla="*/ 646614 w 897535"/>
                    <a:gd name="connsiteY40" fmla="*/ 379638 h 392453"/>
                    <a:gd name="connsiteX41" fmla="*/ 664031 w 897535"/>
                    <a:gd name="connsiteY41" fmla="*/ 375574 h 392453"/>
                    <a:gd name="connsiteX42" fmla="*/ 673900 w 897535"/>
                    <a:gd name="connsiteY42" fmla="*/ 375574 h 392453"/>
                    <a:gd name="connsiteX43" fmla="*/ 680286 w 897535"/>
                    <a:gd name="connsiteY43" fmla="*/ 381961 h 392453"/>
                    <a:gd name="connsiteX44" fmla="*/ 684931 w 897535"/>
                    <a:gd name="connsiteY44" fmla="*/ 370349 h 392453"/>
                    <a:gd name="connsiteX45" fmla="*/ 688414 w 897535"/>
                    <a:gd name="connsiteY45" fmla="*/ 341322 h 392453"/>
                    <a:gd name="connsiteX46" fmla="*/ 698283 w 897535"/>
                    <a:gd name="connsiteY46" fmla="*/ 318680 h 392453"/>
                    <a:gd name="connsiteX47" fmla="*/ 729633 w 897535"/>
                    <a:gd name="connsiteY47" fmla="*/ 283267 h 392453"/>
                    <a:gd name="connsiteX48" fmla="*/ 753436 w 897535"/>
                    <a:gd name="connsiteY48" fmla="*/ 262947 h 392453"/>
                    <a:gd name="connsiteX49" fmla="*/ 784786 w 897535"/>
                    <a:gd name="connsiteY49" fmla="*/ 249594 h 392453"/>
                    <a:gd name="connsiteX50" fmla="*/ 799299 w 897535"/>
                    <a:gd name="connsiteY50" fmla="*/ 247272 h 392453"/>
                    <a:gd name="connsiteX51" fmla="*/ 806847 w 897535"/>
                    <a:gd name="connsiteY51" fmla="*/ 249594 h 392453"/>
                    <a:gd name="connsiteX52" fmla="*/ 810910 w 897535"/>
                    <a:gd name="connsiteY52" fmla="*/ 255980 h 392453"/>
                    <a:gd name="connsiteX53" fmla="*/ 830069 w 897535"/>
                    <a:gd name="connsiteY53" fmla="*/ 217664 h 392453"/>
                    <a:gd name="connsiteX54" fmla="*/ 849227 w 897535"/>
                    <a:gd name="connsiteY54" fmla="*/ 186895 h 392453"/>
                    <a:gd name="connsiteX55" fmla="*/ 845163 w 897535"/>
                    <a:gd name="connsiteY55" fmla="*/ 185153 h 392453"/>
                    <a:gd name="connsiteX56" fmla="*/ 819619 w 897535"/>
                    <a:gd name="connsiteY56" fmla="*/ 224631 h 392453"/>
                    <a:gd name="connsiteX57" fmla="*/ 816716 w 897535"/>
                    <a:gd name="connsiteY57" fmla="*/ 219986 h 392453"/>
                    <a:gd name="connsiteX58" fmla="*/ 828327 w 897535"/>
                    <a:gd name="connsiteY58" fmla="*/ 207214 h 392453"/>
                    <a:gd name="connsiteX59" fmla="*/ 826005 w 897535"/>
                    <a:gd name="connsiteY59" fmla="*/ 198506 h 392453"/>
                    <a:gd name="connsiteX60" fmla="*/ 814394 w 897535"/>
                    <a:gd name="connsiteY60" fmla="*/ 195603 h 392453"/>
                    <a:gd name="connsiteX61" fmla="*/ 820200 w 897535"/>
                    <a:gd name="connsiteY61" fmla="*/ 203150 h 392453"/>
                    <a:gd name="connsiteX62" fmla="*/ 813233 w 897535"/>
                    <a:gd name="connsiteY62" fmla="*/ 203731 h 392453"/>
                    <a:gd name="connsiteX63" fmla="*/ 806266 w 897535"/>
                    <a:gd name="connsiteY63" fmla="*/ 193281 h 392453"/>
                    <a:gd name="connsiteX64" fmla="*/ 799299 w 897535"/>
                    <a:gd name="connsiteY64" fmla="*/ 204892 h 392453"/>
                    <a:gd name="connsiteX65" fmla="*/ 790011 w 897535"/>
                    <a:gd name="connsiteY65" fmla="*/ 206053 h 392453"/>
                    <a:gd name="connsiteX66" fmla="*/ 795816 w 897535"/>
                    <a:gd name="connsiteY66" fmla="*/ 190378 h 392453"/>
                    <a:gd name="connsiteX67" fmla="*/ 799880 w 897535"/>
                    <a:gd name="connsiteY67" fmla="*/ 180508 h 392453"/>
                    <a:gd name="connsiteX68" fmla="*/ 798719 w 897535"/>
                    <a:gd name="connsiteY68" fmla="*/ 163672 h 392453"/>
                    <a:gd name="connsiteX69" fmla="*/ 785947 w 897535"/>
                    <a:gd name="connsiteY69" fmla="*/ 163092 h 392453"/>
                    <a:gd name="connsiteX70" fmla="*/ 791172 w 897535"/>
                    <a:gd name="connsiteY70" fmla="*/ 157867 h 392453"/>
                    <a:gd name="connsiteX71" fmla="*/ 797558 w 897535"/>
                    <a:gd name="connsiteY71" fmla="*/ 159609 h 392453"/>
                    <a:gd name="connsiteX72" fmla="*/ 813233 w 897535"/>
                    <a:gd name="connsiteY72" fmla="*/ 160189 h 392453"/>
                    <a:gd name="connsiteX73" fmla="*/ 817877 w 897535"/>
                    <a:gd name="connsiteY73" fmla="*/ 157286 h 392453"/>
                    <a:gd name="connsiteX74" fmla="*/ 831230 w 897535"/>
                    <a:gd name="connsiteY74" fmla="*/ 157286 h 392453"/>
                    <a:gd name="connsiteX75" fmla="*/ 842841 w 897535"/>
                    <a:gd name="connsiteY75" fmla="*/ 146256 h 392453"/>
                    <a:gd name="connsiteX76" fmla="*/ 844002 w 897535"/>
                    <a:gd name="connsiteY76" fmla="*/ 127678 h 392453"/>
                    <a:gd name="connsiteX77" fmla="*/ 851549 w 897535"/>
                    <a:gd name="connsiteY77" fmla="*/ 119550 h 392453"/>
                    <a:gd name="connsiteX78" fmla="*/ 858516 w 897535"/>
                    <a:gd name="connsiteY78" fmla="*/ 118389 h 392453"/>
                    <a:gd name="connsiteX79" fmla="*/ 866063 w 897535"/>
                    <a:gd name="connsiteY79" fmla="*/ 112584 h 392453"/>
                    <a:gd name="connsiteX80" fmla="*/ 863160 w 897535"/>
                    <a:gd name="connsiteY80" fmla="*/ 91103 h 392453"/>
                    <a:gd name="connsiteX81" fmla="*/ 850388 w 897535"/>
                    <a:gd name="connsiteY81" fmla="*/ 69042 h 392453"/>
                    <a:gd name="connsiteX82" fmla="*/ 834713 w 897535"/>
                    <a:gd name="connsiteY82" fmla="*/ 67881 h 392453"/>
                    <a:gd name="connsiteX83" fmla="*/ 829488 w 897535"/>
                    <a:gd name="connsiteY83" fmla="*/ 77170 h 392453"/>
                    <a:gd name="connsiteX84" fmla="*/ 826585 w 897535"/>
                    <a:gd name="connsiteY84" fmla="*/ 71365 h 392453"/>
                    <a:gd name="connsiteX85" fmla="*/ 810910 w 897535"/>
                    <a:gd name="connsiteY85" fmla="*/ 72526 h 392453"/>
                    <a:gd name="connsiteX86" fmla="*/ 803944 w 897535"/>
                    <a:gd name="connsiteY86" fmla="*/ 74848 h 392453"/>
                    <a:gd name="connsiteX87" fmla="*/ 792913 w 897535"/>
                    <a:gd name="connsiteY87" fmla="*/ 81814 h 392453"/>
                    <a:gd name="connsiteX88" fmla="*/ 791172 w 897535"/>
                    <a:gd name="connsiteY88" fmla="*/ 79492 h 392453"/>
                    <a:gd name="connsiteX89" fmla="*/ 785947 w 897535"/>
                    <a:gd name="connsiteY89" fmla="*/ 79492 h 392453"/>
                    <a:gd name="connsiteX90" fmla="*/ 775497 w 897535"/>
                    <a:gd name="connsiteY90" fmla="*/ 86459 h 392453"/>
                    <a:gd name="connsiteX91" fmla="*/ 760403 w 897535"/>
                    <a:gd name="connsiteY91" fmla="*/ 89362 h 392453"/>
                    <a:gd name="connsiteX92" fmla="*/ 760403 w 897535"/>
                    <a:gd name="connsiteY92" fmla="*/ 81814 h 392453"/>
                    <a:gd name="connsiteX93" fmla="*/ 765047 w 897535"/>
                    <a:gd name="connsiteY93" fmla="*/ 76009 h 392453"/>
                    <a:gd name="connsiteX94" fmla="*/ 770852 w 897535"/>
                    <a:gd name="connsiteY94" fmla="*/ 80073 h 392453"/>
                    <a:gd name="connsiteX95" fmla="*/ 776658 w 897535"/>
                    <a:gd name="connsiteY95" fmla="*/ 80073 h 392453"/>
                    <a:gd name="connsiteX96" fmla="*/ 786528 w 897535"/>
                    <a:gd name="connsiteY96" fmla="*/ 67881 h 392453"/>
                    <a:gd name="connsiteX97" fmla="*/ 808008 w 897535"/>
                    <a:gd name="connsiteY97" fmla="*/ 58012 h 392453"/>
                    <a:gd name="connsiteX98" fmla="*/ 819619 w 897535"/>
                    <a:gd name="connsiteY98" fmla="*/ 45240 h 392453"/>
                    <a:gd name="connsiteX99" fmla="*/ 833552 w 897535"/>
                    <a:gd name="connsiteY99" fmla="*/ 45240 h 392453"/>
                    <a:gd name="connsiteX100" fmla="*/ 838197 w 897535"/>
                    <a:gd name="connsiteY100" fmla="*/ 52787 h 392453"/>
                    <a:gd name="connsiteX101" fmla="*/ 848066 w 897535"/>
                    <a:gd name="connsiteY101" fmla="*/ 57431 h 392453"/>
                    <a:gd name="connsiteX102" fmla="*/ 845163 w 897535"/>
                    <a:gd name="connsiteY102" fmla="*/ 48723 h 392453"/>
                    <a:gd name="connsiteX103" fmla="*/ 843422 w 897535"/>
                    <a:gd name="connsiteY103" fmla="*/ 39434 h 392453"/>
                    <a:gd name="connsiteX104" fmla="*/ 827166 w 897535"/>
                    <a:gd name="connsiteY104" fmla="*/ 21437 h 392453"/>
                    <a:gd name="connsiteX105" fmla="*/ 825424 w 897535"/>
                    <a:gd name="connsiteY105" fmla="*/ 13309 h 392453"/>
                    <a:gd name="connsiteX106" fmla="*/ 823102 w 897535"/>
                    <a:gd name="connsiteY106" fmla="*/ 19115 h 392453"/>
                    <a:gd name="connsiteX107" fmla="*/ 817877 w 897535"/>
                    <a:gd name="connsiteY107" fmla="*/ 11568 h 392453"/>
                    <a:gd name="connsiteX108" fmla="*/ 850969 w 897535"/>
                    <a:gd name="connsiteY108" fmla="*/ 182250 h 392453"/>
                    <a:gd name="connsiteX109" fmla="*/ 866644 w 897535"/>
                    <a:gd name="connsiteY109" fmla="*/ 167736 h 392453"/>
                    <a:gd name="connsiteX110" fmla="*/ 893349 w 897535"/>
                    <a:gd name="connsiteY110" fmla="*/ 148578 h 392453"/>
                    <a:gd name="connsiteX111" fmla="*/ 893349 w 897535"/>
                    <a:gd name="connsiteY111" fmla="*/ 127098 h 392453"/>
                    <a:gd name="connsiteX112" fmla="*/ 891027 w 897535"/>
                    <a:gd name="connsiteY112" fmla="*/ 109101 h 392453"/>
                    <a:gd name="connsiteX113" fmla="*/ 881158 w 897535"/>
                    <a:gd name="connsiteY113" fmla="*/ 84717 h 392453"/>
                    <a:gd name="connsiteX114" fmla="*/ 889866 w 897535"/>
                    <a:gd name="connsiteY114" fmla="*/ 92845 h 392453"/>
                    <a:gd name="connsiteX115" fmla="*/ 895671 w 897535"/>
                    <a:gd name="connsiteY115" fmla="*/ 111423 h 392453"/>
                    <a:gd name="connsiteX116" fmla="*/ 897993 w 897535"/>
                    <a:gd name="connsiteY116" fmla="*/ 155545 h 392453"/>
                    <a:gd name="connsiteX117" fmla="*/ 888124 w 897535"/>
                    <a:gd name="connsiteY117" fmla="*/ 157867 h 392453"/>
                    <a:gd name="connsiteX118" fmla="*/ 870127 w 897535"/>
                    <a:gd name="connsiteY118" fmla="*/ 171800 h 392453"/>
                    <a:gd name="connsiteX119" fmla="*/ 851549 w 897535"/>
                    <a:gd name="connsiteY119" fmla="*/ 190378 h 392453"/>
                    <a:gd name="connsiteX120" fmla="*/ 861999 w 897535"/>
                    <a:gd name="connsiteY120" fmla="*/ 70203 h 392453"/>
                    <a:gd name="connsiteX121" fmla="*/ 856774 w 897535"/>
                    <a:gd name="connsiteY121" fmla="*/ 69042 h 392453"/>
                    <a:gd name="connsiteX122" fmla="*/ 856774 w 897535"/>
                    <a:gd name="connsiteY122" fmla="*/ 74848 h 392453"/>
                    <a:gd name="connsiteX123" fmla="*/ 871288 w 897535"/>
                    <a:gd name="connsiteY123" fmla="*/ 87620 h 392453"/>
                    <a:gd name="connsiteX124" fmla="*/ 870127 w 897535"/>
                    <a:gd name="connsiteY124" fmla="*/ 79492 h 392453"/>
                    <a:gd name="connsiteX125" fmla="*/ 878835 w 897535"/>
                    <a:gd name="connsiteY125" fmla="*/ 82395 h 392453"/>
                    <a:gd name="connsiteX126" fmla="*/ 870708 w 897535"/>
                    <a:gd name="connsiteY126" fmla="*/ 66140 h 392453"/>
                    <a:gd name="connsiteX127" fmla="*/ 857935 w 897535"/>
                    <a:gd name="connsiteY127" fmla="*/ 46401 h 392453"/>
                    <a:gd name="connsiteX128" fmla="*/ 844002 w 897535"/>
                    <a:gd name="connsiteY128" fmla="*/ 28984 h 392453"/>
                    <a:gd name="connsiteX129" fmla="*/ 831230 w 897535"/>
                    <a:gd name="connsiteY129" fmla="*/ 4020 h 392453"/>
                    <a:gd name="connsiteX130" fmla="*/ 826585 w 897535"/>
                    <a:gd name="connsiteY130" fmla="*/ -43 h 392453"/>
                    <a:gd name="connsiteX131" fmla="*/ 839358 w 897535"/>
                    <a:gd name="connsiteY131" fmla="*/ 24920 h 392453"/>
                    <a:gd name="connsiteX132" fmla="*/ 841099 w 897535"/>
                    <a:gd name="connsiteY132" fmla="*/ 32467 h 392453"/>
                    <a:gd name="connsiteX133" fmla="*/ 860838 w 897535"/>
                    <a:gd name="connsiteY133" fmla="*/ 64398 h 392453"/>
                    <a:gd name="connsiteX134" fmla="*/ 871288 w 897535"/>
                    <a:gd name="connsiteY134" fmla="*/ 76589 h 392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</a:cxnLst>
                  <a:rect l="l" t="t" r="r" b="b"/>
                  <a:pathLst>
                    <a:path w="897535" h="392453">
                      <a:moveTo>
                        <a:pt x="810330" y="2279"/>
                      </a:moveTo>
                      <a:lnTo>
                        <a:pt x="641389" y="37693"/>
                      </a:lnTo>
                      <a:lnTo>
                        <a:pt x="412651" y="80073"/>
                      </a:lnTo>
                      <a:lnTo>
                        <a:pt x="241968" y="100392"/>
                      </a:lnTo>
                      <a:lnTo>
                        <a:pt x="241968" y="130581"/>
                      </a:lnTo>
                      <a:lnTo>
                        <a:pt x="233260" y="130000"/>
                      </a:lnTo>
                      <a:lnTo>
                        <a:pt x="225132" y="136967"/>
                      </a:lnTo>
                      <a:lnTo>
                        <a:pt x="211199" y="167156"/>
                      </a:lnTo>
                      <a:lnTo>
                        <a:pt x="196105" y="160770"/>
                      </a:lnTo>
                      <a:lnTo>
                        <a:pt x="175785" y="175284"/>
                      </a:lnTo>
                      <a:lnTo>
                        <a:pt x="171721" y="187475"/>
                      </a:lnTo>
                      <a:lnTo>
                        <a:pt x="163013" y="194442"/>
                      </a:lnTo>
                      <a:lnTo>
                        <a:pt x="158369" y="189797"/>
                      </a:lnTo>
                      <a:lnTo>
                        <a:pt x="157788" y="181089"/>
                      </a:lnTo>
                      <a:lnTo>
                        <a:pt x="153144" y="179928"/>
                      </a:lnTo>
                      <a:lnTo>
                        <a:pt x="129922" y="199086"/>
                      </a:lnTo>
                      <a:lnTo>
                        <a:pt x="126438" y="218825"/>
                      </a:lnTo>
                      <a:lnTo>
                        <a:pt x="99152" y="232758"/>
                      </a:lnTo>
                      <a:lnTo>
                        <a:pt x="96249" y="239725"/>
                      </a:lnTo>
                      <a:lnTo>
                        <a:pt x="77672" y="254819"/>
                      </a:lnTo>
                      <a:lnTo>
                        <a:pt x="56772" y="257722"/>
                      </a:lnTo>
                      <a:lnTo>
                        <a:pt x="30066" y="275139"/>
                      </a:lnTo>
                      <a:lnTo>
                        <a:pt x="25422" y="298942"/>
                      </a:lnTo>
                      <a:lnTo>
                        <a:pt x="17875" y="304166"/>
                      </a:lnTo>
                      <a:lnTo>
                        <a:pt x="9167" y="303586"/>
                      </a:lnTo>
                      <a:lnTo>
                        <a:pt x="1039" y="311133"/>
                      </a:lnTo>
                      <a:lnTo>
                        <a:pt x="458" y="339580"/>
                      </a:lnTo>
                      <a:lnTo>
                        <a:pt x="124697" y="322164"/>
                      </a:lnTo>
                      <a:lnTo>
                        <a:pt x="150241" y="311133"/>
                      </a:lnTo>
                      <a:lnTo>
                        <a:pt x="157788" y="310553"/>
                      </a:lnTo>
                      <a:lnTo>
                        <a:pt x="200169" y="285589"/>
                      </a:lnTo>
                      <a:lnTo>
                        <a:pt x="334857" y="272817"/>
                      </a:lnTo>
                      <a:lnTo>
                        <a:pt x="337179" y="275719"/>
                      </a:lnTo>
                      <a:lnTo>
                        <a:pt x="336018" y="283847"/>
                      </a:lnTo>
                      <a:lnTo>
                        <a:pt x="340082" y="285589"/>
                      </a:lnTo>
                      <a:lnTo>
                        <a:pt x="347049" y="276880"/>
                      </a:lnTo>
                      <a:lnTo>
                        <a:pt x="366207" y="294297"/>
                      </a:lnTo>
                      <a:lnTo>
                        <a:pt x="366787" y="309391"/>
                      </a:lnTo>
                      <a:lnTo>
                        <a:pt x="481156" y="293136"/>
                      </a:lnTo>
                      <a:lnTo>
                        <a:pt x="623392" y="392410"/>
                      </a:lnTo>
                      <a:lnTo>
                        <a:pt x="646614" y="379638"/>
                      </a:lnTo>
                      <a:lnTo>
                        <a:pt x="664031" y="375574"/>
                      </a:lnTo>
                      <a:lnTo>
                        <a:pt x="673900" y="375574"/>
                      </a:lnTo>
                      <a:lnTo>
                        <a:pt x="680286" y="381961"/>
                      </a:lnTo>
                      <a:lnTo>
                        <a:pt x="684931" y="370349"/>
                      </a:lnTo>
                      <a:lnTo>
                        <a:pt x="688414" y="341322"/>
                      </a:lnTo>
                      <a:lnTo>
                        <a:pt x="698283" y="318680"/>
                      </a:lnTo>
                      <a:lnTo>
                        <a:pt x="729633" y="283267"/>
                      </a:lnTo>
                      <a:lnTo>
                        <a:pt x="753436" y="262947"/>
                      </a:lnTo>
                      <a:lnTo>
                        <a:pt x="784786" y="249594"/>
                      </a:lnTo>
                      <a:lnTo>
                        <a:pt x="799299" y="247272"/>
                      </a:lnTo>
                      <a:lnTo>
                        <a:pt x="806847" y="249594"/>
                      </a:lnTo>
                      <a:lnTo>
                        <a:pt x="810910" y="255980"/>
                      </a:lnTo>
                      <a:lnTo>
                        <a:pt x="830069" y="217664"/>
                      </a:lnTo>
                      <a:lnTo>
                        <a:pt x="849227" y="186895"/>
                      </a:lnTo>
                      <a:lnTo>
                        <a:pt x="845163" y="185153"/>
                      </a:lnTo>
                      <a:lnTo>
                        <a:pt x="819619" y="224631"/>
                      </a:lnTo>
                      <a:lnTo>
                        <a:pt x="816716" y="219986"/>
                      </a:lnTo>
                      <a:lnTo>
                        <a:pt x="828327" y="207214"/>
                      </a:lnTo>
                      <a:lnTo>
                        <a:pt x="826005" y="198506"/>
                      </a:lnTo>
                      <a:lnTo>
                        <a:pt x="814394" y="195603"/>
                      </a:lnTo>
                      <a:lnTo>
                        <a:pt x="820200" y="203150"/>
                      </a:lnTo>
                      <a:lnTo>
                        <a:pt x="813233" y="203731"/>
                      </a:lnTo>
                      <a:lnTo>
                        <a:pt x="806266" y="193281"/>
                      </a:lnTo>
                      <a:lnTo>
                        <a:pt x="799299" y="204892"/>
                      </a:lnTo>
                      <a:lnTo>
                        <a:pt x="790011" y="206053"/>
                      </a:lnTo>
                      <a:lnTo>
                        <a:pt x="795816" y="190378"/>
                      </a:lnTo>
                      <a:lnTo>
                        <a:pt x="799880" y="180508"/>
                      </a:lnTo>
                      <a:lnTo>
                        <a:pt x="798719" y="163672"/>
                      </a:lnTo>
                      <a:lnTo>
                        <a:pt x="785947" y="163092"/>
                      </a:lnTo>
                      <a:lnTo>
                        <a:pt x="791172" y="157867"/>
                      </a:lnTo>
                      <a:lnTo>
                        <a:pt x="797558" y="159609"/>
                      </a:lnTo>
                      <a:lnTo>
                        <a:pt x="813233" y="160189"/>
                      </a:lnTo>
                      <a:lnTo>
                        <a:pt x="817877" y="157286"/>
                      </a:lnTo>
                      <a:lnTo>
                        <a:pt x="831230" y="157286"/>
                      </a:lnTo>
                      <a:lnTo>
                        <a:pt x="842841" y="146256"/>
                      </a:lnTo>
                      <a:lnTo>
                        <a:pt x="844002" y="127678"/>
                      </a:lnTo>
                      <a:lnTo>
                        <a:pt x="851549" y="119550"/>
                      </a:lnTo>
                      <a:lnTo>
                        <a:pt x="858516" y="118389"/>
                      </a:lnTo>
                      <a:lnTo>
                        <a:pt x="866063" y="112584"/>
                      </a:lnTo>
                      <a:lnTo>
                        <a:pt x="863160" y="91103"/>
                      </a:lnTo>
                      <a:lnTo>
                        <a:pt x="850388" y="69042"/>
                      </a:lnTo>
                      <a:lnTo>
                        <a:pt x="834713" y="67881"/>
                      </a:lnTo>
                      <a:lnTo>
                        <a:pt x="829488" y="77170"/>
                      </a:lnTo>
                      <a:lnTo>
                        <a:pt x="826585" y="71365"/>
                      </a:lnTo>
                      <a:lnTo>
                        <a:pt x="810910" y="72526"/>
                      </a:lnTo>
                      <a:lnTo>
                        <a:pt x="803944" y="74848"/>
                      </a:lnTo>
                      <a:lnTo>
                        <a:pt x="792913" y="81814"/>
                      </a:lnTo>
                      <a:lnTo>
                        <a:pt x="791172" y="79492"/>
                      </a:lnTo>
                      <a:lnTo>
                        <a:pt x="785947" y="79492"/>
                      </a:lnTo>
                      <a:lnTo>
                        <a:pt x="775497" y="86459"/>
                      </a:lnTo>
                      <a:lnTo>
                        <a:pt x="760403" y="89362"/>
                      </a:lnTo>
                      <a:lnTo>
                        <a:pt x="760403" y="81814"/>
                      </a:lnTo>
                      <a:lnTo>
                        <a:pt x="765047" y="76009"/>
                      </a:lnTo>
                      <a:lnTo>
                        <a:pt x="770852" y="80073"/>
                      </a:lnTo>
                      <a:lnTo>
                        <a:pt x="776658" y="80073"/>
                      </a:lnTo>
                      <a:lnTo>
                        <a:pt x="786528" y="67881"/>
                      </a:lnTo>
                      <a:lnTo>
                        <a:pt x="808008" y="58012"/>
                      </a:lnTo>
                      <a:lnTo>
                        <a:pt x="819619" y="45240"/>
                      </a:lnTo>
                      <a:lnTo>
                        <a:pt x="833552" y="45240"/>
                      </a:lnTo>
                      <a:lnTo>
                        <a:pt x="838197" y="52787"/>
                      </a:lnTo>
                      <a:lnTo>
                        <a:pt x="848066" y="57431"/>
                      </a:lnTo>
                      <a:lnTo>
                        <a:pt x="845163" y="48723"/>
                      </a:lnTo>
                      <a:lnTo>
                        <a:pt x="843422" y="39434"/>
                      </a:lnTo>
                      <a:lnTo>
                        <a:pt x="827166" y="21437"/>
                      </a:lnTo>
                      <a:lnTo>
                        <a:pt x="825424" y="13309"/>
                      </a:lnTo>
                      <a:lnTo>
                        <a:pt x="823102" y="19115"/>
                      </a:lnTo>
                      <a:lnTo>
                        <a:pt x="817877" y="11568"/>
                      </a:lnTo>
                      <a:close/>
                      <a:moveTo>
                        <a:pt x="850969" y="182250"/>
                      </a:moveTo>
                      <a:lnTo>
                        <a:pt x="866644" y="167736"/>
                      </a:lnTo>
                      <a:lnTo>
                        <a:pt x="893349" y="148578"/>
                      </a:lnTo>
                      <a:lnTo>
                        <a:pt x="893349" y="127098"/>
                      </a:lnTo>
                      <a:lnTo>
                        <a:pt x="891027" y="109101"/>
                      </a:lnTo>
                      <a:lnTo>
                        <a:pt x="881158" y="84717"/>
                      </a:lnTo>
                      <a:lnTo>
                        <a:pt x="889866" y="92845"/>
                      </a:lnTo>
                      <a:lnTo>
                        <a:pt x="895671" y="111423"/>
                      </a:lnTo>
                      <a:lnTo>
                        <a:pt x="897993" y="155545"/>
                      </a:lnTo>
                      <a:lnTo>
                        <a:pt x="888124" y="157867"/>
                      </a:lnTo>
                      <a:lnTo>
                        <a:pt x="870127" y="171800"/>
                      </a:lnTo>
                      <a:lnTo>
                        <a:pt x="851549" y="190378"/>
                      </a:lnTo>
                      <a:close/>
                      <a:moveTo>
                        <a:pt x="861999" y="70203"/>
                      </a:moveTo>
                      <a:lnTo>
                        <a:pt x="856774" y="69042"/>
                      </a:lnTo>
                      <a:lnTo>
                        <a:pt x="856774" y="74848"/>
                      </a:lnTo>
                      <a:lnTo>
                        <a:pt x="871288" y="87620"/>
                      </a:lnTo>
                      <a:lnTo>
                        <a:pt x="870127" y="79492"/>
                      </a:lnTo>
                      <a:close/>
                      <a:moveTo>
                        <a:pt x="878835" y="82395"/>
                      </a:moveTo>
                      <a:lnTo>
                        <a:pt x="870708" y="66140"/>
                      </a:lnTo>
                      <a:lnTo>
                        <a:pt x="857935" y="46401"/>
                      </a:lnTo>
                      <a:lnTo>
                        <a:pt x="844002" y="28984"/>
                      </a:lnTo>
                      <a:lnTo>
                        <a:pt x="831230" y="4020"/>
                      </a:lnTo>
                      <a:lnTo>
                        <a:pt x="826585" y="-43"/>
                      </a:lnTo>
                      <a:lnTo>
                        <a:pt x="839358" y="24920"/>
                      </a:lnTo>
                      <a:lnTo>
                        <a:pt x="841099" y="32467"/>
                      </a:lnTo>
                      <a:lnTo>
                        <a:pt x="860838" y="64398"/>
                      </a:lnTo>
                      <a:lnTo>
                        <a:pt x="871288" y="76589"/>
                      </a:lnTo>
                      <a:close/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2E9837A9-0D6F-FB27-A94C-B8F1968BD27B}"/>
                    </a:ext>
                  </a:extLst>
                </p:cNvPr>
                <p:cNvSpPr/>
                <p:nvPr/>
              </p:nvSpPr>
              <p:spPr>
                <a:xfrm>
                  <a:off x="8949430" y="2468812"/>
                  <a:ext cx="666475" cy="418578"/>
                </a:xfrm>
                <a:custGeom>
                  <a:avLst/>
                  <a:gdLst>
                    <a:gd name="connsiteX0" fmla="*/ 624102 w 666475"/>
                    <a:gd name="connsiteY0" fmla="*/ 71453 h 418578"/>
                    <a:gd name="connsiteX1" fmla="*/ 617716 w 666475"/>
                    <a:gd name="connsiteY1" fmla="*/ 87709 h 418578"/>
                    <a:gd name="connsiteX2" fmla="*/ 622360 w 666475"/>
                    <a:gd name="connsiteY2" fmla="*/ 95837 h 418578"/>
                    <a:gd name="connsiteX3" fmla="*/ 620619 w 666475"/>
                    <a:gd name="connsiteY3" fmla="*/ 125445 h 418578"/>
                    <a:gd name="connsiteX4" fmla="*/ 617716 w 666475"/>
                    <a:gd name="connsiteY4" fmla="*/ 131831 h 418578"/>
                    <a:gd name="connsiteX5" fmla="*/ 633391 w 666475"/>
                    <a:gd name="connsiteY5" fmla="*/ 184661 h 418578"/>
                    <a:gd name="connsiteX6" fmla="*/ 640938 w 666475"/>
                    <a:gd name="connsiteY6" fmla="*/ 199175 h 418578"/>
                    <a:gd name="connsiteX7" fmla="*/ 645002 w 666475"/>
                    <a:gd name="connsiteY7" fmla="*/ 280453 h 418578"/>
                    <a:gd name="connsiteX8" fmla="*/ 650808 w 666475"/>
                    <a:gd name="connsiteY8" fmla="*/ 296128 h 418578"/>
                    <a:gd name="connsiteX9" fmla="*/ 648485 w 666475"/>
                    <a:gd name="connsiteY9" fmla="*/ 329800 h 418578"/>
                    <a:gd name="connsiteX10" fmla="*/ 665321 w 666475"/>
                    <a:gd name="connsiteY10" fmla="*/ 372761 h 418578"/>
                    <a:gd name="connsiteX11" fmla="*/ 667063 w 666475"/>
                    <a:gd name="connsiteY11" fmla="*/ 406433 h 418578"/>
                    <a:gd name="connsiteX12" fmla="*/ 666483 w 666475"/>
                    <a:gd name="connsiteY12" fmla="*/ 418624 h 418578"/>
                    <a:gd name="connsiteX13" fmla="*/ 495219 w 666475"/>
                    <a:gd name="connsiteY13" fmla="*/ 416302 h 418578"/>
                    <a:gd name="connsiteX14" fmla="*/ 228165 w 666475"/>
                    <a:gd name="connsiteY14" fmla="*/ 404110 h 418578"/>
                    <a:gd name="connsiteX15" fmla="*/ 588 w 666475"/>
                    <a:gd name="connsiteY15" fmla="*/ 387274 h 418578"/>
                    <a:gd name="connsiteX16" fmla="*/ 30777 w 666475"/>
                    <a:gd name="connsiteY16" fmla="*/ 45 h 418578"/>
                    <a:gd name="connsiteX17" fmla="*/ 289123 w 666475"/>
                    <a:gd name="connsiteY17" fmla="*/ 19784 h 418578"/>
                    <a:gd name="connsiteX18" fmla="*/ 610169 w 666475"/>
                    <a:gd name="connsiteY18" fmla="*/ 29073 h 418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666475" h="418578">
                      <a:moveTo>
                        <a:pt x="624102" y="71453"/>
                      </a:moveTo>
                      <a:lnTo>
                        <a:pt x="617716" y="87709"/>
                      </a:lnTo>
                      <a:lnTo>
                        <a:pt x="622360" y="95837"/>
                      </a:lnTo>
                      <a:lnTo>
                        <a:pt x="620619" y="125445"/>
                      </a:lnTo>
                      <a:lnTo>
                        <a:pt x="617716" y="131831"/>
                      </a:lnTo>
                      <a:lnTo>
                        <a:pt x="633391" y="184661"/>
                      </a:lnTo>
                      <a:lnTo>
                        <a:pt x="640938" y="199175"/>
                      </a:lnTo>
                      <a:lnTo>
                        <a:pt x="645002" y="280453"/>
                      </a:lnTo>
                      <a:lnTo>
                        <a:pt x="650808" y="296128"/>
                      </a:lnTo>
                      <a:lnTo>
                        <a:pt x="648485" y="329800"/>
                      </a:lnTo>
                      <a:lnTo>
                        <a:pt x="665321" y="372761"/>
                      </a:lnTo>
                      <a:lnTo>
                        <a:pt x="667063" y="406433"/>
                      </a:lnTo>
                      <a:lnTo>
                        <a:pt x="666483" y="418624"/>
                      </a:lnTo>
                      <a:lnTo>
                        <a:pt x="495219" y="416302"/>
                      </a:lnTo>
                      <a:lnTo>
                        <a:pt x="228165" y="404110"/>
                      </a:lnTo>
                      <a:lnTo>
                        <a:pt x="588" y="387274"/>
                      </a:lnTo>
                      <a:lnTo>
                        <a:pt x="30777" y="45"/>
                      </a:lnTo>
                      <a:lnTo>
                        <a:pt x="289123" y="19784"/>
                      </a:lnTo>
                      <a:lnTo>
                        <a:pt x="610169" y="29073"/>
                      </a:lnTo>
                      <a:close/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04FCA56C-5356-D55C-FFC5-E012310D525E}"/>
                    </a:ext>
                  </a:extLst>
                </p:cNvPr>
                <p:cNvSpPr/>
                <p:nvPr/>
              </p:nvSpPr>
              <p:spPr>
                <a:xfrm>
                  <a:off x="10726504" y="3275201"/>
                  <a:ext cx="426125" cy="488825"/>
                </a:xfrm>
                <a:custGeom>
                  <a:avLst/>
                  <a:gdLst>
                    <a:gd name="connsiteX0" fmla="*/ 129946 w 426125"/>
                    <a:gd name="connsiteY0" fmla="*/ 78947 h 488825"/>
                    <a:gd name="connsiteX1" fmla="*/ 140976 w 426125"/>
                    <a:gd name="connsiteY1" fmla="*/ 76625 h 488825"/>
                    <a:gd name="connsiteX2" fmla="*/ 158393 w 426125"/>
                    <a:gd name="connsiteY2" fmla="*/ 84172 h 488825"/>
                    <a:gd name="connsiteX3" fmla="*/ 170585 w 426125"/>
                    <a:gd name="connsiteY3" fmla="*/ 87656 h 488825"/>
                    <a:gd name="connsiteX4" fmla="*/ 174649 w 426125"/>
                    <a:gd name="connsiteY4" fmla="*/ 92880 h 488825"/>
                    <a:gd name="connsiteX5" fmla="*/ 180454 w 426125"/>
                    <a:gd name="connsiteY5" fmla="*/ 92880 h 488825"/>
                    <a:gd name="connsiteX6" fmla="*/ 186260 w 426125"/>
                    <a:gd name="connsiteY6" fmla="*/ 84172 h 488825"/>
                    <a:gd name="connsiteX7" fmla="*/ 193807 w 426125"/>
                    <a:gd name="connsiteY7" fmla="*/ 88817 h 488825"/>
                    <a:gd name="connsiteX8" fmla="*/ 202515 w 426125"/>
                    <a:gd name="connsiteY8" fmla="*/ 88817 h 488825"/>
                    <a:gd name="connsiteX9" fmla="*/ 201934 w 426125"/>
                    <a:gd name="connsiteY9" fmla="*/ 94622 h 488825"/>
                    <a:gd name="connsiteX10" fmla="*/ 183937 w 426125"/>
                    <a:gd name="connsiteY10" fmla="*/ 97525 h 488825"/>
                    <a:gd name="connsiteX11" fmla="*/ 172326 w 426125"/>
                    <a:gd name="connsiteY11" fmla="*/ 103911 h 488825"/>
                    <a:gd name="connsiteX12" fmla="*/ 183357 w 426125"/>
                    <a:gd name="connsiteY12" fmla="*/ 108555 h 488825"/>
                    <a:gd name="connsiteX13" fmla="*/ 192646 w 426125"/>
                    <a:gd name="connsiteY13" fmla="*/ 99847 h 488825"/>
                    <a:gd name="connsiteX14" fmla="*/ 206579 w 426125"/>
                    <a:gd name="connsiteY14" fmla="*/ 97525 h 488825"/>
                    <a:gd name="connsiteX15" fmla="*/ 219351 w 426125"/>
                    <a:gd name="connsiteY15" fmla="*/ 106233 h 488825"/>
                    <a:gd name="connsiteX16" fmla="*/ 228059 w 426125"/>
                    <a:gd name="connsiteY16" fmla="*/ 105653 h 488825"/>
                    <a:gd name="connsiteX17" fmla="*/ 242573 w 426125"/>
                    <a:gd name="connsiteY17" fmla="*/ 95783 h 488825"/>
                    <a:gd name="connsiteX18" fmla="*/ 263473 w 426125"/>
                    <a:gd name="connsiteY18" fmla="*/ 83592 h 488825"/>
                    <a:gd name="connsiteX19" fmla="*/ 293662 w 426125"/>
                    <a:gd name="connsiteY19" fmla="*/ 81850 h 488825"/>
                    <a:gd name="connsiteX20" fmla="*/ 322109 w 426125"/>
                    <a:gd name="connsiteY20" fmla="*/ 47597 h 488825"/>
                    <a:gd name="connsiteX21" fmla="*/ 344170 w 426125"/>
                    <a:gd name="connsiteY21" fmla="*/ 29600 h 488825"/>
                    <a:gd name="connsiteX22" fmla="*/ 398162 w 426125"/>
                    <a:gd name="connsiteY22" fmla="*/ -8 h 488825"/>
                    <a:gd name="connsiteX23" fmla="*/ 426609 w 426125"/>
                    <a:gd name="connsiteY23" fmla="*/ 173577 h 488825"/>
                    <a:gd name="connsiteX24" fmla="*/ 413836 w 426125"/>
                    <a:gd name="connsiteY24" fmla="*/ 180544 h 488825"/>
                    <a:gd name="connsiteX25" fmla="*/ 421964 w 426125"/>
                    <a:gd name="connsiteY25" fmla="*/ 192736 h 488825"/>
                    <a:gd name="connsiteX26" fmla="*/ 421384 w 426125"/>
                    <a:gd name="connsiteY26" fmla="*/ 205508 h 488825"/>
                    <a:gd name="connsiteX27" fmla="*/ 424867 w 426125"/>
                    <a:gd name="connsiteY27" fmla="*/ 217119 h 488825"/>
                    <a:gd name="connsiteX28" fmla="*/ 418481 w 426125"/>
                    <a:gd name="connsiteY28" fmla="*/ 236858 h 488825"/>
                    <a:gd name="connsiteX29" fmla="*/ 417900 w 426125"/>
                    <a:gd name="connsiteY29" fmla="*/ 268208 h 488825"/>
                    <a:gd name="connsiteX30" fmla="*/ 412095 w 426125"/>
                    <a:gd name="connsiteY30" fmla="*/ 289108 h 488825"/>
                    <a:gd name="connsiteX31" fmla="*/ 414998 w 426125"/>
                    <a:gd name="connsiteY31" fmla="*/ 295494 h 488825"/>
                    <a:gd name="connsiteX32" fmla="*/ 412676 w 426125"/>
                    <a:gd name="connsiteY32" fmla="*/ 308266 h 488825"/>
                    <a:gd name="connsiteX33" fmla="*/ 406289 w 426125"/>
                    <a:gd name="connsiteY33" fmla="*/ 311169 h 488825"/>
                    <a:gd name="connsiteX34" fmla="*/ 394678 w 426125"/>
                    <a:gd name="connsiteY34" fmla="*/ 330327 h 488825"/>
                    <a:gd name="connsiteX35" fmla="*/ 384228 w 426125"/>
                    <a:gd name="connsiteY35" fmla="*/ 341938 h 488825"/>
                    <a:gd name="connsiteX36" fmla="*/ 380745 w 426125"/>
                    <a:gd name="connsiteY36" fmla="*/ 341938 h 488825"/>
                    <a:gd name="connsiteX37" fmla="*/ 370295 w 426125"/>
                    <a:gd name="connsiteY37" fmla="*/ 351807 h 488825"/>
                    <a:gd name="connsiteX38" fmla="*/ 362748 w 426125"/>
                    <a:gd name="connsiteY38" fmla="*/ 344841 h 488825"/>
                    <a:gd name="connsiteX39" fmla="*/ 354040 w 426125"/>
                    <a:gd name="connsiteY39" fmla="*/ 355291 h 488825"/>
                    <a:gd name="connsiteX40" fmla="*/ 352298 w 426125"/>
                    <a:gd name="connsiteY40" fmla="*/ 362257 h 488825"/>
                    <a:gd name="connsiteX41" fmla="*/ 344751 w 426125"/>
                    <a:gd name="connsiteY41" fmla="*/ 362257 h 488825"/>
                    <a:gd name="connsiteX42" fmla="*/ 337204 w 426125"/>
                    <a:gd name="connsiteY42" fmla="*/ 375029 h 488825"/>
                    <a:gd name="connsiteX43" fmla="*/ 337784 w 426125"/>
                    <a:gd name="connsiteY43" fmla="*/ 387221 h 488825"/>
                    <a:gd name="connsiteX44" fmla="*/ 331979 w 426125"/>
                    <a:gd name="connsiteY44" fmla="*/ 390124 h 488825"/>
                    <a:gd name="connsiteX45" fmla="*/ 340106 w 426125"/>
                    <a:gd name="connsiteY45" fmla="*/ 396510 h 488825"/>
                    <a:gd name="connsiteX46" fmla="*/ 340106 w 426125"/>
                    <a:gd name="connsiteY46" fmla="*/ 407540 h 488825"/>
                    <a:gd name="connsiteX47" fmla="*/ 334301 w 426125"/>
                    <a:gd name="connsiteY47" fmla="*/ 408702 h 488825"/>
                    <a:gd name="connsiteX48" fmla="*/ 330237 w 426125"/>
                    <a:gd name="connsiteY48" fmla="*/ 413346 h 488825"/>
                    <a:gd name="connsiteX49" fmla="*/ 324431 w 426125"/>
                    <a:gd name="connsiteY49" fmla="*/ 416249 h 488825"/>
                    <a:gd name="connsiteX50" fmla="*/ 320948 w 426125"/>
                    <a:gd name="connsiteY50" fmla="*/ 404057 h 488825"/>
                    <a:gd name="connsiteX51" fmla="*/ 311659 w 426125"/>
                    <a:gd name="connsiteY51" fmla="*/ 401154 h 488825"/>
                    <a:gd name="connsiteX52" fmla="*/ 305854 w 426125"/>
                    <a:gd name="connsiteY52" fmla="*/ 414507 h 488825"/>
                    <a:gd name="connsiteX53" fmla="*/ 304112 w 426125"/>
                    <a:gd name="connsiteY53" fmla="*/ 427279 h 488825"/>
                    <a:gd name="connsiteX54" fmla="*/ 297726 w 426125"/>
                    <a:gd name="connsiteY54" fmla="*/ 434826 h 488825"/>
                    <a:gd name="connsiteX55" fmla="*/ 305273 w 426125"/>
                    <a:gd name="connsiteY55" fmla="*/ 455726 h 488825"/>
                    <a:gd name="connsiteX56" fmla="*/ 296565 w 426125"/>
                    <a:gd name="connsiteY56" fmla="*/ 460371 h 488825"/>
                    <a:gd name="connsiteX57" fmla="*/ 294243 w 426125"/>
                    <a:gd name="connsiteY57" fmla="*/ 480690 h 488825"/>
                    <a:gd name="connsiteX58" fmla="*/ 285534 w 426125"/>
                    <a:gd name="connsiteY58" fmla="*/ 480690 h 488825"/>
                    <a:gd name="connsiteX59" fmla="*/ 266957 w 426125"/>
                    <a:gd name="connsiteY59" fmla="*/ 488818 h 488825"/>
                    <a:gd name="connsiteX60" fmla="*/ 259990 w 426125"/>
                    <a:gd name="connsiteY60" fmla="*/ 476626 h 488825"/>
                    <a:gd name="connsiteX61" fmla="*/ 239670 w 426125"/>
                    <a:gd name="connsiteY61" fmla="*/ 468498 h 488825"/>
                    <a:gd name="connsiteX62" fmla="*/ 235026 w 426125"/>
                    <a:gd name="connsiteY62" fmla="*/ 451662 h 488825"/>
                    <a:gd name="connsiteX63" fmla="*/ 232123 w 426125"/>
                    <a:gd name="connsiteY63" fmla="*/ 447018 h 488825"/>
                    <a:gd name="connsiteX64" fmla="*/ 212385 w 426125"/>
                    <a:gd name="connsiteY64" fmla="*/ 457468 h 488825"/>
                    <a:gd name="connsiteX65" fmla="*/ 208901 w 426125"/>
                    <a:gd name="connsiteY65" fmla="*/ 467337 h 488825"/>
                    <a:gd name="connsiteX66" fmla="*/ 203676 w 426125"/>
                    <a:gd name="connsiteY66" fmla="*/ 467337 h 488825"/>
                    <a:gd name="connsiteX67" fmla="*/ 196129 w 426125"/>
                    <a:gd name="connsiteY67" fmla="*/ 471401 h 488825"/>
                    <a:gd name="connsiteX68" fmla="*/ 189163 w 426125"/>
                    <a:gd name="connsiteY68" fmla="*/ 466757 h 488825"/>
                    <a:gd name="connsiteX69" fmla="*/ 171746 w 426125"/>
                    <a:gd name="connsiteY69" fmla="*/ 462112 h 488825"/>
                    <a:gd name="connsiteX70" fmla="*/ 160715 w 426125"/>
                    <a:gd name="connsiteY70" fmla="*/ 466757 h 488825"/>
                    <a:gd name="connsiteX71" fmla="*/ 160715 w 426125"/>
                    <a:gd name="connsiteY71" fmla="*/ 472562 h 488825"/>
                    <a:gd name="connsiteX72" fmla="*/ 147943 w 426125"/>
                    <a:gd name="connsiteY72" fmla="*/ 471401 h 488825"/>
                    <a:gd name="connsiteX73" fmla="*/ 136913 w 426125"/>
                    <a:gd name="connsiteY73" fmla="*/ 459210 h 488825"/>
                    <a:gd name="connsiteX74" fmla="*/ 123560 w 426125"/>
                    <a:gd name="connsiteY74" fmla="*/ 460371 h 488825"/>
                    <a:gd name="connsiteX75" fmla="*/ 99757 w 426125"/>
                    <a:gd name="connsiteY75" fmla="*/ 456307 h 488825"/>
                    <a:gd name="connsiteX76" fmla="*/ 99757 w 426125"/>
                    <a:gd name="connsiteY76" fmla="*/ 450501 h 488825"/>
                    <a:gd name="connsiteX77" fmla="*/ 86985 w 426125"/>
                    <a:gd name="connsiteY77" fmla="*/ 430762 h 488825"/>
                    <a:gd name="connsiteX78" fmla="*/ 70149 w 426125"/>
                    <a:gd name="connsiteY78" fmla="*/ 423796 h 488825"/>
                    <a:gd name="connsiteX79" fmla="*/ 59118 w 426125"/>
                    <a:gd name="connsiteY79" fmla="*/ 428440 h 488825"/>
                    <a:gd name="connsiteX80" fmla="*/ 46346 w 426125"/>
                    <a:gd name="connsiteY80" fmla="*/ 427860 h 488825"/>
                    <a:gd name="connsiteX81" fmla="*/ 38799 w 426125"/>
                    <a:gd name="connsiteY81" fmla="*/ 424957 h 488825"/>
                    <a:gd name="connsiteX82" fmla="*/ 483 w 426125"/>
                    <a:gd name="connsiteY82" fmla="*/ 92880 h 488825"/>
                    <a:gd name="connsiteX83" fmla="*/ 124721 w 426125"/>
                    <a:gd name="connsiteY83" fmla="*/ 72561 h 488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426125" h="488825">
                      <a:moveTo>
                        <a:pt x="129946" y="78947"/>
                      </a:moveTo>
                      <a:lnTo>
                        <a:pt x="140976" y="76625"/>
                      </a:lnTo>
                      <a:lnTo>
                        <a:pt x="158393" y="84172"/>
                      </a:lnTo>
                      <a:lnTo>
                        <a:pt x="170585" y="87656"/>
                      </a:lnTo>
                      <a:lnTo>
                        <a:pt x="174649" y="92880"/>
                      </a:lnTo>
                      <a:lnTo>
                        <a:pt x="180454" y="92880"/>
                      </a:lnTo>
                      <a:lnTo>
                        <a:pt x="186260" y="84172"/>
                      </a:lnTo>
                      <a:lnTo>
                        <a:pt x="193807" y="88817"/>
                      </a:lnTo>
                      <a:lnTo>
                        <a:pt x="202515" y="88817"/>
                      </a:lnTo>
                      <a:lnTo>
                        <a:pt x="201934" y="94622"/>
                      </a:lnTo>
                      <a:lnTo>
                        <a:pt x="183937" y="97525"/>
                      </a:lnTo>
                      <a:lnTo>
                        <a:pt x="172326" y="103911"/>
                      </a:lnTo>
                      <a:lnTo>
                        <a:pt x="183357" y="108555"/>
                      </a:lnTo>
                      <a:lnTo>
                        <a:pt x="192646" y="99847"/>
                      </a:lnTo>
                      <a:lnTo>
                        <a:pt x="206579" y="97525"/>
                      </a:lnTo>
                      <a:lnTo>
                        <a:pt x="219351" y="106233"/>
                      </a:lnTo>
                      <a:lnTo>
                        <a:pt x="228059" y="105653"/>
                      </a:lnTo>
                      <a:lnTo>
                        <a:pt x="242573" y="95783"/>
                      </a:lnTo>
                      <a:lnTo>
                        <a:pt x="263473" y="83592"/>
                      </a:lnTo>
                      <a:lnTo>
                        <a:pt x="293662" y="81850"/>
                      </a:lnTo>
                      <a:lnTo>
                        <a:pt x="322109" y="47597"/>
                      </a:lnTo>
                      <a:lnTo>
                        <a:pt x="344170" y="29600"/>
                      </a:lnTo>
                      <a:lnTo>
                        <a:pt x="398162" y="-8"/>
                      </a:lnTo>
                      <a:lnTo>
                        <a:pt x="426609" y="173577"/>
                      </a:lnTo>
                      <a:lnTo>
                        <a:pt x="413836" y="180544"/>
                      </a:lnTo>
                      <a:lnTo>
                        <a:pt x="421964" y="192736"/>
                      </a:lnTo>
                      <a:lnTo>
                        <a:pt x="421384" y="205508"/>
                      </a:lnTo>
                      <a:lnTo>
                        <a:pt x="424867" y="217119"/>
                      </a:lnTo>
                      <a:lnTo>
                        <a:pt x="418481" y="236858"/>
                      </a:lnTo>
                      <a:lnTo>
                        <a:pt x="417900" y="268208"/>
                      </a:lnTo>
                      <a:lnTo>
                        <a:pt x="412095" y="289108"/>
                      </a:lnTo>
                      <a:lnTo>
                        <a:pt x="414998" y="295494"/>
                      </a:lnTo>
                      <a:lnTo>
                        <a:pt x="412676" y="308266"/>
                      </a:lnTo>
                      <a:lnTo>
                        <a:pt x="406289" y="311169"/>
                      </a:lnTo>
                      <a:lnTo>
                        <a:pt x="394678" y="330327"/>
                      </a:lnTo>
                      <a:lnTo>
                        <a:pt x="384228" y="341938"/>
                      </a:lnTo>
                      <a:lnTo>
                        <a:pt x="380745" y="341938"/>
                      </a:lnTo>
                      <a:lnTo>
                        <a:pt x="370295" y="351807"/>
                      </a:lnTo>
                      <a:lnTo>
                        <a:pt x="362748" y="344841"/>
                      </a:lnTo>
                      <a:lnTo>
                        <a:pt x="354040" y="355291"/>
                      </a:lnTo>
                      <a:lnTo>
                        <a:pt x="352298" y="362257"/>
                      </a:lnTo>
                      <a:lnTo>
                        <a:pt x="344751" y="362257"/>
                      </a:lnTo>
                      <a:lnTo>
                        <a:pt x="337204" y="375029"/>
                      </a:lnTo>
                      <a:lnTo>
                        <a:pt x="337784" y="387221"/>
                      </a:lnTo>
                      <a:lnTo>
                        <a:pt x="331979" y="390124"/>
                      </a:lnTo>
                      <a:lnTo>
                        <a:pt x="340106" y="396510"/>
                      </a:lnTo>
                      <a:lnTo>
                        <a:pt x="340106" y="407540"/>
                      </a:lnTo>
                      <a:lnTo>
                        <a:pt x="334301" y="408702"/>
                      </a:lnTo>
                      <a:lnTo>
                        <a:pt x="330237" y="413346"/>
                      </a:lnTo>
                      <a:lnTo>
                        <a:pt x="324431" y="416249"/>
                      </a:lnTo>
                      <a:lnTo>
                        <a:pt x="320948" y="404057"/>
                      </a:lnTo>
                      <a:lnTo>
                        <a:pt x="311659" y="401154"/>
                      </a:lnTo>
                      <a:lnTo>
                        <a:pt x="305854" y="414507"/>
                      </a:lnTo>
                      <a:lnTo>
                        <a:pt x="304112" y="427279"/>
                      </a:lnTo>
                      <a:lnTo>
                        <a:pt x="297726" y="434826"/>
                      </a:lnTo>
                      <a:lnTo>
                        <a:pt x="305273" y="455726"/>
                      </a:lnTo>
                      <a:lnTo>
                        <a:pt x="296565" y="460371"/>
                      </a:lnTo>
                      <a:lnTo>
                        <a:pt x="294243" y="480690"/>
                      </a:lnTo>
                      <a:lnTo>
                        <a:pt x="285534" y="480690"/>
                      </a:lnTo>
                      <a:lnTo>
                        <a:pt x="266957" y="488818"/>
                      </a:lnTo>
                      <a:lnTo>
                        <a:pt x="259990" y="476626"/>
                      </a:lnTo>
                      <a:lnTo>
                        <a:pt x="239670" y="468498"/>
                      </a:lnTo>
                      <a:lnTo>
                        <a:pt x="235026" y="451662"/>
                      </a:lnTo>
                      <a:lnTo>
                        <a:pt x="232123" y="447018"/>
                      </a:lnTo>
                      <a:lnTo>
                        <a:pt x="212385" y="457468"/>
                      </a:lnTo>
                      <a:lnTo>
                        <a:pt x="208901" y="467337"/>
                      </a:lnTo>
                      <a:lnTo>
                        <a:pt x="203676" y="467337"/>
                      </a:lnTo>
                      <a:lnTo>
                        <a:pt x="196129" y="471401"/>
                      </a:lnTo>
                      <a:lnTo>
                        <a:pt x="189163" y="466757"/>
                      </a:lnTo>
                      <a:lnTo>
                        <a:pt x="171746" y="462112"/>
                      </a:lnTo>
                      <a:lnTo>
                        <a:pt x="160715" y="466757"/>
                      </a:lnTo>
                      <a:lnTo>
                        <a:pt x="160715" y="472562"/>
                      </a:lnTo>
                      <a:lnTo>
                        <a:pt x="147943" y="471401"/>
                      </a:lnTo>
                      <a:lnTo>
                        <a:pt x="136913" y="459210"/>
                      </a:lnTo>
                      <a:lnTo>
                        <a:pt x="123560" y="460371"/>
                      </a:lnTo>
                      <a:lnTo>
                        <a:pt x="99757" y="456307"/>
                      </a:lnTo>
                      <a:lnTo>
                        <a:pt x="99757" y="450501"/>
                      </a:lnTo>
                      <a:lnTo>
                        <a:pt x="86985" y="430762"/>
                      </a:lnTo>
                      <a:lnTo>
                        <a:pt x="70149" y="423796"/>
                      </a:lnTo>
                      <a:lnTo>
                        <a:pt x="59118" y="428440"/>
                      </a:lnTo>
                      <a:lnTo>
                        <a:pt x="46346" y="427860"/>
                      </a:lnTo>
                      <a:lnTo>
                        <a:pt x="38799" y="424957"/>
                      </a:lnTo>
                      <a:lnTo>
                        <a:pt x="483" y="92880"/>
                      </a:lnTo>
                      <a:lnTo>
                        <a:pt x="124721" y="72561"/>
                      </a:lnTo>
                      <a:close/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63C21CF7-9838-35D6-32F3-4A9263638E2B}"/>
                    </a:ext>
                  </a:extLst>
                </p:cNvPr>
                <p:cNvSpPr/>
                <p:nvPr/>
              </p:nvSpPr>
              <p:spPr>
                <a:xfrm>
                  <a:off x="8950591" y="4013084"/>
                  <a:ext cx="877216" cy="453992"/>
                </a:xfrm>
                <a:custGeom>
                  <a:avLst/>
                  <a:gdLst>
                    <a:gd name="connsiteX0" fmla="*/ 836578 w 877216"/>
                    <a:gd name="connsiteY0" fmla="*/ 442909 h 453992"/>
                    <a:gd name="connsiteX1" fmla="*/ 809872 w 877216"/>
                    <a:gd name="connsiteY1" fmla="*/ 420847 h 453992"/>
                    <a:gd name="connsiteX2" fmla="*/ 797100 w 877216"/>
                    <a:gd name="connsiteY2" fmla="*/ 415622 h 453992"/>
                    <a:gd name="connsiteX3" fmla="*/ 794197 w 877216"/>
                    <a:gd name="connsiteY3" fmla="*/ 424911 h 453992"/>
                    <a:gd name="connsiteX4" fmla="*/ 764589 w 877216"/>
                    <a:gd name="connsiteY4" fmla="*/ 426653 h 453992"/>
                    <a:gd name="connsiteX5" fmla="*/ 761106 w 877216"/>
                    <a:gd name="connsiteY5" fmla="*/ 417945 h 453992"/>
                    <a:gd name="connsiteX6" fmla="*/ 732078 w 877216"/>
                    <a:gd name="connsiteY6" fmla="*/ 432458 h 453992"/>
                    <a:gd name="connsiteX7" fmla="*/ 722789 w 877216"/>
                    <a:gd name="connsiteY7" fmla="*/ 428395 h 453992"/>
                    <a:gd name="connsiteX8" fmla="*/ 701309 w 877216"/>
                    <a:gd name="connsiteY8" fmla="*/ 430136 h 453992"/>
                    <a:gd name="connsiteX9" fmla="*/ 697826 w 877216"/>
                    <a:gd name="connsiteY9" fmla="*/ 440006 h 453992"/>
                    <a:gd name="connsiteX10" fmla="*/ 676926 w 877216"/>
                    <a:gd name="connsiteY10" fmla="*/ 445231 h 453992"/>
                    <a:gd name="connsiteX11" fmla="*/ 669379 w 877216"/>
                    <a:gd name="connsiteY11" fmla="*/ 438264 h 453992"/>
                    <a:gd name="connsiteX12" fmla="*/ 662412 w 877216"/>
                    <a:gd name="connsiteY12" fmla="*/ 438845 h 453992"/>
                    <a:gd name="connsiteX13" fmla="*/ 650801 w 877216"/>
                    <a:gd name="connsiteY13" fmla="*/ 428395 h 453992"/>
                    <a:gd name="connsiteX14" fmla="*/ 638609 w 877216"/>
                    <a:gd name="connsiteY14" fmla="*/ 432458 h 453992"/>
                    <a:gd name="connsiteX15" fmla="*/ 626998 w 877216"/>
                    <a:gd name="connsiteY15" fmla="*/ 429556 h 453992"/>
                    <a:gd name="connsiteX16" fmla="*/ 616548 w 877216"/>
                    <a:gd name="connsiteY16" fmla="*/ 417945 h 453992"/>
                    <a:gd name="connsiteX17" fmla="*/ 602034 w 877216"/>
                    <a:gd name="connsiteY17" fmla="*/ 442328 h 453992"/>
                    <a:gd name="connsiteX18" fmla="*/ 595068 w 877216"/>
                    <a:gd name="connsiteY18" fmla="*/ 446972 h 453992"/>
                    <a:gd name="connsiteX19" fmla="*/ 589262 w 877216"/>
                    <a:gd name="connsiteY19" fmla="*/ 436522 h 453992"/>
                    <a:gd name="connsiteX20" fmla="*/ 591004 w 877216"/>
                    <a:gd name="connsiteY20" fmla="*/ 424911 h 453992"/>
                    <a:gd name="connsiteX21" fmla="*/ 584037 w 877216"/>
                    <a:gd name="connsiteY21" fmla="*/ 420847 h 453992"/>
                    <a:gd name="connsiteX22" fmla="*/ 570684 w 877216"/>
                    <a:gd name="connsiteY22" fmla="*/ 435361 h 453992"/>
                    <a:gd name="connsiteX23" fmla="*/ 560815 w 877216"/>
                    <a:gd name="connsiteY23" fmla="*/ 428395 h 453992"/>
                    <a:gd name="connsiteX24" fmla="*/ 560234 w 877216"/>
                    <a:gd name="connsiteY24" fmla="*/ 419686 h 453992"/>
                    <a:gd name="connsiteX25" fmla="*/ 552687 w 877216"/>
                    <a:gd name="connsiteY25" fmla="*/ 422589 h 453992"/>
                    <a:gd name="connsiteX26" fmla="*/ 537593 w 877216"/>
                    <a:gd name="connsiteY26" fmla="*/ 412720 h 453992"/>
                    <a:gd name="connsiteX27" fmla="*/ 520176 w 877216"/>
                    <a:gd name="connsiteY27" fmla="*/ 427814 h 453992"/>
                    <a:gd name="connsiteX28" fmla="*/ 506824 w 877216"/>
                    <a:gd name="connsiteY28" fmla="*/ 421428 h 453992"/>
                    <a:gd name="connsiteX29" fmla="*/ 510887 w 877216"/>
                    <a:gd name="connsiteY29" fmla="*/ 409236 h 453992"/>
                    <a:gd name="connsiteX30" fmla="*/ 497535 w 877216"/>
                    <a:gd name="connsiteY30" fmla="*/ 409817 h 453992"/>
                    <a:gd name="connsiteX31" fmla="*/ 486504 w 877216"/>
                    <a:gd name="connsiteY31" fmla="*/ 392400 h 453992"/>
                    <a:gd name="connsiteX32" fmla="*/ 466185 w 877216"/>
                    <a:gd name="connsiteY32" fmla="*/ 386014 h 453992"/>
                    <a:gd name="connsiteX33" fmla="*/ 454574 w 877216"/>
                    <a:gd name="connsiteY33" fmla="*/ 399367 h 453992"/>
                    <a:gd name="connsiteX34" fmla="*/ 441221 w 877216"/>
                    <a:gd name="connsiteY34" fmla="*/ 386595 h 453992"/>
                    <a:gd name="connsiteX35" fmla="*/ 433093 w 877216"/>
                    <a:gd name="connsiteY35" fmla="*/ 388917 h 453992"/>
                    <a:gd name="connsiteX36" fmla="*/ 421482 w 877216"/>
                    <a:gd name="connsiteY36" fmla="*/ 389498 h 453992"/>
                    <a:gd name="connsiteX37" fmla="*/ 401163 w 877216"/>
                    <a:gd name="connsiteY37" fmla="*/ 378467 h 453992"/>
                    <a:gd name="connsiteX38" fmla="*/ 387810 w 877216"/>
                    <a:gd name="connsiteY38" fmla="*/ 379048 h 453992"/>
                    <a:gd name="connsiteX39" fmla="*/ 380843 w 877216"/>
                    <a:gd name="connsiteY39" fmla="*/ 374984 h 453992"/>
                    <a:gd name="connsiteX40" fmla="*/ 377941 w 877216"/>
                    <a:gd name="connsiteY40" fmla="*/ 358148 h 453992"/>
                    <a:gd name="connsiteX41" fmla="*/ 364588 w 877216"/>
                    <a:gd name="connsiteY41" fmla="*/ 348278 h 453992"/>
                    <a:gd name="connsiteX42" fmla="*/ 358202 w 877216"/>
                    <a:gd name="connsiteY42" fmla="*/ 356987 h 453992"/>
                    <a:gd name="connsiteX43" fmla="*/ 350074 w 877216"/>
                    <a:gd name="connsiteY43" fmla="*/ 351181 h 453992"/>
                    <a:gd name="connsiteX44" fmla="*/ 343108 w 877216"/>
                    <a:gd name="connsiteY44" fmla="*/ 348859 h 453992"/>
                    <a:gd name="connsiteX45" fmla="*/ 336721 w 877216"/>
                    <a:gd name="connsiteY45" fmla="*/ 354664 h 453992"/>
                    <a:gd name="connsiteX46" fmla="*/ 328013 w 877216"/>
                    <a:gd name="connsiteY46" fmla="*/ 352923 h 453992"/>
                    <a:gd name="connsiteX47" fmla="*/ 313499 w 877216"/>
                    <a:gd name="connsiteY47" fmla="*/ 335506 h 453992"/>
                    <a:gd name="connsiteX48" fmla="*/ 297824 w 877216"/>
                    <a:gd name="connsiteY48" fmla="*/ 327959 h 453992"/>
                    <a:gd name="connsiteX49" fmla="*/ 305952 w 877216"/>
                    <a:gd name="connsiteY49" fmla="*/ 80063 h 453992"/>
                    <a:gd name="connsiteX50" fmla="*/ 581 w 877216"/>
                    <a:gd name="connsiteY50" fmla="*/ 61485 h 453992"/>
                    <a:gd name="connsiteX51" fmla="*/ 4064 w 877216"/>
                    <a:gd name="connsiteY51" fmla="*/ -54 h 453992"/>
                    <a:gd name="connsiteX52" fmla="*/ 99856 w 877216"/>
                    <a:gd name="connsiteY52" fmla="*/ 5752 h 453992"/>
                    <a:gd name="connsiteX53" fmla="*/ 492890 w 877216"/>
                    <a:gd name="connsiteY53" fmla="*/ 22588 h 453992"/>
                    <a:gd name="connsiteX54" fmla="*/ 852833 w 877216"/>
                    <a:gd name="connsiteY54" fmla="*/ 23168 h 453992"/>
                    <a:gd name="connsiteX55" fmla="*/ 853994 w 877216"/>
                    <a:gd name="connsiteY55" fmla="*/ 85868 h 453992"/>
                    <a:gd name="connsiteX56" fmla="*/ 877797 w 877216"/>
                    <a:gd name="connsiteY56" fmla="*/ 227523 h 453992"/>
                    <a:gd name="connsiteX57" fmla="*/ 873733 w 877216"/>
                    <a:gd name="connsiteY57" fmla="*/ 453939 h 453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877216" h="453992">
                      <a:moveTo>
                        <a:pt x="836578" y="442909"/>
                      </a:moveTo>
                      <a:lnTo>
                        <a:pt x="809872" y="420847"/>
                      </a:lnTo>
                      <a:lnTo>
                        <a:pt x="797100" y="415622"/>
                      </a:lnTo>
                      <a:lnTo>
                        <a:pt x="794197" y="424911"/>
                      </a:lnTo>
                      <a:lnTo>
                        <a:pt x="764589" y="426653"/>
                      </a:lnTo>
                      <a:lnTo>
                        <a:pt x="761106" y="417945"/>
                      </a:lnTo>
                      <a:lnTo>
                        <a:pt x="732078" y="432458"/>
                      </a:lnTo>
                      <a:lnTo>
                        <a:pt x="722789" y="428395"/>
                      </a:lnTo>
                      <a:lnTo>
                        <a:pt x="701309" y="430136"/>
                      </a:lnTo>
                      <a:lnTo>
                        <a:pt x="697826" y="440006"/>
                      </a:lnTo>
                      <a:lnTo>
                        <a:pt x="676926" y="445231"/>
                      </a:lnTo>
                      <a:lnTo>
                        <a:pt x="669379" y="438264"/>
                      </a:lnTo>
                      <a:lnTo>
                        <a:pt x="662412" y="438845"/>
                      </a:lnTo>
                      <a:lnTo>
                        <a:pt x="650801" y="428395"/>
                      </a:lnTo>
                      <a:lnTo>
                        <a:pt x="638609" y="432458"/>
                      </a:lnTo>
                      <a:lnTo>
                        <a:pt x="626998" y="429556"/>
                      </a:lnTo>
                      <a:lnTo>
                        <a:pt x="616548" y="417945"/>
                      </a:lnTo>
                      <a:lnTo>
                        <a:pt x="602034" y="442328"/>
                      </a:lnTo>
                      <a:lnTo>
                        <a:pt x="595068" y="446972"/>
                      </a:lnTo>
                      <a:lnTo>
                        <a:pt x="589262" y="436522"/>
                      </a:lnTo>
                      <a:lnTo>
                        <a:pt x="591004" y="424911"/>
                      </a:lnTo>
                      <a:lnTo>
                        <a:pt x="584037" y="420847"/>
                      </a:lnTo>
                      <a:lnTo>
                        <a:pt x="570684" y="435361"/>
                      </a:lnTo>
                      <a:lnTo>
                        <a:pt x="560815" y="428395"/>
                      </a:lnTo>
                      <a:lnTo>
                        <a:pt x="560234" y="419686"/>
                      </a:lnTo>
                      <a:lnTo>
                        <a:pt x="552687" y="422589"/>
                      </a:lnTo>
                      <a:lnTo>
                        <a:pt x="537593" y="412720"/>
                      </a:lnTo>
                      <a:lnTo>
                        <a:pt x="520176" y="427814"/>
                      </a:lnTo>
                      <a:lnTo>
                        <a:pt x="506824" y="421428"/>
                      </a:lnTo>
                      <a:lnTo>
                        <a:pt x="510887" y="409236"/>
                      </a:lnTo>
                      <a:lnTo>
                        <a:pt x="497535" y="409817"/>
                      </a:lnTo>
                      <a:lnTo>
                        <a:pt x="486504" y="392400"/>
                      </a:lnTo>
                      <a:lnTo>
                        <a:pt x="466185" y="386014"/>
                      </a:lnTo>
                      <a:lnTo>
                        <a:pt x="454574" y="399367"/>
                      </a:lnTo>
                      <a:lnTo>
                        <a:pt x="441221" y="386595"/>
                      </a:lnTo>
                      <a:lnTo>
                        <a:pt x="433093" y="388917"/>
                      </a:lnTo>
                      <a:lnTo>
                        <a:pt x="421482" y="389498"/>
                      </a:lnTo>
                      <a:lnTo>
                        <a:pt x="401163" y="378467"/>
                      </a:lnTo>
                      <a:lnTo>
                        <a:pt x="387810" y="379048"/>
                      </a:lnTo>
                      <a:lnTo>
                        <a:pt x="380843" y="374984"/>
                      </a:lnTo>
                      <a:lnTo>
                        <a:pt x="377941" y="358148"/>
                      </a:lnTo>
                      <a:lnTo>
                        <a:pt x="364588" y="348278"/>
                      </a:lnTo>
                      <a:lnTo>
                        <a:pt x="358202" y="356987"/>
                      </a:lnTo>
                      <a:lnTo>
                        <a:pt x="350074" y="351181"/>
                      </a:lnTo>
                      <a:lnTo>
                        <a:pt x="343108" y="348859"/>
                      </a:lnTo>
                      <a:lnTo>
                        <a:pt x="336721" y="354664"/>
                      </a:lnTo>
                      <a:lnTo>
                        <a:pt x="328013" y="352923"/>
                      </a:lnTo>
                      <a:lnTo>
                        <a:pt x="313499" y="335506"/>
                      </a:lnTo>
                      <a:lnTo>
                        <a:pt x="297824" y="327959"/>
                      </a:lnTo>
                      <a:lnTo>
                        <a:pt x="305952" y="80063"/>
                      </a:lnTo>
                      <a:lnTo>
                        <a:pt x="581" y="61485"/>
                      </a:lnTo>
                      <a:lnTo>
                        <a:pt x="4064" y="-54"/>
                      </a:lnTo>
                      <a:lnTo>
                        <a:pt x="99856" y="5752"/>
                      </a:lnTo>
                      <a:lnTo>
                        <a:pt x="492890" y="22588"/>
                      </a:lnTo>
                      <a:lnTo>
                        <a:pt x="852833" y="23168"/>
                      </a:lnTo>
                      <a:lnTo>
                        <a:pt x="853994" y="85868"/>
                      </a:lnTo>
                      <a:lnTo>
                        <a:pt x="877797" y="227523"/>
                      </a:lnTo>
                      <a:lnTo>
                        <a:pt x="873733" y="453939"/>
                      </a:lnTo>
                      <a:close/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80DCA041-DFDC-6694-E077-1ACF1EE33ECB}"/>
                    </a:ext>
                  </a:extLst>
                </p:cNvPr>
                <p:cNvSpPr/>
                <p:nvPr/>
              </p:nvSpPr>
              <p:spPr>
                <a:xfrm>
                  <a:off x="7028960" y="2487390"/>
                  <a:ext cx="816257" cy="686213"/>
                </a:xfrm>
                <a:custGeom>
                  <a:avLst/>
                  <a:gdLst>
                    <a:gd name="connsiteX0" fmla="*/ 391998 w 816257"/>
                    <a:gd name="connsiteY0" fmla="*/ 621228 h 686213"/>
                    <a:gd name="connsiteX1" fmla="*/ 664858 w 816257"/>
                    <a:gd name="connsiteY1" fmla="*/ 686250 h 686213"/>
                    <a:gd name="connsiteX2" fmla="*/ 714205 w 816257"/>
                    <a:gd name="connsiteY2" fmla="*/ 469703 h 686213"/>
                    <a:gd name="connsiteX3" fmla="*/ 731041 w 816257"/>
                    <a:gd name="connsiteY3" fmla="*/ 436031 h 686213"/>
                    <a:gd name="connsiteX4" fmla="*/ 733363 w 816257"/>
                    <a:gd name="connsiteY4" fmla="*/ 423840 h 686213"/>
                    <a:gd name="connsiteX5" fmla="*/ 738008 w 816257"/>
                    <a:gd name="connsiteY5" fmla="*/ 418615 h 686213"/>
                    <a:gd name="connsiteX6" fmla="*/ 732783 w 816257"/>
                    <a:gd name="connsiteY6" fmla="*/ 407004 h 686213"/>
                    <a:gd name="connsiteX7" fmla="*/ 715946 w 816257"/>
                    <a:gd name="connsiteY7" fmla="*/ 400037 h 686213"/>
                    <a:gd name="connsiteX8" fmla="*/ 717108 w 816257"/>
                    <a:gd name="connsiteY8" fmla="*/ 375654 h 686213"/>
                    <a:gd name="connsiteX9" fmla="*/ 740330 w 816257"/>
                    <a:gd name="connsiteY9" fmla="*/ 341982 h 686213"/>
                    <a:gd name="connsiteX10" fmla="*/ 754844 w 816257"/>
                    <a:gd name="connsiteY10" fmla="*/ 337337 h 686213"/>
                    <a:gd name="connsiteX11" fmla="*/ 764132 w 816257"/>
                    <a:gd name="connsiteY11" fmla="*/ 323984 h 686213"/>
                    <a:gd name="connsiteX12" fmla="*/ 763552 w 816257"/>
                    <a:gd name="connsiteY12" fmla="*/ 314696 h 686213"/>
                    <a:gd name="connsiteX13" fmla="*/ 774002 w 816257"/>
                    <a:gd name="connsiteY13" fmla="*/ 305407 h 686213"/>
                    <a:gd name="connsiteX14" fmla="*/ 792580 w 816257"/>
                    <a:gd name="connsiteY14" fmla="*/ 273476 h 686213"/>
                    <a:gd name="connsiteX15" fmla="*/ 816963 w 816257"/>
                    <a:gd name="connsiteY15" fmla="*/ 245610 h 686213"/>
                    <a:gd name="connsiteX16" fmla="*/ 814060 w 816257"/>
                    <a:gd name="connsiteY16" fmla="*/ 227032 h 686213"/>
                    <a:gd name="connsiteX17" fmla="*/ 793741 w 816257"/>
                    <a:gd name="connsiteY17" fmla="*/ 209035 h 686213"/>
                    <a:gd name="connsiteX18" fmla="*/ 784452 w 816257"/>
                    <a:gd name="connsiteY18" fmla="*/ 188135 h 686213"/>
                    <a:gd name="connsiteX19" fmla="*/ 608544 w 816257"/>
                    <a:gd name="connsiteY19" fmla="*/ 145755 h 686213"/>
                    <a:gd name="connsiteX20" fmla="*/ 592289 w 816257"/>
                    <a:gd name="connsiteY20" fmla="*/ 151560 h 686213"/>
                    <a:gd name="connsiteX21" fmla="*/ 560939 w 816257"/>
                    <a:gd name="connsiteY21" fmla="*/ 146335 h 686213"/>
                    <a:gd name="connsiteX22" fmla="*/ 550489 w 816257"/>
                    <a:gd name="connsiteY22" fmla="*/ 141110 h 686213"/>
                    <a:gd name="connsiteX23" fmla="*/ 541781 w 816257"/>
                    <a:gd name="connsiteY23" fmla="*/ 148077 h 686213"/>
                    <a:gd name="connsiteX24" fmla="*/ 522622 w 816257"/>
                    <a:gd name="connsiteY24" fmla="*/ 145755 h 686213"/>
                    <a:gd name="connsiteX25" fmla="*/ 496497 w 816257"/>
                    <a:gd name="connsiteY25" fmla="*/ 148657 h 686213"/>
                    <a:gd name="connsiteX26" fmla="*/ 491272 w 816257"/>
                    <a:gd name="connsiteY26" fmla="*/ 152721 h 686213"/>
                    <a:gd name="connsiteX27" fmla="*/ 466889 w 816257"/>
                    <a:gd name="connsiteY27" fmla="*/ 150399 h 686213"/>
                    <a:gd name="connsiteX28" fmla="*/ 462245 w 816257"/>
                    <a:gd name="connsiteY28" fmla="*/ 141110 h 686213"/>
                    <a:gd name="connsiteX29" fmla="*/ 455278 w 816257"/>
                    <a:gd name="connsiteY29" fmla="*/ 139949 h 686213"/>
                    <a:gd name="connsiteX30" fmla="*/ 429734 w 816257"/>
                    <a:gd name="connsiteY30" fmla="*/ 147496 h 686213"/>
                    <a:gd name="connsiteX31" fmla="*/ 420445 w 816257"/>
                    <a:gd name="connsiteY31" fmla="*/ 141110 h 686213"/>
                    <a:gd name="connsiteX32" fmla="*/ 407673 w 816257"/>
                    <a:gd name="connsiteY32" fmla="*/ 145755 h 686213"/>
                    <a:gd name="connsiteX33" fmla="*/ 406512 w 816257"/>
                    <a:gd name="connsiteY33" fmla="*/ 135305 h 686213"/>
                    <a:gd name="connsiteX34" fmla="*/ 393159 w 816257"/>
                    <a:gd name="connsiteY34" fmla="*/ 128338 h 686213"/>
                    <a:gd name="connsiteX35" fmla="*/ 384451 w 816257"/>
                    <a:gd name="connsiteY35" fmla="*/ 127177 h 686213"/>
                    <a:gd name="connsiteX36" fmla="*/ 378645 w 816257"/>
                    <a:gd name="connsiteY36" fmla="*/ 120791 h 686213"/>
                    <a:gd name="connsiteX37" fmla="*/ 361228 w 816257"/>
                    <a:gd name="connsiteY37" fmla="*/ 122532 h 686213"/>
                    <a:gd name="connsiteX38" fmla="*/ 354262 w 816257"/>
                    <a:gd name="connsiteY38" fmla="*/ 117888 h 686213"/>
                    <a:gd name="connsiteX39" fmla="*/ 347295 w 816257"/>
                    <a:gd name="connsiteY39" fmla="*/ 117888 h 686213"/>
                    <a:gd name="connsiteX40" fmla="*/ 340329 w 816257"/>
                    <a:gd name="connsiteY40" fmla="*/ 123113 h 686213"/>
                    <a:gd name="connsiteX41" fmla="*/ 308398 w 816257"/>
                    <a:gd name="connsiteY41" fmla="*/ 127177 h 686213"/>
                    <a:gd name="connsiteX42" fmla="*/ 270082 w 816257"/>
                    <a:gd name="connsiteY42" fmla="*/ 102794 h 686213"/>
                    <a:gd name="connsiteX43" fmla="*/ 276468 w 816257"/>
                    <a:gd name="connsiteY43" fmla="*/ 70283 h 686213"/>
                    <a:gd name="connsiteX44" fmla="*/ 274145 w 816257"/>
                    <a:gd name="connsiteY44" fmla="*/ 46480 h 686213"/>
                    <a:gd name="connsiteX45" fmla="*/ 255568 w 816257"/>
                    <a:gd name="connsiteY45" fmla="*/ 24999 h 686213"/>
                    <a:gd name="connsiteX46" fmla="*/ 234087 w 816257"/>
                    <a:gd name="connsiteY46" fmla="*/ 25580 h 686213"/>
                    <a:gd name="connsiteX47" fmla="*/ 231765 w 816257"/>
                    <a:gd name="connsiteY47" fmla="*/ 19194 h 686213"/>
                    <a:gd name="connsiteX48" fmla="*/ 234087 w 816257"/>
                    <a:gd name="connsiteY48" fmla="*/ 12227 h 686213"/>
                    <a:gd name="connsiteX49" fmla="*/ 230023 w 816257"/>
                    <a:gd name="connsiteY49" fmla="*/ 7583 h 686213"/>
                    <a:gd name="connsiteX50" fmla="*/ 224218 w 816257"/>
                    <a:gd name="connsiteY50" fmla="*/ 8163 h 686213"/>
                    <a:gd name="connsiteX51" fmla="*/ 217832 w 816257"/>
                    <a:gd name="connsiteY51" fmla="*/ 15711 h 686213"/>
                    <a:gd name="connsiteX52" fmla="*/ 209123 w 816257"/>
                    <a:gd name="connsiteY52" fmla="*/ 14549 h 686213"/>
                    <a:gd name="connsiteX53" fmla="*/ 206221 w 816257"/>
                    <a:gd name="connsiteY53" fmla="*/ 8163 h 686213"/>
                    <a:gd name="connsiteX54" fmla="*/ 200415 w 816257"/>
                    <a:gd name="connsiteY54" fmla="*/ 7583 h 686213"/>
                    <a:gd name="connsiteX55" fmla="*/ 196351 w 816257"/>
                    <a:gd name="connsiteY55" fmla="*/ 11066 h 686213"/>
                    <a:gd name="connsiteX56" fmla="*/ 184740 w 816257"/>
                    <a:gd name="connsiteY56" fmla="*/ 36 h 686213"/>
                    <a:gd name="connsiteX57" fmla="*/ 184740 w 816257"/>
                    <a:gd name="connsiteY57" fmla="*/ 24999 h 686213"/>
                    <a:gd name="connsiteX58" fmla="*/ 177193 w 816257"/>
                    <a:gd name="connsiteY58" fmla="*/ 32547 h 686213"/>
                    <a:gd name="connsiteX59" fmla="*/ 170807 w 816257"/>
                    <a:gd name="connsiteY59" fmla="*/ 52866 h 686213"/>
                    <a:gd name="connsiteX60" fmla="*/ 170226 w 816257"/>
                    <a:gd name="connsiteY60" fmla="*/ 66219 h 686213"/>
                    <a:gd name="connsiteX61" fmla="*/ 144102 w 816257"/>
                    <a:gd name="connsiteY61" fmla="*/ 137627 h 686213"/>
                    <a:gd name="connsiteX62" fmla="*/ 67468 w 816257"/>
                    <a:gd name="connsiteY62" fmla="*/ 319340 h 686213"/>
                    <a:gd name="connsiteX63" fmla="*/ 48891 w 816257"/>
                    <a:gd name="connsiteY63" fmla="*/ 346045 h 686213"/>
                    <a:gd name="connsiteX64" fmla="*/ 39602 w 816257"/>
                    <a:gd name="connsiteY64" fmla="*/ 345465 h 686213"/>
                    <a:gd name="connsiteX65" fmla="*/ 40182 w 816257"/>
                    <a:gd name="connsiteY65" fmla="*/ 357656 h 686213"/>
                    <a:gd name="connsiteX66" fmla="*/ 9994 w 816257"/>
                    <a:gd name="connsiteY66" fmla="*/ 398876 h 686213"/>
                    <a:gd name="connsiteX67" fmla="*/ 8252 w 816257"/>
                    <a:gd name="connsiteY67" fmla="*/ 418034 h 686213"/>
                    <a:gd name="connsiteX68" fmla="*/ 14058 w 816257"/>
                    <a:gd name="connsiteY68" fmla="*/ 425581 h 686213"/>
                    <a:gd name="connsiteX69" fmla="*/ 14638 w 816257"/>
                    <a:gd name="connsiteY69" fmla="*/ 439514 h 686213"/>
                    <a:gd name="connsiteX70" fmla="*/ 7671 w 816257"/>
                    <a:gd name="connsiteY70" fmla="*/ 445901 h 686213"/>
                    <a:gd name="connsiteX71" fmla="*/ 705 w 816257"/>
                    <a:gd name="connsiteY71" fmla="*/ 463317 h 686213"/>
                    <a:gd name="connsiteX72" fmla="*/ 1285 w 816257"/>
                    <a:gd name="connsiteY72" fmla="*/ 496409 h 686213"/>
                    <a:gd name="connsiteX73" fmla="*/ 8252 w 816257"/>
                    <a:gd name="connsiteY73" fmla="*/ 513245 h 686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816257" h="686213">
                      <a:moveTo>
                        <a:pt x="391998" y="621228"/>
                      </a:moveTo>
                      <a:lnTo>
                        <a:pt x="664858" y="686250"/>
                      </a:lnTo>
                      <a:lnTo>
                        <a:pt x="714205" y="469703"/>
                      </a:lnTo>
                      <a:lnTo>
                        <a:pt x="731041" y="436031"/>
                      </a:lnTo>
                      <a:lnTo>
                        <a:pt x="733363" y="423840"/>
                      </a:lnTo>
                      <a:lnTo>
                        <a:pt x="738008" y="418615"/>
                      </a:lnTo>
                      <a:lnTo>
                        <a:pt x="732783" y="407004"/>
                      </a:lnTo>
                      <a:lnTo>
                        <a:pt x="715946" y="400037"/>
                      </a:lnTo>
                      <a:lnTo>
                        <a:pt x="717108" y="375654"/>
                      </a:lnTo>
                      <a:lnTo>
                        <a:pt x="740330" y="341982"/>
                      </a:lnTo>
                      <a:lnTo>
                        <a:pt x="754844" y="337337"/>
                      </a:lnTo>
                      <a:lnTo>
                        <a:pt x="764132" y="323984"/>
                      </a:lnTo>
                      <a:lnTo>
                        <a:pt x="763552" y="314696"/>
                      </a:lnTo>
                      <a:lnTo>
                        <a:pt x="774002" y="305407"/>
                      </a:lnTo>
                      <a:lnTo>
                        <a:pt x="792580" y="273476"/>
                      </a:lnTo>
                      <a:lnTo>
                        <a:pt x="816963" y="245610"/>
                      </a:lnTo>
                      <a:lnTo>
                        <a:pt x="814060" y="227032"/>
                      </a:lnTo>
                      <a:lnTo>
                        <a:pt x="793741" y="209035"/>
                      </a:lnTo>
                      <a:lnTo>
                        <a:pt x="784452" y="188135"/>
                      </a:lnTo>
                      <a:lnTo>
                        <a:pt x="608544" y="145755"/>
                      </a:lnTo>
                      <a:lnTo>
                        <a:pt x="592289" y="151560"/>
                      </a:lnTo>
                      <a:lnTo>
                        <a:pt x="560939" y="146335"/>
                      </a:lnTo>
                      <a:lnTo>
                        <a:pt x="550489" y="141110"/>
                      </a:lnTo>
                      <a:lnTo>
                        <a:pt x="541781" y="148077"/>
                      </a:lnTo>
                      <a:lnTo>
                        <a:pt x="522622" y="145755"/>
                      </a:lnTo>
                      <a:lnTo>
                        <a:pt x="496497" y="148657"/>
                      </a:lnTo>
                      <a:lnTo>
                        <a:pt x="491272" y="152721"/>
                      </a:lnTo>
                      <a:lnTo>
                        <a:pt x="466889" y="150399"/>
                      </a:lnTo>
                      <a:lnTo>
                        <a:pt x="462245" y="141110"/>
                      </a:lnTo>
                      <a:lnTo>
                        <a:pt x="455278" y="139949"/>
                      </a:lnTo>
                      <a:lnTo>
                        <a:pt x="429734" y="147496"/>
                      </a:lnTo>
                      <a:lnTo>
                        <a:pt x="420445" y="141110"/>
                      </a:lnTo>
                      <a:lnTo>
                        <a:pt x="407673" y="145755"/>
                      </a:lnTo>
                      <a:lnTo>
                        <a:pt x="406512" y="135305"/>
                      </a:lnTo>
                      <a:lnTo>
                        <a:pt x="393159" y="128338"/>
                      </a:lnTo>
                      <a:lnTo>
                        <a:pt x="384451" y="127177"/>
                      </a:lnTo>
                      <a:lnTo>
                        <a:pt x="378645" y="120791"/>
                      </a:lnTo>
                      <a:lnTo>
                        <a:pt x="361228" y="122532"/>
                      </a:lnTo>
                      <a:lnTo>
                        <a:pt x="354262" y="117888"/>
                      </a:lnTo>
                      <a:lnTo>
                        <a:pt x="347295" y="117888"/>
                      </a:lnTo>
                      <a:lnTo>
                        <a:pt x="340329" y="123113"/>
                      </a:lnTo>
                      <a:lnTo>
                        <a:pt x="308398" y="127177"/>
                      </a:lnTo>
                      <a:lnTo>
                        <a:pt x="270082" y="102794"/>
                      </a:lnTo>
                      <a:lnTo>
                        <a:pt x="276468" y="70283"/>
                      </a:lnTo>
                      <a:lnTo>
                        <a:pt x="274145" y="46480"/>
                      </a:lnTo>
                      <a:lnTo>
                        <a:pt x="255568" y="24999"/>
                      </a:lnTo>
                      <a:lnTo>
                        <a:pt x="234087" y="25580"/>
                      </a:lnTo>
                      <a:lnTo>
                        <a:pt x="231765" y="19194"/>
                      </a:lnTo>
                      <a:lnTo>
                        <a:pt x="234087" y="12227"/>
                      </a:lnTo>
                      <a:lnTo>
                        <a:pt x="230023" y="7583"/>
                      </a:lnTo>
                      <a:lnTo>
                        <a:pt x="224218" y="8163"/>
                      </a:lnTo>
                      <a:lnTo>
                        <a:pt x="217832" y="15711"/>
                      </a:lnTo>
                      <a:lnTo>
                        <a:pt x="209123" y="14549"/>
                      </a:lnTo>
                      <a:lnTo>
                        <a:pt x="206221" y="8163"/>
                      </a:lnTo>
                      <a:lnTo>
                        <a:pt x="200415" y="7583"/>
                      </a:lnTo>
                      <a:lnTo>
                        <a:pt x="196351" y="11066"/>
                      </a:lnTo>
                      <a:lnTo>
                        <a:pt x="184740" y="36"/>
                      </a:lnTo>
                      <a:lnTo>
                        <a:pt x="184740" y="24999"/>
                      </a:lnTo>
                      <a:lnTo>
                        <a:pt x="177193" y="32547"/>
                      </a:lnTo>
                      <a:lnTo>
                        <a:pt x="170807" y="52866"/>
                      </a:lnTo>
                      <a:lnTo>
                        <a:pt x="170226" y="66219"/>
                      </a:lnTo>
                      <a:lnTo>
                        <a:pt x="144102" y="137627"/>
                      </a:lnTo>
                      <a:lnTo>
                        <a:pt x="67468" y="319340"/>
                      </a:lnTo>
                      <a:lnTo>
                        <a:pt x="48891" y="346045"/>
                      </a:lnTo>
                      <a:lnTo>
                        <a:pt x="39602" y="345465"/>
                      </a:lnTo>
                      <a:lnTo>
                        <a:pt x="40182" y="357656"/>
                      </a:lnTo>
                      <a:lnTo>
                        <a:pt x="9994" y="398876"/>
                      </a:lnTo>
                      <a:lnTo>
                        <a:pt x="8252" y="418034"/>
                      </a:lnTo>
                      <a:lnTo>
                        <a:pt x="14058" y="425581"/>
                      </a:lnTo>
                      <a:lnTo>
                        <a:pt x="14638" y="439514"/>
                      </a:lnTo>
                      <a:lnTo>
                        <a:pt x="7671" y="445901"/>
                      </a:lnTo>
                      <a:lnTo>
                        <a:pt x="705" y="463317"/>
                      </a:lnTo>
                      <a:lnTo>
                        <a:pt x="1285" y="496409"/>
                      </a:lnTo>
                      <a:lnTo>
                        <a:pt x="8252" y="513245"/>
                      </a:lnTo>
                      <a:close/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B9D5C393-001D-D314-A5A3-0B06838544A7}"/>
                    </a:ext>
                  </a:extLst>
                </p:cNvPr>
                <p:cNvSpPr/>
                <p:nvPr/>
              </p:nvSpPr>
              <p:spPr>
                <a:xfrm>
                  <a:off x="11124183" y="3181732"/>
                  <a:ext cx="589841" cy="381423"/>
                </a:xfrm>
                <a:custGeom>
                  <a:avLst/>
                  <a:gdLst>
                    <a:gd name="connsiteX0" fmla="*/ 548494 w 589841"/>
                    <a:gd name="connsiteY0" fmla="*/ 59798 h 381423"/>
                    <a:gd name="connsiteX1" fmla="*/ 537464 w 589841"/>
                    <a:gd name="connsiteY1" fmla="*/ 61540 h 381423"/>
                    <a:gd name="connsiteX2" fmla="*/ 520048 w 589841"/>
                    <a:gd name="connsiteY2" fmla="*/ 48768 h 381423"/>
                    <a:gd name="connsiteX3" fmla="*/ 502631 w 589841"/>
                    <a:gd name="connsiteY3" fmla="*/ 15096 h 381423"/>
                    <a:gd name="connsiteX4" fmla="*/ 491020 w 589841"/>
                    <a:gd name="connsiteY4" fmla="*/ 15096 h 381423"/>
                    <a:gd name="connsiteX5" fmla="*/ 488698 w 589841"/>
                    <a:gd name="connsiteY5" fmla="*/ 6387 h 381423"/>
                    <a:gd name="connsiteX6" fmla="*/ 478828 w 589841"/>
                    <a:gd name="connsiteY6" fmla="*/ 1 h 381423"/>
                    <a:gd name="connsiteX7" fmla="*/ 69538 w 589841"/>
                    <a:gd name="connsiteY7" fmla="*/ 80698 h 381423"/>
                    <a:gd name="connsiteX8" fmla="*/ 64894 w 589841"/>
                    <a:gd name="connsiteY8" fmla="*/ 45865 h 381423"/>
                    <a:gd name="connsiteX9" fmla="*/ 40510 w 589841"/>
                    <a:gd name="connsiteY9" fmla="*/ 65604 h 381423"/>
                    <a:gd name="connsiteX10" fmla="*/ 35286 w 589841"/>
                    <a:gd name="connsiteY10" fmla="*/ 66184 h 381423"/>
                    <a:gd name="connsiteX11" fmla="*/ 19611 w 589841"/>
                    <a:gd name="connsiteY11" fmla="*/ 83601 h 381423"/>
                    <a:gd name="connsiteX12" fmla="*/ 452 w 589841"/>
                    <a:gd name="connsiteY12" fmla="*/ 93470 h 381423"/>
                    <a:gd name="connsiteX13" fmla="*/ 28899 w 589841"/>
                    <a:gd name="connsiteY13" fmla="*/ 267056 h 381423"/>
                    <a:gd name="connsiteX14" fmla="*/ 47477 w 589841"/>
                    <a:gd name="connsiteY14" fmla="*/ 381425 h 381423"/>
                    <a:gd name="connsiteX15" fmla="*/ 148493 w 589841"/>
                    <a:gd name="connsiteY15" fmla="*/ 364589 h 381423"/>
                    <a:gd name="connsiteX16" fmla="*/ 499728 w 589841"/>
                    <a:gd name="connsiteY16" fmla="*/ 296083 h 381423"/>
                    <a:gd name="connsiteX17" fmla="*/ 506695 w 589841"/>
                    <a:gd name="connsiteY17" fmla="*/ 283892 h 381423"/>
                    <a:gd name="connsiteX18" fmla="*/ 515403 w 589841"/>
                    <a:gd name="connsiteY18" fmla="*/ 277506 h 381423"/>
                    <a:gd name="connsiteX19" fmla="*/ 524692 w 589841"/>
                    <a:gd name="connsiteY19" fmla="*/ 275764 h 381423"/>
                    <a:gd name="connsiteX20" fmla="*/ 533981 w 589841"/>
                    <a:gd name="connsiteY20" fmla="*/ 279247 h 381423"/>
                    <a:gd name="connsiteX21" fmla="*/ 542109 w 589841"/>
                    <a:gd name="connsiteY21" fmla="*/ 269378 h 381423"/>
                    <a:gd name="connsiteX22" fmla="*/ 551397 w 589841"/>
                    <a:gd name="connsiteY22" fmla="*/ 265895 h 381423"/>
                    <a:gd name="connsiteX23" fmla="*/ 561847 w 589841"/>
                    <a:gd name="connsiteY23" fmla="*/ 248478 h 381423"/>
                    <a:gd name="connsiteX24" fmla="*/ 571136 w 589841"/>
                    <a:gd name="connsiteY24" fmla="*/ 235125 h 381423"/>
                    <a:gd name="connsiteX25" fmla="*/ 590294 w 589841"/>
                    <a:gd name="connsiteY25" fmla="*/ 220031 h 381423"/>
                    <a:gd name="connsiteX26" fmla="*/ 565911 w 589841"/>
                    <a:gd name="connsiteY26" fmla="*/ 201453 h 381423"/>
                    <a:gd name="connsiteX27" fmla="*/ 553720 w 589841"/>
                    <a:gd name="connsiteY27" fmla="*/ 195067 h 381423"/>
                    <a:gd name="connsiteX28" fmla="*/ 547914 w 589841"/>
                    <a:gd name="connsiteY28" fmla="*/ 178812 h 381423"/>
                    <a:gd name="connsiteX29" fmla="*/ 532239 w 589841"/>
                    <a:gd name="connsiteY29" fmla="*/ 173587 h 381423"/>
                    <a:gd name="connsiteX30" fmla="*/ 529336 w 589841"/>
                    <a:gd name="connsiteY30" fmla="*/ 152687 h 381423"/>
                    <a:gd name="connsiteX31" fmla="*/ 535142 w 589841"/>
                    <a:gd name="connsiteY31" fmla="*/ 146881 h 381423"/>
                    <a:gd name="connsiteX32" fmla="*/ 539206 w 589841"/>
                    <a:gd name="connsiteY32" fmla="*/ 135270 h 381423"/>
                    <a:gd name="connsiteX33" fmla="*/ 530497 w 589841"/>
                    <a:gd name="connsiteY33" fmla="*/ 124820 h 381423"/>
                    <a:gd name="connsiteX34" fmla="*/ 547914 w 589841"/>
                    <a:gd name="connsiteY34" fmla="*/ 93470 h 381423"/>
                    <a:gd name="connsiteX35" fmla="*/ 547333 w 589841"/>
                    <a:gd name="connsiteY35" fmla="*/ 80698 h 381423"/>
                    <a:gd name="connsiteX36" fmla="*/ 557784 w 589841"/>
                    <a:gd name="connsiteY36" fmla="*/ 66184 h 381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589841" h="381423">
                      <a:moveTo>
                        <a:pt x="548494" y="59798"/>
                      </a:moveTo>
                      <a:lnTo>
                        <a:pt x="537464" y="61540"/>
                      </a:lnTo>
                      <a:lnTo>
                        <a:pt x="520048" y="48768"/>
                      </a:lnTo>
                      <a:lnTo>
                        <a:pt x="502631" y="15096"/>
                      </a:lnTo>
                      <a:lnTo>
                        <a:pt x="491020" y="15096"/>
                      </a:lnTo>
                      <a:lnTo>
                        <a:pt x="488698" y="6387"/>
                      </a:lnTo>
                      <a:lnTo>
                        <a:pt x="478828" y="1"/>
                      </a:lnTo>
                      <a:lnTo>
                        <a:pt x="69538" y="80698"/>
                      </a:lnTo>
                      <a:lnTo>
                        <a:pt x="64894" y="45865"/>
                      </a:lnTo>
                      <a:lnTo>
                        <a:pt x="40510" y="65604"/>
                      </a:lnTo>
                      <a:lnTo>
                        <a:pt x="35286" y="66184"/>
                      </a:lnTo>
                      <a:lnTo>
                        <a:pt x="19611" y="83601"/>
                      </a:lnTo>
                      <a:lnTo>
                        <a:pt x="452" y="93470"/>
                      </a:lnTo>
                      <a:lnTo>
                        <a:pt x="28899" y="267056"/>
                      </a:lnTo>
                      <a:lnTo>
                        <a:pt x="47477" y="381425"/>
                      </a:lnTo>
                      <a:lnTo>
                        <a:pt x="148493" y="364589"/>
                      </a:lnTo>
                      <a:lnTo>
                        <a:pt x="499728" y="296083"/>
                      </a:lnTo>
                      <a:lnTo>
                        <a:pt x="506695" y="283892"/>
                      </a:lnTo>
                      <a:lnTo>
                        <a:pt x="515403" y="277506"/>
                      </a:lnTo>
                      <a:lnTo>
                        <a:pt x="524692" y="275764"/>
                      </a:lnTo>
                      <a:lnTo>
                        <a:pt x="533981" y="279247"/>
                      </a:lnTo>
                      <a:lnTo>
                        <a:pt x="542109" y="269378"/>
                      </a:lnTo>
                      <a:lnTo>
                        <a:pt x="551397" y="265895"/>
                      </a:lnTo>
                      <a:lnTo>
                        <a:pt x="561847" y="248478"/>
                      </a:lnTo>
                      <a:lnTo>
                        <a:pt x="571136" y="235125"/>
                      </a:lnTo>
                      <a:lnTo>
                        <a:pt x="590294" y="220031"/>
                      </a:lnTo>
                      <a:lnTo>
                        <a:pt x="565911" y="201453"/>
                      </a:lnTo>
                      <a:lnTo>
                        <a:pt x="553720" y="195067"/>
                      </a:lnTo>
                      <a:lnTo>
                        <a:pt x="547914" y="178812"/>
                      </a:lnTo>
                      <a:lnTo>
                        <a:pt x="532239" y="173587"/>
                      </a:lnTo>
                      <a:lnTo>
                        <a:pt x="529336" y="152687"/>
                      </a:lnTo>
                      <a:lnTo>
                        <a:pt x="535142" y="146881"/>
                      </a:lnTo>
                      <a:lnTo>
                        <a:pt x="539206" y="135270"/>
                      </a:lnTo>
                      <a:lnTo>
                        <a:pt x="530497" y="124820"/>
                      </a:lnTo>
                      <a:lnTo>
                        <a:pt x="547914" y="93470"/>
                      </a:lnTo>
                      <a:lnTo>
                        <a:pt x="547333" y="80698"/>
                      </a:lnTo>
                      <a:lnTo>
                        <a:pt x="557784" y="66184"/>
                      </a:lnTo>
                      <a:close/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85B628D2-E61A-8B5F-B40C-21E7C9DAB60F}"/>
                    </a:ext>
                  </a:extLst>
                </p:cNvPr>
                <p:cNvSpPr/>
                <p:nvPr/>
              </p:nvSpPr>
              <p:spPr>
                <a:xfrm>
                  <a:off x="11929991" y="3091165"/>
                  <a:ext cx="80696" cy="112627"/>
                </a:xfrm>
                <a:custGeom>
                  <a:avLst/>
                  <a:gdLst>
                    <a:gd name="connsiteX0" fmla="*/ 72987 w 80696"/>
                    <a:gd name="connsiteY0" fmla="*/ 41815 h 112627"/>
                    <a:gd name="connsiteX1" fmla="*/ 65439 w 80696"/>
                    <a:gd name="connsiteY1" fmla="*/ 35429 h 112627"/>
                    <a:gd name="connsiteX2" fmla="*/ 50345 w 80696"/>
                    <a:gd name="connsiteY2" fmla="*/ 27882 h 112627"/>
                    <a:gd name="connsiteX3" fmla="*/ 46862 w 80696"/>
                    <a:gd name="connsiteY3" fmla="*/ 15110 h 112627"/>
                    <a:gd name="connsiteX4" fmla="*/ 42217 w 80696"/>
                    <a:gd name="connsiteY4" fmla="*/ 15110 h 112627"/>
                    <a:gd name="connsiteX5" fmla="*/ 38153 w 80696"/>
                    <a:gd name="connsiteY5" fmla="*/ 16 h 112627"/>
                    <a:gd name="connsiteX6" fmla="*/ 417 w 80696"/>
                    <a:gd name="connsiteY6" fmla="*/ 11627 h 112627"/>
                    <a:gd name="connsiteX7" fmla="*/ 18995 w 80696"/>
                    <a:gd name="connsiteY7" fmla="*/ 83035 h 112627"/>
                    <a:gd name="connsiteX8" fmla="*/ 16673 w 80696"/>
                    <a:gd name="connsiteY8" fmla="*/ 89421 h 112627"/>
                    <a:gd name="connsiteX9" fmla="*/ 18995 w 80696"/>
                    <a:gd name="connsiteY9" fmla="*/ 99871 h 112627"/>
                    <a:gd name="connsiteX10" fmla="*/ 51506 w 80696"/>
                    <a:gd name="connsiteY10" fmla="*/ 78971 h 112627"/>
                    <a:gd name="connsiteX11" fmla="*/ 52086 w 80696"/>
                    <a:gd name="connsiteY11" fmla="*/ 61554 h 112627"/>
                    <a:gd name="connsiteX12" fmla="*/ 47442 w 80696"/>
                    <a:gd name="connsiteY12" fmla="*/ 56910 h 112627"/>
                    <a:gd name="connsiteX13" fmla="*/ 49764 w 80696"/>
                    <a:gd name="connsiteY13" fmla="*/ 53426 h 112627"/>
                    <a:gd name="connsiteX14" fmla="*/ 49184 w 80696"/>
                    <a:gd name="connsiteY14" fmla="*/ 45879 h 112627"/>
                    <a:gd name="connsiteX15" fmla="*/ 43959 w 80696"/>
                    <a:gd name="connsiteY15" fmla="*/ 41815 h 112627"/>
                    <a:gd name="connsiteX16" fmla="*/ 50926 w 80696"/>
                    <a:gd name="connsiteY16" fmla="*/ 39493 h 112627"/>
                    <a:gd name="connsiteX17" fmla="*/ 45700 w 80696"/>
                    <a:gd name="connsiteY17" fmla="*/ 30204 h 112627"/>
                    <a:gd name="connsiteX18" fmla="*/ 56150 w 80696"/>
                    <a:gd name="connsiteY18" fmla="*/ 34268 h 112627"/>
                    <a:gd name="connsiteX19" fmla="*/ 57892 w 80696"/>
                    <a:gd name="connsiteY19" fmla="*/ 42396 h 112627"/>
                    <a:gd name="connsiteX20" fmla="*/ 61956 w 80696"/>
                    <a:gd name="connsiteY20" fmla="*/ 49363 h 112627"/>
                    <a:gd name="connsiteX21" fmla="*/ 53828 w 80696"/>
                    <a:gd name="connsiteY21" fmla="*/ 44718 h 112627"/>
                    <a:gd name="connsiteX22" fmla="*/ 60214 w 80696"/>
                    <a:gd name="connsiteY22" fmla="*/ 54588 h 112627"/>
                    <a:gd name="connsiteX23" fmla="*/ 58473 w 80696"/>
                    <a:gd name="connsiteY23" fmla="*/ 61554 h 112627"/>
                    <a:gd name="connsiteX24" fmla="*/ 54989 w 80696"/>
                    <a:gd name="connsiteY24" fmla="*/ 55168 h 112627"/>
                    <a:gd name="connsiteX25" fmla="*/ 54989 w 80696"/>
                    <a:gd name="connsiteY25" fmla="*/ 69682 h 112627"/>
                    <a:gd name="connsiteX26" fmla="*/ 58473 w 80696"/>
                    <a:gd name="connsiteY26" fmla="*/ 64457 h 112627"/>
                    <a:gd name="connsiteX27" fmla="*/ 60795 w 80696"/>
                    <a:gd name="connsiteY27" fmla="*/ 69682 h 112627"/>
                    <a:gd name="connsiteX28" fmla="*/ 68342 w 80696"/>
                    <a:gd name="connsiteY28" fmla="*/ 60974 h 112627"/>
                    <a:gd name="connsiteX29" fmla="*/ 67181 w 80696"/>
                    <a:gd name="connsiteY29" fmla="*/ 46460 h 112627"/>
                    <a:gd name="connsiteX30" fmla="*/ 75309 w 80696"/>
                    <a:gd name="connsiteY30" fmla="*/ 64457 h 112627"/>
                    <a:gd name="connsiteX31" fmla="*/ 81114 w 80696"/>
                    <a:gd name="connsiteY31" fmla="*/ 59232 h 112627"/>
                    <a:gd name="connsiteX32" fmla="*/ 45700 w 80696"/>
                    <a:gd name="connsiteY32" fmla="*/ 112643 h 112627"/>
                    <a:gd name="connsiteX33" fmla="*/ 50926 w 80696"/>
                    <a:gd name="connsiteY33" fmla="*/ 112643 h 112627"/>
                    <a:gd name="connsiteX34" fmla="*/ 53828 w 80696"/>
                    <a:gd name="connsiteY34" fmla="*/ 109160 h 112627"/>
                    <a:gd name="connsiteX35" fmla="*/ 49184 w 80696"/>
                    <a:gd name="connsiteY35" fmla="*/ 101612 h 112627"/>
                    <a:gd name="connsiteX36" fmla="*/ 45120 w 80696"/>
                    <a:gd name="connsiteY36" fmla="*/ 105676 h 112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80696" h="112627">
                      <a:moveTo>
                        <a:pt x="72987" y="41815"/>
                      </a:moveTo>
                      <a:lnTo>
                        <a:pt x="65439" y="35429"/>
                      </a:lnTo>
                      <a:lnTo>
                        <a:pt x="50345" y="27882"/>
                      </a:lnTo>
                      <a:lnTo>
                        <a:pt x="46862" y="15110"/>
                      </a:lnTo>
                      <a:lnTo>
                        <a:pt x="42217" y="15110"/>
                      </a:lnTo>
                      <a:lnTo>
                        <a:pt x="38153" y="16"/>
                      </a:lnTo>
                      <a:lnTo>
                        <a:pt x="417" y="11627"/>
                      </a:lnTo>
                      <a:lnTo>
                        <a:pt x="18995" y="83035"/>
                      </a:lnTo>
                      <a:lnTo>
                        <a:pt x="16673" y="89421"/>
                      </a:lnTo>
                      <a:lnTo>
                        <a:pt x="18995" y="99871"/>
                      </a:lnTo>
                      <a:lnTo>
                        <a:pt x="51506" y="78971"/>
                      </a:lnTo>
                      <a:lnTo>
                        <a:pt x="52086" y="61554"/>
                      </a:lnTo>
                      <a:lnTo>
                        <a:pt x="47442" y="56910"/>
                      </a:lnTo>
                      <a:lnTo>
                        <a:pt x="49764" y="53426"/>
                      </a:lnTo>
                      <a:lnTo>
                        <a:pt x="49184" y="45879"/>
                      </a:lnTo>
                      <a:lnTo>
                        <a:pt x="43959" y="41815"/>
                      </a:lnTo>
                      <a:lnTo>
                        <a:pt x="50926" y="39493"/>
                      </a:lnTo>
                      <a:lnTo>
                        <a:pt x="45700" y="30204"/>
                      </a:lnTo>
                      <a:lnTo>
                        <a:pt x="56150" y="34268"/>
                      </a:lnTo>
                      <a:lnTo>
                        <a:pt x="57892" y="42396"/>
                      </a:lnTo>
                      <a:lnTo>
                        <a:pt x="61956" y="49363"/>
                      </a:lnTo>
                      <a:lnTo>
                        <a:pt x="53828" y="44718"/>
                      </a:lnTo>
                      <a:lnTo>
                        <a:pt x="60214" y="54588"/>
                      </a:lnTo>
                      <a:lnTo>
                        <a:pt x="58473" y="61554"/>
                      </a:lnTo>
                      <a:lnTo>
                        <a:pt x="54989" y="55168"/>
                      </a:lnTo>
                      <a:lnTo>
                        <a:pt x="54989" y="69682"/>
                      </a:lnTo>
                      <a:lnTo>
                        <a:pt x="58473" y="64457"/>
                      </a:lnTo>
                      <a:lnTo>
                        <a:pt x="60795" y="69682"/>
                      </a:lnTo>
                      <a:lnTo>
                        <a:pt x="68342" y="60974"/>
                      </a:lnTo>
                      <a:lnTo>
                        <a:pt x="67181" y="46460"/>
                      </a:lnTo>
                      <a:lnTo>
                        <a:pt x="75309" y="64457"/>
                      </a:lnTo>
                      <a:lnTo>
                        <a:pt x="81114" y="59232"/>
                      </a:lnTo>
                      <a:close/>
                      <a:moveTo>
                        <a:pt x="45700" y="112643"/>
                      </a:moveTo>
                      <a:lnTo>
                        <a:pt x="50926" y="112643"/>
                      </a:lnTo>
                      <a:lnTo>
                        <a:pt x="53828" y="109160"/>
                      </a:lnTo>
                      <a:lnTo>
                        <a:pt x="49184" y="101612"/>
                      </a:lnTo>
                      <a:lnTo>
                        <a:pt x="45120" y="105676"/>
                      </a:lnTo>
                      <a:close/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68163997-9C7F-9652-7284-74D32C6566F5}"/>
                    </a:ext>
                  </a:extLst>
                </p:cNvPr>
                <p:cNvSpPr/>
                <p:nvPr/>
              </p:nvSpPr>
              <p:spPr>
                <a:xfrm>
                  <a:off x="10982528" y="4154739"/>
                  <a:ext cx="518434" cy="388970"/>
                </a:xfrm>
                <a:custGeom>
                  <a:avLst/>
                  <a:gdLst>
                    <a:gd name="connsiteX0" fmla="*/ 376662 w 518434"/>
                    <a:gd name="connsiteY0" fmla="*/ 20259 h 388970"/>
                    <a:gd name="connsiteX1" fmla="*/ 262293 w 518434"/>
                    <a:gd name="connsiteY1" fmla="*/ 36514 h 388970"/>
                    <a:gd name="connsiteX2" fmla="*/ 261713 w 518434"/>
                    <a:gd name="connsiteY2" fmla="*/ 21420 h 388970"/>
                    <a:gd name="connsiteX3" fmla="*/ 242554 w 518434"/>
                    <a:gd name="connsiteY3" fmla="*/ 4003 h 388970"/>
                    <a:gd name="connsiteX4" fmla="*/ 235588 w 518434"/>
                    <a:gd name="connsiteY4" fmla="*/ 12711 h 388970"/>
                    <a:gd name="connsiteX5" fmla="*/ 231524 w 518434"/>
                    <a:gd name="connsiteY5" fmla="*/ 10970 h 388970"/>
                    <a:gd name="connsiteX6" fmla="*/ 232685 w 518434"/>
                    <a:gd name="connsiteY6" fmla="*/ 2842 h 388970"/>
                    <a:gd name="connsiteX7" fmla="*/ 230363 w 518434"/>
                    <a:gd name="connsiteY7" fmla="*/ -61 h 388970"/>
                    <a:gd name="connsiteX8" fmla="*/ 95674 w 518434"/>
                    <a:gd name="connsiteY8" fmla="*/ 12711 h 388970"/>
                    <a:gd name="connsiteX9" fmla="*/ 53294 w 518434"/>
                    <a:gd name="connsiteY9" fmla="*/ 37675 h 388970"/>
                    <a:gd name="connsiteX10" fmla="*/ 45747 w 518434"/>
                    <a:gd name="connsiteY10" fmla="*/ 38256 h 388970"/>
                    <a:gd name="connsiteX11" fmla="*/ 20203 w 518434"/>
                    <a:gd name="connsiteY11" fmla="*/ 49286 h 388970"/>
                    <a:gd name="connsiteX12" fmla="*/ 19622 w 518434"/>
                    <a:gd name="connsiteY12" fmla="*/ 60317 h 388970"/>
                    <a:gd name="connsiteX13" fmla="*/ 8591 w 518434"/>
                    <a:gd name="connsiteY13" fmla="*/ 66122 h 388970"/>
                    <a:gd name="connsiteX14" fmla="*/ 464 w 518434"/>
                    <a:gd name="connsiteY14" fmla="*/ 84700 h 388970"/>
                    <a:gd name="connsiteX15" fmla="*/ 1625 w 518434"/>
                    <a:gd name="connsiteY15" fmla="*/ 92247 h 388970"/>
                    <a:gd name="connsiteX16" fmla="*/ 37038 w 518434"/>
                    <a:gd name="connsiteY16" fmla="*/ 114308 h 388970"/>
                    <a:gd name="connsiteX17" fmla="*/ 52133 w 518434"/>
                    <a:gd name="connsiteY17" fmla="*/ 112567 h 388970"/>
                    <a:gd name="connsiteX18" fmla="*/ 70130 w 518434"/>
                    <a:gd name="connsiteY18" fmla="*/ 135789 h 388970"/>
                    <a:gd name="connsiteX19" fmla="*/ 72452 w 518434"/>
                    <a:gd name="connsiteY19" fmla="*/ 145658 h 388970"/>
                    <a:gd name="connsiteX20" fmla="*/ 96835 w 518434"/>
                    <a:gd name="connsiteY20" fmla="*/ 175266 h 388970"/>
                    <a:gd name="connsiteX21" fmla="*/ 111930 w 518434"/>
                    <a:gd name="connsiteY21" fmla="*/ 185136 h 388970"/>
                    <a:gd name="connsiteX22" fmla="*/ 120057 w 518434"/>
                    <a:gd name="connsiteY22" fmla="*/ 186297 h 388970"/>
                    <a:gd name="connsiteX23" fmla="*/ 132830 w 518434"/>
                    <a:gd name="connsiteY23" fmla="*/ 195586 h 388970"/>
                    <a:gd name="connsiteX24" fmla="*/ 139216 w 518434"/>
                    <a:gd name="connsiteY24" fmla="*/ 208358 h 388970"/>
                    <a:gd name="connsiteX25" fmla="*/ 150827 w 518434"/>
                    <a:gd name="connsiteY25" fmla="*/ 217647 h 388970"/>
                    <a:gd name="connsiteX26" fmla="*/ 161277 w 518434"/>
                    <a:gd name="connsiteY26" fmla="*/ 220550 h 388970"/>
                    <a:gd name="connsiteX27" fmla="*/ 176952 w 518434"/>
                    <a:gd name="connsiteY27" fmla="*/ 236224 h 388970"/>
                    <a:gd name="connsiteX28" fmla="*/ 177532 w 518434"/>
                    <a:gd name="connsiteY28" fmla="*/ 244352 h 388970"/>
                    <a:gd name="connsiteX29" fmla="*/ 192627 w 518434"/>
                    <a:gd name="connsiteY29" fmla="*/ 260608 h 388970"/>
                    <a:gd name="connsiteX30" fmla="*/ 221654 w 518434"/>
                    <a:gd name="connsiteY30" fmla="*/ 273960 h 388970"/>
                    <a:gd name="connsiteX31" fmla="*/ 242554 w 518434"/>
                    <a:gd name="connsiteY31" fmla="*/ 312858 h 388970"/>
                    <a:gd name="connsiteX32" fmla="*/ 244296 w 518434"/>
                    <a:gd name="connsiteY32" fmla="*/ 328532 h 388970"/>
                    <a:gd name="connsiteX33" fmla="*/ 266938 w 518434"/>
                    <a:gd name="connsiteY33" fmla="*/ 340724 h 388970"/>
                    <a:gd name="connsiteX34" fmla="*/ 281452 w 518434"/>
                    <a:gd name="connsiteY34" fmla="*/ 368591 h 388970"/>
                    <a:gd name="connsiteX35" fmla="*/ 286096 w 518434"/>
                    <a:gd name="connsiteY35" fmla="*/ 386588 h 388970"/>
                    <a:gd name="connsiteX36" fmla="*/ 310479 w 518434"/>
                    <a:gd name="connsiteY36" fmla="*/ 388910 h 388970"/>
                    <a:gd name="connsiteX37" fmla="*/ 315124 w 518434"/>
                    <a:gd name="connsiteY37" fmla="*/ 380202 h 388970"/>
                    <a:gd name="connsiteX38" fmla="*/ 318607 w 518434"/>
                    <a:gd name="connsiteY38" fmla="*/ 380202 h 388970"/>
                    <a:gd name="connsiteX39" fmla="*/ 329057 w 518434"/>
                    <a:gd name="connsiteY39" fmla="*/ 371493 h 388970"/>
                    <a:gd name="connsiteX40" fmla="*/ 331959 w 518434"/>
                    <a:gd name="connsiteY40" fmla="*/ 359882 h 388970"/>
                    <a:gd name="connsiteX41" fmla="*/ 350537 w 518434"/>
                    <a:gd name="connsiteY41" fmla="*/ 347691 h 388970"/>
                    <a:gd name="connsiteX42" fmla="*/ 352279 w 518434"/>
                    <a:gd name="connsiteY42" fmla="*/ 333758 h 388970"/>
                    <a:gd name="connsiteX43" fmla="*/ 345312 w 518434"/>
                    <a:gd name="connsiteY43" fmla="*/ 328532 h 388970"/>
                    <a:gd name="connsiteX44" fmla="*/ 349957 w 518434"/>
                    <a:gd name="connsiteY44" fmla="*/ 324469 h 388970"/>
                    <a:gd name="connsiteX45" fmla="*/ 354601 w 518434"/>
                    <a:gd name="connsiteY45" fmla="*/ 326791 h 388970"/>
                    <a:gd name="connsiteX46" fmla="*/ 362148 w 518434"/>
                    <a:gd name="connsiteY46" fmla="*/ 324469 h 388970"/>
                    <a:gd name="connsiteX47" fmla="*/ 372598 w 518434"/>
                    <a:gd name="connsiteY47" fmla="*/ 312277 h 388970"/>
                    <a:gd name="connsiteX48" fmla="*/ 394659 w 518434"/>
                    <a:gd name="connsiteY48" fmla="*/ 301827 h 388970"/>
                    <a:gd name="connsiteX49" fmla="*/ 403948 w 518434"/>
                    <a:gd name="connsiteY49" fmla="*/ 287894 h 388970"/>
                    <a:gd name="connsiteX50" fmla="*/ 404529 w 518434"/>
                    <a:gd name="connsiteY50" fmla="*/ 283830 h 388970"/>
                    <a:gd name="connsiteX51" fmla="*/ 432395 w 518434"/>
                    <a:gd name="connsiteY51" fmla="*/ 258286 h 388970"/>
                    <a:gd name="connsiteX52" fmla="*/ 431815 w 518434"/>
                    <a:gd name="connsiteY52" fmla="*/ 255383 h 388970"/>
                    <a:gd name="connsiteX53" fmla="*/ 426590 w 518434"/>
                    <a:gd name="connsiteY53" fmla="*/ 250738 h 388970"/>
                    <a:gd name="connsiteX54" fmla="*/ 432976 w 518434"/>
                    <a:gd name="connsiteY54" fmla="*/ 242030 h 388970"/>
                    <a:gd name="connsiteX55" fmla="*/ 437620 w 518434"/>
                    <a:gd name="connsiteY55" fmla="*/ 242030 h 388970"/>
                    <a:gd name="connsiteX56" fmla="*/ 439943 w 518434"/>
                    <a:gd name="connsiteY56" fmla="*/ 244933 h 388970"/>
                    <a:gd name="connsiteX57" fmla="*/ 444006 w 518434"/>
                    <a:gd name="connsiteY57" fmla="*/ 240288 h 388970"/>
                    <a:gd name="connsiteX58" fmla="*/ 451554 w 518434"/>
                    <a:gd name="connsiteY58" fmla="*/ 240288 h 388970"/>
                    <a:gd name="connsiteX59" fmla="*/ 455037 w 518434"/>
                    <a:gd name="connsiteY59" fmla="*/ 231580 h 388970"/>
                    <a:gd name="connsiteX60" fmla="*/ 468389 w 518434"/>
                    <a:gd name="connsiteY60" fmla="*/ 219388 h 388970"/>
                    <a:gd name="connsiteX61" fmla="*/ 466648 w 518434"/>
                    <a:gd name="connsiteY61" fmla="*/ 188039 h 388970"/>
                    <a:gd name="connsiteX62" fmla="*/ 471292 w 518434"/>
                    <a:gd name="connsiteY62" fmla="*/ 174686 h 388970"/>
                    <a:gd name="connsiteX63" fmla="*/ 492192 w 518434"/>
                    <a:gd name="connsiteY63" fmla="*/ 138692 h 388970"/>
                    <a:gd name="connsiteX64" fmla="*/ 506125 w 518434"/>
                    <a:gd name="connsiteY64" fmla="*/ 125919 h 388970"/>
                    <a:gd name="connsiteX65" fmla="*/ 518898 w 518434"/>
                    <a:gd name="connsiteY65" fmla="*/ 119533 h 388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</a:cxnLst>
                  <a:rect l="l" t="t" r="r" b="b"/>
                  <a:pathLst>
                    <a:path w="518434" h="388970">
                      <a:moveTo>
                        <a:pt x="376662" y="20259"/>
                      </a:moveTo>
                      <a:lnTo>
                        <a:pt x="262293" y="36514"/>
                      </a:lnTo>
                      <a:lnTo>
                        <a:pt x="261713" y="21420"/>
                      </a:lnTo>
                      <a:lnTo>
                        <a:pt x="242554" y="4003"/>
                      </a:lnTo>
                      <a:lnTo>
                        <a:pt x="235588" y="12711"/>
                      </a:lnTo>
                      <a:lnTo>
                        <a:pt x="231524" y="10970"/>
                      </a:lnTo>
                      <a:lnTo>
                        <a:pt x="232685" y="2842"/>
                      </a:lnTo>
                      <a:lnTo>
                        <a:pt x="230363" y="-61"/>
                      </a:lnTo>
                      <a:lnTo>
                        <a:pt x="95674" y="12711"/>
                      </a:lnTo>
                      <a:lnTo>
                        <a:pt x="53294" y="37675"/>
                      </a:lnTo>
                      <a:lnTo>
                        <a:pt x="45747" y="38256"/>
                      </a:lnTo>
                      <a:lnTo>
                        <a:pt x="20203" y="49286"/>
                      </a:lnTo>
                      <a:lnTo>
                        <a:pt x="19622" y="60317"/>
                      </a:lnTo>
                      <a:lnTo>
                        <a:pt x="8591" y="66122"/>
                      </a:lnTo>
                      <a:lnTo>
                        <a:pt x="464" y="84700"/>
                      </a:lnTo>
                      <a:lnTo>
                        <a:pt x="1625" y="92247"/>
                      </a:lnTo>
                      <a:lnTo>
                        <a:pt x="37038" y="114308"/>
                      </a:lnTo>
                      <a:lnTo>
                        <a:pt x="52133" y="112567"/>
                      </a:lnTo>
                      <a:lnTo>
                        <a:pt x="70130" y="135789"/>
                      </a:lnTo>
                      <a:lnTo>
                        <a:pt x="72452" y="145658"/>
                      </a:lnTo>
                      <a:lnTo>
                        <a:pt x="96835" y="175266"/>
                      </a:lnTo>
                      <a:lnTo>
                        <a:pt x="111930" y="185136"/>
                      </a:lnTo>
                      <a:lnTo>
                        <a:pt x="120057" y="186297"/>
                      </a:lnTo>
                      <a:lnTo>
                        <a:pt x="132830" y="195586"/>
                      </a:lnTo>
                      <a:lnTo>
                        <a:pt x="139216" y="208358"/>
                      </a:lnTo>
                      <a:lnTo>
                        <a:pt x="150827" y="217647"/>
                      </a:lnTo>
                      <a:lnTo>
                        <a:pt x="161277" y="220550"/>
                      </a:lnTo>
                      <a:lnTo>
                        <a:pt x="176952" y="236224"/>
                      </a:lnTo>
                      <a:lnTo>
                        <a:pt x="177532" y="244352"/>
                      </a:lnTo>
                      <a:lnTo>
                        <a:pt x="192627" y="260608"/>
                      </a:lnTo>
                      <a:lnTo>
                        <a:pt x="221654" y="273960"/>
                      </a:lnTo>
                      <a:lnTo>
                        <a:pt x="242554" y="312858"/>
                      </a:lnTo>
                      <a:lnTo>
                        <a:pt x="244296" y="328532"/>
                      </a:lnTo>
                      <a:lnTo>
                        <a:pt x="266938" y="340724"/>
                      </a:lnTo>
                      <a:lnTo>
                        <a:pt x="281452" y="368591"/>
                      </a:lnTo>
                      <a:lnTo>
                        <a:pt x="286096" y="386588"/>
                      </a:lnTo>
                      <a:lnTo>
                        <a:pt x="310479" y="388910"/>
                      </a:lnTo>
                      <a:lnTo>
                        <a:pt x="315124" y="380202"/>
                      </a:lnTo>
                      <a:lnTo>
                        <a:pt x="318607" y="380202"/>
                      </a:lnTo>
                      <a:lnTo>
                        <a:pt x="329057" y="371493"/>
                      </a:lnTo>
                      <a:lnTo>
                        <a:pt x="331959" y="359882"/>
                      </a:lnTo>
                      <a:lnTo>
                        <a:pt x="350537" y="347691"/>
                      </a:lnTo>
                      <a:lnTo>
                        <a:pt x="352279" y="333758"/>
                      </a:lnTo>
                      <a:lnTo>
                        <a:pt x="345312" y="328532"/>
                      </a:lnTo>
                      <a:lnTo>
                        <a:pt x="349957" y="324469"/>
                      </a:lnTo>
                      <a:lnTo>
                        <a:pt x="354601" y="326791"/>
                      </a:lnTo>
                      <a:lnTo>
                        <a:pt x="362148" y="324469"/>
                      </a:lnTo>
                      <a:lnTo>
                        <a:pt x="372598" y="312277"/>
                      </a:lnTo>
                      <a:lnTo>
                        <a:pt x="394659" y="301827"/>
                      </a:lnTo>
                      <a:lnTo>
                        <a:pt x="403948" y="287894"/>
                      </a:lnTo>
                      <a:lnTo>
                        <a:pt x="404529" y="283830"/>
                      </a:lnTo>
                      <a:lnTo>
                        <a:pt x="432395" y="258286"/>
                      </a:lnTo>
                      <a:lnTo>
                        <a:pt x="431815" y="255383"/>
                      </a:lnTo>
                      <a:lnTo>
                        <a:pt x="426590" y="250738"/>
                      </a:lnTo>
                      <a:lnTo>
                        <a:pt x="432976" y="242030"/>
                      </a:lnTo>
                      <a:lnTo>
                        <a:pt x="437620" y="242030"/>
                      </a:lnTo>
                      <a:lnTo>
                        <a:pt x="439943" y="244933"/>
                      </a:lnTo>
                      <a:lnTo>
                        <a:pt x="444006" y="240288"/>
                      </a:lnTo>
                      <a:lnTo>
                        <a:pt x="451554" y="240288"/>
                      </a:lnTo>
                      <a:lnTo>
                        <a:pt x="455037" y="231580"/>
                      </a:lnTo>
                      <a:lnTo>
                        <a:pt x="468389" y="219388"/>
                      </a:lnTo>
                      <a:lnTo>
                        <a:pt x="466648" y="188039"/>
                      </a:lnTo>
                      <a:lnTo>
                        <a:pt x="471292" y="174686"/>
                      </a:lnTo>
                      <a:lnTo>
                        <a:pt x="492192" y="138692"/>
                      </a:lnTo>
                      <a:lnTo>
                        <a:pt x="506125" y="125919"/>
                      </a:lnTo>
                      <a:lnTo>
                        <a:pt x="518898" y="119533"/>
                      </a:lnTo>
                      <a:close/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70A85BF1-510F-2C7D-5484-0FC4C35E1A74}"/>
                    </a:ext>
                  </a:extLst>
                </p:cNvPr>
                <p:cNvSpPr/>
                <p:nvPr/>
              </p:nvSpPr>
              <p:spPr>
                <a:xfrm>
                  <a:off x="8915178" y="2856041"/>
                  <a:ext cx="711177" cy="472570"/>
                </a:xfrm>
                <a:custGeom>
                  <a:avLst/>
                  <a:gdLst>
                    <a:gd name="connsiteX0" fmla="*/ 262418 w 711177"/>
                    <a:gd name="connsiteY0" fmla="*/ 16855 h 472570"/>
                    <a:gd name="connsiteX1" fmla="*/ 529473 w 711177"/>
                    <a:gd name="connsiteY1" fmla="*/ 29047 h 472570"/>
                    <a:gd name="connsiteX2" fmla="*/ 700736 w 711177"/>
                    <a:gd name="connsiteY2" fmla="*/ 31369 h 472570"/>
                    <a:gd name="connsiteX3" fmla="*/ 700155 w 711177"/>
                    <a:gd name="connsiteY3" fmla="*/ 44141 h 472570"/>
                    <a:gd name="connsiteX4" fmla="*/ 694930 w 711177"/>
                    <a:gd name="connsiteY4" fmla="*/ 55752 h 472570"/>
                    <a:gd name="connsiteX5" fmla="*/ 676933 w 711177"/>
                    <a:gd name="connsiteY5" fmla="*/ 66783 h 472570"/>
                    <a:gd name="connsiteX6" fmla="*/ 675192 w 711177"/>
                    <a:gd name="connsiteY6" fmla="*/ 73749 h 472570"/>
                    <a:gd name="connsiteX7" fmla="*/ 685061 w 711177"/>
                    <a:gd name="connsiteY7" fmla="*/ 88263 h 472570"/>
                    <a:gd name="connsiteX8" fmla="*/ 687383 w 711177"/>
                    <a:gd name="connsiteY8" fmla="*/ 98713 h 472570"/>
                    <a:gd name="connsiteX9" fmla="*/ 702477 w 711177"/>
                    <a:gd name="connsiteY9" fmla="*/ 102196 h 472570"/>
                    <a:gd name="connsiteX10" fmla="*/ 711186 w 711177"/>
                    <a:gd name="connsiteY10" fmla="*/ 113227 h 472570"/>
                    <a:gd name="connsiteX11" fmla="*/ 710025 w 711177"/>
                    <a:gd name="connsiteY11" fmla="*/ 342546 h 472570"/>
                    <a:gd name="connsiteX12" fmla="*/ 697253 w 711177"/>
                    <a:gd name="connsiteY12" fmla="*/ 341965 h 472570"/>
                    <a:gd name="connsiteX13" fmla="*/ 696672 w 711177"/>
                    <a:gd name="connsiteY13" fmla="*/ 351254 h 472570"/>
                    <a:gd name="connsiteX14" fmla="*/ 704219 w 711177"/>
                    <a:gd name="connsiteY14" fmla="*/ 359962 h 472570"/>
                    <a:gd name="connsiteX15" fmla="*/ 703639 w 711177"/>
                    <a:gd name="connsiteY15" fmla="*/ 366348 h 472570"/>
                    <a:gd name="connsiteX16" fmla="*/ 697833 w 711177"/>
                    <a:gd name="connsiteY16" fmla="*/ 369251 h 472570"/>
                    <a:gd name="connsiteX17" fmla="*/ 700155 w 711177"/>
                    <a:gd name="connsiteY17" fmla="*/ 378540 h 472570"/>
                    <a:gd name="connsiteX18" fmla="*/ 707703 w 711177"/>
                    <a:gd name="connsiteY18" fmla="*/ 380862 h 472570"/>
                    <a:gd name="connsiteX19" fmla="*/ 711766 w 711177"/>
                    <a:gd name="connsiteY19" fmla="*/ 392473 h 472570"/>
                    <a:gd name="connsiteX20" fmla="*/ 701897 w 711177"/>
                    <a:gd name="connsiteY20" fmla="*/ 422081 h 472570"/>
                    <a:gd name="connsiteX21" fmla="*/ 696092 w 711177"/>
                    <a:gd name="connsiteY21" fmla="*/ 447045 h 472570"/>
                    <a:gd name="connsiteX22" fmla="*/ 703639 w 711177"/>
                    <a:gd name="connsiteY22" fmla="*/ 454012 h 472570"/>
                    <a:gd name="connsiteX23" fmla="*/ 705380 w 711177"/>
                    <a:gd name="connsiteY23" fmla="*/ 461559 h 472570"/>
                    <a:gd name="connsiteX24" fmla="*/ 709444 w 711177"/>
                    <a:gd name="connsiteY24" fmla="*/ 471428 h 472570"/>
                    <a:gd name="connsiteX25" fmla="*/ 700736 w 711177"/>
                    <a:gd name="connsiteY25" fmla="*/ 472589 h 472570"/>
                    <a:gd name="connsiteX26" fmla="*/ 690286 w 711177"/>
                    <a:gd name="connsiteY26" fmla="*/ 468526 h 472570"/>
                    <a:gd name="connsiteX27" fmla="*/ 685061 w 711177"/>
                    <a:gd name="connsiteY27" fmla="*/ 453431 h 472570"/>
                    <a:gd name="connsiteX28" fmla="*/ 678094 w 711177"/>
                    <a:gd name="connsiteY28" fmla="*/ 445884 h 472570"/>
                    <a:gd name="connsiteX29" fmla="*/ 642681 w 711177"/>
                    <a:gd name="connsiteY29" fmla="*/ 433112 h 472570"/>
                    <a:gd name="connsiteX30" fmla="*/ 639197 w 711177"/>
                    <a:gd name="connsiteY30" fmla="*/ 426726 h 472570"/>
                    <a:gd name="connsiteX31" fmla="*/ 627586 w 711177"/>
                    <a:gd name="connsiteY31" fmla="*/ 423242 h 472570"/>
                    <a:gd name="connsiteX32" fmla="*/ 619458 w 711177"/>
                    <a:gd name="connsiteY32" fmla="*/ 426726 h 472570"/>
                    <a:gd name="connsiteX33" fmla="*/ 613653 w 711177"/>
                    <a:gd name="connsiteY33" fmla="*/ 423823 h 472570"/>
                    <a:gd name="connsiteX34" fmla="*/ 608428 w 711177"/>
                    <a:gd name="connsiteY34" fmla="*/ 426145 h 472570"/>
                    <a:gd name="connsiteX35" fmla="*/ 604364 w 711177"/>
                    <a:gd name="connsiteY35" fmla="*/ 423823 h 472570"/>
                    <a:gd name="connsiteX36" fmla="*/ 599139 w 711177"/>
                    <a:gd name="connsiteY36" fmla="*/ 426145 h 472570"/>
                    <a:gd name="connsiteX37" fmla="*/ 595075 w 711177"/>
                    <a:gd name="connsiteY37" fmla="*/ 423242 h 472570"/>
                    <a:gd name="connsiteX38" fmla="*/ 589270 w 711177"/>
                    <a:gd name="connsiteY38" fmla="*/ 427306 h 472570"/>
                    <a:gd name="connsiteX39" fmla="*/ 580561 w 711177"/>
                    <a:gd name="connsiteY39" fmla="*/ 423823 h 472570"/>
                    <a:gd name="connsiteX40" fmla="*/ 570111 w 711177"/>
                    <a:gd name="connsiteY40" fmla="*/ 435434 h 472570"/>
                    <a:gd name="connsiteX41" fmla="*/ 559662 w 711177"/>
                    <a:gd name="connsiteY41" fmla="*/ 436015 h 472570"/>
                    <a:gd name="connsiteX42" fmla="*/ 547470 w 711177"/>
                    <a:gd name="connsiteY42" fmla="*/ 424404 h 472570"/>
                    <a:gd name="connsiteX43" fmla="*/ 537600 w 711177"/>
                    <a:gd name="connsiteY43" fmla="*/ 423242 h 472570"/>
                    <a:gd name="connsiteX44" fmla="*/ 517862 w 711177"/>
                    <a:gd name="connsiteY44" fmla="*/ 404665 h 472570"/>
                    <a:gd name="connsiteX45" fmla="*/ 297251 w 711177"/>
                    <a:gd name="connsiteY45" fmla="*/ 395376 h 472570"/>
                    <a:gd name="connsiteX46" fmla="*/ 589 w 711177"/>
                    <a:gd name="connsiteY46" fmla="*/ 375057 h 472570"/>
                    <a:gd name="connsiteX47" fmla="*/ 23230 w 711177"/>
                    <a:gd name="connsiteY47" fmla="*/ 120194 h 472570"/>
                    <a:gd name="connsiteX48" fmla="*/ 34841 w 711177"/>
                    <a:gd name="connsiteY48" fmla="*/ 19 h 4725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711177" h="472570">
                      <a:moveTo>
                        <a:pt x="262418" y="16855"/>
                      </a:moveTo>
                      <a:lnTo>
                        <a:pt x="529473" y="29047"/>
                      </a:lnTo>
                      <a:lnTo>
                        <a:pt x="700736" y="31369"/>
                      </a:lnTo>
                      <a:lnTo>
                        <a:pt x="700155" y="44141"/>
                      </a:lnTo>
                      <a:lnTo>
                        <a:pt x="694930" y="55752"/>
                      </a:lnTo>
                      <a:lnTo>
                        <a:pt x="676933" y="66783"/>
                      </a:lnTo>
                      <a:lnTo>
                        <a:pt x="675192" y="73749"/>
                      </a:lnTo>
                      <a:lnTo>
                        <a:pt x="685061" y="88263"/>
                      </a:lnTo>
                      <a:lnTo>
                        <a:pt x="687383" y="98713"/>
                      </a:lnTo>
                      <a:lnTo>
                        <a:pt x="702477" y="102196"/>
                      </a:lnTo>
                      <a:lnTo>
                        <a:pt x="711186" y="113227"/>
                      </a:lnTo>
                      <a:lnTo>
                        <a:pt x="710025" y="342546"/>
                      </a:lnTo>
                      <a:lnTo>
                        <a:pt x="697253" y="341965"/>
                      </a:lnTo>
                      <a:lnTo>
                        <a:pt x="696672" y="351254"/>
                      </a:lnTo>
                      <a:lnTo>
                        <a:pt x="704219" y="359962"/>
                      </a:lnTo>
                      <a:lnTo>
                        <a:pt x="703639" y="366348"/>
                      </a:lnTo>
                      <a:lnTo>
                        <a:pt x="697833" y="369251"/>
                      </a:lnTo>
                      <a:lnTo>
                        <a:pt x="700155" y="378540"/>
                      </a:lnTo>
                      <a:lnTo>
                        <a:pt x="707703" y="380862"/>
                      </a:lnTo>
                      <a:lnTo>
                        <a:pt x="711766" y="392473"/>
                      </a:lnTo>
                      <a:lnTo>
                        <a:pt x="701897" y="422081"/>
                      </a:lnTo>
                      <a:lnTo>
                        <a:pt x="696092" y="447045"/>
                      </a:lnTo>
                      <a:lnTo>
                        <a:pt x="703639" y="454012"/>
                      </a:lnTo>
                      <a:lnTo>
                        <a:pt x="705380" y="461559"/>
                      </a:lnTo>
                      <a:lnTo>
                        <a:pt x="709444" y="471428"/>
                      </a:lnTo>
                      <a:lnTo>
                        <a:pt x="700736" y="472589"/>
                      </a:lnTo>
                      <a:lnTo>
                        <a:pt x="690286" y="468526"/>
                      </a:lnTo>
                      <a:lnTo>
                        <a:pt x="685061" y="453431"/>
                      </a:lnTo>
                      <a:lnTo>
                        <a:pt x="678094" y="445884"/>
                      </a:lnTo>
                      <a:lnTo>
                        <a:pt x="642681" y="433112"/>
                      </a:lnTo>
                      <a:lnTo>
                        <a:pt x="639197" y="426726"/>
                      </a:lnTo>
                      <a:lnTo>
                        <a:pt x="627586" y="423242"/>
                      </a:lnTo>
                      <a:lnTo>
                        <a:pt x="619458" y="426726"/>
                      </a:lnTo>
                      <a:lnTo>
                        <a:pt x="613653" y="423823"/>
                      </a:lnTo>
                      <a:lnTo>
                        <a:pt x="608428" y="426145"/>
                      </a:lnTo>
                      <a:lnTo>
                        <a:pt x="604364" y="423823"/>
                      </a:lnTo>
                      <a:lnTo>
                        <a:pt x="599139" y="426145"/>
                      </a:lnTo>
                      <a:lnTo>
                        <a:pt x="595075" y="423242"/>
                      </a:lnTo>
                      <a:lnTo>
                        <a:pt x="589270" y="427306"/>
                      </a:lnTo>
                      <a:lnTo>
                        <a:pt x="580561" y="423823"/>
                      </a:lnTo>
                      <a:lnTo>
                        <a:pt x="570111" y="435434"/>
                      </a:lnTo>
                      <a:lnTo>
                        <a:pt x="559662" y="436015"/>
                      </a:lnTo>
                      <a:lnTo>
                        <a:pt x="547470" y="424404"/>
                      </a:lnTo>
                      <a:lnTo>
                        <a:pt x="537600" y="423242"/>
                      </a:lnTo>
                      <a:lnTo>
                        <a:pt x="517862" y="404665"/>
                      </a:lnTo>
                      <a:lnTo>
                        <a:pt x="297251" y="395376"/>
                      </a:lnTo>
                      <a:lnTo>
                        <a:pt x="589" y="375057"/>
                      </a:lnTo>
                      <a:lnTo>
                        <a:pt x="23230" y="120194"/>
                      </a:lnTo>
                      <a:lnTo>
                        <a:pt x="34841" y="19"/>
                      </a:lnTo>
                      <a:close/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CF81C07B-342A-3458-7DE2-D85DD444B102}"/>
                    </a:ext>
                  </a:extLst>
                </p:cNvPr>
                <p:cNvSpPr/>
                <p:nvPr/>
              </p:nvSpPr>
              <p:spPr>
                <a:xfrm>
                  <a:off x="10257417" y="3978251"/>
                  <a:ext cx="863863" cy="298404"/>
                </a:xfrm>
                <a:custGeom>
                  <a:avLst/>
                  <a:gdLst>
                    <a:gd name="connsiteX0" fmla="*/ 222851 w 863863"/>
                    <a:gd name="connsiteY0" fmla="*/ 283264 h 298404"/>
                    <a:gd name="connsiteX1" fmla="*/ 488163 w 863863"/>
                    <a:gd name="connsiteY1" fmla="*/ 260041 h 298404"/>
                    <a:gd name="connsiteX2" fmla="*/ 621110 w 863863"/>
                    <a:gd name="connsiteY2" fmla="*/ 243205 h 298404"/>
                    <a:gd name="connsiteX3" fmla="*/ 621691 w 863863"/>
                    <a:gd name="connsiteY3" fmla="*/ 214758 h 298404"/>
                    <a:gd name="connsiteX4" fmla="*/ 629819 w 863863"/>
                    <a:gd name="connsiteY4" fmla="*/ 207211 h 298404"/>
                    <a:gd name="connsiteX5" fmla="*/ 638527 w 863863"/>
                    <a:gd name="connsiteY5" fmla="*/ 207792 h 298404"/>
                    <a:gd name="connsiteX6" fmla="*/ 646074 w 863863"/>
                    <a:gd name="connsiteY6" fmla="*/ 202567 h 298404"/>
                    <a:gd name="connsiteX7" fmla="*/ 650718 w 863863"/>
                    <a:gd name="connsiteY7" fmla="*/ 178764 h 298404"/>
                    <a:gd name="connsiteX8" fmla="*/ 677424 w 863863"/>
                    <a:gd name="connsiteY8" fmla="*/ 161347 h 298404"/>
                    <a:gd name="connsiteX9" fmla="*/ 698324 w 863863"/>
                    <a:gd name="connsiteY9" fmla="*/ 158445 h 298404"/>
                    <a:gd name="connsiteX10" fmla="*/ 716902 w 863863"/>
                    <a:gd name="connsiteY10" fmla="*/ 143350 h 298404"/>
                    <a:gd name="connsiteX11" fmla="*/ 719804 w 863863"/>
                    <a:gd name="connsiteY11" fmla="*/ 136383 h 298404"/>
                    <a:gd name="connsiteX12" fmla="*/ 747090 w 863863"/>
                    <a:gd name="connsiteY12" fmla="*/ 122450 h 298404"/>
                    <a:gd name="connsiteX13" fmla="*/ 750574 w 863863"/>
                    <a:gd name="connsiteY13" fmla="*/ 102711 h 298404"/>
                    <a:gd name="connsiteX14" fmla="*/ 773796 w 863863"/>
                    <a:gd name="connsiteY14" fmla="*/ 83553 h 298404"/>
                    <a:gd name="connsiteX15" fmla="*/ 778440 w 863863"/>
                    <a:gd name="connsiteY15" fmla="*/ 84714 h 298404"/>
                    <a:gd name="connsiteX16" fmla="*/ 779021 w 863863"/>
                    <a:gd name="connsiteY16" fmla="*/ 93423 h 298404"/>
                    <a:gd name="connsiteX17" fmla="*/ 783665 w 863863"/>
                    <a:gd name="connsiteY17" fmla="*/ 98067 h 298404"/>
                    <a:gd name="connsiteX18" fmla="*/ 792373 w 863863"/>
                    <a:gd name="connsiteY18" fmla="*/ 91100 h 298404"/>
                    <a:gd name="connsiteX19" fmla="*/ 796437 w 863863"/>
                    <a:gd name="connsiteY19" fmla="*/ 78909 h 298404"/>
                    <a:gd name="connsiteX20" fmla="*/ 816757 w 863863"/>
                    <a:gd name="connsiteY20" fmla="*/ 64395 h 298404"/>
                    <a:gd name="connsiteX21" fmla="*/ 831851 w 863863"/>
                    <a:gd name="connsiteY21" fmla="*/ 70781 h 298404"/>
                    <a:gd name="connsiteX22" fmla="*/ 845784 w 863863"/>
                    <a:gd name="connsiteY22" fmla="*/ 40592 h 298404"/>
                    <a:gd name="connsiteX23" fmla="*/ 853912 w 863863"/>
                    <a:gd name="connsiteY23" fmla="*/ 33626 h 298404"/>
                    <a:gd name="connsiteX24" fmla="*/ 862620 w 863863"/>
                    <a:gd name="connsiteY24" fmla="*/ 34206 h 298404"/>
                    <a:gd name="connsiteX25" fmla="*/ 862620 w 863863"/>
                    <a:gd name="connsiteY25" fmla="*/ 4017 h 298404"/>
                    <a:gd name="connsiteX26" fmla="*/ 864362 w 863863"/>
                    <a:gd name="connsiteY26" fmla="*/ -47 h 298404"/>
                    <a:gd name="connsiteX27" fmla="*/ 837657 w 863863"/>
                    <a:gd name="connsiteY27" fmla="*/ 2856 h 298404"/>
                    <a:gd name="connsiteX28" fmla="*/ 836495 w 863863"/>
                    <a:gd name="connsiteY28" fmla="*/ 8662 h 298404"/>
                    <a:gd name="connsiteX29" fmla="*/ 668716 w 863863"/>
                    <a:gd name="connsiteY29" fmla="*/ 27820 h 298404"/>
                    <a:gd name="connsiteX30" fmla="*/ 636204 w 863863"/>
                    <a:gd name="connsiteY30" fmla="*/ 35948 h 298404"/>
                    <a:gd name="connsiteX31" fmla="*/ 517191 w 863863"/>
                    <a:gd name="connsiteY31" fmla="*/ 44076 h 298404"/>
                    <a:gd name="connsiteX32" fmla="*/ 487003 w 863863"/>
                    <a:gd name="connsiteY32" fmla="*/ 48720 h 298404"/>
                    <a:gd name="connsiteX33" fmla="*/ 385986 w 863863"/>
                    <a:gd name="connsiteY33" fmla="*/ 54526 h 298404"/>
                    <a:gd name="connsiteX34" fmla="*/ 370892 w 863863"/>
                    <a:gd name="connsiteY34" fmla="*/ 59170 h 298404"/>
                    <a:gd name="connsiteX35" fmla="*/ 239687 w 863863"/>
                    <a:gd name="connsiteY35" fmla="*/ 70781 h 298404"/>
                    <a:gd name="connsiteX36" fmla="*/ 235623 w 863863"/>
                    <a:gd name="connsiteY36" fmla="*/ 67298 h 298404"/>
                    <a:gd name="connsiteX37" fmla="*/ 214143 w 863863"/>
                    <a:gd name="connsiteY37" fmla="*/ 67298 h 298404"/>
                    <a:gd name="connsiteX38" fmla="*/ 221109 w 863863"/>
                    <a:gd name="connsiteY38" fmla="*/ 85875 h 298404"/>
                    <a:gd name="connsiteX39" fmla="*/ 217626 w 863863"/>
                    <a:gd name="connsiteY39" fmla="*/ 91100 h 298404"/>
                    <a:gd name="connsiteX40" fmla="*/ 82357 w 863863"/>
                    <a:gd name="connsiteY40" fmla="*/ 99809 h 298404"/>
                    <a:gd name="connsiteX41" fmla="*/ 77712 w 863863"/>
                    <a:gd name="connsiteY41" fmla="*/ 105614 h 298404"/>
                    <a:gd name="connsiteX42" fmla="*/ 73068 w 863863"/>
                    <a:gd name="connsiteY42" fmla="*/ 101550 h 298404"/>
                    <a:gd name="connsiteX43" fmla="*/ 67262 w 863863"/>
                    <a:gd name="connsiteY43" fmla="*/ 101550 h 298404"/>
                    <a:gd name="connsiteX44" fmla="*/ 67262 w 863863"/>
                    <a:gd name="connsiteY44" fmla="*/ 109098 h 298404"/>
                    <a:gd name="connsiteX45" fmla="*/ 70746 w 863863"/>
                    <a:gd name="connsiteY45" fmla="*/ 114903 h 298404"/>
                    <a:gd name="connsiteX46" fmla="*/ 70165 w 863863"/>
                    <a:gd name="connsiteY46" fmla="*/ 120709 h 298404"/>
                    <a:gd name="connsiteX47" fmla="*/ 62037 w 863863"/>
                    <a:gd name="connsiteY47" fmla="*/ 123611 h 298404"/>
                    <a:gd name="connsiteX48" fmla="*/ 70165 w 863863"/>
                    <a:gd name="connsiteY48" fmla="*/ 132320 h 298404"/>
                    <a:gd name="connsiteX49" fmla="*/ 65521 w 863863"/>
                    <a:gd name="connsiteY49" fmla="*/ 136383 h 298404"/>
                    <a:gd name="connsiteX50" fmla="*/ 55651 w 863863"/>
                    <a:gd name="connsiteY50" fmla="*/ 135222 h 298404"/>
                    <a:gd name="connsiteX51" fmla="*/ 59135 w 863863"/>
                    <a:gd name="connsiteY51" fmla="*/ 141028 h 298404"/>
                    <a:gd name="connsiteX52" fmla="*/ 66101 w 863863"/>
                    <a:gd name="connsiteY52" fmla="*/ 147414 h 298404"/>
                    <a:gd name="connsiteX53" fmla="*/ 66101 w 863863"/>
                    <a:gd name="connsiteY53" fmla="*/ 151478 h 298404"/>
                    <a:gd name="connsiteX54" fmla="*/ 59135 w 863863"/>
                    <a:gd name="connsiteY54" fmla="*/ 154381 h 298404"/>
                    <a:gd name="connsiteX55" fmla="*/ 53329 w 863863"/>
                    <a:gd name="connsiteY55" fmla="*/ 165992 h 298404"/>
                    <a:gd name="connsiteX56" fmla="*/ 53910 w 863863"/>
                    <a:gd name="connsiteY56" fmla="*/ 169475 h 298404"/>
                    <a:gd name="connsiteX57" fmla="*/ 62037 w 863863"/>
                    <a:gd name="connsiteY57" fmla="*/ 175281 h 298404"/>
                    <a:gd name="connsiteX58" fmla="*/ 59715 w 863863"/>
                    <a:gd name="connsiteY58" fmla="*/ 179345 h 298404"/>
                    <a:gd name="connsiteX59" fmla="*/ 51007 w 863863"/>
                    <a:gd name="connsiteY59" fmla="*/ 179345 h 298404"/>
                    <a:gd name="connsiteX60" fmla="*/ 51007 w 863863"/>
                    <a:gd name="connsiteY60" fmla="*/ 182247 h 298404"/>
                    <a:gd name="connsiteX61" fmla="*/ 56232 w 863863"/>
                    <a:gd name="connsiteY61" fmla="*/ 187472 h 298404"/>
                    <a:gd name="connsiteX62" fmla="*/ 56812 w 863863"/>
                    <a:gd name="connsiteY62" fmla="*/ 192117 h 298404"/>
                    <a:gd name="connsiteX63" fmla="*/ 48685 w 863863"/>
                    <a:gd name="connsiteY63" fmla="*/ 193278 h 298404"/>
                    <a:gd name="connsiteX64" fmla="*/ 45782 w 863863"/>
                    <a:gd name="connsiteY64" fmla="*/ 197922 h 298404"/>
                    <a:gd name="connsiteX65" fmla="*/ 36493 w 863863"/>
                    <a:gd name="connsiteY65" fmla="*/ 199083 h 298404"/>
                    <a:gd name="connsiteX66" fmla="*/ 31268 w 863863"/>
                    <a:gd name="connsiteY66" fmla="*/ 204308 h 298404"/>
                    <a:gd name="connsiteX67" fmla="*/ 34751 w 863863"/>
                    <a:gd name="connsiteY67" fmla="*/ 209533 h 298404"/>
                    <a:gd name="connsiteX68" fmla="*/ 41137 w 863863"/>
                    <a:gd name="connsiteY68" fmla="*/ 208953 h 298404"/>
                    <a:gd name="connsiteX69" fmla="*/ 44040 w 863863"/>
                    <a:gd name="connsiteY69" fmla="*/ 214178 h 298404"/>
                    <a:gd name="connsiteX70" fmla="*/ 34751 w 863863"/>
                    <a:gd name="connsiteY70" fmla="*/ 221725 h 298404"/>
                    <a:gd name="connsiteX71" fmla="*/ 37074 w 863863"/>
                    <a:gd name="connsiteY71" fmla="*/ 230433 h 298404"/>
                    <a:gd name="connsiteX72" fmla="*/ 25463 w 863863"/>
                    <a:gd name="connsiteY72" fmla="*/ 226950 h 298404"/>
                    <a:gd name="connsiteX73" fmla="*/ 24882 w 863863"/>
                    <a:gd name="connsiteY73" fmla="*/ 231014 h 298404"/>
                    <a:gd name="connsiteX74" fmla="*/ 27204 w 863863"/>
                    <a:gd name="connsiteY74" fmla="*/ 237400 h 298404"/>
                    <a:gd name="connsiteX75" fmla="*/ 25463 w 863863"/>
                    <a:gd name="connsiteY75" fmla="*/ 245528 h 298404"/>
                    <a:gd name="connsiteX76" fmla="*/ 17915 w 863863"/>
                    <a:gd name="connsiteY76" fmla="*/ 240883 h 298404"/>
                    <a:gd name="connsiteX77" fmla="*/ 13271 w 863863"/>
                    <a:gd name="connsiteY77" fmla="*/ 245528 h 298404"/>
                    <a:gd name="connsiteX78" fmla="*/ 19657 w 863863"/>
                    <a:gd name="connsiteY78" fmla="*/ 246108 h 298404"/>
                    <a:gd name="connsiteX79" fmla="*/ 20238 w 863863"/>
                    <a:gd name="connsiteY79" fmla="*/ 254816 h 298404"/>
                    <a:gd name="connsiteX80" fmla="*/ 16754 w 863863"/>
                    <a:gd name="connsiteY80" fmla="*/ 260622 h 298404"/>
                    <a:gd name="connsiteX81" fmla="*/ 23140 w 863863"/>
                    <a:gd name="connsiteY81" fmla="*/ 265847 h 298404"/>
                    <a:gd name="connsiteX82" fmla="*/ 21399 w 863863"/>
                    <a:gd name="connsiteY82" fmla="*/ 274555 h 298404"/>
                    <a:gd name="connsiteX83" fmla="*/ 26043 w 863863"/>
                    <a:gd name="connsiteY83" fmla="*/ 278619 h 298404"/>
                    <a:gd name="connsiteX84" fmla="*/ 21979 w 863863"/>
                    <a:gd name="connsiteY84" fmla="*/ 284425 h 298404"/>
                    <a:gd name="connsiteX85" fmla="*/ 15012 w 863863"/>
                    <a:gd name="connsiteY85" fmla="*/ 281522 h 298404"/>
                    <a:gd name="connsiteX86" fmla="*/ 9788 w 863863"/>
                    <a:gd name="connsiteY86" fmla="*/ 294294 h 298404"/>
                    <a:gd name="connsiteX87" fmla="*/ 499 w 863863"/>
                    <a:gd name="connsiteY87" fmla="*/ 298358 h 2984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</a:cxnLst>
                  <a:rect l="l" t="t" r="r" b="b"/>
                  <a:pathLst>
                    <a:path w="863863" h="298404">
                      <a:moveTo>
                        <a:pt x="222851" y="283264"/>
                      </a:moveTo>
                      <a:lnTo>
                        <a:pt x="488163" y="260041"/>
                      </a:lnTo>
                      <a:lnTo>
                        <a:pt x="621110" y="243205"/>
                      </a:lnTo>
                      <a:lnTo>
                        <a:pt x="621691" y="214758"/>
                      </a:lnTo>
                      <a:lnTo>
                        <a:pt x="629819" y="207211"/>
                      </a:lnTo>
                      <a:lnTo>
                        <a:pt x="638527" y="207792"/>
                      </a:lnTo>
                      <a:lnTo>
                        <a:pt x="646074" y="202567"/>
                      </a:lnTo>
                      <a:lnTo>
                        <a:pt x="650718" y="178764"/>
                      </a:lnTo>
                      <a:lnTo>
                        <a:pt x="677424" y="161347"/>
                      </a:lnTo>
                      <a:lnTo>
                        <a:pt x="698324" y="158445"/>
                      </a:lnTo>
                      <a:lnTo>
                        <a:pt x="716902" y="143350"/>
                      </a:lnTo>
                      <a:lnTo>
                        <a:pt x="719804" y="136383"/>
                      </a:lnTo>
                      <a:lnTo>
                        <a:pt x="747090" y="122450"/>
                      </a:lnTo>
                      <a:lnTo>
                        <a:pt x="750574" y="102711"/>
                      </a:lnTo>
                      <a:lnTo>
                        <a:pt x="773796" y="83553"/>
                      </a:lnTo>
                      <a:lnTo>
                        <a:pt x="778440" y="84714"/>
                      </a:lnTo>
                      <a:lnTo>
                        <a:pt x="779021" y="93423"/>
                      </a:lnTo>
                      <a:lnTo>
                        <a:pt x="783665" y="98067"/>
                      </a:lnTo>
                      <a:lnTo>
                        <a:pt x="792373" y="91100"/>
                      </a:lnTo>
                      <a:lnTo>
                        <a:pt x="796437" y="78909"/>
                      </a:lnTo>
                      <a:lnTo>
                        <a:pt x="816757" y="64395"/>
                      </a:lnTo>
                      <a:lnTo>
                        <a:pt x="831851" y="70781"/>
                      </a:lnTo>
                      <a:lnTo>
                        <a:pt x="845784" y="40592"/>
                      </a:lnTo>
                      <a:lnTo>
                        <a:pt x="853912" y="33626"/>
                      </a:lnTo>
                      <a:lnTo>
                        <a:pt x="862620" y="34206"/>
                      </a:lnTo>
                      <a:lnTo>
                        <a:pt x="862620" y="4017"/>
                      </a:lnTo>
                      <a:lnTo>
                        <a:pt x="864362" y="-47"/>
                      </a:lnTo>
                      <a:lnTo>
                        <a:pt x="837657" y="2856"/>
                      </a:lnTo>
                      <a:lnTo>
                        <a:pt x="836495" y="8662"/>
                      </a:lnTo>
                      <a:lnTo>
                        <a:pt x="668716" y="27820"/>
                      </a:lnTo>
                      <a:lnTo>
                        <a:pt x="636204" y="35948"/>
                      </a:lnTo>
                      <a:lnTo>
                        <a:pt x="517191" y="44076"/>
                      </a:lnTo>
                      <a:lnTo>
                        <a:pt x="487003" y="48720"/>
                      </a:lnTo>
                      <a:lnTo>
                        <a:pt x="385986" y="54526"/>
                      </a:lnTo>
                      <a:lnTo>
                        <a:pt x="370892" y="59170"/>
                      </a:lnTo>
                      <a:lnTo>
                        <a:pt x="239687" y="70781"/>
                      </a:lnTo>
                      <a:lnTo>
                        <a:pt x="235623" y="67298"/>
                      </a:lnTo>
                      <a:lnTo>
                        <a:pt x="214143" y="67298"/>
                      </a:lnTo>
                      <a:lnTo>
                        <a:pt x="221109" y="85875"/>
                      </a:lnTo>
                      <a:lnTo>
                        <a:pt x="217626" y="91100"/>
                      </a:lnTo>
                      <a:lnTo>
                        <a:pt x="82357" y="99809"/>
                      </a:lnTo>
                      <a:lnTo>
                        <a:pt x="77712" y="105614"/>
                      </a:lnTo>
                      <a:lnTo>
                        <a:pt x="73068" y="101550"/>
                      </a:lnTo>
                      <a:lnTo>
                        <a:pt x="67262" y="101550"/>
                      </a:lnTo>
                      <a:lnTo>
                        <a:pt x="67262" y="109098"/>
                      </a:lnTo>
                      <a:lnTo>
                        <a:pt x="70746" y="114903"/>
                      </a:lnTo>
                      <a:lnTo>
                        <a:pt x="70165" y="120709"/>
                      </a:lnTo>
                      <a:lnTo>
                        <a:pt x="62037" y="123611"/>
                      </a:lnTo>
                      <a:lnTo>
                        <a:pt x="70165" y="132320"/>
                      </a:lnTo>
                      <a:lnTo>
                        <a:pt x="65521" y="136383"/>
                      </a:lnTo>
                      <a:lnTo>
                        <a:pt x="55651" y="135222"/>
                      </a:lnTo>
                      <a:lnTo>
                        <a:pt x="59135" y="141028"/>
                      </a:lnTo>
                      <a:lnTo>
                        <a:pt x="66101" y="147414"/>
                      </a:lnTo>
                      <a:lnTo>
                        <a:pt x="66101" y="151478"/>
                      </a:lnTo>
                      <a:lnTo>
                        <a:pt x="59135" y="154381"/>
                      </a:lnTo>
                      <a:lnTo>
                        <a:pt x="53329" y="165992"/>
                      </a:lnTo>
                      <a:lnTo>
                        <a:pt x="53910" y="169475"/>
                      </a:lnTo>
                      <a:lnTo>
                        <a:pt x="62037" y="175281"/>
                      </a:lnTo>
                      <a:lnTo>
                        <a:pt x="59715" y="179345"/>
                      </a:lnTo>
                      <a:lnTo>
                        <a:pt x="51007" y="179345"/>
                      </a:lnTo>
                      <a:lnTo>
                        <a:pt x="51007" y="182247"/>
                      </a:lnTo>
                      <a:lnTo>
                        <a:pt x="56232" y="187472"/>
                      </a:lnTo>
                      <a:lnTo>
                        <a:pt x="56812" y="192117"/>
                      </a:lnTo>
                      <a:lnTo>
                        <a:pt x="48685" y="193278"/>
                      </a:lnTo>
                      <a:lnTo>
                        <a:pt x="45782" y="197922"/>
                      </a:lnTo>
                      <a:lnTo>
                        <a:pt x="36493" y="199083"/>
                      </a:lnTo>
                      <a:lnTo>
                        <a:pt x="31268" y="204308"/>
                      </a:lnTo>
                      <a:lnTo>
                        <a:pt x="34751" y="209533"/>
                      </a:lnTo>
                      <a:lnTo>
                        <a:pt x="41137" y="208953"/>
                      </a:lnTo>
                      <a:lnTo>
                        <a:pt x="44040" y="214178"/>
                      </a:lnTo>
                      <a:lnTo>
                        <a:pt x="34751" y="221725"/>
                      </a:lnTo>
                      <a:lnTo>
                        <a:pt x="37074" y="230433"/>
                      </a:lnTo>
                      <a:lnTo>
                        <a:pt x="25463" y="226950"/>
                      </a:lnTo>
                      <a:lnTo>
                        <a:pt x="24882" y="231014"/>
                      </a:lnTo>
                      <a:lnTo>
                        <a:pt x="27204" y="237400"/>
                      </a:lnTo>
                      <a:lnTo>
                        <a:pt x="25463" y="245528"/>
                      </a:lnTo>
                      <a:lnTo>
                        <a:pt x="17915" y="240883"/>
                      </a:lnTo>
                      <a:lnTo>
                        <a:pt x="13271" y="245528"/>
                      </a:lnTo>
                      <a:lnTo>
                        <a:pt x="19657" y="246108"/>
                      </a:lnTo>
                      <a:lnTo>
                        <a:pt x="20238" y="254816"/>
                      </a:lnTo>
                      <a:lnTo>
                        <a:pt x="16754" y="260622"/>
                      </a:lnTo>
                      <a:lnTo>
                        <a:pt x="23140" y="265847"/>
                      </a:lnTo>
                      <a:lnTo>
                        <a:pt x="21399" y="274555"/>
                      </a:lnTo>
                      <a:lnTo>
                        <a:pt x="26043" y="278619"/>
                      </a:lnTo>
                      <a:lnTo>
                        <a:pt x="21979" y="284425"/>
                      </a:lnTo>
                      <a:lnTo>
                        <a:pt x="15012" y="281522"/>
                      </a:lnTo>
                      <a:lnTo>
                        <a:pt x="9788" y="294294"/>
                      </a:lnTo>
                      <a:lnTo>
                        <a:pt x="499" y="298358"/>
                      </a:lnTo>
                      <a:close/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0007634B-C0C8-8049-FAE9-1B1BE275403F}"/>
                    </a:ext>
                  </a:extLst>
                </p:cNvPr>
                <p:cNvSpPr/>
                <p:nvPr/>
              </p:nvSpPr>
              <p:spPr>
                <a:xfrm>
                  <a:off x="8514015" y="4074623"/>
                  <a:ext cx="1419452" cy="1388683"/>
                </a:xfrm>
                <a:custGeom>
                  <a:avLst/>
                  <a:gdLst>
                    <a:gd name="connsiteX0" fmla="*/ 592 w 1419452"/>
                    <a:gd name="connsiteY0" fmla="*/ 557825 h 1388683"/>
                    <a:gd name="connsiteX1" fmla="*/ 2333 w 1419452"/>
                    <a:gd name="connsiteY1" fmla="*/ 540408 h 1388683"/>
                    <a:gd name="connsiteX2" fmla="*/ 202044 w 1419452"/>
                    <a:gd name="connsiteY2" fmla="*/ 561308 h 1388683"/>
                    <a:gd name="connsiteX3" fmla="*/ 386659 w 1419452"/>
                    <a:gd name="connsiteY3" fmla="*/ 576402 h 1388683"/>
                    <a:gd name="connsiteX4" fmla="*/ 432523 w 1419452"/>
                    <a:gd name="connsiteY4" fmla="*/ -87 h 1388683"/>
                    <a:gd name="connsiteX5" fmla="*/ 437168 w 1419452"/>
                    <a:gd name="connsiteY5" fmla="*/ -87 h 1388683"/>
                    <a:gd name="connsiteX6" fmla="*/ 742539 w 1419452"/>
                    <a:gd name="connsiteY6" fmla="*/ 18491 h 1388683"/>
                    <a:gd name="connsiteX7" fmla="*/ 734411 w 1419452"/>
                    <a:gd name="connsiteY7" fmla="*/ 266387 h 1388683"/>
                    <a:gd name="connsiteX8" fmla="*/ 750086 w 1419452"/>
                    <a:gd name="connsiteY8" fmla="*/ 273934 h 1388683"/>
                    <a:gd name="connsiteX9" fmla="*/ 764600 w 1419452"/>
                    <a:gd name="connsiteY9" fmla="*/ 291351 h 1388683"/>
                    <a:gd name="connsiteX10" fmla="*/ 773308 w 1419452"/>
                    <a:gd name="connsiteY10" fmla="*/ 293092 h 1388683"/>
                    <a:gd name="connsiteX11" fmla="*/ 779694 w 1419452"/>
                    <a:gd name="connsiteY11" fmla="*/ 287287 h 1388683"/>
                    <a:gd name="connsiteX12" fmla="*/ 786661 w 1419452"/>
                    <a:gd name="connsiteY12" fmla="*/ 289609 h 1388683"/>
                    <a:gd name="connsiteX13" fmla="*/ 794789 w 1419452"/>
                    <a:gd name="connsiteY13" fmla="*/ 295414 h 1388683"/>
                    <a:gd name="connsiteX14" fmla="*/ 801175 w 1419452"/>
                    <a:gd name="connsiteY14" fmla="*/ 286706 h 1388683"/>
                    <a:gd name="connsiteX15" fmla="*/ 814527 w 1419452"/>
                    <a:gd name="connsiteY15" fmla="*/ 296576 h 1388683"/>
                    <a:gd name="connsiteX16" fmla="*/ 817430 w 1419452"/>
                    <a:gd name="connsiteY16" fmla="*/ 313412 h 1388683"/>
                    <a:gd name="connsiteX17" fmla="*/ 824397 w 1419452"/>
                    <a:gd name="connsiteY17" fmla="*/ 317475 h 1388683"/>
                    <a:gd name="connsiteX18" fmla="*/ 837749 w 1419452"/>
                    <a:gd name="connsiteY18" fmla="*/ 316895 h 1388683"/>
                    <a:gd name="connsiteX19" fmla="*/ 858069 w 1419452"/>
                    <a:gd name="connsiteY19" fmla="*/ 327925 h 1388683"/>
                    <a:gd name="connsiteX20" fmla="*/ 869680 w 1419452"/>
                    <a:gd name="connsiteY20" fmla="*/ 327345 h 1388683"/>
                    <a:gd name="connsiteX21" fmla="*/ 877808 w 1419452"/>
                    <a:gd name="connsiteY21" fmla="*/ 325023 h 1388683"/>
                    <a:gd name="connsiteX22" fmla="*/ 891160 w 1419452"/>
                    <a:gd name="connsiteY22" fmla="*/ 337795 h 1388683"/>
                    <a:gd name="connsiteX23" fmla="*/ 902772 w 1419452"/>
                    <a:gd name="connsiteY23" fmla="*/ 324442 h 1388683"/>
                    <a:gd name="connsiteX24" fmla="*/ 923091 w 1419452"/>
                    <a:gd name="connsiteY24" fmla="*/ 330828 h 1388683"/>
                    <a:gd name="connsiteX25" fmla="*/ 934121 w 1419452"/>
                    <a:gd name="connsiteY25" fmla="*/ 348245 h 1388683"/>
                    <a:gd name="connsiteX26" fmla="*/ 947474 w 1419452"/>
                    <a:gd name="connsiteY26" fmla="*/ 347664 h 1388683"/>
                    <a:gd name="connsiteX27" fmla="*/ 943410 w 1419452"/>
                    <a:gd name="connsiteY27" fmla="*/ 359856 h 1388683"/>
                    <a:gd name="connsiteX28" fmla="*/ 956763 w 1419452"/>
                    <a:gd name="connsiteY28" fmla="*/ 366242 h 1388683"/>
                    <a:gd name="connsiteX29" fmla="*/ 974179 w 1419452"/>
                    <a:gd name="connsiteY29" fmla="*/ 351147 h 1388683"/>
                    <a:gd name="connsiteX30" fmla="*/ 989274 w 1419452"/>
                    <a:gd name="connsiteY30" fmla="*/ 361017 h 1388683"/>
                    <a:gd name="connsiteX31" fmla="*/ 996821 w 1419452"/>
                    <a:gd name="connsiteY31" fmla="*/ 358114 h 1388683"/>
                    <a:gd name="connsiteX32" fmla="*/ 997402 w 1419452"/>
                    <a:gd name="connsiteY32" fmla="*/ 366823 h 1388683"/>
                    <a:gd name="connsiteX33" fmla="*/ 1007271 w 1419452"/>
                    <a:gd name="connsiteY33" fmla="*/ 373789 h 1388683"/>
                    <a:gd name="connsiteX34" fmla="*/ 1020624 w 1419452"/>
                    <a:gd name="connsiteY34" fmla="*/ 359275 h 1388683"/>
                    <a:gd name="connsiteX35" fmla="*/ 1027590 w 1419452"/>
                    <a:gd name="connsiteY35" fmla="*/ 363339 h 1388683"/>
                    <a:gd name="connsiteX36" fmla="*/ 1025849 w 1419452"/>
                    <a:gd name="connsiteY36" fmla="*/ 374950 h 1388683"/>
                    <a:gd name="connsiteX37" fmla="*/ 1031654 w 1419452"/>
                    <a:gd name="connsiteY37" fmla="*/ 385400 h 1388683"/>
                    <a:gd name="connsiteX38" fmla="*/ 1038621 w 1419452"/>
                    <a:gd name="connsiteY38" fmla="*/ 380756 h 1388683"/>
                    <a:gd name="connsiteX39" fmla="*/ 1053135 w 1419452"/>
                    <a:gd name="connsiteY39" fmla="*/ 356372 h 1388683"/>
                    <a:gd name="connsiteX40" fmla="*/ 1063585 w 1419452"/>
                    <a:gd name="connsiteY40" fmla="*/ 367984 h 1388683"/>
                    <a:gd name="connsiteX41" fmla="*/ 1075196 w 1419452"/>
                    <a:gd name="connsiteY41" fmla="*/ 370886 h 1388683"/>
                    <a:gd name="connsiteX42" fmla="*/ 1087387 w 1419452"/>
                    <a:gd name="connsiteY42" fmla="*/ 366823 h 1388683"/>
                    <a:gd name="connsiteX43" fmla="*/ 1098998 w 1419452"/>
                    <a:gd name="connsiteY43" fmla="*/ 377272 h 1388683"/>
                    <a:gd name="connsiteX44" fmla="*/ 1105965 w 1419452"/>
                    <a:gd name="connsiteY44" fmla="*/ 376692 h 1388683"/>
                    <a:gd name="connsiteX45" fmla="*/ 1113512 w 1419452"/>
                    <a:gd name="connsiteY45" fmla="*/ 383659 h 1388683"/>
                    <a:gd name="connsiteX46" fmla="*/ 1134412 w 1419452"/>
                    <a:gd name="connsiteY46" fmla="*/ 378434 h 1388683"/>
                    <a:gd name="connsiteX47" fmla="*/ 1137896 w 1419452"/>
                    <a:gd name="connsiteY47" fmla="*/ 368564 h 1388683"/>
                    <a:gd name="connsiteX48" fmla="*/ 1159376 w 1419452"/>
                    <a:gd name="connsiteY48" fmla="*/ 366823 h 1388683"/>
                    <a:gd name="connsiteX49" fmla="*/ 1168665 w 1419452"/>
                    <a:gd name="connsiteY49" fmla="*/ 370886 h 1388683"/>
                    <a:gd name="connsiteX50" fmla="*/ 1197693 w 1419452"/>
                    <a:gd name="connsiteY50" fmla="*/ 356372 h 1388683"/>
                    <a:gd name="connsiteX51" fmla="*/ 1201176 w 1419452"/>
                    <a:gd name="connsiteY51" fmla="*/ 365081 h 1388683"/>
                    <a:gd name="connsiteX52" fmla="*/ 1230784 w 1419452"/>
                    <a:gd name="connsiteY52" fmla="*/ 363339 h 1388683"/>
                    <a:gd name="connsiteX53" fmla="*/ 1233687 w 1419452"/>
                    <a:gd name="connsiteY53" fmla="*/ 354050 h 1388683"/>
                    <a:gd name="connsiteX54" fmla="*/ 1246459 w 1419452"/>
                    <a:gd name="connsiteY54" fmla="*/ 359275 h 1388683"/>
                    <a:gd name="connsiteX55" fmla="*/ 1273164 w 1419452"/>
                    <a:gd name="connsiteY55" fmla="*/ 381336 h 1388683"/>
                    <a:gd name="connsiteX56" fmla="*/ 1310320 w 1419452"/>
                    <a:gd name="connsiteY56" fmla="*/ 392367 h 1388683"/>
                    <a:gd name="connsiteX57" fmla="*/ 1325414 w 1419452"/>
                    <a:gd name="connsiteY57" fmla="*/ 405719 h 1388683"/>
                    <a:gd name="connsiteX58" fmla="*/ 1341670 w 1419452"/>
                    <a:gd name="connsiteY58" fmla="*/ 398172 h 1388683"/>
                    <a:gd name="connsiteX59" fmla="*/ 1360247 w 1419452"/>
                    <a:gd name="connsiteY59" fmla="*/ 402817 h 1388683"/>
                    <a:gd name="connsiteX60" fmla="*/ 1361409 w 1419452"/>
                    <a:gd name="connsiteY60" fmla="*/ 471903 h 1388683"/>
                    <a:gd name="connsiteX61" fmla="*/ 1364311 w 1419452"/>
                    <a:gd name="connsiteY61" fmla="*/ 587433 h 1388683"/>
                    <a:gd name="connsiteX62" fmla="*/ 1368375 w 1419452"/>
                    <a:gd name="connsiteY62" fmla="*/ 607172 h 1388683"/>
                    <a:gd name="connsiteX63" fmla="*/ 1383470 w 1419452"/>
                    <a:gd name="connsiteY63" fmla="*/ 623427 h 1388683"/>
                    <a:gd name="connsiteX64" fmla="*/ 1387534 w 1419452"/>
                    <a:gd name="connsiteY64" fmla="*/ 654777 h 1388683"/>
                    <a:gd name="connsiteX65" fmla="*/ 1409594 w 1419452"/>
                    <a:gd name="connsiteY65" fmla="*/ 681482 h 1388683"/>
                    <a:gd name="connsiteX66" fmla="*/ 1414239 w 1419452"/>
                    <a:gd name="connsiteY66" fmla="*/ 706446 h 1388683"/>
                    <a:gd name="connsiteX67" fmla="*/ 1420044 w 1419452"/>
                    <a:gd name="connsiteY67" fmla="*/ 706446 h 1388683"/>
                    <a:gd name="connsiteX68" fmla="*/ 1419464 w 1419452"/>
                    <a:gd name="connsiteY68" fmla="*/ 748827 h 1388683"/>
                    <a:gd name="connsiteX69" fmla="*/ 1400306 w 1419452"/>
                    <a:gd name="connsiteY69" fmla="*/ 785982 h 1388683"/>
                    <a:gd name="connsiteX70" fmla="*/ 1407853 w 1419452"/>
                    <a:gd name="connsiteY70" fmla="*/ 799335 h 1388683"/>
                    <a:gd name="connsiteX71" fmla="*/ 1400306 w 1419452"/>
                    <a:gd name="connsiteY71" fmla="*/ 808043 h 1388683"/>
                    <a:gd name="connsiteX72" fmla="*/ 1404369 w 1419452"/>
                    <a:gd name="connsiteY72" fmla="*/ 825460 h 1388683"/>
                    <a:gd name="connsiteX73" fmla="*/ 1403789 w 1419452"/>
                    <a:gd name="connsiteY73" fmla="*/ 850423 h 1388683"/>
                    <a:gd name="connsiteX74" fmla="*/ 1391017 w 1419452"/>
                    <a:gd name="connsiteY74" fmla="*/ 870743 h 1388683"/>
                    <a:gd name="connsiteX75" fmla="*/ 1390436 w 1419452"/>
                    <a:gd name="connsiteY75" fmla="*/ 875387 h 1388683"/>
                    <a:gd name="connsiteX76" fmla="*/ 1380567 w 1419452"/>
                    <a:gd name="connsiteY76" fmla="*/ 882354 h 1388683"/>
                    <a:gd name="connsiteX77" fmla="*/ 1386372 w 1419452"/>
                    <a:gd name="connsiteY77" fmla="*/ 892804 h 1388683"/>
                    <a:gd name="connsiteX78" fmla="*/ 1393339 w 1419452"/>
                    <a:gd name="connsiteY78" fmla="*/ 899190 h 1388683"/>
                    <a:gd name="connsiteX79" fmla="*/ 1373020 w 1419452"/>
                    <a:gd name="connsiteY79" fmla="*/ 900932 h 1388683"/>
                    <a:gd name="connsiteX80" fmla="*/ 1324253 w 1419452"/>
                    <a:gd name="connsiteY80" fmla="*/ 923573 h 1388683"/>
                    <a:gd name="connsiteX81" fmla="*/ 1303934 w 1419452"/>
                    <a:gd name="connsiteY81" fmla="*/ 931701 h 1388683"/>
                    <a:gd name="connsiteX82" fmla="*/ 1293484 w 1419452"/>
                    <a:gd name="connsiteY82" fmla="*/ 942151 h 1388683"/>
                    <a:gd name="connsiteX83" fmla="*/ 1289420 w 1419452"/>
                    <a:gd name="connsiteY83" fmla="*/ 939248 h 1388683"/>
                    <a:gd name="connsiteX84" fmla="*/ 1301612 w 1419452"/>
                    <a:gd name="connsiteY84" fmla="*/ 925895 h 1388683"/>
                    <a:gd name="connsiteX85" fmla="*/ 1312062 w 1419452"/>
                    <a:gd name="connsiteY85" fmla="*/ 921831 h 1388683"/>
                    <a:gd name="connsiteX86" fmla="*/ 1314964 w 1419452"/>
                    <a:gd name="connsiteY86" fmla="*/ 916606 h 1388683"/>
                    <a:gd name="connsiteX87" fmla="*/ 1298128 w 1419452"/>
                    <a:gd name="connsiteY87" fmla="*/ 916026 h 1388683"/>
                    <a:gd name="connsiteX88" fmla="*/ 1294064 w 1419452"/>
                    <a:gd name="connsiteY88" fmla="*/ 911381 h 1388683"/>
                    <a:gd name="connsiteX89" fmla="*/ 1298709 w 1419452"/>
                    <a:gd name="connsiteY89" fmla="*/ 899770 h 1388683"/>
                    <a:gd name="connsiteX90" fmla="*/ 1293484 w 1419452"/>
                    <a:gd name="connsiteY90" fmla="*/ 889320 h 1388683"/>
                    <a:gd name="connsiteX91" fmla="*/ 1290000 w 1419452"/>
                    <a:gd name="connsiteY91" fmla="*/ 889320 h 1388683"/>
                    <a:gd name="connsiteX92" fmla="*/ 1276067 w 1419452"/>
                    <a:gd name="connsiteY92" fmla="*/ 896868 h 1388683"/>
                    <a:gd name="connsiteX93" fmla="*/ 1265037 w 1419452"/>
                    <a:gd name="connsiteY93" fmla="*/ 911962 h 1388683"/>
                    <a:gd name="connsiteX94" fmla="*/ 1266778 w 1419452"/>
                    <a:gd name="connsiteY94" fmla="*/ 921831 h 1388683"/>
                    <a:gd name="connsiteX95" fmla="*/ 1285937 w 1419452"/>
                    <a:gd name="connsiteY95" fmla="*/ 941570 h 1388683"/>
                    <a:gd name="connsiteX96" fmla="*/ 1293484 w 1419452"/>
                    <a:gd name="connsiteY96" fmla="*/ 943312 h 1388683"/>
                    <a:gd name="connsiteX97" fmla="*/ 1293484 w 1419452"/>
                    <a:gd name="connsiteY97" fmla="*/ 947956 h 1388683"/>
                    <a:gd name="connsiteX98" fmla="*/ 1280131 w 1419452"/>
                    <a:gd name="connsiteY98" fmla="*/ 957245 h 1388683"/>
                    <a:gd name="connsiteX99" fmla="*/ 1251684 w 1419452"/>
                    <a:gd name="connsiteY99" fmla="*/ 980467 h 1388683"/>
                    <a:gd name="connsiteX100" fmla="*/ 1228462 w 1419452"/>
                    <a:gd name="connsiteY100" fmla="*/ 1003109 h 1388683"/>
                    <a:gd name="connsiteX101" fmla="*/ 1209884 w 1419452"/>
                    <a:gd name="connsiteY101" fmla="*/ 1011237 h 1388683"/>
                    <a:gd name="connsiteX102" fmla="*/ 1180857 w 1419452"/>
                    <a:gd name="connsiteY102" fmla="*/ 1028653 h 1388683"/>
                    <a:gd name="connsiteX103" fmla="*/ 1159376 w 1419452"/>
                    <a:gd name="connsiteY103" fmla="*/ 1040264 h 1388683"/>
                    <a:gd name="connsiteX104" fmla="*/ 1133251 w 1419452"/>
                    <a:gd name="connsiteY104" fmla="*/ 1051295 h 1388683"/>
                    <a:gd name="connsiteX105" fmla="*/ 1109448 w 1419452"/>
                    <a:gd name="connsiteY105" fmla="*/ 1065809 h 1388683"/>
                    <a:gd name="connsiteX106" fmla="*/ 1128026 w 1419452"/>
                    <a:gd name="connsiteY106" fmla="*/ 1048392 h 1388683"/>
                    <a:gd name="connsiteX107" fmla="*/ 1128026 w 1419452"/>
                    <a:gd name="connsiteY107" fmla="*/ 1042006 h 1388683"/>
                    <a:gd name="connsiteX108" fmla="*/ 1131509 w 1419452"/>
                    <a:gd name="connsiteY108" fmla="*/ 1037362 h 1388683"/>
                    <a:gd name="connsiteX109" fmla="*/ 1130348 w 1419452"/>
                    <a:gd name="connsiteY109" fmla="*/ 1026911 h 1388683"/>
                    <a:gd name="connsiteX110" fmla="*/ 1121640 w 1419452"/>
                    <a:gd name="connsiteY110" fmla="*/ 1026331 h 1388683"/>
                    <a:gd name="connsiteX111" fmla="*/ 1115254 w 1419452"/>
                    <a:gd name="connsiteY111" fmla="*/ 1035039 h 1388683"/>
                    <a:gd name="connsiteX112" fmla="*/ 1100160 w 1419452"/>
                    <a:gd name="connsiteY112" fmla="*/ 1042587 h 1388683"/>
                    <a:gd name="connsiteX113" fmla="*/ 1089710 w 1419452"/>
                    <a:gd name="connsiteY113" fmla="*/ 1035620 h 1388683"/>
                    <a:gd name="connsiteX114" fmla="*/ 1087968 w 1419452"/>
                    <a:gd name="connsiteY114" fmla="*/ 1025750 h 1388683"/>
                    <a:gd name="connsiteX115" fmla="*/ 1079260 w 1419452"/>
                    <a:gd name="connsiteY115" fmla="*/ 1025750 h 1388683"/>
                    <a:gd name="connsiteX116" fmla="*/ 1083904 w 1419452"/>
                    <a:gd name="connsiteY116" fmla="*/ 1038523 h 1388683"/>
                    <a:gd name="connsiteX117" fmla="*/ 1092032 w 1419452"/>
                    <a:gd name="connsiteY117" fmla="*/ 1042587 h 1388683"/>
                    <a:gd name="connsiteX118" fmla="*/ 1098998 w 1419452"/>
                    <a:gd name="connsiteY118" fmla="*/ 1047812 h 1388683"/>
                    <a:gd name="connsiteX119" fmla="*/ 1109448 w 1419452"/>
                    <a:gd name="connsiteY119" fmla="*/ 1057100 h 1388683"/>
                    <a:gd name="connsiteX120" fmla="*/ 1105385 w 1419452"/>
                    <a:gd name="connsiteY120" fmla="*/ 1061745 h 1388683"/>
                    <a:gd name="connsiteX121" fmla="*/ 1082743 w 1419452"/>
                    <a:gd name="connsiteY121" fmla="*/ 1071614 h 1388683"/>
                    <a:gd name="connsiteX122" fmla="*/ 1072874 w 1419452"/>
                    <a:gd name="connsiteY122" fmla="*/ 1072195 h 1388683"/>
                    <a:gd name="connsiteX123" fmla="*/ 1065907 w 1419452"/>
                    <a:gd name="connsiteY123" fmla="*/ 1065228 h 1388683"/>
                    <a:gd name="connsiteX124" fmla="*/ 1063004 w 1419452"/>
                    <a:gd name="connsiteY124" fmla="*/ 1077420 h 1388683"/>
                    <a:gd name="connsiteX125" fmla="*/ 1065907 w 1419452"/>
                    <a:gd name="connsiteY125" fmla="*/ 1083806 h 1388683"/>
                    <a:gd name="connsiteX126" fmla="*/ 1050232 w 1419452"/>
                    <a:gd name="connsiteY126" fmla="*/ 1095417 h 1388683"/>
                    <a:gd name="connsiteX127" fmla="*/ 1041524 w 1419452"/>
                    <a:gd name="connsiteY127" fmla="*/ 1096578 h 1388683"/>
                    <a:gd name="connsiteX128" fmla="*/ 1036879 w 1419452"/>
                    <a:gd name="connsiteY128" fmla="*/ 1100642 h 1388683"/>
                    <a:gd name="connsiteX129" fmla="*/ 1034557 w 1419452"/>
                    <a:gd name="connsiteY129" fmla="*/ 1110511 h 1388683"/>
                    <a:gd name="connsiteX130" fmla="*/ 1024107 w 1419452"/>
                    <a:gd name="connsiteY130" fmla="*/ 1129670 h 1388683"/>
                    <a:gd name="connsiteX131" fmla="*/ 1014818 w 1419452"/>
                    <a:gd name="connsiteY131" fmla="*/ 1133733 h 1388683"/>
                    <a:gd name="connsiteX132" fmla="*/ 1005529 w 1419452"/>
                    <a:gd name="connsiteY132" fmla="*/ 1130250 h 1388683"/>
                    <a:gd name="connsiteX133" fmla="*/ 995079 w 1419452"/>
                    <a:gd name="connsiteY133" fmla="*/ 1136636 h 1388683"/>
                    <a:gd name="connsiteX134" fmla="*/ 996821 w 1419452"/>
                    <a:gd name="connsiteY134" fmla="*/ 1144764 h 1388683"/>
                    <a:gd name="connsiteX135" fmla="*/ 1004368 w 1419452"/>
                    <a:gd name="connsiteY135" fmla="*/ 1149408 h 1388683"/>
                    <a:gd name="connsiteX136" fmla="*/ 1010174 w 1419452"/>
                    <a:gd name="connsiteY136" fmla="*/ 1154053 h 1388683"/>
                    <a:gd name="connsiteX137" fmla="*/ 999724 w 1419452"/>
                    <a:gd name="connsiteY137" fmla="*/ 1174372 h 1388683"/>
                    <a:gd name="connsiteX138" fmla="*/ 997982 w 1419452"/>
                    <a:gd name="connsiteY138" fmla="*/ 1190628 h 1388683"/>
                    <a:gd name="connsiteX139" fmla="*/ 992177 w 1419452"/>
                    <a:gd name="connsiteY139" fmla="*/ 1200497 h 1388683"/>
                    <a:gd name="connsiteX140" fmla="*/ 984049 w 1419452"/>
                    <a:gd name="connsiteY140" fmla="*/ 1206303 h 1388683"/>
                    <a:gd name="connsiteX141" fmla="*/ 967213 w 1419452"/>
                    <a:gd name="connsiteY141" fmla="*/ 1208625 h 1388683"/>
                    <a:gd name="connsiteX142" fmla="*/ 977663 w 1419452"/>
                    <a:gd name="connsiteY142" fmla="*/ 1212108 h 1388683"/>
                    <a:gd name="connsiteX143" fmla="*/ 988693 w 1419452"/>
                    <a:gd name="connsiteY143" fmla="*/ 1208625 h 1388683"/>
                    <a:gd name="connsiteX144" fmla="*/ 986371 w 1419452"/>
                    <a:gd name="connsiteY144" fmla="*/ 1227202 h 1388683"/>
                    <a:gd name="connsiteX145" fmla="*/ 979985 w 1419452"/>
                    <a:gd name="connsiteY145" fmla="*/ 1226622 h 1388683"/>
                    <a:gd name="connsiteX146" fmla="*/ 981146 w 1419452"/>
                    <a:gd name="connsiteY146" fmla="*/ 1233589 h 1388683"/>
                    <a:gd name="connsiteX147" fmla="*/ 982888 w 1419452"/>
                    <a:gd name="connsiteY147" fmla="*/ 1241716 h 1388683"/>
                    <a:gd name="connsiteX148" fmla="*/ 975341 w 1419452"/>
                    <a:gd name="connsiteY148" fmla="*/ 1246941 h 1388683"/>
                    <a:gd name="connsiteX149" fmla="*/ 975341 w 1419452"/>
                    <a:gd name="connsiteY149" fmla="*/ 1264938 h 1388683"/>
                    <a:gd name="connsiteX150" fmla="*/ 984629 w 1419452"/>
                    <a:gd name="connsiteY150" fmla="*/ 1273066 h 1388683"/>
                    <a:gd name="connsiteX151" fmla="*/ 988113 w 1419452"/>
                    <a:gd name="connsiteY151" fmla="*/ 1291063 h 1388683"/>
                    <a:gd name="connsiteX152" fmla="*/ 985791 w 1419452"/>
                    <a:gd name="connsiteY152" fmla="*/ 1303836 h 1388683"/>
                    <a:gd name="connsiteX153" fmla="*/ 979985 w 1419452"/>
                    <a:gd name="connsiteY153" fmla="*/ 1306158 h 1388683"/>
                    <a:gd name="connsiteX154" fmla="*/ 982307 w 1419452"/>
                    <a:gd name="connsiteY154" fmla="*/ 1314866 h 1388683"/>
                    <a:gd name="connsiteX155" fmla="*/ 988693 w 1419452"/>
                    <a:gd name="connsiteY155" fmla="*/ 1317188 h 1388683"/>
                    <a:gd name="connsiteX156" fmla="*/ 993338 w 1419452"/>
                    <a:gd name="connsiteY156" fmla="*/ 1327058 h 1388683"/>
                    <a:gd name="connsiteX157" fmla="*/ 993338 w 1419452"/>
                    <a:gd name="connsiteY157" fmla="*/ 1342152 h 1388683"/>
                    <a:gd name="connsiteX158" fmla="*/ 999724 w 1419452"/>
                    <a:gd name="connsiteY158" fmla="*/ 1354344 h 1388683"/>
                    <a:gd name="connsiteX159" fmla="*/ 1012496 w 1419452"/>
                    <a:gd name="connsiteY159" fmla="*/ 1369438 h 1388683"/>
                    <a:gd name="connsiteX160" fmla="*/ 1011915 w 1419452"/>
                    <a:gd name="connsiteY160" fmla="*/ 1373502 h 1388683"/>
                    <a:gd name="connsiteX161" fmla="*/ 999143 w 1419452"/>
                    <a:gd name="connsiteY161" fmla="*/ 1372341 h 1388683"/>
                    <a:gd name="connsiteX162" fmla="*/ 989855 w 1419452"/>
                    <a:gd name="connsiteY162" fmla="*/ 1380469 h 1388683"/>
                    <a:gd name="connsiteX163" fmla="*/ 991016 w 1419452"/>
                    <a:gd name="connsiteY163" fmla="*/ 1388596 h 1388683"/>
                    <a:gd name="connsiteX164" fmla="*/ 985791 w 1419452"/>
                    <a:gd name="connsiteY164" fmla="*/ 1386855 h 1388683"/>
                    <a:gd name="connsiteX165" fmla="*/ 977663 w 1419452"/>
                    <a:gd name="connsiteY165" fmla="*/ 1385693 h 1388683"/>
                    <a:gd name="connsiteX166" fmla="*/ 957924 w 1419452"/>
                    <a:gd name="connsiteY166" fmla="*/ 1364213 h 1388683"/>
                    <a:gd name="connsiteX167" fmla="*/ 944571 w 1419452"/>
                    <a:gd name="connsiteY167" fmla="*/ 1360730 h 1388683"/>
                    <a:gd name="connsiteX168" fmla="*/ 903352 w 1419452"/>
                    <a:gd name="connsiteY168" fmla="*/ 1360730 h 1388683"/>
                    <a:gd name="connsiteX169" fmla="*/ 887097 w 1419452"/>
                    <a:gd name="connsiteY169" fmla="*/ 1356085 h 1388683"/>
                    <a:gd name="connsiteX170" fmla="*/ 866197 w 1419452"/>
                    <a:gd name="connsiteY170" fmla="*/ 1338669 h 1388683"/>
                    <a:gd name="connsiteX171" fmla="*/ 856327 w 1419452"/>
                    <a:gd name="connsiteY171" fmla="*/ 1332863 h 1388683"/>
                    <a:gd name="connsiteX172" fmla="*/ 844136 w 1419452"/>
                    <a:gd name="connsiteY172" fmla="*/ 1333444 h 1388683"/>
                    <a:gd name="connsiteX173" fmla="*/ 825558 w 1419452"/>
                    <a:gd name="connsiteY173" fmla="*/ 1318349 h 1388683"/>
                    <a:gd name="connsiteX174" fmla="*/ 794208 w 1419452"/>
                    <a:gd name="connsiteY174" fmla="*/ 1309061 h 1388683"/>
                    <a:gd name="connsiteX175" fmla="*/ 794208 w 1419452"/>
                    <a:gd name="connsiteY175" fmla="*/ 1301513 h 1388683"/>
                    <a:gd name="connsiteX176" fmla="*/ 786080 w 1419452"/>
                    <a:gd name="connsiteY176" fmla="*/ 1291063 h 1388683"/>
                    <a:gd name="connsiteX177" fmla="*/ 780855 w 1419452"/>
                    <a:gd name="connsiteY177" fmla="*/ 1263777 h 1388683"/>
                    <a:gd name="connsiteX178" fmla="*/ 774469 w 1419452"/>
                    <a:gd name="connsiteY178" fmla="*/ 1253908 h 1388683"/>
                    <a:gd name="connsiteX179" fmla="*/ 764600 w 1419452"/>
                    <a:gd name="connsiteY179" fmla="*/ 1245780 h 1388683"/>
                    <a:gd name="connsiteX180" fmla="*/ 764600 w 1419452"/>
                    <a:gd name="connsiteY180" fmla="*/ 1236491 h 1388683"/>
                    <a:gd name="connsiteX181" fmla="*/ 756472 w 1419452"/>
                    <a:gd name="connsiteY181" fmla="*/ 1233008 h 1388683"/>
                    <a:gd name="connsiteX182" fmla="*/ 759955 w 1419452"/>
                    <a:gd name="connsiteY182" fmla="*/ 1217914 h 1388683"/>
                    <a:gd name="connsiteX183" fmla="*/ 758214 w 1419452"/>
                    <a:gd name="connsiteY183" fmla="*/ 1205141 h 1388683"/>
                    <a:gd name="connsiteX184" fmla="*/ 750666 w 1419452"/>
                    <a:gd name="connsiteY184" fmla="*/ 1197014 h 1388683"/>
                    <a:gd name="connsiteX185" fmla="*/ 754730 w 1419452"/>
                    <a:gd name="connsiteY185" fmla="*/ 1179597 h 1388683"/>
                    <a:gd name="connsiteX186" fmla="*/ 750086 w 1419452"/>
                    <a:gd name="connsiteY186" fmla="*/ 1161020 h 1388683"/>
                    <a:gd name="connsiteX187" fmla="*/ 740217 w 1419452"/>
                    <a:gd name="connsiteY187" fmla="*/ 1152892 h 1388683"/>
                    <a:gd name="connsiteX188" fmla="*/ 733830 w 1419452"/>
                    <a:gd name="connsiteY188" fmla="*/ 1152892 h 1388683"/>
                    <a:gd name="connsiteX189" fmla="*/ 710608 w 1419452"/>
                    <a:gd name="connsiteY189" fmla="*/ 1132572 h 1388683"/>
                    <a:gd name="connsiteX190" fmla="*/ 711189 w 1419452"/>
                    <a:gd name="connsiteY190" fmla="*/ 1121542 h 1388683"/>
                    <a:gd name="connsiteX191" fmla="*/ 706544 w 1419452"/>
                    <a:gd name="connsiteY191" fmla="*/ 1111673 h 1388683"/>
                    <a:gd name="connsiteX192" fmla="*/ 701900 w 1419452"/>
                    <a:gd name="connsiteY192" fmla="*/ 1110511 h 1388683"/>
                    <a:gd name="connsiteX193" fmla="*/ 696675 w 1419452"/>
                    <a:gd name="connsiteY193" fmla="*/ 1096578 h 1388683"/>
                    <a:gd name="connsiteX194" fmla="*/ 685064 w 1419452"/>
                    <a:gd name="connsiteY194" fmla="*/ 1087289 h 1388683"/>
                    <a:gd name="connsiteX195" fmla="*/ 668228 w 1419452"/>
                    <a:gd name="connsiteY195" fmla="*/ 1072775 h 1388683"/>
                    <a:gd name="connsiteX196" fmla="*/ 667067 w 1419452"/>
                    <a:gd name="connsiteY196" fmla="*/ 1060584 h 1388683"/>
                    <a:gd name="connsiteX197" fmla="*/ 661261 w 1419452"/>
                    <a:gd name="connsiteY197" fmla="*/ 1056520 h 1388683"/>
                    <a:gd name="connsiteX198" fmla="*/ 662422 w 1419452"/>
                    <a:gd name="connsiteY198" fmla="*/ 1047231 h 1388683"/>
                    <a:gd name="connsiteX199" fmla="*/ 665325 w 1419452"/>
                    <a:gd name="connsiteY199" fmla="*/ 1043167 h 1388683"/>
                    <a:gd name="connsiteX200" fmla="*/ 657197 w 1419452"/>
                    <a:gd name="connsiteY200" fmla="*/ 1034459 h 1388683"/>
                    <a:gd name="connsiteX201" fmla="*/ 657778 w 1419452"/>
                    <a:gd name="connsiteY201" fmla="*/ 1030395 h 1388683"/>
                    <a:gd name="connsiteX202" fmla="*/ 646167 w 1419452"/>
                    <a:gd name="connsiteY202" fmla="*/ 1017623 h 1388683"/>
                    <a:gd name="connsiteX203" fmla="*/ 646747 w 1419452"/>
                    <a:gd name="connsiteY203" fmla="*/ 1005431 h 1388683"/>
                    <a:gd name="connsiteX204" fmla="*/ 631072 w 1419452"/>
                    <a:gd name="connsiteY204" fmla="*/ 976984 h 1388683"/>
                    <a:gd name="connsiteX205" fmla="*/ 630492 w 1419452"/>
                    <a:gd name="connsiteY205" fmla="*/ 967115 h 1388683"/>
                    <a:gd name="connsiteX206" fmla="*/ 620042 w 1419452"/>
                    <a:gd name="connsiteY206" fmla="*/ 949117 h 1388683"/>
                    <a:gd name="connsiteX207" fmla="*/ 590434 w 1419452"/>
                    <a:gd name="connsiteY207" fmla="*/ 921251 h 1388683"/>
                    <a:gd name="connsiteX208" fmla="*/ 590434 w 1419452"/>
                    <a:gd name="connsiteY208" fmla="*/ 914865 h 1388683"/>
                    <a:gd name="connsiteX209" fmla="*/ 571276 w 1419452"/>
                    <a:gd name="connsiteY209" fmla="*/ 904995 h 1388683"/>
                    <a:gd name="connsiteX210" fmla="*/ 570695 w 1419452"/>
                    <a:gd name="connsiteY210" fmla="*/ 894545 h 1388683"/>
                    <a:gd name="connsiteX211" fmla="*/ 563728 w 1419452"/>
                    <a:gd name="connsiteY211" fmla="*/ 892223 h 1388683"/>
                    <a:gd name="connsiteX212" fmla="*/ 563728 w 1419452"/>
                    <a:gd name="connsiteY212" fmla="*/ 888159 h 1388683"/>
                    <a:gd name="connsiteX213" fmla="*/ 559084 w 1419452"/>
                    <a:gd name="connsiteY213" fmla="*/ 886998 h 1388683"/>
                    <a:gd name="connsiteX214" fmla="*/ 546892 w 1419452"/>
                    <a:gd name="connsiteY214" fmla="*/ 870743 h 1388683"/>
                    <a:gd name="connsiteX215" fmla="*/ 542248 w 1419452"/>
                    <a:gd name="connsiteY215" fmla="*/ 870743 h 1388683"/>
                    <a:gd name="connsiteX216" fmla="*/ 538184 w 1419452"/>
                    <a:gd name="connsiteY216" fmla="*/ 867259 h 1388683"/>
                    <a:gd name="connsiteX217" fmla="*/ 530637 w 1419452"/>
                    <a:gd name="connsiteY217" fmla="*/ 873645 h 1388683"/>
                    <a:gd name="connsiteX218" fmla="*/ 517865 w 1419452"/>
                    <a:gd name="connsiteY218" fmla="*/ 873645 h 1388683"/>
                    <a:gd name="connsiteX219" fmla="*/ 502770 w 1419452"/>
                    <a:gd name="connsiteY219" fmla="*/ 867259 h 1388683"/>
                    <a:gd name="connsiteX220" fmla="*/ 476065 w 1419452"/>
                    <a:gd name="connsiteY220" fmla="*/ 867259 h 1388683"/>
                    <a:gd name="connsiteX221" fmla="*/ 451682 w 1419452"/>
                    <a:gd name="connsiteY221" fmla="*/ 855068 h 1388683"/>
                    <a:gd name="connsiteX222" fmla="*/ 444134 w 1419452"/>
                    <a:gd name="connsiteY222" fmla="*/ 866098 h 1388683"/>
                    <a:gd name="connsiteX223" fmla="*/ 431362 w 1419452"/>
                    <a:gd name="connsiteY223" fmla="*/ 862615 h 1388683"/>
                    <a:gd name="connsiteX224" fmla="*/ 412204 w 1419452"/>
                    <a:gd name="connsiteY224" fmla="*/ 869582 h 1388683"/>
                    <a:gd name="connsiteX225" fmla="*/ 402335 w 1419452"/>
                    <a:gd name="connsiteY225" fmla="*/ 885837 h 1388683"/>
                    <a:gd name="connsiteX226" fmla="*/ 390723 w 1419452"/>
                    <a:gd name="connsiteY226" fmla="*/ 904415 h 1388683"/>
                    <a:gd name="connsiteX227" fmla="*/ 384337 w 1419452"/>
                    <a:gd name="connsiteY227" fmla="*/ 929959 h 1388683"/>
                    <a:gd name="connsiteX228" fmla="*/ 376210 w 1419452"/>
                    <a:gd name="connsiteY228" fmla="*/ 936926 h 1388683"/>
                    <a:gd name="connsiteX229" fmla="*/ 369823 w 1419452"/>
                    <a:gd name="connsiteY229" fmla="*/ 937506 h 1388683"/>
                    <a:gd name="connsiteX230" fmla="*/ 364599 w 1419452"/>
                    <a:gd name="connsiteY230" fmla="*/ 946795 h 1388683"/>
                    <a:gd name="connsiteX231" fmla="*/ 357051 w 1419452"/>
                    <a:gd name="connsiteY231" fmla="*/ 950279 h 1388683"/>
                    <a:gd name="connsiteX232" fmla="*/ 356471 w 1419452"/>
                    <a:gd name="connsiteY232" fmla="*/ 960728 h 1388683"/>
                    <a:gd name="connsiteX233" fmla="*/ 339635 w 1419452"/>
                    <a:gd name="connsiteY233" fmla="*/ 961309 h 1388683"/>
                    <a:gd name="connsiteX234" fmla="*/ 329185 w 1419452"/>
                    <a:gd name="connsiteY234" fmla="*/ 952601 h 1388683"/>
                    <a:gd name="connsiteX235" fmla="*/ 323379 w 1419452"/>
                    <a:gd name="connsiteY235" fmla="*/ 952601 h 1388683"/>
                    <a:gd name="connsiteX236" fmla="*/ 311768 w 1419452"/>
                    <a:gd name="connsiteY236" fmla="*/ 935765 h 1388683"/>
                    <a:gd name="connsiteX237" fmla="*/ 290868 w 1419452"/>
                    <a:gd name="connsiteY237" fmla="*/ 932862 h 1388683"/>
                    <a:gd name="connsiteX238" fmla="*/ 280999 w 1419452"/>
                    <a:gd name="connsiteY238" fmla="*/ 919509 h 1388683"/>
                    <a:gd name="connsiteX239" fmla="*/ 273452 w 1419452"/>
                    <a:gd name="connsiteY239" fmla="*/ 918348 h 1388683"/>
                    <a:gd name="connsiteX240" fmla="*/ 261260 w 1419452"/>
                    <a:gd name="connsiteY240" fmla="*/ 913704 h 1388683"/>
                    <a:gd name="connsiteX241" fmla="*/ 241521 w 1419452"/>
                    <a:gd name="connsiteY241" fmla="*/ 893965 h 1388683"/>
                    <a:gd name="connsiteX242" fmla="*/ 242682 w 1419452"/>
                    <a:gd name="connsiteY242" fmla="*/ 889320 h 1388683"/>
                    <a:gd name="connsiteX243" fmla="*/ 233393 w 1419452"/>
                    <a:gd name="connsiteY243" fmla="*/ 882354 h 1388683"/>
                    <a:gd name="connsiteX244" fmla="*/ 227588 w 1419452"/>
                    <a:gd name="connsiteY244" fmla="*/ 881773 h 1388683"/>
                    <a:gd name="connsiteX245" fmla="*/ 207849 w 1419452"/>
                    <a:gd name="connsiteY245" fmla="*/ 863776 h 1388683"/>
                    <a:gd name="connsiteX246" fmla="*/ 207269 w 1419452"/>
                    <a:gd name="connsiteY246" fmla="*/ 852165 h 1388683"/>
                    <a:gd name="connsiteX247" fmla="*/ 193916 w 1419452"/>
                    <a:gd name="connsiteY247" fmla="*/ 828943 h 1388683"/>
                    <a:gd name="connsiteX248" fmla="*/ 195077 w 1419452"/>
                    <a:gd name="connsiteY248" fmla="*/ 819654 h 1388683"/>
                    <a:gd name="connsiteX249" fmla="*/ 191013 w 1419452"/>
                    <a:gd name="connsiteY249" fmla="*/ 812107 h 1388683"/>
                    <a:gd name="connsiteX250" fmla="*/ 195657 w 1419452"/>
                    <a:gd name="connsiteY250" fmla="*/ 803398 h 1388683"/>
                    <a:gd name="connsiteX251" fmla="*/ 195077 w 1419452"/>
                    <a:gd name="connsiteY251" fmla="*/ 789465 h 1388683"/>
                    <a:gd name="connsiteX252" fmla="*/ 179983 w 1419452"/>
                    <a:gd name="connsiteY252" fmla="*/ 765663 h 1388683"/>
                    <a:gd name="connsiteX253" fmla="*/ 176499 w 1419452"/>
                    <a:gd name="connsiteY253" fmla="*/ 741279 h 1388683"/>
                    <a:gd name="connsiteX254" fmla="*/ 167210 w 1419452"/>
                    <a:gd name="connsiteY254" fmla="*/ 731990 h 1388683"/>
                    <a:gd name="connsiteX255" fmla="*/ 167210 w 1419452"/>
                    <a:gd name="connsiteY255" fmla="*/ 726185 h 1388683"/>
                    <a:gd name="connsiteX256" fmla="*/ 160244 w 1419452"/>
                    <a:gd name="connsiteY256" fmla="*/ 725024 h 1388683"/>
                    <a:gd name="connsiteX257" fmla="*/ 156180 w 1419452"/>
                    <a:gd name="connsiteY257" fmla="*/ 718638 h 1388683"/>
                    <a:gd name="connsiteX258" fmla="*/ 142247 w 1419452"/>
                    <a:gd name="connsiteY258" fmla="*/ 708768 h 1388683"/>
                    <a:gd name="connsiteX259" fmla="*/ 137022 w 1419452"/>
                    <a:gd name="connsiteY259" fmla="*/ 708188 h 1388683"/>
                    <a:gd name="connsiteX260" fmla="*/ 125991 w 1419452"/>
                    <a:gd name="connsiteY260" fmla="*/ 698899 h 1388683"/>
                    <a:gd name="connsiteX261" fmla="*/ 125991 w 1419452"/>
                    <a:gd name="connsiteY261" fmla="*/ 692513 h 1388683"/>
                    <a:gd name="connsiteX262" fmla="*/ 109155 w 1419452"/>
                    <a:gd name="connsiteY262" fmla="*/ 682063 h 1388683"/>
                    <a:gd name="connsiteX263" fmla="*/ 105672 w 1419452"/>
                    <a:gd name="connsiteY263" fmla="*/ 669871 h 1388683"/>
                    <a:gd name="connsiteX264" fmla="*/ 90577 w 1419452"/>
                    <a:gd name="connsiteY264" fmla="*/ 656519 h 1388683"/>
                    <a:gd name="connsiteX265" fmla="*/ 72000 w 1419452"/>
                    <a:gd name="connsiteY265" fmla="*/ 630974 h 1388683"/>
                    <a:gd name="connsiteX266" fmla="*/ 54583 w 1419452"/>
                    <a:gd name="connsiteY266" fmla="*/ 623427 h 1388683"/>
                    <a:gd name="connsiteX267" fmla="*/ 42391 w 1419452"/>
                    <a:gd name="connsiteY267" fmla="*/ 612977 h 1388683"/>
                    <a:gd name="connsiteX268" fmla="*/ 43553 w 1419452"/>
                    <a:gd name="connsiteY268" fmla="*/ 606010 h 1388683"/>
                    <a:gd name="connsiteX269" fmla="*/ 36005 w 1419452"/>
                    <a:gd name="connsiteY269" fmla="*/ 597883 h 1388683"/>
                    <a:gd name="connsiteX270" fmla="*/ 26136 w 1419452"/>
                    <a:gd name="connsiteY270" fmla="*/ 576402 h 1388683"/>
                    <a:gd name="connsiteX271" fmla="*/ 12203 w 1419452"/>
                    <a:gd name="connsiteY271" fmla="*/ 570597 h 1388683"/>
                    <a:gd name="connsiteX272" fmla="*/ 1015979 w 1419452"/>
                    <a:gd name="connsiteY272" fmla="*/ 1360730 h 1388683"/>
                    <a:gd name="connsiteX273" fmla="*/ 1020624 w 1419452"/>
                    <a:gd name="connsiteY273" fmla="*/ 1361310 h 1388683"/>
                    <a:gd name="connsiteX274" fmla="*/ 1017140 w 1419452"/>
                    <a:gd name="connsiteY274" fmla="*/ 1333444 h 1388683"/>
                    <a:gd name="connsiteX275" fmla="*/ 996821 w 1419452"/>
                    <a:gd name="connsiteY275" fmla="*/ 1262036 h 1388683"/>
                    <a:gd name="connsiteX276" fmla="*/ 995660 w 1419452"/>
                    <a:gd name="connsiteY276" fmla="*/ 1215011 h 1388683"/>
                    <a:gd name="connsiteX277" fmla="*/ 1024107 w 1419452"/>
                    <a:gd name="connsiteY277" fmla="*/ 1154053 h 1388683"/>
                    <a:gd name="connsiteX278" fmla="*/ 1059521 w 1419452"/>
                    <a:gd name="connsiteY278" fmla="*/ 1106447 h 1388683"/>
                    <a:gd name="connsiteX279" fmla="*/ 1101321 w 1419452"/>
                    <a:gd name="connsiteY279" fmla="*/ 1076839 h 1388683"/>
                    <a:gd name="connsiteX280" fmla="*/ 1101321 w 1419452"/>
                    <a:gd name="connsiteY280" fmla="*/ 1072775 h 1388683"/>
                    <a:gd name="connsiteX281" fmla="*/ 1096676 w 1419452"/>
                    <a:gd name="connsiteY281" fmla="*/ 1072775 h 1388683"/>
                    <a:gd name="connsiteX282" fmla="*/ 1081582 w 1419452"/>
                    <a:gd name="connsiteY282" fmla="*/ 1078581 h 1388683"/>
                    <a:gd name="connsiteX283" fmla="*/ 1060682 w 1419452"/>
                    <a:gd name="connsiteY283" fmla="*/ 1091934 h 1388683"/>
                    <a:gd name="connsiteX284" fmla="*/ 1056618 w 1419452"/>
                    <a:gd name="connsiteY284" fmla="*/ 1100642 h 1388683"/>
                    <a:gd name="connsiteX285" fmla="*/ 1009013 w 1419452"/>
                    <a:gd name="connsiteY285" fmla="*/ 1167986 h 1388683"/>
                    <a:gd name="connsiteX286" fmla="*/ 992757 w 1419452"/>
                    <a:gd name="connsiteY286" fmla="*/ 1213850 h 1388683"/>
                    <a:gd name="connsiteX287" fmla="*/ 992757 w 1419452"/>
                    <a:gd name="connsiteY287" fmla="*/ 1264938 h 1388683"/>
                    <a:gd name="connsiteX288" fmla="*/ 1013657 w 1419452"/>
                    <a:gd name="connsiteY288" fmla="*/ 1334605 h 1388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</a:cxnLst>
                  <a:rect l="l" t="t" r="r" b="b"/>
                  <a:pathLst>
                    <a:path w="1419452" h="1388683">
                      <a:moveTo>
                        <a:pt x="592" y="557825"/>
                      </a:moveTo>
                      <a:lnTo>
                        <a:pt x="2333" y="540408"/>
                      </a:lnTo>
                      <a:lnTo>
                        <a:pt x="202044" y="561308"/>
                      </a:lnTo>
                      <a:lnTo>
                        <a:pt x="386659" y="576402"/>
                      </a:lnTo>
                      <a:lnTo>
                        <a:pt x="432523" y="-87"/>
                      </a:lnTo>
                      <a:lnTo>
                        <a:pt x="437168" y="-87"/>
                      </a:lnTo>
                      <a:lnTo>
                        <a:pt x="742539" y="18491"/>
                      </a:lnTo>
                      <a:lnTo>
                        <a:pt x="734411" y="266387"/>
                      </a:lnTo>
                      <a:lnTo>
                        <a:pt x="750086" y="273934"/>
                      </a:lnTo>
                      <a:lnTo>
                        <a:pt x="764600" y="291351"/>
                      </a:lnTo>
                      <a:lnTo>
                        <a:pt x="773308" y="293092"/>
                      </a:lnTo>
                      <a:lnTo>
                        <a:pt x="779694" y="287287"/>
                      </a:lnTo>
                      <a:lnTo>
                        <a:pt x="786661" y="289609"/>
                      </a:lnTo>
                      <a:lnTo>
                        <a:pt x="794789" y="295414"/>
                      </a:lnTo>
                      <a:lnTo>
                        <a:pt x="801175" y="286706"/>
                      </a:lnTo>
                      <a:lnTo>
                        <a:pt x="814527" y="296576"/>
                      </a:lnTo>
                      <a:lnTo>
                        <a:pt x="817430" y="313412"/>
                      </a:lnTo>
                      <a:lnTo>
                        <a:pt x="824397" y="317475"/>
                      </a:lnTo>
                      <a:lnTo>
                        <a:pt x="837749" y="316895"/>
                      </a:lnTo>
                      <a:lnTo>
                        <a:pt x="858069" y="327925"/>
                      </a:lnTo>
                      <a:lnTo>
                        <a:pt x="869680" y="327345"/>
                      </a:lnTo>
                      <a:lnTo>
                        <a:pt x="877808" y="325023"/>
                      </a:lnTo>
                      <a:lnTo>
                        <a:pt x="891160" y="337795"/>
                      </a:lnTo>
                      <a:lnTo>
                        <a:pt x="902772" y="324442"/>
                      </a:lnTo>
                      <a:lnTo>
                        <a:pt x="923091" y="330828"/>
                      </a:lnTo>
                      <a:lnTo>
                        <a:pt x="934121" y="348245"/>
                      </a:lnTo>
                      <a:lnTo>
                        <a:pt x="947474" y="347664"/>
                      </a:lnTo>
                      <a:lnTo>
                        <a:pt x="943410" y="359856"/>
                      </a:lnTo>
                      <a:lnTo>
                        <a:pt x="956763" y="366242"/>
                      </a:lnTo>
                      <a:lnTo>
                        <a:pt x="974179" y="351147"/>
                      </a:lnTo>
                      <a:lnTo>
                        <a:pt x="989274" y="361017"/>
                      </a:lnTo>
                      <a:lnTo>
                        <a:pt x="996821" y="358114"/>
                      </a:lnTo>
                      <a:lnTo>
                        <a:pt x="997402" y="366823"/>
                      </a:lnTo>
                      <a:lnTo>
                        <a:pt x="1007271" y="373789"/>
                      </a:lnTo>
                      <a:lnTo>
                        <a:pt x="1020624" y="359275"/>
                      </a:lnTo>
                      <a:lnTo>
                        <a:pt x="1027590" y="363339"/>
                      </a:lnTo>
                      <a:lnTo>
                        <a:pt x="1025849" y="374950"/>
                      </a:lnTo>
                      <a:lnTo>
                        <a:pt x="1031654" y="385400"/>
                      </a:lnTo>
                      <a:lnTo>
                        <a:pt x="1038621" y="380756"/>
                      </a:lnTo>
                      <a:lnTo>
                        <a:pt x="1053135" y="356372"/>
                      </a:lnTo>
                      <a:lnTo>
                        <a:pt x="1063585" y="367984"/>
                      </a:lnTo>
                      <a:lnTo>
                        <a:pt x="1075196" y="370886"/>
                      </a:lnTo>
                      <a:lnTo>
                        <a:pt x="1087387" y="366823"/>
                      </a:lnTo>
                      <a:lnTo>
                        <a:pt x="1098998" y="377272"/>
                      </a:lnTo>
                      <a:lnTo>
                        <a:pt x="1105965" y="376692"/>
                      </a:lnTo>
                      <a:lnTo>
                        <a:pt x="1113512" y="383659"/>
                      </a:lnTo>
                      <a:lnTo>
                        <a:pt x="1134412" y="378434"/>
                      </a:lnTo>
                      <a:lnTo>
                        <a:pt x="1137896" y="368564"/>
                      </a:lnTo>
                      <a:lnTo>
                        <a:pt x="1159376" y="366823"/>
                      </a:lnTo>
                      <a:lnTo>
                        <a:pt x="1168665" y="370886"/>
                      </a:lnTo>
                      <a:lnTo>
                        <a:pt x="1197693" y="356372"/>
                      </a:lnTo>
                      <a:lnTo>
                        <a:pt x="1201176" y="365081"/>
                      </a:lnTo>
                      <a:lnTo>
                        <a:pt x="1230784" y="363339"/>
                      </a:lnTo>
                      <a:lnTo>
                        <a:pt x="1233687" y="354050"/>
                      </a:lnTo>
                      <a:lnTo>
                        <a:pt x="1246459" y="359275"/>
                      </a:lnTo>
                      <a:lnTo>
                        <a:pt x="1273164" y="381336"/>
                      </a:lnTo>
                      <a:lnTo>
                        <a:pt x="1310320" y="392367"/>
                      </a:lnTo>
                      <a:lnTo>
                        <a:pt x="1325414" y="405719"/>
                      </a:lnTo>
                      <a:lnTo>
                        <a:pt x="1341670" y="398172"/>
                      </a:lnTo>
                      <a:lnTo>
                        <a:pt x="1360247" y="402817"/>
                      </a:lnTo>
                      <a:lnTo>
                        <a:pt x="1361409" y="471903"/>
                      </a:lnTo>
                      <a:lnTo>
                        <a:pt x="1364311" y="587433"/>
                      </a:lnTo>
                      <a:lnTo>
                        <a:pt x="1368375" y="607172"/>
                      </a:lnTo>
                      <a:lnTo>
                        <a:pt x="1383470" y="623427"/>
                      </a:lnTo>
                      <a:lnTo>
                        <a:pt x="1387534" y="654777"/>
                      </a:lnTo>
                      <a:lnTo>
                        <a:pt x="1409594" y="681482"/>
                      </a:lnTo>
                      <a:lnTo>
                        <a:pt x="1414239" y="706446"/>
                      </a:lnTo>
                      <a:lnTo>
                        <a:pt x="1420044" y="706446"/>
                      </a:lnTo>
                      <a:lnTo>
                        <a:pt x="1419464" y="748827"/>
                      </a:lnTo>
                      <a:lnTo>
                        <a:pt x="1400306" y="785982"/>
                      </a:lnTo>
                      <a:lnTo>
                        <a:pt x="1407853" y="799335"/>
                      </a:lnTo>
                      <a:lnTo>
                        <a:pt x="1400306" y="808043"/>
                      </a:lnTo>
                      <a:lnTo>
                        <a:pt x="1404369" y="825460"/>
                      </a:lnTo>
                      <a:lnTo>
                        <a:pt x="1403789" y="850423"/>
                      </a:lnTo>
                      <a:lnTo>
                        <a:pt x="1391017" y="870743"/>
                      </a:lnTo>
                      <a:lnTo>
                        <a:pt x="1390436" y="875387"/>
                      </a:lnTo>
                      <a:lnTo>
                        <a:pt x="1380567" y="882354"/>
                      </a:lnTo>
                      <a:lnTo>
                        <a:pt x="1386372" y="892804"/>
                      </a:lnTo>
                      <a:lnTo>
                        <a:pt x="1393339" y="899190"/>
                      </a:lnTo>
                      <a:lnTo>
                        <a:pt x="1373020" y="900932"/>
                      </a:lnTo>
                      <a:lnTo>
                        <a:pt x="1324253" y="923573"/>
                      </a:lnTo>
                      <a:lnTo>
                        <a:pt x="1303934" y="931701"/>
                      </a:lnTo>
                      <a:lnTo>
                        <a:pt x="1293484" y="942151"/>
                      </a:lnTo>
                      <a:lnTo>
                        <a:pt x="1289420" y="939248"/>
                      </a:lnTo>
                      <a:lnTo>
                        <a:pt x="1301612" y="925895"/>
                      </a:lnTo>
                      <a:lnTo>
                        <a:pt x="1312062" y="921831"/>
                      </a:lnTo>
                      <a:lnTo>
                        <a:pt x="1314964" y="916606"/>
                      </a:lnTo>
                      <a:lnTo>
                        <a:pt x="1298128" y="916026"/>
                      </a:lnTo>
                      <a:lnTo>
                        <a:pt x="1294064" y="911381"/>
                      </a:lnTo>
                      <a:lnTo>
                        <a:pt x="1298709" y="899770"/>
                      </a:lnTo>
                      <a:lnTo>
                        <a:pt x="1293484" y="889320"/>
                      </a:lnTo>
                      <a:lnTo>
                        <a:pt x="1290000" y="889320"/>
                      </a:lnTo>
                      <a:lnTo>
                        <a:pt x="1276067" y="896868"/>
                      </a:lnTo>
                      <a:lnTo>
                        <a:pt x="1265037" y="911962"/>
                      </a:lnTo>
                      <a:lnTo>
                        <a:pt x="1266778" y="921831"/>
                      </a:lnTo>
                      <a:lnTo>
                        <a:pt x="1285937" y="941570"/>
                      </a:lnTo>
                      <a:lnTo>
                        <a:pt x="1293484" y="943312"/>
                      </a:lnTo>
                      <a:lnTo>
                        <a:pt x="1293484" y="947956"/>
                      </a:lnTo>
                      <a:lnTo>
                        <a:pt x="1280131" y="957245"/>
                      </a:lnTo>
                      <a:lnTo>
                        <a:pt x="1251684" y="980467"/>
                      </a:lnTo>
                      <a:lnTo>
                        <a:pt x="1228462" y="1003109"/>
                      </a:lnTo>
                      <a:lnTo>
                        <a:pt x="1209884" y="1011237"/>
                      </a:lnTo>
                      <a:lnTo>
                        <a:pt x="1180857" y="1028653"/>
                      </a:lnTo>
                      <a:lnTo>
                        <a:pt x="1159376" y="1040264"/>
                      </a:lnTo>
                      <a:lnTo>
                        <a:pt x="1133251" y="1051295"/>
                      </a:lnTo>
                      <a:lnTo>
                        <a:pt x="1109448" y="1065809"/>
                      </a:lnTo>
                      <a:lnTo>
                        <a:pt x="1128026" y="1048392"/>
                      </a:lnTo>
                      <a:lnTo>
                        <a:pt x="1128026" y="1042006"/>
                      </a:lnTo>
                      <a:lnTo>
                        <a:pt x="1131509" y="1037362"/>
                      </a:lnTo>
                      <a:lnTo>
                        <a:pt x="1130348" y="1026911"/>
                      </a:lnTo>
                      <a:lnTo>
                        <a:pt x="1121640" y="1026331"/>
                      </a:lnTo>
                      <a:lnTo>
                        <a:pt x="1115254" y="1035039"/>
                      </a:lnTo>
                      <a:lnTo>
                        <a:pt x="1100160" y="1042587"/>
                      </a:lnTo>
                      <a:lnTo>
                        <a:pt x="1089710" y="1035620"/>
                      </a:lnTo>
                      <a:lnTo>
                        <a:pt x="1087968" y="1025750"/>
                      </a:lnTo>
                      <a:lnTo>
                        <a:pt x="1079260" y="1025750"/>
                      </a:lnTo>
                      <a:lnTo>
                        <a:pt x="1083904" y="1038523"/>
                      </a:lnTo>
                      <a:lnTo>
                        <a:pt x="1092032" y="1042587"/>
                      </a:lnTo>
                      <a:lnTo>
                        <a:pt x="1098998" y="1047812"/>
                      </a:lnTo>
                      <a:lnTo>
                        <a:pt x="1109448" y="1057100"/>
                      </a:lnTo>
                      <a:lnTo>
                        <a:pt x="1105385" y="1061745"/>
                      </a:lnTo>
                      <a:lnTo>
                        <a:pt x="1082743" y="1071614"/>
                      </a:lnTo>
                      <a:lnTo>
                        <a:pt x="1072874" y="1072195"/>
                      </a:lnTo>
                      <a:lnTo>
                        <a:pt x="1065907" y="1065228"/>
                      </a:lnTo>
                      <a:lnTo>
                        <a:pt x="1063004" y="1077420"/>
                      </a:lnTo>
                      <a:lnTo>
                        <a:pt x="1065907" y="1083806"/>
                      </a:lnTo>
                      <a:lnTo>
                        <a:pt x="1050232" y="1095417"/>
                      </a:lnTo>
                      <a:lnTo>
                        <a:pt x="1041524" y="1096578"/>
                      </a:lnTo>
                      <a:lnTo>
                        <a:pt x="1036879" y="1100642"/>
                      </a:lnTo>
                      <a:lnTo>
                        <a:pt x="1034557" y="1110511"/>
                      </a:lnTo>
                      <a:lnTo>
                        <a:pt x="1024107" y="1129670"/>
                      </a:lnTo>
                      <a:lnTo>
                        <a:pt x="1014818" y="1133733"/>
                      </a:lnTo>
                      <a:lnTo>
                        <a:pt x="1005529" y="1130250"/>
                      </a:lnTo>
                      <a:lnTo>
                        <a:pt x="995079" y="1136636"/>
                      </a:lnTo>
                      <a:lnTo>
                        <a:pt x="996821" y="1144764"/>
                      </a:lnTo>
                      <a:lnTo>
                        <a:pt x="1004368" y="1149408"/>
                      </a:lnTo>
                      <a:lnTo>
                        <a:pt x="1010174" y="1154053"/>
                      </a:lnTo>
                      <a:lnTo>
                        <a:pt x="999724" y="1174372"/>
                      </a:lnTo>
                      <a:lnTo>
                        <a:pt x="997982" y="1190628"/>
                      </a:lnTo>
                      <a:lnTo>
                        <a:pt x="992177" y="1200497"/>
                      </a:lnTo>
                      <a:lnTo>
                        <a:pt x="984049" y="1206303"/>
                      </a:lnTo>
                      <a:lnTo>
                        <a:pt x="967213" y="1208625"/>
                      </a:lnTo>
                      <a:lnTo>
                        <a:pt x="977663" y="1212108"/>
                      </a:lnTo>
                      <a:lnTo>
                        <a:pt x="988693" y="1208625"/>
                      </a:lnTo>
                      <a:lnTo>
                        <a:pt x="986371" y="1227202"/>
                      </a:lnTo>
                      <a:lnTo>
                        <a:pt x="979985" y="1226622"/>
                      </a:lnTo>
                      <a:lnTo>
                        <a:pt x="981146" y="1233589"/>
                      </a:lnTo>
                      <a:lnTo>
                        <a:pt x="982888" y="1241716"/>
                      </a:lnTo>
                      <a:lnTo>
                        <a:pt x="975341" y="1246941"/>
                      </a:lnTo>
                      <a:lnTo>
                        <a:pt x="975341" y="1264938"/>
                      </a:lnTo>
                      <a:lnTo>
                        <a:pt x="984629" y="1273066"/>
                      </a:lnTo>
                      <a:lnTo>
                        <a:pt x="988113" y="1291063"/>
                      </a:lnTo>
                      <a:lnTo>
                        <a:pt x="985791" y="1303836"/>
                      </a:lnTo>
                      <a:lnTo>
                        <a:pt x="979985" y="1306158"/>
                      </a:lnTo>
                      <a:lnTo>
                        <a:pt x="982307" y="1314866"/>
                      </a:lnTo>
                      <a:lnTo>
                        <a:pt x="988693" y="1317188"/>
                      </a:lnTo>
                      <a:lnTo>
                        <a:pt x="993338" y="1327058"/>
                      </a:lnTo>
                      <a:lnTo>
                        <a:pt x="993338" y="1342152"/>
                      </a:lnTo>
                      <a:lnTo>
                        <a:pt x="999724" y="1354344"/>
                      </a:lnTo>
                      <a:lnTo>
                        <a:pt x="1012496" y="1369438"/>
                      </a:lnTo>
                      <a:lnTo>
                        <a:pt x="1011915" y="1373502"/>
                      </a:lnTo>
                      <a:lnTo>
                        <a:pt x="999143" y="1372341"/>
                      </a:lnTo>
                      <a:lnTo>
                        <a:pt x="989855" y="1380469"/>
                      </a:lnTo>
                      <a:lnTo>
                        <a:pt x="991016" y="1388596"/>
                      </a:lnTo>
                      <a:lnTo>
                        <a:pt x="985791" y="1386855"/>
                      </a:lnTo>
                      <a:lnTo>
                        <a:pt x="977663" y="1385693"/>
                      </a:lnTo>
                      <a:lnTo>
                        <a:pt x="957924" y="1364213"/>
                      </a:lnTo>
                      <a:lnTo>
                        <a:pt x="944571" y="1360730"/>
                      </a:lnTo>
                      <a:lnTo>
                        <a:pt x="903352" y="1360730"/>
                      </a:lnTo>
                      <a:lnTo>
                        <a:pt x="887097" y="1356085"/>
                      </a:lnTo>
                      <a:lnTo>
                        <a:pt x="866197" y="1338669"/>
                      </a:lnTo>
                      <a:lnTo>
                        <a:pt x="856327" y="1332863"/>
                      </a:lnTo>
                      <a:lnTo>
                        <a:pt x="844136" y="1333444"/>
                      </a:lnTo>
                      <a:lnTo>
                        <a:pt x="825558" y="1318349"/>
                      </a:lnTo>
                      <a:lnTo>
                        <a:pt x="794208" y="1309061"/>
                      </a:lnTo>
                      <a:lnTo>
                        <a:pt x="794208" y="1301513"/>
                      </a:lnTo>
                      <a:lnTo>
                        <a:pt x="786080" y="1291063"/>
                      </a:lnTo>
                      <a:lnTo>
                        <a:pt x="780855" y="1263777"/>
                      </a:lnTo>
                      <a:lnTo>
                        <a:pt x="774469" y="1253908"/>
                      </a:lnTo>
                      <a:lnTo>
                        <a:pt x="764600" y="1245780"/>
                      </a:lnTo>
                      <a:lnTo>
                        <a:pt x="764600" y="1236491"/>
                      </a:lnTo>
                      <a:lnTo>
                        <a:pt x="756472" y="1233008"/>
                      </a:lnTo>
                      <a:lnTo>
                        <a:pt x="759955" y="1217914"/>
                      </a:lnTo>
                      <a:lnTo>
                        <a:pt x="758214" y="1205141"/>
                      </a:lnTo>
                      <a:lnTo>
                        <a:pt x="750666" y="1197014"/>
                      </a:lnTo>
                      <a:lnTo>
                        <a:pt x="754730" y="1179597"/>
                      </a:lnTo>
                      <a:lnTo>
                        <a:pt x="750086" y="1161020"/>
                      </a:lnTo>
                      <a:lnTo>
                        <a:pt x="740217" y="1152892"/>
                      </a:lnTo>
                      <a:lnTo>
                        <a:pt x="733830" y="1152892"/>
                      </a:lnTo>
                      <a:lnTo>
                        <a:pt x="710608" y="1132572"/>
                      </a:lnTo>
                      <a:lnTo>
                        <a:pt x="711189" y="1121542"/>
                      </a:lnTo>
                      <a:lnTo>
                        <a:pt x="706544" y="1111673"/>
                      </a:lnTo>
                      <a:lnTo>
                        <a:pt x="701900" y="1110511"/>
                      </a:lnTo>
                      <a:lnTo>
                        <a:pt x="696675" y="1096578"/>
                      </a:lnTo>
                      <a:lnTo>
                        <a:pt x="685064" y="1087289"/>
                      </a:lnTo>
                      <a:lnTo>
                        <a:pt x="668228" y="1072775"/>
                      </a:lnTo>
                      <a:lnTo>
                        <a:pt x="667067" y="1060584"/>
                      </a:lnTo>
                      <a:lnTo>
                        <a:pt x="661261" y="1056520"/>
                      </a:lnTo>
                      <a:lnTo>
                        <a:pt x="662422" y="1047231"/>
                      </a:lnTo>
                      <a:lnTo>
                        <a:pt x="665325" y="1043167"/>
                      </a:lnTo>
                      <a:lnTo>
                        <a:pt x="657197" y="1034459"/>
                      </a:lnTo>
                      <a:lnTo>
                        <a:pt x="657778" y="1030395"/>
                      </a:lnTo>
                      <a:lnTo>
                        <a:pt x="646167" y="1017623"/>
                      </a:lnTo>
                      <a:lnTo>
                        <a:pt x="646747" y="1005431"/>
                      </a:lnTo>
                      <a:lnTo>
                        <a:pt x="631072" y="976984"/>
                      </a:lnTo>
                      <a:lnTo>
                        <a:pt x="630492" y="967115"/>
                      </a:lnTo>
                      <a:lnTo>
                        <a:pt x="620042" y="949117"/>
                      </a:lnTo>
                      <a:lnTo>
                        <a:pt x="590434" y="921251"/>
                      </a:lnTo>
                      <a:lnTo>
                        <a:pt x="590434" y="914865"/>
                      </a:lnTo>
                      <a:lnTo>
                        <a:pt x="571276" y="904995"/>
                      </a:lnTo>
                      <a:lnTo>
                        <a:pt x="570695" y="894545"/>
                      </a:lnTo>
                      <a:lnTo>
                        <a:pt x="563728" y="892223"/>
                      </a:lnTo>
                      <a:lnTo>
                        <a:pt x="563728" y="888159"/>
                      </a:lnTo>
                      <a:lnTo>
                        <a:pt x="559084" y="886998"/>
                      </a:lnTo>
                      <a:lnTo>
                        <a:pt x="546892" y="870743"/>
                      </a:lnTo>
                      <a:lnTo>
                        <a:pt x="542248" y="870743"/>
                      </a:lnTo>
                      <a:lnTo>
                        <a:pt x="538184" y="867259"/>
                      </a:lnTo>
                      <a:lnTo>
                        <a:pt x="530637" y="873645"/>
                      </a:lnTo>
                      <a:lnTo>
                        <a:pt x="517865" y="873645"/>
                      </a:lnTo>
                      <a:lnTo>
                        <a:pt x="502770" y="867259"/>
                      </a:lnTo>
                      <a:lnTo>
                        <a:pt x="476065" y="867259"/>
                      </a:lnTo>
                      <a:lnTo>
                        <a:pt x="451682" y="855068"/>
                      </a:lnTo>
                      <a:lnTo>
                        <a:pt x="444134" y="866098"/>
                      </a:lnTo>
                      <a:lnTo>
                        <a:pt x="431362" y="862615"/>
                      </a:lnTo>
                      <a:lnTo>
                        <a:pt x="412204" y="869582"/>
                      </a:lnTo>
                      <a:lnTo>
                        <a:pt x="402335" y="885837"/>
                      </a:lnTo>
                      <a:lnTo>
                        <a:pt x="390723" y="904415"/>
                      </a:lnTo>
                      <a:lnTo>
                        <a:pt x="384337" y="929959"/>
                      </a:lnTo>
                      <a:lnTo>
                        <a:pt x="376210" y="936926"/>
                      </a:lnTo>
                      <a:lnTo>
                        <a:pt x="369823" y="937506"/>
                      </a:lnTo>
                      <a:lnTo>
                        <a:pt x="364599" y="946795"/>
                      </a:lnTo>
                      <a:lnTo>
                        <a:pt x="357051" y="950279"/>
                      </a:lnTo>
                      <a:lnTo>
                        <a:pt x="356471" y="960728"/>
                      </a:lnTo>
                      <a:lnTo>
                        <a:pt x="339635" y="961309"/>
                      </a:lnTo>
                      <a:lnTo>
                        <a:pt x="329185" y="952601"/>
                      </a:lnTo>
                      <a:lnTo>
                        <a:pt x="323379" y="952601"/>
                      </a:lnTo>
                      <a:lnTo>
                        <a:pt x="311768" y="935765"/>
                      </a:lnTo>
                      <a:lnTo>
                        <a:pt x="290868" y="932862"/>
                      </a:lnTo>
                      <a:lnTo>
                        <a:pt x="280999" y="919509"/>
                      </a:lnTo>
                      <a:lnTo>
                        <a:pt x="273452" y="918348"/>
                      </a:lnTo>
                      <a:lnTo>
                        <a:pt x="261260" y="913704"/>
                      </a:lnTo>
                      <a:lnTo>
                        <a:pt x="241521" y="893965"/>
                      </a:lnTo>
                      <a:lnTo>
                        <a:pt x="242682" y="889320"/>
                      </a:lnTo>
                      <a:lnTo>
                        <a:pt x="233393" y="882354"/>
                      </a:lnTo>
                      <a:lnTo>
                        <a:pt x="227588" y="881773"/>
                      </a:lnTo>
                      <a:lnTo>
                        <a:pt x="207849" y="863776"/>
                      </a:lnTo>
                      <a:lnTo>
                        <a:pt x="207269" y="852165"/>
                      </a:lnTo>
                      <a:lnTo>
                        <a:pt x="193916" y="828943"/>
                      </a:lnTo>
                      <a:lnTo>
                        <a:pt x="195077" y="819654"/>
                      </a:lnTo>
                      <a:lnTo>
                        <a:pt x="191013" y="812107"/>
                      </a:lnTo>
                      <a:lnTo>
                        <a:pt x="195657" y="803398"/>
                      </a:lnTo>
                      <a:lnTo>
                        <a:pt x="195077" y="789465"/>
                      </a:lnTo>
                      <a:lnTo>
                        <a:pt x="179983" y="765663"/>
                      </a:lnTo>
                      <a:lnTo>
                        <a:pt x="176499" y="741279"/>
                      </a:lnTo>
                      <a:lnTo>
                        <a:pt x="167210" y="731990"/>
                      </a:lnTo>
                      <a:lnTo>
                        <a:pt x="167210" y="726185"/>
                      </a:lnTo>
                      <a:lnTo>
                        <a:pt x="160244" y="725024"/>
                      </a:lnTo>
                      <a:lnTo>
                        <a:pt x="156180" y="718638"/>
                      </a:lnTo>
                      <a:lnTo>
                        <a:pt x="142247" y="708768"/>
                      </a:lnTo>
                      <a:lnTo>
                        <a:pt x="137022" y="708188"/>
                      </a:lnTo>
                      <a:lnTo>
                        <a:pt x="125991" y="698899"/>
                      </a:lnTo>
                      <a:lnTo>
                        <a:pt x="125991" y="692513"/>
                      </a:lnTo>
                      <a:lnTo>
                        <a:pt x="109155" y="682063"/>
                      </a:lnTo>
                      <a:lnTo>
                        <a:pt x="105672" y="669871"/>
                      </a:lnTo>
                      <a:lnTo>
                        <a:pt x="90577" y="656519"/>
                      </a:lnTo>
                      <a:lnTo>
                        <a:pt x="72000" y="630974"/>
                      </a:lnTo>
                      <a:lnTo>
                        <a:pt x="54583" y="623427"/>
                      </a:lnTo>
                      <a:lnTo>
                        <a:pt x="42391" y="612977"/>
                      </a:lnTo>
                      <a:lnTo>
                        <a:pt x="43553" y="606010"/>
                      </a:lnTo>
                      <a:lnTo>
                        <a:pt x="36005" y="597883"/>
                      </a:lnTo>
                      <a:lnTo>
                        <a:pt x="26136" y="576402"/>
                      </a:lnTo>
                      <a:lnTo>
                        <a:pt x="12203" y="570597"/>
                      </a:lnTo>
                      <a:close/>
                      <a:moveTo>
                        <a:pt x="1015979" y="1360730"/>
                      </a:moveTo>
                      <a:lnTo>
                        <a:pt x="1020624" y="1361310"/>
                      </a:lnTo>
                      <a:lnTo>
                        <a:pt x="1017140" y="1333444"/>
                      </a:lnTo>
                      <a:lnTo>
                        <a:pt x="996821" y="1262036"/>
                      </a:lnTo>
                      <a:lnTo>
                        <a:pt x="995660" y="1215011"/>
                      </a:lnTo>
                      <a:lnTo>
                        <a:pt x="1024107" y="1154053"/>
                      </a:lnTo>
                      <a:lnTo>
                        <a:pt x="1059521" y="1106447"/>
                      </a:lnTo>
                      <a:lnTo>
                        <a:pt x="1101321" y="1076839"/>
                      </a:lnTo>
                      <a:lnTo>
                        <a:pt x="1101321" y="1072775"/>
                      </a:lnTo>
                      <a:lnTo>
                        <a:pt x="1096676" y="1072775"/>
                      </a:lnTo>
                      <a:lnTo>
                        <a:pt x="1081582" y="1078581"/>
                      </a:lnTo>
                      <a:lnTo>
                        <a:pt x="1060682" y="1091934"/>
                      </a:lnTo>
                      <a:lnTo>
                        <a:pt x="1056618" y="1100642"/>
                      </a:lnTo>
                      <a:lnTo>
                        <a:pt x="1009013" y="1167986"/>
                      </a:lnTo>
                      <a:lnTo>
                        <a:pt x="992757" y="1213850"/>
                      </a:lnTo>
                      <a:lnTo>
                        <a:pt x="992757" y="1264938"/>
                      </a:lnTo>
                      <a:lnTo>
                        <a:pt x="1013657" y="1334605"/>
                      </a:lnTo>
                      <a:close/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51D011E0-B40B-948B-811E-0508A123A25E}"/>
                    </a:ext>
                  </a:extLst>
                </p:cNvPr>
                <p:cNvSpPr/>
                <p:nvPr/>
              </p:nvSpPr>
              <p:spPr>
                <a:xfrm>
                  <a:off x="7848121" y="3232240"/>
                  <a:ext cx="567200" cy="715241"/>
                </a:xfrm>
                <a:custGeom>
                  <a:avLst/>
                  <a:gdLst>
                    <a:gd name="connsiteX0" fmla="*/ 381504 w 567200"/>
                    <a:gd name="connsiteY0" fmla="*/ 174734 h 715241"/>
                    <a:gd name="connsiteX1" fmla="*/ 400662 w 567200"/>
                    <a:gd name="connsiteY1" fmla="*/ 47593 h 715241"/>
                    <a:gd name="connsiteX2" fmla="*/ 122577 w 567200"/>
                    <a:gd name="connsiteY2" fmla="*/ -12 h 715241"/>
                    <a:gd name="connsiteX3" fmla="*/ 661 w 567200"/>
                    <a:gd name="connsiteY3" fmla="*/ 632791 h 715241"/>
                    <a:gd name="connsiteX4" fmla="*/ 268876 w 567200"/>
                    <a:gd name="connsiteY4" fmla="*/ 680396 h 715241"/>
                    <a:gd name="connsiteX5" fmla="*/ 501098 w 567200"/>
                    <a:gd name="connsiteY5" fmla="*/ 715229 h 715241"/>
                    <a:gd name="connsiteX6" fmla="*/ 567861 w 567200"/>
                    <a:gd name="connsiteY6" fmla="*/ 202601 h 715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67200" h="715241">
                      <a:moveTo>
                        <a:pt x="381504" y="174734"/>
                      </a:moveTo>
                      <a:lnTo>
                        <a:pt x="400662" y="47593"/>
                      </a:lnTo>
                      <a:lnTo>
                        <a:pt x="122577" y="-12"/>
                      </a:lnTo>
                      <a:lnTo>
                        <a:pt x="661" y="632791"/>
                      </a:lnTo>
                      <a:lnTo>
                        <a:pt x="268876" y="680396"/>
                      </a:lnTo>
                      <a:lnTo>
                        <a:pt x="501098" y="715229"/>
                      </a:lnTo>
                      <a:lnTo>
                        <a:pt x="567861" y="202601"/>
                      </a:lnTo>
                      <a:close/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29B49FD6-2E6B-0DBD-F727-1B27F3626449}"/>
                    </a:ext>
                  </a:extLst>
                </p:cNvPr>
                <p:cNvSpPr/>
                <p:nvPr/>
              </p:nvSpPr>
              <p:spPr>
                <a:xfrm>
                  <a:off x="11697189" y="2723095"/>
                  <a:ext cx="171263" cy="320465"/>
                </a:xfrm>
                <a:custGeom>
                  <a:avLst/>
                  <a:gdLst>
                    <a:gd name="connsiteX0" fmla="*/ 165887 w 171263"/>
                    <a:gd name="connsiteY0" fmla="*/ 13385 h 320465"/>
                    <a:gd name="connsiteX1" fmla="*/ 159501 w 171263"/>
                    <a:gd name="connsiteY1" fmla="*/ 33704 h 320465"/>
                    <a:gd name="connsiteX2" fmla="*/ 171693 w 171263"/>
                    <a:gd name="connsiteY2" fmla="*/ 49960 h 320465"/>
                    <a:gd name="connsiteX3" fmla="*/ 169371 w 171263"/>
                    <a:gd name="connsiteY3" fmla="*/ 59829 h 320465"/>
                    <a:gd name="connsiteX4" fmla="*/ 169951 w 171263"/>
                    <a:gd name="connsiteY4" fmla="*/ 67376 h 320465"/>
                    <a:gd name="connsiteX5" fmla="*/ 163565 w 171263"/>
                    <a:gd name="connsiteY5" fmla="*/ 79568 h 320465"/>
                    <a:gd name="connsiteX6" fmla="*/ 155437 w 171263"/>
                    <a:gd name="connsiteY6" fmla="*/ 81890 h 320465"/>
                    <a:gd name="connsiteX7" fmla="*/ 151954 w 171263"/>
                    <a:gd name="connsiteY7" fmla="*/ 89438 h 320465"/>
                    <a:gd name="connsiteX8" fmla="*/ 139762 w 171263"/>
                    <a:gd name="connsiteY8" fmla="*/ 95243 h 320465"/>
                    <a:gd name="connsiteX9" fmla="*/ 135698 w 171263"/>
                    <a:gd name="connsiteY9" fmla="*/ 103951 h 320465"/>
                    <a:gd name="connsiteX10" fmla="*/ 143826 w 171263"/>
                    <a:gd name="connsiteY10" fmla="*/ 123690 h 320465"/>
                    <a:gd name="connsiteX11" fmla="*/ 140923 w 171263"/>
                    <a:gd name="connsiteY11" fmla="*/ 138204 h 320465"/>
                    <a:gd name="connsiteX12" fmla="*/ 143826 w 171263"/>
                    <a:gd name="connsiteY12" fmla="*/ 146912 h 320465"/>
                    <a:gd name="connsiteX13" fmla="*/ 138020 w 171263"/>
                    <a:gd name="connsiteY13" fmla="*/ 157943 h 320465"/>
                    <a:gd name="connsiteX14" fmla="*/ 140343 w 171263"/>
                    <a:gd name="connsiteY14" fmla="*/ 168973 h 320465"/>
                    <a:gd name="connsiteX15" fmla="*/ 132796 w 171263"/>
                    <a:gd name="connsiteY15" fmla="*/ 180004 h 320465"/>
                    <a:gd name="connsiteX16" fmla="*/ 133957 w 171263"/>
                    <a:gd name="connsiteY16" fmla="*/ 192776 h 320465"/>
                    <a:gd name="connsiteX17" fmla="*/ 129893 w 171263"/>
                    <a:gd name="connsiteY17" fmla="*/ 199162 h 320465"/>
                    <a:gd name="connsiteX18" fmla="*/ 133957 w 171263"/>
                    <a:gd name="connsiteY18" fmla="*/ 225287 h 320465"/>
                    <a:gd name="connsiteX19" fmla="*/ 138020 w 171263"/>
                    <a:gd name="connsiteY19" fmla="*/ 233995 h 320465"/>
                    <a:gd name="connsiteX20" fmla="*/ 135118 w 171263"/>
                    <a:gd name="connsiteY20" fmla="*/ 249090 h 320465"/>
                    <a:gd name="connsiteX21" fmla="*/ 140343 w 171263"/>
                    <a:gd name="connsiteY21" fmla="*/ 259540 h 320465"/>
                    <a:gd name="connsiteX22" fmla="*/ 139182 w 171263"/>
                    <a:gd name="connsiteY22" fmla="*/ 274054 h 320465"/>
                    <a:gd name="connsiteX23" fmla="*/ 136279 w 171263"/>
                    <a:gd name="connsiteY23" fmla="*/ 281601 h 320465"/>
                    <a:gd name="connsiteX24" fmla="*/ 135698 w 171263"/>
                    <a:gd name="connsiteY24" fmla="*/ 289728 h 320465"/>
                    <a:gd name="connsiteX25" fmla="*/ 147890 w 171263"/>
                    <a:gd name="connsiteY25" fmla="*/ 304823 h 320465"/>
                    <a:gd name="connsiteX26" fmla="*/ 75901 w 171263"/>
                    <a:gd name="connsiteY26" fmla="*/ 320498 h 320465"/>
                    <a:gd name="connsiteX27" fmla="*/ 69515 w 171263"/>
                    <a:gd name="connsiteY27" fmla="*/ 314692 h 320465"/>
                    <a:gd name="connsiteX28" fmla="*/ 72418 w 171263"/>
                    <a:gd name="connsiteY28" fmla="*/ 303081 h 320465"/>
                    <a:gd name="connsiteX29" fmla="*/ 55001 w 171263"/>
                    <a:gd name="connsiteY29" fmla="*/ 220643 h 320465"/>
                    <a:gd name="connsiteX30" fmla="*/ 43971 w 171263"/>
                    <a:gd name="connsiteY30" fmla="*/ 211934 h 320465"/>
                    <a:gd name="connsiteX31" fmla="*/ 38746 w 171263"/>
                    <a:gd name="connsiteY31" fmla="*/ 221223 h 320465"/>
                    <a:gd name="connsiteX32" fmla="*/ 33521 w 171263"/>
                    <a:gd name="connsiteY32" fmla="*/ 208451 h 320465"/>
                    <a:gd name="connsiteX33" fmla="*/ 38165 w 171263"/>
                    <a:gd name="connsiteY33" fmla="*/ 198001 h 320465"/>
                    <a:gd name="connsiteX34" fmla="*/ 20168 w 171263"/>
                    <a:gd name="connsiteY34" fmla="*/ 159104 h 320465"/>
                    <a:gd name="connsiteX35" fmla="*/ 21910 w 171263"/>
                    <a:gd name="connsiteY35" fmla="*/ 137043 h 320465"/>
                    <a:gd name="connsiteX36" fmla="*/ 24232 w 171263"/>
                    <a:gd name="connsiteY36" fmla="*/ 131237 h 320465"/>
                    <a:gd name="connsiteX37" fmla="*/ 20749 w 171263"/>
                    <a:gd name="connsiteY37" fmla="*/ 119626 h 320465"/>
                    <a:gd name="connsiteX38" fmla="*/ 23071 w 171263"/>
                    <a:gd name="connsiteY38" fmla="*/ 106854 h 320465"/>
                    <a:gd name="connsiteX39" fmla="*/ 10299 w 171263"/>
                    <a:gd name="connsiteY39" fmla="*/ 93501 h 320465"/>
                    <a:gd name="connsiteX40" fmla="*/ 7396 w 171263"/>
                    <a:gd name="connsiteY40" fmla="*/ 74924 h 320465"/>
                    <a:gd name="connsiteX41" fmla="*/ 9718 w 171263"/>
                    <a:gd name="connsiteY41" fmla="*/ 66215 h 320465"/>
                    <a:gd name="connsiteX42" fmla="*/ 1590 w 171263"/>
                    <a:gd name="connsiteY42" fmla="*/ 60990 h 320465"/>
                    <a:gd name="connsiteX43" fmla="*/ 5074 w 171263"/>
                    <a:gd name="connsiteY43" fmla="*/ 49960 h 320465"/>
                    <a:gd name="connsiteX44" fmla="*/ 429 w 171263"/>
                    <a:gd name="connsiteY44" fmla="*/ 40091 h 320465"/>
                    <a:gd name="connsiteX45" fmla="*/ 158921 w 171263"/>
                    <a:gd name="connsiteY45" fmla="*/ 32 h 3204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171263" h="320465">
                      <a:moveTo>
                        <a:pt x="165887" y="13385"/>
                      </a:moveTo>
                      <a:lnTo>
                        <a:pt x="159501" y="33704"/>
                      </a:lnTo>
                      <a:lnTo>
                        <a:pt x="171693" y="49960"/>
                      </a:lnTo>
                      <a:lnTo>
                        <a:pt x="169371" y="59829"/>
                      </a:lnTo>
                      <a:lnTo>
                        <a:pt x="169951" y="67376"/>
                      </a:lnTo>
                      <a:lnTo>
                        <a:pt x="163565" y="79568"/>
                      </a:lnTo>
                      <a:lnTo>
                        <a:pt x="155437" y="81890"/>
                      </a:lnTo>
                      <a:lnTo>
                        <a:pt x="151954" y="89438"/>
                      </a:lnTo>
                      <a:lnTo>
                        <a:pt x="139762" y="95243"/>
                      </a:lnTo>
                      <a:lnTo>
                        <a:pt x="135698" y="103951"/>
                      </a:lnTo>
                      <a:lnTo>
                        <a:pt x="143826" y="123690"/>
                      </a:lnTo>
                      <a:lnTo>
                        <a:pt x="140923" y="138204"/>
                      </a:lnTo>
                      <a:lnTo>
                        <a:pt x="143826" y="146912"/>
                      </a:lnTo>
                      <a:lnTo>
                        <a:pt x="138020" y="157943"/>
                      </a:lnTo>
                      <a:lnTo>
                        <a:pt x="140343" y="168973"/>
                      </a:lnTo>
                      <a:lnTo>
                        <a:pt x="132796" y="180004"/>
                      </a:lnTo>
                      <a:lnTo>
                        <a:pt x="133957" y="192776"/>
                      </a:lnTo>
                      <a:lnTo>
                        <a:pt x="129893" y="199162"/>
                      </a:lnTo>
                      <a:lnTo>
                        <a:pt x="133957" y="225287"/>
                      </a:lnTo>
                      <a:lnTo>
                        <a:pt x="138020" y="233995"/>
                      </a:lnTo>
                      <a:lnTo>
                        <a:pt x="135118" y="249090"/>
                      </a:lnTo>
                      <a:lnTo>
                        <a:pt x="140343" y="259540"/>
                      </a:lnTo>
                      <a:lnTo>
                        <a:pt x="139182" y="274054"/>
                      </a:lnTo>
                      <a:lnTo>
                        <a:pt x="136279" y="281601"/>
                      </a:lnTo>
                      <a:lnTo>
                        <a:pt x="135698" y="289728"/>
                      </a:lnTo>
                      <a:lnTo>
                        <a:pt x="147890" y="304823"/>
                      </a:lnTo>
                      <a:lnTo>
                        <a:pt x="75901" y="320498"/>
                      </a:lnTo>
                      <a:lnTo>
                        <a:pt x="69515" y="314692"/>
                      </a:lnTo>
                      <a:lnTo>
                        <a:pt x="72418" y="303081"/>
                      </a:lnTo>
                      <a:lnTo>
                        <a:pt x="55001" y="220643"/>
                      </a:lnTo>
                      <a:lnTo>
                        <a:pt x="43971" y="211934"/>
                      </a:lnTo>
                      <a:lnTo>
                        <a:pt x="38746" y="221223"/>
                      </a:lnTo>
                      <a:lnTo>
                        <a:pt x="33521" y="208451"/>
                      </a:lnTo>
                      <a:lnTo>
                        <a:pt x="38165" y="198001"/>
                      </a:lnTo>
                      <a:lnTo>
                        <a:pt x="20168" y="159104"/>
                      </a:lnTo>
                      <a:lnTo>
                        <a:pt x="21910" y="137043"/>
                      </a:lnTo>
                      <a:lnTo>
                        <a:pt x="24232" y="131237"/>
                      </a:lnTo>
                      <a:lnTo>
                        <a:pt x="20749" y="119626"/>
                      </a:lnTo>
                      <a:lnTo>
                        <a:pt x="23071" y="106854"/>
                      </a:lnTo>
                      <a:lnTo>
                        <a:pt x="10299" y="93501"/>
                      </a:lnTo>
                      <a:lnTo>
                        <a:pt x="7396" y="74924"/>
                      </a:lnTo>
                      <a:lnTo>
                        <a:pt x="9718" y="66215"/>
                      </a:lnTo>
                      <a:lnTo>
                        <a:pt x="1590" y="60990"/>
                      </a:lnTo>
                      <a:lnTo>
                        <a:pt x="5074" y="49960"/>
                      </a:lnTo>
                      <a:lnTo>
                        <a:pt x="429" y="40091"/>
                      </a:lnTo>
                      <a:lnTo>
                        <a:pt x="158921" y="32"/>
                      </a:lnTo>
                      <a:close/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E195F79A-8647-BE87-219B-FC8A0A6FFEE6}"/>
                    </a:ext>
                  </a:extLst>
                </p:cNvPr>
                <p:cNvSpPr/>
                <p:nvPr/>
              </p:nvSpPr>
              <p:spPr>
                <a:xfrm>
                  <a:off x="10925634" y="3562575"/>
                  <a:ext cx="798841" cy="443542"/>
                </a:xfrm>
                <a:custGeom>
                  <a:avLst/>
                  <a:gdLst>
                    <a:gd name="connsiteX0" fmla="*/ 795816 w 798841"/>
                    <a:gd name="connsiteY0" fmla="*/ 120150 h 443542"/>
                    <a:gd name="connsiteX1" fmla="*/ 789430 w 798841"/>
                    <a:gd name="connsiteY1" fmla="*/ 136405 h 443542"/>
                    <a:gd name="connsiteX2" fmla="*/ 792333 w 798841"/>
                    <a:gd name="connsiteY2" fmla="*/ 142791 h 443542"/>
                    <a:gd name="connsiteX3" fmla="*/ 794655 w 798841"/>
                    <a:gd name="connsiteY3" fmla="*/ 136405 h 443542"/>
                    <a:gd name="connsiteX4" fmla="*/ 799300 w 798841"/>
                    <a:gd name="connsiteY4" fmla="*/ 118408 h 443542"/>
                    <a:gd name="connsiteX5" fmla="*/ 594945 w 798841"/>
                    <a:gd name="connsiteY5" fmla="*/ 79511 h 443542"/>
                    <a:gd name="connsiteX6" fmla="*/ 590881 w 798841"/>
                    <a:gd name="connsiteY6" fmla="*/ 73705 h 443542"/>
                    <a:gd name="connsiteX7" fmla="*/ 596687 w 798841"/>
                    <a:gd name="connsiteY7" fmla="*/ 73125 h 443542"/>
                    <a:gd name="connsiteX8" fmla="*/ 602492 w 798841"/>
                    <a:gd name="connsiteY8" fmla="*/ 67900 h 443542"/>
                    <a:gd name="connsiteX9" fmla="*/ 604814 w 798841"/>
                    <a:gd name="connsiteY9" fmla="*/ 57450 h 443542"/>
                    <a:gd name="connsiteX10" fmla="*/ 603653 w 798841"/>
                    <a:gd name="connsiteY10" fmla="*/ 54547 h 443542"/>
                    <a:gd name="connsiteX11" fmla="*/ 604234 w 798841"/>
                    <a:gd name="connsiteY11" fmla="*/ 51644 h 443542"/>
                    <a:gd name="connsiteX12" fmla="*/ 602492 w 798841"/>
                    <a:gd name="connsiteY12" fmla="*/ 47581 h 443542"/>
                    <a:gd name="connsiteX13" fmla="*/ 599009 w 798841"/>
                    <a:gd name="connsiteY13" fmla="*/ 44678 h 443542"/>
                    <a:gd name="connsiteX14" fmla="*/ 596687 w 798841"/>
                    <a:gd name="connsiteY14" fmla="*/ 44097 h 443542"/>
                    <a:gd name="connsiteX15" fmla="*/ 593784 w 798841"/>
                    <a:gd name="connsiteY15" fmla="*/ 41775 h 443542"/>
                    <a:gd name="connsiteX16" fmla="*/ 590300 w 798841"/>
                    <a:gd name="connsiteY16" fmla="*/ 38292 h 443542"/>
                    <a:gd name="connsiteX17" fmla="*/ 584495 w 798841"/>
                    <a:gd name="connsiteY17" fmla="*/ 38292 h 443542"/>
                    <a:gd name="connsiteX18" fmla="*/ 581012 w 798841"/>
                    <a:gd name="connsiteY18" fmla="*/ 37711 h 443542"/>
                    <a:gd name="connsiteX19" fmla="*/ 578689 w 798841"/>
                    <a:gd name="connsiteY19" fmla="*/ 35389 h 443542"/>
                    <a:gd name="connsiteX20" fmla="*/ 579270 w 798841"/>
                    <a:gd name="connsiteY20" fmla="*/ 32486 h 443542"/>
                    <a:gd name="connsiteX21" fmla="*/ 569401 w 798841"/>
                    <a:gd name="connsiteY21" fmla="*/ 29003 h 443542"/>
                    <a:gd name="connsiteX22" fmla="*/ 564756 w 798841"/>
                    <a:gd name="connsiteY22" fmla="*/ 30745 h 443542"/>
                    <a:gd name="connsiteX23" fmla="*/ 557789 w 798841"/>
                    <a:gd name="connsiteY23" fmla="*/ 30164 h 443542"/>
                    <a:gd name="connsiteX24" fmla="*/ 553726 w 798841"/>
                    <a:gd name="connsiteY24" fmla="*/ 26100 h 443542"/>
                    <a:gd name="connsiteX25" fmla="*/ 550823 w 798841"/>
                    <a:gd name="connsiteY25" fmla="*/ 24939 h 443542"/>
                    <a:gd name="connsiteX26" fmla="*/ 549662 w 798841"/>
                    <a:gd name="connsiteY26" fmla="*/ 20875 h 443542"/>
                    <a:gd name="connsiteX27" fmla="*/ 553145 w 798841"/>
                    <a:gd name="connsiteY27" fmla="*/ 16231 h 443542"/>
                    <a:gd name="connsiteX28" fmla="*/ 553145 w 798841"/>
                    <a:gd name="connsiteY28" fmla="*/ 11006 h 443542"/>
                    <a:gd name="connsiteX29" fmla="*/ 546178 w 798841"/>
                    <a:gd name="connsiteY29" fmla="*/ 9845 h 443542"/>
                    <a:gd name="connsiteX30" fmla="*/ 540373 w 798841"/>
                    <a:gd name="connsiteY30" fmla="*/ 4620 h 443542"/>
                    <a:gd name="connsiteX31" fmla="*/ 535148 w 798841"/>
                    <a:gd name="connsiteY31" fmla="*/ 5200 h 443542"/>
                    <a:gd name="connsiteX32" fmla="*/ 525859 w 798841"/>
                    <a:gd name="connsiteY32" fmla="*/ 3459 h 443542"/>
                    <a:gd name="connsiteX33" fmla="*/ 523537 w 798841"/>
                    <a:gd name="connsiteY33" fmla="*/ 7522 h 443542"/>
                    <a:gd name="connsiteX34" fmla="*/ 521215 w 798841"/>
                    <a:gd name="connsiteY34" fmla="*/ 16811 h 443542"/>
                    <a:gd name="connsiteX35" fmla="*/ 518312 w 798841"/>
                    <a:gd name="connsiteY35" fmla="*/ 30164 h 443542"/>
                    <a:gd name="connsiteX36" fmla="*/ 460257 w 798841"/>
                    <a:gd name="connsiteY36" fmla="*/ -25 h 443542"/>
                    <a:gd name="connsiteX37" fmla="*/ 459095 w 798841"/>
                    <a:gd name="connsiteY37" fmla="*/ 5200 h 443542"/>
                    <a:gd name="connsiteX38" fmla="*/ 464320 w 798841"/>
                    <a:gd name="connsiteY38" fmla="*/ 14489 h 443542"/>
                    <a:gd name="connsiteX39" fmla="*/ 459676 w 798841"/>
                    <a:gd name="connsiteY39" fmla="*/ 27842 h 443542"/>
                    <a:gd name="connsiteX40" fmla="*/ 460257 w 798841"/>
                    <a:gd name="connsiteY40" fmla="*/ 44678 h 443542"/>
                    <a:gd name="connsiteX41" fmla="*/ 453290 w 798841"/>
                    <a:gd name="connsiteY41" fmla="*/ 49322 h 443542"/>
                    <a:gd name="connsiteX42" fmla="*/ 450387 w 798841"/>
                    <a:gd name="connsiteY42" fmla="*/ 61514 h 443542"/>
                    <a:gd name="connsiteX43" fmla="*/ 445162 w 798841"/>
                    <a:gd name="connsiteY43" fmla="*/ 66158 h 443542"/>
                    <a:gd name="connsiteX44" fmla="*/ 437034 w 798841"/>
                    <a:gd name="connsiteY44" fmla="*/ 76608 h 443542"/>
                    <a:gd name="connsiteX45" fmla="*/ 431809 w 798841"/>
                    <a:gd name="connsiteY45" fmla="*/ 81253 h 443542"/>
                    <a:gd name="connsiteX46" fmla="*/ 426004 w 798841"/>
                    <a:gd name="connsiteY46" fmla="*/ 95767 h 443542"/>
                    <a:gd name="connsiteX47" fmla="*/ 412070 w 798841"/>
                    <a:gd name="connsiteY47" fmla="*/ 89380 h 443542"/>
                    <a:gd name="connsiteX48" fmla="*/ 398718 w 798841"/>
                    <a:gd name="connsiteY48" fmla="*/ 138727 h 443542"/>
                    <a:gd name="connsiteX49" fmla="*/ 391171 w 798841"/>
                    <a:gd name="connsiteY49" fmla="*/ 148016 h 443542"/>
                    <a:gd name="connsiteX50" fmla="*/ 374915 w 798841"/>
                    <a:gd name="connsiteY50" fmla="*/ 145114 h 443542"/>
                    <a:gd name="connsiteX51" fmla="*/ 367368 w 798841"/>
                    <a:gd name="connsiteY51" fmla="*/ 134083 h 443542"/>
                    <a:gd name="connsiteX52" fmla="*/ 354015 w 798841"/>
                    <a:gd name="connsiteY52" fmla="*/ 130019 h 443542"/>
                    <a:gd name="connsiteX53" fmla="*/ 353435 w 798841"/>
                    <a:gd name="connsiteY53" fmla="*/ 157305 h 443542"/>
                    <a:gd name="connsiteX54" fmla="*/ 345307 w 798841"/>
                    <a:gd name="connsiteY54" fmla="*/ 167175 h 443542"/>
                    <a:gd name="connsiteX55" fmla="*/ 347629 w 798841"/>
                    <a:gd name="connsiteY55" fmla="*/ 175883 h 443542"/>
                    <a:gd name="connsiteX56" fmla="*/ 335438 w 798841"/>
                    <a:gd name="connsiteY56" fmla="*/ 188655 h 443542"/>
                    <a:gd name="connsiteX57" fmla="*/ 337760 w 798841"/>
                    <a:gd name="connsiteY57" fmla="*/ 199686 h 443542"/>
                    <a:gd name="connsiteX58" fmla="*/ 316279 w 798841"/>
                    <a:gd name="connsiteY58" fmla="*/ 236260 h 443542"/>
                    <a:gd name="connsiteX59" fmla="*/ 310474 w 798841"/>
                    <a:gd name="connsiteY59" fmla="*/ 255419 h 443542"/>
                    <a:gd name="connsiteX60" fmla="*/ 319182 w 798841"/>
                    <a:gd name="connsiteY60" fmla="*/ 262385 h 443542"/>
                    <a:gd name="connsiteX61" fmla="*/ 310474 w 798841"/>
                    <a:gd name="connsiteY61" fmla="*/ 273416 h 443542"/>
                    <a:gd name="connsiteX62" fmla="*/ 311054 w 798841"/>
                    <a:gd name="connsiteY62" fmla="*/ 281544 h 443542"/>
                    <a:gd name="connsiteX63" fmla="*/ 297702 w 798841"/>
                    <a:gd name="connsiteY63" fmla="*/ 293155 h 443542"/>
                    <a:gd name="connsiteX64" fmla="*/ 293638 w 798841"/>
                    <a:gd name="connsiteY64" fmla="*/ 286769 h 443542"/>
                    <a:gd name="connsiteX65" fmla="*/ 268674 w 798841"/>
                    <a:gd name="connsiteY65" fmla="*/ 304766 h 443542"/>
                    <a:gd name="connsiteX66" fmla="*/ 259966 w 798841"/>
                    <a:gd name="connsiteY66" fmla="*/ 298960 h 443542"/>
                    <a:gd name="connsiteX67" fmla="*/ 256482 w 798841"/>
                    <a:gd name="connsiteY67" fmla="*/ 307088 h 443542"/>
                    <a:gd name="connsiteX68" fmla="*/ 261127 w 798841"/>
                    <a:gd name="connsiteY68" fmla="*/ 309991 h 443542"/>
                    <a:gd name="connsiteX69" fmla="*/ 258224 w 798841"/>
                    <a:gd name="connsiteY69" fmla="*/ 315216 h 443542"/>
                    <a:gd name="connsiteX70" fmla="*/ 226293 w 798841"/>
                    <a:gd name="connsiteY70" fmla="*/ 329149 h 443542"/>
                    <a:gd name="connsiteX71" fmla="*/ 208877 w 798841"/>
                    <a:gd name="connsiteY71" fmla="*/ 318699 h 443542"/>
                    <a:gd name="connsiteX72" fmla="*/ 204232 w 798841"/>
                    <a:gd name="connsiteY72" fmla="*/ 328568 h 443542"/>
                    <a:gd name="connsiteX73" fmla="*/ 193202 w 798841"/>
                    <a:gd name="connsiteY73" fmla="*/ 339018 h 443542"/>
                    <a:gd name="connsiteX74" fmla="*/ 179849 w 798841"/>
                    <a:gd name="connsiteY74" fmla="*/ 339599 h 443542"/>
                    <a:gd name="connsiteX75" fmla="*/ 154305 w 798841"/>
                    <a:gd name="connsiteY75" fmla="*/ 326246 h 443542"/>
                    <a:gd name="connsiteX76" fmla="*/ 153724 w 798841"/>
                    <a:gd name="connsiteY76" fmla="*/ 317538 h 443542"/>
                    <a:gd name="connsiteX77" fmla="*/ 145016 w 798841"/>
                    <a:gd name="connsiteY77" fmla="*/ 313474 h 443542"/>
                    <a:gd name="connsiteX78" fmla="*/ 149661 w 798841"/>
                    <a:gd name="connsiteY78" fmla="*/ 306507 h 443542"/>
                    <a:gd name="connsiteX79" fmla="*/ 145597 w 798841"/>
                    <a:gd name="connsiteY79" fmla="*/ 303024 h 443542"/>
                    <a:gd name="connsiteX80" fmla="*/ 117149 w 798841"/>
                    <a:gd name="connsiteY80" fmla="*/ 341341 h 443542"/>
                    <a:gd name="connsiteX81" fmla="*/ 100314 w 798841"/>
                    <a:gd name="connsiteY81" fmla="*/ 347146 h 443542"/>
                    <a:gd name="connsiteX82" fmla="*/ 82897 w 798841"/>
                    <a:gd name="connsiteY82" fmla="*/ 364563 h 443542"/>
                    <a:gd name="connsiteX83" fmla="*/ 80575 w 798841"/>
                    <a:gd name="connsiteY83" fmla="*/ 377335 h 443542"/>
                    <a:gd name="connsiteX84" fmla="*/ 68383 w 798841"/>
                    <a:gd name="connsiteY84" fmla="*/ 384882 h 443542"/>
                    <a:gd name="connsiteX85" fmla="*/ 67802 w 798841"/>
                    <a:gd name="connsiteY85" fmla="*/ 394752 h 443542"/>
                    <a:gd name="connsiteX86" fmla="*/ 59675 w 798841"/>
                    <a:gd name="connsiteY86" fmla="*/ 402879 h 443542"/>
                    <a:gd name="connsiteX87" fmla="*/ 49225 w 798841"/>
                    <a:gd name="connsiteY87" fmla="*/ 405782 h 443542"/>
                    <a:gd name="connsiteX88" fmla="*/ 46322 w 798841"/>
                    <a:gd name="connsiteY88" fmla="*/ 416812 h 443542"/>
                    <a:gd name="connsiteX89" fmla="*/ 40516 w 798841"/>
                    <a:gd name="connsiteY89" fmla="*/ 419135 h 443542"/>
                    <a:gd name="connsiteX90" fmla="*/ 458 w 798841"/>
                    <a:gd name="connsiteY90" fmla="*/ 443518 h 443542"/>
                    <a:gd name="connsiteX91" fmla="*/ 168238 w 798841"/>
                    <a:gd name="connsiteY91" fmla="*/ 424360 h 443542"/>
                    <a:gd name="connsiteX92" fmla="*/ 169399 w 798841"/>
                    <a:gd name="connsiteY92" fmla="*/ 418554 h 443542"/>
                    <a:gd name="connsiteX93" fmla="*/ 196105 w 798841"/>
                    <a:gd name="connsiteY93" fmla="*/ 415651 h 443542"/>
                    <a:gd name="connsiteX94" fmla="*/ 194363 w 798841"/>
                    <a:gd name="connsiteY94" fmla="*/ 419715 h 443542"/>
                    <a:gd name="connsiteX95" fmla="*/ 365046 w 798841"/>
                    <a:gd name="connsiteY95" fmla="*/ 399396 h 443542"/>
                    <a:gd name="connsiteX96" fmla="*/ 593784 w 798841"/>
                    <a:gd name="connsiteY96" fmla="*/ 357016 h 443542"/>
                    <a:gd name="connsiteX97" fmla="*/ 762725 w 798841"/>
                    <a:gd name="connsiteY97" fmla="*/ 321602 h 443542"/>
                    <a:gd name="connsiteX98" fmla="*/ 759242 w 798841"/>
                    <a:gd name="connsiteY98" fmla="*/ 314635 h 443542"/>
                    <a:gd name="connsiteX99" fmla="*/ 761564 w 798841"/>
                    <a:gd name="connsiteY99" fmla="*/ 314054 h 443542"/>
                    <a:gd name="connsiteX100" fmla="*/ 766789 w 798841"/>
                    <a:gd name="connsiteY100" fmla="*/ 319280 h 443542"/>
                    <a:gd name="connsiteX101" fmla="*/ 766208 w 798841"/>
                    <a:gd name="connsiteY101" fmla="*/ 311152 h 443542"/>
                    <a:gd name="connsiteX102" fmla="*/ 764466 w 798841"/>
                    <a:gd name="connsiteY102" fmla="*/ 300121 h 443542"/>
                    <a:gd name="connsiteX103" fmla="*/ 773755 w 798841"/>
                    <a:gd name="connsiteY103" fmla="*/ 307088 h 443542"/>
                    <a:gd name="connsiteX104" fmla="*/ 778980 w 798841"/>
                    <a:gd name="connsiteY104" fmla="*/ 319280 h 443542"/>
                    <a:gd name="connsiteX105" fmla="*/ 778980 w 798841"/>
                    <a:gd name="connsiteY105" fmla="*/ 311732 h 443542"/>
                    <a:gd name="connsiteX106" fmla="*/ 759242 w 798841"/>
                    <a:gd name="connsiteY106" fmla="*/ 279802 h 443542"/>
                    <a:gd name="connsiteX107" fmla="*/ 759242 w 798841"/>
                    <a:gd name="connsiteY107" fmla="*/ 272835 h 443542"/>
                    <a:gd name="connsiteX108" fmla="*/ 755178 w 798841"/>
                    <a:gd name="connsiteY108" fmla="*/ 268191 h 443542"/>
                    <a:gd name="connsiteX109" fmla="*/ 747630 w 798841"/>
                    <a:gd name="connsiteY109" fmla="*/ 272255 h 443542"/>
                    <a:gd name="connsiteX110" fmla="*/ 750533 w 798841"/>
                    <a:gd name="connsiteY110" fmla="*/ 280382 h 443542"/>
                    <a:gd name="connsiteX111" fmla="*/ 745889 w 798841"/>
                    <a:gd name="connsiteY111" fmla="*/ 280382 h 443542"/>
                    <a:gd name="connsiteX112" fmla="*/ 743567 w 798841"/>
                    <a:gd name="connsiteY112" fmla="*/ 274577 h 443542"/>
                    <a:gd name="connsiteX113" fmla="*/ 740083 w 798841"/>
                    <a:gd name="connsiteY113" fmla="*/ 279802 h 443542"/>
                    <a:gd name="connsiteX114" fmla="*/ 734858 w 798841"/>
                    <a:gd name="connsiteY114" fmla="*/ 273416 h 443542"/>
                    <a:gd name="connsiteX115" fmla="*/ 722666 w 798841"/>
                    <a:gd name="connsiteY115" fmla="*/ 272835 h 443542"/>
                    <a:gd name="connsiteX116" fmla="*/ 721506 w 798841"/>
                    <a:gd name="connsiteY116" fmla="*/ 276899 h 443542"/>
                    <a:gd name="connsiteX117" fmla="*/ 730214 w 798841"/>
                    <a:gd name="connsiteY117" fmla="*/ 289091 h 443542"/>
                    <a:gd name="connsiteX118" fmla="*/ 722086 w 798841"/>
                    <a:gd name="connsiteY118" fmla="*/ 285027 h 443542"/>
                    <a:gd name="connsiteX119" fmla="*/ 719183 w 798841"/>
                    <a:gd name="connsiteY119" fmla="*/ 279221 h 443542"/>
                    <a:gd name="connsiteX120" fmla="*/ 716861 w 798841"/>
                    <a:gd name="connsiteY120" fmla="*/ 283866 h 443542"/>
                    <a:gd name="connsiteX121" fmla="*/ 712217 w 798841"/>
                    <a:gd name="connsiteY121" fmla="*/ 284446 h 443542"/>
                    <a:gd name="connsiteX122" fmla="*/ 703508 w 798841"/>
                    <a:gd name="connsiteY122" fmla="*/ 294316 h 443542"/>
                    <a:gd name="connsiteX123" fmla="*/ 705250 w 798841"/>
                    <a:gd name="connsiteY123" fmla="*/ 285027 h 443542"/>
                    <a:gd name="connsiteX124" fmla="*/ 705250 w 798841"/>
                    <a:gd name="connsiteY124" fmla="*/ 276899 h 443542"/>
                    <a:gd name="connsiteX125" fmla="*/ 696542 w 798841"/>
                    <a:gd name="connsiteY125" fmla="*/ 272835 h 443542"/>
                    <a:gd name="connsiteX126" fmla="*/ 686092 w 798841"/>
                    <a:gd name="connsiteY126" fmla="*/ 269933 h 443542"/>
                    <a:gd name="connsiteX127" fmla="*/ 684930 w 798841"/>
                    <a:gd name="connsiteY127" fmla="*/ 260063 h 443542"/>
                    <a:gd name="connsiteX128" fmla="*/ 681447 w 798841"/>
                    <a:gd name="connsiteY128" fmla="*/ 252516 h 443542"/>
                    <a:gd name="connsiteX129" fmla="*/ 677964 w 798841"/>
                    <a:gd name="connsiteY129" fmla="*/ 258902 h 443542"/>
                    <a:gd name="connsiteX130" fmla="*/ 668095 w 798841"/>
                    <a:gd name="connsiteY130" fmla="*/ 253096 h 443542"/>
                    <a:gd name="connsiteX131" fmla="*/ 656484 w 798841"/>
                    <a:gd name="connsiteY131" fmla="*/ 254838 h 443542"/>
                    <a:gd name="connsiteX132" fmla="*/ 657645 w 798841"/>
                    <a:gd name="connsiteY132" fmla="*/ 249613 h 443542"/>
                    <a:gd name="connsiteX133" fmla="*/ 666353 w 798841"/>
                    <a:gd name="connsiteY133" fmla="*/ 248452 h 443542"/>
                    <a:gd name="connsiteX134" fmla="*/ 671578 w 798841"/>
                    <a:gd name="connsiteY134" fmla="*/ 251355 h 443542"/>
                    <a:gd name="connsiteX135" fmla="*/ 681447 w 798841"/>
                    <a:gd name="connsiteY135" fmla="*/ 246710 h 443542"/>
                    <a:gd name="connsiteX136" fmla="*/ 686672 w 798841"/>
                    <a:gd name="connsiteY136" fmla="*/ 249033 h 443542"/>
                    <a:gd name="connsiteX137" fmla="*/ 689575 w 798841"/>
                    <a:gd name="connsiteY137" fmla="*/ 254838 h 443542"/>
                    <a:gd name="connsiteX138" fmla="*/ 689575 w 798841"/>
                    <a:gd name="connsiteY138" fmla="*/ 258902 h 443542"/>
                    <a:gd name="connsiteX139" fmla="*/ 700605 w 798841"/>
                    <a:gd name="connsiteY139" fmla="*/ 261224 h 443542"/>
                    <a:gd name="connsiteX140" fmla="*/ 702347 w 798841"/>
                    <a:gd name="connsiteY140" fmla="*/ 266449 h 443542"/>
                    <a:gd name="connsiteX141" fmla="*/ 707572 w 798841"/>
                    <a:gd name="connsiteY141" fmla="*/ 268771 h 443542"/>
                    <a:gd name="connsiteX142" fmla="*/ 712797 w 798841"/>
                    <a:gd name="connsiteY142" fmla="*/ 275738 h 443542"/>
                    <a:gd name="connsiteX143" fmla="*/ 720925 w 798841"/>
                    <a:gd name="connsiteY143" fmla="*/ 266449 h 443542"/>
                    <a:gd name="connsiteX144" fmla="*/ 724408 w 798841"/>
                    <a:gd name="connsiteY144" fmla="*/ 266449 h 443542"/>
                    <a:gd name="connsiteX145" fmla="*/ 723828 w 798841"/>
                    <a:gd name="connsiteY145" fmla="*/ 254258 h 443542"/>
                    <a:gd name="connsiteX146" fmla="*/ 716280 w 798841"/>
                    <a:gd name="connsiteY146" fmla="*/ 260063 h 443542"/>
                    <a:gd name="connsiteX147" fmla="*/ 712797 w 798841"/>
                    <a:gd name="connsiteY147" fmla="*/ 254838 h 443542"/>
                    <a:gd name="connsiteX148" fmla="*/ 721506 w 798841"/>
                    <a:gd name="connsiteY148" fmla="*/ 253677 h 443542"/>
                    <a:gd name="connsiteX149" fmla="*/ 714539 w 798841"/>
                    <a:gd name="connsiteY149" fmla="*/ 248452 h 443542"/>
                    <a:gd name="connsiteX150" fmla="*/ 707572 w 798841"/>
                    <a:gd name="connsiteY150" fmla="*/ 251935 h 443542"/>
                    <a:gd name="connsiteX151" fmla="*/ 706992 w 798841"/>
                    <a:gd name="connsiteY151" fmla="*/ 242066 h 443542"/>
                    <a:gd name="connsiteX152" fmla="*/ 697122 w 798841"/>
                    <a:gd name="connsiteY152" fmla="*/ 243227 h 443542"/>
                    <a:gd name="connsiteX153" fmla="*/ 684350 w 798841"/>
                    <a:gd name="connsiteY153" fmla="*/ 236841 h 443542"/>
                    <a:gd name="connsiteX154" fmla="*/ 673900 w 798841"/>
                    <a:gd name="connsiteY154" fmla="*/ 224069 h 443542"/>
                    <a:gd name="connsiteX155" fmla="*/ 694800 w 798841"/>
                    <a:gd name="connsiteY155" fmla="*/ 236841 h 443542"/>
                    <a:gd name="connsiteX156" fmla="*/ 700025 w 798841"/>
                    <a:gd name="connsiteY156" fmla="*/ 238583 h 443542"/>
                    <a:gd name="connsiteX157" fmla="*/ 709895 w 798841"/>
                    <a:gd name="connsiteY157" fmla="*/ 233938 h 443542"/>
                    <a:gd name="connsiteX158" fmla="*/ 700025 w 798841"/>
                    <a:gd name="connsiteY158" fmla="*/ 228713 h 443542"/>
                    <a:gd name="connsiteX159" fmla="*/ 703508 w 798841"/>
                    <a:gd name="connsiteY159" fmla="*/ 225230 h 443542"/>
                    <a:gd name="connsiteX160" fmla="*/ 697703 w 798841"/>
                    <a:gd name="connsiteY160" fmla="*/ 222327 h 443542"/>
                    <a:gd name="connsiteX161" fmla="*/ 702347 w 798841"/>
                    <a:gd name="connsiteY161" fmla="*/ 221166 h 443542"/>
                    <a:gd name="connsiteX162" fmla="*/ 700605 w 798841"/>
                    <a:gd name="connsiteY162" fmla="*/ 215941 h 443542"/>
                    <a:gd name="connsiteX163" fmla="*/ 706992 w 798841"/>
                    <a:gd name="connsiteY163" fmla="*/ 221166 h 443542"/>
                    <a:gd name="connsiteX164" fmla="*/ 709314 w 798841"/>
                    <a:gd name="connsiteY164" fmla="*/ 216522 h 443542"/>
                    <a:gd name="connsiteX165" fmla="*/ 711636 w 798841"/>
                    <a:gd name="connsiteY165" fmla="*/ 224069 h 443542"/>
                    <a:gd name="connsiteX166" fmla="*/ 718603 w 798841"/>
                    <a:gd name="connsiteY166" fmla="*/ 228713 h 443542"/>
                    <a:gd name="connsiteX167" fmla="*/ 722086 w 798841"/>
                    <a:gd name="connsiteY167" fmla="*/ 225810 h 443542"/>
                    <a:gd name="connsiteX168" fmla="*/ 719183 w 798841"/>
                    <a:gd name="connsiteY168" fmla="*/ 222327 h 443542"/>
                    <a:gd name="connsiteX169" fmla="*/ 718603 w 798841"/>
                    <a:gd name="connsiteY169" fmla="*/ 207813 h 443542"/>
                    <a:gd name="connsiteX170" fmla="*/ 712217 w 798841"/>
                    <a:gd name="connsiteY170" fmla="*/ 207233 h 443542"/>
                    <a:gd name="connsiteX171" fmla="*/ 702928 w 798841"/>
                    <a:gd name="connsiteY171" fmla="*/ 202588 h 443542"/>
                    <a:gd name="connsiteX172" fmla="*/ 708153 w 798841"/>
                    <a:gd name="connsiteY172" fmla="*/ 196202 h 443542"/>
                    <a:gd name="connsiteX173" fmla="*/ 696542 w 798841"/>
                    <a:gd name="connsiteY173" fmla="*/ 195622 h 443542"/>
                    <a:gd name="connsiteX174" fmla="*/ 694220 w 798841"/>
                    <a:gd name="connsiteY174" fmla="*/ 192719 h 443542"/>
                    <a:gd name="connsiteX175" fmla="*/ 686092 w 798841"/>
                    <a:gd name="connsiteY175" fmla="*/ 196202 h 443542"/>
                    <a:gd name="connsiteX176" fmla="*/ 677964 w 798841"/>
                    <a:gd name="connsiteY176" fmla="*/ 191558 h 443542"/>
                    <a:gd name="connsiteX177" fmla="*/ 675061 w 798841"/>
                    <a:gd name="connsiteY177" fmla="*/ 184591 h 443542"/>
                    <a:gd name="connsiteX178" fmla="*/ 662869 w 798841"/>
                    <a:gd name="connsiteY178" fmla="*/ 177624 h 443542"/>
                    <a:gd name="connsiteX179" fmla="*/ 650678 w 798841"/>
                    <a:gd name="connsiteY179" fmla="*/ 167175 h 443542"/>
                    <a:gd name="connsiteX180" fmla="*/ 637906 w 798841"/>
                    <a:gd name="connsiteY180" fmla="*/ 156144 h 443542"/>
                    <a:gd name="connsiteX181" fmla="*/ 655322 w 798841"/>
                    <a:gd name="connsiteY181" fmla="*/ 163691 h 443542"/>
                    <a:gd name="connsiteX182" fmla="*/ 660547 w 798841"/>
                    <a:gd name="connsiteY182" fmla="*/ 170658 h 443542"/>
                    <a:gd name="connsiteX183" fmla="*/ 672739 w 798841"/>
                    <a:gd name="connsiteY183" fmla="*/ 174722 h 443542"/>
                    <a:gd name="connsiteX184" fmla="*/ 686092 w 798841"/>
                    <a:gd name="connsiteY184" fmla="*/ 189236 h 443542"/>
                    <a:gd name="connsiteX185" fmla="*/ 687253 w 798841"/>
                    <a:gd name="connsiteY185" fmla="*/ 179366 h 443542"/>
                    <a:gd name="connsiteX186" fmla="*/ 690736 w 798841"/>
                    <a:gd name="connsiteY186" fmla="*/ 186913 h 443542"/>
                    <a:gd name="connsiteX187" fmla="*/ 704089 w 798841"/>
                    <a:gd name="connsiteY187" fmla="*/ 189816 h 443542"/>
                    <a:gd name="connsiteX188" fmla="*/ 704089 w 798841"/>
                    <a:gd name="connsiteY188" fmla="*/ 166594 h 443542"/>
                    <a:gd name="connsiteX189" fmla="*/ 699444 w 798841"/>
                    <a:gd name="connsiteY189" fmla="*/ 160208 h 443542"/>
                    <a:gd name="connsiteX190" fmla="*/ 705831 w 798841"/>
                    <a:gd name="connsiteY190" fmla="*/ 162530 h 443542"/>
                    <a:gd name="connsiteX191" fmla="*/ 706411 w 798841"/>
                    <a:gd name="connsiteY191" fmla="*/ 153241 h 443542"/>
                    <a:gd name="connsiteX192" fmla="*/ 688414 w 798841"/>
                    <a:gd name="connsiteY192" fmla="*/ 145114 h 443542"/>
                    <a:gd name="connsiteX193" fmla="*/ 679125 w 798841"/>
                    <a:gd name="connsiteY193" fmla="*/ 143952 h 443542"/>
                    <a:gd name="connsiteX194" fmla="*/ 671578 w 798841"/>
                    <a:gd name="connsiteY194" fmla="*/ 142791 h 443542"/>
                    <a:gd name="connsiteX195" fmla="*/ 673319 w 798841"/>
                    <a:gd name="connsiteY195" fmla="*/ 135825 h 443542"/>
                    <a:gd name="connsiteX196" fmla="*/ 664611 w 798841"/>
                    <a:gd name="connsiteY196" fmla="*/ 134083 h 443542"/>
                    <a:gd name="connsiteX197" fmla="*/ 664031 w 798841"/>
                    <a:gd name="connsiteY197" fmla="*/ 130600 h 443542"/>
                    <a:gd name="connsiteX198" fmla="*/ 653581 w 798841"/>
                    <a:gd name="connsiteY198" fmla="*/ 130600 h 443542"/>
                    <a:gd name="connsiteX199" fmla="*/ 652420 w 798841"/>
                    <a:gd name="connsiteY199" fmla="*/ 135244 h 443542"/>
                    <a:gd name="connsiteX200" fmla="*/ 648356 w 798841"/>
                    <a:gd name="connsiteY200" fmla="*/ 129439 h 443542"/>
                    <a:gd name="connsiteX201" fmla="*/ 632681 w 798841"/>
                    <a:gd name="connsiteY201" fmla="*/ 129439 h 443542"/>
                    <a:gd name="connsiteX202" fmla="*/ 626875 w 798841"/>
                    <a:gd name="connsiteY202" fmla="*/ 127116 h 443542"/>
                    <a:gd name="connsiteX203" fmla="*/ 625714 w 798841"/>
                    <a:gd name="connsiteY203" fmla="*/ 121311 h 443542"/>
                    <a:gd name="connsiteX204" fmla="*/ 618748 w 798841"/>
                    <a:gd name="connsiteY204" fmla="*/ 117828 h 443542"/>
                    <a:gd name="connsiteX205" fmla="*/ 616425 w 798841"/>
                    <a:gd name="connsiteY205" fmla="*/ 109119 h 443542"/>
                    <a:gd name="connsiteX206" fmla="*/ 612942 w 798841"/>
                    <a:gd name="connsiteY206" fmla="*/ 106797 h 443542"/>
                    <a:gd name="connsiteX207" fmla="*/ 608878 w 798841"/>
                    <a:gd name="connsiteY207" fmla="*/ 113183 h 443542"/>
                    <a:gd name="connsiteX208" fmla="*/ 603653 w 798841"/>
                    <a:gd name="connsiteY208" fmla="*/ 114344 h 443542"/>
                    <a:gd name="connsiteX209" fmla="*/ 598428 w 798841"/>
                    <a:gd name="connsiteY209" fmla="*/ 118408 h 443542"/>
                    <a:gd name="connsiteX210" fmla="*/ 589720 w 798841"/>
                    <a:gd name="connsiteY210" fmla="*/ 118408 h 443542"/>
                    <a:gd name="connsiteX211" fmla="*/ 584495 w 798841"/>
                    <a:gd name="connsiteY211" fmla="*/ 110861 h 443542"/>
                    <a:gd name="connsiteX212" fmla="*/ 586817 w 798841"/>
                    <a:gd name="connsiteY212" fmla="*/ 92864 h 443542"/>
                    <a:gd name="connsiteX213" fmla="*/ 589720 w 798841"/>
                    <a:gd name="connsiteY213" fmla="*/ 78930 h 443542"/>
                    <a:gd name="connsiteX214" fmla="*/ 593203 w 798841"/>
                    <a:gd name="connsiteY214" fmla="*/ 81833 h 443542"/>
                    <a:gd name="connsiteX215" fmla="*/ 722086 w 798841"/>
                    <a:gd name="connsiteY215" fmla="*/ 146855 h 443542"/>
                    <a:gd name="connsiteX216" fmla="*/ 727311 w 798841"/>
                    <a:gd name="connsiteY216" fmla="*/ 146275 h 443542"/>
                    <a:gd name="connsiteX217" fmla="*/ 727311 w 798841"/>
                    <a:gd name="connsiteY217" fmla="*/ 142791 h 443542"/>
                    <a:gd name="connsiteX218" fmla="*/ 722666 w 798841"/>
                    <a:gd name="connsiteY218" fmla="*/ 143372 h 443542"/>
                    <a:gd name="connsiteX219" fmla="*/ 765627 w 798841"/>
                    <a:gd name="connsiteY219" fmla="*/ 229294 h 443542"/>
                    <a:gd name="connsiteX220" fmla="*/ 759822 w 798841"/>
                    <a:gd name="connsiteY220" fmla="*/ 244969 h 443542"/>
                    <a:gd name="connsiteX221" fmla="*/ 766789 w 798841"/>
                    <a:gd name="connsiteY221" fmla="*/ 237422 h 443542"/>
                    <a:gd name="connsiteX222" fmla="*/ 755178 w 798841"/>
                    <a:gd name="connsiteY222" fmla="*/ 140469 h 443542"/>
                    <a:gd name="connsiteX223" fmla="*/ 759242 w 798841"/>
                    <a:gd name="connsiteY223" fmla="*/ 142211 h 443542"/>
                    <a:gd name="connsiteX224" fmla="*/ 758080 w 798841"/>
                    <a:gd name="connsiteY224" fmla="*/ 153241 h 443542"/>
                    <a:gd name="connsiteX225" fmla="*/ 755178 w 798841"/>
                    <a:gd name="connsiteY225" fmla="*/ 150339 h 443542"/>
                    <a:gd name="connsiteX226" fmla="*/ 747630 w 798841"/>
                    <a:gd name="connsiteY226" fmla="*/ 156144 h 443542"/>
                    <a:gd name="connsiteX227" fmla="*/ 753436 w 798841"/>
                    <a:gd name="connsiteY227" fmla="*/ 158466 h 443542"/>
                    <a:gd name="connsiteX228" fmla="*/ 742986 w 798841"/>
                    <a:gd name="connsiteY228" fmla="*/ 184011 h 443542"/>
                    <a:gd name="connsiteX229" fmla="*/ 743567 w 798841"/>
                    <a:gd name="connsiteY229" fmla="*/ 231035 h 443542"/>
                    <a:gd name="connsiteX230" fmla="*/ 754597 w 798841"/>
                    <a:gd name="connsiteY230" fmla="*/ 249033 h 443542"/>
                    <a:gd name="connsiteX231" fmla="*/ 757500 w 798841"/>
                    <a:gd name="connsiteY231" fmla="*/ 240324 h 443542"/>
                    <a:gd name="connsiteX232" fmla="*/ 759822 w 798841"/>
                    <a:gd name="connsiteY232" fmla="*/ 224649 h 443542"/>
                    <a:gd name="connsiteX233" fmla="*/ 758080 w 798841"/>
                    <a:gd name="connsiteY233" fmla="*/ 211297 h 443542"/>
                    <a:gd name="connsiteX234" fmla="*/ 762144 w 798841"/>
                    <a:gd name="connsiteY234" fmla="*/ 206072 h 443542"/>
                    <a:gd name="connsiteX235" fmla="*/ 760983 w 798841"/>
                    <a:gd name="connsiteY235" fmla="*/ 197944 h 443542"/>
                    <a:gd name="connsiteX236" fmla="*/ 767950 w 798841"/>
                    <a:gd name="connsiteY236" fmla="*/ 194461 h 443542"/>
                    <a:gd name="connsiteX237" fmla="*/ 764466 w 798841"/>
                    <a:gd name="connsiteY237" fmla="*/ 191558 h 443542"/>
                    <a:gd name="connsiteX238" fmla="*/ 767369 w 798841"/>
                    <a:gd name="connsiteY238" fmla="*/ 187494 h 443542"/>
                    <a:gd name="connsiteX239" fmla="*/ 772013 w 798841"/>
                    <a:gd name="connsiteY239" fmla="*/ 193880 h 443542"/>
                    <a:gd name="connsiteX240" fmla="*/ 770853 w 798841"/>
                    <a:gd name="connsiteY240" fmla="*/ 200266 h 443542"/>
                    <a:gd name="connsiteX241" fmla="*/ 768530 w 798841"/>
                    <a:gd name="connsiteY241" fmla="*/ 222908 h 443542"/>
                    <a:gd name="connsiteX242" fmla="*/ 774916 w 798841"/>
                    <a:gd name="connsiteY242" fmla="*/ 210135 h 443542"/>
                    <a:gd name="connsiteX243" fmla="*/ 777239 w 798841"/>
                    <a:gd name="connsiteY243" fmla="*/ 192138 h 443542"/>
                    <a:gd name="connsiteX244" fmla="*/ 777819 w 798841"/>
                    <a:gd name="connsiteY244" fmla="*/ 174722 h 443542"/>
                    <a:gd name="connsiteX245" fmla="*/ 776077 w 798841"/>
                    <a:gd name="connsiteY245" fmla="*/ 163111 h 443542"/>
                    <a:gd name="connsiteX246" fmla="*/ 779561 w 798841"/>
                    <a:gd name="connsiteY246" fmla="*/ 149758 h 443542"/>
                    <a:gd name="connsiteX247" fmla="*/ 785947 w 798841"/>
                    <a:gd name="connsiteY247" fmla="*/ 139308 h 443542"/>
                    <a:gd name="connsiteX248" fmla="*/ 786527 w 798841"/>
                    <a:gd name="connsiteY248" fmla="*/ 126536 h 443542"/>
                    <a:gd name="connsiteX249" fmla="*/ 788269 w 798841"/>
                    <a:gd name="connsiteY249" fmla="*/ 121311 h 443542"/>
                    <a:gd name="connsiteX250" fmla="*/ 761564 w 798841"/>
                    <a:gd name="connsiteY250" fmla="*/ 130600 h 443542"/>
                    <a:gd name="connsiteX251" fmla="*/ 757500 w 798841"/>
                    <a:gd name="connsiteY251" fmla="*/ 135244 h 443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</a:cxnLst>
                  <a:rect l="l" t="t" r="r" b="b"/>
                  <a:pathLst>
                    <a:path w="798841" h="443542">
                      <a:moveTo>
                        <a:pt x="795816" y="120150"/>
                      </a:moveTo>
                      <a:lnTo>
                        <a:pt x="789430" y="136405"/>
                      </a:lnTo>
                      <a:lnTo>
                        <a:pt x="792333" y="142791"/>
                      </a:lnTo>
                      <a:lnTo>
                        <a:pt x="794655" y="136405"/>
                      </a:lnTo>
                      <a:lnTo>
                        <a:pt x="799300" y="118408"/>
                      </a:lnTo>
                      <a:close/>
                      <a:moveTo>
                        <a:pt x="594945" y="79511"/>
                      </a:moveTo>
                      <a:lnTo>
                        <a:pt x="590881" y="73705"/>
                      </a:lnTo>
                      <a:lnTo>
                        <a:pt x="596687" y="73125"/>
                      </a:lnTo>
                      <a:lnTo>
                        <a:pt x="602492" y="67900"/>
                      </a:lnTo>
                      <a:lnTo>
                        <a:pt x="604814" y="57450"/>
                      </a:lnTo>
                      <a:lnTo>
                        <a:pt x="603653" y="54547"/>
                      </a:lnTo>
                      <a:lnTo>
                        <a:pt x="604234" y="51644"/>
                      </a:lnTo>
                      <a:lnTo>
                        <a:pt x="602492" y="47581"/>
                      </a:lnTo>
                      <a:lnTo>
                        <a:pt x="599009" y="44678"/>
                      </a:lnTo>
                      <a:lnTo>
                        <a:pt x="596687" y="44097"/>
                      </a:lnTo>
                      <a:lnTo>
                        <a:pt x="593784" y="41775"/>
                      </a:lnTo>
                      <a:lnTo>
                        <a:pt x="590300" y="38292"/>
                      </a:lnTo>
                      <a:lnTo>
                        <a:pt x="584495" y="38292"/>
                      </a:lnTo>
                      <a:lnTo>
                        <a:pt x="581012" y="37711"/>
                      </a:lnTo>
                      <a:lnTo>
                        <a:pt x="578689" y="35389"/>
                      </a:lnTo>
                      <a:lnTo>
                        <a:pt x="579270" y="32486"/>
                      </a:lnTo>
                      <a:lnTo>
                        <a:pt x="569401" y="29003"/>
                      </a:lnTo>
                      <a:lnTo>
                        <a:pt x="564756" y="30745"/>
                      </a:lnTo>
                      <a:lnTo>
                        <a:pt x="557789" y="30164"/>
                      </a:lnTo>
                      <a:lnTo>
                        <a:pt x="553726" y="26100"/>
                      </a:lnTo>
                      <a:lnTo>
                        <a:pt x="550823" y="24939"/>
                      </a:lnTo>
                      <a:lnTo>
                        <a:pt x="549662" y="20875"/>
                      </a:lnTo>
                      <a:lnTo>
                        <a:pt x="553145" y="16231"/>
                      </a:lnTo>
                      <a:lnTo>
                        <a:pt x="553145" y="11006"/>
                      </a:lnTo>
                      <a:lnTo>
                        <a:pt x="546178" y="9845"/>
                      </a:lnTo>
                      <a:lnTo>
                        <a:pt x="540373" y="4620"/>
                      </a:lnTo>
                      <a:lnTo>
                        <a:pt x="535148" y="5200"/>
                      </a:lnTo>
                      <a:lnTo>
                        <a:pt x="525859" y="3459"/>
                      </a:lnTo>
                      <a:lnTo>
                        <a:pt x="523537" y="7522"/>
                      </a:lnTo>
                      <a:lnTo>
                        <a:pt x="521215" y="16811"/>
                      </a:lnTo>
                      <a:lnTo>
                        <a:pt x="518312" y="30164"/>
                      </a:lnTo>
                      <a:lnTo>
                        <a:pt x="460257" y="-25"/>
                      </a:lnTo>
                      <a:lnTo>
                        <a:pt x="459095" y="5200"/>
                      </a:lnTo>
                      <a:lnTo>
                        <a:pt x="464320" y="14489"/>
                      </a:lnTo>
                      <a:lnTo>
                        <a:pt x="459676" y="27842"/>
                      </a:lnTo>
                      <a:lnTo>
                        <a:pt x="460257" y="44678"/>
                      </a:lnTo>
                      <a:lnTo>
                        <a:pt x="453290" y="49322"/>
                      </a:lnTo>
                      <a:lnTo>
                        <a:pt x="450387" y="61514"/>
                      </a:lnTo>
                      <a:lnTo>
                        <a:pt x="445162" y="66158"/>
                      </a:lnTo>
                      <a:lnTo>
                        <a:pt x="437034" y="76608"/>
                      </a:lnTo>
                      <a:lnTo>
                        <a:pt x="431809" y="81253"/>
                      </a:lnTo>
                      <a:lnTo>
                        <a:pt x="426004" y="95767"/>
                      </a:lnTo>
                      <a:lnTo>
                        <a:pt x="412070" y="89380"/>
                      </a:lnTo>
                      <a:lnTo>
                        <a:pt x="398718" y="138727"/>
                      </a:lnTo>
                      <a:lnTo>
                        <a:pt x="391171" y="148016"/>
                      </a:lnTo>
                      <a:lnTo>
                        <a:pt x="374915" y="145114"/>
                      </a:lnTo>
                      <a:lnTo>
                        <a:pt x="367368" y="134083"/>
                      </a:lnTo>
                      <a:lnTo>
                        <a:pt x="354015" y="130019"/>
                      </a:lnTo>
                      <a:lnTo>
                        <a:pt x="353435" y="157305"/>
                      </a:lnTo>
                      <a:lnTo>
                        <a:pt x="345307" y="167175"/>
                      </a:lnTo>
                      <a:lnTo>
                        <a:pt x="347629" y="175883"/>
                      </a:lnTo>
                      <a:lnTo>
                        <a:pt x="335438" y="188655"/>
                      </a:lnTo>
                      <a:lnTo>
                        <a:pt x="337760" y="199686"/>
                      </a:lnTo>
                      <a:lnTo>
                        <a:pt x="316279" y="236260"/>
                      </a:lnTo>
                      <a:lnTo>
                        <a:pt x="310474" y="255419"/>
                      </a:lnTo>
                      <a:lnTo>
                        <a:pt x="319182" y="262385"/>
                      </a:lnTo>
                      <a:lnTo>
                        <a:pt x="310474" y="273416"/>
                      </a:lnTo>
                      <a:lnTo>
                        <a:pt x="311054" y="281544"/>
                      </a:lnTo>
                      <a:lnTo>
                        <a:pt x="297702" y="293155"/>
                      </a:lnTo>
                      <a:lnTo>
                        <a:pt x="293638" y="286769"/>
                      </a:lnTo>
                      <a:lnTo>
                        <a:pt x="268674" y="304766"/>
                      </a:lnTo>
                      <a:lnTo>
                        <a:pt x="259966" y="298960"/>
                      </a:lnTo>
                      <a:lnTo>
                        <a:pt x="256482" y="307088"/>
                      </a:lnTo>
                      <a:lnTo>
                        <a:pt x="261127" y="309991"/>
                      </a:lnTo>
                      <a:lnTo>
                        <a:pt x="258224" y="315216"/>
                      </a:lnTo>
                      <a:lnTo>
                        <a:pt x="226293" y="329149"/>
                      </a:lnTo>
                      <a:lnTo>
                        <a:pt x="208877" y="318699"/>
                      </a:lnTo>
                      <a:lnTo>
                        <a:pt x="204232" y="328568"/>
                      </a:lnTo>
                      <a:lnTo>
                        <a:pt x="193202" y="339018"/>
                      </a:lnTo>
                      <a:lnTo>
                        <a:pt x="179849" y="339599"/>
                      </a:lnTo>
                      <a:lnTo>
                        <a:pt x="154305" y="326246"/>
                      </a:lnTo>
                      <a:lnTo>
                        <a:pt x="153724" y="317538"/>
                      </a:lnTo>
                      <a:lnTo>
                        <a:pt x="145016" y="313474"/>
                      </a:lnTo>
                      <a:lnTo>
                        <a:pt x="149661" y="306507"/>
                      </a:lnTo>
                      <a:lnTo>
                        <a:pt x="145597" y="303024"/>
                      </a:lnTo>
                      <a:lnTo>
                        <a:pt x="117149" y="341341"/>
                      </a:lnTo>
                      <a:lnTo>
                        <a:pt x="100314" y="347146"/>
                      </a:lnTo>
                      <a:lnTo>
                        <a:pt x="82897" y="364563"/>
                      </a:lnTo>
                      <a:lnTo>
                        <a:pt x="80575" y="377335"/>
                      </a:lnTo>
                      <a:lnTo>
                        <a:pt x="68383" y="384882"/>
                      </a:lnTo>
                      <a:lnTo>
                        <a:pt x="67802" y="394752"/>
                      </a:lnTo>
                      <a:lnTo>
                        <a:pt x="59675" y="402879"/>
                      </a:lnTo>
                      <a:lnTo>
                        <a:pt x="49225" y="405782"/>
                      </a:lnTo>
                      <a:lnTo>
                        <a:pt x="46322" y="416812"/>
                      </a:lnTo>
                      <a:lnTo>
                        <a:pt x="40516" y="419135"/>
                      </a:lnTo>
                      <a:lnTo>
                        <a:pt x="458" y="443518"/>
                      </a:lnTo>
                      <a:lnTo>
                        <a:pt x="168238" y="424360"/>
                      </a:lnTo>
                      <a:lnTo>
                        <a:pt x="169399" y="418554"/>
                      </a:lnTo>
                      <a:lnTo>
                        <a:pt x="196105" y="415651"/>
                      </a:lnTo>
                      <a:lnTo>
                        <a:pt x="194363" y="419715"/>
                      </a:lnTo>
                      <a:lnTo>
                        <a:pt x="365046" y="399396"/>
                      </a:lnTo>
                      <a:lnTo>
                        <a:pt x="593784" y="357016"/>
                      </a:lnTo>
                      <a:lnTo>
                        <a:pt x="762725" y="321602"/>
                      </a:lnTo>
                      <a:lnTo>
                        <a:pt x="759242" y="314635"/>
                      </a:lnTo>
                      <a:lnTo>
                        <a:pt x="761564" y="314054"/>
                      </a:lnTo>
                      <a:lnTo>
                        <a:pt x="766789" y="319280"/>
                      </a:lnTo>
                      <a:lnTo>
                        <a:pt x="766208" y="311152"/>
                      </a:lnTo>
                      <a:lnTo>
                        <a:pt x="764466" y="300121"/>
                      </a:lnTo>
                      <a:lnTo>
                        <a:pt x="773755" y="307088"/>
                      </a:lnTo>
                      <a:lnTo>
                        <a:pt x="778980" y="319280"/>
                      </a:lnTo>
                      <a:lnTo>
                        <a:pt x="778980" y="311732"/>
                      </a:lnTo>
                      <a:lnTo>
                        <a:pt x="759242" y="279802"/>
                      </a:lnTo>
                      <a:lnTo>
                        <a:pt x="759242" y="272835"/>
                      </a:lnTo>
                      <a:lnTo>
                        <a:pt x="755178" y="268191"/>
                      </a:lnTo>
                      <a:lnTo>
                        <a:pt x="747630" y="272255"/>
                      </a:lnTo>
                      <a:lnTo>
                        <a:pt x="750533" y="280382"/>
                      </a:lnTo>
                      <a:lnTo>
                        <a:pt x="745889" y="280382"/>
                      </a:lnTo>
                      <a:lnTo>
                        <a:pt x="743567" y="274577"/>
                      </a:lnTo>
                      <a:lnTo>
                        <a:pt x="740083" y="279802"/>
                      </a:lnTo>
                      <a:lnTo>
                        <a:pt x="734858" y="273416"/>
                      </a:lnTo>
                      <a:lnTo>
                        <a:pt x="722666" y="272835"/>
                      </a:lnTo>
                      <a:lnTo>
                        <a:pt x="721506" y="276899"/>
                      </a:lnTo>
                      <a:lnTo>
                        <a:pt x="730214" y="289091"/>
                      </a:lnTo>
                      <a:lnTo>
                        <a:pt x="722086" y="285027"/>
                      </a:lnTo>
                      <a:lnTo>
                        <a:pt x="719183" y="279221"/>
                      </a:lnTo>
                      <a:lnTo>
                        <a:pt x="716861" y="283866"/>
                      </a:lnTo>
                      <a:lnTo>
                        <a:pt x="712217" y="284446"/>
                      </a:lnTo>
                      <a:lnTo>
                        <a:pt x="703508" y="294316"/>
                      </a:lnTo>
                      <a:lnTo>
                        <a:pt x="705250" y="285027"/>
                      </a:lnTo>
                      <a:lnTo>
                        <a:pt x="705250" y="276899"/>
                      </a:lnTo>
                      <a:lnTo>
                        <a:pt x="696542" y="272835"/>
                      </a:lnTo>
                      <a:lnTo>
                        <a:pt x="686092" y="269933"/>
                      </a:lnTo>
                      <a:lnTo>
                        <a:pt x="684930" y="260063"/>
                      </a:lnTo>
                      <a:lnTo>
                        <a:pt x="681447" y="252516"/>
                      </a:lnTo>
                      <a:lnTo>
                        <a:pt x="677964" y="258902"/>
                      </a:lnTo>
                      <a:lnTo>
                        <a:pt x="668095" y="253096"/>
                      </a:lnTo>
                      <a:lnTo>
                        <a:pt x="656484" y="254838"/>
                      </a:lnTo>
                      <a:lnTo>
                        <a:pt x="657645" y="249613"/>
                      </a:lnTo>
                      <a:lnTo>
                        <a:pt x="666353" y="248452"/>
                      </a:lnTo>
                      <a:lnTo>
                        <a:pt x="671578" y="251355"/>
                      </a:lnTo>
                      <a:lnTo>
                        <a:pt x="681447" y="246710"/>
                      </a:lnTo>
                      <a:lnTo>
                        <a:pt x="686672" y="249033"/>
                      </a:lnTo>
                      <a:lnTo>
                        <a:pt x="689575" y="254838"/>
                      </a:lnTo>
                      <a:lnTo>
                        <a:pt x="689575" y="258902"/>
                      </a:lnTo>
                      <a:lnTo>
                        <a:pt x="700605" y="261224"/>
                      </a:lnTo>
                      <a:lnTo>
                        <a:pt x="702347" y="266449"/>
                      </a:lnTo>
                      <a:lnTo>
                        <a:pt x="707572" y="268771"/>
                      </a:lnTo>
                      <a:lnTo>
                        <a:pt x="712797" y="275738"/>
                      </a:lnTo>
                      <a:lnTo>
                        <a:pt x="720925" y="266449"/>
                      </a:lnTo>
                      <a:lnTo>
                        <a:pt x="724408" y="266449"/>
                      </a:lnTo>
                      <a:lnTo>
                        <a:pt x="723828" y="254258"/>
                      </a:lnTo>
                      <a:lnTo>
                        <a:pt x="716280" y="260063"/>
                      </a:lnTo>
                      <a:lnTo>
                        <a:pt x="712797" y="254838"/>
                      </a:lnTo>
                      <a:lnTo>
                        <a:pt x="721506" y="253677"/>
                      </a:lnTo>
                      <a:lnTo>
                        <a:pt x="714539" y="248452"/>
                      </a:lnTo>
                      <a:lnTo>
                        <a:pt x="707572" y="251935"/>
                      </a:lnTo>
                      <a:lnTo>
                        <a:pt x="706992" y="242066"/>
                      </a:lnTo>
                      <a:lnTo>
                        <a:pt x="697122" y="243227"/>
                      </a:lnTo>
                      <a:lnTo>
                        <a:pt x="684350" y="236841"/>
                      </a:lnTo>
                      <a:lnTo>
                        <a:pt x="673900" y="224069"/>
                      </a:lnTo>
                      <a:lnTo>
                        <a:pt x="694800" y="236841"/>
                      </a:lnTo>
                      <a:lnTo>
                        <a:pt x="700025" y="238583"/>
                      </a:lnTo>
                      <a:lnTo>
                        <a:pt x="709895" y="233938"/>
                      </a:lnTo>
                      <a:lnTo>
                        <a:pt x="700025" y="228713"/>
                      </a:lnTo>
                      <a:lnTo>
                        <a:pt x="703508" y="225230"/>
                      </a:lnTo>
                      <a:lnTo>
                        <a:pt x="697703" y="222327"/>
                      </a:lnTo>
                      <a:lnTo>
                        <a:pt x="702347" y="221166"/>
                      </a:lnTo>
                      <a:lnTo>
                        <a:pt x="700605" y="215941"/>
                      </a:lnTo>
                      <a:lnTo>
                        <a:pt x="706992" y="221166"/>
                      </a:lnTo>
                      <a:lnTo>
                        <a:pt x="709314" y="216522"/>
                      </a:lnTo>
                      <a:lnTo>
                        <a:pt x="711636" y="224069"/>
                      </a:lnTo>
                      <a:lnTo>
                        <a:pt x="718603" y="228713"/>
                      </a:lnTo>
                      <a:lnTo>
                        <a:pt x="722086" y="225810"/>
                      </a:lnTo>
                      <a:lnTo>
                        <a:pt x="719183" y="222327"/>
                      </a:lnTo>
                      <a:lnTo>
                        <a:pt x="718603" y="207813"/>
                      </a:lnTo>
                      <a:lnTo>
                        <a:pt x="712217" y="207233"/>
                      </a:lnTo>
                      <a:lnTo>
                        <a:pt x="702928" y="202588"/>
                      </a:lnTo>
                      <a:lnTo>
                        <a:pt x="708153" y="196202"/>
                      </a:lnTo>
                      <a:lnTo>
                        <a:pt x="696542" y="195622"/>
                      </a:lnTo>
                      <a:lnTo>
                        <a:pt x="694220" y="192719"/>
                      </a:lnTo>
                      <a:lnTo>
                        <a:pt x="686092" y="196202"/>
                      </a:lnTo>
                      <a:lnTo>
                        <a:pt x="677964" y="191558"/>
                      </a:lnTo>
                      <a:lnTo>
                        <a:pt x="675061" y="184591"/>
                      </a:lnTo>
                      <a:lnTo>
                        <a:pt x="662869" y="177624"/>
                      </a:lnTo>
                      <a:lnTo>
                        <a:pt x="650678" y="167175"/>
                      </a:lnTo>
                      <a:lnTo>
                        <a:pt x="637906" y="156144"/>
                      </a:lnTo>
                      <a:lnTo>
                        <a:pt x="655322" y="163691"/>
                      </a:lnTo>
                      <a:lnTo>
                        <a:pt x="660547" y="170658"/>
                      </a:lnTo>
                      <a:lnTo>
                        <a:pt x="672739" y="174722"/>
                      </a:lnTo>
                      <a:lnTo>
                        <a:pt x="686092" y="189236"/>
                      </a:lnTo>
                      <a:lnTo>
                        <a:pt x="687253" y="179366"/>
                      </a:lnTo>
                      <a:lnTo>
                        <a:pt x="690736" y="186913"/>
                      </a:lnTo>
                      <a:lnTo>
                        <a:pt x="704089" y="189816"/>
                      </a:lnTo>
                      <a:lnTo>
                        <a:pt x="704089" y="166594"/>
                      </a:lnTo>
                      <a:lnTo>
                        <a:pt x="699444" y="160208"/>
                      </a:lnTo>
                      <a:lnTo>
                        <a:pt x="705831" y="162530"/>
                      </a:lnTo>
                      <a:lnTo>
                        <a:pt x="706411" y="153241"/>
                      </a:lnTo>
                      <a:lnTo>
                        <a:pt x="688414" y="145114"/>
                      </a:lnTo>
                      <a:lnTo>
                        <a:pt x="679125" y="143952"/>
                      </a:lnTo>
                      <a:lnTo>
                        <a:pt x="671578" y="142791"/>
                      </a:lnTo>
                      <a:lnTo>
                        <a:pt x="673319" y="135825"/>
                      </a:lnTo>
                      <a:lnTo>
                        <a:pt x="664611" y="134083"/>
                      </a:lnTo>
                      <a:lnTo>
                        <a:pt x="664031" y="130600"/>
                      </a:lnTo>
                      <a:lnTo>
                        <a:pt x="653581" y="130600"/>
                      </a:lnTo>
                      <a:lnTo>
                        <a:pt x="652420" y="135244"/>
                      </a:lnTo>
                      <a:lnTo>
                        <a:pt x="648356" y="129439"/>
                      </a:lnTo>
                      <a:lnTo>
                        <a:pt x="632681" y="129439"/>
                      </a:lnTo>
                      <a:lnTo>
                        <a:pt x="626875" y="127116"/>
                      </a:lnTo>
                      <a:lnTo>
                        <a:pt x="625714" y="121311"/>
                      </a:lnTo>
                      <a:lnTo>
                        <a:pt x="618748" y="117828"/>
                      </a:lnTo>
                      <a:lnTo>
                        <a:pt x="616425" y="109119"/>
                      </a:lnTo>
                      <a:lnTo>
                        <a:pt x="612942" y="106797"/>
                      </a:lnTo>
                      <a:lnTo>
                        <a:pt x="608878" y="113183"/>
                      </a:lnTo>
                      <a:lnTo>
                        <a:pt x="603653" y="114344"/>
                      </a:lnTo>
                      <a:lnTo>
                        <a:pt x="598428" y="118408"/>
                      </a:lnTo>
                      <a:lnTo>
                        <a:pt x="589720" y="118408"/>
                      </a:lnTo>
                      <a:lnTo>
                        <a:pt x="584495" y="110861"/>
                      </a:lnTo>
                      <a:lnTo>
                        <a:pt x="586817" y="92864"/>
                      </a:lnTo>
                      <a:lnTo>
                        <a:pt x="589720" y="78930"/>
                      </a:lnTo>
                      <a:lnTo>
                        <a:pt x="593203" y="81833"/>
                      </a:lnTo>
                      <a:close/>
                      <a:moveTo>
                        <a:pt x="722086" y="146855"/>
                      </a:moveTo>
                      <a:lnTo>
                        <a:pt x="727311" y="146275"/>
                      </a:lnTo>
                      <a:lnTo>
                        <a:pt x="727311" y="142791"/>
                      </a:lnTo>
                      <a:lnTo>
                        <a:pt x="722666" y="143372"/>
                      </a:lnTo>
                      <a:close/>
                      <a:moveTo>
                        <a:pt x="765627" y="229294"/>
                      </a:moveTo>
                      <a:lnTo>
                        <a:pt x="759822" y="244969"/>
                      </a:lnTo>
                      <a:lnTo>
                        <a:pt x="766789" y="237422"/>
                      </a:lnTo>
                      <a:close/>
                      <a:moveTo>
                        <a:pt x="755178" y="140469"/>
                      </a:moveTo>
                      <a:lnTo>
                        <a:pt x="759242" y="142211"/>
                      </a:lnTo>
                      <a:lnTo>
                        <a:pt x="758080" y="153241"/>
                      </a:lnTo>
                      <a:lnTo>
                        <a:pt x="755178" y="150339"/>
                      </a:lnTo>
                      <a:lnTo>
                        <a:pt x="747630" y="156144"/>
                      </a:lnTo>
                      <a:lnTo>
                        <a:pt x="753436" y="158466"/>
                      </a:lnTo>
                      <a:lnTo>
                        <a:pt x="742986" y="184011"/>
                      </a:lnTo>
                      <a:lnTo>
                        <a:pt x="743567" y="231035"/>
                      </a:lnTo>
                      <a:lnTo>
                        <a:pt x="754597" y="249033"/>
                      </a:lnTo>
                      <a:lnTo>
                        <a:pt x="757500" y="240324"/>
                      </a:lnTo>
                      <a:lnTo>
                        <a:pt x="759822" y="224649"/>
                      </a:lnTo>
                      <a:lnTo>
                        <a:pt x="758080" y="211297"/>
                      </a:lnTo>
                      <a:lnTo>
                        <a:pt x="762144" y="206072"/>
                      </a:lnTo>
                      <a:lnTo>
                        <a:pt x="760983" y="197944"/>
                      </a:lnTo>
                      <a:lnTo>
                        <a:pt x="767950" y="194461"/>
                      </a:lnTo>
                      <a:lnTo>
                        <a:pt x="764466" y="191558"/>
                      </a:lnTo>
                      <a:lnTo>
                        <a:pt x="767369" y="187494"/>
                      </a:lnTo>
                      <a:lnTo>
                        <a:pt x="772013" y="193880"/>
                      </a:lnTo>
                      <a:lnTo>
                        <a:pt x="770853" y="200266"/>
                      </a:lnTo>
                      <a:lnTo>
                        <a:pt x="768530" y="222908"/>
                      </a:lnTo>
                      <a:lnTo>
                        <a:pt x="774916" y="210135"/>
                      </a:lnTo>
                      <a:lnTo>
                        <a:pt x="777239" y="192138"/>
                      </a:lnTo>
                      <a:lnTo>
                        <a:pt x="777819" y="174722"/>
                      </a:lnTo>
                      <a:lnTo>
                        <a:pt x="776077" y="163111"/>
                      </a:lnTo>
                      <a:lnTo>
                        <a:pt x="779561" y="149758"/>
                      </a:lnTo>
                      <a:lnTo>
                        <a:pt x="785947" y="139308"/>
                      </a:lnTo>
                      <a:lnTo>
                        <a:pt x="786527" y="126536"/>
                      </a:lnTo>
                      <a:lnTo>
                        <a:pt x="788269" y="121311"/>
                      </a:lnTo>
                      <a:lnTo>
                        <a:pt x="761564" y="130600"/>
                      </a:lnTo>
                      <a:lnTo>
                        <a:pt x="757500" y="135244"/>
                      </a:lnTo>
                      <a:close/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383DC18A-C589-FC44-F009-6CAA6EB939B6}"/>
                    </a:ext>
                  </a:extLst>
                </p:cNvPr>
                <p:cNvSpPr/>
                <p:nvPr/>
              </p:nvSpPr>
              <p:spPr>
                <a:xfrm>
                  <a:off x="7208351" y="2172149"/>
                  <a:ext cx="680408" cy="503339"/>
                </a:xfrm>
                <a:custGeom>
                  <a:avLst/>
                  <a:gdLst>
                    <a:gd name="connsiteX0" fmla="*/ 607376 w 680408"/>
                    <a:gd name="connsiteY0" fmla="*/ 455215 h 503339"/>
                    <a:gd name="connsiteX1" fmla="*/ 611440 w 680408"/>
                    <a:gd name="connsiteY1" fmla="*/ 478437 h 503339"/>
                    <a:gd name="connsiteX2" fmla="*/ 605054 w 680408"/>
                    <a:gd name="connsiteY2" fmla="*/ 503401 h 503339"/>
                    <a:gd name="connsiteX3" fmla="*/ 429146 w 680408"/>
                    <a:gd name="connsiteY3" fmla="*/ 461021 h 503339"/>
                    <a:gd name="connsiteX4" fmla="*/ 412891 w 680408"/>
                    <a:gd name="connsiteY4" fmla="*/ 466826 h 503339"/>
                    <a:gd name="connsiteX5" fmla="*/ 381541 w 680408"/>
                    <a:gd name="connsiteY5" fmla="*/ 461601 h 503339"/>
                    <a:gd name="connsiteX6" fmla="*/ 371091 w 680408"/>
                    <a:gd name="connsiteY6" fmla="*/ 456376 h 503339"/>
                    <a:gd name="connsiteX7" fmla="*/ 362382 w 680408"/>
                    <a:gd name="connsiteY7" fmla="*/ 463343 h 503339"/>
                    <a:gd name="connsiteX8" fmla="*/ 343224 w 680408"/>
                    <a:gd name="connsiteY8" fmla="*/ 461021 h 503339"/>
                    <a:gd name="connsiteX9" fmla="*/ 317099 w 680408"/>
                    <a:gd name="connsiteY9" fmla="*/ 463924 h 503339"/>
                    <a:gd name="connsiteX10" fmla="*/ 311874 w 680408"/>
                    <a:gd name="connsiteY10" fmla="*/ 467987 h 503339"/>
                    <a:gd name="connsiteX11" fmla="*/ 287491 w 680408"/>
                    <a:gd name="connsiteY11" fmla="*/ 465665 h 503339"/>
                    <a:gd name="connsiteX12" fmla="*/ 282847 w 680408"/>
                    <a:gd name="connsiteY12" fmla="*/ 456376 h 503339"/>
                    <a:gd name="connsiteX13" fmla="*/ 275880 w 680408"/>
                    <a:gd name="connsiteY13" fmla="*/ 455215 h 503339"/>
                    <a:gd name="connsiteX14" fmla="*/ 250336 w 680408"/>
                    <a:gd name="connsiteY14" fmla="*/ 462762 h 503339"/>
                    <a:gd name="connsiteX15" fmla="*/ 241047 w 680408"/>
                    <a:gd name="connsiteY15" fmla="*/ 456376 h 503339"/>
                    <a:gd name="connsiteX16" fmla="*/ 228275 w 680408"/>
                    <a:gd name="connsiteY16" fmla="*/ 461021 h 503339"/>
                    <a:gd name="connsiteX17" fmla="*/ 227114 w 680408"/>
                    <a:gd name="connsiteY17" fmla="*/ 450571 h 503339"/>
                    <a:gd name="connsiteX18" fmla="*/ 213761 w 680408"/>
                    <a:gd name="connsiteY18" fmla="*/ 443604 h 503339"/>
                    <a:gd name="connsiteX19" fmla="*/ 205053 w 680408"/>
                    <a:gd name="connsiteY19" fmla="*/ 442443 h 503339"/>
                    <a:gd name="connsiteX20" fmla="*/ 199247 w 680408"/>
                    <a:gd name="connsiteY20" fmla="*/ 436057 h 503339"/>
                    <a:gd name="connsiteX21" fmla="*/ 181830 w 680408"/>
                    <a:gd name="connsiteY21" fmla="*/ 437799 h 503339"/>
                    <a:gd name="connsiteX22" fmla="*/ 174864 w 680408"/>
                    <a:gd name="connsiteY22" fmla="*/ 433154 h 503339"/>
                    <a:gd name="connsiteX23" fmla="*/ 167897 w 680408"/>
                    <a:gd name="connsiteY23" fmla="*/ 433154 h 503339"/>
                    <a:gd name="connsiteX24" fmla="*/ 160930 w 680408"/>
                    <a:gd name="connsiteY24" fmla="*/ 438379 h 503339"/>
                    <a:gd name="connsiteX25" fmla="*/ 129000 w 680408"/>
                    <a:gd name="connsiteY25" fmla="*/ 442443 h 503339"/>
                    <a:gd name="connsiteX26" fmla="*/ 90684 w 680408"/>
                    <a:gd name="connsiteY26" fmla="*/ 418060 h 503339"/>
                    <a:gd name="connsiteX27" fmla="*/ 97070 w 680408"/>
                    <a:gd name="connsiteY27" fmla="*/ 385549 h 503339"/>
                    <a:gd name="connsiteX28" fmla="*/ 94747 w 680408"/>
                    <a:gd name="connsiteY28" fmla="*/ 361746 h 503339"/>
                    <a:gd name="connsiteX29" fmla="*/ 76170 w 680408"/>
                    <a:gd name="connsiteY29" fmla="*/ 340266 h 503339"/>
                    <a:gd name="connsiteX30" fmla="*/ 54689 w 680408"/>
                    <a:gd name="connsiteY30" fmla="*/ 340846 h 503339"/>
                    <a:gd name="connsiteX31" fmla="*/ 52367 w 680408"/>
                    <a:gd name="connsiteY31" fmla="*/ 334460 h 503339"/>
                    <a:gd name="connsiteX32" fmla="*/ 54689 w 680408"/>
                    <a:gd name="connsiteY32" fmla="*/ 327494 h 503339"/>
                    <a:gd name="connsiteX33" fmla="*/ 50625 w 680408"/>
                    <a:gd name="connsiteY33" fmla="*/ 322849 h 503339"/>
                    <a:gd name="connsiteX34" fmla="*/ 44820 w 680408"/>
                    <a:gd name="connsiteY34" fmla="*/ 323430 h 503339"/>
                    <a:gd name="connsiteX35" fmla="*/ 32628 w 680408"/>
                    <a:gd name="connsiteY35" fmla="*/ 314721 h 503339"/>
                    <a:gd name="connsiteX36" fmla="*/ 25662 w 680408"/>
                    <a:gd name="connsiteY36" fmla="*/ 317044 h 503339"/>
                    <a:gd name="connsiteX37" fmla="*/ 14050 w 680408"/>
                    <a:gd name="connsiteY37" fmla="*/ 316463 h 503339"/>
                    <a:gd name="connsiteX38" fmla="*/ 9987 w 680408"/>
                    <a:gd name="connsiteY38" fmla="*/ 307755 h 503339"/>
                    <a:gd name="connsiteX39" fmla="*/ 698 w 680408"/>
                    <a:gd name="connsiteY39" fmla="*/ 306013 h 503339"/>
                    <a:gd name="connsiteX40" fmla="*/ 15212 w 680408"/>
                    <a:gd name="connsiteY40" fmla="*/ 262472 h 503339"/>
                    <a:gd name="connsiteX41" fmla="*/ 11148 w 680408"/>
                    <a:gd name="connsiteY41" fmla="*/ 297305 h 503339"/>
                    <a:gd name="connsiteX42" fmla="*/ 14050 w 680408"/>
                    <a:gd name="connsiteY42" fmla="*/ 300208 h 503339"/>
                    <a:gd name="connsiteX43" fmla="*/ 14050 w 680408"/>
                    <a:gd name="connsiteY43" fmla="*/ 288596 h 503339"/>
                    <a:gd name="connsiteX44" fmla="*/ 18695 w 680408"/>
                    <a:gd name="connsiteY44" fmla="*/ 287435 h 503339"/>
                    <a:gd name="connsiteX45" fmla="*/ 25081 w 680408"/>
                    <a:gd name="connsiteY45" fmla="*/ 300788 h 503339"/>
                    <a:gd name="connsiteX46" fmla="*/ 22178 w 680408"/>
                    <a:gd name="connsiteY46" fmla="*/ 288016 h 503339"/>
                    <a:gd name="connsiteX47" fmla="*/ 29145 w 680408"/>
                    <a:gd name="connsiteY47" fmla="*/ 263633 h 503339"/>
                    <a:gd name="connsiteX48" fmla="*/ 39595 w 680408"/>
                    <a:gd name="connsiteY48" fmla="*/ 265955 h 503339"/>
                    <a:gd name="connsiteX49" fmla="*/ 33209 w 680408"/>
                    <a:gd name="connsiteY49" fmla="*/ 254344 h 503339"/>
                    <a:gd name="connsiteX50" fmla="*/ 27403 w 680408"/>
                    <a:gd name="connsiteY50" fmla="*/ 256085 h 503339"/>
                    <a:gd name="connsiteX51" fmla="*/ 18695 w 680408"/>
                    <a:gd name="connsiteY51" fmla="*/ 253763 h 503339"/>
                    <a:gd name="connsiteX52" fmla="*/ 19856 w 680408"/>
                    <a:gd name="connsiteY52" fmla="*/ 229380 h 503339"/>
                    <a:gd name="connsiteX53" fmla="*/ 21017 w 680408"/>
                    <a:gd name="connsiteY53" fmla="*/ 238088 h 503339"/>
                    <a:gd name="connsiteX54" fmla="*/ 26242 w 680408"/>
                    <a:gd name="connsiteY54" fmla="*/ 240991 h 503339"/>
                    <a:gd name="connsiteX55" fmla="*/ 29725 w 680408"/>
                    <a:gd name="connsiteY55" fmla="*/ 231702 h 503339"/>
                    <a:gd name="connsiteX56" fmla="*/ 48303 w 680408"/>
                    <a:gd name="connsiteY56" fmla="*/ 231702 h 503339"/>
                    <a:gd name="connsiteX57" fmla="*/ 35531 w 680408"/>
                    <a:gd name="connsiteY57" fmla="*/ 224736 h 503339"/>
                    <a:gd name="connsiteX58" fmla="*/ 25662 w 680408"/>
                    <a:gd name="connsiteY58" fmla="*/ 213705 h 503339"/>
                    <a:gd name="connsiteX59" fmla="*/ 17534 w 680408"/>
                    <a:gd name="connsiteY59" fmla="*/ 222994 h 503339"/>
                    <a:gd name="connsiteX60" fmla="*/ 24500 w 680408"/>
                    <a:gd name="connsiteY60" fmla="*/ 204997 h 503339"/>
                    <a:gd name="connsiteX61" fmla="*/ 22759 w 680408"/>
                    <a:gd name="connsiteY61" fmla="*/ 178291 h 503339"/>
                    <a:gd name="connsiteX62" fmla="*/ 21598 w 680408"/>
                    <a:gd name="connsiteY62" fmla="*/ 157391 h 503339"/>
                    <a:gd name="connsiteX63" fmla="*/ 26823 w 680408"/>
                    <a:gd name="connsiteY63" fmla="*/ 121978 h 503339"/>
                    <a:gd name="connsiteX64" fmla="*/ 23920 w 680408"/>
                    <a:gd name="connsiteY64" fmla="*/ 110367 h 503339"/>
                    <a:gd name="connsiteX65" fmla="*/ 15792 w 680408"/>
                    <a:gd name="connsiteY65" fmla="*/ 98175 h 503339"/>
                    <a:gd name="connsiteX66" fmla="*/ 16373 w 680408"/>
                    <a:gd name="connsiteY66" fmla="*/ 74953 h 503339"/>
                    <a:gd name="connsiteX67" fmla="*/ 18695 w 680408"/>
                    <a:gd name="connsiteY67" fmla="*/ 59278 h 503339"/>
                    <a:gd name="connsiteX68" fmla="*/ 30306 w 680408"/>
                    <a:gd name="connsiteY68" fmla="*/ 45925 h 503339"/>
                    <a:gd name="connsiteX69" fmla="*/ 26242 w 680408"/>
                    <a:gd name="connsiteY69" fmla="*/ 37797 h 503339"/>
                    <a:gd name="connsiteX70" fmla="*/ 27403 w 680408"/>
                    <a:gd name="connsiteY70" fmla="*/ 34314 h 503339"/>
                    <a:gd name="connsiteX71" fmla="*/ 32628 w 680408"/>
                    <a:gd name="connsiteY71" fmla="*/ 34895 h 503339"/>
                    <a:gd name="connsiteX72" fmla="*/ 77911 w 680408"/>
                    <a:gd name="connsiteY72" fmla="*/ 79017 h 503339"/>
                    <a:gd name="connsiteX73" fmla="*/ 105197 w 680408"/>
                    <a:gd name="connsiteY73" fmla="*/ 90047 h 503339"/>
                    <a:gd name="connsiteX74" fmla="*/ 134806 w 680408"/>
                    <a:gd name="connsiteY74" fmla="*/ 104561 h 503339"/>
                    <a:gd name="connsiteX75" fmla="*/ 153383 w 680408"/>
                    <a:gd name="connsiteY75" fmla="*/ 103980 h 503339"/>
                    <a:gd name="connsiteX76" fmla="*/ 154544 w 680408"/>
                    <a:gd name="connsiteY76" fmla="*/ 121397 h 503339"/>
                    <a:gd name="connsiteX77" fmla="*/ 160350 w 680408"/>
                    <a:gd name="connsiteY77" fmla="*/ 112108 h 503339"/>
                    <a:gd name="connsiteX78" fmla="*/ 164414 w 680408"/>
                    <a:gd name="connsiteY78" fmla="*/ 112108 h 503339"/>
                    <a:gd name="connsiteX79" fmla="*/ 167897 w 680408"/>
                    <a:gd name="connsiteY79" fmla="*/ 127783 h 503339"/>
                    <a:gd name="connsiteX80" fmla="*/ 170800 w 680408"/>
                    <a:gd name="connsiteY80" fmla="*/ 112689 h 503339"/>
                    <a:gd name="connsiteX81" fmla="*/ 178928 w 680408"/>
                    <a:gd name="connsiteY81" fmla="*/ 111528 h 503339"/>
                    <a:gd name="connsiteX82" fmla="*/ 181830 w 680408"/>
                    <a:gd name="connsiteY82" fmla="*/ 115592 h 503339"/>
                    <a:gd name="connsiteX83" fmla="*/ 175444 w 680408"/>
                    <a:gd name="connsiteY83" fmla="*/ 119075 h 503339"/>
                    <a:gd name="connsiteX84" fmla="*/ 176025 w 680408"/>
                    <a:gd name="connsiteY84" fmla="*/ 128364 h 503339"/>
                    <a:gd name="connsiteX85" fmla="*/ 180089 w 680408"/>
                    <a:gd name="connsiteY85" fmla="*/ 119655 h 503339"/>
                    <a:gd name="connsiteX86" fmla="*/ 186475 w 680408"/>
                    <a:gd name="connsiteY86" fmla="*/ 119655 h 503339"/>
                    <a:gd name="connsiteX87" fmla="*/ 184153 w 680408"/>
                    <a:gd name="connsiteY87" fmla="*/ 134750 h 503339"/>
                    <a:gd name="connsiteX88" fmla="*/ 177767 w 680408"/>
                    <a:gd name="connsiteY88" fmla="*/ 130105 h 503339"/>
                    <a:gd name="connsiteX89" fmla="*/ 180089 w 680408"/>
                    <a:gd name="connsiteY89" fmla="*/ 138233 h 503339"/>
                    <a:gd name="connsiteX90" fmla="*/ 179508 w 680408"/>
                    <a:gd name="connsiteY90" fmla="*/ 146941 h 503339"/>
                    <a:gd name="connsiteX91" fmla="*/ 174864 w 680408"/>
                    <a:gd name="connsiteY91" fmla="*/ 151005 h 503339"/>
                    <a:gd name="connsiteX92" fmla="*/ 160350 w 680408"/>
                    <a:gd name="connsiteY92" fmla="*/ 167841 h 503339"/>
                    <a:gd name="connsiteX93" fmla="*/ 167317 w 680408"/>
                    <a:gd name="connsiteY93" fmla="*/ 148103 h 503339"/>
                    <a:gd name="connsiteX94" fmla="*/ 158028 w 680408"/>
                    <a:gd name="connsiteY94" fmla="*/ 150425 h 503339"/>
                    <a:gd name="connsiteX95" fmla="*/ 155705 w 680408"/>
                    <a:gd name="connsiteY95" fmla="*/ 162616 h 503339"/>
                    <a:gd name="connsiteX96" fmla="*/ 133644 w 680408"/>
                    <a:gd name="connsiteY96" fmla="*/ 178872 h 503339"/>
                    <a:gd name="connsiteX97" fmla="*/ 131322 w 680408"/>
                    <a:gd name="connsiteY97" fmla="*/ 184677 h 503339"/>
                    <a:gd name="connsiteX98" fmla="*/ 119131 w 680408"/>
                    <a:gd name="connsiteY98" fmla="*/ 197450 h 503339"/>
                    <a:gd name="connsiteX99" fmla="*/ 118550 w 680408"/>
                    <a:gd name="connsiteY99" fmla="*/ 203255 h 503339"/>
                    <a:gd name="connsiteX100" fmla="*/ 131322 w 680408"/>
                    <a:gd name="connsiteY100" fmla="*/ 203255 h 503339"/>
                    <a:gd name="connsiteX101" fmla="*/ 145256 w 680408"/>
                    <a:gd name="connsiteY101" fmla="*/ 202094 h 503339"/>
                    <a:gd name="connsiteX102" fmla="*/ 148158 w 680408"/>
                    <a:gd name="connsiteY102" fmla="*/ 196869 h 503339"/>
                    <a:gd name="connsiteX103" fmla="*/ 125517 w 680408"/>
                    <a:gd name="connsiteY103" fmla="*/ 199772 h 503339"/>
                    <a:gd name="connsiteX104" fmla="*/ 125517 w 680408"/>
                    <a:gd name="connsiteY104" fmla="*/ 196288 h 503339"/>
                    <a:gd name="connsiteX105" fmla="*/ 140611 w 680408"/>
                    <a:gd name="connsiteY105" fmla="*/ 180033 h 503339"/>
                    <a:gd name="connsiteX106" fmla="*/ 151061 w 680408"/>
                    <a:gd name="connsiteY106" fmla="*/ 175389 h 503339"/>
                    <a:gd name="connsiteX107" fmla="*/ 162092 w 680408"/>
                    <a:gd name="connsiteY107" fmla="*/ 174227 h 503339"/>
                    <a:gd name="connsiteX108" fmla="*/ 167897 w 680408"/>
                    <a:gd name="connsiteY108" fmla="*/ 164939 h 503339"/>
                    <a:gd name="connsiteX109" fmla="*/ 185314 w 680408"/>
                    <a:gd name="connsiteY109" fmla="*/ 151586 h 503339"/>
                    <a:gd name="connsiteX110" fmla="*/ 185314 w 680408"/>
                    <a:gd name="connsiteY110" fmla="*/ 143458 h 503339"/>
                    <a:gd name="connsiteX111" fmla="*/ 191700 w 680408"/>
                    <a:gd name="connsiteY111" fmla="*/ 143458 h 503339"/>
                    <a:gd name="connsiteX112" fmla="*/ 192280 w 680408"/>
                    <a:gd name="connsiteY112" fmla="*/ 166680 h 503339"/>
                    <a:gd name="connsiteX113" fmla="*/ 183572 w 680408"/>
                    <a:gd name="connsiteY113" fmla="*/ 166680 h 503339"/>
                    <a:gd name="connsiteX114" fmla="*/ 180089 w 680408"/>
                    <a:gd name="connsiteY114" fmla="*/ 171325 h 503339"/>
                    <a:gd name="connsiteX115" fmla="*/ 173703 w 680408"/>
                    <a:gd name="connsiteY115" fmla="*/ 166100 h 503339"/>
                    <a:gd name="connsiteX116" fmla="*/ 175444 w 680408"/>
                    <a:gd name="connsiteY116" fmla="*/ 172486 h 503339"/>
                    <a:gd name="connsiteX117" fmla="*/ 175444 w 680408"/>
                    <a:gd name="connsiteY117" fmla="*/ 182355 h 503339"/>
                    <a:gd name="connsiteX118" fmla="*/ 171380 w 680408"/>
                    <a:gd name="connsiteY118" fmla="*/ 186419 h 503339"/>
                    <a:gd name="connsiteX119" fmla="*/ 169639 w 680408"/>
                    <a:gd name="connsiteY119" fmla="*/ 177130 h 503339"/>
                    <a:gd name="connsiteX120" fmla="*/ 164994 w 680408"/>
                    <a:gd name="connsiteY120" fmla="*/ 181775 h 503339"/>
                    <a:gd name="connsiteX121" fmla="*/ 169058 w 680408"/>
                    <a:gd name="connsiteY121" fmla="*/ 185258 h 503339"/>
                    <a:gd name="connsiteX122" fmla="*/ 163833 w 680408"/>
                    <a:gd name="connsiteY122" fmla="*/ 191644 h 503339"/>
                    <a:gd name="connsiteX123" fmla="*/ 171380 w 680408"/>
                    <a:gd name="connsiteY123" fmla="*/ 191644 h 503339"/>
                    <a:gd name="connsiteX124" fmla="*/ 175444 w 680408"/>
                    <a:gd name="connsiteY124" fmla="*/ 188741 h 503339"/>
                    <a:gd name="connsiteX125" fmla="*/ 176025 w 680408"/>
                    <a:gd name="connsiteY125" fmla="*/ 200352 h 503339"/>
                    <a:gd name="connsiteX126" fmla="*/ 170219 w 680408"/>
                    <a:gd name="connsiteY126" fmla="*/ 211383 h 503339"/>
                    <a:gd name="connsiteX127" fmla="*/ 164994 w 680408"/>
                    <a:gd name="connsiteY127" fmla="*/ 217188 h 503339"/>
                    <a:gd name="connsiteX128" fmla="*/ 164414 w 680408"/>
                    <a:gd name="connsiteY128" fmla="*/ 227638 h 503339"/>
                    <a:gd name="connsiteX129" fmla="*/ 158608 w 680408"/>
                    <a:gd name="connsiteY129" fmla="*/ 226477 h 503339"/>
                    <a:gd name="connsiteX130" fmla="*/ 157447 w 680408"/>
                    <a:gd name="connsiteY130" fmla="*/ 218349 h 503339"/>
                    <a:gd name="connsiteX131" fmla="*/ 162672 w 680408"/>
                    <a:gd name="connsiteY131" fmla="*/ 211963 h 503339"/>
                    <a:gd name="connsiteX132" fmla="*/ 158028 w 680408"/>
                    <a:gd name="connsiteY132" fmla="*/ 209061 h 503339"/>
                    <a:gd name="connsiteX133" fmla="*/ 153383 w 680408"/>
                    <a:gd name="connsiteY133" fmla="*/ 213125 h 503339"/>
                    <a:gd name="connsiteX134" fmla="*/ 149319 w 680408"/>
                    <a:gd name="connsiteY134" fmla="*/ 225897 h 503339"/>
                    <a:gd name="connsiteX135" fmla="*/ 144675 w 680408"/>
                    <a:gd name="connsiteY135" fmla="*/ 231122 h 503339"/>
                    <a:gd name="connsiteX136" fmla="*/ 144094 w 680408"/>
                    <a:gd name="connsiteY136" fmla="*/ 219511 h 503339"/>
                    <a:gd name="connsiteX137" fmla="*/ 148739 w 680408"/>
                    <a:gd name="connsiteY137" fmla="*/ 213125 h 503339"/>
                    <a:gd name="connsiteX138" fmla="*/ 147578 w 680408"/>
                    <a:gd name="connsiteY138" fmla="*/ 206738 h 503339"/>
                    <a:gd name="connsiteX139" fmla="*/ 140611 w 680408"/>
                    <a:gd name="connsiteY139" fmla="*/ 213705 h 503339"/>
                    <a:gd name="connsiteX140" fmla="*/ 141192 w 680408"/>
                    <a:gd name="connsiteY140" fmla="*/ 226477 h 503339"/>
                    <a:gd name="connsiteX141" fmla="*/ 137708 w 680408"/>
                    <a:gd name="connsiteY141" fmla="*/ 228799 h 503339"/>
                    <a:gd name="connsiteX142" fmla="*/ 125517 w 680408"/>
                    <a:gd name="connsiteY142" fmla="*/ 226477 h 503339"/>
                    <a:gd name="connsiteX143" fmla="*/ 117970 w 680408"/>
                    <a:gd name="connsiteY143" fmla="*/ 233444 h 503339"/>
                    <a:gd name="connsiteX144" fmla="*/ 130742 w 680408"/>
                    <a:gd name="connsiteY144" fmla="*/ 229961 h 503339"/>
                    <a:gd name="connsiteX145" fmla="*/ 129581 w 680408"/>
                    <a:gd name="connsiteY145" fmla="*/ 242733 h 503339"/>
                    <a:gd name="connsiteX146" fmla="*/ 135386 w 680408"/>
                    <a:gd name="connsiteY146" fmla="*/ 232283 h 503339"/>
                    <a:gd name="connsiteX147" fmla="*/ 137708 w 680408"/>
                    <a:gd name="connsiteY147" fmla="*/ 240411 h 503339"/>
                    <a:gd name="connsiteX148" fmla="*/ 140611 w 680408"/>
                    <a:gd name="connsiteY148" fmla="*/ 234605 h 503339"/>
                    <a:gd name="connsiteX149" fmla="*/ 144675 w 680408"/>
                    <a:gd name="connsiteY149" fmla="*/ 245055 h 503339"/>
                    <a:gd name="connsiteX150" fmla="*/ 148739 w 680408"/>
                    <a:gd name="connsiteY150" fmla="*/ 245055 h 503339"/>
                    <a:gd name="connsiteX151" fmla="*/ 152803 w 680408"/>
                    <a:gd name="connsiteY151" fmla="*/ 240411 h 503339"/>
                    <a:gd name="connsiteX152" fmla="*/ 156286 w 680408"/>
                    <a:gd name="connsiteY152" fmla="*/ 239830 h 503339"/>
                    <a:gd name="connsiteX153" fmla="*/ 167897 w 680408"/>
                    <a:gd name="connsiteY153" fmla="*/ 228799 h 503339"/>
                    <a:gd name="connsiteX154" fmla="*/ 169058 w 680408"/>
                    <a:gd name="connsiteY154" fmla="*/ 221833 h 503339"/>
                    <a:gd name="connsiteX155" fmla="*/ 173703 w 680408"/>
                    <a:gd name="connsiteY155" fmla="*/ 225316 h 503339"/>
                    <a:gd name="connsiteX156" fmla="*/ 175444 w 680408"/>
                    <a:gd name="connsiteY156" fmla="*/ 230541 h 503339"/>
                    <a:gd name="connsiteX157" fmla="*/ 179508 w 680408"/>
                    <a:gd name="connsiteY157" fmla="*/ 228799 h 503339"/>
                    <a:gd name="connsiteX158" fmla="*/ 180089 w 680408"/>
                    <a:gd name="connsiteY158" fmla="*/ 221833 h 503339"/>
                    <a:gd name="connsiteX159" fmla="*/ 187636 w 680408"/>
                    <a:gd name="connsiteY159" fmla="*/ 221833 h 503339"/>
                    <a:gd name="connsiteX160" fmla="*/ 188797 w 680408"/>
                    <a:gd name="connsiteY160" fmla="*/ 204997 h 503339"/>
                    <a:gd name="connsiteX161" fmla="*/ 188216 w 680408"/>
                    <a:gd name="connsiteY161" fmla="*/ 189322 h 503339"/>
                    <a:gd name="connsiteX162" fmla="*/ 193441 w 680408"/>
                    <a:gd name="connsiteY162" fmla="*/ 191063 h 503339"/>
                    <a:gd name="connsiteX163" fmla="*/ 189378 w 680408"/>
                    <a:gd name="connsiteY163" fmla="*/ 178872 h 503339"/>
                    <a:gd name="connsiteX164" fmla="*/ 197505 w 680408"/>
                    <a:gd name="connsiteY164" fmla="*/ 174227 h 503339"/>
                    <a:gd name="connsiteX165" fmla="*/ 198666 w 680408"/>
                    <a:gd name="connsiteY165" fmla="*/ 160294 h 503339"/>
                    <a:gd name="connsiteX166" fmla="*/ 212019 w 680408"/>
                    <a:gd name="connsiteY166" fmla="*/ 147522 h 503339"/>
                    <a:gd name="connsiteX167" fmla="*/ 217825 w 680408"/>
                    <a:gd name="connsiteY167" fmla="*/ 148103 h 503339"/>
                    <a:gd name="connsiteX168" fmla="*/ 219566 w 680408"/>
                    <a:gd name="connsiteY168" fmla="*/ 139975 h 503339"/>
                    <a:gd name="connsiteX169" fmla="*/ 212600 w 680408"/>
                    <a:gd name="connsiteY169" fmla="*/ 131847 h 503339"/>
                    <a:gd name="connsiteX170" fmla="*/ 212019 w 680408"/>
                    <a:gd name="connsiteY170" fmla="*/ 111528 h 503339"/>
                    <a:gd name="connsiteX171" fmla="*/ 207375 w 680408"/>
                    <a:gd name="connsiteY171" fmla="*/ 116753 h 503339"/>
                    <a:gd name="connsiteX172" fmla="*/ 211439 w 680408"/>
                    <a:gd name="connsiteY172" fmla="*/ 133589 h 503339"/>
                    <a:gd name="connsiteX173" fmla="*/ 207955 w 680408"/>
                    <a:gd name="connsiteY173" fmla="*/ 134169 h 503339"/>
                    <a:gd name="connsiteX174" fmla="*/ 204472 w 680408"/>
                    <a:gd name="connsiteY174" fmla="*/ 123139 h 503339"/>
                    <a:gd name="connsiteX175" fmla="*/ 200989 w 680408"/>
                    <a:gd name="connsiteY175" fmla="*/ 120236 h 503339"/>
                    <a:gd name="connsiteX176" fmla="*/ 202730 w 680408"/>
                    <a:gd name="connsiteY176" fmla="*/ 106883 h 503339"/>
                    <a:gd name="connsiteX177" fmla="*/ 213180 w 680408"/>
                    <a:gd name="connsiteY177" fmla="*/ 106303 h 503339"/>
                    <a:gd name="connsiteX178" fmla="*/ 214922 w 680408"/>
                    <a:gd name="connsiteY178" fmla="*/ 110367 h 503339"/>
                    <a:gd name="connsiteX179" fmla="*/ 216664 w 680408"/>
                    <a:gd name="connsiteY179" fmla="*/ 101078 h 503339"/>
                    <a:gd name="connsiteX180" fmla="*/ 207375 w 680408"/>
                    <a:gd name="connsiteY180" fmla="*/ 91208 h 503339"/>
                    <a:gd name="connsiteX181" fmla="*/ 203891 w 680408"/>
                    <a:gd name="connsiteY181" fmla="*/ 81919 h 503339"/>
                    <a:gd name="connsiteX182" fmla="*/ 202730 w 680408"/>
                    <a:gd name="connsiteY182" fmla="*/ 93531 h 503339"/>
                    <a:gd name="connsiteX183" fmla="*/ 207955 w 680408"/>
                    <a:gd name="connsiteY183" fmla="*/ 99917 h 503339"/>
                    <a:gd name="connsiteX184" fmla="*/ 203891 w 680408"/>
                    <a:gd name="connsiteY184" fmla="*/ 102239 h 503339"/>
                    <a:gd name="connsiteX185" fmla="*/ 198086 w 680408"/>
                    <a:gd name="connsiteY185" fmla="*/ 97594 h 503339"/>
                    <a:gd name="connsiteX186" fmla="*/ 187636 w 680408"/>
                    <a:gd name="connsiteY186" fmla="*/ 105142 h 503339"/>
                    <a:gd name="connsiteX187" fmla="*/ 196344 w 680408"/>
                    <a:gd name="connsiteY187" fmla="*/ 108044 h 503339"/>
                    <a:gd name="connsiteX188" fmla="*/ 197505 w 680408"/>
                    <a:gd name="connsiteY188" fmla="*/ 121978 h 503339"/>
                    <a:gd name="connsiteX189" fmla="*/ 195764 w 680408"/>
                    <a:gd name="connsiteY189" fmla="*/ 132428 h 503339"/>
                    <a:gd name="connsiteX190" fmla="*/ 200989 w 680408"/>
                    <a:gd name="connsiteY190" fmla="*/ 124880 h 503339"/>
                    <a:gd name="connsiteX191" fmla="*/ 209116 w 680408"/>
                    <a:gd name="connsiteY191" fmla="*/ 138233 h 503339"/>
                    <a:gd name="connsiteX192" fmla="*/ 206794 w 680408"/>
                    <a:gd name="connsiteY192" fmla="*/ 149264 h 503339"/>
                    <a:gd name="connsiteX193" fmla="*/ 198086 w 680408"/>
                    <a:gd name="connsiteY193" fmla="*/ 149264 h 503339"/>
                    <a:gd name="connsiteX194" fmla="*/ 198086 w 680408"/>
                    <a:gd name="connsiteY194" fmla="*/ 142297 h 503339"/>
                    <a:gd name="connsiteX195" fmla="*/ 189378 w 680408"/>
                    <a:gd name="connsiteY195" fmla="*/ 135330 h 503339"/>
                    <a:gd name="connsiteX196" fmla="*/ 192280 w 680408"/>
                    <a:gd name="connsiteY196" fmla="*/ 117914 h 503339"/>
                    <a:gd name="connsiteX197" fmla="*/ 181250 w 680408"/>
                    <a:gd name="connsiteY197" fmla="*/ 102819 h 503339"/>
                    <a:gd name="connsiteX198" fmla="*/ 196925 w 680408"/>
                    <a:gd name="connsiteY198" fmla="*/ 85403 h 503339"/>
                    <a:gd name="connsiteX199" fmla="*/ 200408 w 680408"/>
                    <a:gd name="connsiteY199" fmla="*/ 61600 h 503339"/>
                    <a:gd name="connsiteX200" fmla="*/ 205633 w 680408"/>
                    <a:gd name="connsiteY200" fmla="*/ 61600 h 503339"/>
                    <a:gd name="connsiteX201" fmla="*/ 213761 w 680408"/>
                    <a:gd name="connsiteY201" fmla="*/ 80178 h 503339"/>
                    <a:gd name="connsiteX202" fmla="*/ 213761 w 680408"/>
                    <a:gd name="connsiteY202" fmla="*/ 65083 h 503339"/>
                    <a:gd name="connsiteX203" fmla="*/ 220727 w 680408"/>
                    <a:gd name="connsiteY203" fmla="*/ 66825 h 503339"/>
                    <a:gd name="connsiteX204" fmla="*/ 220727 w 680408"/>
                    <a:gd name="connsiteY204" fmla="*/ 47667 h 503339"/>
                    <a:gd name="connsiteX205" fmla="*/ 215502 w 680408"/>
                    <a:gd name="connsiteY205" fmla="*/ 43022 h 503339"/>
                    <a:gd name="connsiteX206" fmla="*/ 208536 w 680408"/>
                    <a:gd name="connsiteY206" fmla="*/ 57536 h 503339"/>
                    <a:gd name="connsiteX207" fmla="*/ 202730 w 680408"/>
                    <a:gd name="connsiteY207" fmla="*/ 40120 h 503339"/>
                    <a:gd name="connsiteX208" fmla="*/ 210278 w 680408"/>
                    <a:gd name="connsiteY208" fmla="*/ 39539 h 503339"/>
                    <a:gd name="connsiteX209" fmla="*/ 201569 w 680408"/>
                    <a:gd name="connsiteY209" fmla="*/ 11092 h 503339"/>
                    <a:gd name="connsiteX210" fmla="*/ 212600 w 680408"/>
                    <a:gd name="connsiteY210" fmla="*/ 7609 h 503339"/>
                    <a:gd name="connsiteX211" fmla="*/ 360060 w 680408"/>
                    <a:gd name="connsiteY211" fmla="*/ 51150 h 503339"/>
                    <a:gd name="connsiteX212" fmla="*/ 544096 w 680408"/>
                    <a:gd name="connsiteY212" fmla="*/ 97594 h 503339"/>
                    <a:gd name="connsiteX213" fmla="*/ 681106 w 680408"/>
                    <a:gd name="connsiteY213" fmla="*/ 129525 h 503339"/>
                    <a:gd name="connsiteX214" fmla="*/ 150481 w 680408"/>
                    <a:gd name="connsiteY214" fmla="*/ 226477 h 503339"/>
                    <a:gd name="connsiteX215" fmla="*/ 153383 w 680408"/>
                    <a:gd name="connsiteY215" fmla="*/ 226477 h 503339"/>
                    <a:gd name="connsiteX216" fmla="*/ 153964 w 680408"/>
                    <a:gd name="connsiteY216" fmla="*/ 231122 h 503339"/>
                    <a:gd name="connsiteX217" fmla="*/ 151061 w 680408"/>
                    <a:gd name="connsiteY217" fmla="*/ 232863 h 503339"/>
                    <a:gd name="connsiteX218" fmla="*/ 151642 w 680408"/>
                    <a:gd name="connsiteY218" fmla="*/ 236347 h 503339"/>
                    <a:gd name="connsiteX219" fmla="*/ 147578 w 680408"/>
                    <a:gd name="connsiteY219" fmla="*/ 238669 h 503339"/>
                    <a:gd name="connsiteX220" fmla="*/ 146417 w 680408"/>
                    <a:gd name="connsiteY220" fmla="*/ 233444 h 503339"/>
                    <a:gd name="connsiteX221" fmla="*/ 149319 w 680408"/>
                    <a:gd name="connsiteY221" fmla="*/ 231122 h 503339"/>
                    <a:gd name="connsiteX222" fmla="*/ 179508 w 680408"/>
                    <a:gd name="connsiteY222" fmla="*/ 201513 h 503339"/>
                    <a:gd name="connsiteX223" fmla="*/ 172542 w 680408"/>
                    <a:gd name="connsiteY223" fmla="*/ 212544 h 503339"/>
                    <a:gd name="connsiteX224" fmla="*/ 171961 w 680408"/>
                    <a:gd name="connsiteY224" fmla="*/ 217188 h 503339"/>
                    <a:gd name="connsiteX225" fmla="*/ 174283 w 680408"/>
                    <a:gd name="connsiteY225" fmla="*/ 218349 h 503339"/>
                    <a:gd name="connsiteX226" fmla="*/ 177186 w 680408"/>
                    <a:gd name="connsiteY226" fmla="*/ 214866 h 503339"/>
                    <a:gd name="connsiteX227" fmla="*/ 183572 w 680408"/>
                    <a:gd name="connsiteY227" fmla="*/ 215447 h 503339"/>
                    <a:gd name="connsiteX228" fmla="*/ 177186 w 680408"/>
                    <a:gd name="connsiteY228" fmla="*/ 76114 h 503339"/>
                    <a:gd name="connsiteX229" fmla="*/ 180089 w 680408"/>
                    <a:gd name="connsiteY229" fmla="*/ 79597 h 503339"/>
                    <a:gd name="connsiteX230" fmla="*/ 187636 w 680408"/>
                    <a:gd name="connsiteY230" fmla="*/ 77856 h 503339"/>
                    <a:gd name="connsiteX231" fmla="*/ 188797 w 680408"/>
                    <a:gd name="connsiteY231" fmla="*/ 72050 h 503339"/>
                    <a:gd name="connsiteX232" fmla="*/ 195764 w 680408"/>
                    <a:gd name="connsiteY232" fmla="*/ 61600 h 503339"/>
                    <a:gd name="connsiteX233" fmla="*/ 189958 w 680408"/>
                    <a:gd name="connsiteY233" fmla="*/ 59278 h 503339"/>
                    <a:gd name="connsiteX234" fmla="*/ 185894 w 680408"/>
                    <a:gd name="connsiteY234" fmla="*/ 68567 h 503339"/>
                    <a:gd name="connsiteX235" fmla="*/ 185314 w 680408"/>
                    <a:gd name="connsiteY235" fmla="*/ 59278 h 503339"/>
                    <a:gd name="connsiteX236" fmla="*/ 178928 w 680408"/>
                    <a:gd name="connsiteY236" fmla="*/ 60439 h 503339"/>
                    <a:gd name="connsiteX237" fmla="*/ 174864 w 680408"/>
                    <a:gd name="connsiteY237" fmla="*/ 68567 h 503339"/>
                    <a:gd name="connsiteX238" fmla="*/ 195764 w 680408"/>
                    <a:gd name="connsiteY238" fmla="*/ 44184 h 503339"/>
                    <a:gd name="connsiteX239" fmla="*/ 199828 w 680408"/>
                    <a:gd name="connsiteY239" fmla="*/ 52892 h 503339"/>
                    <a:gd name="connsiteX240" fmla="*/ 194603 w 680408"/>
                    <a:gd name="connsiteY240" fmla="*/ 54053 h 503339"/>
                    <a:gd name="connsiteX241" fmla="*/ 189958 w 680408"/>
                    <a:gd name="connsiteY241" fmla="*/ 56375 h 503339"/>
                    <a:gd name="connsiteX242" fmla="*/ 188797 w 680408"/>
                    <a:gd name="connsiteY242" fmla="*/ 42442 h 503339"/>
                    <a:gd name="connsiteX243" fmla="*/ 180089 w 680408"/>
                    <a:gd name="connsiteY243" fmla="*/ 34895 h 503339"/>
                    <a:gd name="connsiteX244" fmla="*/ 173703 w 680408"/>
                    <a:gd name="connsiteY244" fmla="*/ 33734 h 503339"/>
                    <a:gd name="connsiteX245" fmla="*/ 176605 w 680408"/>
                    <a:gd name="connsiteY245" fmla="*/ 41861 h 503339"/>
                    <a:gd name="connsiteX246" fmla="*/ 174283 w 680408"/>
                    <a:gd name="connsiteY246" fmla="*/ 49408 h 503339"/>
                    <a:gd name="connsiteX247" fmla="*/ 178928 w 680408"/>
                    <a:gd name="connsiteY247" fmla="*/ 51731 h 503339"/>
                    <a:gd name="connsiteX248" fmla="*/ 176605 w 680408"/>
                    <a:gd name="connsiteY248" fmla="*/ 58117 h 503339"/>
                    <a:gd name="connsiteX249" fmla="*/ 186475 w 680408"/>
                    <a:gd name="connsiteY249" fmla="*/ 55214 h 503339"/>
                    <a:gd name="connsiteX250" fmla="*/ 185314 w 680408"/>
                    <a:gd name="connsiteY250" fmla="*/ 42442 h 503339"/>
                    <a:gd name="connsiteX251" fmla="*/ 180089 w 680408"/>
                    <a:gd name="connsiteY251" fmla="*/ 41281 h 503339"/>
                    <a:gd name="connsiteX252" fmla="*/ 158608 w 680408"/>
                    <a:gd name="connsiteY252" fmla="*/ 47086 h 503339"/>
                    <a:gd name="connsiteX253" fmla="*/ 160350 w 680408"/>
                    <a:gd name="connsiteY253" fmla="*/ 62761 h 503339"/>
                    <a:gd name="connsiteX254" fmla="*/ 169639 w 680408"/>
                    <a:gd name="connsiteY254" fmla="*/ 70308 h 503339"/>
                    <a:gd name="connsiteX255" fmla="*/ 173122 w 680408"/>
                    <a:gd name="connsiteY255" fmla="*/ 59278 h 503339"/>
                    <a:gd name="connsiteX256" fmla="*/ 166736 w 680408"/>
                    <a:gd name="connsiteY256" fmla="*/ 46506 h 503339"/>
                    <a:gd name="connsiteX257" fmla="*/ 169639 w 680408"/>
                    <a:gd name="connsiteY257" fmla="*/ 40700 h 503339"/>
                    <a:gd name="connsiteX258" fmla="*/ 163253 w 680408"/>
                    <a:gd name="connsiteY258" fmla="*/ 34895 h 503339"/>
                    <a:gd name="connsiteX259" fmla="*/ 158028 w 680408"/>
                    <a:gd name="connsiteY259" fmla="*/ 35475 h 503339"/>
                    <a:gd name="connsiteX260" fmla="*/ 168478 w 680408"/>
                    <a:gd name="connsiteY260" fmla="*/ 44184 h 503339"/>
                    <a:gd name="connsiteX261" fmla="*/ 188216 w 680408"/>
                    <a:gd name="connsiteY261" fmla="*/ 61 h 503339"/>
                    <a:gd name="connsiteX262" fmla="*/ 181250 w 680408"/>
                    <a:gd name="connsiteY262" fmla="*/ 61 h 503339"/>
                    <a:gd name="connsiteX263" fmla="*/ 181250 w 680408"/>
                    <a:gd name="connsiteY263" fmla="*/ 4706 h 503339"/>
                    <a:gd name="connsiteX264" fmla="*/ 188216 w 680408"/>
                    <a:gd name="connsiteY264" fmla="*/ 8189 h 503339"/>
                    <a:gd name="connsiteX265" fmla="*/ 182992 w 680408"/>
                    <a:gd name="connsiteY265" fmla="*/ 188741 h 503339"/>
                    <a:gd name="connsiteX266" fmla="*/ 185314 w 680408"/>
                    <a:gd name="connsiteY266" fmla="*/ 173066 h 503339"/>
                    <a:gd name="connsiteX267" fmla="*/ 178928 w 680408"/>
                    <a:gd name="connsiteY267" fmla="*/ 173066 h 503339"/>
                    <a:gd name="connsiteX268" fmla="*/ 177767 w 680408"/>
                    <a:gd name="connsiteY268" fmla="*/ 184097 h 503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</a:cxnLst>
                  <a:rect l="l" t="t" r="r" b="b"/>
                  <a:pathLst>
                    <a:path w="680408" h="503339">
                      <a:moveTo>
                        <a:pt x="607376" y="455215"/>
                      </a:moveTo>
                      <a:lnTo>
                        <a:pt x="611440" y="478437"/>
                      </a:lnTo>
                      <a:lnTo>
                        <a:pt x="605054" y="503401"/>
                      </a:lnTo>
                      <a:lnTo>
                        <a:pt x="429146" y="461021"/>
                      </a:lnTo>
                      <a:lnTo>
                        <a:pt x="412891" y="466826"/>
                      </a:lnTo>
                      <a:lnTo>
                        <a:pt x="381541" y="461601"/>
                      </a:lnTo>
                      <a:lnTo>
                        <a:pt x="371091" y="456376"/>
                      </a:lnTo>
                      <a:lnTo>
                        <a:pt x="362382" y="463343"/>
                      </a:lnTo>
                      <a:lnTo>
                        <a:pt x="343224" y="461021"/>
                      </a:lnTo>
                      <a:lnTo>
                        <a:pt x="317099" y="463924"/>
                      </a:lnTo>
                      <a:lnTo>
                        <a:pt x="311874" y="467987"/>
                      </a:lnTo>
                      <a:lnTo>
                        <a:pt x="287491" y="465665"/>
                      </a:lnTo>
                      <a:lnTo>
                        <a:pt x="282847" y="456376"/>
                      </a:lnTo>
                      <a:lnTo>
                        <a:pt x="275880" y="455215"/>
                      </a:lnTo>
                      <a:lnTo>
                        <a:pt x="250336" y="462762"/>
                      </a:lnTo>
                      <a:lnTo>
                        <a:pt x="241047" y="456376"/>
                      </a:lnTo>
                      <a:lnTo>
                        <a:pt x="228275" y="461021"/>
                      </a:lnTo>
                      <a:lnTo>
                        <a:pt x="227114" y="450571"/>
                      </a:lnTo>
                      <a:lnTo>
                        <a:pt x="213761" y="443604"/>
                      </a:lnTo>
                      <a:lnTo>
                        <a:pt x="205053" y="442443"/>
                      </a:lnTo>
                      <a:lnTo>
                        <a:pt x="199247" y="436057"/>
                      </a:lnTo>
                      <a:lnTo>
                        <a:pt x="181830" y="437799"/>
                      </a:lnTo>
                      <a:lnTo>
                        <a:pt x="174864" y="433154"/>
                      </a:lnTo>
                      <a:lnTo>
                        <a:pt x="167897" y="433154"/>
                      </a:lnTo>
                      <a:lnTo>
                        <a:pt x="160930" y="438379"/>
                      </a:lnTo>
                      <a:lnTo>
                        <a:pt x="129000" y="442443"/>
                      </a:lnTo>
                      <a:lnTo>
                        <a:pt x="90684" y="418060"/>
                      </a:lnTo>
                      <a:lnTo>
                        <a:pt x="97070" y="385549"/>
                      </a:lnTo>
                      <a:lnTo>
                        <a:pt x="94747" y="361746"/>
                      </a:lnTo>
                      <a:lnTo>
                        <a:pt x="76170" y="340266"/>
                      </a:lnTo>
                      <a:lnTo>
                        <a:pt x="54689" y="340846"/>
                      </a:lnTo>
                      <a:lnTo>
                        <a:pt x="52367" y="334460"/>
                      </a:lnTo>
                      <a:lnTo>
                        <a:pt x="54689" y="327494"/>
                      </a:lnTo>
                      <a:lnTo>
                        <a:pt x="50625" y="322849"/>
                      </a:lnTo>
                      <a:lnTo>
                        <a:pt x="44820" y="323430"/>
                      </a:lnTo>
                      <a:lnTo>
                        <a:pt x="32628" y="314721"/>
                      </a:lnTo>
                      <a:lnTo>
                        <a:pt x="25662" y="317044"/>
                      </a:lnTo>
                      <a:lnTo>
                        <a:pt x="14050" y="316463"/>
                      </a:lnTo>
                      <a:lnTo>
                        <a:pt x="9987" y="307755"/>
                      </a:lnTo>
                      <a:lnTo>
                        <a:pt x="698" y="306013"/>
                      </a:lnTo>
                      <a:lnTo>
                        <a:pt x="15212" y="262472"/>
                      </a:lnTo>
                      <a:lnTo>
                        <a:pt x="11148" y="297305"/>
                      </a:lnTo>
                      <a:lnTo>
                        <a:pt x="14050" y="300208"/>
                      </a:lnTo>
                      <a:lnTo>
                        <a:pt x="14050" y="288596"/>
                      </a:lnTo>
                      <a:lnTo>
                        <a:pt x="18695" y="287435"/>
                      </a:lnTo>
                      <a:lnTo>
                        <a:pt x="25081" y="300788"/>
                      </a:lnTo>
                      <a:lnTo>
                        <a:pt x="22178" y="288016"/>
                      </a:lnTo>
                      <a:lnTo>
                        <a:pt x="29145" y="263633"/>
                      </a:lnTo>
                      <a:lnTo>
                        <a:pt x="39595" y="265955"/>
                      </a:lnTo>
                      <a:lnTo>
                        <a:pt x="33209" y="254344"/>
                      </a:lnTo>
                      <a:lnTo>
                        <a:pt x="27403" y="256085"/>
                      </a:lnTo>
                      <a:lnTo>
                        <a:pt x="18695" y="253763"/>
                      </a:lnTo>
                      <a:lnTo>
                        <a:pt x="19856" y="229380"/>
                      </a:lnTo>
                      <a:lnTo>
                        <a:pt x="21017" y="238088"/>
                      </a:lnTo>
                      <a:lnTo>
                        <a:pt x="26242" y="240991"/>
                      </a:lnTo>
                      <a:lnTo>
                        <a:pt x="29725" y="231702"/>
                      </a:lnTo>
                      <a:lnTo>
                        <a:pt x="48303" y="231702"/>
                      </a:lnTo>
                      <a:lnTo>
                        <a:pt x="35531" y="224736"/>
                      </a:lnTo>
                      <a:lnTo>
                        <a:pt x="25662" y="213705"/>
                      </a:lnTo>
                      <a:lnTo>
                        <a:pt x="17534" y="222994"/>
                      </a:lnTo>
                      <a:lnTo>
                        <a:pt x="24500" y="204997"/>
                      </a:lnTo>
                      <a:lnTo>
                        <a:pt x="22759" y="178291"/>
                      </a:lnTo>
                      <a:lnTo>
                        <a:pt x="21598" y="157391"/>
                      </a:lnTo>
                      <a:lnTo>
                        <a:pt x="26823" y="121978"/>
                      </a:lnTo>
                      <a:lnTo>
                        <a:pt x="23920" y="110367"/>
                      </a:lnTo>
                      <a:lnTo>
                        <a:pt x="15792" y="98175"/>
                      </a:lnTo>
                      <a:lnTo>
                        <a:pt x="16373" y="74953"/>
                      </a:lnTo>
                      <a:lnTo>
                        <a:pt x="18695" y="59278"/>
                      </a:lnTo>
                      <a:lnTo>
                        <a:pt x="30306" y="45925"/>
                      </a:lnTo>
                      <a:lnTo>
                        <a:pt x="26242" y="37797"/>
                      </a:lnTo>
                      <a:lnTo>
                        <a:pt x="27403" y="34314"/>
                      </a:lnTo>
                      <a:lnTo>
                        <a:pt x="32628" y="34895"/>
                      </a:lnTo>
                      <a:lnTo>
                        <a:pt x="77911" y="79017"/>
                      </a:lnTo>
                      <a:lnTo>
                        <a:pt x="105197" y="90047"/>
                      </a:lnTo>
                      <a:lnTo>
                        <a:pt x="134806" y="104561"/>
                      </a:lnTo>
                      <a:lnTo>
                        <a:pt x="153383" y="103980"/>
                      </a:lnTo>
                      <a:lnTo>
                        <a:pt x="154544" y="121397"/>
                      </a:lnTo>
                      <a:lnTo>
                        <a:pt x="160350" y="112108"/>
                      </a:lnTo>
                      <a:lnTo>
                        <a:pt x="164414" y="112108"/>
                      </a:lnTo>
                      <a:lnTo>
                        <a:pt x="167897" y="127783"/>
                      </a:lnTo>
                      <a:lnTo>
                        <a:pt x="170800" y="112689"/>
                      </a:lnTo>
                      <a:lnTo>
                        <a:pt x="178928" y="111528"/>
                      </a:lnTo>
                      <a:lnTo>
                        <a:pt x="181830" y="115592"/>
                      </a:lnTo>
                      <a:lnTo>
                        <a:pt x="175444" y="119075"/>
                      </a:lnTo>
                      <a:lnTo>
                        <a:pt x="176025" y="128364"/>
                      </a:lnTo>
                      <a:lnTo>
                        <a:pt x="180089" y="119655"/>
                      </a:lnTo>
                      <a:lnTo>
                        <a:pt x="186475" y="119655"/>
                      </a:lnTo>
                      <a:lnTo>
                        <a:pt x="184153" y="134750"/>
                      </a:lnTo>
                      <a:lnTo>
                        <a:pt x="177767" y="130105"/>
                      </a:lnTo>
                      <a:lnTo>
                        <a:pt x="180089" y="138233"/>
                      </a:lnTo>
                      <a:lnTo>
                        <a:pt x="179508" y="146941"/>
                      </a:lnTo>
                      <a:lnTo>
                        <a:pt x="174864" y="151005"/>
                      </a:lnTo>
                      <a:lnTo>
                        <a:pt x="160350" y="167841"/>
                      </a:lnTo>
                      <a:lnTo>
                        <a:pt x="167317" y="148103"/>
                      </a:lnTo>
                      <a:lnTo>
                        <a:pt x="158028" y="150425"/>
                      </a:lnTo>
                      <a:lnTo>
                        <a:pt x="155705" y="162616"/>
                      </a:lnTo>
                      <a:lnTo>
                        <a:pt x="133644" y="178872"/>
                      </a:lnTo>
                      <a:lnTo>
                        <a:pt x="131322" y="184677"/>
                      </a:lnTo>
                      <a:lnTo>
                        <a:pt x="119131" y="197450"/>
                      </a:lnTo>
                      <a:lnTo>
                        <a:pt x="118550" y="203255"/>
                      </a:lnTo>
                      <a:lnTo>
                        <a:pt x="131322" y="203255"/>
                      </a:lnTo>
                      <a:lnTo>
                        <a:pt x="145256" y="202094"/>
                      </a:lnTo>
                      <a:lnTo>
                        <a:pt x="148158" y="196869"/>
                      </a:lnTo>
                      <a:lnTo>
                        <a:pt x="125517" y="199772"/>
                      </a:lnTo>
                      <a:lnTo>
                        <a:pt x="125517" y="196288"/>
                      </a:lnTo>
                      <a:lnTo>
                        <a:pt x="140611" y="180033"/>
                      </a:lnTo>
                      <a:lnTo>
                        <a:pt x="151061" y="175389"/>
                      </a:lnTo>
                      <a:lnTo>
                        <a:pt x="162092" y="174227"/>
                      </a:lnTo>
                      <a:lnTo>
                        <a:pt x="167897" y="164939"/>
                      </a:lnTo>
                      <a:lnTo>
                        <a:pt x="185314" y="151586"/>
                      </a:lnTo>
                      <a:lnTo>
                        <a:pt x="185314" y="143458"/>
                      </a:lnTo>
                      <a:lnTo>
                        <a:pt x="191700" y="143458"/>
                      </a:lnTo>
                      <a:lnTo>
                        <a:pt x="192280" y="166680"/>
                      </a:lnTo>
                      <a:lnTo>
                        <a:pt x="183572" y="166680"/>
                      </a:lnTo>
                      <a:lnTo>
                        <a:pt x="180089" y="171325"/>
                      </a:lnTo>
                      <a:lnTo>
                        <a:pt x="173703" y="166100"/>
                      </a:lnTo>
                      <a:lnTo>
                        <a:pt x="175444" y="172486"/>
                      </a:lnTo>
                      <a:lnTo>
                        <a:pt x="175444" y="182355"/>
                      </a:lnTo>
                      <a:lnTo>
                        <a:pt x="171380" y="186419"/>
                      </a:lnTo>
                      <a:lnTo>
                        <a:pt x="169639" y="177130"/>
                      </a:lnTo>
                      <a:lnTo>
                        <a:pt x="164994" y="181775"/>
                      </a:lnTo>
                      <a:lnTo>
                        <a:pt x="169058" y="185258"/>
                      </a:lnTo>
                      <a:lnTo>
                        <a:pt x="163833" y="191644"/>
                      </a:lnTo>
                      <a:lnTo>
                        <a:pt x="171380" y="191644"/>
                      </a:lnTo>
                      <a:lnTo>
                        <a:pt x="175444" y="188741"/>
                      </a:lnTo>
                      <a:lnTo>
                        <a:pt x="176025" y="200352"/>
                      </a:lnTo>
                      <a:lnTo>
                        <a:pt x="170219" y="211383"/>
                      </a:lnTo>
                      <a:lnTo>
                        <a:pt x="164994" y="217188"/>
                      </a:lnTo>
                      <a:lnTo>
                        <a:pt x="164414" y="227638"/>
                      </a:lnTo>
                      <a:lnTo>
                        <a:pt x="158608" y="226477"/>
                      </a:lnTo>
                      <a:lnTo>
                        <a:pt x="157447" y="218349"/>
                      </a:lnTo>
                      <a:lnTo>
                        <a:pt x="162672" y="211963"/>
                      </a:lnTo>
                      <a:lnTo>
                        <a:pt x="158028" y="209061"/>
                      </a:lnTo>
                      <a:lnTo>
                        <a:pt x="153383" y="213125"/>
                      </a:lnTo>
                      <a:lnTo>
                        <a:pt x="149319" y="225897"/>
                      </a:lnTo>
                      <a:lnTo>
                        <a:pt x="144675" y="231122"/>
                      </a:lnTo>
                      <a:lnTo>
                        <a:pt x="144094" y="219511"/>
                      </a:lnTo>
                      <a:lnTo>
                        <a:pt x="148739" y="213125"/>
                      </a:lnTo>
                      <a:lnTo>
                        <a:pt x="147578" y="206738"/>
                      </a:lnTo>
                      <a:lnTo>
                        <a:pt x="140611" y="213705"/>
                      </a:lnTo>
                      <a:lnTo>
                        <a:pt x="141192" y="226477"/>
                      </a:lnTo>
                      <a:lnTo>
                        <a:pt x="137708" y="228799"/>
                      </a:lnTo>
                      <a:lnTo>
                        <a:pt x="125517" y="226477"/>
                      </a:lnTo>
                      <a:lnTo>
                        <a:pt x="117970" y="233444"/>
                      </a:lnTo>
                      <a:lnTo>
                        <a:pt x="130742" y="229961"/>
                      </a:lnTo>
                      <a:lnTo>
                        <a:pt x="129581" y="242733"/>
                      </a:lnTo>
                      <a:lnTo>
                        <a:pt x="135386" y="232283"/>
                      </a:lnTo>
                      <a:lnTo>
                        <a:pt x="137708" y="240411"/>
                      </a:lnTo>
                      <a:lnTo>
                        <a:pt x="140611" y="234605"/>
                      </a:lnTo>
                      <a:lnTo>
                        <a:pt x="144675" y="245055"/>
                      </a:lnTo>
                      <a:lnTo>
                        <a:pt x="148739" y="245055"/>
                      </a:lnTo>
                      <a:lnTo>
                        <a:pt x="152803" y="240411"/>
                      </a:lnTo>
                      <a:lnTo>
                        <a:pt x="156286" y="239830"/>
                      </a:lnTo>
                      <a:lnTo>
                        <a:pt x="167897" y="228799"/>
                      </a:lnTo>
                      <a:lnTo>
                        <a:pt x="169058" y="221833"/>
                      </a:lnTo>
                      <a:lnTo>
                        <a:pt x="173703" y="225316"/>
                      </a:lnTo>
                      <a:lnTo>
                        <a:pt x="175444" y="230541"/>
                      </a:lnTo>
                      <a:lnTo>
                        <a:pt x="179508" y="228799"/>
                      </a:lnTo>
                      <a:lnTo>
                        <a:pt x="180089" y="221833"/>
                      </a:lnTo>
                      <a:lnTo>
                        <a:pt x="187636" y="221833"/>
                      </a:lnTo>
                      <a:lnTo>
                        <a:pt x="188797" y="204997"/>
                      </a:lnTo>
                      <a:lnTo>
                        <a:pt x="188216" y="189322"/>
                      </a:lnTo>
                      <a:lnTo>
                        <a:pt x="193441" y="191063"/>
                      </a:lnTo>
                      <a:lnTo>
                        <a:pt x="189378" y="178872"/>
                      </a:lnTo>
                      <a:lnTo>
                        <a:pt x="197505" y="174227"/>
                      </a:lnTo>
                      <a:lnTo>
                        <a:pt x="198666" y="160294"/>
                      </a:lnTo>
                      <a:lnTo>
                        <a:pt x="212019" y="147522"/>
                      </a:lnTo>
                      <a:lnTo>
                        <a:pt x="217825" y="148103"/>
                      </a:lnTo>
                      <a:lnTo>
                        <a:pt x="219566" y="139975"/>
                      </a:lnTo>
                      <a:lnTo>
                        <a:pt x="212600" y="131847"/>
                      </a:lnTo>
                      <a:lnTo>
                        <a:pt x="212019" y="111528"/>
                      </a:lnTo>
                      <a:lnTo>
                        <a:pt x="207375" y="116753"/>
                      </a:lnTo>
                      <a:lnTo>
                        <a:pt x="211439" y="133589"/>
                      </a:lnTo>
                      <a:lnTo>
                        <a:pt x="207955" y="134169"/>
                      </a:lnTo>
                      <a:lnTo>
                        <a:pt x="204472" y="123139"/>
                      </a:lnTo>
                      <a:lnTo>
                        <a:pt x="200989" y="120236"/>
                      </a:lnTo>
                      <a:lnTo>
                        <a:pt x="202730" y="106883"/>
                      </a:lnTo>
                      <a:lnTo>
                        <a:pt x="213180" y="106303"/>
                      </a:lnTo>
                      <a:lnTo>
                        <a:pt x="214922" y="110367"/>
                      </a:lnTo>
                      <a:lnTo>
                        <a:pt x="216664" y="101078"/>
                      </a:lnTo>
                      <a:lnTo>
                        <a:pt x="207375" y="91208"/>
                      </a:lnTo>
                      <a:lnTo>
                        <a:pt x="203891" y="81919"/>
                      </a:lnTo>
                      <a:lnTo>
                        <a:pt x="202730" y="93531"/>
                      </a:lnTo>
                      <a:lnTo>
                        <a:pt x="207955" y="99917"/>
                      </a:lnTo>
                      <a:lnTo>
                        <a:pt x="203891" y="102239"/>
                      </a:lnTo>
                      <a:lnTo>
                        <a:pt x="198086" y="97594"/>
                      </a:lnTo>
                      <a:lnTo>
                        <a:pt x="187636" y="105142"/>
                      </a:lnTo>
                      <a:lnTo>
                        <a:pt x="196344" y="108044"/>
                      </a:lnTo>
                      <a:lnTo>
                        <a:pt x="197505" y="121978"/>
                      </a:lnTo>
                      <a:lnTo>
                        <a:pt x="195764" y="132428"/>
                      </a:lnTo>
                      <a:lnTo>
                        <a:pt x="200989" y="124880"/>
                      </a:lnTo>
                      <a:lnTo>
                        <a:pt x="209116" y="138233"/>
                      </a:lnTo>
                      <a:lnTo>
                        <a:pt x="206794" y="149264"/>
                      </a:lnTo>
                      <a:lnTo>
                        <a:pt x="198086" y="149264"/>
                      </a:lnTo>
                      <a:lnTo>
                        <a:pt x="198086" y="142297"/>
                      </a:lnTo>
                      <a:lnTo>
                        <a:pt x="189378" y="135330"/>
                      </a:lnTo>
                      <a:lnTo>
                        <a:pt x="192280" y="117914"/>
                      </a:lnTo>
                      <a:lnTo>
                        <a:pt x="181250" y="102819"/>
                      </a:lnTo>
                      <a:lnTo>
                        <a:pt x="196925" y="85403"/>
                      </a:lnTo>
                      <a:lnTo>
                        <a:pt x="200408" y="61600"/>
                      </a:lnTo>
                      <a:lnTo>
                        <a:pt x="205633" y="61600"/>
                      </a:lnTo>
                      <a:lnTo>
                        <a:pt x="213761" y="80178"/>
                      </a:lnTo>
                      <a:lnTo>
                        <a:pt x="213761" y="65083"/>
                      </a:lnTo>
                      <a:lnTo>
                        <a:pt x="220727" y="66825"/>
                      </a:lnTo>
                      <a:lnTo>
                        <a:pt x="220727" y="47667"/>
                      </a:lnTo>
                      <a:lnTo>
                        <a:pt x="215502" y="43022"/>
                      </a:lnTo>
                      <a:lnTo>
                        <a:pt x="208536" y="57536"/>
                      </a:lnTo>
                      <a:lnTo>
                        <a:pt x="202730" y="40120"/>
                      </a:lnTo>
                      <a:lnTo>
                        <a:pt x="210278" y="39539"/>
                      </a:lnTo>
                      <a:lnTo>
                        <a:pt x="201569" y="11092"/>
                      </a:lnTo>
                      <a:lnTo>
                        <a:pt x="212600" y="7609"/>
                      </a:lnTo>
                      <a:lnTo>
                        <a:pt x="360060" y="51150"/>
                      </a:lnTo>
                      <a:lnTo>
                        <a:pt x="544096" y="97594"/>
                      </a:lnTo>
                      <a:lnTo>
                        <a:pt x="681106" y="129525"/>
                      </a:lnTo>
                      <a:close/>
                      <a:moveTo>
                        <a:pt x="150481" y="226477"/>
                      </a:moveTo>
                      <a:lnTo>
                        <a:pt x="153383" y="226477"/>
                      </a:lnTo>
                      <a:lnTo>
                        <a:pt x="153964" y="231122"/>
                      </a:lnTo>
                      <a:lnTo>
                        <a:pt x="151061" y="232863"/>
                      </a:lnTo>
                      <a:lnTo>
                        <a:pt x="151642" y="236347"/>
                      </a:lnTo>
                      <a:lnTo>
                        <a:pt x="147578" y="238669"/>
                      </a:lnTo>
                      <a:lnTo>
                        <a:pt x="146417" y="233444"/>
                      </a:lnTo>
                      <a:lnTo>
                        <a:pt x="149319" y="231122"/>
                      </a:lnTo>
                      <a:close/>
                      <a:moveTo>
                        <a:pt x="179508" y="201513"/>
                      </a:moveTo>
                      <a:lnTo>
                        <a:pt x="172542" y="212544"/>
                      </a:lnTo>
                      <a:lnTo>
                        <a:pt x="171961" y="217188"/>
                      </a:lnTo>
                      <a:lnTo>
                        <a:pt x="174283" y="218349"/>
                      </a:lnTo>
                      <a:lnTo>
                        <a:pt x="177186" y="214866"/>
                      </a:lnTo>
                      <a:lnTo>
                        <a:pt x="183572" y="215447"/>
                      </a:lnTo>
                      <a:close/>
                      <a:moveTo>
                        <a:pt x="177186" y="76114"/>
                      </a:moveTo>
                      <a:lnTo>
                        <a:pt x="180089" y="79597"/>
                      </a:lnTo>
                      <a:lnTo>
                        <a:pt x="187636" y="77856"/>
                      </a:lnTo>
                      <a:lnTo>
                        <a:pt x="188797" y="72050"/>
                      </a:lnTo>
                      <a:lnTo>
                        <a:pt x="195764" y="61600"/>
                      </a:lnTo>
                      <a:lnTo>
                        <a:pt x="189958" y="59278"/>
                      </a:lnTo>
                      <a:lnTo>
                        <a:pt x="185894" y="68567"/>
                      </a:lnTo>
                      <a:lnTo>
                        <a:pt x="185314" y="59278"/>
                      </a:lnTo>
                      <a:lnTo>
                        <a:pt x="178928" y="60439"/>
                      </a:lnTo>
                      <a:lnTo>
                        <a:pt x="174864" y="68567"/>
                      </a:lnTo>
                      <a:close/>
                      <a:moveTo>
                        <a:pt x="195764" y="44184"/>
                      </a:moveTo>
                      <a:lnTo>
                        <a:pt x="199828" y="52892"/>
                      </a:lnTo>
                      <a:lnTo>
                        <a:pt x="194603" y="54053"/>
                      </a:lnTo>
                      <a:lnTo>
                        <a:pt x="189958" y="56375"/>
                      </a:lnTo>
                      <a:lnTo>
                        <a:pt x="188797" y="42442"/>
                      </a:lnTo>
                      <a:close/>
                      <a:moveTo>
                        <a:pt x="180089" y="34895"/>
                      </a:moveTo>
                      <a:lnTo>
                        <a:pt x="173703" y="33734"/>
                      </a:lnTo>
                      <a:lnTo>
                        <a:pt x="176605" y="41861"/>
                      </a:lnTo>
                      <a:close/>
                      <a:moveTo>
                        <a:pt x="174283" y="49408"/>
                      </a:moveTo>
                      <a:lnTo>
                        <a:pt x="178928" y="51731"/>
                      </a:lnTo>
                      <a:lnTo>
                        <a:pt x="176605" y="58117"/>
                      </a:lnTo>
                      <a:lnTo>
                        <a:pt x="186475" y="55214"/>
                      </a:lnTo>
                      <a:lnTo>
                        <a:pt x="185314" y="42442"/>
                      </a:lnTo>
                      <a:lnTo>
                        <a:pt x="180089" y="41281"/>
                      </a:lnTo>
                      <a:close/>
                      <a:moveTo>
                        <a:pt x="158608" y="47086"/>
                      </a:moveTo>
                      <a:lnTo>
                        <a:pt x="160350" y="62761"/>
                      </a:lnTo>
                      <a:lnTo>
                        <a:pt x="169639" y="70308"/>
                      </a:lnTo>
                      <a:lnTo>
                        <a:pt x="173122" y="59278"/>
                      </a:lnTo>
                      <a:lnTo>
                        <a:pt x="166736" y="46506"/>
                      </a:lnTo>
                      <a:close/>
                      <a:moveTo>
                        <a:pt x="169639" y="40700"/>
                      </a:moveTo>
                      <a:lnTo>
                        <a:pt x="163253" y="34895"/>
                      </a:lnTo>
                      <a:lnTo>
                        <a:pt x="158028" y="35475"/>
                      </a:lnTo>
                      <a:lnTo>
                        <a:pt x="168478" y="44184"/>
                      </a:lnTo>
                      <a:close/>
                      <a:moveTo>
                        <a:pt x="188216" y="61"/>
                      </a:moveTo>
                      <a:lnTo>
                        <a:pt x="181250" y="61"/>
                      </a:lnTo>
                      <a:lnTo>
                        <a:pt x="181250" y="4706"/>
                      </a:lnTo>
                      <a:lnTo>
                        <a:pt x="188216" y="8189"/>
                      </a:lnTo>
                      <a:close/>
                      <a:moveTo>
                        <a:pt x="182992" y="188741"/>
                      </a:moveTo>
                      <a:lnTo>
                        <a:pt x="185314" y="173066"/>
                      </a:lnTo>
                      <a:lnTo>
                        <a:pt x="178928" y="173066"/>
                      </a:lnTo>
                      <a:lnTo>
                        <a:pt x="177767" y="184097"/>
                      </a:lnTo>
                      <a:close/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E1DB75AF-1740-ACF7-2F0D-C4C6013A07C0}"/>
                    </a:ext>
                  </a:extLst>
                </p:cNvPr>
                <p:cNvSpPr/>
                <p:nvPr/>
              </p:nvSpPr>
              <p:spPr>
                <a:xfrm>
                  <a:off x="10992397" y="3448786"/>
                  <a:ext cx="458637" cy="453412"/>
                </a:xfrm>
                <a:custGeom>
                  <a:avLst/>
                  <a:gdLst>
                    <a:gd name="connsiteX0" fmla="*/ 82904 w 458637"/>
                    <a:gd name="connsiteY0" fmla="*/ 420303 h 453412"/>
                    <a:gd name="connsiteX1" fmla="*/ 78259 w 458637"/>
                    <a:gd name="connsiteY1" fmla="*/ 427269 h 453412"/>
                    <a:gd name="connsiteX2" fmla="*/ 86967 w 458637"/>
                    <a:gd name="connsiteY2" fmla="*/ 431333 h 453412"/>
                    <a:gd name="connsiteX3" fmla="*/ 87548 w 458637"/>
                    <a:gd name="connsiteY3" fmla="*/ 440041 h 453412"/>
                    <a:gd name="connsiteX4" fmla="*/ 113092 w 458637"/>
                    <a:gd name="connsiteY4" fmla="*/ 453394 h 453412"/>
                    <a:gd name="connsiteX5" fmla="*/ 126445 w 458637"/>
                    <a:gd name="connsiteY5" fmla="*/ 452814 h 453412"/>
                    <a:gd name="connsiteX6" fmla="*/ 137475 w 458637"/>
                    <a:gd name="connsiteY6" fmla="*/ 442364 h 453412"/>
                    <a:gd name="connsiteX7" fmla="*/ 142120 w 458637"/>
                    <a:gd name="connsiteY7" fmla="*/ 432494 h 453412"/>
                    <a:gd name="connsiteX8" fmla="*/ 159536 w 458637"/>
                    <a:gd name="connsiteY8" fmla="*/ 442944 h 453412"/>
                    <a:gd name="connsiteX9" fmla="*/ 191467 w 458637"/>
                    <a:gd name="connsiteY9" fmla="*/ 429011 h 453412"/>
                    <a:gd name="connsiteX10" fmla="*/ 194369 w 458637"/>
                    <a:gd name="connsiteY10" fmla="*/ 423786 h 453412"/>
                    <a:gd name="connsiteX11" fmla="*/ 189725 w 458637"/>
                    <a:gd name="connsiteY11" fmla="*/ 420883 h 453412"/>
                    <a:gd name="connsiteX12" fmla="*/ 193209 w 458637"/>
                    <a:gd name="connsiteY12" fmla="*/ 412756 h 453412"/>
                    <a:gd name="connsiteX13" fmla="*/ 201917 w 458637"/>
                    <a:gd name="connsiteY13" fmla="*/ 418561 h 453412"/>
                    <a:gd name="connsiteX14" fmla="*/ 226881 w 458637"/>
                    <a:gd name="connsiteY14" fmla="*/ 400564 h 453412"/>
                    <a:gd name="connsiteX15" fmla="*/ 230945 w 458637"/>
                    <a:gd name="connsiteY15" fmla="*/ 406950 h 453412"/>
                    <a:gd name="connsiteX16" fmla="*/ 244297 w 458637"/>
                    <a:gd name="connsiteY16" fmla="*/ 395339 h 453412"/>
                    <a:gd name="connsiteX17" fmla="*/ 243716 w 458637"/>
                    <a:gd name="connsiteY17" fmla="*/ 387211 h 453412"/>
                    <a:gd name="connsiteX18" fmla="*/ 252425 w 458637"/>
                    <a:gd name="connsiteY18" fmla="*/ 376181 h 453412"/>
                    <a:gd name="connsiteX19" fmla="*/ 243716 w 458637"/>
                    <a:gd name="connsiteY19" fmla="*/ 369214 h 453412"/>
                    <a:gd name="connsiteX20" fmla="*/ 249522 w 458637"/>
                    <a:gd name="connsiteY20" fmla="*/ 350056 h 453412"/>
                    <a:gd name="connsiteX21" fmla="*/ 271003 w 458637"/>
                    <a:gd name="connsiteY21" fmla="*/ 313481 h 453412"/>
                    <a:gd name="connsiteX22" fmla="*/ 268681 w 458637"/>
                    <a:gd name="connsiteY22" fmla="*/ 302450 h 453412"/>
                    <a:gd name="connsiteX23" fmla="*/ 280872 w 458637"/>
                    <a:gd name="connsiteY23" fmla="*/ 289678 h 453412"/>
                    <a:gd name="connsiteX24" fmla="*/ 278550 w 458637"/>
                    <a:gd name="connsiteY24" fmla="*/ 280970 h 453412"/>
                    <a:gd name="connsiteX25" fmla="*/ 286678 w 458637"/>
                    <a:gd name="connsiteY25" fmla="*/ 271100 h 453412"/>
                    <a:gd name="connsiteX26" fmla="*/ 287258 w 458637"/>
                    <a:gd name="connsiteY26" fmla="*/ 243814 h 453412"/>
                    <a:gd name="connsiteX27" fmla="*/ 300611 w 458637"/>
                    <a:gd name="connsiteY27" fmla="*/ 247878 h 453412"/>
                    <a:gd name="connsiteX28" fmla="*/ 308158 w 458637"/>
                    <a:gd name="connsiteY28" fmla="*/ 258909 h 453412"/>
                    <a:gd name="connsiteX29" fmla="*/ 324414 w 458637"/>
                    <a:gd name="connsiteY29" fmla="*/ 261812 h 453412"/>
                    <a:gd name="connsiteX30" fmla="*/ 331961 w 458637"/>
                    <a:gd name="connsiteY30" fmla="*/ 252523 h 453412"/>
                    <a:gd name="connsiteX31" fmla="*/ 345313 w 458637"/>
                    <a:gd name="connsiteY31" fmla="*/ 203176 h 453412"/>
                    <a:gd name="connsiteX32" fmla="*/ 359247 w 458637"/>
                    <a:gd name="connsiteY32" fmla="*/ 209562 h 453412"/>
                    <a:gd name="connsiteX33" fmla="*/ 365052 w 458637"/>
                    <a:gd name="connsiteY33" fmla="*/ 195048 h 453412"/>
                    <a:gd name="connsiteX34" fmla="*/ 370277 w 458637"/>
                    <a:gd name="connsiteY34" fmla="*/ 190403 h 453412"/>
                    <a:gd name="connsiteX35" fmla="*/ 378405 w 458637"/>
                    <a:gd name="connsiteY35" fmla="*/ 179954 h 453412"/>
                    <a:gd name="connsiteX36" fmla="*/ 383630 w 458637"/>
                    <a:gd name="connsiteY36" fmla="*/ 175309 h 453412"/>
                    <a:gd name="connsiteX37" fmla="*/ 386533 w 458637"/>
                    <a:gd name="connsiteY37" fmla="*/ 163118 h 453412"/>
                    <a:gd name="connsiteX38" fmla="*/ 393500 w 458637"/>
                    <a:gd name="connsiteY38" fmla="*/ 158473 h 453412"/>
                    <a:gd name="connsiteX39" fmla="*/ 392919 w 458637"/>
                    <a:gd name="connsiteY39" fmla="*/ 141637 h 453412"/>
                    <a:gd name="connsiteX40" fmla="*/ 397563 w 458637"/>
                    <a:gd name="connsiteY40" fmla="*/ 128284 h 453412"/>
                    <a:gd name="connsiteX41" fmla="*/ 392338 w 458637"/>
                    <a:gd name="connsiteY41" fmla="*/ 118996 h 453412"/>
                    <a:gd name="connsiteX42" fmla="*/ 393500 w 458637"/>
                    <a:gd name="connsiteY42" fmla="*/ 113770 h 453412"/>
                    <a:gd name="connsiteX43" fmla="*/ 451555 w 458637"/>
                    <a:gd name="connsiteY43" fmla="*/ 143959 h 453412"/>
                    <a:gd name="connsiteX44" fmla="*/ 454458 w 458637"/>
                    <a:gd name="connsiteY44" fmla="*/ 130607 h 453412"/>
                    <a:gd name="connsiteX45" fmla="*/ 456780 w 458637"/>
                    <a:gd name="connsiteY45" fmla="*/ 121318 h 453412"/>
                    <a:gd name="connsiteX46" fmla="*/ 459102 w 458637"/>
                    <a:gd name="connsiteY46" fmla="*/ 117254 h 453412"/>
                    <a:gd name="connsiteX47" fmla="*/ 453877 w 458637"/>
                    <a:gd name="connsiteY47" fmla="*/ 114932 h 453412"/>
                    <a:gd name="connsiteX48" fmla="*/ 455038 w 458637"/>
                    <a:gd name="connsiteY48" fmla="*/ 105643 h 453412"/>
                    <a:gd name="connsiteX49" fmla="*/ 449232 w 458637"/>
                    <a:gd name="connsiteY49" fmla="*/ 102740 h 453412"/>
                    <a:gd name="connsiteX50" fmla="*/ 448071 w 458637"/>
                    <a:gd name="connsiteY50" fmla="*/ 98676 h 453412"/>
                    <a:gd name="connsiteX51" fmla="*/ 444007 w 458637"/>
                    <a:gd name="connsiteY51" fmla="*/ 98676 h 453412"/>
                    <a:gd name="connsiteX52" fmla="*/ 439363 w 458637"/>
                    <a:gd name="connsiteY52" fmla="*/ 91709 h 453412"/>
                    <a:gd name="connsiteX53" fmla="*/ 440524 w 458637"/>
                    <a:gd name="connsiteY53" fmla="*/ 85904 h 453412"/>
                    <a:gd name="connsiteX54" fmla="*/ 425430 w 458637"/>
                    <a:gd name="connsiteY54" fmla="*/ 88226 h 453412"/>
                    <a:gd name="connsiteX55" fmla="*/ 412658 w 458637"/>
                    <a:gd name="connsiteY55" fmla="*/ 78937 h 453412"/>
                    <a:gd name="connsiteX56" fmla="*/ 404530 w 458637"/>
                    <a:gd name="connsiteY56" fmla="*/ 80679 h 453412"/>
                    <a:gd name="connsiteX57" fmla="*/ 399305 w 458637"/>
                    <a:gd name="connsiteY57" fmla="*/ 88807 h 453412"/>
                    <a:gd name="connsiteX58" fmla="*/ 391758 w 458637"/>
                    <a:gd name="connsiteY58" fmla="*/ 88807 h 453412"/>
                    <a:gd name="connsiteX59" fmla="*/ 381888 w 458637"/>
                    <a:gd name="connsiteY59" fmla="*/ 105643 h 453412"/>
                    <a:gd name="connsiteX60" fmla="*/ 362730 w 458637"/>
                    <a:gd name="connsiteY60" fmla="*/ 107965 h 453412"/>
                    <a:gd name="connsiteX61" fmla="*/ 351700 w 458637"/>
                    <a:gd name="connsiteY61" fmla="*/ 102159 h 453412"/>
                    <a:gd name="connsiteX62" fmla="*/ 336605 w 458637"/>
                    <a:gd name="connsiteY62" fmla="*/ 124220 h 453412"/>
                    <a:gd name="connsiteX63" fmla="*/ 323833 w 458637"/>
                    <a:gd name="connsiteY63" fmla="*/ 122479 h 453412"/>
                    <a:gd name="connsiteX64" fmla="*/ 305836 w 458637"/>
                    <a:gd name="connsiteY64" fmla="*/ 145120 h 453412"/>
                    <a:gd name="connsiteX65" fmla="*/ 300611 w 458637"/>
                    <a:gd name="connsiteY65" fmla="*/ 154409 h 453412"/>
                    <a:gd name="connsiteX66" fmla="*/ 290161 w 458637"/>
                    <a:gd name="connsiteY66" fmla="*/ 163698 h 453412"/>
                    <a:gd name="connsiteX67" fmla="*/ 280292 w 458637"/>
                    <a:gd name="connsiteY67" fmla="*/ 97515 h 453412"/>
                    <a:gd name="connsiteX68" fmla="*/ 179275 w 458637"/>
                    <a:gd name="connsiteY68" fmla="*/ 114351 h 453412"/>
                    <a:gd name="connsiteX69" fmla="*/ 160697 w 458637"/>
                    <a:gd name="connsiteY69" fmla="*/ -18 h 453412"/>
                    <a:gd name="connsiteX70" fmla="*/ 147925 w 458637"/>
                    <a:gd name="connsiteY70" fmla="*/ 6949 h 453412"/>
                    <a:gd name="connsiteX71" fmla="*/ 156053 w 458637"/>
                    <a:gd name="connsiteY71" fmla="*/ 19140 h 453412"/>
                    <a:gd name="connsiteX72" fmla="*/ 155473 w 458637"/>
                    <a:gd name="connsiteY72" fmla="*/ 31913 h 453412"/>
                    <a:gd name="connsiteX73" fmla="*/ 158956 w 458637"/>
                    <a:gd name="connsiteY73" fmla="*/ 43524 h 453412"/>
                    <a:gd name="connsiteX74" fmla="*/ 152570 w 458637"/>
                    <a:gd name="connsiteY74" fmla="*/ 63262 h 453412"/>
                    <a:gd name="connsiteX75" fmla="*/ 151989 w 458637"/>
                    <a:gd name="connsiteY75" fmla="*/ 94612 h 453412"/>
                    <a:gd name="connsiteX76" fmla="*/ 146184 w 458637"/>
                    <a:gd name="connsiteY76" fmla="*/ 115512 h 453412"/>
                    <a:gd name="connsiteX77" fmla="*/ 149086 w 458637"/>
                    <a:gd name="connsiteY77" fmla="*/ 121898 h 453412"/>
                    <a:gd name="connsiteX78" fmla="*/ 146764 w 458637"/>
                    <a:gd name="connsiteY78" fmla="*/ 134670 h 453412"/>
                    <a:gd name="connsiteX79" fmla="*/ 140378 w 458637"/>
                    <a:gd name="connsiteY79" fmla="*/ 137573 h 453412"/>
                    <a:gd name="connsiteX80" fmla="*/ 128767 w 458637"/>
                    <a:gd name="connsiteY80" fmla="*/ 156731 h 453412"/>
                    <a:gd name="connsiteX81" fmla="*/ 118317 w 458637"/>
                    <a:gd name="connsiteY81" fmla="*/ 168343 h 453412"/>
                    <a:gd name="connsiteX82" fmla="*/ 114834 w 458637"/>
                    <a:gd name="connsiteY82" fmla="*/ 168343 h 453412"/>
                    <a:gd name="connsiteX83" fmla="*/ 104384 w 458637"/>
                    <a:gd name="connsiteY83" fmla="*/ 178212 h 453412"/>
                    <a:gd name="connsiteX84" fmla="*/ 96837 w 458637"/>
                    <a:gd name="connsiteY84" fmla="*/ 171245 h 453412"/>
                    <a:gd name="connsiteX85" fmla="*/ 88128 w 458637"/>
                    <a:gd name="connsiteY85" fmla="*/ 181695 h 453412"/>
                    <a:gd name="connsiteX86" fmla="*/ 86387 w 458637"/>
                    <a:gd name="connsiteY86" fmla="*/ 188662 h 453412"/>
                    <a:gd name="connsiteX87" fmla="*/ 78840 w 458637"/>
                    <a:gd name="connsiteY87" fmla="*/ 188662 h 453412"/>
                    <a:gd name="connsiteX88" fmla="*/ 71292 w 458637"/>
                    <a:gd name="connsiteY88" fmla="*/ 201434 h 453412"/>
                    <a:gd name="connsiteX89" fmla="*/ 71873 w 458637"/>
                    <a:gd name="connsiteY89" fmla="*/ 213626 h 453412"/>
                    <a:gd name="connsiteX90" fmla="*/ 66067 w 458637"/>
                    <a:gd name="connsiteY90" fmla="*/ 216528 h 453412"/>
                    <a:gd name="connsiteX91" fmla="*/ 74195 w 458637"/>
                    <a:gd name="connsiteY91" fmla="*/ 222915 h 453412"/>
                    <a:gd name="connsiteX92" fmla="*/ 74195 w 458637"/>
                    <a:gd name="connsiteY92" fmla="*/ 233945 h 453412"/>
                    <a:gd name="connsiteX93" fmla="*/ 68390 w 458637"/>
                    <a:gd name="connsiteY93" fmla="*/ 235106 h 453412"/>
                    <a:gd name="connsiteX94" fmla="*/ 64326 w 458637"/>
                    <a:gd name="connsiteY94" fmla="*/ 239751 h 453412"/>
                    <a:gd name="connsiteX95" fmla="*/ 58520 w 458637"/>
                    <a:gd name="connsiteY95" fmla="*/ 242653 h 453412"/>
                    <a:gd name="connsiteX96" fmla="*/ 55037 w 458637"/>
                    <a:gd name="connsiteY96" fmla="*/ 230462 h 453412"/>
                    <a:gd name="connsiteX97" fmla="*/ 45748 w 458637"/>
                    <a:gd name="connsiteY97" fmla="*/ 227559 h 453412"/>
                    <a:gd name="connsiteX98" fmla="*/ 39942 w 458637"/>
                    <a:gd name="connsiteY98" fmla="*/ 240912 h 453412"/>
                    <a:gd name="connsiteX99" fmla="*/ 38201 w 458637"/>
                    <a:gd name="connsiteY99" fmla="*/ 253684 h 453412"/>
                    <a:gd name="connsiteX100" fmla="*/ 31815 w 458637"/>
                    <a:gd name="connsiteY100" fmla="*/ 261231 h 453412"/>
                    <a:gd name="connsiteX101" fmla="*/ 39362 w 458637"/>
                    <a:gd name="connsiteY101" fmla="*/ 282131 h 453412"/>
                    <a:gd name="connsiteX102" fmla="*/ 30654 w 458637"/>
                    <a:gd name="connsiteY102" fmla="*/ 286775 h 453412"/>
                    <a:gd name="connsiteX103" fmla="*/ 28331 w 458637"/>
                    <a:gd name="connsiteY103" fmla="*/ 307095 h 453412"/>
                    <a:gd name="connsiteX104" fmla="*/ 19623 w 458637"/>
                    <a:gd name="connsiteY104" fmla="*/ 307095 h 453412"/>
                    <a:gd name="connsiteX105" fmla="*/ 1045 w 458637"/>
                    <a:gd name="connsiteY105" fmla="*/ 315222 h 453412"/>
                    <a:gd name="connsiteX106" fmla="*/ 465 w 458637"/>
                    <a:gd name="connsiteY106" fmla="*/ 321609 h 453412"/>
                    <a:gd name="connsiteX107" fmla="*/ 3948 w 458637"/>
                    <a:gd name="connsiteY107" fmla="*/ 327414 h 453412"/>
                    <a:gd name="connsiteX108" fmla="*/ 465 w 458637"/>
                    <a:gd name="connsiteY108" fmla="*/ 348314 h 453412"/>
                    <a:gd name="connsiteX109" fmla="*/ 11495 w 458637"/>
                    <a:gd name="connsiteY109" fmla="*/ 357603 h 453412"/>
                    <a:gd name="connsiteX110" fmla="*/ 16140 w 458637"/>
                    <a:gd name="connsiteY110" fmla="*/ 363989 h 453412"/>
                    <a:gd name="connsiteX111" fmla="*/ 21945 w 458637"/>
                    <a:gd name="connsiteY111" fmla="*/ 367472 h 453412"/>
                    <a:gd name="connsiteX112" fmla="*/ 21365 w 458637"/>
                    <a:gd name="connsiteY112" fmla="*/ 372697 h 453412"/>
                    <a:gd name="connsiteX113" fmla="*/ 46909 w 458637"/>
                    <a:gd name="connsiteY113" fmla="*/ 405208 h 453412"/>
                    <a:gd name="connsiteX114" fmla="*/ 55037 w 458637"/>
                    <a:gd name="connsiteY114" fmla="*/ 405208 h 453412"/>
                    <a:gd name="connsiteX115" fmla="*/ 63745 w 458637"/>
                    <a:gd name="connsiteY115" fmla="*/ 415658 h 453412"/>
                    <a:gd name="connsiteX116" fmla="*/ 70712 w 458637"/>
                    <a:gd name="connsiteY116" fmla="*/ 417400 h 453412"/>
                    <a:gd name="connsiteX117" fmla="*/ 78840 w 458637"/>
                    <a:gd name="connsiteY117" fmla="*/ 416819 h 453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</a:cxnLst>
                  <a:rect l="l" t="t" r="r" b="b"/>
                  <a:pathLst>
                    <a:path w="458637" h="453412">
                      <a:moveTo>
                        <a:pt x="82904" y="420303"/>
                      </a:moveTo>
                      <a:lnTo>
                        <a:pt x="78259" y="427269"/>
                      </a:lnTo>
                      <a:lnTo>
                        <a:pt x="86967" y="431333"/>
                      </a:lnTo>
                      <a:lnTo>
                        <a:pt x="87548" y="440041"/>
                      </a:lnTo>
                      <a:lnTo>
                        <a:pt x="113092" y="453394"/>
                      </a:lnTo>
                      <a:lnTo>
                        <a:pt x="126445" y="452814"/>
                      </a:lnTo>
                      <a:lnTo>
                        <a:pt x="137475" y="442364"/>
                      </a:lnTo>
                      <a:lnTo>
                        <a:pt x="142120" y="432494"/>
                      </a:lnTo>
                      <a:lnTo>
                        <a:pt x="159536" y="442944"/>
                      </a:lnTo>
                      <a:lnTo>
                        <a:pt x="191467" y="429011"/>
                      </a:lnTo>
                      <a:lnTo>
                        <a:pt x="194369" y="423786"/>
                      </a:lnTo>
                      <a:lnTo>
                        <a:pt x="189725" y="420883"/>
                      </a:lnTo>
                      <a:lnTo>
                        <a:pt x="193209" y="412756"/>
                      </a:lnTo>
                      <a:lnTo>
                        <a:pt x="201917" y="418561"/>
                      </a:lnTo>
                      <a:lnTo>
                        <a:pt x="226881" y="400564"/>
                      </a:lnTo>
                      <a:lnTo>
                        <a:pt x="230945" y="406950"/>
                      </a:lnTo>
                      <a:lnTo>
                        <a:pt x="244297" y="395339"/>
                      </a:lnTo>
                      <a:lnTo>
                        <a:pt x="243716" y="387211"/>
                      </a:lnTo>
                      <a:lnTo>
                        <a:pt x="252425" y="376181"/>
                      </a:lnTo>
                      <a:lnTo>
                        <a:pt x="243716" y="369214"/>
                      </a:lnTo>
                      <a:lnTo>
                        <a:pt x="249522" y="350056"/>
                      </a:lnTo>
                      <a:lnTo>
                        <a:pt x="271003" y="313481"/>
                      </a:lnTo>
                      <a:lnTo>
                        <a:pt x="268681" y="302450"/>
                      </a:lnTo>
                      <a:lnTo>
                        <a:pt x="280872" y="289678"/>
                      </a:lnTo>
                      <a:lnTo>
                        <a:pt x="278550" y="280970"/>
                      </a:lnTo>
                      <a:lnTo>
                        <a:pt x="286678" y="271100"/>
                      </a:lnTo>
                      <a:lnTo>
                        <a:pt x="287258" y="243814"/>
                      </a:lnTo>
                      <a:lnTo>
                        <a:pt x="300611" y="247878"/>
                      </a:lnTo>
                      <a:lnTo>
                        <a:pt x="308158" y="258909"/>
                      </a:lnTo>
                      <a:lnTo>
                        <a:pt x="324414" y="261812"/>
                      </a:lnTo>
                      <a:lnTo>
                        <a:pt x="331961" y="252523"/>
                      </a:lnTo>
                      <a:lnTo>
                        <a:pt x="345313" y="203176"/>
                      </a:lnTo>
                      <a:lnTo>
                        <a:pt x="359247" y="209562"/>
                      </a:lnTo>
                      <a:lnTo>
                        <a:pt x="365052" y="195048"/>
                      </a:lnTo>
                      <a:lnTo>
                        <a:pt x="370277" y="190403"/>
                      </a:lnTo>
                      <a:lnTo>
                        <a:pt x="378405" y="179954"/>
                      </a:lnTo>
                      <a:lnTo>
                        <a:pt x="383630" y="175309"/>
                      </a:lnTo>
                      <a:lnTo>
                        <a:pt x="386533" y="163118"/>
                      </a:lnTo>
                      <a:lnTo>
                        <a:pt x="393500" y="158473"/>
                      </a:lnTo>
                      <a:lnTo>
                        <a:pt x="392919" y="141637"/>
                      </a:lnTo>
                      <a:lnTo>
                        <a:pt x="397563" y="128284"/>
                      </a:lnTo>
                      <a:lnTo>
                        <a:pt x="392338" y="118996"/>
                      </a:lnTo>
                      <a:lnTo>
                        <a:pt x="393500" y="113770"/>
                      </a:lnTo>
                      <a:lnTo>
                        <a:pt x="451555" y="143959"/>
                      </a:lnTo>
                      <a:lnTo>
                        <a:pt x="454458" y="130607"/>
                      </a:lnTo>
                      <a:lnTo>
                        <a:pt x="456780" y="121318"/>
                      </a:lnTo>
                      <a:lnTo>
                        <a:pt x="459102" y="117254"/>
                      </a:lnTo>
                      <a:lnTo>
                        <a:pt x="453877" y="114932"/>
                      </a:lnTo>
                      <a:lnTo>
                        <a:pt x="455038" y="105643"/>
                      </a:lnTo>
                      <a:lnTo>
                        <a:pt x="449232" y="102740"/>
                      </a:lnTo>
                      <a:lnTo>
                        <a:pt x="448071" y="98676"/>
                      </a:lnTo>
                      <a:lnTo>
                        <a:pt x="444007" y="98676"/>
                      </a:lnTo>
                      <a:lnTo>
                        <a:pt x="439363" y="91709"/>
                      </a:lnTo>
                      <a:lnTo>
                        <a:pt x="440524" y="85904"/>
                      </a:lnTo>
                      <a:lnTo>
                        <a:pt x="425430" y="88226"/>
                      </a:lnTo>
                      <a:lnTo>
                        <a:pt x="412658" y="78937"/>
                      </a:lnTo>
                      <a:lnTo>
                        <a:pt x="404530" y="80679"/>
                      </a:lnTo>
                      <a:lnTo>
                        <a:pt x="399305" y="88807"/>
                      </a:lnTo>
                      <a:lnTo>
                        <a:pt x="391758" y="88807"/>
                      </a:lnTo>
                      <a:lnTo>
                        <a:pt x="381888" y="105643"/>
                      </a:lnTo>
                      <a:lnTo>
                        <a:pt x="362730" y="107965"/>
                      </a:lnTo>
                      <a:lnTo>
                        <a:pt x="351700" y="102159"/>
                      </a:lnTo>
                      <a:lnTo>
                        <a:pt x="336605" y="124220"/>
                      </a:lnTo>
                      <a:lnTo>
                        <a:pt x="323833" y="122479"/>
                      </a:lnTo>
                      <a:lnTo>
                        <a:pt x="305836" y="145120"/>
                      </a:lnTo>
                      <a:lnTo>
                        <a:pt x="300611" y="154409"/>
                      </a:lnTo>
                      <a:lnTo>
                        <a:pt x="290161" y="163698"/>
                      </a:lnTo>
                      <a:lnTo>
                        <a:pt x="280292" y="97515"/>
                      </a:lnTo>
                      <a:lnTo>
                        <a:pt x="179275" y="114351"/>
                      </a:lnTo>
                      <a:lnTo>
                        <a:pt x="160697" y="-18"/>
                      </a:lnTo>
                      <a:lnTo>
                        <a:pt x="147925" y="6949"/>
                      </a:lnTo>
                      <a:lnTo>
                        <a:pt x="156053" y="19140"/>
                      </a:lnTo>
                      <a:lnTo>
                        <a:pt x="155473" y="31913"/>
                      </a:lnTo>
                      <a:lnTo>
                        <a:pt x="158956" y="43524"/>
                      </a:lnTo>
                      <a:lnTo>
                        <a:pt x="152570" y="63262"/>
                      </a:lnTo>
                      <a:lnTo>
                        <a:pt x="151989" y="94612"/>
                      </a:lnTo>
                      <a:lnTo>
                        <a:pt x="146184" y="115512"/>
                      </a:lnTo>
                      <a:lnTo>
                        <a:pt x="149086" y="121898"/>
                      </a:lnTo>
                      <a:lnTo>
                        <a:pt x="146764" y="134670"/>
                      </a:lnTo>
                      <a:lnTo>
                        <a:pt x="140378" y="137573"/>
                      </a:lnTo>
                      <a:lnTo>
                        <a:pt x="128767" y="156731"/>
                      </a:lnTo>
                      <a:lnTo>
                        <a:pt x="118317" y="168343"/>
                      </a:lnTo>
                      <a:lnTo>
                        <a:pt x="114834" y="168343"/>
                      </a:lnTo>
                      <a:lnTo>
                        <a:pt x="104384" y="178212"/>
                      </a:lnTo>
                      <a:lnTo>
                        <a:pt x="96837" y="171245"/>
                      </a:lnTo>
                      <a:lnTo>
                        <a:pt x="88128" y="181695"/>
                      </a:lnTo>
                      <a:lnTo>
                        <a:pt x="86387" y="188662"/>
                      </a:lnTo>
                      <a:lnTo>
                        <a:pt x="78840" y="188662"/>
                      </a:lnTo>
                      <a:lnTo>
                        <a:pt x="71292" y="201434"/>
                      </a:lnTo>
                      <a:lnTo>
                        <a:pt x="71873" y="213626"/>
                      </a:lnTo>
                      <a:lnTo>
                        <a:pt x="66067" y="216528"/>
                      </a:lnTo>
                      <a:lnTo>
                        <a:pt x="74195" y="222915"/>
                      </a:lnTo>
                      <a:lnTo>
                        <a:pt x="74195" y="233945"/>
                      </a:lnTo>
                      <a:lnTo>
                        <a:pt x="68390" y="235106"/>
                      </a:lnTo>
                      <a:lnTo>
                        <a:pt x="64326" y="239751"/>
                      </a:lnTo>
                      <a:lnTo>
                        <a:pt x="58520" y="242653"/>
                      </a:lnTo>
                      <a:lnTo>
                        <a:pt x="55037" y="230462"/>
                      </a:lnTo>
                      <a:lnTo>
                        <a:pt x="45748" y="227559"/>
                      </a:lnTo>
                      <a:lnTo>
                        <a:pt x="39942" y="240912"/>
                      </a:lnTo>
                      <a:lnTo>
                        <a:pt x="38201" y="253684"/>
                      </a:lnTo>
                      <a:lnTo>
                        <a:pt x="31815" y="261231"/>
                      </a:lnTo>
                      <a:lnTo>
                        <a:pt x="39362" y="282131"/>
                      </a:lnTo>
                      <a:lnTo>
                        <a:pt x="30654" y="286775"/>
                      </a:lnTo>
                      <a:lnTo>
                        <a:pt x="28331" y="307095"/>
                      </a:lnTo>
                      <a:lnTo>
                        <a:pt x="19623" y="307095"/>
                      </a:lnTo>
                      <a:lnTo>
                        <a:pt x="1045" y="315222"/>
                      </a:lnTo>
                      <a:lnTo>
                        <a:pt x="465" y="321609"/>
                      </a:lnTo>
                      <a:lnTo>
                        <a:pt x="3948" y="327414"/>
                      </a:lnTo>
                      <a:lnTo>
                        <a:pt x="465" y="348314"/>
                      </a:lnTo>
                      <a:lnTo>
                        <a:pt x="11495" y="357603"/>
                      </a:lnTo>
                      <a:lnTo>
                        <a:pt x="16140" y="363989"/>
                      </a:lnTo>
                      <a:lnTo>
                        <a:pt x="21945" y="367472"/>
                      </a:lnTo>
                      <a:lnTo>
                        <a:pt x="21365" y="372697"/>
                      </a:lnTo>
                      <a:lnTo>
                        <a:pt x="46909" y="405208"/>
                      </a:lnTo>
                      <a:lnTo>
                        <a:pt x="55037" y="405208"/>
                      </a:lnTo>
                      <a:lnTo>
                        <a:pt x="63745" y="415658"/>
                      </a:lnTo>
                      <a:lnTo>
                        <a:pt x="70712" y="417400"/>
                      </a:lnTo>
                      <a:lnTo>
                        <a:pt x="78840" y="416819"/>
                      </a:lnTo>
                      <a:close/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3E11480C-A4EE-6F24-1BCA-04130B0A19FD}"/>
                    </a:ext>
                  </a:extLst>
                </p:cNvPr>
                <p:cNvSpPr/>
                <p:nvPr/>
              </p:nvSpPr>
              <p:spPr>
                <a:xfrm>
                  <a:off x="9943918" y="2728320"/>
                  <a:ext cx="547462" cy="586358"/>
                </a:xfrm>
                <a:custGeom>
                  <a:avLst/>
                  <a:gdLst>
                    <a:gd name="connsiteX0" fmla="*/ 478905 w 547462"/>
                    <a:gd name="connsiteY0" fmla="*/ 249661 h 586358"/>
                    <a:gd name="connsiteX1" fmla="*/ 462068 w 547462"/>
                    <a:gd name="connsiteY1" fmla="*/ 254306 h 586358"/>
                    <a:gd name="connsiteX2" fmla="*/ 463230 w 547462"/>
                    <a:gd name="connsiteY2" fmla="*/ 267659 h 586358"/>
                    <a:gd name="connsiteX3" fmla="*/ 449297 w 547462"/>
                    <a:gd name="connsiteY3" fmla="*/ 287397 h 586358"/>
                    <a:gd name="connsiteX4" fmla="*/ 448135 w 547462"/>
                    <a:gd name="connsiteY4" fmla="*/ 305395 h 586358"/>
                    <a:gd name="connsiteX5" fmla="*/ 451619 w 547462"/>
                    <a:gd name="connsiteY5" fmla="*/ 309458 h 586358"/>
                    <a:gd name="connsiteX6" fmla="*/ 456263 w 547462"/>
                    <a:gd name="connsiteY6" fmla="*/ 305395 h 586358"/>
                    <a:gd name="connsiteX7" fmla="*/ 459166 w 547462"/>
                    <a:gd name="connsiteY7" fmla="*/ 296106 h 586358"/>
                    <a:gd name="connsiteX8" fmla="*/ 470777 w 547462"/>
                    <a:gd name="connsiteY8" fmla="*/ 289720 h 586358"/>
                    <a:gd name="connsiteX9" fmla="*/ 480066 w 547462"/>
                    <a:gd name="connsiteY9" fmla="*/ 265336 h 586358"/>
                    <a:gd name="connsiteX10" fmla="*/ 500385 w 547462"/>
                    <a:gd name="connsiteY10" fmla="*/ 258950 h 586358"/>
                    <a:gd name="connsiteX11" fmla="*/ 505029 w 547462"/>
                    <a:gd name="connsiteY11" fmla="*/ 239792 h 586358"/>
                    <a:gd name="connsiteX12" fmla="*/ 509093 w 547462"/>
                    <a:gd name="connsiteY12" fmla="*/ 234567 h 586358"/>
                    <a:gd name="connsiteX13" fmla="*/ 511415 w 547462"/>
                    <a:gd name="connsiteY13" fmla="*/ 222375 h 586358"/>
                    <a:gd name="connsiteX14" fmla="*/ 521866 w 547462"/>
                    <a:gd name="connsiteY14" fmla="*/ 215989 h 586358"/>
                    <a:gd name="connsiteX15" fmla="*/ 521866 w 547462"/>
                    <a:gd name="connsiteY15" fmla="*/ 207281 h 586358"/>
                    <a:gd name="connsiteX16" fmla="*/ 527671 w 547462"/>
                    <a:gd name="connsiteY16" fmla="*/ 202056 h 586358"/>
                    <a:gd name="connsiteX17" fmla="*/ 535799 w 547462"/>
                    <a:gd name="connsiteY17" fmla="*/ 202637 h 586358"/>
                    <a:gd name="connsiteX18" fmla="*/ 535799 w 547462"/>
                    <a:gd name="connsiteY18" fmla="*/ 214248 h 586358"/>
                    <a:gd name="connsiteX19" fmla="*/ 529993 w 547462"/>
                    <a:gd name="connsiteY19" fmla="*/ 214828 h 586358"/>
                    <a:gd name="connsiteX20" fmla="*/ 532896 w 547462"/>
                    <a:gd name="connsiteY20" fmla="*/ 221795 h 586358"/>
                    <a:gd name="connsiteX21" fmla="*/ 528832 w 547462"/>
                    <a:gd name="connsiteY21" fmla="*/ 234567 h 586358"/>
                    <a:gd name="connsiteX22" fmla="*/ 525349 w 547462"/>
                    <a:gd name="connsiteY22" fmla="*/ 235148 h 586358"/>
                    <a:gd name="connsiteX23" fmla="*/ 518382 w 547462"/>
                    <a:gd name="connsiteY23" fmla="*/ 261273 h 586358"/>
                    <a:gd name="connsiteX24" fmla="*/ 514318 w 547462"/>
                    <a:gd name="connsiteY24" fmla="*/ 264175 h 586358"/>
                    <a:gd name="connsiteX25" fmla="*/ 498063 w 547462"/>
                    <a:gd name="connsiteY25" fmla="*/ 305975 h 586358"/>
                    <a:gd name="connsiteX26" fmla="*/ 496321 w 547462"/>
                    <a:gd name="connsiteY26" fmla="*/ 330358 h 586358"/>
                    <a:gd name="connsiteX27" fmla="*/ 499804 w 547462"/>
                    <a:gd name="connsiteY27" fmla="*/ 341969 h 586358"/>
                    <a:gd name="connsiteX28" fmla="*/ 500385 w 547462"/>
                    <a:gd name="connsiteY28" fmla="*/ 349517 h 586358"/>
                    <a:gd name="connsiteX29" fmla="*/ 486452 w 547462"/>
                    <a:gd name="connsiteY29" fmla="*/ 360547 h 586358"/>
                    <a:gd name="connsiteX30" fmla="*/ 488193 w 547462"/>
                    <a:gd name="connsiteY30" fmla="*/ 371578 h 586358"/>
                    <a:gd name="connsiteX31" fmla="*/ 482969 w 547462"/>
                    <a:gd name="connsiteY31" fmla="*/ 389575 h 586358"/>
                    <a:gd name="connsiteX32" fmla="*/ 484710 w 547462"/>
                    <a:gd name="connsiteY32" fmla="*/ 398864 h 586358"/>
                    <a:gd name="connsiteX33" fmla="*/ 487032 w 547462"/>
                    <a:gd name="connsiteY33" fmla="*/ 420344 h 586358"/>
                    <a:gd name="connsiteX34" fmla="*/ 480646 w 547462"/>
                    <a:gd name="connsiteY34" fmla="*/ 444147 h 586358"/>
                    <a:gd name="connsiteX35" fmla="*/ 471938 w 547462"/>
                    <a:gd name="connsiteY35" fmla="*/ 473174 h 586358"/>
                    <a:gd name="connsiteX36" fmla="*/ 477743 w 547462"/>
                    <a:gd name="connsiteY36" fmla="*/ 481883 h 586358"/>
                    <a:gd name="connsiteX37" fmla="*/ 476002 w 547462"/>
                    <a:gd name="connsiteY37" fmla="*/ 483624 h 586358"/>
                    <a:gd name="connsiteX38" fmla="*/ 480646 w 547462"/>
                    <a:gd name="connsiteY38" fmla="*/ 493494 h 586358"/>
                    <a:gd name="connsiteX39" fmla="*/ 477743 w 547462"/>
                    <a:gd name="connsiteY39" fmla="*/ 499880 h 586358"/>
                    <a:gd name="connsiteX40" fmla="*/ 484130 w 547462"/>
                    <a:gd name="connsiteY40" fmla="*/ 505105 h 586358"/>
                    <a:gd name="connsiteX41" fmla="*/ 484130 w 547462"/>
                    <a:gd name="connsiteY41" fmla="*/ 520780 h 586358"/>
                    <a:gd name="connsiteX42" fmla="*/ 491677 w 547462"/>
                    <a:gd name="connsiteY42" fmla="*/ 529488 h 586358"/>
                    <a:gd name="connsiteX43" fmla="*/ 489354 w 547462"/>
                    <a:gd name="connsiteY43" fmla="*/ 546905 h 586358"/>
                    <a:gd name="connsiteX44" fmla="*/ 491096 w 547462"/>
                    <a:gd name="connsiteY44" fmla="*/ 570127 h 586358"/>
                    <a:gd name="connsiteX45" fmla="*/ 224622 w 547462"/>
                    <a:gd name="connsiteY45" fmla="*/ 586382 h 586358"/>
                    <a:gd name="connsiteX46" fmla="*/ 217075 w 547462"/>
                    <a:gd name="connsiteY46" fmla="*/ 570127 h 586358"/>
                    <a:gd name="connsiteX47" fmla="*/ 197917 w 547462"/>
                    <a:gd name="connsiteY47" fmla="*/ 566063 h 586358"/>
                    <a:gd name="connsiteX48" fmla="*/ 182242 w 547462"/>
                    <a:gd name="connsiteY48" fmla="*/ 557355 h 586358"/>
                    <a:gd name="connsiteX49" fmla="*/ 170631 w 547462"/>
                    <a:gd name="connsiteY49" fmla="*/ 525424 h 586358"/>
                    <a:gd name="connsiteX50" fmla="*/ 171211 w 547462"/>
                    <a:gd name="connsiteY50" fmla="*/ 510910 h 586358"/>
                    <a:gd name="connsiteX51" fmla="*/ 180500 w 547462"/>
                    <a:gd name="connsiteY51" fmla="*/ 491752 h 586358"/>
                    <a:gd name="connsiteX52" fmla="*/ 177017 w 547462"/>
                    <a:gd name="connsiteY52" fmla="*/ 485366 h 586358"/>
                    <a:gd name="connsiteX53" fmla="*/ 164825 w 547462"/>
                    <a:gd name="connsiteY53" fmla="*/ 476077 h 586358"/>
                    <a:gd name="connsiteX54" fmla="*/ 163664 w 547462"/>
                    <a:gd name="connsiteY54" fmla="*/ 460983 h 586358"/>
                    <a:gd name="connsiteX55" fmla="*/ 157278 w 547462"/>
                    <a:gd name="connsiteY55" fmla="*/ 434858 h 586358"/>
                    <a:gd name="connsiteX56" fmla="*/ 156117 w 547462"/>
                    <a:gd name="connsiteY56" fmla="*/ 417441 h 586358"/>
                    <a:gd name="connsiteX57" fmla="*/ 143345 w 547462"/>
                    <a:gd name="connsiteY57" fmla="*/ 400025 h 586358"/>
                    <a:gd name="connsiteX58" fmla="*/ 127089 w 547462"/>
                    <a:gd name="connsiteY58" fmla="*/ 395961 h 586358"/>
                    <a:gd name="connsiteX59" fmla="*/ 96901 w 547462"/>
                    <a:gd name="connsiteY59" fmla="*/ 375061 h 586358"/>
                    <a:gd name="connsiteX60" fmla="*/ 93417 w 547462"/>
                    <a:gd name="connsiteY60" fmla="*/ 355903 h 586358"/>
                    <a:gd name="connsiteX61" fmla="*/ 56842 w 547462"/>
                    <a:gd name="connsiteY61" fmla="*/ 337906 h 586358"/>
                    <a:gd name="connsiteX62" fmla="*/ 55681 w 547462"/>
                    <a:gd name="connsiteY62" fmla="*/ 330358 h 586358"/>
                    <a:gd name="connsiteX63" fmla="*/ 36523 w 547462"/>
                    <a:gd name="connsiteY63" fmla="*/ 330358 h 586358"/>
                    <a:gd name="connsiteX64" fmla="*/ 23751 w 547462"/>
                    <a:gd name="connsiteY64" fmla="*/ 315264 h 586358"/>
                    <a:gd name="connsiteX65" fmla="*/ 12140 w 547462"/>
                    <a:gd name="connsiteY65" fmla="*/ 307717 h 586358"/>
                    <a:gd name="connsiteX66" fmla="*/ 16204 w 547462"/>
                    <a:gd name="connsiteY66" fmla="*/ 278109 h 586358"/>
                    <a:gd name="connsiteX67" fmla="*/ 10979 w 547462"/>
                    <a:gd name="connsiteY67" fmla="*/ 268820 h 586358"/>
                    <a:gd name="connsiteX68" fmla="*/ 13882 w 547462"/>
                    <a:gd name="connsiteY68" fmla="*/ 237470 h 586358"/>
                    <a:gd name="connsiteX69" fmla="*/ 19687 w 547462"/>
                    <a:gd name="connsiteY69" fmla="*/ 227020 h 586358"/>
                    <a:gd name="connsiteX70" fmla="*/ 17945 w 547462"/>
                    <a:gd name="connsiteY70" fmla="*/ 211345 h 586358"/>
                    <a:gd name="connsiteX71" fmla="*/ 10979 w 547462"/>
                    <a:gd name="connsiteY71" fmla="*/ 203798 h 586358"/>
                    <a:gd name="connsiteX72" fmla="*/ 529 w 547462"/>
                    <a:gd name="connsiteY72" fmla="*/ 202056 h 586358"/>
                    <a:gd name="connsiteX73" fmla="*/ 529 w 547462"/>
                    <a:gd name="connsiteY73" fmla="*/ 192187 h 586358"/>
                    <a:gd name="connsiteX74" fmla="*/ 16784 w 547462"/>
                    <a:gd name="connsiteY74" fmla="*/ 158515 h 586358"/>
                    <a:gd name="connsiteX75" fmla="*/ 51037 w 547462"/>
                    <a:gd name="connsiteY75" fmla="*/ 135873 h 586358"/>
                    <a:gd name="connsiteX76" fmla="*/ 48715 w 547462"/>
                    <a:gd name="connsiteY76" fmla="*/ 60401 h 586358"/>
                    <a:gd name="connsiteX77" fmla="*/ 53940 w 547462"/>
                    <a:gd name="connsiteY77" fmla="*/ 62723 h 586358"/>
                    <a:gd name="connsiteX78" fmla="*/ 57423 w 547462"/>
                    <a:gd name="connsiteY78" fmla="*/ 59821 h 586358"/>
                    <a:gd name="connsiteX79" fmla="*/ 58003 w 547462"/>
                    <a:gd name="connsiteY79" fmla="*/ 53434 h 586358"/>
                    <a:gd name="connsiteX80" fmla="*/ 63229 w 547462"/>
                    <a:gd name="connsiteY80" fmla="*/ 49951 h 586358"/>
                    <a:gd name="connsiteX81" fmla="*/ 71356 w 547462"/>
                    <a:gd name="connsiteY81" fmla="*/ 56918 h 586358"/>
                    <a:gd name="connsiteX82" fmla="*/ 75420 w 547462"/>
                    <a:gd name="connsiteY82" fmla="*/ 56337 h 586358"/>
                    <a:gd name="connsiteX83" fmla="*/ 90514 w 547462"/>
                    <a:gd name="connsiteY83" fmla="*/ 56337 h 586358"/>
                    <a:gd name="connsiteX84" fmla="*/ 129992 w 547462"/>
                    <a:gd name="connsiteY84" fmla="*/ 41243 h 586358"/>
                    <a:gd name="connsiteX85" fmla="*/ 131734 w 547462"/>
                    <a:gd name="connsiteY85" fmla="*/ 35437 h 586358"/>
                    <a:gd name="connsiteX86" fmla="*/ 138701 w 547462"/>
                    <a:gd name="connsiteY86" fmla="*/ 35437 h 586358"/>
                    <a:gd name="connsiteX87" fmla="*/ 142764 w 547462"/>
                    <a:gd name="connsiteY87" fmla="*/ 28471 h 586358"/>
                    <a:gd name="connsiteX88" fmla="*/ 145086 w 547462"/>
                    <a:gd name="connsiteY88" fmla="*/ 33115 h 586358"/>
                    <a:gd name="connsiteX89" fmla="*/ 155536 w 547462"/>
                    <a:gd name="connsiteY89" fmla="*/ 27890 h 586358"/>
                    <a:gd name="connsiteX90" fmla="*/ 165986 w 547462"/>
                    <a:gd name="connsiteY90" fmla="*/ 18021 h 586358"/>
                    <a:gd name="connsiteX91" fmla="*/ 167728 w 547462"/>
                    <a:gd name="connsiteY91" fmla="*/ 20923 h 586358"/>
                    <a:gd name="connsiteX92" fmla="*/ 173534 w 547462"/>
                    <a:gd name="connsiteY92" fmla="*/ 15118 h 586358"/>
                    <a:gd name="connsiteX93" fmla="*/ 186306 w 547462"/>
                    <a:gd name="connsiteY93" fmla="*/ 24407 h 586358"/>
                    <a:gd name="connsiteX94" fmla="*/ 181661 w 547462"/>
                    <a:gd name="connsiteY94" fmla="*/ 33696 h 586358"/>
                    <a:gd name="connsiteX95" fmla="*/ 174695 w 547462"/>
                    <a:gd name="connsiteY95" fmla="*/ 41823 h 586358"/>
                    <a:gd name="connsiteX96" fmla="*/ 177597 w 547462"/>
                    <a:gd name="connsiteY96" fmla="*/ 50532 h 586358"/>
                    <a:gd name="connsiteX97" fmla="*/ 169470 w 547462"/>
                    <a:gd name="connsiteY97" fmla="*/ 59821 h 586358"/>
                    <a:gd name="connsiteX98" fmla="*/ 171792 w 547462"/>
                    <a:gd name="connsiteY98" fmla="*/ 65046 h 586358"/>
                    <a:gd name="connsiteX99" fmla="*/ 185145 w 547462"/>
                    <a:gd name="connsiteY99" fmla="*/ 58659 h 586358"/>
                    <a:gd name="connsiteX100" fmla="*/ 185145 w 547462"/>
                    <a:gd name="connsiteY100" fmla="*/ 50532 h 586358"/>
                    <a:gd name="connsiteX101" fmla="*/ 204303 w 547462"/>
                    <a:gd name="connsiteY101" fmla="*/ 61562 h 586358"/>
                    <a:gd name="connsiteX102" fmla="*/ 215333 w 547462"/>
                    <a:gd name="connsiteY102" fmla="*/ 65626 h 586358"/>
                    <a:gd name="connsiteX103" fmla="*/ 226364 w 547462"/>
                    <a:gd name="connsiteY103" fmla="*/ 69690 h 586358"/>
                    <a:gd name="connsiteX104" fmla="*/ 243781 w 547462"/>
                    <a:gd name="connsiteY104" fmla="*/ 91751 h 586358"/>
                    <a:gd name="connsiteX105" fmla="*/ 342475 w 547462"/>
                    <a:gd name="connsiteY105" fmla="*/ 113812 h 586358"/>
                    <a:gd name="connsiteX106" fmla="*/ 350602 w 547462"/>
                    <a:gd name="connsiteY106" fmla="*/ 119618 h 586358"/>
                    <a:gd name="connsiteX107" fmla="*/ 373825 w 547462"/>
                    <a:gd name="connsiteY107" fmla="*/ 124262 h 586358"/>
                    <a:gd name="connsiteX108" fmla="*/ 377888 w 547462"/>
                    <a:gd name="connsiteY108" fmla="*/ 127165 h 586358"/>
                    <a:gd name="connsiteX109" fmla="*/ 394144 w 547462"/>
                    <a:gd name="connsiteY109" fmla="*/ 126004 h 586358"/>
                    <a:gd name="connsiteX110" fmla="*/ 422591 w 547462"/>
                    <a:gd name="connsiteY110" fmla="*/ 130648 h 586358"/>
                    <a:gd name="connsiteX111" fmla="*/ 430719 w 547462"/>
                    <a:gd name="connsiteY111" fmla="*/ 139356 h 586358"/>
                    <a:gd name="connsiteX112" fmla="*/ 424913 w 547462"/>
                    <a:gd name="connsiteY112" fmla="*/ 145162 h 586358"/>
                    <a:gd name="connsiteX113" fmla="*/ 429558 w 547462"/>
                    <a:gd name="connsiteY113" fmla="*/ 149806 h 586358"/>
                    <a:gd name="connsiteX114" fmla="*/ 451619 w 547462"/>
                    <a:gd name="connsiteY114" fmla="*/ 153870 h 586358"/>
                    <a:gd name="connsiteX115" fmla="*/ 458585 w 547462"/>
                    <a:gd name="connsiteY115" fmla="*/ 160837 h 586358"/>
                    <a:gd name="connsiteX116" fmla="*/ 459166 w 547462"/>
                    <a:gd name="connsiteY116" fmla="*/ 186381 h 586358"/>
                    <a:gd name="connsiteX117" fmla="*/ 451619 w 547462"/>
                    <a:gd name="connsiteY117" fmla="*/ 202637 h 586358"/>
                    <a:gd name="connsiteX118" fmla="*/ 463230 w 547462"/>
                    <a:gd name="connsiteY118" fmla="*/ 203217 h 586358"/>
                    <a:gd name="connsiteX119" fmla="*/ 469035 w 547462"/>
                    <a:gd name="connsiteY119" fmla="*/ 198573 h 586358"/>
                    <a:gd name="connsiteX120" fmla="*/ 474260 w 547462"/>
                    <a:gd name="connsiteY120" fmla="*/ 203217 h 586358"/>
                    <a:gd name="connsiteX121" fmla="*/ 467874 w 547462"/>
                    <a:gd name="connsiteY121" fmla="*/ 221214 h 586358"/>
                    <a:gd name="connsiteX122" fmla="*/ 473679 w 547462"/>
                    <a:gd name="connsiteY122" fmla="*/ 230503 h 586358"/>
                    <a:gd name="connsiteX123" fmla="*/ 480646 w 547462"/>
                    <a:gd name="connsiteY123" fmla="*/ 232245 h 586358"/>
                    <a:gd name="connsiteX124" fmla="*/ 191531 w 547462"/>
                    <a:gd name="connsiteY124" fmla="*/ 33115 h 586358"/>
                    <a:gd name="connsiteX125" fmla="*/ 188628 w 547462"/>
                    <a:gd name="connsiteY125" fmla="*/ 33696 h 586358"/>
                    <a:gd name="connsiteX126" fmla="*/ 179920 w 547462"/>
                    <a:gd name="connsiteY126" fmla="*/ 42985 h 586358"/>
                    <a:gd name="connsiteX127" fmla="*/ 181081 w 547462"/>
                    <a:gd name="connsiteY127" fmla="*/ 45887 h 586358"/>
                    <a:gd name="connsiteX128" fmla="*/ 189789 w 547462"/>
                    <a:gd name="connsiteY128" fmla="*/ 42404 h 586358"/>
                    <a:gd name="connsiteX129" fmla="*/ 189789 w 547462"/>
                    <a:gd name="connsiteY129" fmla="*/ 38921 h 586358"/>
                    <a:gd name="connsiteX130" fmla="*/ 195014 w 547462"/>
                    <a:gd name="connsiteY130" fmla="*/ 37179 h 586358"/>
                    <a:gd name="connsiteX131" fmla="*/ 200819 w 547462"/>
                    <a:gd name="connsiteY131" fmla="*/ 26729 h 586358"/>
                    <a:gd name="connsiteX132" fmla="*/ 195014 w 547462"/>
                    <a:gd name="connsiteY132" fmla="*/ 28471 h 586358"/>
                    <a:gd name="connsiteX133" fmla="*/ 193853 w 547462"/>
                    <a:gd name="connsiteY133" fmla="*/ 32535 h 586358"/>
                    <a:gd name="connsiteX134" fmla="*/ 199078 w 547462"/>
                    <a:gd name="connsiteY134" fmla="*/ 31954 h 586358"/>
                    <a:gd name="connsiteX135" fmla="*/ 193272 w 547462"/>
                    <a:gd name="connsiteY135" fmla="*/ 17440 h 586358"/>
                    <a:gd name="connsiteX136" fmla="*/ 192111 w 547462"/>
                    <a:gd name="connsiteY136" fmla="*/ 22665 h 586358"/>
                    <a:gd name="connsiteX137" fmla="*/ 201981 w 547462"/>
                    <a:gd name="connsiteY137" fmla="*/ 22665 h 586358"/>
                    <a:gd name="connsiteX138" fmla="*/ 205464 w 547462"/>
                    <a:gd name="connsiteY138" fmla="*/ 20343 h 586358"/>
                    <a:gd name="connsiteX139" fmla="*/ 206045 w 547462"/>
                    <a:gd name="connsiteY139" fmla="*/ 14537 h 586358"/>
                    <a:gd name="connsiteX140" fmla="*/ 209528 w 547462"/>
                    <a:gd name="connsiteY140" fmla="*/ 24 h 586358"/>
                    <a:gd name="connsiteX141" fmla="*/ 207786 w 547462"/>
                    <a:gd name="connsiteY141" fmla="*/ 11054 h 586358"/>
                    <a:gd name="connsiteX142" fmla="*/ 214753 w 547462"/>
                    <a:gd name="connsiteY142" fmla="*/ 8151 h 586358"/>
                    <a:gd name="connsiteX143" fmla="*/ 215333 w 547462"/>
                    <a:gd name="connsiteY143" fmla="*/ 24 h 586358"/>
                    <a:gd name="connsiteX144" fmla="*/ 547991 w 547462"/>
                    <a:gd name="connsiteY144" fmla="*/ 185220 h 586358"/>
                    <a:gd name="connsiteX145" fmla="*/ 536380 w 547462"/>
                    <a:gd name="connsiteY145" fmla="*/ 186962 h 586358"/>
                    <a:gd name="connsiteX146" fmla="*/ 534057 w 547462"/>
                    <a:gd name="connsiteY146" fmla="*/ 194509 h 586358"/>
                    <a:gd name="connsiteX147" fmla="*/ 541604 w 547462"/>
                    <a:gd name="connsiteY147" fmla="*/ 204378 h 586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</a:cxnLst>
                  <a:rect l="l" t="t" r="r" b="b"/>
                  <a:pathLst>
                    <a:path w="547462" h="586358">
                      <a:moveTo>
                        <a:pt x="478905" y="249661"/>
                      </a:moveTo>
                      <a:lnTo>
                        <a:pt x="462068" y="254306"/>
                      </a:lnTo>
                      <a:lnTo>
                        <a:pt x="463230" y="267659"/>
                      </a:lnTo>
                      <a:lnTo>
                        <a:pt x="449297" y="287397"/>
                      </a:lnTo>
                      <a:lnTo>
                        <a:pt x="448135" y="305395"/>
                      </a:lnTo>
                      <a:lnTo>
                        <a:pt x="451619" y="309458"/>
                      </a:lnTo>
                      <a:lnTo>
                        <a:pt x="456263" y="305395"/>
                      </a:lnTo>
                      <a:lnTo>
                        <a:pt x="459166" y="296106"/>
                      </a:lnTo>
                      <a:lnTo>
                        <a:pt x="470777" y="289720"/>
                      </a:lnTo>
                      <a:lnTo>
                        <a:pt x="480066" y="265336"/>
                      </a:lnTo>
                      <a:lnTo>
                        <a:pt x="500385" y="258950"/>
                      </a:lnTo>
                      <a:lnTo>
                        <a:pt x="505029" y="239792"/>
                      </a:lnTo>
                      <a:lnTo>
                        <a:pt x="509093" y="234567"/>
                      </a:lnTo>
                      <a:lnTo>
                        <a:pt x="511415" y="222375"/>
                      </a:lnTo>
                      <a:lnTo>
                        <a:pt x="521866" y="215989"/>
                      </a:lnTo>
                      <a:lnTo>
                        <a:pt x="521866" y="207281"/>
                      </a:lnTo>
                      <a:lnTo>
                        <a:pt x="527671" y="202056"/>
                      </a:lnTo>
                      <a:lnTo>
                        <a:pt x="535799" y="202637"/>
                      </a:lnTo>
                      <a:lnTo>
                        <a:pt x="535799" y="214248"/>
                      </a:lnTo>
                      <a:lnTo>
                        <a:pt x="529993" y="214828"/>
                      </a:lnTo>
                      <a:lnTo>
                        <a:pt x="532896" y="221795"/>
                      </a:lnTo>
                      <a:lnTo>
                        <a:pt x="528832" y="234567"/>
                      </a:lnTo>
                      <a:lnTo>
                        <a:pt x="525349" y="235148"/>
                      </a:lnTo>
                      <a:lnTo>
                        <a:pt x="518382" y="261273"/>
                      </a:lnTo>
                      <a:lnTo>
                        <a:pt x="514318" y="264175"/>
                      </a:lnTo>
                      <a:lnTo>
                        <a:pt x="498063" y="305975"/>
                      </a:lnTo>
                      <a:lnTo>
                        <a:pt x="496321" y="330358"/>
                      </a:lnTo>
                      <a:lnTo>
                        <a:pt x="499804" y="341969"/>
                      </a:lnTo>
                      <a:lnTo>
                        <a:pt x="500385" y="349517"/>
                      </a:lnTo>
                      <a:lnTo>
                        <a:pt x="486452" y="360547"/>
                      </a:lnTo>
                      <a:lnTo>
                        <a:pt x="488193" y="371578"/>
                      </a:lnTo>
                      <a:lnTo>
                        <a:pt x="482969" y="389575"/>
                      </a:lnTo>
                      <a:lnTo>
                        <a:pt x="484710" y="398864"/>
                      </a:lnTo>
                      <a:lnTo>
                        <a:pt x="487032" y="420344"/>
                      </a:lnTo>
                      <a:lnTo>
                        <a:pt x="480646" y="444147"/>
                      </a:lnTo>
                      <a:lnTo>
                        <a:pt x="471938" y="473174"/>
                      </a:lnTo>
                      <a:lnTo>
                        <a:pt x="477743" y="481883"/>
                      </a:lnTo>
                      <a:lnTo>
                        <a:pt x="476002" y="483624"/>
                      </a:lnTo>
                      <a:lnTo>
                        <a:pt x="480646" y="493494"/>
                      </a:lnTo>
                      <a:lnTo>
                        <a:pt x="477743" y="499880"/>
                      </a:lnTo>
                      <a:lnTo>
                        <a:pt x="484130" y="505105"/>
                      </a:lnTo>
                      <a:lnTo>
                        <a:pt x="484130" y="520780"/>
                      </a:lnTo>
                      <a:lnTo>
                        <a:pt x="491677" y="529488"/>
                      </a:lnTo>
                      <a:lnTo>
                        <a:pt x="489354" y="546905"/>
                      </a:lnTo>
                      <a:lnTo>
                        <a:pt x="491096" y="570127"/>
                      </a:lnTo>
                      <a:lnTo>
                        <a:pt x="224622" y="586382"/>
                      </a:lnTo>
                      <a:lnTo>
                        <a:pt x="217075" y="570127"/>
                      </a:lnTo>
                      <a:lnTo>
                        <a:pt x="197917" y="566063"/>
                      </a:lnTo>
                      <a:lnTo>
                        <a:pt x="182242" y="557355"/>
                      </a:lnTo>
                      <a:lnTo>
                        <a:pt x="170631" y="525424"/>
                      </a:lnTo>
                      <a:lnTo>
                        <a:pt x="171211" y="510910"/>
                      </a:lnTo>
                      <a:lnTo>
                        <a:pt x="180500" y="491752"/>
                      </a:lnTo>
                      <a:lnTo>
                        <a:pt x="177017" y="485366"/>
                      </a:lnTo>
                      <a:lnTo>
                        <a:pt x="164825" y="476077"/>
                      </a:lnTo>
                      <a:lnTo>
                        <a:pt x="163664" y="460983"/>
                      </a:lnTo>
                      <a:lnTo>
                        <a:pt x="157278" y="434858"/>
                      </a:lnTo>
                      <a:lnTo>
                        <a:pt x="156117" y="417441"/>
                      </a:lnTo>
                      <a:lnTo>
                        <a:pt x="143345" y="400025"/>
                      </a:lnTo>
                      <a:lnTo>
                        <a:pt x="127089" y="395961"/>
                      </a:lnTo>
                      <a:lnTo>
                        <a:pt x="96901" y="375061"/>
                      </a:lnTo>
                      <a:lnTo>
                        <a:pt x="93417" y="355903"/>
                      </a:lnTo>
                      <a:lnTo>
                        <a:pt x="56842" y="337906"/>
                      </a:lnTo>
                      <a:lnTo>
                        <a:pt x="55681" y="330358"/>
                      </a:lnTo>
                      <a:lnTo>
                        <a:pt x="36523" y="330358"/>
                      </a:lnTo>
                      <a:lnTo>
                        <a:pt x="23751" y="315264"/>
                      </a:lnTo>
                      <a:lnTo>
                        <a:pt x="12140" y="307717"/>
                      </a:lnTo>
                      <a:lnTo>
                        <a:pt x="16204" y="278109"/>
                      </a:lnTo>
                      <a:lnTo>
                        <a:pt x="10979" y="268820"/>
                      </a:lnTo>
                      <a:lnTo>
                        <a:pt x="13882" y="237470"/>
                      </a:lnTo>
                      <a:lnTo>
                        <a:pt x="19687" y="227020"/>
                      </a:lnTo>
                      <a:lnTo>
                        <a:pt x="17945" y="211345"/>
                      </a:lnTo>
                      <a:lnTo>
                        <a:pt x="10979" y="203798"/>
                      </a:lnTo>
                      <a:lnTo>
                        <a:pt x="529" y="202056"/>
                      </a:lnTo>
                      <a:lnTo>
                        <a:pt x="529" y="192187"/>
                      </a:lnTo>
                      <a:lnTo>
                        <a:pt x="16784" y="158515"/>
                      </a:lnTo>
                      <a:lnTo>
                        <a:pt x="51037" y="135873"/>
                      </a:lnTo>
                      <a:lnTo>
                        <a:pt x="48715" y="60401"/>
                      </a:lnTo>
                      <a:lnTo>
                        <a:pt x="53940" y="62723"/>
                      </a:lnTo>
                      <a:lnTo>
                        <a:pt x="57423" y="59821"/>
                      </a:lnTo>
                      <a:lnTo>
                        <a:pt x="58003" y="53434"/>
                      </a:lnTo>
                      <a:lnTo>
                        <a:pt x="63229" y="49951"/>
                      </a:lnTo>
                      <a:lnTo>
                        <a:pt x="71356" y="56918"/>
                      </a:lnTo>
                      <a:lnTo>
                        <a:pt x="75420" y="56337"/>
                      </a:lnTo>
                      <a:lnTo>
                        <a:pt x="90514" y="56337"/>
                      </a:lnTo>
                      <a:lnTo>
                        <a:pt x="129992" y="41243"/>
                      </a:lnTo>
                      <a:lnTo>
                        <a:pt x="131734" y="35437"/>
                      </a:lnTo>
                      <a:lnTo>
                        <a:pt x="138701" y="35437"/>
                      </a:lnTo>
                      <a:lnTo>
                        <a:pt x="142764" y="28471"/>
                      </a:lnTo>
                      <a:lnTo>
                        <a:pt x="145086" y="33115"/>
                      </a:lnTo>
                      <a:lnTo>
                        <a:pt x="155536" y="27890"/>
                      </a:lnTo>
                      <a:lnTo>
                        <a:pt x="165986" y="18021"/>
                      </a:lnTo>
                      <a:lnTo>
                        <a:pt x="167728" y="20923"/>
                      </a:lnTo>
                      <a:lnTo>
                        <a:pt x="173534" y="15118"/>
                      </a:lnTo>
                      <a:lnTo>
                        <a:pt x="186306" y="24407"/>
                      </a:lnTo>
                      <a:lnTo>
                        <a:pt x="181661" y="33696"/>
                      </a:lnTo>
                      <a:lnTo>
                        <a:pt x="174695" y="41823"/>
                      </a:lnTo>
                      <a:lnTo>
                        <a:pt x="177597" y="50532"/>
                      </a:lnTo>
                      <a:lnTo>
                        <a:pt x="169470" y="59821"/>
                      </a:lnTo>
                      <a:lnTo>
                        <a:pt x="171792" y="65046"/>
                      </a:lnTo>
                      <a:lnTo>
                        <a:pt x="185145" y="58659"/>
                      </a:lnTo>
                      <a:lnTo>
                        <a:pt x="185145" y="50532"/>
                      </a:lnTo>
                      <a:lnTo>
                        <a:pt x="204303" y="61562"/>
                      </a:lnTo>
                      <a:lnTo>
                        <a:pt x="215333" y="65626"/>
                      </a:lnTo>
                      <a:lnTo>
                        <a:pt x="226364" y="69690"/>
                      </a:lnTo>
                      <a:lnTo>
                        <a:pt x="243781" y="91751"/>
                      </a:lnTo>
                      <a:lnTo>
                        <a:pt x="342475" y="113812"/>
                      </a:lnTo>
                      <a:lnTo>
                        <a:pt x="350602" y="119618"/>
                      </a:lnTo>
                      <a:lnTo>
                        <a:pt x="373825" y="124262"/>
                      </a:lnTo>
                      <a:lnTo>
                        <a:pt x="377888" y="127165"/>
                      </a:lnTo>
                      <a:lnTo>
                        <a:pt x="394144" y="126004"/>
                      </a:lnTo>
                      <a:lnTo>
                        <a:pt x="422591" y="130648"/>
                      </a:lnTo>
                      <a:lnTo>
                        <a:pt x="430719" y="139356"/>
                      </a:lnTo>
                      <a:lnTo>
                        <a:pt x="424913" y="145162"/>
                      </a:lnTo>
                      <a:lnTo>
                        <a:pt x="429558" y="149806"/>
                      </a:lnTo>
                      <a:lnTo>
                        <a:pt x="451619" y="153870"/>
                      </a:lnTo>
                      <a:lnTo>
                        <a:pt x="458585" y="160837"/>
                      </a:lnTo>
                      <a:lnTo>
                        <a:pt x="459166" y="186381"/>
                      </a:lnTo>
                      <a:lnTo>
                        <a:pt x="451619" y="202637"/>
                      </a:lnTo>
                      <a:lnTo>
                        <a:pt x="463230" y="203217"/>
                      </a:lnTo>
                      <a:lnTo>
                        <a:pt x="469035" y="198573"/>
                      </a:lnTo>
                      <a:lnTo>
                        <a:pt x="474260" y="203217"/>
                      </a:lnTo>
                      <a:lnTo>
                        <a:pt x="467874" y="221214"/>
                      </a:lnTo>
                      <a:lnTo>
                        <a:pt x="473679" y="230503"/>
                      </a:lnTo>
                      <a:lnTo>
                        <a:pt x="480646" y="232245"/>
                      </a:lnTo>
                      <a:close/>
                      <a:moveTo>
                        <a:pt x="191531" y="33115"/>
                      </a:moveTo>
                      <a:lnTo>
                        <a:pt x="188628" y="33696"/>
                      </a:lnTo>
                      <a:lnTo>
                        <a:pt x="179920" y="42985"/>
                      </a:lnTo>
                      <a:lnTo>
                        <a:pt x="181081" y="45887"/>
                      </a:lnTo>
                      <a:lnTo>
                        <a:pt x="189789" y="42404"/>
                      </a:lnTo>
                      <a:lnTo>
                        <a:pt x="189789" y="38921"/>
                      </a:lnTo>
                      <a:lnTo>
                        <a:pt x="195014" y="37179"/>
                      </a:lnTo>
                      <a:close/>
                      <a:moveTo>
                        <a:pt x="200819" y="26729"/>
                      </a:moveTo>
                      <a:lnTo>
                        <a:pt x="195014" y="28471"/>
                      </a:lnTo>
                      <a:lnTo>
                        <a:pt x="193853" y="32535"/>
                      </a:lnTo>
                      <a:lnTo>
                        <a:pt x="199078" y="31954"/>
                      </a:lnTo>
                      <a:close/>
                      <a:moveTo>
                        <a:pt x="193272" y="17440"/>
                      </a:moveTo>
                      <a:lnTo>
                        <a:pt x="192111" y="22665"/>
                      </a:lnTo>
                      <a:lnTo>
                        <a:pt x="201981" y="22665"/>
                      </a:lnTo>
                      <a:lnTo>
                        <a:pt x="205464" y="20343"/>
                      </a:lnTo>
                      <a:lnTo>
                        <a:pt x="206045" y="14537"/>
                      </a:lnTo>
                      <a:close/>
                      <a:moveTo>
                        <a:pt x="209528" y="24"/>
                      </a:moveTo>
                      <a:lnTo>
                        <a:pt x="207786" y="11054"/>
                      </a:lnTo>
                      <a:lnTo>
                        <a:pt x="214753" y="8151"/>
                      </a:lnTo>
                      <a:lnTo>
                        <a:pt x="215333" y="24"/>
                      </a:lnTo>
                      <a:close/>
                      <a:moveTo>
                        <a:pt x="547991" y="185220"/>
                      </a:moveTo>
                      <a:lnTo>
                        <a:pt x="536380" y="186962"/>
                      </a:lnTo>
                      <a:lnTo>
                        <a:pt x="534057" y="194509"/>
                      </a:lnTo>
                      <a:lnTo>
                        <a:pt x="541604" y="204378"/>
                      </a:lnTo>
                      <a:close/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D86F772A-F511-5F7A-1754-3166213153A2}"/>
                    </a:ext>
                  </a:extLst>
                </p:cNvPr>
                <p:cNvSpPr/>
                <p:nvPr/>
              </p:nvSpPr>
              <p:spPr>
                <a:xfrm>
                  <a:off x="8228964" y="2899583"/>
                  <a:ext cx="708855" cy="588100"/>
                </a:xfrm>
                <a:custGeom>
                  <a:avLst/>
                  <a:gdLst>
                    <a:gd name="connsiteX0" fmla="*/ 709488 w 708855"/>
                    <a:gd name="connsiteY0" fmla="*/ 76646 h 588100"/>
                    <a:gd name="connsiteX1" fmla="*/ 413405 w 708855"/>
                    <a:gd name="connsiteY1" fmla="*/ 45876 h 588100"/>
                    <a:gd name="connsiteX2" fmla="*/ 80749 w 708855"/>
                    <a:gd name="connsiteY2" fmla="*/ 13 h 588100"/>
                    <a:gd name="connsiteX3" fmla="*/ 69137 w 708855"/>
                    <a:gd name="connsiteY3" fmla="*/ 62132 h 588100"/>
                    <a:gd name="connsiteX4" fmla="*/ 19790 w 708855"/>
                    <a:gd name="connsiteY4" fmla="*/ 380275 h 588100"/>
                    <a:gd name="connsiteX5" fmla="*/ 632 w 708855"/>
                    <a:gd name="connsiteY5" fmla="*/ 507416 h 588100"/>
                    <a:gd name="connsiteX6" fmla="*/ 186990 w 708855"/>
                    <a:gd name="connsiteY6" fmla="*/ 535283 h 588100"/>
                    <a:gd name="connsiteX7" fmla="*/ 447658 w 708855"/>
                    <a:gd name="connsiteY7" fmla="*/ 568374 h 588100"/>
                    <a:gd name="connsiteX8" fmla="*/ 665366 w 708855"/>
                    <a:gd name="connsiteY8" fmla="*/ 588113 h 588100"/>
                    <a:gd name="connsiteX9" fmla="*/ 686846 w 708855"/>
                    <a:gd name="connsiteY9" fmla="*/ 331509 h 58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08855" h="588100">
                      <a:moveTo>
                        <a:pt x="709488" y="76646"/>
                      </a:moveTo>
                      <a:lnTo>
                        <a:pt x="413405" y="45876"/>
                      </a:lnTo>
                      <a:lnTo>
                        <a:pt x="80749" y="13"/>
                      </a:lnTo>
                      <a:lnTo>
                        <a:pt x="69137" y="62132"/>
                      </a:lnTo>
                      <a:lnTo>
                        <a:pt x="19790" y="380275"/>
                      </a:lnTo>
                      <a:lnTo>
                        <a:pt x="632" y="507416"/>
                      </a:lnTo>
                      <a:lnTo>
                        <a:pt x="186990" y="535283"/>
                      </a:lnTo>
                      <a:lnTo>
                        <a:pt x="447658" y="568374"/>
                      </a:lnTo>
                      <a:lnTo>
                        <a:pt x="665366" y="588113"/>
                      </a:lnTo>
                      <a:lnTo>
                        <a:pt x="686846" y="331509"/>
                      </a:lnTo>
                      <a:close/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57DC6137-D8DD-740B-74F2-0F1513AAA5B6}"/>
                    </a:ext>
                  </a:extLst>
                </p:cNvPr>
                <p:cNvSpPr/>
                <p:nvPr/>
              </p:nvSpPr>
              <p:spPr>
                <a:xfrm>
                  <a:off x="11518959" y="3594505"/>
                  <a:ext cx="20899" cy="25544"/>
                </a:xfrm>
                <a:custGeom>
                  <a:avLst/>
                  <a:gdLst>
                    <a:gd name="connsiteX0" fmla="*/ 21345 w 20899"/>
                    <a:gd name="connsiteY0" fmla="*/ 10436 h 25544"/>
                    <a:gd name="connsiteX1" fmla="*/ 6251 w 20899"/>
                    <a:gd name="connsiteY1" fmla="*/ -14 h 25544"/>
                    <a:gd name="connsiteX2" fmla="*/ 445 w 20899"/>
                    <a:gd name="connsiteY2" fmla="*/ 9856 h 25544"/>
                    <a:gd name="connsiteX3" fmla="*/ 3348 w 20899"/>
                    <a:gd name="connsiteY3" fmla="*/ 12178 h 25544"/>
                    <a:gd name="connsiteX4" fmla="*/ 5670 w 20899"/>
                    <a:gd name="connsiteY4" fmla="*/ 12759 h 25544"/>
                    <a:gd name="connsiteX5" fmla="*/ 9154 w 20899"/>
                    <a:gd name="connsiteY5" fmla="*/ 15661 h 25544"/>
                    <a:gd name="connsiteX6" fmla="*/ 10895 w 20899"/>
                    <a:gd name="connsiteY6" fmla="*/ 19725 h 25544"/>
                    <a:gd name="connsiteX7" fmla="*/ 10314 w 20899"/>
                    <a:gd name="connsiteY7" fmla="*/ 22628 h 25544"/>
                    <a:gd name="connsiteX8" fmla="*/ 11476 w 20899"/>
                    <a:gd name="connsiteY8" fmla="*/ 25531 h 255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899" h="25544">
                      <a:moveTo>
                        <a:pt x="21345" y="10436"/>
                      </a:moveTo>
                      <a:lnTo>
                        <a:pt x="6251" y="-14"/>
                      </a:lnTo>
                      <a:lnTo>
                        <a:pt x="445" y="9856"/>
                      </a:lnTo>
                      <a:lnTo>
                        <a:pt x="3348" y="12178"/>
                      </a:lnTo>
                      <a:lnTo>
                        <a:pt x="5670" y="12759"/>
                      </a:lnTo>
                      <a:lnTo>
                        <a:pt x="9154" y="15661"/>
                      </a:lnTo>
                      <a:lnTo>
                        <a:pt x="10895" y="19725"/>
                      </a:lnTo>
                      <a:lnTo>
                        <a:pt x="10314" y="22628"/>
                      </a:lnTo>
                      <a:lnTo>
                        <a:pt x="11476" y="25531"/>
                      </a:lnTo>
                      <a:close/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5" name="Graphic 6">
                <a:extLst>
                  <a:ext uri="{FF2B5EF4-FFF2-40B4-BE49-F238E27FC236}">
                    <a16:creationId xmlns:a16="http://schemas.microsoft.com/office/drawing/2014/main" id="{DC6B0EE8-F27A-0C61-DB0D-1735D6542C5A}"/>
                  </a:ext>
                </a:extLst>
              </p:cNvPr>
              <p:cNvGrpSpPr/>
              <p:nvPr/>
            </p:nvGrpSpPr>
            <p:grpSpPr>
              <a:xfrm>
                <a:off x="7036507" y="2301613"/>
                <a:ext cx="4974180" cy="2672286"/>
                <a:chOff x="7036507" y="2301613"/>
                <a:chExt cx="4974180" cy="2672286"/>
              </a:xfrm>
              <a:solidFill>
                <a:srgbClr val="E8F2FC"/>
              </a:solidFill>
            </p:grpSpPr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FD973462-C896-5CEE-C5A5-7177866436BF}"/>
                    </a:ext>
                  </a:extLst>
                </p:cNvPr>
                <p:cNvSpPr/>
                <p:nvPr/>
              </p:nvSpPr>
              <p:spPr>
                <a:xfrm>
                  <a:off x="10580785" y="4739356"/>
                  <a:ext cx="286212" cy="119594"/>
                </a:xfrm>
                <a:custGeom>
                  <a:avLst/>
                  <a:gdLst>
                    <a:gd name="connsiteX0" fmla="*/ 286709 w 286212"/>
                    <a:gd name="connsiteY0" fmla="*/ -89 h 119594"/>
                    <a:gd name="connsiteX1" fmla="*/ 3399 w 286212"/>
                    <a:gd name="connsiteY1" fmla="*/ 29519 h 119594"/>
                    <a:gd name="connsiteX2" fmla="*/ 496 w 286212"/>
                    <a:gd name="connsiteY2" fmla="*/ 46355 h 119594"/>
                    <a:gd name="connsiteX3" fmla="*/ 15010 w 286212"/>
                    <a:gd name="connsiteY3" fmla="*/ 62611 h 119594"/>
                    <a:gd name="connsiteX4" fmla="*/ 24880 w 286212"/>
                    <a:gd name="connsiteY4" fmla="*/ 66674 h 119594"/>
                    <a:gd name="connsiteX5" fmla="*/ 30105 w 286212"/>
                    <a:gd name="connsiteY5" fmla="*/ 73641 h 119594"/>
                    <a:gd name="connsiteX6" fmla="*/ 27783 w 286212"/>
                    <a:gd name="connsiteY6" fmla="*/ 116021 h 119594"/>
                    <a:gd name="connsiteX7" fmla="*/ 21397 w 286212"/>
                    <a:gd name="connsiteY7" fmla="*/ 119505 h 119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86212" h="119594">
                      <a:moveTo>
                        <a:pt x="286709" y="-89"/>
                      </a:moveTo>
                      <a:lnTo>
                        <a:pt x="3399" y="29519"/>
                      </a:lnTo>
                      <a:lnTo>
                        <a:pt x="496" y="46355"/>
                      </a:lnTo>
                      <a:lnTo>
                        <a:pt x="15010" y="62611"/>
                      </a:lnTo>
                      <a:lnTo>
                        <a:pt x="24880" y="66674"/>
                      </a:lnTo>
                      <a:lnTo>
                        <a:pt x="30105" y="73641"/>
                      </a:lnTo>
                      <a:lnTo>
                        <a:pt x="27783" y="116021"/>
                      </a:lnTo>
                      <a:lnTo>
                        <a:pt x="21397" y="119505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18F27AC7-F554-63A4-1A30-F089444071E4}"/>
                    </a:ext>
                  </a:extLst>
                </p:cNvPr>
                <p:cNvSpPr/>
                <p:nvPr/>
              </p:nvSpPr>
              <p:spPr>
                <a:xfrm>
                  <a:off x="10745081" y="4238339"/>
                  <a:ext cx="121916" cy="501017"/>
                </a:xfrm>
                <a:custGeom>
                  <a:avLst/>
                  <a:gdLst>
                    <a:gd name="connsiteX0" fmla="*/ 491 w 121916"/>
                    <a:gd name="connsiteY0" fmla="*/ -69 h 501017"/>
                    <a:gd name="connsiteX1" fmla="*/ 75383 w 121916"/>
                    <a:gd name="connsiteY1" fmla="*/ 265824 h 501017"/>
                    <a:gd name="connsiteX2" fmla="*/ 92219 w 121916"/>
                    <a:gd name="connsiteY2" fmla="*/ 301238 h 501017"/>
                    <a:gd name="connsiteX3" fmla="*/ 102669 w 121916"/>
                    <a:gd name="connsiteY3" fmla="*/ 312268 h 501017"/>
                    <a:gd name="connsiteX4" fmla="*/ 102669 w 121916"/>
                    <a:gd name="connsiteY4" fmla="*/ 330846 h 501017"/>
                    <a:gd name="connsiteX5" fmla="*/ 112538 w 121916"/>
                    <a:gd name="connsiteY5" fmla="*/ 336651 h 501017"/>
                    <a:gd name="connsiteX6" fmla="*/ 113699 w 121916"/>
                    <a:gd name="connsiteY6" fmla="*/ 343038 h 501017"/>
                    <a:gd name="connsiteX7" fmla="*/ 100927 w 121916"/>
                    <a:gd name="connsiteY7" fmla="*/ 365099 h 501017"/>
                    <a:gd name="connsiteX8" fmla="*/ 99185 w 121916"/>
                    <a:gd name="connsiteY8" fmla="*/ 386579 h 501017"/>
                    <a:gd name="connsiteX9" fmla="*/ 96283 w 121916"/>
                    <a:gd name="connsiteY9" fmla="*/ 401673 h 501017"/>
                    <a:gd name="connsiteX10" fmla="*/ 110216 w 121916"/>
                    <a:gd name="connsiteY10" fmla="*/ 434765 h 501017"/>
                    <a:gd name="connsiteX11" fmla="*/ 106733 w 121916"/>
                    <a:gd name="connsiteY11" fmla="*/ 471340 h 501017"/>
                    <a:gd name="connsiteX12" fmla="*/ 109636 w 121916"/>
                    <a:gd name="connsiteY12" fmla="*/ 479468 h 501017"/>
                    <a:gd name="connsiteX13" fmla="*/ 118344 w 121916"/>
                    <a:gd name="connsiteY13" fmla="*/ 488176 h 501017"/>
                    <a:gd name="connsiteX14" fmla="*/ 122407 w 121916"/>
                    <a:gd name="connsiteY14" fmla="*/ 500948 h 501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1916" h="501017">
                      <a:moveTo>
                        <a:pt x="491" y="-69"/>
                      </a:moveTo>
                      <a:lnTo>
                        <a:pt x="75383" y="265824"/>
                      </a:lnTo>
                      <a:lnTo>
                        <a:pt x="92219" y="301238"/>
                      </a:lnTo>
                      <a:lnTo>
                        <a:pt x="102669" y="312268"/>
                      </a:lnTo>
                      <a:lnTo>
                        <a:pt x="102669" y="330846"/>
                      </a:lnTo>
                      <a:lnTo>
                        <a:pt x="112538" y="336651"/>
                      </a:lnTo>
                      <a:lnTo>
                        <a:pt x="113699" y="343038"/>
                      </a:lnTo>
                      <a:lnTo>
                        <a:pt x="100927" y="365099"/>
                      </a:lnTo>
                      <a:lnTo>
                        <a:pt x="99185" y="386579"/>
                      </a:lnTo>
                      <a:lnTo>
                        <a:pt x="96283" y="401673"/>
                      </a:lnTo>
                      <a:lnTo>
                        <a:pt x="110216" y="434765"/>
                      </a:lnTo>
                      <a:lnTo>
                        <a:pt x="106733" y="471340"/>
                      </a:lnTo>
                      <a:lnTo>
                        <a:pt x="109636" y="479468"/>
                      </a:lnTo>
                      <a:lnTo>
                        <a:pt x="118344" y="488176"/>
                      </a:lnTo>
                      <a:lnTo>
                        <a:pt x="122407" y="500948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D857EB50-4CE1-07E0-E30E-82A17EC6D468}"/>
                    </a:ext>
                  </a:extLst>
                </p:cNvPr>
                <p:cNvSpPr/>
                <p:nvPr/>
              </p:nvSpPr>
              <p:spPr>
                <a:xfrm>
                  <a:off x="10479769" y="4261561"/>
                  <a:ext cx="25544" cy="593325"/>
                </a:xfrm>
                <a:custGeom>
                  <a:avLst/>
                  <a:gdLst>
                    <a:gd name="connsiteX0" fmla="*/ 511 w 25544"/>
                    <a:gd name="connsiteY0" fmla="*/ -74 h 593325"/>
                    <a:gd name="connsiteX1" fmla="*/ 8058 w 25544"/>
                    <a:gd name="connsiteY1" fmla="*/ 11537 h 593325"/>
                    <a:gd name="connsiteX2" fmla="*/ 511 w 25544"/>
                    <a:gd name="connsiteY2" fmla="*/ 400508 h 593325"/>
                    <a:gd name="connsiteX3" fmla="*/ 26055 w 25544"/>
                    <a:gd name="connsiteY3" fmla="*/ 593251 h 593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544" h="593325">
                      <a:moveTo>
                        <a:pt x="511" y="-74"/>
                      </a:moveTo>
                      <a:lnTo>
                        <a:pt x="8058" y="11537"/>
                      </a:lnTo>
                      <a:lnTo>
                        <a:pt x="511" y="400508"/>
                      </a:lnTo>
                      <a:lnTo>
                        <a:pt x="26055" y="593251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9AD22BE9-487A-9108-D905-E782657BA2A1}"/>
                    </a:ext>
                  </a:extLst>
                </p:cNvPr>
                <p:cNvSpPr/>
                <p:nvPr/>
              </p:nvSpPr>
              <p:spPr>
                <a:xfrm>
                  <a:off x="10479769" y="4238339"/>
                  <a:ext cx="265312" cy="23222"/>
                </a:xfrm>
                <a:custGeom>
                  <a:avLst/>
                  <a:gdLst>
                    <a:gd name="connsiteX0" fmla="*/ 504 w 265312"/>
                    <a:gd name="connsiteY0" fmla="*/ 23168 h 23222"/>
                    <a:gd name="connsiteX1" fmla="*/ 265816 w 265312"/>
                    <a:gd name="connsiteY1" fmla="*/ -54 h 23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5312" h="23222">
                      <a:moveTo>
                        <a:pt x="504" y="23168"/>
                      </a:moveTo>
                      <a:lnTo>
                        <a:pt x="265816" y="-54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3515232F-9970-483A-6C1C-12FCFBA81E8C}"/>
                    </a:ext>
                  </a:extLst>
                </p:cNvPr>
                <p:cNvSpPr/>
                <p:nvPr/>
              </p:nvSpPr>
              <p:spPr>
                <a:xfrm>
                  <a:off x="9874832" y="4539065"/>
                  <a:ext cx="303629" cy="7547"/>
                </a:xfrm>
                <a:custGeom>
                  <a:avLst/>
                  <a:gdLst>
                    <a:gd name="connsiteX0" fmla="*/ 541 w 303629"/>
                    <a:gd name="connsiteY0" fmla="*/ 7474 h 7547"/>
                    <a:gd name="connsiteX1" fmla="*/ 304170 w 303629"/>
                    <a:gd name="connsiteY1" fmla="*/ -73 h 75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3629" h="7547">
                      <a:moveTo>
                        <a:pt x="541" y="7474"/>
                      </a:moveTo>
                      <a:lnTo>
                        <a:pt x="304170" y="-73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74ECBFF2-9881-0055-FD38-419F1F315C9C}"/>
                    </a:ext>
                  </a:extLst>
                </p:cNvPr>
                <p:cNvSpPr/>
                <p:nvPr/>
              </p:nvSpPr>
              <p:spPr>
                <a:xfrm>
                  <a:off x="9804005" y="4083331"/>
                  <a:ext cx="506242" cy="65602"/>
                </a:xfrm>
                <a:custGeom>
                  <a:avLst/>
                  <a:gdLst>
                    <a:gd name="connsiteX0" fmla="*/ 506781 w 506242"/>
                    <a:gd name="connsiteY0" fmla="*/ 60912 h 65602"/>
                    <a:gd name="connsiteX1" fmla="*/ 441759 w 506242"/>
                    <a:gd name="connsiteY1" fmla="*/ 65557 h 65602"/>
                    <a:gd name="connsiteX2" fmla="*/ 458015 w 506242"/>
                    <a:gd name="connsiteY2" fmla="*/ 35949 h 65602"/>
                    <a:gd name="connsiteX3" fmla="*/ 467884 w 506242"/>
                    <a:gd name="connsiteY3" fmla="*/ 27240 h 65602"/>
                    <a:gd name="connsiteX4" fmla="*/ 467884 w 506242"/>
                    <a:gd name="connsiteY4" fmla="*/ 14468 h 65602"/>
                    <a:gd name="connsiteX5" fmla="*/ 458595 w 506242"/>
                    <a:gd name="connsiteY5" fmla="*/ -46 h 65602"/>
                    <a:gd name="connsiteX6" fmla="*/ 227535 w 506242"/>
                    <a:gd name="connsiteY6" fmla="*/ 11565 h 65602"/>
                    <a:gd name="connsiteX7" fmla="*/ 539 w 506242"/>
                    <a:gd name="connsiteY7" fmla="*/ 15629 h 65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06242" h="65602">
                      <a:moveTo>
                        <a:pt x="506781" y="60912"/>
                      </a:moveTo>
                      <a:lnTo>
                        <a:pt x="441759" y="65557"/>
                      </a:lnTo>
                      <a:lnTo>
                        <a:pt x="458015" y="35949"/>
                      </a:lnTo>
                      <a:lnTo>
                        <a:pt x="467884" y="27240"/>
                      </a:lnTo>
                      <a:lnTo>
                        <a:pt x="467884" y="14468"/>
                      </a:lnTo>
                      <a:lnTo>
                        <a:pt x="458595" y="-46"/>
                      </a:lnTo>
                      <a:lnTo>
                        <a:pt x="227535" y="11565"/>
                      </a:lnTo>
                      <a:lnTo>
                        <a:pt x="539" y="15629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D90ED872-0F9A-1B21-DC25-82F1642F758D}"/>
                    </a:ext>
                  </a:extLst>
                </p:cNvPr>
                <p:cNvSpPr/>
                <p:nvPr/>
              </p:nvSpPr>
              <p:spPr>
                <a:xfrm>
                  <a:off x="10171495" y="4276655"/>
                  <a:ext cx="88824" cy="262409"/>
                </a:xfrm>
                <a:custGeom>
                  <a:avLst/>
                  <a:gdLst>
                    <a:gd name="connsiteX0" fmla="*/ 7495 w 88824"/>
                    <a:gd name="connsiteY0" fmla="*/ 262346 h 262409"/>
                    <a:gd name="connsiteX1" fmla="*/ 14462 w 88824"/>
                    <a:gd name="connsiteY1" fmla="*/ 253637 h 262409"/>
                    <a:gd name="connsiteX2" fmla="*/ 17365 w 88824"/>
                    <a:gd name="connsiteY2" fmla="*/ 236221 h 262409"/>
                    <a:gd name="connsiteX3" fmla="*/ 8657 w 88824"/>
                    <a:gd name="connsiteY3" fmla="*/ 222868 h 262409"/>
                    <a:gd name="connsiteX4" fmla="*/ 5754 w 88824"/>
                    <a:gd name="connsiteY4" fmla="*/ 210096 h 262409"/>
                    <a:gd name="connsiteX5" fmla="*/ 10979 w 88824"/>
                    <a:gd name="connsiteY5" fmla="*/ 206032 h 262409"/>
                    <a:gd name="connsiteX6" fmla="*/ 10979 w 88824"/>
                    <a:gd name="connsiteY6" fmla="*/ 201388 h 262409"/>
                    <a:gd name="connsiteX7" fmla="*/ 1109 w 88824"/>
                    <a:gd name="connsiteY7" fmla="*/ 195001 h 262409"/>
                    <a:gd name="connsiteX8" fmla="*/ 529 w 88824"/>
                    <a:gd name="connsiteY8" fmla="*/ 190938 h 262409"/>
                    <a:gd name="connsiteX9" fmla="*/ 9818 w 88824"/>
                    <a:gd name="connsiteY9" fmla="*/ 185713 h 262409"/>
                    <a:gd name="connsiteX10" fmla="*/ 2851 w 88824"/>
                    <a:gd name="connsiteY10" fmla="*/ 179327 h 262409"/>
                    <a:gd name="connsiteX11" fmla="*/ 12720 w 88824"/>
                    <a:gd name="connsiteY11" fmla="*/ 138107 h 262409"/>
                    <a:gd name="connsiteX12" fmla="*/ 32459 w 88824"/>
                    <a:gd name="connsiteY12" fmla="*/ 128818 h 262409"/>
                    <a:gd name="connsiteX13" fmla="*/ 32459 w 88824"/>
                    <a:gd name="connsiteY13" fmla="*/ 124174 h 262409"/>
                    <a:gd name="connsiteX14" fmla="*/ 26073 w 88824"/>
                    <a:gd name="connsiteY14" fmla="*/ 116046 h 262409"/>
                    <a:gd name="connsiteX15" fmla="*/ 42909 w 88824"/>
                    <a:gd name="connsiteY15" fmla="*/ 84696 h 262409"/>
                    <a:gd name="connsiteX16" fmla="*/ 53940 w 88824"/>
                    <a:gd name="connsiteY16" fmla="*/ 84696 h 262409"/>
                    <a:gd name="connsiteX17" fmla="*/ 62648 w 88824"/>
                    <a:gd name="connsiteY17" fmla="*/ 77730 h 262409"/>
                    <a:gd name="connsiteX18" fmla="*/ 60906 w 88824"/>
                    <a:gd name="connsiteY18" fmla="*/ 47541 h 262409"/>
                    <a:gd name="connsiteX19" fmla="*/ 78903 w 88824"/>
                    <a:gd name="connsiteY19" fmla="*/ 21416 h 262409"/>
                    <a:gd name="connsiteX20" fmla="*/ 89353 w 88824"/>
                    <a:gd name="connsiteY20" fmla="*/ 17933 h 262409"/>
                    <a:gd name="connsiteX21" fmla="*/ 86450 w 88824"/>
                    <a:gd name="connsiteY21" fmla="*/ -64 h 262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88824" h="262409">
                      <a:moveTo>
                        <a:pt x="7495" y="262346"/>
                      </a:moveTo>
                      <a:lnTo>
                        <a:pt x="14462" y="253637"/>
                      </a:lnTo>
                      <a:lnTo>
                        <a:pt x="17365" y="236221"/>
                      </a:lnTo>
                      <a:lnTo>
                        <a:pt x="8657" y="222868"/>
                      </a:lnTo>
                      <a:lnTo>
                        <a:pt x="5754" y="210096"/>
                      </a:lnTo>
                      <a:lnTo>
                        <a:pt x="10979" y="206032"/>
                      </a:lnTo>
                      <a:lnTo>
                        <a:pt x="10979" y="201388"/>
                      </a:lnTo>
                      <a:lnTo>
                        <a:pt x="1109" y="195001"/>
                      </a:lnTo>
                      <a:lnTo>
                        <a:pt x="529" y="190938"/>
                      </a:lnTo>
                      <a:lnTo>
                        <a:pt x="9818" y="185713"/>
                      </a:lnTo>
                      <a:lnTo>
                        <a:pt x="2851" y="179327"/>
                      </a:lnTo>
                      <a:lnTo>
                        <a:pt x="12720" y="138107"/>
                      </a:lnTo>
                      <a:lnTo>
                        <a:pt x="32459" y="128818"/>
                      </a:lnTo>
                      <a:lnTo>
                        <a:pt x="32459" y="124174"/>
                      </a:lnTo>
                      <a:lnTo>
                        <a:pt x="26073" y="116046"/>
                      </a:lnTo>
                      <a:lnTo>
                        <a:pt x="42909" y="84696"/>
                      </a:lnTo>
                      <a:lnTo>
                        <a:pt x="53940" y="84696"/>
                      </a:lnTo>
                      <a:lnTo>
                        <a:pt x="62648" y="77730"/>
                      </a:lnTo>
                      <a:lnTo>
                        <a:pt x="60906" y="47541"/>
                      </a:lnTo>
                      <a:lnTo>
                        <a:pt x="78903" y="21416"/>
                      </a:lnTo>
                      <a:lnTo>
                        <a:pt x="89353" y="17933"/>
                      </a:lnTo>
                      <a:lnTo>
                        <a:pt x="86450" y="-64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4219340A-65A8-A67C-9A02-F4D4064850EA}"/>
                    </a:ext>
                  </a:extLst>
                </p:cNvPr>
                <p:cNvSpPr/>
                <p:nvPr/>
              </p:nvSpPr>
              <p:spPr>
                <a:xfrm>
                  <a:off x="9804005" y="4099006"/>
                  <a:ext cx="23802" cy="368070"/>
                </a:xfrm>
                <a:custGeom>
                  <a:avLst/>
                  <a:gdLst>
                    <a:gd name="connsiteX0" fmla="*/ 20293 w 23802"/>
                    <a:gd name="connsiteY0" fmla="*/ 368014 h 368070"/>
                    <a:gd name="connsiteX1" fmla="*/ 24357 w 23802"/>
                    <a:gd name="connsiteY1" fmla="*/ 141599 h 368070"/>
                    <a:gd name="connsiteX2" fmla="*/ 554 w 23802"/>
                    <a:gd name="connsiteY2" fmla="*/ -56 h 368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802" h="368070">
                      <a:moveTo>
                        <a:pt x="20293" y="368014"/>
                      </a:moveTo>
                      <a:lnTo>
                        <a:pt x="24357" y="141599"/>
                      </a:lnTo>
                      <a:lnTo>
                        <a:pt x="554" y="-56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FE3EE1D9-3A16-DB6D-CE19-9D93E9759DF6}"/>
                    </a:ext>
                  </a:extLst>
                </p:cNvPr>
                <p:cNvSpPr/>
                <p:nvPr/>
              </p:nvSpPr>
              <p:spPr>
                <a:xfrm>
                  <a:off x="10257417" y="4144289"/>
                  <a:ext cx="61538" cy="132366"/>
                </a:xfrm>
                <a:custGeom>
                  <a:avLst/>
                  <a:gdLst>
                    <a:gd name="connsiteX0" fmla="*/ 524 w 61538"/>
                    <a:gd name="connsiteY0" fmla="*/ 132314 h 132366"/>
                    <a:gd name="connsiteX1" fmla="*/ 9813 w 61538"/>
                    <a:gd name="connsiteY1" fmla="*/ 128250 h 132366"/>
                    <a:gd name="connsiteX2" fmla="*/ 15038 w 61538"/>
                    <a:gd name="connsiteY2" fmla="*/ 115478 h 132366"/>
                    <a:gd name="connsiteX3" fmla="*/ 22005 w 61538"/>
                    <a:gd name="connsiteY3" fmla="*/ 118381 h 132366"/>
                    <a:gd name="connsiteX4" fmla="*/ 26069 w 61538"/>
                    <a:gd name="connsiteY4" fmla="*/ 112575 h 132366"/>
                    <a:gd name="connsiteX5" fmla="*/ 21424 w 61538"/>
                    <a:gd name="connsiteY5" fmla="*/ 108512 h 132366"/>
                    <a:gd name="connsiteX6" fmla="*/ 23166 w 61538"/>
                    <a:gd name="connsiteY6" fmla="*/ 99803 h 132366"/>
                    <a:gd name="connsiteX7" fmla="*/ 16780 w 61538"/>
                    <a:gd name="connsiteY7" fmla="*/ 94578 h 132366"/>
                    <a:gd name="connsiteX8" fmla="*/ 20263 w 61538"/>
                    <a:gd name="connsiteY8" fmla="*/ 88773 h 132366"/>
                    <a:gd name="connsiteX9" fmla="*/ 19683 w 61538"/>
                    <a:gd name="connsiteY9" fmla="*/ 80065 h 132366"/>
                    <a:gd name="connsiteX10" fmla="*/ 13296 w 61538"/>
                    <a:gd name="connsiteY10" fmla="*/ 79484 h 132366"/>
                    <a:gd name="connsiteX11" fmla="*/ 17941 w 61538"/>
                    <a:gd name="connsiteY11" fmla="*/ 74840 h 132366"/>
                    <a:gd name="connsiteX12" fmla="*/ 25488 w 61538"/>
                    <a:gd name="connsiteY12" fmla="*/ 79484 h 132366"/>
                    <a:gd name="connsiteX13" fmla="*/ 27230 w 61538"/>
                    <a:gd name="connsiteY13" fmla="*/ 71356 h 132366"/>
                    <a:gd name="connsiteX14" fmla="*/ 24907 w 61538"/>
                    <a:gd name="connsiteY14" fmla="*/ 64970 h 132366"/>
                    <a:gd name="connsiteX15" fmla="*/ 25488 w 61538"/>
                    <a:gd name="connsiteY15" fmla="*/ 60906 h 132366"/>
                    <a:gd name="connsiteX16" fmla="*/ 37099 w 61538"/>
                    <a:gd name="connsiteY16" fmla="*/ 64390 h 132366"/>
                    <a:gd name="connsiteX17" fmla="*/ 34777 w 61538"/>
                    <a:gd name="connsiteY17" fmla="*/ 55681 h 132366"/>
                    <a:gd name="connsiteX18" fmla="*/ 44066 w 61538"/>
                    <a:gd name="connsiteY18" fmla="*/ 48134 h 132366"/>
                    <a:gd name="connsiteX19" fmla="*/ 41163 w 61538"/>
                    <a:gd name="connsiteY19" fmla="*/ 42909 h 132366"/>
                    <a:gd name="connsiteX20" fmla="*/ 34777 w 61538"/>
                    <a:gd name="connsiteY20" fmla="*/ 43490 h 132366"/>
                    <a:gd name="connsiteX21" fmla="*/ 31294 w 61538"/>
                    <a:gd name="connsiteY21" fmla="*/ 38265 h 132366"/>
                    <a:gd name="connsiteX22" fmla="*/ 36518 w 61538"/>
                    <a:gd name="connsiteY22" fmla="*/ 33040 h 132366"/>
                    <a:gd name="connsiteX23" fmla="*/ 45808 w 61538"/>
                    <a:gd name="connsiteY23" fmla="*/ 31879 h 132366"/>
                    <a:gd name="connsiteX24" fmla="*/ 48710 w 61538"/>
                    <a:gd name="connsiteY24" fmla="*/ 27234 h 132366"/>
                    <a:gd name="connsiteX25" fmla="*/ 56838 w 61538"/>
                    <a:gd name="connsiteY25" fmla="*/ 26073 h 132366"/>
                    <a:gd name="connsiteX26" fmla="*/ 56257 w 61538"/>
                    <a:gd name="connsiteY26" fmla="*/ 21429 h 132366"/>
                    <a:gd name="connsiteX27" fmla="*/ 51032 w 61538"/>
                    <a:gd name="connsiteY27" fmla="*/ 16204 h 132366"/>
                    <a:gd name="connsiteX28" fmla="*/ 51032 w 61538"/>
                    <a:gd name="connsiteY28" fmla="*/ 13301 h 132366"/>
                    <a:gd name="connsiteX29" fmla="*/ 59741 w 61538"/>
                    <a:gd name="connsiteY29" fmla="*/ 13301 h 132366"/>
                    <a:gd name="connsiteX30" fmla="*/ 62063 w 61538"/>
                    <a:gd name="connsiteY30" fmla="*/ 9237 h 132366"/>
                    <a:gd name="connsiteX31" fmla="*/ 53935 w 61538"/>
                    <a:gd name="connsiteY31" fmla="*/ 3432 h 132366"/>
                    <a:gd name="connsiteX32" fmla="*/ 53355 w 61538"/>
                    <a:gd name="connsiteY32" fmla="*/ -52 h 132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61538" h="132366">
                      <a:moveTo>
                        <a:pt x="524" y="132314"/>
                      </a:moveTo>
                      <a:lnTo>
                        <a:pt x="9813" y="128250"/>
                      </a:lnTo>
                      <a:lnTo>
                        <a:pt x="15038" y="115478"/>
                      </a:lnTo>
                      <a:lnTo>
                        <a:pt x="22005" y="118381"/>
                      </a:lnTo>
                      <a:lnTo>
                        <a:pt x="26069" y="112575"/>
                      </a:lnTo>
                      <a:lnTo>
                        <a:pt x="21424" y="108512"/>
                      </a:lnTo>
                      <a:lnTo>
                        <a:pt x="23166" y="99803"/>
                      </a:lnTo>
                      <a:lnTo>
                        <a:pt x="16780" y="94578"/>
                      </a:lnTo>
                      <a:lnTo>
                        <a:pt x="20263" y="88773"/>
                      </a:lnTo>
                      <a:lnTo>
                        <a:pt x="19683" y="80065"/>
                      </a:lnTo>
                      <a:lnTo>
                        <a:pt x="13296" y="79484"/>
                      </a:lnTo>
                      <a:lnTo>
                        <a:pt x="17941" y="74840"/>
                      </a:lnTo>
                      <a:lnTo>
                        <a:pt x="25488" y="79484"/>
                      </a:lnTo>
                      <a:lnTo>
                        <a:pt x="27230" y="71356"/>
                      </a:lnTo>
                      <a:lnTo>
                        <a:pt x="24907" y="64970"/>
                      </a:lnTo>
                      <a:lnTo>
                        <a:pt x="25488" y="60906"/>
                      </a:lnTo>
                      <a:lnTo>
                        <a:pt x="37099" y="64390"/>
                      </a:lnTo>
                      <a:lnTo>
                        <a:pt x="34777" y="55681"/>
                      </a:lnTo>
                      <a:lnTo>
                        <a:pt x="44066" y="48134"/>
                      </a:lnTo>
                      <a:lnTo>
                        <a:pt x="41163" y="42909"/>
                      </a:lnTo>
                      <a:lnTo>
                        <a:pt x="34777" y="43490"/>
                      </a:lnTo>
                      <a:lnTo>
                        <a:pt x="31294" y="38265"/>
                      </a:lnTo>
                      <a:lnTo>
                        <a:pt x="36518" y="33040"/>
                      </a:lnTo>
                      <a:lnTo>
                        <a:pt x="45808" y="31879"/>
                      </a:lnTo>
                      <a:lnTo>
                        <a:pt x="48710" y="27234"/>
                      </a:lnTo>
                      <a:lnTo>
                        <a:pt x="56838" y="26073"/>
                      </a:lnTo>
                      <a:lnTo>
                        <a:pt x="56257" y="21429"/>
                      </a:lnTo>
                      <a:lnTo>
                        <a:pt x="51032" y="16204"/>
                      </a:lnTo>
                      <a:lnTo>
                        <a:pt x="51032" y="13301"/>
                      </a:lnTo>
                      <a:lnTo>
                        <a:pt x="59741" y="13301"/>
                      </a:lnTo>
                      <a:lnTo>
                        <a:pt x="62063" y="9237"/>
                      </a:lnTo>
                      <a:lnTo>
                        <a:pt x="53935" y="3432"/>
                      </a:lnTo>
                      <a:lnTo>
                        <a:pt x="53355" y="-52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E67DBDC4-9D35-69E1-96CE-6A6A41D70CC8}"/>
                    </a:ext>
                  </a:extLst>
                </p:cNvPr>
                <p:cNvSpPr/>
                <p:nvPr/>
              </p:nvSpPr>
              <p:spPr>
                <a:xfrm>
                  <a:off x="9823743" y="4467077"/>
                  <a:ext cx="51088" cy="79535"/>
                </a:xfrm>
                <a:custGeom>
                  <a:avLst/>
                  <a:gdLst>
                    <a:gd name="connsiteX0" fmla="*/ 552 w 51088"/>
                    <a:gd name="connsiteY0" fmla="*/ -71 h 79535"/>
                    <a:gd name="connsiteX1" fmla="*/ 15646 w 51088"/>
                    <a:gd name="connsiteY1" fmla="*/ 13282 h 79535"/>
                    <a:gd name="connsiteX2" fmla="*/ 31902 w 51088"/>
                    <a:gd name="connsiteY2" fmla="*/ 5735 h 79535"/>
                    <a:gd name="connsiteX3" fmla="*/ 50480 w 51088"/>
                    <a:gd name="connsiteY3" fmla="*/ 10379 h 79535"/>
                    <a:gd name="connsiteX4" fmla="*/ 51641 w 51088"/>
                    <a:gd name="connsiteY4" fmla="*/ 79465 h 79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088" h="79535">
                      <a:moveTo>
                        <a:pt x="552" y="-71"/>
                      </a:moveTo>
                      <a:lnTo>
                        <a:pt x="15646" y="13282"/>
                      </a:lnTo>
                      <a:lnTo>
                        <a:pt x="31902" y="5735"/>
                      </a:lnTo>
                      <a:lnTo>
                        <a:pt x="50480" y="10379"/>
                      </a:lnTo>
                      <a:lnTo>
                        <a:pt x="51641" y="79465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18BE9718-F424-10F5-6F69-5694133AB4AA}"/>
                    </a:ext>
                  </a:extLst>
                </p:cNvPr>
                <p:cNvSpPr/>
                <p:nvPr/>
              </p:nvSpPr>
              <p:spPr>
                <a:xfrm>
                  <a:off x="7672794" y="4104811"/>
                  <a:ext cx="100435" cy="287373"/>
                </a:xfrm>
                <a:custGeom>
                  <a:avLst/>
                  <a:gdLst>
                    <a:gd name="connsiteX0" fmla="*/ 68031 w 100435"/>
                    <a:gd name="connsiteY0" fmla="*/ -54 h 287373"/>
                    <a:gd name="connsiteX1" fmla="*/ 62806 w 100435"/>
                    <a:gd name="connsiteY1" fmla="*/ 12137 h 287373"/>
                    <a:gd name="connsiteX2" fmla="*/ 70353 w 100435"/>
                    <a:gd name="connsiteY2" fmla="*/ 31876 h 287373"/>
                    <a:gd name="connsiteX3" fmla="*/ 78481 w 100435"/>
                    <a:gd name="connsiteY3" fmla="*/ 42326 h 287373"/>
                    <a:gd name="connsiteX4" fmla="*/ 85448 w 100435"/>
                    <a:gd name="connsiteY4" fmla="*/ 75998 h 287373"/>
                    <a:gd name="connsiteX5" fmla="*/ 98800 w 100435"/>
                    <a:gd name="connsiteY5" fmla="*/ 90512 h 287373"/>
                    <a:gd name="connsiteX6" fmla="*/ 101122 w 100435"/>
                    <a:gd name="connsiteY6" fmla="*/ 101543 h 287373"/>
                    <a:gd name="connsiteX7" fmla="*/ 93575 w 100435"/>
                    <a:gd name="connsiteY7" fmla="*/ 109090 h 287373"/>
                    <a:gd name="connsiteX8" fmla="*/ 65709 w 100435"/>
                    <a:gd name="connsiteY8" fmla="*/ 118959 h 287373"/>
                    <a:gd name="connsiteX9" fmla="*/ 51775 w 100435"/>
                    <a:gd name="connsiteY9" fmla="*/ 139859 h 287373"/>
                    <a:gd name="connsiteX10" fmla="*/ 42487 w 100435"/>
                    <a:gd name="connsiteY10" fmla="*/ 180498 h 287373"/>
                    <a:gd name="connsiteX11" fmla="*/ 28553 w 100435"/>
                    <a:gd name="connsiteY11" fmla="*/ 199075 h 287373"/>
                    <a:gd name="connsiteX12" fmla="*/ 19264 w 100435"/>
                    <a:gd name="connsiteY12" fmla="*/ 200817 h 287373"/>
                    <a:gd name="connsiteX13" fmla="*/ 12878 w 100435"/>
                    <a:gd name="connsiteY13" fmla="*/ 240875 h 287373"/>
                    <a:gd name="connsiteX14" fmla="*/ 19264 w 100435"/>
                    <a:gd name="connsiteY14" fmla="*/ 250164 h 287373"/>
                    <a:gd name="connsiteX15" fmla="*/ 29714 w 100435"/>
                    <a:gd name="connsiteY15" fmla="*/ 251325 h 287373"/>
                    <a:gd name="connsiteX16" fmla="*/ 35520 w 100435"/>
                    <a:gd name="connsiteY16" fmla="*/ 260614 h 287373"/>
                    <a:gd name="connsiteX17" fmla="*/ 30876 w 100435"/>
                    <a:gd name="connsiteY17" fmla="*/ 274547 h 287373"/>
                    <a:gd name="connsiteX18" fmla="*/ 13459 w 100435"/>
                    <a:gd name="connsiteY18" fmla="*/ 287320 h 287373"/>
                    <a:gd name="connsiteX19" fmla="*/ 687 w 100435"/>
                    <a:gd name="connsiteY19" fmla="*/ 286739 h 287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00435" h="287373">
                      <a:moveTo>
                        <a:pt x="68031" y="-54"/>
                      </a:moveTo>
                      <a:lnTo>
                        <a:pt x="62806" y="12137"/>
                      </a:lnTo>
                      <a:lnTo>
                        <a:pt x="70353" y="31876"/>
                      </a:lnTo>
                      <a:lnTo>
                        <a:pt x="78481" y="42326"/>
                      </a:lnTo>
                      <a:lnTo>
                        <a:pt x="85448" y="75998"/>
                      </a:lnTo>
                      <a:lnTo>
                        <a:pt x="98800" y="90512"/>
                      </a:lnTo>
                      <a:lnTo>
                        <a:pt x="101122" y="101543"/>
                      </a:lnTo>
                      <a:lnTo>
                        <a:pt x="93575" y="109090"/>
                      </a:lnTo>
                      <a:lnTo>
                        <a:pt x="65709" y="118959"/>
                      </a:lnTo>
                      <a:lnTo>
                        <a:pt x="51775" y="139859"/>
                      </a:lnTo>
                      <a:lnTo>
                        <a:pt x="42487" y="180498"/>
                      </a:lnTo>
                      <a:lnTo>
                        <a:pt x="28553" y="199075"/>
                      </a:lnTo>
                      <a:lnTo>
                        <a:pt x="19264" y="200817"/>
                      </a:lnTo>
                      <a:lnTo>
                        <a:pt x="12878" y="240875"/>
                      </a:lnTo>
                      <a:lnTo>
                        <a:pt x="19264" y="250164"/>
                      </a:lnTo>
                      <a:lnTo>
                        <a:pt x="29714" y="251325"/>
                      </a:lnTo>
                      <a:lnTo>
                        <a:pt x="35520" y="260614"/>
                      </a:lnTo>
                      <a:lnTo>
                        <a:pt x="30876" y="274547"/>
                      </a:lnTo>
                      <a:lnTo>
                        <a:pt x="13459" y="287320"/>
                      </a:lnTo>
                      <a:lnTo>
                        <a:pt x="687" y="286739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41479630-E1BA-7943-C392-0BECDB58996D}"/>
                    </a:ext>
                  </a:extLst>
                </p:cNvPr>
                <p:cNvSpPr/>
                <p:nvPr/>
              </p:nvSpPr>
              <p:spPr>
                <a:xfrm>
                  <a:off x="8247541" y="3947481"/>
                  <a:ext cx="101016" cy="720466"/>
                </a:xfrm>
                <a:custGeom>
                  <a:avLst/>
                  <a:gdLst>
                    <a:gd name="connsiteX0" fmla="*/ 101667 w 101016"/>
                    <a:gd name="connsiteY0" fmla="*/ -58 h 720466"/>
                    <a:gd name="connsiteX1" fmla="*/ 650 w 101016"/>
                    <a:gd name="connsiteY1" fmla="*/ 720409 h 720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1016" h="720466">
                      <a:moveTo>
                        <a:pt x="101667" y="-58"/>
                      </a:moveTo>
                      <a:lnTo>
                        <a:pt x="650" y="720409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C1D603EC-7895-28C3-90E2-94AFBDFD49DA}"/>
                    </a:ext>
                  </a:extLst>
                </p:cNvPr>
                <p:cNvSpPr/>
                <p:nvPr/>
              </p:nvSpPr>
              <p:spPr>
                <a:xfrm>
                  <a:off x="7740138" y="3865043"/>
                  <a:ext cx="107982" cy="239768"/>
                </a:xfrm>
                <a:custGeom>
                  <a:avLst/>
                  <a:gdLst>
                    <a:gd name="connsiteX0" fmla="*/ 108665 w 107982"/>
                    <a:gd name="connsiteY0" fmla="*/ -38 h 239768"/>
                    <a:gd name="connsiteX1" fmla="*/ 88926 w 107982"/>
                    <a:gd name="connsiteY1" fmla="*/ 101559 h 239768"/>
                    <a:gd name="connsiteX2" fmla="*/ 74993 w 107982"/>
                    <a:gd name="connsiteY2" fmla="*/ 118395 h 239768"/>
                    <a:gd name="connsiteX3" fmla="*/ 63382 w 107982"/>
                    <a:gd name="connsiteY3" fmla="*/ 118395 h 239768"/>
                    <a:gd name="connsiteX4" fmla="*/ 56415 w 107982"/>
                    <a:gd name="connsiteY4" fmla="*/ 102720 h 239768"/>
                    <a:gd name="connsiteX5" fmla="*/ 34935 w 107982"/>
                    <a:gd name="connsiteY5" fmla="*/ 94593 h 239768"/>
                    <a:gd name="connsiteX6" fmla="*/ 14615 w 107982"/>
                    <a:gd name="connsiteY6" fmla="*/ 98076 h 239768"/>
                    <a:gd name="connsiteX7" fmla="*/ 8810 w 107982"/>
                    <a:gd name="connsiteY7" fmla="*/ 177031 h 239768"/>
                    <a:gd name="connsiteX8" fmla="*/ 11713 w 107982"/>
                    <a:gd name="connsiteY8" fmla="*/ 205478 h 239768"/>
                    <a:gd name="connsiteX9" fmla="*/ 8810 w 107982"/>
                    <a:gd name="connsiteY9" fmla="*/ 222314 h 239768"/>
                    <a:gd name="connsiteX10" fmla="*/ 682 w 107982"/>
                    <a:gd name="connsiteY10" fmla="*/ 239731 h 239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7982" h="239768">
                      <a:moveTo>
                        <a:pt x="108665" y="-38"/>
                      </a:moveTo>
                      <a:lnTo>
                        <a:pt x="88926" y="101559"/>
                      </a:lnTo>
                      <a:lnTo>
                        <a:pt x="74993" y="118395"/>
                      </a:lnTo>
                      <a:lnTo>
                        <a:pt x="63382" y="118395"/>
                      </a:lnTo>
                      <a:lnTo>
                        <a:pt x="56415" y="102720"/>
                      </a:lnTo>
                      <a:lnTo>
                        <a:pt x="34935" y="94593"/>
                      </a:lnTo>
                      <a:lnTo>
                        <a:pt x="14615" y="98076"/>
                      </a:lnTo>
                      <a:lnTo>
                        <a:pt x="8810" y="177031"/>
                      </a:lnTo>
                      <a:lnTo>
                        <a:pt x="11713" y="205478"/>
                      </a:lnTo>
                      <a:lnTo>
                        <a:pt x="8810" y="222314"/>
                      </a:lnTo>
                      <a:lnTo>
                        <a:pt x="682" y="239731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BF7B5A13-9336-E52E-B9ED-5EF31C502257}"/>
                    </a:ext>
                  </a:extLst>
                </p:cNvPr>
                <p:cNvSpPr/>
                <p:nvPr/>
              </p:nvSpPr>
              <p:spPr>
                <a:xfrm>
                  <a:off x="7848121" y="3865043"/>
                  <a:ext cx="500436" cy="82438"/>
                </a:xfrm>
                <a:custGeom>
                  <a:avLst/>
                  <a:gdLst>
                    <a:gd name="connsiteX0" fmla="*/ 663 w 500436"/>
                    <a:gd name="connsiteY0" fmla="*/ -33 h 82438"/>
                    <a:gd name="connsiteX1" fmla="*/ 268879 w 500436"/>
                    <a:gd name="connsiteY1" fmla="*/ 47573 h 82438"/>
                    <a:gd name="connsiteX2" fmla="*/ 501100 w 500436"/>
                    <a:gd name="connsiteY2" fmla="*/ 82406 h 82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00436" h="82438">
                      <a:moveTo>
                        <a:pt x="663" y="-33"/>
                      </a:moveTo>
                      <a:lnTo>
                        <a:pt x="268879" y="47573"/>
                      </a:lnTo>
                      <a:lnTo>
                        <a:pt x="501100" y="82406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1011E9F7-D6EE-E971-DA64-3E6FAB5FD1A7}"/>
                    </a:ext>
                  </a:extLst>
                </p:cNvPr>
                <p:cNvSpPr/>
                <p:nvPr/>
              </p:nvSpPr>
              <p:spPr>
                <a:xfrm>
                  <a:off x="7325042" y="3108582"/>
                  <a:ext cx="415095" cy="996229"/>
                </a:xfrm>
                <a:custGeom>
                  <a:avLst/>
                  <a:gdLst>
                    <a:gd name="connsiteX0" fmla="*/ 95910 w 415095"/>
                    <a:gd name="connsiteY0" fmla="*/ -14 h 996229"/>
                    <a:gd name="connsiteX1" fmla="*/ 699 w 415095"/>
                    <a:gd name="connsiteY1" fmla="*/ 366316 h 996229"/>
                    <a:gd name="connsiteX2" fmla="*/ 7085 w 415095"/>
                    <a:gd name="connsiteY2" fmla="*/ 386635 h 996229"/>
                    <a:gd name="connsiteX3" fmla="*/ 415794 w 415095"/>
                    <a:gd name="connsiteY3" fmla="*/ 996216 h 9962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5095" h="996229">
                      <a:moveTo>
                        <a:pt x="95910" y="-14"/>
                      </a:moveTo>
                      <a:lnTo>
                        <a:pt x="699" y="366316"/>
                      </a:lnTo>
                      <a:lnTo>
                        <a:pt x="7085" y="386635"/>
                      </a:lnTo>
                      <a:lnTo>
                        <a:pt x="415794" y="996216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CB2EB41E-2A07-A430-6492-539D4B9E11B3}"/>
                    </a:ext>
                  </a:extLst>
                </p:cNvPr>
                <p:cNvSpPr/>
                <p:nvPr/>
              </p:nvSpPr>
              <p:spPr>
                <a:xfrm>
                  <a:off x="7036507" y="3000599"/>
                  <a:ext cx="383745" cy="107982"/>
                </a:xfrm>
                <a:custGeom>
                  <a:avLst/>
                  <a:gdLst>
                    <a:gd name="connsiteX0" fmla="*/ 718 w 383745"/>
                    <a:gd name="connsiteY0" fmla="*/ 21 h 107982"/>
                    <a:gd name="connsiteX1" fmla="*/ 384464 w 383745"/>
                    <a:gd name="connsiteY1" fmla="*/ 108004 h 107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3745" h="107982">
                      <a:moveTo>
                        <a:pt x="718" y="21"/>
                      </a:moveTo>
                      <a:lnTo>
                        <a:pt x="384464" y="108004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D1496783-E235-8730-4EC0-135EFFBFD96A}"/>
                    </a:ext>
                  </a:extLst>
                </p:cNvPr>
                <p:cNvSpPr/>
                <p:nvPr/>
              </p:nvSpPr>
              <p:spPr>
                <a:xfrm>
                  <a:off x="9049866" y="3629919"/>
                  <a:ext cx="27866" cy="388970"/>
                </a:xfrm>
                <a:custGeom>
                  <a:avLst/>
                  <a:gdLst>
                    <a:gd name="connsiteX0" fmla="*/ 28468 w 27866"/>
                    <a:gd name="connsiteY0" fmla="*/ -27 h 388970"/>
                    <a:gd name="connsiteX1" fmla="*/ 602 w 27866"/>
                    <a:gd name="connsiteY1" fmla="*/ 388943 h 388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7866" h="388970">
                      <a:moveTo>
                        <a:pt x="28468" y="-27"/>
                      </a:moveTo>
                      <a:lnTo>
                        <a:pt x="602" y="388943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955E9BBE-A40D-765C-1F82-7BE99C5A2250}"/>
                    </a:ext>
                  </a:extLst>
                </p:cNvPr>
                <p:cNvSpPr/>
                <p:nvPr/>
              </p:nvSpPr>
              <p:spPr>
                <a:xfrm>
                  <a:off x="8893697" y="3487683"/>
                  <a:ext cx="192162" cy="142235"/>
                </a:xfrm>
                <a:custGeom>
                  <a:avLst/>
                  <a:gdLst>
                    <a:gd name="connsiteX0" fmla="*/ 606 w 192162"/>
                    <a:gd name="connsiteY0" fmla="*/ -11 h 142235"/>
                    <a:gd name="connsiteX1" fmla="*/ 192769 w 192162"/>
                    <a:gd name="connsiteY1" fmla="*/ 13923 h 142235"/>
                    <a:gd name="connsiteX2" fmla="*/ 184642 w 192162"/>
                    <a:gd name="connsiteY2" fmla="*/ 142225 h 142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2162" h="142235">
                      <a:moveTo>
                        <a:pt x="606" y="-11"/>
                      </a:moveTo>
                      <a:lnTo>
                        <a:pt x="192769" y="13923"/>
                      </a:lnTo>
                      <a:lnTo>
                        <a:pt x="184642" y="142225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07035124-3A5C-C78B-B6BD-66E13E6A05DA}"/>
                    </a:ext>
                  </a:extLst>
                </p:cNvPr>
                <p:cNvSpPr/>
                <p:nvPr/>
              </p:nvSpPr>
              <p:spPr>
                <a:xfrm>
                  <a:off x="8348558" y="3947481"/>
                  <a:ext cx="605517" cy="65602"/>
                </a:xfrm>
                <a:custGeom>
                  <a:avLst/>
                  <a:gdLst>
                    <a:gd name="connsiteX0" fmla="*/ 628 w 605517"/>
                    <a:gd name="connsiteY0" fmla="*/ -37 h 65602"/>
                    <a:gd name="connsiteX1" fmla="*/ 305999 w 605517"/>
                    <a:gd name="connsiteY1" fmla="*/ 37699 h 65602"/>
                    <a:gd name="connsiteX2" fmla="*/ 606145 w 605517"/>
                    <a:gd name="connsiteY2" fmla="*/ 65565 h 65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5517" h="65602">
                      <a:moveTo>
                        <a:pt x="628" y="-37"/>
                      </a:moveTo>
                      <a:lnTo>
                        <a:pt x="305999" y="37699"/>
                      </a:lnTo>
                      <a:lnTo>
                        <a:pt x="606145" y="65565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CFB37CD1-96E5-4A39-72F0-232148DF36DE}"/>
                    </a:ext>
                  </a:extLst>
                </p:cNvPr>
                <p:cNvSpPr/>
                <p:nvPr/>
              </p:nvSpPr>
              <p:spPr>
                <a:xfrm>
                  <a:off x="8954075" y="4013084"/>
                  <a:ext cx="95791" cy="5805"/>
                </a:xfrm>
                <a:custGeom>
                  <a:avLst/>
                  <a:gdLst>
                    <a:gd name="connsiteX0" fmla="*/ 606 w 95791"/>
                    <a:gd name="connsiteY0" fmla="*/ -40 h 5805"/>
                    <a:gd name="connsiteX1" fmla="*/ 96397 w 95791"/>
                    <a:gd name="connsiteY1" fmla="*/ 5766 h 5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791" h="5805">
                      <a:moveTo>
                        <a:pt x="606" y="-40"/>
                      </a:moveTo>
                      <a:lnTo>
                        <a:pt x="96397" y="5766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9E9BE793-17F5-DA76-13F6-43BEF4D81804}"/>
                    </a:ext>
                  </a:extLst>
                </p:cNvPr>
                <p:cNvSpPr/>
                <p:nvPr/>
              </p:nvSpPr>
              <p:spPr>
                <a:xfrm>
                  <a:off x="8348558" y="3434853"/>
                  <a:ext cx="66763" cy="512628"/>
                </a:xfrm>
                <a:custGeom>
                  <a:avLst/>
                  <a:gdLst>
                    <a:gd name="connsiteX0" fmla="*/ 67408 w 66763"/>
                    <a:gd name="connsiteY0" fmla="*/ -19 h 512628"/>
                    <a:gd name="connsiteX1" fmla="*/ 645 w 66763"/>
                    <a:gd name="connsiteY1" fmla="*/ 512610 h 512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763" h="512628">
                      <a:moveTo>
                        <a:pt x="67408" y="-19"/>
                      </a:moveTo>
                      <a:lnTo>
                        <a:pt x="645" y="512610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FBA5DEC7-CAED-AFF4-DAA5-85125FAF354F}"/>
                    </a:ext>
                  </a:extLst>
                </p:cNvPr>
                <p:cNvSpPr/>
                <p:nvPr/>
              </p:nvSpPr>
              <p:spPr>
                <a:xfrm>
                  <a:off x="8415321" y="3434853"/>
                  <a:ext cx="478376" cy="52830"/>
                </a:xfrm>
                <a:custGeom>
                  <a:avLst/>
                  <a:gdLst>
                    <a:gd name="connsiteX0" fmla="*/ 628 w 478376"/>
                    <a:gd name="connsiteY0" fmla="*/ -4 h 52830"/>
                    <a:gd name="connsiteX1" fmla="*/ 261296 w 478376"/>
                    <a:gd name="connsiteY1" fmla="*/ 33087 h 52830"/>
                    <a:gd name="connsiteX2" fmla="*/ 479004 w 478376"/>
                    <a:gd name="connsiteY2" fmla="*/ 52826 h 528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8376" h="52830">
                      <a:moveTo>
                        <a:pt x="628" y="-4"/>
                      </a:moveTo>
                      <a:lnTo>
                        <a:pt x="261296" y="33087"/>
                      </a:lnTo>
                      <a:lnTo>
                        <a:pt x="479004" y="52826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36F6EAEA-FCF6-CE86-57CF-881C23FBC27B}"/>
                    </a:ext>
                  </a:extLst>
                </p:cNvPr>
                <p:cNvSpPr/>
                <p:nvPr/>
              </p:nvSpPr>
              <p:spPr>
                <a:xfrm>
                  <a:off x="11773822" y="3101035"/>
                  <a:ext cx="156168" cy="35413"/>
                </a:xfrm>
                <a:custGeom>
                  <a:avLst/>
                  <a:gdLst>
                    <a:gd name="connsiteX0" fmla="*/ 425 w 156168"/>
                    <a:gd name="connsiteY0" fmla="*/ 35431 h 35413"/>
                    <a:gd name="connsiteX1" fmla="*/ 61383 w 156168"/>
                    <a:gd name="connsiteY1" fmla="*/ 21498 h 35413"/>
                    <a:gd name="connsiteX2" fmla="*/ 64286 w 156168"/>
                    <a:gd name="connsiteY2" fmla="*/ 25562 h 35413"/>
                    <a:gd name="connsiteX3" fmla="*/ 69511 w 156168"/>
                    <a:gd name="connsiteY3" fmla="*/ 23820 h 35413"/>
                    <a:gd name="connsiteX4" fmla="*/ 69511 w 156168"/>
                    <a:gd name="connsiteY4" fmla="*/ 19756 h 35413"/>
                    <a:gd name="connsiteX5" fmla="*/ 156013 w 156168"/>
                    <a:gd name="connsiteY5" fmla="*/ 17 h 35413"/>
                    <a:gd name="connsiteX6" fmla="*/ 156594 w 156168"/>
                    <a:gd name="connsiteY6" fmla="*/ 1759 h 35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6168" h="35413">
                      <a:moveTo>
                        <a:pt x="425" y="35431"/>
                      </a:moveTo>
                      <a:lnTo>
                        <a:pt x="61383" y="21498"/>
                      </a:lnTo>
                      <a:lnTo>
                        <a:pt x="64286" y="25562"/>
                      </a:lnTo>
                      <a:lnTo>
                        <a:pt x="69511" y="23820"/>
                      </a:lnTo>
                      <a:lnTo>
                        <a:pt x="69511" y="19756"/>
                      </a:lnTo>
                      <a:lnTo>
                        <a:pt x="156013" y="17"/>
                      </a:lnTo>
                      <a:lnTo>
                        <a:pt x="156594" y="1759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23ED5725-CB46-28F4-35DC-40EB4ADD33F5}"/>
                    </a:ext>
                  </a:extLst>
                </p:cNvPr>
                <p:cNvSpPr/>
                <p:nvPr/>
              </p:nvSpPr>
              <p:spPr>
                <a:xfrm>
                  <a:off x="11773822" y="3136448"/>
                  <a:ext cx="26705" cy="135849"/>
                </a:xfrm>
                <a:custGeom>
                  <a:avLst/>
                  <a:gdLst>
                    <a:gd name="connsiteX0" fmla="*/ 16684 w 26705"/>
                    <a:gd name="connsiteY0" fmla="*/ 135861 h 135849"/>
                    <a:gd name="connsiteX1" fmla="*/ 6815 w 26705"/>
                    <a:gd name="connsiteY1" fmla="*/ 123089 h 135849"/>
                    <a:gd name="connsiteX2" fmla="*/ 27135 w 26705"/>
                    <a:gd name="connsiteY2" fmla="*/ 103350 h 135849"/>
                    <a:gd name="connsiteX3" fmla="*/ 16684 w 26705"/>
                    <a:gd name="connsiteY3" fmla="*/ 94642 h 135849"/>
                    <a:gd name="connsiteX4" fmla="*/ 429 w 26705"/>
                    <a:gd name="connsiteY4" fmla="*/ 12 h 135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705" h="135849">
                      <a:moveTo>
                        <a:pt x="16684" y="135861"/>
                      </a:moveTo>
                      <a:lnTo>
                        <a:pt x="6815" y="123089"/>
                      </a:lnTo>
                      <a:lnTo>
                        <a:pt x="27135" y="103350"/>
                      </a:lnTo>
                      <a:lnTo>
                        <a:pt x="16684" y="94642"/>
                      </a:lnTo>
                      <a:lnTo>
                        <a:pt x="429" y="12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CE09953B-D2B6-EEAE-CF35-F17CF4027BAA}"/>
                    </a:ext>
                  </a:extLst>
                </p:cNvPr>
                <p:cNvSpPr/>
                <p:nvPr/>
              </p:nvSpPr>
              <p:spPr>
                <a:xfrm>
                  <a:off x="11929991" y="3102776"/>
                  <a:ext cx="18577" cy="88244"/>
                </a:xfrm>
                <a:custGeom>
                  <a:avLst/>
                  <a:gdLst>
                    <a:gd name="connsiteX0" fmla="*/ 419 w 18577"/>
                    <a:gd name="connsiteY0" fmla="*/ 16 h 88244"/>
                    <a:gd name="connsiteX1" fmla="*/ 18997 w 18577"/>
                    <a:gd name="connsiteY1" fmla="*/ 71424 h 88244"/>
                    <a:gd name="connsiteX2" fmla="*/ 16675 w 18577"/>
                    <a:gd name="connsiteY2" fmla="*/ 77810 h 88244"/>
                    <a:gd name="connsiteX3" fmla="*/ 18997 w 18577"/>
                    <a:gd name="connsiteY3" fmla="*/ 88260 h 882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577" h="88244">
                      <a:moveTo>
                        <a:pt x="419" y="16"/>
                      </a:moveTo>
                      <a:lnTo>
                        <a:pt x="18997" y="71424"/>
                      </a:lnTo>
                      <a:lnTo>
                        <a:pt x="16675" y="77810"/>
                      </a:lnTo>
                      <a:lnTo>
                        <a:pt x="18997" y="88260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27926C8B-2997-A31F-C389-012103F84DAC}"/>
                    </a:ext>
                  </a:extLst>
                </p:cNvPr>
                <p:cNvSpPr/>
                <p:nvPr/>
              </p:nvSpPr>
              <p:spPr>
                <a:xfrm>
                  <a:off x="11518959" y="3594505"/>
                  <a:ext cx="20899" cy="25544"/>
                </a:xfrm>
                <a:custGeom>
                  <a:avLst/>
                  <a:gdLst>
                    <a:gd name="connsiteX0" fmla="*/ 11476 w 20899"/>
                    <a:gd name="connsiteY0" fmla="*/ 25531 h 25544"/>
                    <a:gd name="connsiteX1" fmla="*/ 21345 w 20899"/>
                    <a:gd name="connsiteY1" fmla="*/ 10436 h 25544"/>
                    <a:gd name="connsiteX2" fmla="*/ 6251 w 20899"/>
                    <a:gd name="connsiteY2" fmla="*/ -14 h 25544"/>
                    <a:gd name="connsiteX3" fmla="*/ 445 w 20899"/>
                    <a:gd name="connsiteY3" fmla="*/ 9856 h 255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899" h="25544">
                      <a:moveTo>
                        <a:pt x="11476" y="25531"/>
                      </a:moveTo>
                      <a:lnTo>
                        <a:pt x="21345" y="10436"/>
                      </a:lnTo>
                      <a:lnTo>
                        <a:pt x="6251" y="-14"/>
                      </a:lnTo>
                      <a:lnTo>
                        <a:pt x="445" y="9856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0302F7D3-2720-EBEC-3646-5DF8DF3E02BC}"/>
                    </a:ext>
                  </a:extLst>
                </p:cNvPr>
                <p:cNvSpPr/>
                <p:nvPr/>
              </p:nvSpPr>
              <p:spPr>
                <a:xfrm>
                  <a:off x="11518959" y="3604374"/>
                  <a:ext cx="11030" cy="15675"/>
                </a:xfrm>
                <a:custGeom>
                  <a:avLst/>
                  <a:gdLst>
                    <a:gd name="connsiteX0" fmla="*/ 446 w 11030"/>
                    <a:gd name="connsiteY0" fmla="*/ -14 h 15675"/>
                    <a:gd name="connsiteX1" fmla="*/ 3348 w 11030"/>
                    <a:gd name="connsiteY1" fmla="*/ 2308 h 15675"/>
                    <a:gd name="connsiteX2" fmla="*/ 5670 w 11030"/>
                    <a:gd name="connsiteY2" fmla="*/ 2889 h 15675"/>
                    <a:gd name="connsiteX3" fmla="*/ 9154 w 11030"/>
                    <a:gd name="connsiteY3" fmla="*/ 5792 h 15675"/>
                    <a:gd name="connsiteX4" fmla="*/ 10896 w 11030"/>
                    <a:gd name="connsiteY4" fmla="*/ 9856 h 15675"/>
                    <a:gd name="connsiteX5" fmla="*/ 10315 w 11030"/>
                    <a:gd name="connsiteY5" fmla="*/ 12758 h 15675"/>
                    <a:gd name="connsiteX6" fmla="*/ 11476 w 11030"/>
                    <a:gd name="connsiteY6" fmla="*/ 15661 h 15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030" h="15675">
                      <a:moveTo>
                        <a:pt x="446" y="-14"/>
                      </a:moveTo>
                      <a:lnTo>
                        <a:pt x="3348" y="2308"/>
                      </a:lnTo>
                      <a:lnTo>
                        <a:pt x="5670" y="2889"/>
                      </a:lnTo>
                      <a:lnTo>
                        <a:pt x="9154" y="5792"/>
                      </a:lnTo>
                      <a:lnTo>
                        <a:pt x="10896" y="9856"/>
                      </a:lnTo>
                      <a:lnTo>
                        <a:pt x="10315" y="12758"/>
                      </a:lnTo>
                      <a:lnTo>
                        <a:pt x="11476" y="15661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CB632CE5-2BB4-A647-BAEF-4DF3B9A0D3A1}"/>
                    </a:ext>
                  </a:extLst>
                </p:cNvPr>
                <p:cNvSpPr/>
                <p:nvPr/>
              </p:nvSpPr>
              <p:spPr>
                <a:xfrm>
                  <a:off x="11623459" y="3477814"/>
                  <a:ext cx="107402" cy="157329"/>
                </a:xfrm>
                <a:custGeom>
                  <a:avLst/>
                  <a:gdLst>
                    <a:gd name="connsiteX0" fmla="*/ 436 w 107402"/>
                    <a:gd name="connsiteY0" fmla="*/ -10 h 157329"/>
                    <a:gd name="connsiteX1" fmla="*/ 44558 w 107402"/>
                    <a:gd name="connsiteY1" fmla="*/ 157320 h 157329"/>
                    <a:gd name="connsiteX2" fmla="*/ 107838 w 107402"/>
                    <a:gd name="connsiteY2" fmla="*/ 143967 h 1573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7402" h="157329">
                      <a:moveTo>
                        <a:pt x="436" y="-10"/>
                      </a:moveTo>
                      <a:lnTo>
                        <a:pt x="44558" y="157320"/>
                      </a:lnTo>
                      <a:lnTo>
                        <a:pt x="107838" y="143967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51B50EC6-B3E5-AD6E-F98B-FCC2AFE29D2B}"/>
                    </a:ext>
                  </a:extLst>
                </p:cNvPr>
                <p:cNvSpPr/>
                <p:nvPr/>
              </p:nvSpPr>
              <p:spPr>
                <a:xfrm>
                  <a:off x="11650164" y="3460978"/>
                  <a:ext cx="7547" cy="24963"/>
                </a:xfrm>
                <a:custGeom>
                  <a:avLst/>
                  <a:gdLst>
                    <a:gd name="connsiteX0" fmla="*/ 7985 w 7547"/>
                    <a:gd name="connsiteY0" fmla="*/ -5 h 24963"/>
                    <a:gd name="connsiteX1" fmla="*/ 2179 w 7547"/>
                    <a:gd name="connsiteY1" fmla="*/ 12767 h 24963"/>
                    <a:gd name="connsiteX2" fmla="*/ 437 w 7547"/>
                    <a:gd name="connsiteY2" fmla="*/ 24959 h 24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47" h="24963">
                      <a:moveTo>
                        <a:pt x="7985" y="-5"/>
                      </a:moveTo>
                      <a:lnTo>
                        <a:pt x="2179" y="12767"/>
                      </a:lnTo>
                      <a:lnTo>
                        <a:pt x="437" y="24959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8E77A76D-D8B4-E176-4730-25A9CC664E72}"/>
                    </a:ext>
                  </a:extLst>
                </p:cNvPr>
                <p:cNvSpPr/>
                <p:nvPr/>
              </p:nvSpPr>
              <p:spPr>
                <a:xfrm>
                  <a:off x="11623459" y="3457494"/>
                  <a:ext cx="34252" cy="20319"/>
                </a:xfrm>
                <a:custGeom>
                  <a:avLst/>
                  <a:gdLst>
                    <a:gd name="connsiteX0" fmla="*/ 438 w 34252"/>
                    <a:gd name="connsiteY0" fmla="*/ 20315 h 20319"/>
                    <a:gd name="connsiteX1" fmla="*/ 7405 w 34252"/>
                    <a:gd name="connsiteY1" fmla="*/ 8123 h 20319"/>
                    <a:gd name="connsiteX2" fmla="*/ 16113 w 34252"/>
                    <a:gd name="connsiteY2" fmla="*/ 1737 h 20319"/>
                    <a:gd name="connsiteX3" fmla="*/ 25402 w 34252"/>
                    <a:gd name="connsiteY3" fmla="*/ -5 h 20319"/>
                    <a:gd name="connsiteX4" fmla="*/ 34691 w 34252"/>
                    <a:gd name="connsiteY4" fmla="*/ 3479 h 20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252" h="20319">
                      <a:moveTo>
                        <a:pt x="438" y="20315"/>
                      </a:moveTo>
                      <a:lnTo>
                        <a:pt x="7405" y="8123"/>
                      </a:lnTo>
                      <a:lnTo>
                        <a:pt x="16113" y="1737"/>
                      </a:lnTo>
                      <a:lnTo>
                        <a:pt x="25402" y="-5"/>
                      </a:lnTo>
                      <a:lnTo>
                        <a:pt x="34691" y="3479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E92D45DF-EE03-43B2-4F2C-D44EFBCDCBF1}"/>
                    </a:ext>
                  </a:extLst>
                </p:cNvPr>
                <p:cNvSpPr/>
                <p:nvPr/>
              </p:nvSpPr>
              <p:spPr>
                <a:xfrm>
                  <a:off x="10866998" y="4716714"/>
                  <a:ext cx="393034" cy="63280"/>
                </a:xfrm>
                <a:custGeom>
                  <a:avLst/>
                  <a:gdLst>
                    <a:gd name="connsiteX0" fmla="*/ 475 w 393034"/>
                    <a:gd name="connsiteY0" fmla="*/ 22556 h 63280"/>
                    <a:gd name="connsiteX1" fmla="*/ 19633 w 393034"/>
                    <a:gd name="connsiteY1" fmla="*/ 57389 h 63280"/>
                    <a:gd name="connsiteX2" fmla="*/ 310491 w 393034"/>
                    <a:gd name="connsiteY2" fmla="*/ 38231 h 63280"/>
                    <a:gd name="connsiteX3" fmla="*/ 313974 w 393034"/>
                    <a:gd name="connsiteY3" fmla="*/ 56808 h 63280"/>
                    <a:gd name="connsiteX4" fmla="*/ 319779 w 393034"/>
                    <a:gd name="connsiteY4" fmla="*/ 63194 h 63280"/>
                    <a:gd name="connsiteX5" fmla="*/ 331971 w 393034"/>
                    <a:gd name="connsiteY5" fmla="*/ 59711 h 63280"/>
                    <a:gd name="connsiteX6" fmla="*/ 334874 w 393034"/>
                    <a:gd name="connsiteY6" fmla="*/ 34747 h 63280"/>
                    <a:gd name="connsiteX7" fmla="*/ 326746 w 393034"/>
                    <a:gd name="connsiteY7" fmla="*/ 22556 h 63280"/>
                    <a:gd name="connsiteX8" fmla="*/ 326746 w 393034"/>
                    <a:gd name="connsiteY8" fmla="*/ 8042 h 63280"/>
                    <a:gd name="connsiteX9" fmla="*/ 339518 w 393034"/>
                    <a:gd name="connsiteY9" fmla="*/ -86 h 63280"/>
                    <a:gd name="connsiteX10" fmla="*/ 349388 w 393034"/>
                    <a:gd name="connsiteY10" fmla="*/ 5139 h 63280"/>
                    <a:gd name="connsiteX11" fmla="*/ 372610 w 393034"/>
                    <a:gd name="connsiteY11" fmla="*/ 9203 h 63280"/>
                    <a:gd name="connsiteX12" fmla="*/ 393510 w 393034"/>
                    <a:gd name="connsiteY12" fmla="*/ 7461 h 63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93034" h="63280">
                      <a:moveTo>
                        <a:pt x="475" y="22556"/>
                      </a:moveTo>
                      <a:lnTo>
                        <a:pt x="19633" y="57389"/>
                      </a:lnTo>
                      <a:lnTo>
                        <a:pt x="310491" y="38231"/>
                      </a:lnTo>
                      <a:lnTo>
                        <a:pt x="313974" y="56808"/>
                      </a:lnTo>
                      <a:lnTo>
                        <a:pt x="319779" y="63194"/>
                      </a:lnTo>
                      <a:lnTo>
                        <a:pt x="331971" y="59711"/>
                      </a:lnTo>
                      <a:lnTo>
                        <a:pt x="334874" y="34747"/>
                      </a:lnTo>
                      <a:lnTo>
                        <a:pt x="326746" y="22556"/>
                      </a:lnTo>
                      <a:lnTo>
                        <a:pt x="326746" y="8042"/>
                      </a:lnTo>
                      <a:lnTo>
                        <a:pt x="339518" y="-86"/>
                      </a:lnTo>
                      <a:lnTo>
                        <a:pt x="349388" y="5139"/>
                      </a:lnTo>
                      <a:lnTo>
                        <a:pt x="372610" y="9203"/>
                      </a:lnTo>
                      <a:lnTo>
                        <a:pt x="393510" y="7461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1DC27988-7A6C-87E0-CEDB-2BB3A28C43E5}"/>
                    </a:ext>
                  </a:extLst>
                </p:cNvPr>
                <p:cNvSpPr/>
                <p:nvPr/>
              </p:nvSpPr>
              <p:spPr>
                <a:xfrm>
                  <a:off x="10878028" y="4204086"/>
                  <a:ext cx="124238" cy="17416"/>
                </a:xfrm>
                <a:custGeom>
                  <a:avLst/>
                  <a:gdLst>
                    <a:gd name="connsiteX0" fmla="*/ 483 w 124238"/>
                    <a:gd name="connsiteY0" fmla="*/ 17365 h 17416"/>
                    <a:gd name="connsiteX1" fmla="*/ 124721 w 124238"/>
                    <a:gd name="connsiteY1" fmla="*/ -52 h 17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4238" h="17416">
                      <a:moveTo>
                        <a:pt x="483" y="17365"/>
                      </a:moveTo>
                      <a:lnTo>
                        <a:pt x="124721" y="-52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AB7B7A95-FFEF-D83C-8121-E13C46661B4A}"/>
                    </a:ext>
                  </a:extLst>
                </p:cNvPr>
                <p:cNvSpPr/>
                <p:nvPr/>
              </p:nvSpPr>
              <p:spPr>
                <a:xfrm>
                  <a:off x="10982528" y="4204086"/>
                  <a:ext cx="310015" cy="339623"/>
                </a:xfrm>
                <a:custGeom>
                  <a:avLst/>
                  <a:gdLst>
                    <a:gd name="connsiteX0" fmla="*/ 20209 w 310015"/>
                    <a:gd name="connsiteY0" fmla="*/ -62 h 339623"/>
                    <a:gd name="connsiteX1" fmla="*/ 19628 w 310015"/>
                    <a:gd name="connsiteY1" fmla="*/ 10968 h 339623"/>
                    <a:gd name="connsiteX2" fmla="*/ 8598 w 310015"/>
                    <a:gd name="connsiteY2" fmla="*/ 16774 h 339623"/>
                    <a:gd name="connsiteX3" fmla="*/ 470 w 310015"/>
                    <a:gd name="connsiteY3" fmla="*/ 35351 h 339623"/>
                    <a:gd name="connsiteX4" fmla="*/ 1631 w 310015"/>
                    <a:gd name="connsiteY4" fmla="*/ 42899 h 339623"/>
                    <a:gd name="connsiteX5" fmla="*/ 37045 w 310015"/>
                    <a:gd name="connsiteY5" fmla="*/ 64960 h 339623"/>
                    <a:gd name="connsiteX6" fmla="*/ 52140 w 310015"/>
                    <a:gd name="connsiteY6" fmla="*/ 63218 h 339623"/>
                    <a:gd name="connsiteX7" fmla="*/ 70137 w 310015"/>
                    <a:gd name="connsiteY7" fmla="*/ 86440 h 339623"/>
                    <a:gd name="connsiteX8" fmla="*/ 72459 w 310015"/>
                    <a:gd name="connsiteY8" fmla="*/ 96310 h 339623"/>
                    <a:gd name="connsiteX9" fmla="*/ 96842 w 310015"/>
                    <a:gd name="connsiteY9" fmla="*/ 125918 h 339623"/>
                    <a:gd name="connsiteX10" fmla="*/ 111937 w 310015"/>
                    <a:gd name="connsiteY10" fmla="*/ 135787 h 339623"/>
                    <a:gd name="connsiteX11" fmla="*/ 120064 w 310015"/>
                    <a:gd name="connsiteY11" fmla="*/ 136948 h 339623"/>
                    <a:gd name="connsiteX12" fmla="*/ 132836 w 310015"/>
                    <a:gd name="connsiteY12" fmla="*/ 146237 h 339623"/>
                    <a:gd name="connsiteX13" fmla="*/ 139223 w 310015"/>
                    <a:gd name="connsiteY13" fmla="*/ 159009 h 339623"/>
                    <a:gd name="connsiteX14" fmla="*/ 150834 w 310015"/>
                    <a:gd name="connsiteY14" fmla="*/ 168298 h 339623"/>
                    <a:gd name="connsiteX15" fmla="*/ 161284 w 310015"/>
                    <a:gd name="connsiteY15" fmla="*/ 171201 h 339623"/>
                    <a:gd name="connsiteX16" fmla="*/ 176959 w 310015"/>
                    <a:gd name="connsiteY16" fmla="*/ 186876 h 339623"/>
                    <a:gd name="connsiteX17" fmla="*/ 177539 w 310015"/>
                    <a:gd name="connsiteY17" fmla="*/ 195004 h 339623"/>
                    <a:gd name="connsiteX18" fmla="*/ 192633 w 310015"/>
                    <a:gd name="connsiteY18" fmla="*/ 211259 h 339623"/>
                    <a:gd name="connsiteX19" fmla="*/ 221661 w 310015"/>
                    <a:gd name="connsiteY19" fmla="*/ 224612 h 339623"/>
                    <a:gd name="connsiteX20" fmla="*/ 242561 w 310015"/>
                    <a:gd name="connsiteY20" fmla="*/ 263509 h 339623"/>
                    <a:gd name="connsiteX21" fmla="*/ 244303 w 310015"/>
                    <a:gd name="connsiteY21" fmla="*/ 279184 h 339623"/>
                    <a:gd name="connsiteX22" fmla="*/ 266944 w 310015"/>
                    <a:gd name="connsiteY22" fmla="*/ 291375 h 339623"/>
                    <a:gd name="connsiteX23" fmla="*/ 281458 w 310015"/>
                    <a:gd name="connsiteY23" fmla="*/ 319242 h 339623"/>
                    <a:gd name="connsiteX24" fmla="*/ 286103 w 310015"/>
                    <a:gd name="connsiteY24" fmla="*/ 337239 h 339623"/>
                    <a:gd name="connsiteX25" fmla="*/ 310486 w 310015"/>
                    <a:gd name="connsiteY25" fmla="*/ 339561 h 3396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310015" h="339623">
                      <a:moveTo>
                        <a:pt x="20209" y="-62"/>
                      </a:moveTo>
                      <a:lnTo>
                        <a:pt x="19628" y="10968"/>
                      </a:lnTo>
                      <a:lnTo>
                        <a:pt x="8598" y="16774"/>
                      </a:lnTo>
                      <a:lnTo>
                        <a:pt x="470" y="35351"/>
                      </a:lnTo>
                      <a:lnTo>
                        <a:pt x="1631" y="42899"/>
                      </a:lnTo>
                      <a:lnTo>
                        <a:pt x="37045" y="64960"/>
                      </a:lnTo>
                      <a:lnTo>
                        <a:pt x="52140" y="63218"/>
                      </a:lnTo>
                      <a:lnTo>
                        <a:pt x="70137" y="86440"/>
                      </a:lnTo>
                      <a:lnTo>
                        <a:pt x="72459" y="96310"/>
                      </a:lnTo>
                      <a:lnTo>
                        <a:pt x="96842" y="125918"/>
                      </a:lnTo>
                      <a:lnTo>
                        <a:pt x="111937" y="135787"/>
                      </a:lnTo>
                      <a:lnTo>
                        <a:pt x="120064" y="136948"/>
                      </a:lnTo>
                      <a:lnTo>
                        <a:pt x="132836" y="146237"/>
                      </a:lnTo>
                      <a:lnTo>
                        <a:pt x="139223" y="159009"/>
                      </a:lnTo>
                      <a:lnTo>
                        <a:pt x="150834" y="168298"/>
                      </a:lnTo>
                      <a:lnTo>
                        <a:pt x="161284" y="171201"/>
                      </a:lnTo>
                      <a:lnTo>
                        <a:pt x="176959" y="186876"/>
                      </a:lnTo>
                      <a:lnTo>
                        <a:pt x="177539" y="195004"/>
                      </a:lnTo>
                      <a:lnTo>
                        <a:pt x="192633" y="211259"/>
                      </a:lnTo>
                      <a:lnTo>
                        <a:pt x="221661" y="224612"/>
                      </a:lnTo>
                      <a:lnTo>
                        <a:pt x="242561" y="263509"/>
                      </a:lnTo>
                      <a:lnTo>
                        <a:pt x="244303" y="279184"/>
                      </a:lnTo>
                      <a:lnTo>
                        <a:pt x="266944" y="291375"/>
                      </a:lnTo>
                      <a:lnTo>
                        <a:pt x="281458" y="319242"/>
                      </a:lnTo>
                      <a:lnTo>
                        <a:pt x="286103" y="337239"/>
                      </a:lnTo>
                      <a:lnTo>
                        <a:pt x="310486" y="339561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FFA23C58-AE1C-90DE-9B3D-4FCFB3D98B96}"/>
                    </a:ext>
                  </a:extLst>
                </p:cNvPr>
                <p:cNvSpPr/>
                <p:nvPr/>
              </p:nvSpPr>
              <p:spPr>
                <a:xfrm>
                  <a:off x="10745081" y="4221503"/>
                  <a:ext cx="132946" cy="16836"/>
                </a:xfrm>
                <a:custGeom>
                  <a:avLst/>
                  <a:gdLst>
                    <a:gd name="connsiteX0" fmla="*/ 491 w 132946"/>
                    <a:gd name="connsiteY0" fmla="*/ 16783 h 16836"/>
                    <a:gd name="connsiteX1" fmla="*/ 133438 w 132946"/>
                    <a:gd name="connsiteY1" fmla="*/ -53 h 168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2946" h="16836">
                      <a:moveTo>
                        <a:pt x="491" y="16783"/>
                      </a:moveTo>
                      <a:lnTo>
                        <a:pt x="133438" y="-53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1770D26B-451D-DAD6-54F1-6D26FAB22C1B}"/>
                    </a:ext>
                  </a:extLst>
                </p:cNvPr>
                <p:cNvSpPr/>
                <p:nvPr/>
              </p:nvSpPr>
              <p:spPr>
                <a:xfrm>
                  <a:off x="10107634" y="3314678"/>
                  <a:ext cx="109724" cy="276923"/>
                </a:xfrm>
                <a:custGeom>
                  <a:avLst/>
                  <a:gdLst>
                    <a:gd name="connsiteX0" fmla="*/ 532 w 109724"/>
                    <a:gd name="connsiteY0" fmla="*/ 276920 h 276923"/>
                    <a:gd name="connsiteX1" fmla="*/ 4596 w 109724"/>
                    <a:gd name="connsiteY1" fmla="*/ 272856 h 276923"/>
                    <a:gd name="connsiteX2" fmla="*/ 5176 w 109724"/>
                    <a:gd name="connsiteY2" fmla="*/ 259503 h 276923"/>
                    <a:gd name="connsiteX3" fmla="*/ 1113 w 109724"/>
                    <a:gd name="connsiteY3" fmla="*/ 254279 h 276923"/>
                    <a:gd name="connsiteX4" fmla="*/ 6918 w 109724"/>
                    <a:gd name="connsiteY4" fmla="*/ 245570 h 276923"/>
                    <a:gd name="connsiteX5" fmla="*/ 17368 w 109724"/>
                    <a:gd name="connsiteY5" fmla="*/ 242087 h 276923"/>
                    <a:gd name="connsiteX6" fmla="*/ 22593 w 109724"/>
                    <a:gd name="connsiteY6" fmla="*/ 240345 h 276923"/>
                    <a:gd name="connsiteX7" fmla="*/ 28399 w 109724"/>
                    <a:gd name="connsiteY7" fmla="*/ 233379 h 276923"/>
                    <a:gd name="connsiteX8" fmla="*/ 28399 w 109724"/>
                    <a:gd name="connsiteY8" fmla="*/ 219445 h 276923"/>
                    <a:gd name="connsiteX9" fmla="*/ 38268 w 109724"/>
                    <a:gd name="connsiteY9" fmla="*/ 205512 h 276923"/>
                    <a:gd name="connsiteX10" fmla="*/ 41171 w 109724"/>
                    <a:gd name="connsiteY10" fmla="*/ 202609 h 276923"/>
                    <a:gd name="connsiteX11" fmla="*/ 41752 w 109724"/>
                    <a:gd name="connsiteY11" fmla="*/ 182290 h 276923"/>
                    <a:gd name="connsiteX12" fmla="*/ 36526 w 109724"/>
                    <a:gd name="connsiteY12" fmla="*/ 174162 h 276923"/>
                    <a:gd name="connsiteX13" fmla="*/ 30721 w 109724"/>
                    <a:gd name="connsiteY13" fmla="*/ 172420 h 276923"/>
                    <a:gd name="connsiteX14" fmla="*/ 24335 w 109724"/>
                    <a:gd name="connsiteY14" fmla="*/ 163132 h 276923"/>
                    <a:gd name="connsiteX15" fmla="*/ 30140 w 109724"/>
                    <a:gd name="connsiteY15" fmla="*/ 139910 h 276923"/>
                    <a:gd name="connsiteX16" fmla="*/ 47557 w 109724"/>
                    <a:gd name="connsiteY16" fmla="*/ 135265 h 276923"/>
                    <a:gd name="connsiteX17" fmla="*/ 61490 w 109724"/>
                    <a:gd name="connsiteY17" fmla="*/ 135265 h 276923"/>
                    <a:gd name="connsiteX18" fmla="*/ 85873 w 109724"/>
                    <a:gd name="connsiteY18" fmla="*/ 124815 h 276923"/>
                    <a:gd name="connsiteX19" fmla="*/ 95743 w 109724"/>
                    <a:gd name="connsiteY19" fmla="*/ 112043 h 276923"/>
                    <a:gd name="connsiteX20" fmla="*/ 96323 w 109724"/>
                    <a:gd name="connsiteY20" fmla="*/ 98110 h 276923"/>
                    <a:gd name="connsiteX21" fmla="*/ 102710 w 109724"/>
                    <a:gd name="connsiteY21" fmla="*/ 90563 h 276923"/>
                    <a:gd name="connsiteX22" fmla="*/ 110257 w 109724"/>
                    <a:gd name="connsiteY22" fmla="*/ 71985 h 276923"/>
                    <a:gd name="connsiteX23" fmla="*/ 109676 w 109724"/>
                    <a:gd name="connsiteY23" fmla="*/ 56890 h 276923"/>
                    <a:gd name="connsiteX24" fmla="*/ 93421 w 109724"/>
                    <a:gd name="connsiteY24" fmla="*/ 36571 h 276923"/>
                    <a:gd name="connsiteX25" fmla="*/ 86454 w 109724"/>
                    <a:gd name="connsiteY25" fmla="*/ 36571 h 276923"/>
                    <a:gd name="connsiteX26" fmla="*/ 81229 w 109724"/>
                    <a:gd name="connsiteY26" fmla="*/ 30185 h 276923"/>
                    <a:gd name="connsiteX27" fmla="*/ 82390 w 109724"/>
                    <a:gd name="connsiteY27" fmla="*/ 20896 h 276923"/>
                    <a:gd name="connsiteX28" fmla="*/ 72521 w 109724"/>
                    <a:gd name="connsiteY28" fmla="*/ 11027 h 276923"/>
                    <a:gd name="connsiteX29" fmla="*/ 58007 w 109724"/>
                    <a:gd name="connsiteY29" fmla="*/ 3480 h 276923"/>
                    <a:gd name="connsiteX30" fmla="*/ 60910 w 109724"/>
                    <a:gd name="connsiteY30" fmla="*/ -4 h 276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09724" h="276923">
                      <a:moveTo>
                        <a:pt x="532" y="276920"/>
                      </a:moveTo>
                      <a:lnTo>
                        <a:pt x="4596" y="272856"/>
                      </a:lnTo>
                      <a:lnTo>
                        <a:pt x="5176" y="259503"/>
                      </a:lnTo>
                      <a:lnTo>
                        <a:pt x="1113" y="254279"/>
                      </a:lnTo>
                      <a:lnTo>
                        <a:pt x="6918" y="245570"/>
                      </a:lnTo>
                      <a:lnTo>
                        <a:pt x="17368" y="242087"/>
                      </a:lnTo>
                      <a:lnTo>
                        <a:pt x="22593" y="240345"/>
                      </a:lnTo>
                      <a:lnTo>
                        <a:pt x="28399" y="233379"/>
                      </a:lnTo>
                      <a:lnTo>
                        <a:pt x="28399" y="219445"/>
                      </a:lnTo>
                      <a:lnTo>
                        <a:pt x="38268" y="205512"/>
                      </a:lnTo>
                      <a:lnTo>
                        <a:pt x="41171" y="202609"/>
                      </a:lnTo>
                      <a:lnTo>
                        <a:pt x="41752" y="182290"/>
                      </a:lnTo>
                      <a:lnTo>
                        <a:pt x="36526" y="174162"/>
                      </a:lnTo>
                      <a:lnTo>
                        <a:pt x="30721" y="172420"/>
                      </a:lnTo>
                      <a:lnTo>
                        <a:pt x="24335" y="163132"/>
                      </a:lnTo>
                      <a:lnTo>
                        <a:pt x="30140" y="139910"/>
                      </a:lnTo>
                      <a:lnTo>
                        <a:pt x="47557" y="135265"/>
                      </a:lnTo>
                      <a:lnTo>
                        <a:pt x="61490" y="135265"/>
                      </a:lnTo>
                      <a:lnTo>
                        <a:pt x="85873" y="124815"/>
                      </a:lnTo>
                      <a:lnTo>
                        <a:pt x="95743" y="112043"/>
                      </a:lnTo>
                      <a:lnTo>
                        <a:pt x="96323" y="98110"/>
                      </a:lnTo>
                      <a:lnTo>
                        <a:pt x="102710" y="90563"/>
                      </a:lnTo>
                      <a:lnTo>
                        <a:pt x="110257" y="71985"/>
                      </a:lnTo>
                      <a:lnTo>
                        <a:pt x="109676" y="56890"/>
                      </a:lnTo>
                      <a:lnTo>
                        <a:pt x="93421" y="36571"/>
                      </a:lnTo>
                      <a:lnTo>
                        <a:pt x="86454" y="36571"/>
                      </a:lnTo>
                      <a:lnTo>
                        <a:pt x="81229" y="30185"/>
                      </a:lnTo>
                      <a:lnTo>
                        <a:pt x="82390" y="20896"/>
                      </a:lnTo>
                      <a:lnTo>
                        <a:pt x="72521" y="11027"/>
                      </a:lnTo>
                      <a:lnTo>
                        <a:pt x="58007" y="3480"/>
                      </a:lnTo>
                      <a:lnTo>
                        <a:pt x="60910" y="-4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061BBAF9-A0A0-A480-FAF6-B88B7B5F7B3B}"/>
                    </a:ext>
                  </a:extLst>
                </p:cNvPr>
                <p:cNvSpPr/>
                <p:nvPr/>
              </p:nvSpPr>
              <p:spPr>
                <a:xfrm>
                  <a:off x="9624614" y="3189279"/>
                  <a:ext cx="482439" cy="9288"/>
                </a:xfrm>
                <a:custGeom>
                  <a:avLst/>
                  <a:gdLst>
                    <a:gd name="connsiteX0" fmla="*/ 551 w 482439"/>
                    <a:gd name="connsiteY0" fmla="*/ 9302 h 9288"/>
                    <a:gd name="connsiteX1" fmla="*/ 164267 w 482439"/>
                    <a:gd name="connsiteY1" fmla="*/ 9302 h 9288"/>
                    <a:gd name="connsiteX2" fmla="*/ 375008 w 482439"/>
                    <a:gd name="connsiteY2" fmla="*/ 4077 h 9288"/>
                    <a:gd name="connsiteX3" fmla="*/ 482991 w 482439"/>
                    <a:gd name="connsiteY3" fmla="*/ 13 h 9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82439" h="9288">
                      <a:moveTo>
                        <a:pt x="551" y="9302"/>
                      </a:moveTo>
                      <a:lnTo>
                        <a:pt x="164267" y="9302"/>
                      </a:lnTo>
                      <a:lnTo>
                        <a:pt x="375008" y="4077"/>
                      </a:lnTo>
                      <a:lnTo>
                        <a:pt x="482991" y="13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8FFDCFB0-BC91-9391-660A-DFE289F1938B}"/>
                    </a:ext>
                  </a:extLst>
                </p:cNvPr>
                <p:cNvSpPr/>
                <p:nvPr/>
              </p:nvSpPr>
              <p:spPr>
                <a:xfrm>
                  <a:off x="9687894" y="3563736"/>
                  <a:ext cx="419739" cy="27866"/>
                </a:xfrm>
                <a:custGeom>
                  <a:avLst/>
                  <a:gdLst>
                    <a:gd name="connsiteX0" fmla="*/ 549 w 419739"/>
                    <a:gd name="connsiteY0" fmla="*/ 11019 h 27866"/>
                    <a:gd name="connsiteX1" fmla="*/ 150912 w 419739"/>
                    <a:gd name="connsiteY1" fmla="*/ 11599 h 27866"/>
                    <a:gd name="connsiteX2" fmla="*/ 308822 w 419739"/>
                    <a:gd name="connsiteY2" fmla="*/ 4633 h 27866"/>
                    <a:gd name="connsiteX3" fmla="*/ 391842 w 419739"/>
                    <a:gd name="connsiteY3" fmla="*/ -12 h 27866"/>
                    <a:gd name="connsiteX4" fmla="*/ 401711 w 419739"/>
                    <a:gd name="connsiteY4" fmla="*/ 7535 h 27866"/>
                    <a:gd name="connsiteX5" fmla="*/ 405195 w 419739"/>
                    <a:gd name="connsiteY5" fmla="*/ 16824 h 27866"/>
                    <a:gd name="connsiteX6" fmla="*/ 411580 w 419739"/>
                    <a:gd name="connsiteY6" fmla="*/ 23210 h 27866"/>
                    <a:gd name="connsiteX7" fmla="*/ 420289 w 419739"/>
                    <a:gd name="connsiteY7" fmla="*/ 27855 h 27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9739" h="27866">
                      <a:moveTo>
                        <a:pt x="549" y="11019"/>
                      </a:moveTo>
                      <a:lnTo>
                        <a:pt x="150912" y="11599"/>
                      </a:lnTo>
                      <a:lnTo>
                        <a:pt x="308822" y="4633"/>
                      </a:lnTo>
                      <a:lnTo>
                        <a:pt x="391842" y="-12"/>
                      </a:lnTo>
                      <a:lnTo>
                        <a:pt x="401711" y="7535"/>
                      </a:lnTo>
                      <a:lnTo>
                        <a:pt x="405195" y="16824"/>
                      </a:lnTo>
                      <a:lnTo>
                        <a:pt x="411580" y="23210"/>
                      </a:lnTo>
                      <a:lnTo>
                        <a:pt x="420289" y="27855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BD92B7E0-C77D-1132-FA13-8D09048F72F6}"/>
                    </a:ext>
                  </a:extLst>
                </p:cNvPr>
                <p:cNvSpPr/>
                <p:nvPr/>
              </p:nvSpPr>
              <p:spPr>
                <a:xfrm>
                  <a:off x="9624033" y="3327450"/>
                  <a:ext cx="63860" cy="247315"/>
                </a:xfrm>
                <a:custGeom>
                  <a:avLst/>
                  <a:gdLst>
                    <a:gd name="connsiteX0" fmla="*/ 64425 w 63860"/>
                    <a:gd name="connsiteY0" fmla="*/ 247312 h 247315"/>
                    <a:gd name="connsiteX1" fmla="*/ 53975 w 63860"/>
                    <a:gd name="connsiteY1" fmla="*/ 221768 h 247315"/>
                    <a:gd name="connsiteX2" fmla="*/ 58039 w 63860"/>
                    <a:gd name="connsiteY2" fmla="*/ 208996 h 247315"/>
                    <a:gd name="connsiteX3" fmla="*/ 53395 w 63860"/>
                    <a:gd name="connsiteY3" fmla="*/ 189837 h 247315"/>
                    <a:gd name="connsiteX4" fmla="*/ 54556 w 63860"/>
                    <a:gd name="connsiteY4" fmla="*/ 173001 h 247315"/>
                    <a:gd name="connsiteX5" fmla="*/ 47008 w 63860"/>
                    <a:gd name="connsiteY5" fmla="*/ 168937 h 247315"/>
                    <a:gd name="connsiteX6" fmla="*/ 44686 w 63860"/>
                    <a:gd name="connsiteY6" fmla="*/ 133524 h 247315"/>
                    <a:gd name="connsiteX7" fmla="*/ 28431 w 63860"/>
                    <a:gd name="connsiteY7" fmla="*/ 104496 h 247315"/>
                    <a:gd name="connsiteX8" fmla="*/ 27270 w 63860"/>
                    <a:gd name="connsiteY8" fmla="*/ 83015 h 247315"/>
                    <a:gd name="connsiteX9" fmla="*/ 14497 w 63860"/>
                    <a:gd name="connsiteY9" fmla="*/ 58052 h 247315"/>
                    <a:gd name="connsiteX10" fmla="*/ 6950 w 63860"/>
                    <a:gd name="connsiteY10" fmla="*/ 36571 h 247315"/>
                    <a:gd name="connsiteX11" fmla="*/ 6950 w 63860"/>
                    <a:gd name="connsiteY11" fmla="*/ 28443 h 247315"/>
                    <a:gd name="connsiteX12" fmla="*/ 3467 w 63860"/>
                    <a:gd name="connsiteY12" fmla="*/ 18574 h 247315"/>
                    <a:gd name="connsiteX13" fmla="*/ 3467 w 63860"/>
                    <a:gd name="connsiteY13" fmla="*/ 5221 h 247315"/>
                    <a:gd name="connsiteX14" fmla="*/ 564 w 63860"/>
                    <a:gd name="connsiteY14" fmla="*/ -4 h 247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63860" h="247315">
                      <a:moveTo>
                        <a:pt x="64425" y="247312"/>
                      </a:moveTo>
                      <a:lnTo>
                        <a:pt x="53975" y="221768"/>
                      </a:lnTo>
                      <a:lnTo>
                        <a:pt x="58039" y="208996"/>
                      </a:lnTo>
                      <a:lnTo>
                        <a:pt x="53395" y="189837"/>
                      </a:lnTo>
                      <a:lnTo>
                        <a:pt x="54556" y="173001"/>
                      </a:lnTo>
                      <a:lnTo>
                        <a:pt x="47008" y="168937"/>
                      </a:lnTo>
                      <a:lnTo>
                        <a:pt x="44686" y="133524"/>
                      </a:lnTo>
                      <a:lnTo>
                        <a:pt x="28431" y="104496"/>
                      </a:lnTo>
                      <a:lnTo>
                        <a:pt x="27270" y="83015"/>
                      </a:lnTo>
                      <a:lnTo>
                        <a:pt x="14497" y="58052"/>
                      </a:lnTo>
                      <a:lnTo>
                        <a:pt x="6950" y="36571"/>
                      </a:lnTo>
                      <a:lnTo>
                        <a:pt x="6950" y="28443"/>
                      </a:lnTo>
                      <a:lnTo>
                        <a:pt x="3467" y="18574"/>
                      </a:lnTo>
                      <a:lnTo>
                        <a:pt x="3467" y="5221"/>
                      </a:lnTo>
                      <a:lnTo>
                        <a:pt x="564" y="-4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7C77C211-BB22-86C2-2BD4-A23280129AC2}"/>
                    </a:ext>
                  </a:extLst>
                </p:cNvPr>
                <p:cNvSpPr/>
                <p:nvPr/>
              </p:nvSpPr>
              <p:spPr>
                <a:xfrm>
                  <a:off x="9610680" y="3197987"/>
                  <a:ext cx="15674" cy="129463"/>
                </a:xfrm>
                <a:custGeom>
                  <a:avLst/>
                  <a:gdLst>
                    <a:gd name="connsiteX0" fmla="*/ 13919 w 15674"/>
                    <a:gd name="connsiteY0" fmla="*/ 129472 h 129463"/>
                    <a:gd name="connsiteX1" fmla="*/ 9855 w 15674"/>
                    <a:gd name="connsiteY1" fmla="*/ 119602 h 129463"/>
                    <a:gd name="connsiteX2" fmla="*/ 8114 w 15674"/>
                    <a:gd name="connsiteY2" fmla="*/ 112055 h 129463"/>
                    <a:gd name="connsiteX3" fmla="*/ 567 w 15674"/>
                    <a:gd name="connsiteY3" fmla="*/ 105088 h 129463"/>
                    <a:gd name="connsiteX4" fmla="*/ 6372 w 15674"/>
                    <a:gd name="connsiteY4" fmla="*/ 80125 h 129463"/>
                    <a:gd name="connsiteX5" fmla="*/ 16241 w 15674"/>
                    <a:gd name="connsiteY5" fmla="*/ 50516 h 129463"/>
                    <a:gd name="connsiteX6" fmla="*/ 12178 w 15674"/>
                    <a:gd name="connsiteY6" fmla="*/ 38905 h 129463"/>
                    <a:gd name="connsiteX7" fmla="*/ 4630 w 15674"/>
                    <a:gd name="connsiteY7" fmla="*/ 36583 h 129463"/>
                    <a:gd name="connsiteX8" fmla="*/ 2308 w 15674"/>
                    <a:gd name="connsiteY8" fmla="*/ 27294 h 129463"/>
                    <a:gd name="connsiteX9" fmla="*/ 8114 w 15674"/>
                    <a:gd name="connsiteY9" fmla="*/ 24392 h 129463"/>
                    <a:gd name="connsiteX10" fmla="*/ 8694 w 15674"/>
                    <a:gd name="connsiteY10" fmla="*/ 18005 h 129463"/>
                    <a:gd name="connsiteX11" fmla="*/ 1147 w 15674"/>
                    <a:gd name="connsiteY11" fmla="*/ 9297 h 129463"/>
                    <a:gd name="connsiteX12" fmla="*/ 1728 w 15674"/>
                    <a:gd name="connsiteY12" fmla="*/ 8 h 129463"/>
                    <a:gd name="connsiteX13" fmla="*/ 14500 w 15674"/>
                    <a:gd name="connsiteY13" fmla="*/ 589 h 129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5674" h="129463">
                      <a:moveTo>
                        <a:pt x="13919" y="129472"/>
                      </a:moveTo>
                      <a:lnTo>
                        <a:pt x="9855" y="119602"/>
                      </a:lnTo>
                      <a:lnTo>
                        <a:pt x="8114" y="112055"/>
                      </a:lnTo>
                      <a:lnTo>
                        <a:pt x="567" y="105088"/>
                      </a:lnTo>
                      <a:lnTo>
                        <a:pt x="6372" y="80125"/>
                      </a:lnTo>
                      <a:lnTo>
                        <a:pt x="16241" y="50516"/>
                      </a:lnTo>
                      <a:lnTo>
                        <a:pt x="12178" y="38905"/>
                      </a:lnTo>
                      <a:lnTo>
                        <a:pt x="4630" y="36583"/>
                      </a:lnTo>
                      <a:lnTo>
                        <a:pt x="2308" y="27294"/>
                      </a:lnTo>
                      <a:lnTo>
                        <a:pt x="8114" y="24392"/>
                      </a:lnTo>
                      <a:lnTo>
                        <a:pt x="8694" y="18005"/>
                      </a:lnTo>
                      <a:lnTo>
                        <a:pt x="1147" y="9297"/>
                      </a:lnTo>
                      <a:lnTo>
                        <a:pt x="1728" y="8"/>
                      </a:lnTo>
                      <a:lnTo>
                        <a:pt x="14500" y="589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12E3D9F0-8D9F-2302-7947-8353698FFDBA}"/>
                    </a:ext>
                  </a:extLst>
                </p:cNvPr>
                <p:cNvSpPr/>
                <p:nvPr/>
              </p:nvSpPr>
              <p:spPr>
                <a:xfrm>
                  <a:off x="10107054" y="3189279"/>
                  <a:ext cx="60958" cy="125399"/>
                </a:xfrm>
                <a:custGeom>
                  <a:avLst/>
                  <a:gdLst>
                    <a:gd name="connsiteX0" fmla="*/ 61492 w 60958"/>
                    <a:gd name="connsiteY0" fmla="*/ 125408 h 125399"/>
                    <a:gd name="connsiteX1" fmla="*/ 53945 w 60958"/>
                    <a:gd name="connsiteY1" fmla="*/ 109153 h 125399"/>
                    <a:gd name="connsiteX2" fmla="*/ 34786 w 60958"/>
                    <a:gd name="connsiteY2" fmla="*/ 105089 h 125399"/>
                    <a:gd name="connsiteX3" fmla="*/ 19111 w 60958"/>
                    <a:gd name="connsiteY3" fmla="*/ 96381 h 125399"/>
                    <a:gd name="connsiteX4" fmla="*/ 7500 w 60958"/>
                    <a:gd name="connsiteY4" fmla="*/ 64450 h 125399"/>
                    <a:gd name="connsiteX5" fmla="*/ 8081 w 60958"/>
                    <a:gd name="connsiteY5" fmla="*/ 49937 h 125399"/>
                    <a:gd name="connsiteX6" fmla="*/ 17369 w 60958"/>
                    <a:gd name="connsiteY6" fmla="*/ 30778 h 125399"/>
                    <a:gd name="connsiteX7" fmla="*/ 13886 w 60958"/>
                    <a:gd name="connsiteY7" fmla="*/ 24392 h 125399"/>
                    <a:gd name="connsiteX8" fmla="*/ 1695 w 60958"/>
                    <a:gd name="connsiteY8" fmla="*/ 15103 h 125399"/>
                    <a:gd name="connsiteX9" fmla="*/ 534 w 60958"/>
                    <a:gd name="connsiteY9" fmla="*/ 9 h 125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0958" h="125399">
                      <a:moveTo>
                        <a:pt x="61492" y="125408"/>
                      </a:moveTo>
                      <a:lnTo>
                        <a:pt x="53945" y="109153"/>
                      </a:lnTo>
                      <a:lnTo>
                        <a:pt x="34786" y="105089"/>
                      </a:lnTo>
                      <a:lnTo>
                        <a:pt x="19111" y="96381"/>
                      </a:lnTo>
                      <a:lnTo>
                        <a:pt x="7500" y="64450"/>
                      </a:lnTo>
                      <a:lnTo>
                        <a:pt x="8081" y="49937"/>
                      </a:lnTo>
                      <a:lnTo>
                        <a:pt x="17369" y="30778"/>
                      </a:lnTo>
                      <a:lnTo>
                        <a:pt x="13886" y="24392"/>
                      </a:lnTo>
                      <a:lnTo>
                        <a:pt x="1695" y="15103"/>
                      </a:lnTo>
                      <a:lnTo>
                        <a:pt x="534" y="9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243DE7A4-341C-FFEE-F47D-BE58E814B468}"/>
                    </a:ext>
                  </a:extLst>
                </p:cNvPr>
                <p:cNvSpPr/>
                <p:nvPr/>
              </p:nvSpPr>
              <p:spPr>
                <a:xfrm>
                  <a:off x="7943331" y="2319029"/>
                  <a:ext cx="354137" cy="642672"/>
                </a:xfrm>
                <a:custGeom>
                  <a:avLst/>
                  <a:gdLst>
                    <a:gd name="connsiteX0" fmla="*/ 28528 w 354137"/>
                    <a:gd name="connsiteY0" fmla="*/ 48 h 642672"/>
                    <a:gd name="connsiteX1" fmla="*/ 662 w 354137"/>
                    <a:gd name="connsiteY1" fmla="*/ 127769 h 642672"/>
                    <a:gd name="connsiteX2" fmla="*/ 22142 w 354137"/>
                    <a:gd name="connsiteY2" fmla="*/ 170730 h 642672"/>
                    <a:gd name="connsiteX3" fmla="*/ 12853 w 354137"/>
                    <a:gd name="connsiteY3" fmla="*/ 198597 h 642672"/>
                    <a:gd name="connsiteX4" fmla="*/ 33753 w 354137"/>
                    <a:gd name="connsiteY4" fmla="*/ 226464 h 642672"/>
                    <a:gd name="connsiteX5" fmla="*/ 44784 w 354137"/>
                    <a:gd name="connsiteY5" fmla="*/ 230527 h 642672"/>
                    <a:gd name="connsiteX6" fmla="*/ 67425 w 354137"/>
                    <a:gd name="connsiteY6" fmla="*/ 278713 h 642672"/>
                    <a:gd name="connsiteX7" fmla="*/ 67425 w 354137"/>
                    <a:gd name="connsiteY7" fmla="*/ 290905 h 642672"/>
                    <a:gd name="connsiteX8" fmla="*/ 80778 w 354137"/>
                    <a:gd name="connsiteY8" fmla="*/ 308322 h 642672"/>
                    <a:gd name="connsiteX9" fmla="*/ 86003 w 354137"/>
                    <a:gd name="connsiteY9" fmla="*/ 308322 h 642672"/>
                    <a:gd name="connsiteX10" fmla="*/ 94131 w 354137"/>
                    <a:gd name="connsiteY10" fmla="*/ 320513 h 642672"/>
                    <a:gd name="connsiteX11" fmla="*/ 112708 w 354137"/>
                    <a:gd name="connsiteY11" fmla="*/ 320513 h 642672"/>
                    <a:gd name="connsiteX12" fmla="*/ 112708 w 354137"/>
                    <a:gd name="connsiteY12" fmla="*/ 329802 h 642672"/>
                    <a:gd name="connsiteX13" fmla="*/ 71489 w 354137"/>
                    <a:gd name="connsiteY13" fmla="*/ 428496 h 642672"/>
                    <a:gd name="connsiteX14" fmla="*/ 68586 w 354137"/>
                    <a:gd name="connsiteY14" fmla="*/ 452299 h 642672"/>
                    <a:gd name="connsiteX15" fmla="*/ 76714 w 354137"/>
                    <a:gd name="connsiteY15" fmla="*/ 455202 h 642672"/>
                    <a:gd name="connsiteX16" fmla="*/ 86003 w 354137"/>
                    <a:gd name="connsiteY16" fmla="*/ 470296 h 642672"/>
                    <a:gd name="connsiteX17" fmla="*/ 102258 w 354137"/>
                    <a:gd name="connsiteY17" fmla="*/ 462168 h 642672"/>
                    <a:gd name="connsiteX18" fmla="*/ 123158 w 354137"/>
                    <a:gd name="connsiteY18" fmla="*/ 448235 h 642672"/>
                    <a:gd name="connsiteX19" fmla="*/ 134189 w 354137"/>
                    <a:gd name="connsiteY19" fmla="*/ 459265 h 642672"/>
                    <a:gd name="connsiteX20" fmla="*/ 137092 w 354137"/>
                    <a:gd name="connsiteY20" fmla="*/ 473779 h 642672"/>
                    <a:gd name="connsiteX21" fmla="*/ 134189 w 354137"/>
                    <a:gd name="connsiteY21" fmla="*/ 492357 h 642672"/>
                    <a:gd name="connsiteX22" fmla="*/ 148703 w 354137"/>
                    <a:gd name="connsiteY22" fmla="*/ 548671 h 642672"/>
                    <a:gd name="connsiteX23" fmla="*/ 163797 w 354137"/>
                    <a:gd name="connsiteY23" fmla="*/ 568990 h 642672"/>
                    <a:gd name="connsiteX24" fmla="*/ 177150 w 354137"/>
                    <a:gd name="connsiteY24" fmla="*/ 577118 h 642672"/>
                    <a:gd name="connsiteX25" fmla="*/ 179472 w 354137"/>
                    <a:gd name="connsiteY25" fmla="*/ 594534 h 642672"/>
                    <a:gd name="connsiteX26" fmla="*/ 179472 w 354137"/>
                    <a:gd name="connsiteY26" fmla="*/ 618337 h 642672"/>
                    <a:gd name="connsiteX27" fmla="*/ 192825 w 354137"/>
                    <a:gd name="connsiteY27" fmla="*/ 631690 h 642672"/>
                    <a:gd name="connsiteX28" fmla="*/ 202113 w 354137"/>
                    <a:gd name="connsiteY28" fmla="*/ 618337 h 642672"/>
                    <a:gd name="connsiteX29" fmla="*/ 242172 w 354137"/>
                    <a:gd name="connsiteY29" fmla="*/ 627626 h 642672"/>
                    <a:gd name="connsiteX30" fmla="*/ 254363 w 354137"/>
                    <a:gd name="connsiteY30" fmla="*/ 620659 h 642672"/>
                    <a:gd name="connsiteX31" fmla="*/ 306613 w 354137"/>
                    <a:gd name="connsiteY31" fmla="*/ 630529 h 642672"/>
                    <a:gd name="connsiteX32" fmla="*/ 322869 w 354137"/>
                    <a:gd name="connsiteY32" fmla="*/ 611370 h 642672"/>
                    <a:gd name="connsiteX33" fmla="*/ 333319 w 354137"/>
                    <a:gd name="connsiteY33" fmla="*/ 607887 h 642672"/>
                    <a:gd name="connsiteX34" fmla="*/ 340285 w 354137"/>
                    <a:gd name="connsiteY34" fmla="*/ 618337 h 642672"/>
                    <a:gd name="connsiteX35" fmla="*/ 349574 w 354137"/>
                    <a:gd name="connsiteY35" fmla="*/ 642140 h 642672"/>
                    <a:gd name="connsiteX36" fmla="*/ 354799 w 354137"/>
                    <a:gd name="connsiteY36" fmla="*/ 642720 h 642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354137" h="642672">
                      <a:moveTo>
                        <a:pt x="28528" y="48"/>
                      </a:moveTo>
                      <a:lnTo>
                        <a:pt x="662" y="127769"/>
                      </a:lnTo>
                      <a:lnTo>
                        <a:pt x="22142" y="170730"/>
                      </a:lnTo>
                      <a:lnTo>
                        <a:pt x="12853" y="198597"/>
                      </a:lnTo>
                      <a:lnTo>
                        <a:pt x="33753" y="226464"/>
                      </a:lnTo>
                      <a:lnTo>
                        <a:pt x="44784" y="230527"/>
                      </a:lnTo>
                      <a:lnTo>
                        <a:pt x="67425" y="278713"/>
                      </a:lnTo>
                      <a:lnTo>
                        <a:pt x="67425" y="290905"/>
                      </a:lnTo>
                      <a:lnTo>
                        <a:pt x="80778" y="308322"/>
                      </a:lnTo>
                      <a:lnTo>
                        <a:pt x="86003" y="308322"/>
                      </a:lnTo>
                      <a:lnTo>
                        <a:pt x="94131" y="320513"/>
                      </a:lnTo>
                      <a:lnTo>
                        <a:pt x="112708" y="320513"/>
                      </a:lnTo>
                      <a:lnTo>
                        <a:pt x="112708" y="329802"/>
                      </a:lnTo>
                      <a:lnTo>
                        <a:pt x="71489" y="428496"/>
                      </a:lnTo>
                      <a:lnTo>
                        <a:pt x="68586" y="452299"/>
                      </a:lnTo>
                      <a:lnTo>
                        <a:pt x="76714" y="455202"/>
                      </a:lnTo>
                      <a:lnTo>
                        <a:pt x="86003" y="470296"/>
                      </a:lnTo>
                      <a:lnTo>
                        <a:pt x="102258" y="462168"/>
                      </a:lnTo>
                      <a:lnTo>
                        <a:pt x="123158" y="448235"/>
                      </a:lnTo>
                      <a:lnTo>
                        <a:pt x="134189" y="459265"/>
                      </a:lnTo>
                      <a:lnTo>
                        <a:pt x="137092" y="473779"/>
                      </a:lnTo>
                      <a:lnTo>
                        <a:pt x="134189" y="492357"/>
                      </a:lnTo>
                      <a:lnTo>
                        <a:pt x="148703" y="548671"/>
                      </a:lnTo>
                      <a:lnTo>
                        <a:pt x="163797" y="568990"/>
                      </a:lnTo>
                      <a:lnTo>
                        <a:pt x="177150" y="577118"/>
                      </a:lnTo>
                      <a:lnTo>
                        <a:pt x="179472" y="594534"/>
                      </a:lnTo>
                      <a:lnTo>
                        <a:pt x="179472" y="618337"/>
                      </a:lnTo>
                      <a:lnTo>
                        <a:pt x="192825" y="631690"/>
                      </a:lnTo>
                      <a:lnTo>
                        <a:pt x="202113" y="618337"/>
                      </a:lnTo>
                      <a:lnTo>
                        <a:pt x="242172" y="627626"/>
                      </a:lnTo>
                      <a:lnTo>
                        <a:pt x="254363" y="620659"/>
                      </a:lnTo>
                      <a:lnTo>
                        <a:pt x="306613" y="630529"/>
                      </a:lnTo>
                      <a:lnTo>
                        <a:pt x="322869" y="611370"/>
                      </a:lnTo>
                      <a:lnTo>
                        <a:pt x="333319" y="607887"/>
                      </a:lnTo>
                      <a:lnTo>
                        <a:pt x="340285" y="618337"/>
                      </a:lnTo>
                      <a:lnTo>
                        <a:pt x="349574" y="642140"/>
                      </a:lnTo>
                      <a:lnTo>
                        <a:pt x="354799" y="642720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EF1EE902-55AF-FBEF-1F7A-72A1FFA12057}"/>
                    </a:ext>
                  </a:extLst>
                </p:cNvPr>
                <p:cNvSpPr/>
                <p:nvPr/>
              </p:nvSpPr>
              <p:spPr>
                <a:xfrm>
                  <a:off x="7693113" y="3173604"/>
                  <a:ext cx="276923" cy="58635"/>
                </a:xfrm>
                <a:custGeom>
                  <a:avLst/>
                  <a:gdLst>
                    <a:gd name="connsiteX0" fmla="*/ 680 w 276923"/>
                    <a:gd name="connsiteY0" fmla="*/ 12 h 58635"/>
                    <a:gd name="connsiteX1" fmla="*/ 142335 w 276923"/>
                    <a:gd name="connsiteY1" fmla="*/ 31362 h 58635"/>
                    <a:gd name="connsiteX2" fmla="*/ 277604 w 276923"/>
                    <a:gd name="connsiteY2" fmla="*/ 58648 h 58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6923" h="58635">
                      <a:moveTo>
                        <a:pt x="680" y="12"/>
                      </a:moveTo>
                      <a:lnTo>
                        <a:pt x="142335" y="31362"/>
                      </a:lnTo>
                      <a:lnTo>
                        <a:pt x="277604" y="58648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2E454FEB-0B4D-0A92-6787-F9C675B479CE}"/>
                    </a:ext>
                  </a:extLst>
                </p:cNvPr>
                <p:cNvSpPr/>
                <p:nvPr/>
              </p:nvSpPr>
              <p:spPr>
                <a:xfrm>
                  <a:off x="7693113" y="2675489"/>
                  <a:ext cx="152105" cy="498114"/>
                </a:xfrm>
                <a:custGeom>
                  <a:avLst/>
                  <a:gdLst>
                    <a:gd name="connsiteX0" fmla="*/ 684 w 152105"/>
                    <a:gd name="connsiteY0" fmla="*/ 498144 h 498114"/>
                    <a:gd name="connsiteX1" fmla="*/ 50031 w 152105"/>
                    <a:gd name="connsiteY1" fmla="*/ 281598 h 498114"/>
                    <a:gd name="connsiteX2" fmla="*/ 66867 w 152105"/>
                    <a:gd name="connsiteY2" fmla="*/ 247926 h 498114"/>
                    <a:gd name="connsiteX3" fmla="*/ 69189 w 152105"/>
                    <a:gd name="connsiteY3" fmla="*/ 235734 h 498114"/>
                    <a:gd name="connsiteX4" fmla="*/ 73834 w 152105"/>
                    <a:gd name="connsiteY4" fmla="*/ 230509 h 498114"/>
                    <a:gd name="connsiteX5" fmla="*/ 68609 w 152105"/>
                    <a:gd name="connsiteY5" fmla="*/ 218898 h 498114"/>
                    <a:gd name="connsiteX6" fmla="*/ 51772 w 152105"/>
                    <a:gd name="connsiteY6" fmla="*/ 211932 h 498114"/>
                    <a:gd name="connsiteX7" fmla="*/ 52934 w 152105"/>
                    <a:gd name="connsiteY7" fmla="*/ 187548 h 498114"/>
                    <a:gd name="connsiteX8" fmla="*/ 76156 w 152105"/>
                    <a:gd name="connsiteY8" fmla="*/ 153876 h 498114"/>
                    <a:gd name="connsiteX9" fmla="*/ 90670 w 152105"/>
                    <a:gd name="connsiteY9" fmla="*/ 149232 h 498114"/>
                    <a:gd name="connsiteX10" fmla="*/ 99958 w 152105"/>
                    <a:gd name="connsiteY10" fmla="*/ 135879 h 498114"/>
                    <a:gd name="connsiteX11" fmla="*/ 99378 w 152105"/>
                    <a:gd name="connsiteY11" fmla="*/ 126590 h 498114"/>
                    <a:gd name="connsiteX12" fmla="*/ 109828 w 152105"/>
                    <a:gd name="connsiteY12" fmla="*/ 117301 h 498114"/>
                    <a:gd name="connsiteX13" fmla="*/ 128406 w 152105"/>
                    <a:gd name="connsiteY13" fmla="*/ 85371 h 498114"/>
                    <a:gd name="connsiteX14" fmla="*/ 152789 w 152105"/>
                    <a:gd name="connsiteY14" fmla="*/ 57504 h 498114"/>
                    <a:gd name="connsiteX15" fmla="*/ 149886 w 152105"/>
                    <a:gd name="connsiteY15" fmla="*/ 38927 h 498114"/>
                    <a:gd name="connsiteX16" fmla="*/ 129567 w 152105"/>
                    <a:gd name="connsiteY16" fmla="*/ 20930 h 498114"/>
                    <a:gd name="connsiteX17" fmla="*/ 120278 w 152105"/>
                    <a:gd name="connsiteY17" fmla="*/ 30 h 498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52105" h="498114">
                      <a:moveTo>
                        <a:pt x="684" y="498144"/>
                      </a:moveTo>
                      <a:lnTo>
                        <a:pt x="50031" y="281598"/>
                      </a:lnTo>
                      <a:lnTo>
                        <a:pt x="66867" y="247926"/>
                      </a:lnTo>
                      <a:lnTo>
                        <a:pt x="69189" y="235734"/>
                      </a:lnTo>
                      <a:lnTo>
                        <a:pt x="73834" y="230509"/>
                      </a:lnTo>
                      <a:lnTo>
                        <a:pt x="68609" y="218898"/>
                      </a:lnTo>
                      <a:lnTo>
                        <a:pt x="51772" y="211932"/>
                      </a:lnTo>
                      <a:lnTo>
                        <a:pt x="52934" y="187548"/>
                      </a:lnTo>
                      <a:lnTo>
                        <a:pt x="76156" y="153876"/>
                      </a:lnTo>
                      <a:lnTo>
                        <a:pt x="90670" y="149232"/>
                      </a:lnTo>
                      <a:lnTo>
                        <a:pt x="99958" y="135879"/>
                      </a:lnTo>
                      <a:lnTo>
                        <a:pt x="99378" y="126590"/>
                      </a:lnTo>
                      <a:lnTo>
                        <a:pt x="109828" y="117301"/>
                      </a:lnTo>
                      <a:lnTo>
                        <a:pt x="128406" y="85371"/>
                      </a:lnTo>
                      <a:lnTo>
                        <a:pt x="152789" y="57504"/>
                      </a:lnTo>
                      <a:lnTo>
                        <a:pt x="149886" y="38927"/>
                      </a:lnTo>
                      <a:lnTo>
                        <a:pt x="129567" y="20930"/>
                      </a:lnTo>
                      <a:lnTo>
                        <a:pt x="120278" y="30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46FC3FF9-3D38-DC80-5BA6-233550487E79}"/>
                    </a:ext>
                  </a:extLst>
                </p:cNvPr>
                <p:cNvSpPr/>
                <p:nvPr/>
              </p:nvSpPr>
              <p:spPr>
                <a:xfrm>
                  <a:off x="7970037" y="3232240"/>
                  <a:ext cx="278084" cy="47605"/>
                </a:xfrm>
                <a:custGeom>
                  <a:avLst/>
                  <a:gdLst>
                    <a:gd name="connsiteX0" fmla="*/ 278747 w 278084"/>
                    <a:gd name="connsiteY0" fmla="*/ 47614 h 47605"/>
                    <a:gd name="connsiteX1" fmla="*/ 662 w 278084"/>
                    <a:gd name="connsiteY1" fmla="*/ 9 h 47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78084" h="47605">
                      <a:moveTo>
                        <a:pt x="278747" y="47614"/>
                      </a:moveTo>
                      <a:lnTo>
                        <a:pt x="662" y="9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0B9C7EBD-33C5-917A-0137-92F3F4EB04E3}"/>
                    </a:ext>
                  </a:extLst>
                </p:cNvPr>
                <p:cNvSpPr/>
                <p:nvPr/>
              </p:nvSpPr>
              <p:spPr>
                <a:xfrm>
                  <a:off x="7812707" y="2301613"/>
                  <a:ext cx="76052" cy="373876"/>
                </a:xfrm>
                <a:custGeom>
                  <a:avLst/>
                  <a:gdLst>
                    <a:gd name="connsiteX0" fmla="*/ 76731 w 76052"/>
                    <a:gd name="connsiteY0" fmla="*/ 57 h 373876"/>
                    <a:gd name="connsiteX1" fmla="*/ 3001 w 76052"/>
                    <a:gd name="connsiteY1" fmla="*/ 325748 h 373876"/>
                    <a:gd name="connsiteX2" fmla="*/ 7065 w 76052"/>
                    <a:gd name="connsiteY2" fmla="*/ 348970 h 373876"/>
                    <a:gd name="connsiteX3" fmla="*/ 679 w 76052"/>
                    <a:gd name="connsiteY3" fmla="*/ 373934 h 373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6052" h="373876">
                      <a:moveTo>
                        <a:pt x="76731" y="57"/>
                      </a:moveTo>
                      <a:lnTo>
                        <a:pt x="3001" y="325748"/>
                      </a:lnTo>
                      <a:lnTo>
                        <a:pt x="7065" y="348970"/>
                      </a:lnTo>
                      <a:lnTo>
                        <a:pt x="679" y="373934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F00421D1-B6EE-F0E3-ADB7-C3F570F357ED}"/>
                    </a:ext>
                  </a:extLst>
                </p:cNvPr>
                <p:cNvSpPr/>
                <p:nvPr/>
              </p:nvSpPr>
              <p:spPr>
                <a:xfrm>
                  <a:off x="8248122" y="2961702"/>
                  <a:ext cx="49347" cy="318143"/>
                </a:xfrm>
                <a:custGeom>
                  <a:avLst/>
                  <a:gdLst>
                    <a:gd name="connsiteX0" fmla="*/ 49999 w 49347"/>
                    <a:gd name="connsiteY0" fmla="*/ 17 h 318143"/>
                    <a:gd name="connsiteX1" fmla="*/ 652 w 49347"/>
                    <a:gd name="connsiteY1" fmla="*/ 318160 h 3181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9347" h="318143">
                      <a:moveTo>
                        <a:pt x="49999" y="17"/>
                      </a:moveTo>
                      <a:lnTo>
                        <a:pt x="652" y="318160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2424D52C-B431-C5AC-F895-6B315C422A4C}"/>
                    </a:ext>
                  </a:extLst>
                </p:cNvPr>
                <p:cNvSpPr/>
                <p:nvPr/>
              </p:nvSpPr>
              <p:spPr>
                <a:xfrm>
                  <a:off x="10459449" y="3394214"/>
                  <a:ext cx="47024" cy="505081"/>
                </a:xfrm>
                <a:custGeom>
                  <a:avLst/>
                  <a:gdLst>
                    <a:gd name="connsiteX0" fmla="*/ 12123 w 47024"/>
                    <a:gd name="connsiteY0" fmla="*/ -16 h 505081"/>
                    <a:gd name="connsiteX1" fmla="*/ 35925 w 47024"/>
                    <a:gd name="connsiteY1" fmla="*/ 291422 h 505081"/>
                    <a:gd name="connsiteX2" fmla="*/ 30120 w 47024"/>
                    <a:gd name="connsiteY2" fmla="*/ 321610 h 505081"/>
                    <a:gd name="connsiteX3" fmla="*/ 30120 w 47024"/>
                    <a:gd name="connsiteY3" fmla="*/ 333222 h 505081"/>
                    <a:gd name="connsiteX4" fmla="*/ 44053 w 47024"/>
                    <a:gd name="connsiteY4" fmla="*/ 353541 h 505081"/>
                    <a:gd name="connsiteX5" fmla="*/ 44053 w 47024"/>
                    <a:gd name="connsiteY5" fmla="*/ 357605 h 505081"/>
                    <a:gd name="connsiteX6" fmla="*/ 42311 w 47024"/>
                    <a:gd name="connsiteY6" fmla="*/ 362830 h 505081"/>
                    <a:gd name="connsiteX7" fmla="*/ 47536 w 47024"/>
                    <a:gd name="connsiteY7" fmla="*/ 373860 h 505081"/>
                    <a:gd name="connsiteX8" fmla="*/ 45795 w 47024"/>
                    <a:gd name="connsiteY8" fmla="*/ 387794 h 505081"/>
                    <a:gd name="connsiteX9" fmla="*/ 36506 w 47024"/>
                    <a:gd name="connsiteY9" fmla="*/ 398243 h 505081"/>
                    <a:gd name="connsiteX10" fmla="*/ 28959 w 47024"/>
                    <a:gd name="connsiteY10" fmla="*/ 422627 h 505081"/>
                    <a:gd name="connsiteX11" fmla="*/ 6898 w 47024"/>
                    <a:gd name="connsiteY11" fmla="*/ 453396 h 505081"/>
                    <a:gd name="connsiteX12" fmla="*/ 6317 w 47024"/>
                    <a:gd name="connsiteY12" fmla="*/ 494035 h 505081"/>
                    <a:gd name="connsiteX13" fmla="*/ 512 w 47024"/>
                    <a:gd name="connsiteY13" fmla="*/ 494035 h 505081"/>
                    <a:gd name="connsiteX14" fmla="*/ 5736 w 47024"/>
                    <a:gd name="connsiteY14" fmla="*/ 505065 h 505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7024" h="505081">
                      <a:moveTo>
                        <a:pt x="12123" y="-16"/>
                      </a:moveTo>
                      <a:lnTo>
                        <a:pt x="35925" y="291422"/>
                      </a:lnTo>
                      <a:lnTo>
                        <a:pt x="30120" y="321610"/>
                      </a:lnTo>
                      <a:lnTo>
                        <a:pt x="30120" y="333222"/>
                      </a:lnTo>
                      <a:lnTo>
                        <a:pt x="44053" y="353541"/>
                      </a:lnTo>
                      <a:lnTo>
                        <a:pt x="44053" y="357605"/>
                      </a:lnTo>
                      <a:lnTo>
                        <a:pt x="42311" y="362830"/>
                      </a:lnTo>
                      <a:lnTo>
                        <a:pt x="47536" y="373860"/>
                      </a:lnTo>
                      <a:lnTo>
                        <a:pt x="45795" y="387794"/>
                      </a:lnTo>
                      <a:lnTo>
                        <a:pt x="36506" y="398243"/>
                      </a:lnTo>
                      <a:lnTo>
                        <a:pt x="28959" y="422627"/>
                      </a:lnTo>
                      <a:lnTo>
                        <a:pt x="6898" y="453396"/>
                      </a:lnTo>
                      <a:lnTo>
                        <a:pt x="6317" y="494035"/>
                      </a:lnTo>
                      <a:lnTo>
                        <a:pt x="512" y="494035"/>
                      </a:lnTo>
                      <a:lnTo>
                        <a:pt x="5736" y="505065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AE8B9F9E-734B-B248-BF56-03F89E0A635A}"/>
                    </a:ext>
                  </a:extLst>
                </p:cNvPr>
                <p:cNvSpPr/>
                <p:nvPr/>
              </p:nvSpPr>
              <p:spPr>
                <a:xfrm>
                  <a:off x="10356111" y="3899296"/>
                  <a:ext cx="108563" cy="114949"/>
                </a:xfrm>
                <a:custGeom>
                  <a:avLst/>
                  <a:gdLst>
                    <a:gd name="connsiteX0" fmla="*/ 2258 w 108563"/>
                    <a:gd name="connsiteY0" fmla="*/ 114914 h 114949"/>
                    <a:gd name="connsiteX1" fmla="*/ 516 w 108563"/>
                    <a:gd name="connsiteY1" fmla="*/ 104464 h 114949"/>
                    <a:gd name="connsiteX2" fmla="*/ 23738 w 108563"/>
                    <a:gd name="connsiteY2" fmla="*/ 82983 h 114949"/>
                    <a:gd name="connsiteX3" fmla="*/ 63797 w 108563"/>
                    <a:gd name="connsiteY3" fmla="*/ 100400 h 114949"/>
                    <a:gd name="connsiteX4" fmla="*/ 72505 w 108563"/>
                    <a:gd name="connsiteY4" fmla="*/ 98658 h 114949"/>
                    <a:gd name="connsiteX5" fmla="*/ 74827 w 108563"/>
                    <a:gd name="connsiteY5" fmla="*/ 84725 h 114949"/>
                    <a:gd name="connsiteX6" fmla="*/ 64958 w 108563"/>
                    <a:gd name="connsiteY6" fmla="*/ 74275 h 114949"/>
                    <a:gd name="connsiteX7" fmla="*/ 67280 w 108563"/>
                    <a:gd name="connsiteY7" fmla="*/ 55117 h 114949"/>
                    <a:gd name="connsiteX8" fmla="*/ 73085 w 108563"/>
                    <a:gd name="connsiteY8" fmla="*/ 52214 h 114949"/>
                    <a:gd name="connsiteX9" fmla="*/ 80052 w 108563"/>
                    <a:gd name="connsiteY9" fmla="*/ 55697 h 114949"/>
                    <a:gd name="connsiteX10" fmla="*/ 83536 w 108563"/>
                    <a:gd name="connsiteY10" fmla="*/ 48731 h 114949"/>
                    <a:gd name="connsiteX11" fmla="*/ 105016 w 108563"/>
                    <a:gd name="connsiteY11" fmla="*/ 45247 h 114949"/>
                    <a:gd name="connsiteX12" fmla="*/ 105597 w 108563"/>
                    <a:gd name="connsiteY12" fmla="*/ 40022 h 114949"/>
                    <a:gd name="connsiteX13" fmla="*/ 96888 w 108563"/>
                    <a:gd name="connsiteY13" fmla="*/ 27250 h 114949"/>
                    <a:gd name="connsiteX14" fmla="*/ 96308 w 108563"/>
                    <a:gd name="connsiteY14" fmla="*/ 20864 h 114949"/>
                    <a:gd name="connsiteX15" fmla="*/ 109080 w 108563"/>
                    <a:gd name="connsiteY15" fmla="*/ 5189 h 114949"/>
                    <a:gd name="connsiteX16" fmla="*/ 109080 w 108563"/>
                    <a:gd name="connsiteY16" fmla="*/ -36 h 114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08563" h="114949">
                      <a:moveTo>
                        <a:pt x="2258" y="114914"/>
                      </a:moveTo>
                      <a:lnTo>
                        <a:pt x="516" y="104464"/>
                      </a:lnTo>
                      <a:lnTo>
                        <a:pt x="23738" y="82983"/>
                      </a:lnTo>
                      <a:lnTo>
                        <a:pt x="63797" y="100400"/>
                      </a:lnTo>
                      <a:lnTo>
                        <a:pt x="72505" y="98658"/>
                      </a:lnTo>
                      <a:lnTo>
                        <a:pt x="74827" y="84725"/>
                      </a:lnTo>
                      <a:lnTo>
                        <a:pt x="64958" y="74275"/>
                      </a:lnTo>
                      <a:lnTo>
                        <a:pt x="67280" y="55117"/>
                      </a:lnTo>
                      <a:lnTo>
                        <a:pt x="73085" y="52214"/>
                      </a:lnTo>
                      <a:lnTo>
                        <a:pt x="80052" y="55697"/>
                      </a:lnTo>
                      <a:lnTo>
                        <a:pt x="83536" y="48731"/>
                      </a:lnTo>
                      <a:lnTo>
                        <a:pt x="105016" y="45247"/>
                      </a:lnTo>
                      <a:lnTo>
                        <a:pt x="105597" y="40022"/>
                      </a:lnTo>
                      <a:lnTo>
                        <a:pt x="96888" y="27250"/>
                      </a:lnTo>
                      <a:lnTo>
                        <a:pt x="96308" y="20864"/>
                      </a:lnTo>
                      <a:lnTo>
                        <a:pt x="109080" y="5189"/>
                      </a:lnTo>
                      <a:lnTo>
                        <a:pt x="109080" y="-36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D83DC0D1-4C24-A7FE-E16A-EB5CF2DA44FA}"/>
                    </a:ext>
                  </a:extLst>
                </p:cNvPr>
                <p:cNvSpPr/>
                <p:nvPr/>
              </p:nvSpPr>
              <p:spPr>
                <a:xfrm>
                  <a:off x="10099506" y="3591602"/>
                  <a:ext cx="258346" cy="422642"/>
                </a:xfrm>
                <a:custGeom>
                  <a:avLst/>
                  <a:gdLst>
                    <a:gd name="connsiteX0" fmla="*/ 258874 w 258346"/>
                    <a:gd name="connsiteY0" fmla="*/ 422617 h 422642"/>
                    <a:gd name="connsiteX1" fmla="*/ 242618 w 258346"/>
                    <a:gd name="connsiteY1" fmla="*/ 422617 h 422642"/>
                    <a:gd name="connsiteX2" fmla="*/ 234491 w 258346"/>
                    <a:gd name="connsiteY2" fmla="*/ 413909 h 422642"/>
                    <a:gd name="connsiteX3" fmla="*/ 224041 w 258346"/>
                    <a:gd name="connsiteY3" fmla="*/ 391848 h 422642"/>
                    <a:gd name="connsiteX4" fmla="*/ 224041 w 258346"/>
                    <a:gd name="connsiteY4" fmla="*/ 380817 h 422642"/>
                    <a:gd name="connsiteX5" fmla="*/ 228685 w 258346"/>
                    <a:gd name="connsiteY5" fmla="*/ 377334 h 422642"/>
                    <a:gd name="connsiteX6" fmla="*/ 229266 w 258346"/>
                    <a:gd name="connsiteY6" fmla="*/ 369786 h 422642"/>
                    <a:gd name="connsiteX7" fmla="*/ 219396 w 258346"/>
                    <a:gd name="connsiteY7" fmla="*/ 358756 h 422642"/>
                    <a:gd name="connsiteX8" fmla="*/ 214171 w 258346"/>
                    <a:gd name="connsiteY8" fmla="*/ 344242 h 422642"/>
                    <a:gd name="connsiteX9" fmla="*/ 198496 w 258346"/>
                    <a:gd name="connsiteY9" fmla="*/ 320439 h 422642"/>
                    <a:gd name="connsiteX10" fmla="*/ 170630 w 258346"/>
                    <a:gd name="connsiteY10" fmla="*/ 312892 h 422642"/>
                    <a:gd name="connsiteX11" fmla="*/ 127669 w 258346"/>
                    <a:gd name="connsiteY11" fmla="*/ 271673 h 422642"/>
                    <a:gd name="connsiteX12" fmla="*/ 125347 w 258346"/>
                    <a:gd name="connsiteY12" fmla="*/ 257740 h 422642"/>
                    <a:gd name="connsiteX13" fmla="*/ 141602 w 258346"/>
                    <a:gd name="connsiteY13" fmla="*/ 213618 h 422642"/>
                    <a:gd name="connsiteX14" fmla="*/ 139280 w 258346"/>
                    <a:gd name="connsiteY14" fmla="*/ 202587 h 422642"/>
                    <a:gd name="connsiteX15" fmla="*/ 146247 w 258346"/>
                    <a:gd name="connsiteY15" fmla="*/ 196201 h 422642"/>
                    <a:gd name="connsiteX16" fmla="*/ 146247 w 258346"/>
                    <a:gd name="connsiteY16" fmla="*/ 188654 h 422642"/>
                    <a:gd name="connsiteX17" fmla="*/ 129991 w 258346"/>
                    <a:gd name="connsiteY17" fmla="*/ 179946 h 422642"/>
                    <a:gd name="connsiteX18" fmla="*/ 112575 w 258346"/>
                    <a:gd name="connsiteY18" fmla="*/ 175882 h 422642"/>
                    <a:gd name="connsiteX19" fmla="*/ 92836 w 258346"/>
                    <a:gd name="connsiteY19" fmla="*/ 182848 h 422642"/>
                    <a:gd name="connsiteX20" fmla="*/ 85288 w 258346"/>
                    <a:gd name="connsiteY20" fmla="*/ 169496 h 422642"/>
                    <a:gd name="connsiteX21" fmla="*/ 88772 w 258346"/>
                    <a:gd name="connsiteY21" fmla="*/ 158465 h 422642"/>
                    <a:gd name="connsiteX22" fmla="*/ 84708 w 258346"/>
                    <a:gd name="connsiteY22" fmla="*/ 144532 h 422642"/>
                    <a:gd name="connsiteX23" fmla="*/ 34780 w 258346"/>
                    <a:gd name="connsiteY23" fmla="*/ 95765 h 422642"/>
                    <a:gd name="connsiteX24" fmla="*/ 22008 w 258346"/>
                    <a:gd name="connsiteY24" fmla="*/ 87057 h 422642"/>
                    <a:gd name="connsiteX25" fmla="*/ 7494 w 258346"/>
                    <a:gd name="connsiteY25" fmla="*/ 52804 h 422642"/>
                    <a:gd name="connsiteX26" fmla="*/ 528 w 258346"/>
                    <a:gd name="connsiteY26" fmla="*/ 21454 h 422642"/>
                    <a:gd name="connsiteX27" fmla="*/ 8655 w 258346"/>
                    <a:gd name="connsiteY27" fmla="*/ -26 h 422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8346" h="422642">
                      <a:moveTo>
                        <a:pt x="258874" y="422617"/>
                      </a:moveTo>
                      <a:lnTo>
                        <a:pt x="242618" y="422617"/>
                      </a:lnTo>
                      <a:lnTo>
                        <a:pt x="234491" y="413909"/>
                      </a:lnTo>
                      <a:lnTo>
                        <a:pt x="224041" y="391848"/>
                      </a:lnTo>
                      <a:lnTo>
                        <a:pt x="224041" y="380817"/>
                      </a:lnTo>
                      <a:lnTo>
                        <a:pt x="228685" y="377334"/>
                      </a:lnTo>
                      <a:lnTo>
                        <a:pt x="229266" y="369786"/>
                      </a:lnTo>
                      <a:lnTo>
                        <a:pt x="219396" y="358756"/>
                      </a:lnTo>
                      <a:lnTo>
                        <a:pt x="214171" y="344242"/>
                      </a:lnTo>
                      <a:lnTo>
                        <a:pt x="198496" y="320439"/>
                      </a:lnTo>
                      <a:lnTo>
                        <a:pt x="170630" y="312892"/>
                      </a:lnTo>
                      <a:lnTo>
                        <a:pt x="127669" y="271673"/>
                      </a:lnTo>
                      <a:lnTo>
                        <a:pt x="125347" y="257740"/>
                      </a:lnTo>
                      <a:lnTo>
                        <a:pt x="141602" y="213618"/>
                      </a:lnTo>
                      <a:lnTo>
                        <a:pt x="139280" y="202587"/>
                      </a:lnTo>
                      <a:lnTo>
                        <a:pt x="146247" y="196201"/>
                      </a:lnTo>
                      <a:lnTo>
                        <a:pt x="146247" y="188654"/>
                      </a:lnTo>
                      <a:lnTo>
                        <a:pt x="129991" y="179946"/>
                      </a:lnTo>
                      <a:lnTo>
                        <a:pt x="112575" y="175882"/>
                      </a:lnTo>
                      <a:lnTo>
                        <a:pt x="92836" y="182848"/>
                      </a:lnTo>
                      <a:lnTo>
                        <a:pt x="85288" y="169496"/>
                      </a:lnTo>
                      <a:lnTo>
                        <a:pt x="88772" y="158465"/>
                      </a:lnTo>
                      <a:lnTo>
                        <a:pt x="84708" y="144532"/>
                      </a:lnTo>
                      <a:lnTo>
                        <a:pt x="34780" y="95765"/>
                      </a:lnTo>
                      <a:lnTo>
                        <a:pt x="22008" y="87057"/>
                      </a:lnTo>
                      <a:lnTo>
                        <a:pt x="7494" y="52804"/>
                      </a:lnTo>
                      <a:lnTo>
                        <a:pt x="528" y="21454"/>
                      </a:lnTo>
                      <a:lnTo>
                        <a:pt x="8655" y="-26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42861BB0-6756-0EF7-2A04-801EA951E2C8}"/>
                    </a:ext>
                  </a:extLst>
                </p:cNvPr>
                <p:cNvSpPr/>
                <p:nvPr/>
              </p:nvSpPr>
              <p:spPr>
                <a:xfrm>
                  <a:off x="10168012" y="3298423"/>
                  <a:ext cx="266473" cy="16255"/>
                </a:xfrm>
                <a:custGeom>
                  <a:avLst/>
                  <a:gdLst>
                    <a:gd name="connsiteX0" fmla="*/ 523 w 266473"/>
                    <a:gd name="connsiteY0" fmla="*/ 16261 h 16255"/>
                    <a:gd name="connsiteX1" fmla="*/ 266997 w 266473"/>
                    <a:gd name="connsiteY1" fmla="*/ 5 h 16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6473" h="16255">
                      <a:moveTo>
                        <a:pt x="523" y="16261"/>
                      </a:moveTo>
                      <a:lnTo>
                        <a:pt x="266997" y="5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2699CB65-318F-C6C5-BCF8-CBB9A665D4A1}"/>
                    </a:ext>
                  </a:extLst>
                </p:cNvPr>
                <p:cNvSpPr/>
                <p:nvPr/>
              </p:nvSpPr>
              <p:spPr>
                <a:xfrm>
                  <a:off x="10464674" y="3700166"/>
                  <a:ext cx="305371" cy="203774"/>
                </a:xfrm>
                <a:custGeom>
                  <a:avLst/>
                  <a:gdLst>
                    <a:gd name="connsiteX0" fmla="*/ 503 w 305371"/>
                    <a:gd name="connsiteY0" fmla="*/ 199104 h 203774"/>
                    <a:gd name="connsiteX1" fmla="*/ 6889 w 305371"/>
                    <a:gd name="connsiteY1" fmla="*/ 203748 h 203774"/>
                    <a:gd name="connsiteX2" fmla="*/ 10373 w 305371"/>
                    <a:gd name="connsiteY2" fmla="*/ 197943 h 203774"/>
                    <a:gd name="connsiteX3" fmla="*/ 6309 w 305371"/>
                    <a:gd name="connsiteY3" fmla="*/ 188073 h 203774"/>
                    <a:gd name="connsiteX4" fmla="*/ 33014 w 305371"/>
                    <a:gd name="connsiteY4" fmla="*/ 185171 h 203774"/>
                    <a:gd name="connsiteX5" fmla="*/ 34175 w 305371"/>
                    <a:gd name="connsiteY5" fmla="*/ 192137 h 203774"/>
                    <a:gd name="connsiteX6" fmla="*/ 40562 w 305371"/>
                    <a:gd name="connsiteY6" fmla="*/ 193298 h 203774"/>
                    <a:gd name="connsiteX7" fmla="*/ 42884 w 305371"/>
                    <a:gd name="connsiteY7" fmla="*/ 188073 h 203774"/>
                    <a:gd name="connsiteX8" fmla="*/ 39400 w 305371"/>
                    <a:gd name="connsiteY8" fmla="*/ 180526 h 203774"/>
                    <a:gd name="connsiteX9" fmla="*/ 41142 w 305371"/>
                    <a:gd name="connsiteY9" fmla="*/ 175882 h 203774"/>
                    <a:gd name="connsiteX10" fmla="*/ 48689 w 305371"/>
                    <a:gd name="connsiteY10" fmla="*/ 180526 h 203774"/>
                    <a:gd name="connsiteX11" fmla="*/ 58559 w 305371"/>
                    <a:gd name="connsiteY11" fmla="*/ 178204 h 203774"/>
                    <a:gd name="connsiteX12" fmla="*/ 68428 w 305371"/>
                    <a:gd name="connsiteY12" fmla="*/ 181687 h 203774"/>
                    <a:gd name="connsiteX13" fmla="*/ 88167 w 305371"/>
                    <a:gd name="connsiteY13" fmla="*/ 193879 h 203774"/>
                    <a:gd name="connsiteX14" fmla="*/ 98617 w 305371"/>
                    <a:gd name="connsiteY14" fmla="*/ 177623 h 203774"/>
                    <a:gd name="connsiteX15" fmla="*/ 118936 w 305371"/>
                    <a:gd name="connsiteY15" fmla="*/ 164851 h 203774"/>
                    <a:gd name="connsiteX16" fmla="*/ 136353 w 305371"/>
                    <a:gd name="connsiteY16" fmla="*/ 184010 h 203774"/>
                    <a:gd name="connsiteX17" fmla="*/ 145642 w 305371"/>
                    <a:gd name="connsiteY17" fmla="*/ 171818 h 203774"/>
                    <a:gd name="connsiteX18" fmla="*/ 147383 w 305371"/>
                    <a:gd name="connsiteY18" fmla="*/ 156143 h 203774"/>
                    <a:gd name="connsiteX19" fmla="*/ 169444 w 305371"/>
                    <a:gd name="connsiteY19" fmla="*/ 142790 h 203774"/>
                    <a:gd name="connsiteX20" fmla="*/ 170605 w 305371"/>
                    <a:gd name="connsiteY20" fmla="*/ 150337 h 203774"/>
                    <a:gd name="connsiteX21" fmla="*/ 181636 w 305371"/>
                    <a:gd name="connsiteY21" fmla="*/ 157304 h 203774"/>
                    <a:gd name="connsiteX22" fmla="*/ 199052 w 305371"/>
                    <a:gd name="connsiteY22" fmla="*/ 156143 h 203774"/>
                    <a:gd name="connsiteX23" fmla="*/ 206019 w 305371"/>
                    <a:gd name="connsiteY23" fmla="*/ 152079 h 203774"/>
                    <a:gd name="connsiteX24" fmla="*/ 206600 w 305371"/>
                    <a:gd name="connsiteY24" fmla="*/ 132340 h 203774"/>
                    <a:gd name="connsiteX25" fmla="*/ 221113 w 305371"/>
                    <a:gd name="connsiteY25" fmla="*/ 110860 h 203774"/>
                    <a:gd name="connsiteX26" fmla="*/ 247819 w 305371"/>
                    <a:gd name="connsiteY26" fmla="*/ 85315 h 203774"/>
                    <a:gd name="connsiteX27" fmla="*/ 247238 w 305371"/>
                    <a:gd name="connsiteY27" fmla="*/ 75446 h 203774"/>
                    <a:gd name="connsiteX28" fmla="*/ 254205 w 305371"/>
                    <a:gd name="connsiteY28" fmla="*/ 53385 h 203774"/>
                    <a:gd name="connsiteX29" fmla="*/ 266977 w 305371"/>
                    <a:gd name="connsiteY29" fmla="*/ 59191 h 203774"/>
                    <a:gd name="connsiteX30" fmla="*/ 305874 w 305371"/>
                    <a:gd name="connsiteY30" fmla="*/ 33066 h 203774"/>
                    <a:gd name="connsiteX31" fmla="*/ 303552 w 305371"/>
                    <a:gd name="connsiteY31" fmla="*/ 23196 h 203774"/>
                    <a:gd name="connsiteX32" fmla="*/ 294844 w 305371"/>
                    <a:gd name="connsiteY32" fmla="*/ 11005 h 203774"/>
                    <a:gd name="connsiteX33" fmla="*/ 300649 w 305371"/>
                    <a:gd name="connsiteY33" fmla="*/ -26 h 203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305371" h="203774">
                      <a:moveTo>
                        <a:pt x="503" y="199104"/>
                      </a:moveTo>
                      <a:lnTo>
                        <a:pt x="6889" y="203748"/>
                      </a:lnTo>
                      <a:lnTo>
                        <a:pt x="10373" y="197943"/>
                      </a:lnTo>
                      <a:lnTo>
                        <a:pt x="6309" y="188073"/>
                      </a:lnTo>
                      <a:lnTo>
                        <a:pt x="33014" y="185171"/>
                      </a:lnTo>
                      <a:lnTo>
                        <a:pt x="34175" y="192137"/>
                      </a:lnTo>
                      <a:lnTo>
                        <a:pt x="40562" y="193298"/>
                      </a:lnTo>
                      <a:lnTo>
                        <a:pt x="42884" y="188073"/>
                      </a:lnTo>
                      <a:lnTo>
                        <a:pt x="39400" y="180526"/>
                      </a:lnTo>
                      <a:lnTo>
                        <a:pt x="41142" y="175882"/>
                      </a:lnTo>
                      <a:lnTo>
                        <a:pt x="48689" y="180526"/>
                      </a:lnTo>
                      <a:lnTo>
                        <a:pt x="58559" y="178204"/>
                      </a:lnTo>
                      <a:lnTo>
                        <a:pt x="68428" y="181687"/>
                      </a:lnTo>
                      <a:lnTo>
                        <a:pt x="88167" y="193879"/>
                      </a:lnTo>
                      <a:lnTo>
                        <a:pt x="98617" y="177623"/>
                      </a:lnTo>
                      <a:lnTo>
                        <a:pt x="118936" y="164851"/>
                      </a:lnTo>
                      <a:lnTo>
                        <a:pt x="136353" y="184010"/>
                      </a:lnTo>
                      <a:lnTo>
                        <a:pt x="145642" y="171818"/>
                      </a:lnTo>
                      <a:lnTo>
                        <a:pt x="147383" y="156143"/>
                      </a:lnTo>
                      <a:lnTo>
                        <a:pt x="169444" y="142790"/>
                      </a:lnTo>
                      <a:lnTo>
                        <a:pt x="170605" y="150337"/>
                      </a:lnTo>
                      <a:lnTo>
                        <a:pt x="181636" y="157304"/>
                      </a:lnTo>
                      <a:lnTo>
                        <a:pt x="199052" y="156143"/>
                      </a:lnTo>
                      <a:lnTo>
                        <a:pt x="206019" y="152079"/>
                      </a:lnTo>
                      <a:lnTo>
                        <a:pt x="206600" y="132340"/>
                      </a:lnTo>
                      <a:lnTo>
                        <a:pt x="221113" y="110860"/>
                      </a:lnTo>
                      <a:lnTo>
                        <a:pt x="247819" y="85315"/>
                      </a:lnTo>
                      <a:lnTo>
                        <a:pt x="247238" y="75446"/>
                      </a:lnTo>
                      <a:lnTo>
                        <a:pt x="254205" y="53385"/>
                      </a:lnTo>
                      <a:lnTo>
                        <a:pt x="266977" y="59191"/>
                      </a:lnTo>
                      <a:lnTo>
                        <a:pt x="305874" y="33066"/>
                      </a:lnTo>
                      <a:lnTo>
                        <a:pt x="303552" y="23196"/>
                      </a:lnTo>
                      <a:lnTo>
                        <a:pt x="294844" y="11005"/>
                      </a:lnTo>
                      <a:lnTo>
                        <a:pt x="300649" y="-26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47E56B10-56D7-5803-8D76-D5F82B03416D}"/>
                    </a:ext>
                  </a:extLst>
                </p:cNvPr>
                <p:cNvSpPr/>
                <p:nvPr/>
              </p:nvSpPr>
              <p:spPr>
                <a:xfrm>
                  <a:off x="10537824" y="3359961"/>
                  <a:ext cx="188679" cy="19738"/>
                </a:xfrm>
                <a:custGeom>
                  <a:avLst/>
                  <a:gdLst>
                    <a:gd name="connsiteX0" fmla="*/ 502 w 188679"/>
                    <a:gd name="connsiteY0" fmla="*/ 19740 h 19738"/>
                    <a:gd name="connsiteX1" fmla="*/ 188601 w 188679"/>
                    <a:gd name="connsiteY1" fmla="*/ 1 h 19738"/>
                    <a:gd name="connsiteX2" fmla="*/ 189182 w 188679"/>
                    <a:gd name="connsiteY2" fmla="*/ 8129 h 19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8679" h="19738">
                      <a:moveTo>
                        <a:pt x="502" y="19740"/>
                      </a:moveTo>
                      <a:lnTo>
                        <a:pt x="188601" y="1"/>
                      </a:lnTo>
                      <a:lnTo>
                        <a:pt x="189182" y="8129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A5CD281A-2E34-87FB-6A57-B6C2F1DA02D9}"/>
                    </a:ext>
                  </a:extLst>
                </p:cNvPr>
                <p:cNvSpPr/>
                <p:nvPr/>
              </p:nvSpPr>
              <p:spPr>
                <a:xfrm>
                  <a:off x="10726504" y="3368089"/>
                  <a:ext cx="38316" cy="332076"/>
                </a:xfrm>
                <a:custGeom>
                  <a:avLst/>
                  <a:gdLst>
                    <a:gd name="connsiteX0" fmla="*/ 38811 w 38316"/>
                    <a:gd name="connsiteY0" fmla="*/ 332068 h 332076"/>
                    <a:gd name="connsiteX1" fmla="*/ 495 w 38316"/>
                    <a:gd name="connsiteY1" fmla="*/ -9 h 3320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316" h="332076">
                      <a:moveTo>
                        <a:pt x="38811" y="332068"/>
                      </a:moveTo>
                      <a:lnTo>
                        <a:pt x="495" y="-9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3E09C650-628B-2FD6-DB59-8B4D2B3646F8}"/>
                    </a:ext>
                  </a:extLst>
                </p:cNvPr>
                <p:cNvSpPr/>
                <p:nvPr/>
              </p:nvSpPr>
              <p:spPr>
                <a:xfrm>
                  <a:off x="9728533" y="3648496"/>
                  <a:ext cx="74310" cy="387809"/>
                </a:xfrm>
                <a:custGeom>
                  <a:avLst/>
                  <a:gdLst>
                    <a:gd name="connsiteX0" fmla="*/ 74868 w 74310"/>
                    <a:gd name="connsiteY0" fmla="*/ 387781 h 387809"/>
                    <a:gd name="connsiteX1" fmla="*/ 71965 w 74310"/>
                    <a:gd name="connsiteY1" fmla="*/ 108535 h 387809"/>
                    <a:gd name="connsiteX2" fmla="*/ 53388 w 74310"/>
                    <a:gd name="connsiteY2" fmla="*/ 104471 h 387809"/>
                    <a:gd name="connsiteX3" fmla="*/ 38293 w 74310"/>
                    <a:gd name="connsiteY3" fmla="*/ 77185 h 387809"/>
                    <a:gd name="connsiteX4" fmla="*/ 23779 w 74310"/>
                    <a:gd name="connsiteY4" fmla="*/ 62671 h 387809"/>
                    <a:gd name="connsiteX5" fmla="*/ 26682 w 74310"/>
                    <a:gd name="connsiteY5" fmla="*/ 49319 h 387809"/>
                    <a:gd name="connsiteX6" fmla="*/ 42357 w 74310"/>
                    <a:gd name="connsiteY6" fmla="*/ 34224 h 387809"/>
                    <a:gd name="connsiteX7" fmla="*/ 42938 w 74310"/>
                    <a:gd name="connsiteY7" fmla="*/ 27258 h 387809"/>
                    <a:gd name="connsiteX8" fmla="*/ 34229 w 74310"/>
                    <a:gd name="connsiteY8" fmla="*/ 15066 h 387809"/>
                    <a:gd name="connsiteX9" fmla="*/ 29004 w 74310"/>
                    <a:gd name="connsiteY9" fmla="*/ 20871 h 387809"/>
                    <a:gd name="connsiteX10" fmla="*/ 17393 w 74310"/>
                    <a:gd name="connsiteY10" fmla="*/ 17388 h 387809"/>
                    <a:gd name="connsiteX11" fmla="*/ 557 w 74310"/>
                    <a:gd name="connsiteY11" fmla="*/ -28 h 387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4310" h="387809">
                      <a:moveTo>
                        <a:pt x="74868" y="387781"/>
                      </a:moveTo>
                      <a:lnTo>
                        <a:pt x="71965" y="108535"/>
                      </a:lnTo>
                      <a:lnTo>
                        <a:pt x="53388" y="104471"/>
                      </a:lnTo>
                      <a:lnTo>
                        <a:pt x="38293" y="77185"/>
                      </a:lnTo>
                      <a:lnTo>
                        <a:pt x="23779" y="62671"/>
                      </a:lnTo>
                      <a:lnTo>
                        <a:pt x="26682" y="49319"/>
                      </a:lnTo>
                      <a:lnTo>
                        <a:pt x="42357" y="34224"/>
                      </a:lnTo>
                      <a:lnTo>
                        <a:pt x="42938" y="27258"/>
                      </a:lnTo>
                      <a:lnTo>
                        <a:pt x="34229" y="15066"/>
                      </a:lnTo>
                      <a:lnTo>
                        <a:pt x="29004" y="20871"/>
                      </a:lnTo>
                      <a:lnTo>
                        <a:pt x="17393" y="17388"/>
                      </a:lnTo>
                      <a:lnTo>
                        <a:pt x="557" y="-28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F2D62965-D052-D0DD-384E-DC91AC20D44C}"/>
                    </a:ext>
                  </a:extLst>
                </p:cNvPr>
                <p:cNvSpPr/>
                <p:nvPr/>
              </p:nvSpPr>
              <p:spPr>
                <a:xfrm>
                  <a:off x="9077732" y="3629919"/>
                  <a:ext cx="650800" cy="18577"/>
                </a:xfrm>
                <a:custGeom>
                  <a:avLst/>
                  <a:gdLst>
                    <a:gd name="connsiteX0" fmla="*/ 580 w 650800"/>
                    <a:gd name="connsiteY0" fmla="*/ -16 h 18577"/>
                    <a:gd name="connsiteX1" fmla="*/ 209579 w 650800"/>
                    <a:gd name="connsiteY1" fmla="*/ 11595 h 18577"/>
                    <a:gd name="connsiteX2" fmla="*/ 463281 w 650800"/>
                    <a:gd name="connsiteY2" fmla="*/ 18562 h 18577"/>
                    <a:gd name="connsiteX3" fmla="*/ 651380 w 650800"/>
                    <a:gd name="connsiteY3" fmla="*/ 18562 h 18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0800" h="18577">
                      <a:moveTo>
                        <a:pt x="580" y="-16"/>
                      </a:moveTo>
                      <a:lnTo>
                        <a:pt x="209579" y="11595"/>
                      </a:lnTo>
                      <a:lnTo>
                        <a:pt x="463281" y="18562"/>
                      </a:lnTo>
                      <a:lnTo>
                        <a:pt x="651380" y="18562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57E5D08A-0188-3C90-D411-243582C972E1}"/>
                    </a:ext>
                  </a:extLst>
                </p:cNvPr>
                <p:cNvSpPr/>
                <p:nvPr/>
              </p:nvSpPr>
              <p:spPr>
                <a:xfrm>
                  <a:off x="9049866" y="4018889"/>
                  <a:ext cx="752977" cy="17416"/>
                </a:xfrm>
                <a:custGeom>
                  <a:avLst/>
                  <a:gdLst>
                    <a:gd name="connsiteX0" fmla="*/ 579 w 752977"/>
                    <a:gd name="connsiteY0" fmla="*/ -40 h 17416"/>
                    <a:gd name="connsiteX1" fmla="*/ 393613 w 752977"/>
                    <a:gd name="connsiteY1" fmla="*/ 16796 h 17416"/>
                    <a:gd name="connsiteX2" fmla="*/ 753556 w 752977"/>
                    <a:gd name="connsiteY2" fmla="*/ 17376 h 17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2977" h="17416">
                      <a:moveTo>
                        <a:pt x="579" y="-40"/>
                      </a:moveTo>
                      <a:lnTo>
                        <a:pt x="393613" y="16796"/>
                      </a:lnTo>
                      <a:lnTo>
                        <a:pt x="753556" y="17376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232EADEA-BD21-5A2D-E1B2-937529E8B8FD}"/>
                    </a:ext>
                  </a:extLst>
                </p:cNvPr>
                <p:cNvSpPr/>
                <p:nvPr/>
              </p:nvSpPr>
              <p:spPr>
                <a:xfrm>
                  <a:off x="10320117" y="4014245"/>
                  <a:ext cx="45283" cy="65602"/>
                </a:xfrm>
                <a:custGeom>
                  <a:avLst/>
                  <a:gdLst>
                    <a:gd name="connsiteX0" fmla="*/ 19679 w 45283"/>
                    <a:gd name="connsiteY0" fmla="*/ 63819 h 65602"/>
                    <a:gd name="connsiteX1" fmla="*/ 25484 w 45283"/>
                    <a:gd name="connsiteY1" fmla="*/ 48144 h 65602"/>
                    <a:gd name="connsiteX2" fmla="*/ 33612 w 45283"/>
                    <a:gd name="connsiteY2" fmla="*/ 53370 h 65602"/>
                    <a:gd name="connsiteX3" fmla="*/ 37676 w 45283"/>
                    <a:gd name="connsiteY3" fmla="*/ 51047 h 65602"/>
                    <a:gd name="connsiteX4" fmla="*/ 44643 w 45283"/>
                    <a:gd name="connsiteY4" fmla="*/ 27245 h 65602"/>
                    <a:gd name="connsiteX5" fmla="*/ 38837 w 45283"/>
                    <a:gd name="connsiteY5" fmla="*/ 21439 h 65602"/>
                    <a:gd name="connsiteX6" fmla="*/ 44643 w 45283"/>
                    <a:gd name="connsiteY6" fmla="*/ 9828 h 65602"/>
                    <a:gd name="connsiteX7" fmla="*/ 45804 w 45283"/>
                    <a:gd name="connsiteY7" fmla="*/ 4603 h 65602"/>
                    <a:gd name="connsiteX8" fmla="*/ 38257 w 45283"/>
                    <a:gd name="connsiteY8" fmla="*/ -41 h 65602"/>
                    <a:gd name="connsiteX9" fmla="*/ 4584 w 45283"/>
                    <a:gd name="connsiteY9" fmla="*/ 65561 h 65602"/>
                    <a:gd name="connsiteX10" fmla="*/ 521 w 45283"/>
                    <a:gd name="connsiteY10" fmla="*/ 61497 h 65602"/>
                    <a:gd name="connsiteX11" fmla="*/ 1681 w 45283"/>
                    <a:gd name="connsiteY11" fmla="*/ 55692 h 65602"/>
                    <a:gd name="connsiteX12" fmla="*/ 8068 w 45283"/>
                    <a:gd name="connsiteY12" fmla="*/ 55692 h 65602"/>
                    <a:gd name="connsiteX13" fmla="*/ 12132 w 45283"/>
                    <a:gd name="connsiteY13" fmla="*/ 59755 h 65602"/>
                    <a:gd name="connsiteX14" fmla="*/ 10390 w 45283"/>
                    <a:gd name="connsiteY14" fmla="*/ 65561 h 65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5283" h="65602">
                      <a:moveTo>
                        <a:pt x="19679" y="63819"/>
                      </a:moveTo>
                      <a:lnTo>
                        <a:pt x="25484" y="48144"/>
                      </a:lnTo>
                      <a:lnTo>
                        <a:pt x="33612" y="53370"/>
                      </a:lnTo>
                      <a:lnTo>
                        <a:pt x="37676" y="51047"/>
                      </a:lnTo>
                      <a:lnTo>
                        <a:pt x="44643" y="27245"/>
                      </a:lnTo>
                      <a:lnTo>
                        <a:pt x="38837" y="21439"/>
                      </a:lnTo>
                      <a:lnTo>
                        <a:pt x="44643" y="9828"/>
                      </a:lnTo>
                      <a:lnTo>
                        <a:pt x="45804" y="4603"/>
                      </a:lnTo>
                      <a:lnTo>
                        <a:pt x="38257" y="-41"/>
                      </a:lnTo>
                      <a:moveTo>
                        <a:pt x="4584" y="65561"/>
                      </a:moveTo>
                      <a:lnTo>
                        <a:pt x="521" y="61497"/>
                      </a:lnTo>
                      <a:lnTo>
                        <a:pt x="1681" y="55692"/>
                      </a:lnTo>
                      <a:lnTo>
                        <a:pt x="8068" y="55692"/>
                      </a:lnTo>
                      <a:lnTo>
                        <a:pt x="12132" y="59755"/>
                      </a:lnTo>
                      <a:lnTo>
                        <a:pt x="10390" y="65561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B6F7789E-4EAA-3AB7-CFD5-678495E786D3}"/>
                    </a:ext>
                  </a:extLst>
                </p:cNvPr>
                <p:cNvSpPr/>
                <p:nvPr/>
              </p:nvSpPr>
              <p:spPr>
                <a:xfrm>
                  <a:off x="10764820" y="3699005"/>
                  <a:ext cx="228157" cy="65021"/>
                </a:xfrm>
                <a:custGeom>
                  <a:avLst/>
                  <a:gdLst>
                    <a:gd name="connsiteX0" fmla="*/ 487 w 228157"/>
                    <a:gd name="connsiteY0" fmla="*/ 1140 h 65021"/>
                    <a:gd name="connsiteX1" fmla="*/ 8034 w 228157"/>
                    <a:gd name="connsiteY1" fmla="*/ 4042 h 65021"/>
                    <a:gd name="connsiteX2" fmla="*/ 20806 w 228157"/>
                    <a:gd name="connsiteY2" fmla="*/ 4623 h 65021"/>
                    <a:gd name="connsiteX3" fmla="*/ 31837 w 228157"/>
                    <a:gd name="connsiteY3" fmla="*/ -21 h 65021"/>
                    <a:gd name="connsiteX4" fmla="*/ 48672 w 228157"/>
                    <a:gd name="connsiteY4" fmla="*/ 6945 h 65021"/>
                    <a:gd name="connsiteX5" fmla="*/ 61445 w 228157"/>
                    <a:gd name="connsiteY5" fmla="*/ 26684 h 65021"/>
                    <a:gd name="connsiteX6" fmla="*/ 61445 w 228157"/>
                    <a:gd name="connsiteY6" fmla="*/ 32489 h 65021"/>
                    <a:gd name="connsiteX7" fmla="*/ 85247 w 228157"/>
                    <a:gd name="connsiteY7" fmla="*/ 36553 h 65021"/>
                    <a:gd name="connsiteX8" fmla="*/ 98600 w 228157"/>
                    <a:gd name="connsiteY8" fmla="*/ 35392 h 65021"/>
                    <a:gd name="connsiteX9" fmla="*/ 109631 w 228157"/>
                    <a:gd name="connsiteY9" fmla="*/ 47584 h 65021"/>
                    <a:gd name="connsiteX10" fmla="*/ 122403 w 228157"/>
                    <a:gd name="connsiteY10" fmla="*/ 48745 h 65021"/>
                    <a:gd name="connsiteX11" fmla="*/ 122403 w 228157"/>
                    <a:gd name="connsiteY11" fmla="*/ 42939 h 65021"/>
                    <a:gd name="connsiteX12" fmla="*/ 133433 w 228157"/>
                    <a:gd name="connsiteY12" fmla="*/ 38295 h 65021"/>
                    <a:gd name="connsiteX13" fmla="*/ 150850 w 228157"/>
                    <a:gd name="connsiteY13" fmla="*/ 42939 h 65021"/>
                    <a:gd name="connsiteX14" fmla="*/ 157816 w 228157"/>
                    <a:gd name="connsiteY14" fmla="*/ 47584 h 65021"/>
                    <a:gd name="connsiteX15" fmla="*/ 165364 w 228157"/>
                    <a:gd name="connsiteY15" fmla="*/ 43520 h 65021"/>
                    <a:gd name="connsiteX16" fmla="*/ 170589 w 228157"/>
                    <a:gd name="connsiteY16" fmla="*/ 43520 h 65021"/>
                    <a:gd name="connsiteX17" fmla="*/ 174072 w 228157"/>
                    <a:gd name="connsiteY17" fmla="*/ 33651 h 65021"/>
                    <a:gd name="connsiteX18" fmla="*/ 193811 w 228157"/>
                    <a:gd name="connsiteY18" fmla="*/ 23201 h 65021"/>
                    <a:gd name="connsiteX19" fmla="*/ 196714 w 228157"/>
                    <a:gd name="connsiteY19" fmla="*/ 27845 h 65021"/>
                    <a:gd name="connsiteX20" fmla="*/ 201358 w 228157"/>
                    <a:gd name="connsiteY20" fmla="*/ 44681 h 65021"/>
                    <a:gd name="connsiteX21" fmla="*/ 221677 w 228157"/>
                    <a:gd name="connsiteY21" fmla="*/ 52809 h 65021"/>
                    <a:gd name="connsiteX22" fmla="*/ 228644 w 228157"/>
                    <a:gd name="connsiteY22" fmla="*/ 65000 h 6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28157" h="65021">
                      <a:moveTo>
                        <a:pt x="487" y="1140"/>
                      </a:moveTo>
                      <a:lnTo>
                        <a:pt x="8034" y="4042"/>
                      </a:lnTo>
                      <a:lnTo>
                        <a:pt x="20806" y="4623"/>
                      </a:lnTo>
                      <a:lnTo>
                        <a:pt x="31837" y="-21"/>
                      </a:lnTo>
                      <a:lnTo>
                        <a:pt x="48672" y="6945"/>
                      </a:lnTo>
                      <a:lnTo>
                        <a:pt x="61445" y="26684"/>
                      </a:lnTo>
                      <a:lnTo>
                        <a:pt x="61445" y="32489"/>
                      </a:lnTo>
                      <a:lnTo>
                        <a:pt x="85247" y="36553"/>
                      </a:lnTo>
                      <a:lnTo>
                        <a:pt x="98600" y="35392"/>
                      </a:lnTo>
                      <a:lnTo>
                        <a:pt x="109631" y="47584"/>
                      </a:lnTo>
                      <a:lnTo>
                        <a:pt x="122403" y="48745"/>
                      </a:lnTo>
                      <a:lnTo>
                        <a:pt x="122403" y="42939"/>
                      </a:lnTo>
                      <a:lnTo>
                        <a:pt x="133433" y="38295"/>
                      </a:lnTo>
                      <a:lnTo>
                        <a:pt x="150850" y="42939"/>
                      </a:lnTo>
                      <a:lnTo>
                        <a:pt x="157816" y="47584"/>
                      </a:lnTo>
                      <a:lnTo>
                        <a:pt x="165364" y="43520"/>
                      </a:lnTo>
                      <a:lnTo>
                        <a:pt x="170589" y="43520"/>
                      </a:lnTo>
                      <a:lnTo>
                        <a:pt x="174072" y="33651"/>
                      </a:lnTo>
                      <a:lnTo>
                        <a:pt x="193811" y="23201"/>
                      </a:lnTo>
                      <a:lnTo>
                        <a:pt x="196714" y="27845"/>
                      </a:lnTo>
                      <a:lnTo>
                        <a:pt x="201358" y="44681"/>
                      </a:lnTo>
                      <a:lnTo>
                        <a:pt x="221677" y="52809"/>
                      </a:lnTo>
                      <a:lnTo>
                        <a:pt x="228644" y="65000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2BC533EA-34D4-DB9B-965D-1BC5DDD09AF3}"/>
                    </a:ext>
                  </a:extLst>
                </p:cNvPr>
                <p:cNvSpPr/>
                <p:nvPr/>
              </p:nvSpPr>
              <p:spPr>
                <a:xfrm>
                  <a:off x="10324180" y="4006117"/>
                  <a:ext cx="601453" cy="73730"/>
                </a:xfrm>
                <a:custGeom>
                  <a:avLst/>
                  <a:gdLst>
                    <a:gd name="connsiteX0" fmla="*/ 15597 w 601453"/>
                    <a:gd name="connsiteY0" fmla="*/ 71947 h 73730"/>
                    <a:gd name="connsiteX1" fmla="*/ 150866 w 601453"/>
                    <a:gd name="connsiteY1" fmla="*/ 63239 h 73730"/>
                    <a:gd name="connsiteX2" fmla="*/ 154349 w 601453"/>
                    <a:gd name="connsiteY2" fmla="*/ 58014 h 73730"/>
                    <a:gd name="connsiteX3" fmla="*/ 147383 w 601453"/>
                    <a:gd name="connsiteY3" fmla="*/ 39436 h 73730"/>
                    <a:gd name="connsiteX4" fmla="*/ 168863 w 601453"/>
                    <a:gd name="connsiteY4" fmla="*/ 39436 h 73730"/>
                    <a:gd name="connsiteX5" fmla="*/ 172927 w 601453"/>
                    <a:gd name="connsiteY5" fmla="*/ 42920 h 73730"/>
                    <a:gd name="connsiteX6" fmla="*/ 304132 w 601453"/>
                    <a:gd name="connsiteY6" fmla="*/ 31309 h 73730"/>
                    <a:gd name="connsiteX7" fmla="*/ 319227 w 601453"/>
                    <a:gd name="connsiteY7" fmla="*/ 26664 h 73730"/>
                    <a:gd name="connsiteX8" fmla="*/ 420243 w 601453"/>
                    <a:gd name="connsiteY8" fmla="*/ 20859 h 73730"/>
                    <a:gd name="connsiteX9" fmla="*/ 450432 w 601453"/>
                    <a:gd name="connsiteY9" fmla="*/ 16214 h 73730"/>
                    <a:gd name="connsiteX10" fmla="*/ 569445 w 601453"/>
                    <a:gd name="connsiteY10" fmla="*/ 8086 h 73730"/>
                    <a:gd name="connsiteX11" fmla="*/ 601956 w 601453"/>
                    <a:gd name="connsiteY11" fmla="*/ -41 h 73730"/>
                    <a:gd name="connsiteX12" fmla="*/ 503 w 601453"/>
                    <a:gd name="connsiteY12" fmla="*/ 73689 h 73730"/>
                    <a:gd name="connsiteX13" fmla="*/ 6308 w 601453"/>
                    <a:gd name="connsiteY13" fmla="*/ 73689 h 73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01453" h="73730">
                      <a:moveTo>
                        <a:pt x="15597" y="71947"/>
                      </a:moveTo>
                      <a:lnTo>
                        <a:pt x="150866" y="63239"/>
                      </a:lnTo>
                      <a:lnTo>
                        <a:pt x="154349" y="58014"/>
                      </a:lnTo>
                      <a:lnTo>
                        <a:pt x="147383" y="39436"/>
                      </a:lnTo>
                      <a:lnTo>
                        <a:pt x="168863" y="39436"/>
                      </a:lnTo>
                      <a:lnTo>
                        <a:pt x="172927" y="42920"/>
                      </a:lnTo>
                      <a:lnTo>
                        <a:pt x="304132" y="31309"/>
                      </a:lnTo>
                      <a:lnTo>
                        <a:pt x="319227" y="26664"/>
                      </a:lnTo>
                      <a:lnTo>
                        <a:pt x="420243" y="20859"/>
                      </a:lnTo>
                      <a:lnTo>
                        <a:pt x="450432" y="16214"/>
                      </a:lnTo>
                      <a:lnTo>
                        <a:pt x="569445" y="8086"/>
                      </a:lnTo>
                      <a:lnTo>
                        <a:pt x="601956" y="-41"/>
                      </a:lnTo>
                      <a:moveTo>
                        <a:pt x="503" y="73689"/>
                      </a:moveTo>
                      <a:lnTo>
                        <a:pt x="6308" y="73689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95D5188D-225C-52E7-E320-38A7FDC9BDD3}"/>
                    </a:ext>
                  </a:extLst>
                </p:cNvPr>
                <p:cNvSpPr/>
                <p:nvPr/>
              </p:nvSpPr>
              <p:spPr>
                <a:xfrm>
                  <a:off x="10925634" y="3865623"/>
                  <a:ext cx="145138" cy="140493"/>
                </a:xfrm>
                <a:custGeom>
                  <a:avLst/>
                  <a:gdLst>
                    <a:gd name="connsiteX0" fmla="*/ 479 w 145138"/>
                    <a:gd name="connsiteY0" fmla="*/ 140460 h 140493"/>
                    <a:gd name="connsiteX1" fmla="*/ 40537 w 145138"/>
                    <a:gd name="connsiteY1" fmla="*/ 116076 h 140493"/>
                    <a:gd name="connsiteX2" fmla="*/ 46343 w 145138"/>
                    <a:gd name="connsiteY2" fmla="*/ 113754 h 140493"/>
                    <a:gd name="connsiteX3" fmla="*/ 49245 w 145138"/>
                    <a:gd name="connsiteY3" fmla="*/ 102724 h 140493"/>
                    <a:gd name="connsiteX4" fmla="*/ 59696 w 145138"/>
                    <a:gd name="connsiteY4" fmla="*/ 99821 h 140493"/>
                    <a:gd name="connsiteX5" fmla="*/ 67823 w 145138"/>
                    <a:gd name="connsiteY5" fmla="*/ 91693 h 140493"/>
                    <a:gd name="connsiteX6" fmla="*/ 68404 w 145138"/>
                    <a:gd name="connsiteY6" fmla="*/ 81824 h 140493"/>
                    <a:gd name="connsiteX7" fmla="*/ 80595 w 145138"/>
                    <a:gd name="connsiteY7" fmla="*/ 74277 h 140493"/>
                    <a:gd name="connsiteX8" fmla="*/ 82918 w 145138"/>
                    <a:gd name="connsiteY8" fmla="*/ 61504 h 140493"/>
                    <a:gd name="connsiteX9" fmla="*/ 100334 w 145138"/>
                    <a:gd name="connsiteY9" fmla="*/ 44088 h 140493"/>
                    <a:gd name="connsiteX10" fmla="*/ 117170 w 145138"/>
                    <a:gd name="connsiteY10" fmla="*/ 38282 h 140493"/>
                    <a:gd name="connsiteX11" fmla="*/ 145617 w 145138"/>
                    <a:gd name="connsiteY11" fmla="*/ -34 h 140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45138" h="140493">
                      <a:moveTo>
                        <a:pt x="479" y="140460"/>
                      </a:moveTo>
                      <a:lnTo>
                        <a:pt x="40537" y="116076"/>
                      </a:lnTo>
                      <a:lnTo>
                        <a:pt x="46343" y="113754"/>
                      </a:lnTo>
                      <a:lnTo>
                        <a:pt x="49245" y="102724"/>
                      </a:lnTo>
                      <a:lnTo>
                        <a:pt x="59696" y="99821"/>
                      </a:lnTo>
                      <a:lnTo>
                        <a:pt x="67823" y="91693"/>
                      </a:lnTo>
                      <a:lnTo>
                        <a:pt x="68404" y="81824"/>
                      </a:lnTo>
                      <a:lnTo>
                        <a:pt x="80595" y="74277"/>
                      </a:lnTo>
                      <a:lnTo>
                        <a:pt x="82918" y="61504"/>
                      </a:lnTo>
                      <a:lnTo>
                        <a:pt x="100334" y="44088"/>
                      </a:lnTo>
                      <a:lnTo>
                        <a:pt x="117170" y="38282"/>
                      </a:lnTo>
                      <a:lnTo>
                        <a:pt x="145617" y="-34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CA414BA4-0778-6BC0-41EC-8D911910F17C}"/>
                    </a:ext>
                  </a:extLst>
                </p:cNvPr>
                <p:cNvSpPr/>
                <p:nvPr/>
              </p:nvSpPr>
              <p:spPr>
                <a:xfrm>
                  <a:off x="10992397" y="3764027"/>
                  <a:ext cx="78374" cy="102177"/>
                </a:xfrm>
                <a:custGeom>
                  <a:avLst/>
                  <a:gdLst>
                    <a:gd name="connsiteX0" fmla="*/ 1057 w 78374"/>
                    <a:gd name="connsiteY0" fmla="*/ -27 h 102177"/>
                    <a:gd name="connsiteX1" fmla="*/ 477 w 78374"/>
                    <a:gd name="connsiteY1" fmla="*/ 6359 h 102177"/>
                    <a:gd name="connsiteX2" fmla="*/ 3960 w 78374"/>
                    <a:gd name="connsiteY2" fmla="*/ 12165 h 102177"/>
                    <a:gd name="connsiteX3" fmla="*/ 477 w 78374"/>
                    <a:gd name="connsiteY3" fmla="*/ 33065 h 102177"/>
                    <a:gd name="connsiteX4" fmla="*/ 11507 w 78374"/>
                    <a:gd name="connsiteY4" fmla="*/ 42354 h 102177"/>
                    <a:gd name="connsiteX5" fmla="*/ 16152 w 78374"/>
                    <a:gd name="connsiteY5" fmla="*/ 48740 h 102177"/>
                    <a:gd name="connsiteX6" fmla="*/ 21957 w 78374"/>
                    <a:gd name="connsiteY6" fmla="*/ 52223 h 102177"/>
                    <a:gd name="connsiteX7" fmla="*/ 21377 w 78374"/>
                    <a:gd name="connsiteY7" fmla="*/ 57448 h 102177"/>
                    <a:gd name="connsiteX8" fmla="*/ 46921 w 78374"/>
                    <a:gd name="connsiteY8" fmla="*/ 89959 h 102177"/>
                    <a:gd name="connsiteX9" fmla="*/ 55049 w 78374"/>
                    <a:gd name="connsiteY9" fmla="*/ 89959 h 102177"/>
                    <a:gd name="connsiteX10" fmla="*/ 63757 w 78374"/>
                    <a:gd name="connsiteY10" fmla="*/ 100409 h 102177"/>
                    <a:gd name="connsiteX11" fmla="*/ 70724 w 78374"/>
                    <a:gd name="connsiteY11" fmla="*/ 102151 h 102177"/>
                    <a:gd name="connsiteX12" fmla="*/ 78852 w 78374"/>
                    <a:gd name="connsiteY12" fmla="*/ 101570 h 102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8374" h="102177">
                      <a:moveTo>
                        <a:pt x="1057" y="-27"/>
                      </a:moveTo>
                      <a:lnTo>
                        <a:pt x="477" y="6359"/>
                      </a:lnTo>
                      <a:lnTo>
                        <a:pt x="3960" y="12165"/>
                      </a:lnTo>
                      <a:lnTo>
                        <a:pt x="477" y="33065"/>
                      </a:lnTo>
                      <a:lnTo>
                        <a:pt x="11507" y="42354"/>
                      </a:lnTo>
                      <a:lnTo>
                        <a:pt x="16152" y="48740"/>
                      </a:lnTo>
                      <a:lnTo>
                        <a:pt x="21957" y="52223"/>
                      </a:lnTo>
                      <a:lnTo>
                        <a:pt x="21377" y="57448"/>
                      </a:lnTo>
                      <a:lnTo>
                        <a:pt x="46921" y="89959"/>
                      </a:lnTo>
                      <a:lnTo>
                        <a:pt x="55049" y="89959"/>
                      </a:lnTo>
                      <a:lnTo>
                        <a:pt x="63757" y="100409"/>
                      </a:lnTo>
                      <a:lnTo>
                        <a:pt x="70724" y="102151"/>
                      </a:lnTo>
                      <a:lnTo>
                        <a:pt x="78852" y="101570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F8A7B1EE-B76D-03C7-DCD5-BDBA8F501313}"/>
                    </a:ext>
                  </a:extLst>
                </p:cNvPr>
                <p:cNvSpPr/>
                <p:nvPr/>
              </p:nvSpPr>
              <p:spPr>
                <a:xfrm>
                  <a:off x="10142467" y="4539065"/>
                  <a:ext cx="233962" cy="351815"/>
                </a:xfrm>
                <a:custGeom>
                  <a:avLst/>
                  <a:gdLst>
                    <a:gd name="connsiteX0" fmla="*/ 36520 w 233962"/>
                    <a:gd name="connsiteY0" fmla="*/ -84 h 351815"/>
                    <a:gd name="connsiteX1" fmla="*/ 33037 w 233962"/>
                    <a:gd name="connsiteY1" fmla="*/ 8044 h 351815"/>
                    <a:gd name="connsiteX2" fmla="*/ 42326 w 233962"/>
                    <a:gd name="connsiteY2" fmla="*/ 49263 h 351815"/>
                    <a:gd name="connsiteX3" fmla="*/ 49293 w 233962"/>
                    <a:gd name="connsiteY3" fmla="*/ 55069 h 351815"/>
                    <a:gd name="connsiteX4" fmla="*/ 46390 w 233962"/>
                    <a:gd name="connsiteY4" fmla="*/ 64938 h 351815"/>
                    <a:gd name="connsiteX5" fmla="*/ 60323 w 233962"/>
                    <a:gd name="connsiteY5" fmla="*/ 79452 h 351815"/>
                    <a:gd name="connsiteX6" fmla="*/ 60323 w 233962"/>
                    <a:gd name="connsiteY6" fmla="*/ 98610 h 351815"/>
                    <a:gd name="connsiteX7" fmla="*/ 48712 w 233962"/>
                    <a:gd name="connsiteY7" fmla="*/ 98610 h 351815"/>
                    <a:gd name="connsiteX8" fmla="*/ 59162 w 233962"/>
                    <a:gd name="connsiteY8" fmla="*/ 113124 h 351815"/>
                    <a:gd name="connsiteX9" fmla="*/ 24329 w 233962"/>
                    <a:gd name="connsiteY9" fmla="*/ 161891 h 351815"/>
                    <a:gd name="connsiteX10" fmla="*/ 10395 w 233962"/>
                    <a:gd name="connsiteY10" fmla="*/ 189757 h 351815"/>
                    <a:gd name="connsiteX11" fmla="*/ 526 w 233962"/>
                    <a:gd name="connsiteY11" fmla="*/ 258843 h 351815"/>
                    <a:gd name="connsiteX12" fmla="*/ 209525 w 233962"/>
                    <a:gd name="connsiteY12" fmla="*/ 247232 h 351815"/>
                    <a:gd name="connsiteX13" fmla="*/ 208945 w 233962"/>
                    <a:gd name="connsiteY13" fmla="*/ 255360 h 351815"/>
                    <a:gd name="connsiteX14" fmla="*/ 203139 w 233962"/>
                    <a:gd name="connsiteY14" fmla="*/ 263487 h 351815"/>
                    <a:gd name="connsiteX15" fmla="*/ 197914 w 233962"/>
                    <a:gd name="connsiteY15" fmla="*/ 290193 h 351815"/>
                    <a:gd name="connsiteX16" fmla="*/ 225780 w 233962"/>
                    <a:gd name="connsiteY16" fmla="*/ 329671 h 351815"/>
                    <a:gd name="connsiteX17" fmla="*/ 224039 w 233962"/>
                    <a:gd name="connsiteY17" fmla="*/ 337218 h 351815"/>
                    <a:gd name="connsiteX18" fmla="*/ 231006 w 233962"/>
                    <a:gd name="connsiteY18" fmla="*/ 347668 h 351815"/>
                    <a:gd name="connsiteX19" fmla="*/ 234489 w 233962"/>
                    <a:gd name="connsiteY19" fmla="*/ 351732 h 351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33962" h="351815">
                      <a:moveTo>
                        <a:pt x="36520" y="-84"/>
                      </a:moveTo>
                      <a:lnTo>
                        <a:pt x="33037" y="8044"/>
                      </a:lnTo>
                      <a:lnTo>
                        <a:pt x="42326" y="49263"/>
                      </a:lnTo>
                      <a:lnTo>
                        <a:pt x="49293" y="55069"/>
                      </a:lnTo>
                      <a:lnTo>
                        <a:pt x="46390" y="64938"/>
                      </a:lnTo>
                      <a:lnTo>
                        <a:pt x="60323" y="79452"/>
                      </a:lnTo>
                      <a:lnTo>
                        <a:pt x="60323" y="98610"/>
                      </a:lnTo>
                      <a:lnTo>
                        <a:pt x="48712" y="98610"/>
                      </a:lnTo>
                      <a:lnTo>
                        <a:pt x="59162" y="113124"/>
                      </a:lnTo>
                      <a:lnTo>
                        <a:pt x="24329" y="161891"/>
                      </a:lnTo>
                      <a:lnTo>
                        <a:pt x="10395" y="189757"/>
                      </a:lnTo>
                      <a:lnTo>
                        <a:pt x="526" y="258843"/>
                      </a:lnTo>
                      <a:lnTo>
                        <a:pt x="209525" y="247232"/>
                      </a:lnTo>
                      <a:lnTo>
                        <a:pt x="208945" y="255360"/>
                      </a:lnTo>
                      <a:lnTo>
                        <a:pt x="203139" y="263487"/>
                      </a:lnTo>
                      <a:lnTo>
                        <a:pt x="197914" y="290193"/>
                      </a:lnTo>
                      <a:lnTo>
                        <a:pt x="225780" y="329671"/>
                      </a:lnTo>
                      <a:lnTo>
                        <a:pt x="224039" y="337218"/>
                      </a:lnTo>
                      <a:lnTo>
                        <a:pt x="231006" y="347668"/>
                      </a:lnTo>
                      <a:lnTo>
                        <a:pt x="234489" y="351732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459E9E2A-1E0B-2B81-44B9-72E6ACC19B53}"/>
                    </a:ext>
                  </a:extLst>
                </p:cNvPr>
                <p:cNvSpPr/>
                <p:nvPr/>
              </p:nvSpPr>
              <p:spPr>
                <a:xfrm>
                  <a:off x="9874832" y="4546612"/>
                  <a:ext cx="58635" cy="427287"/>
                </a:xfrm>
                <a:custGeom>
                  <a:avLst/>
                  <a:gdLst>
                    <a:gd name="connsiteX0" fmla="*/ 548 w 58635"/>
                    <a:gd name="connsiteY0" fmla="*/ -87 h 427287"/>
                    <a:gd name="connsiteX1" fmla="*/ 3451 w 58635"/>
                    <a:gd name="connsiteY1" fmla="*/ 115443 h 427287"/>
                    <a:gd name="connsiteX2" fmla="*/ 7515 w 58635"/>
                    <a:gd name="connsiteY2" fmla="*/ 135182 h 427287"/>
                    <a:gd name="connsiteX3" fmla="*/ 22609 w 58635"/>
                    <a:gd name="connsiteY3" fmla="*/ 151438 h 427287"/>
                    <a:gd name="connsiteX4" fmla="*/ 26673 w 58635"/>
                    <a:gd name="connsiteY4" fmla="*/ 182788 h 427287"/>
                    <a:gd name="connsiteX5" fmla="*/ 48734 w 58635"/>
                    <a:gd name="connsiteY5" fmla="*/ 209493 h 427287"/>
                    <a:gd name="connsiteX6" fmla="*/ 53379 w 58635"/>
                    <a:gd name="connsiteY6" fmla="*/ 234457 h 427287"/>
                    <a:gd name="connsiteX7" fmla="*/ 59184 w 58635"/>
                    <a:gd name="connsiteY7" fmla="*/ 234457 h 427287"/>
                    <a:gd name="connsiteX8" fmla="*/ 58604 w 58635"/>
                    <a:gd name="connsiteY8" fmla="*/ 276837 h 427287"/>
                    <a:gd name="connsiteX9" fmla="*/ 39446 w 58635"/>
                    <a:gd name="connsiteY9" fmla="*/ 313992 h 427287"/>
                    <a:gd name="connsiteX10" fmla="*/ 46993 w 58635"/>
                    <a:gd name="connsiteY10" fmla="*/ 327345 h 427287"/>
                    <a:gd name="connsiteX11" fmla="*/ 39446 w 58635"/>
                    <a:gd name="connsiteY11" fmla="*/ 336054 h 427287"/>
                    <a:gd name="connsiteX12" fmla="*/ 43509 w 58635"/>
                    <a:gd name="connsiteY12" fmla="*/ 353470 h 427287"/>
                    <a:gd name="connsiteX13" fmla="*/ 42929 w 58635"/>
                    <a:gd name="connsiteY13" fmla="*/ 378434 h 427287"/>
                    <a:gd name="connsiteX14" fmla="*/ 30156 w 58635"/>
                    <a:gd name="connsiteY14" fmla="*/ 398753 h 427287"/>
                    <a:gd name="connsiteX15" fmla="*/ 29576 w 58635"/>
                    <a:gd name="connsiteY15" fmla="*/ 403398 h 427287"/>
                    <a:gd name="connsiteX16" fmla="*/ 19707 w 58635"/>
                    <a:gd name="connsiteY16" fmla="*/ 410364 h 427287"/>
                    <a:gd name="connsiteX17" fmla="*/ 25512 w 58635"/>
                    <a:gd name="connsiteY17" fmla="*/ 420814 h 427287"/>
                    <a:gd name="connsiteX18" fmla="*/ 32479 w 58635"/>
                    <a:gd name="connsiteY18" fmla="*/ 427200 h 427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8635" h="427287">
                      <a:moveTo>
                        <a:pt x="548" y="-87"/>
                      </a:moveTo>
                      <a:lnTo>
                        <a:pt x="3451" y="115443"/>
                      </a:lnTo>
                      <a:lnTo>
                        <a:pt x="7515" y="135182"/>
                      </a:lnTo>
                      <a:lnTo>
                        <a:pt x="22609" y="151438"/>
                      </a:lnTo>
                      <a:lnTo>
                        <a:pt x="26673" y="182788"/>
                      </a:lnTo>
                      <a:lnTo>
                        <a:pt x="48734" y="209493"/>
                      </a:lnTo>
                      <a:lnTo>
                        <a:pt x="53379" y="234457"/>
                      </a:lnTo>
                      <a:lnTo>
                        <a:pt x="59184" y="234457"/>
                      </a:lnTo>
                      <a:lnTo>
                        <a:pt x="58604" y="276837"/>
                      </a:lnTo>
                      <a:lnTo>
                        <a:pt x="39446" y="313992"/>
                      </a:lnTo>
                      <a:lnTo>
                        <a:pt x="46993" y="327345"/>
                      </a:lnTo>
                      <a:lnTo>
                        <a:pt x="39446" y="336054"/>
                      </a:lnTo>
                      <a:lnTo>
                        <a:pt x="43509" y="353470"/>
                      </a:lnTo>
                      <a:lnTo>
                        <a:pt x="42929" y="378434"/>
                      </a:lnTo>
                      <a:lnTo>
                        <a:pt x="30156" y="398753"/>
                      </a:lnTo>
                      <a:lnTo>
                        <a:pt x="29576" y="403398"/>
                      </a:lnTo>
                      <a:lnTo>
                        <a:pt x="19707" y="410364"/>
                      </a:lnTo>
                      <a:lnTo>
                        <a:pt x="25512" y="420814"/>
                      </a:lnTo>
                      <a:lnTo>
                        <a:pt x="32479" y="427200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7A26D63F-96A7-4641-896A-889E27A78A27}"/>
                    </a:ext>
                  </a:extLst>
                </p:cNvPr>
                <p:cNvSpPr/>
                <p:nvPr/>
              </p:nvSpPr>
              <p:spPr>
                <a:xfrm>
                  <a:off x="11844649" y="2970991"/>
                  <a:ext cx="145718" cy="56894"/>
                </a:xfrm>
                <a:custGeom>
                  <a:avLst/>
                  <a:gdLst>
                    <a:gd name="connsiteX0" fmla="*/ 421 w 145718"/>
                    <a:gd name="connsiteY0" fmla="*/ 56919 h 56894"/>
                    <a:gd name="connsiteX1" fmla="*/ 107243 w 145718"/>
                    <a:gd name="connsiteY1" fmla="*/ 34858 h 56894"/>
                    <a:gd name="connsiteX2" fmla="*/ 113048 w 145718"/>
                    <a:gd name="connsiteY2" fmla="*/ 26150 h 56894"/>
                    <a:gd name="connsiteX3" fmla="*/ 114790 w 145718"/>
                    <a:gd name="connsiteY3" fmla="*/ 16280 h 56894"/>
                    <a:gd name="connsiteX4" fmla="*/ 125820 w 145718"/>
                    <a:gd name="connsiteY4" fmla="*/ 12797 h 56894"/>
                    <a:gd name="connsiteX5" fmla="*/ 128723 w 145718"/>
                    <a:gd name="connsiteY5" fmla="*/ 6411 h 56894"/>
                    <a:gd name="connsiteX6" fmla="*/ 138592 w 145718"/>
                    <a:gd name="connsiteY6" fmla="*/ 25 h 56894"/>
                    <a:gd name="connsiteX7" fmla="*/ 146139 w 145718"/>
                    <a:gd name="connsiteY7" fmla="*/ 1767 h 568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5718" h="56894">
                      <a:moveTo>
                        <a:pt x="421" y="56919"/>
                      </a:moveTo>
                      <a:lnTo>
                        <a:pt x="107243" y="34858"/>
                      </a:lnTo>
                      <a:lnTo>
                        <a:pt x="113048" y="26150"/>
                      </a:lnTo>
                      <a:lnTo>
                        <a:pt x="114790" y="16280"/>
                      </a:lnTo>
                      <a:lnTo>
                        <a:pt x="125820" y="12797"/>
                      </a:lnTo>
                      <a:lnTo>
                        <a:pt x="128723" y="6411"/>
                      </a:lnTo>
                      <a:lnTo>
                        <a:pt x="138592" y="25"/>
                      </a:lnTo>
                      <a:lnTo>
                        <a:pt x="146139" y="1767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424EBC32-441A-BB96-BFB7-63DE1C6ADC66}"/>
                    </a:ext>
                  </a:extLst>
                </p:cNvPr>
                <p:cNvSpPr/>
                <p:nvPr/>
              </p:nvSpPr>
              <p:spPr>
                <a:xfrm>
                  <a:off x="11769758" y="3043560"/>
                  <a:ext cx="4063" cy="92888"/>
                </a:xfrm>
                <a:custGeom>
                  <a:avLst/>
                  <a:gdLst>
                    <a:gd name="connsiteX0" fmla="*/ 4494 w 4063"/>
                    <a:gd name="connsiteY0" fmla="*/ 92908 h 92888"/>
                    <a:gd name="connsiteX1" fmla="*/ 430 w 4063"/>
                    <a:gd name="connsiteY1" fmla="*/ 87102 h 92888"/>
                    <a:gd name="connsiteX2" fmla="*/ 3333 w 4063"/>
                    <a:gd name="connsiteY2" fmla="*/ 19 h 928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063" h="92888">
                      <a:moveTo>
                        <a:pt x="4494" y="92908"/>
                      </a:moveTo>
                      <a:lnTo>
                        <a:pt x="430" y="87102"/>
                      </a:lnTo>
                      <a:lnTo>
                        <a:pt x="3333" y="19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25CFDE15-316C-28BE-8484-C2FDE2A50B04}"/>
                    </a:ext>
                  </a:extLst>
                </p:cNvPr>
                <p:cNvSpPr/>
                <p:nvPr/>
              </p:nvSpPr>
              <p:spPr>
                <a:xfrm>
                  <a:off x="11929991" y="3091165"/>
                  <a:ext cx="80696" cy="59216"/>
                </a:xfrm>
                <a:custGeom>
                  <a:avLst/>
                  <a:gdLst>
                    <a:gd name="connsiteX0" fmla="*/ 417 w 80696"/>
                    <a:gd name="connsiteY0" fmla="*/ 11628 h 59216"/>
                    <a:gd name="connsiteX1" fmla="*/ 38153 w 80696"/>
                    <a:gd name="connsiteY1" fmla="*/ 17 h 59216"/>
                    <a:gd name="connsiteX2" fmla="*/ 42217 w 80696"/>
                    <a:gd name="connsiteY2" fmla="*/ 15112 h 59216"/>
                    <a:gd name="connsiteX3" fmla="*/ 46862 w 80696"/>
                    <a:gd name="connsiteY3" fmla="*/ 15112 h 59216"/>
                    <a:gd name="connsiteX4" fmla="*/ 50345 w 80696"/>
                    <a:gd name="connsiteY4" fmla="*/ 27884 h 59216"/>
                    <a:gd name="connsiteX5" fmla="*/ 65439 w 80696"/>
                    <a:gd name="connsiteY5" fmla="*/ 35431 h 59216"/>
                    <a:gd name="connsiteX6" fmla="*/ 72987 w 80696"/>
                    <a:gd name="connsiteY6" fmla="*/ 41817 h 59216"/>
                    <a:gd name="connsiteX7" fmla="*/ 81114 w 80696"/>
                    <a:gd name="connsiteY7" fmla="*/ 59234 h 59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0696" h="59216">
                      <a:moveTo>
                        <a:pt x="417" y="11628"/>
                      </a:moveTo>
                      <a:lnTo>
                        <a:pt x="38153" y="17"/>
                      </a:lnTo>
                      <a:lnTo>
                        <a:pt x="42217" y="15112"/>
                      </a:lnTo>
                      <a:lnTo>
                        <a:pt x="46862" y="15112"/>
                      </a:lnTo>
                      <a:lnTo>
                        <a:pt x="50345" y="27884"/>
                      </a:lnTo>
                      <a:lnTo>
                        <a:pt x="65439" y="35431"/>
                      </a:lnTo>
                      <a:lnTo>
                        <a:pt x="72987" y="41817"/>
                      </a:lnTo>
                      <a:lnTo>
                        <a:pt x="81114" y="59234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5250F3AE-B2CC-7832-BA1C-72925AAB8804}"/>
                    </a:ext>
                  </a:extLst>
                </p:cNvPr>
                <p:cNvSpPr/>
                <p:nvPr/>
              </p:nvSpPr>
              <p:spPr>
                <a:xfrm>
                  <a:off x="11772661" y="3027885"/>
                  <a:ext cx="71988" cy="15674"/>
                </a:xfrm>
                <a:custGeom>
                  <a:avLst/>
                  <a:gdLst>
                    <a:gd name="connsiteX0" fmla="*/ 428 w 71988"/>
                    <a:gd name="connsiteY0" fmla="*/ 15698 h 15674"/>
                    <a:gd name="connsiteX1" fmla="*/ 72416 w 71988"/>
                    <a:gd name="connsiteY1" fmla="*/ 23 h 15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1988" h="15674">
                      <a:moveTo>
                        <a:pt x="428" y="15698"/>
                      </a:moveTo>
                      <a:lnTo>
                        <a:pt x="72416" y="23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D0DC124A-5ABF-D8F9-EC96-DF361ABD7EC1}"/>
                    </a:ext>
                  </a:extLst>
                </p:cNvPr>
                <p:cNvSpPr/>
                <p:nvPr/>
              </p:nvSpPr>
              <p:spPr>
                <a:xfrm>
                  <a:off x="11272224" y="3477814"/>
                  <a:ext cx="351234" cy="68505"/>
                </a:xfrm>
                <a:custGeom>
                  <a:avLst/>
                  <a:gdLst>
                    <a:gd name="connsiteX0" fmla="*/ 451 w 351234"/>
                    <a:gd name="connsiteY0" fmla="*/ 68498 h 68505"/>
                    <a:gd name="connsiteX1" fmla="*/ 351685 w 351234"/>
                    <a:gd name="connsiteY1" fmla="*/ -8 h 68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51234" h="68505">
                      <a:moveTo>
                        <a:pt x="451" y="68498"/>
                      </a:moveTo>
                      <a:lnTo>
                        <a:pt x="351685" y="-8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A4BAA50D-C04E-8E1D-4408-EA426230EC21}"/>
                    </a:ext>
                  </a:extLst>
                </p:cNvPr>
                <p:cNvSpPr/>
                <p:nvPr/>
              </p:nvSpPr>
              <p:spPr>
                <a:xfrm>
                  <a:off x="11451034" y="3566058"/>
                  <a:ext cx="273440" cy="139913"/>
                </a:xfrm>
                <a:custGeom>
                  <a:avLst/>
                  <a:gdLst>
                    <a:gd name="connsiteX0" fmla="*/ 201894 w 273440"/>
                    <a:gd name="connsiteY0" fmla="*/ 139317 h 139913"/>
                    <a:gd name="connsiteX1" fmla="*/ 197249 w 273440"/>
                    <a:gd name="connsiteY1" fmla="*/ 139898 h 139913"/>
                    <a:gd name="connsiteX2" fmla="*/ 273882 w 273440"/>
                    <a:gd name="connsiteY2" fmla="*/ 114934 h 139913"/>
                    <a:gd name="connsiteX3" fmla="*/ 270399 w 273440"/>
                    <a:gd name="connsiteY3" fmla="*/ 116676 h 139913"/>
                    <a:gd name="connsiteX4" fmla="*/ 262852 w 273440"/>
                    <a:gd name="connsiteY4" fmla="*/ 117837 h 139913"/>
                    <a:gd name="connsiteX5" fmla="*/ 236146 w 273440"/>
                    <a:gd name="connsiteY5" fmla="*/ 127126 h 139913"/>
                    <a:gd name="connsiteX6" fmla="*/ 232082 w 273440"/>
                    <a:gd name="connsiteY6" fmla="*/ 131770 h 139913"/>
                    <a:gd name="connsiteX7" fmla="*/ 68366 w 273440"/>
                    <a:gd name="connsiteY7" fmla="*/ 38301 h 139913"/>
                    <a:gd name="connsiteX8" fmla="*/ 64883 w 273440"/>
                    <a:gd name="connsiteY8" fmla="*/ 34818 h 139913"/>
                    <a:gd name="connsiteX9" fmla="*/ 59077 w 273440"/>
                    <a:gd name="connsiteY9" fmla="*/ 34818 h 139913"/>
                    <a:gd name="connsiteX10" fmla="*/ 55594 w 273440"/>
                    <a:gd name="connsiteY10" fmla="*/ 34237 h 139913"/>
                    <a:gd name="connsiteX11" fmla="*/ 53272 w 273440"/>
                    <a:gd name="connsiteY11" fmla="*/ 31915 h 139913"/>
                    <a:gd name="connsiteX12" fmla="*/ 53853 w 273440"/>
                    <a:gd name="connsiteY12" fmla="*/ 29012 h 139913"/>
                    <a:gd name="connsiteX13" fmla="*/ 43983 w 273440"/>
                    <a:gd name="connsiteY13" fmla="*/ 25529 h 139913"/>
                    <a:gd name="connsiteX14" fmla="*/ 39339 w 273440"/>
                    <a:gd name="connsiteY14" fmla="*/ 27271 h 139913"/>
                    <a:gd name="connsiteX15" fmla="*/ 32372 w 273440"/>
                    <a:gd name="connsiteY15" fmla="*/ 26690 h 139913"/>
                    <a:gd name="connsiteX16" fmla="*/ 28308 w 273440"/>
                    <a:gd name="connsiteY16" fmla="*/ 22626 h 139913"/>
                    <a:gd name="connsiteX17" fmla="*/ 25405 w 273440"/>
                    <a:gd name="connsiteY17" fmla="*/ 21465 h 139913"/>
                    <a:gd name="connsiteX18" fmla="*/ 24244 w 273440"/>
                    <a:gd name="connsiteY18" fmla="*/ 17401 h 139913"/>
                    <a:gd name="connsiteX19" fmla="*/ 27728 w 273440"/>
                    <a:gd name="connsiteY19" fmla="*/ 12757 h 139913"/>
                    <a:gd name="connsiteX20" fmla="*/ 27728 w 273440"/>
                    <a:gd name="connsiteY20" fmla="*/ 7532 h 139913"/>
                    <a:gd name="connsiteX21" fmla="*/ 20761 w 273440"/>
                    <a:gd name="connsiteY21" fmla="*/ 6371 h 139913"/>
                    <a:gd name="connsiteX22" fmla="*/ 14955 w 273440"/>
                    <a:gd name="connsiteY22" fmla="*/ 1146 h 139913"/>
                    <a:gd name="connsiteX23" fmla="*/ 9730 w 273440"/>
                    <a:gd name="connsiteY23" fmla="*/ 1726 h 139913"/>
                    <a:gd name="connsiteX24" fmla="*/ 442 w 273440"/>
                    <a:gd name="connsiteY24" fmla="*/ -15 h 139913"/>
                    <a:gd name="connsiteX25" fmla="*/ 67786 w 273440"/>
                    <a:gd name="connsiteY25" fmla="*/ 78359 h 139913"/>
                    <a:gd name="connsiteX26" fmla="*/ 69527 w 273440"/>
                    <a:gd name="connsiteY26" fmla="*/ 76037 h 139913"/>
                    <a:gd name="connsiteX27" fmla="*/ 65464 w 273440"/>
                    <a:gd name="connsiteY27" fmla="*/ 70231 h 139913"/>
                    <a:gd name="connsiteX28" fmla="*/ 71269 w 273440"/>
                    <a:gd name="connsiteY28" fmla="*/ 69651 h 139913"/>
                    <a:gd name="connsiteX29" fmla="*/ 77075 w 273440"/>
                    <a:gd name="connsiteY29" fmla="*/ 64426 h 139913"/>
                    <a:gd name="connsiteX30" fmla="*/ 79397 w 273440"/>
                    <a:gd name="connsiteY30" fmla="*/ 53976 h 139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273440" h="139913">
                      <a:moveTo>
                        <a:pt x="201894" y="139317"/>
                      </a:moveTo>
                      <a:lnTo>
                        <a:pt x="197249" y="139898"/>
                      </a:lnTo>
                      <a:moveTo>
                        <a:pt x="273882" y="114934"/>
                      </a:moveTo>
                      <a:lnTo>
                        <a:pt x="270399" y="116676"/>
                      </a:lnTo>
                      <a:moveTo>
                        <a:pt x="262852" y="117837"/>
                      </a:moveTo>
                      <a:lnTo>
                        <a:pt x="236146" y="127126"/>
                      </a:lnTo>
                      <a:lnTo>
                        <a:pt x="232082" y="131770"/>
                      </a:lnTo>
                      <a:moveTo>
                        <a:pt x="68366" y="38301"/>
                      </a:moveTo>
                      <a:lnTo>
                        <a:pt x="64883" y="34818"/>
                      </a:lnTo>
                      <a:lnTo>
                        <a:pt x="59077" y="34818"/>
                      </a:lnTo>
                      <a:lnTo>
                        <a:pt x="55594" y="34237"/>
                      </a:lnTo>
                      <a:lnTo>
                        <a:pt x="53272" y="31915"/>
                      </a:lnTo>
                      <a:lnTo>
                        <a:pt x="53853" y="29012"/>
                      </a:lnTo>
                      <a:lnTo>
                        <a:pt x="43983" y="25529"/>
                      </a:lnTo>
                      <a:lnTo>
                        <a:pt x="39339" y="27271"/>
                      </a:lnTo>
                      <a:lnTo>
                        <a:pt x="32372" y="26690"/>
                      </a:lnTo>
                      <a:lnTo>
                        <a:pt x="28308" y="22626"/>
                      </a:lnTo>
                      <a:lnTo>
                        <a:pt x="25405" y="21465"/>
                      </a:lnTo>
                      <a:lnTo>
                        <a:pt x="24244" y="17401"/>
                      </a:lnTo>
                      <a:lnTo>
                        <a:pt x="27728" y="12757"/>
                      </a:lnTo>
                      <a:lnTo>
                        <a:pt x="27728" y="7532"/>
                      </a:lnTo>
                      <a:lnTo>
                        <a:pt x="20761" y="6371"/>
                      </a:lnTo>
                      <a:lnTo>
                        <a:pt x="14955" y="1146"/>
                      </a:lnTo>
                      <a:lnTo>
                        <a:pt x="9730" y="1726"/>
                      </a:lnTo>
                      <a:lnTo>
                        <a:pt x="442" y="-15"/>
                      </a:lnTo>
                      <a:moveTo>
                        <a:pt x="67786" y="78359"/>
                      </a:moveTo>
                      <a:lnTo>
                        <a:pt x="69527" y="76037"/>
                      </a:lnTo>
                      <a:lnTo>
                        <a:pt x="65464" y="70231"/>
                      </a:lnTo>
                      <a:lnTo>
                        <a:pt x="71269" y="69651"/>
                      </a:lnTo>
                      <a:lnTo>
                        <a:pt x="77075" y="64426"/>
                      </a:lnTo>
                      <a:lnTo>
                        <a:pt x="79397" y="53976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C78EDB32-A16C-8FCD-2324-00B9ABD56EBF}"/>
                    </a:ext>
                  </a:extLst>
                </p:cNvPr>
                <p:cNvSpPr/>
                <p:nvPr/>
              </p:nvSpPr>
              <p:spPr>
                <a:xfrm>
                  <a:off x="11272224" y="3527741"/>
                  <a:ext cx="178810" cy="84760"/>
                </a:xfrm>
                <a:custGeom>
                  <a:avLst/>
                  <a:gdLst>
                    <a:gd name="connsiteX0" fmla="*/ 456 w 178810"/>
                    <a:gd name="connsiteY0" fmla="*/ 18566 h 84760"/>
                    <a:gd name="connsiteX1" fmla="*/ 10325 w 178810"/>
                    <a:gd name="connsiteY1" fmla="*/ 84750 h 84760"/>
                    <a:gd name="connsiteX2" fmla="*/ 20775 w 178810"/>
                    <a:gd name="connsiteY2" fmla="*/ 75461 h 84760"/>
                    <a:gd name="connsiteX3" fmla="*/ 26000 w 178810"/>
                    <a:gd name="connsiteY3" fmla="*/ 66172 h 84760"/>
                    <a:gd name="connsiteX4" fmla="*/ 43997 w 178810"/>
                    <a:gd name="connsiteY4" fmla="*/ 43530 h 84760"/>
                    <a:gd name="connsiteX5" fmla="*/ 56769 w 178810"/>
                    <a:gd name="connsiteY5" fmla="*/ 45272 h 84760"/>
                    <a:gd name="connsiteX6" fmla="*/ 71864 w 178810"/>
                    <a:gd name="connsiteY6" fmla="*/ 23211 h 84760"/>
                    <a:gd name="connsiteX7" fmla="*/ 82894 w 178810"/>
                    <a:gd name="connsiteY7" fmla="*/ 29016 h 84760"/>
                    <a:gd name="connsiteX8" fmla="*/ 102053 w 178810"/>
                    <a:gd name="connsiteY8" fmla="*/ 26694 h 84760"/>
                    <a:gd name="connsiteX9" fmla="*/ 111922 w 178810"/>
                    <a:gd name="connsiteY9" fmla="*/ 9858 h 84760"/>
                    <a:gd name="connsiteX10" fmla="*/ 119469 w 178810"/>
                    <a:gd name="connsiteY10" fmla="*/ 9858 h 84760"/>
                    <a:gd name="connsiteX11" fmla="*/ 124694 w 178810"/>
                    <a:gd name="connsiteY11" fmla="*/ 1730 h 84760"/>
                    <a:gd name="connsiteX12" fmla="*/ 132822 w 178810"/>
                    <a:gd name="connsiteY12" fmla="*/ -11 h 84760"/>
                    <a:gd name="connsiteX13" fmla="*/ 145594 w 178810"/>
                    <a:gd name="connsiteY13" fmla="*/ 9278 h 84760"/>
                    <a:gd name="connsiteX14" fmla="*/ 160689 w 178810"/>
                    <a:gd name="connsiteY14" fmla="*/ 6955 h 84760"/>
                    <a:gd name="connsiteX15" fmla="*/ 159527 w 178810"/>
                    <a:gd name="connsiteY15" fmla="*/ 12761 h 84760"/>
                    <a:gd name="connsiteX16" fmla="*/ 164172 w 178810"/>
                    <a:gd name="connsiteY16" fmla="*/ 19728 h 84760"/>
                    <a:gd name="connsiteX17" fmla="*/ 168236 w 178810"/>
                    <a:gd name="connsiteY17" fmla="*/ 19728 h 84760"/>
                    <a:gd name="connsiteX18" fmla="*/ 169397 w 178810"/>
                    <a:gd name="connsiteY18" fmla="*/ 23791 h 84760"/>
                    <a:gd name="connsiteX19" fmla="*/ 175202 w 178810"/>
                    <a:gd name="connsiteY19" fmla="*/ 26694 h 84760"/>
                    <a:gd name="connsiteX20" fmla="*/ 174041 w 178810"/>
                    <a:gd name="connsiteY20" fmla="*/ 35983 h 84760"/>
                    <a:gd name="connsiteX21" fmla="*/ 179266 w 178810"/>
                    <a:gd name="connsiteY21" fmla="*/ 38305 h 84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78810" h="84760">
                      <a:moveTo>
                        <a:pt x="456" y="18566"/>
                      </a:moveTo>
                      <a:lnTo>
                        <a:pt x="10325" y="84750"/>
                      </a:lnTo>
                      <a:lnTo>
                        <a:pt x="20775" y="75461"/>
                      </a:lnTo>
                      <a:lnTo>
                        <a:pt x="26000" y="66172"/>
                      </a:lnTo>
                      <a:lnTo>
                        <a:pt x="43997" y="43530"/>
                      </a:lnTo>
                      <a:lnTo>
                        <a:pt x="56769" y="45272"/>
                      </a:lnTo>
                      <a:lnTo>
                        <a:pt x="71864" y="23211"/>
                      </a:lnTo>
                      <a:lnTo>
                        <a:pt x="82894" y="29016"/>
                      </a:lnTo>
                      <a:lnTo>
                        <a:pt x="102053" y="26694"/>
                      </a:lnTo>
                      <a:lnTo>
                        <a:pt x="111922" y="9858"/>
                      </a:lnTo>
                      <a:lnTo>
                        <a:pt x="119469" y="9858"/>
                      </a:lnTo>
                      <a:lnTo>
                        <a:pt x="124694" y="1730"/>
                      </a:lnTo>
                      <a:lnTo>
                        <a:pt x="132822" y="-11"/>
                      </a:lnTo>
                      <a:lnTo>
                        <a:pt x="145594" y="9278"/>
                      </a:lnTo>
                      <a:lnTo>
                        <a:pt x="160689" y="6955"/>
                      </a:lnTo>
                      <a:lnTo>
                        <a:pt x="159527" y="12761"/>
                      </a:lnTo>
                      <a:lnTo>
                        <a:pt x="164172" y="19728"/>
                      </a:lnTo>
                      <a:lnTo>
                        <a:pt x="168236" y="19728"/>
                      </a:lnTo>
                      <a:lnTo>
                        <a:pt x="169397" y="23791"/>
                      </a:lnTo>
                      <a:lnTo>
                        <a:pt x="175202" y="26694"/>
                      </a:lnTo>
                      <a:lnTo>
                        <a:pt x="174041" y="35983"/>
                      </a:lnTo>
                      <a:lnTo>
                        <a:pt x="179266" y="38305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EC1294AA-C3A5-CA4A-3C4C-2BAD9C067665}"/>
                    </a:ext>
                  </a:extLst>
                </p:cNvPr>
                <p:cNvSpPr/>
                <p:nvPr/>
              </p:nvSpPr>
              <p:spPr>
                <a:xfrm>
                  <a:off x="11885869" y="2675489"/>
                  <a:ext cx="109144" cy="269376"/>
                </a:xfrm>
                <a:custGeom>
                  <a:avLst/>
                  <a:gdLst>
                    <a:gd name="connsiteX0" fmla="*/ 109564 w 109144"/>
                    <a:gd name="connsiteY0" fmla="*/ 269414 h 269376"/>
                    <a:gd name="connsiteX1" fmla="*/ 96211 w 109144"/>
                    <a:gd name="connsiteY1" fmla="*/ 261286 h 269376"/>
                    <a:gd name="connsiteX2" fmla="*/ 91566 w 109144"/>
                    <a:gd name="connsiteY2" fmla="*/ 248514 h 269376"/>
                    <a:gd name="connsiteX3" fmla="*/ 72988 w 109144"/>
                    <a:gd name="connsiteY3" fmla="*/ 236903 h 269376"/>
                    <a:gd name="connsiteX4" fmla="*/ 69505 w 109144"/>
                    <a:gd name="connsiteY4" fmla="*/ 213681 h 269376"/>
                    <a:gd name="connsiteX5" fmla="*/ 419 w 109144"/>
                    <a:gd name="connsiteY5" fmla="*/ 37 h 26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144" h="269376">
                      <a:moveTo>
                        <a:pt x="109564" y="269414"/>
                      </a:moveTo>
                      <a:lnTo>
                        <a:pt x="96211" y="261286"/>
                      </a:lnTo>
                      <a:lnTo>
                        <a:pt x="91566" y="248514"/>
                      </a:lnTo>
                      <a:lnTo>
                        <a:pt x="72988" y="236903"/>
                      </a:lnTo>
                      <a:lnTo>
                        <a:pt x="69505" y="213681"/>
                      </a:lnTo>
                      <a:lnTo>
                        <a:pt x="419" y="37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D064DFA3-1DD9-8EF8-68AC-1B74A6C58CB4}"/>
                    </a:ext>
                  </a:extLst>
                </p:cNvPr>
                <p:cNvSpPr/>
                <p:nvPr/>
              </p:nvSpPr>
              <p:spPr>
                <a:xfrm>
                  <a:off x="10726504" y="3347770"/>
                  <a:ext cx="124238" cy="20319"/>
                </a:xfrm>
                <a:custGeom>
                  <a:avLst/>
                  <a:gdLst>
                    <a:gd name="connsiteX0" fmla="*/ 492 w 124238"/>
                    <a:gd name="connsiteY0" fmla="*/ 20322 h 20319"/>
                    <a:gd name="connsiteX1" fmla="*/ 124731 w 124238"/>
                    <a:gd name="connsiteY1" fmla="*/ 2 h 20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4238" h="20319">
                      <a:moveTo>
                        <a:pt x="492" y="20322"/>
                      </a:moveTo>
                      <a:lnTo>
                        <a:pt x="124731" y="2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06B6873B-9960-B80C-003A-B8452E98C3F0}"/>
                    </a:ext>
                  </a:extLst>
                </p:cNvPr>
                <p:cNvSpPr/>
                <p:nvPr/>
              </p:nvSpPr>
              <p:spPr>
                <a:xfrm>
                  <a:off x="10158723" y="2793922"/>
                  <a:ext cx="265312" cy="166618"/>
                </a:xfrm>
                <a:custGeom>
                  <a:avLst/>
                  <a:gdLst>
                    <a:gd name="connsiteX0" fmla="*/ 524 w 265312"/>
                    <a:gd name="connsiteY0" fmla="*/ 33 h 166618"/>
                    <a:gd name="connsiteX1" fmla="*/ 11555 w 265312"/>
                    <a:gd name="connsiteY1" fmla="*/ 4097 h 166618"/>
                    <a:gd name="connsiteX2" fmla="*/ 28971 w 265312"/>
                    <a:gd name="connsiteY2" fmla="*/ 26158 h 166618"/>
                    <a:gd name="connsiteX3" fmla="*/ 127665 w 265312"/>
                    <a:gd name="connsiteY3" fmla="*/ 48219 h 166618"/>
                    <a:gd name="connsiteX4" fmla="*/ 135793 w 265312"/>
                    <a:gd name="connsiteY4" fmla="*/ 54024 h 166618"/>
                    <a:gd name="connsiteX5" fmla="*/ 159015 w 265312"/>
                    <a:gd name="connsiteY5" fmla="*/ 58669 h 166618"/>
                    <a:gd name="connsiteX6" fmla="*/ 163079 w 265312"/>
                    <a:gd name="connsiteY6" fmla="*/ 61571 h 166618"/>
                    <a:gd name="connsiteX7" fmla="*/ 179335 w 265312"/>
                    <a:gd name="connsiteY7" fmla="*/ 60410 h 166618"/>
                    <a:gd name="connsiteX8" fmla="*/ 207781 w 265312"/>
                    <a:gd name="connsiteY8" fmla="*/ 65055 h 166618"/>
                    <a:gd name="connsiteX9" fmla="*/ 215909 w 265312"/>
                    <a:gd name="connsiteY9" fmla="*/ 73763 h 166618"/>
                    <a:gd name="connsiteX10" fmla="*/ 210104 w 265312"/>
                    <a:gd name="connsiteY10" fmla="*/ 79568 h 166618"/>
                    <a:gd name="connsiteX11" fmla="*/ 214748 w 265312"/>
                    <a:gd name="connsiteY11" fmla="*/ 84213 h 166618"/>
                    <a:gd name="connsiteX12" fmla="*/ 236809 w 265312"/>
                    <a:gd name="connsiteY12" fmla="*/ 88277 h 166618"/>
                    <a:gd name="connsiteX13" fmla="*/ 243776 w 265312"/>
                    <a:gd name="connsiteY13" fmla="*/ 95243 h 166618"/>
                    <a:gd name="connsiteX14" fmla="*/ 244356 w 265312"/>
                    <a:gd name="connsiteY14" fmla="*/ 120788 h 166618"/>
                    <a:gd name="connsiteX15" fmla="*/ 236809 w 265312"/>
                    <a:gd name="connsiteY15" fmla="*/ 137043 h 166618"/>
                    <a:gd name="connsiteX16" fmla="*/ 248420 w 265312"/>
                    <a:gd name="connsiteY16" fmla="*/ 137624 h 166618"/>
                    <a:gd name="connsiteX17" fmla="*/ 254226 w 265312"/>
                    <a:gd name="connsiteY17" fmla="*/ 132979 h 166618"/>
                    <a:gd name="connsiteX18" fmla="*/ 259451 w 265312"/>
                    <a:gd name="connsiteY18" fmla="*/ 137624 h 166618"/>
                    <a:gd name="connsiteX19" fmla="*/ 253065 w 265312"/>
                    <a:gd name="connsiteY19" fmla="*/ 155621 h 166618"/>
                    <a:gd name="connsiteX20" fmla="*/ 258870 w 265312"/>
                    <a:gd name="connsiteY20" fmla="*/ 164910 h 166618"/>
                    <a:gd name="connsiteX21" fmla="*/ 265837 w 265312"/>
                    <a:gd name="connsiteY21" fmla="*/ 166651 h 166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65312" h="166618">
                      <a:moveTo>
                        <a:pt x="524" y="33"/>
                      </a:moveTo>
                      <a:lnTo>
                        <a:pt x="11555" y="4097"/>
                      </a:lnTo>
                      <a:lnTo>
                        <a:pt x="28971" y="26158"/>
                      </a:lnTo>
                      <a:lnTo>
                        <a:pt x="127665" y="48219"/>
                      </a:lnTo>
                      <a:lnTo>
                        <a:pt x="135793" y="54024"/>
                      </a:lnTo>
                      <a:lnTo>
                        <a:pt x="159015" y="58669"/>
                      </a:lnTo>
                      <a:lnTo>
                        <a:pt x="163079" y="61571"/>
                      </a:lnTo>
                      <a:lnTo>
                        <a:pt x="179335" y="60410"/>
                      </a:lnTo>
                      <a:lnTo>
                        <a:pt x="207781" y="65055"/>
                      </a:lnTo>
                      <a:lnTo>
                        <a:pt x="215909" y="73763"/>
                      </a:lnTo>
                      <a:lnTo>
                        <a:pt x="210104" y="79568"/>
                      </a:lnTo>
                      <a:lnTo>
                        <a:pt x="214748" y="84213"/>
                      </a:lnTo>
                      <a:lnTo>
                        <a:pt x="236809" y="88277"/>
                      </a:lnTo>
                      <a:lnTo>
                        <a:pt x="243776" y="95243"/>
                      </a:lnTo>
                      <a:lnTo>
                        <a:pt x="244356" y="120788"/>
                      </a:lnTo>
                      <a:lnTo>
                        <a:pt x="236809" y="137043"/>
                      </a:lnTo>
                      <a:lnTo>
                        <a:pt x="248420" y="137624"/>
                      </a:lnTo>
                      <a:lnTo>
                        <a:pt x="254226" y="132979"/>
                      </a:lnTo>
                      <a:lnTo>
                        <a:pt x="259451" y="137624"/>
                      </a:lnTo>
                      <a:lnTo>
                        <a:pt x="253065" y="155621"/>
                      </a:lnTo>
                      <a:lnTo>
                        <a:pt x="258870" y="164910"/>
                      </a:lnTo>
                      <a:lnTo>
                        <a:pt x="265837" y="166651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39A51D6F-A73B-0D99-72B8-0A57BAC1AC59}"/>
                    </a:ext>
                  </a:extLst>
                </p:cNvPr>
                <p:cNvSpPr/>
                <p:nvPr/>
              </p:nvSpPr>
              <p:spPr>
                <a:xfrm>
                  <a:off x="9559011" y="2497840"/>
                  <a:ext cx="56894" cy="389551"/>
                </a:xfrm>
                <a:custGeom>
                  <a:avLst/>
                  <a:gdLst>
                    <a:gd name="connsiteX0" fmla="*/ 568 w 56894"/>
                    <a:gd name="connsiteY0" fmla="*/ 44 h 389551"/>
                    <a:gd name="connsiteX1" fmla="*/ 14502 w 56894"/>
                    <a:gd name="connsiteY1" fmla="*/ 42425 h 389551"/>
                    <a:gd name="connsiteX2" fmla="*/ 8116 w 56894"/>
                    <a:gd name="connsiteY2" fmla="*/ 58680 h 389551"/>
                    <a:gd name="connsiteX3" fmla="*/ 12760 w 56894"/>
                    <a:gd name="connsiteY3" fmla="*/ 66808 h 389551"/>
                    <a:gd name="connsiteX4" fmla="*/ 11019 w 56894"/>
                    <a:gd name="connsiteY4" fmla="*/ 96416 h 389551"/>
                    <a:gd name="connsiteX5" fmla="*/ 8116 w 56894"/>
                    <a:gd name="connsiteY5" fmla="*/ 102802 h 389551"/>
                    <a:gd name="connsiteX6" fmla="*/ 23791 w 56894"/>
                    <a:gd name="connsiteY6" fmla="*/ 155633 h 389551"/>
                    <a:gd name="connsiteX7" fmla="*/ 31338 w 56894"/>
                    <a:gd name="connsiteY7" fmla="*/ 170147 h 389551"/>
                    <a:gd name="connsiteX8" fmla="*/ 35402 w 56894"/>
                    <a:gd name="connsiteY8" fmla="*/ 251424 h 389551"/>
                    <a:gd name="connsiteX9" fmla="*/ 41207 w 56894"/>
                    <a:gd name="connsiteY9" fmla="*/ 267099 h 389551"/>
                    <a:gd name="connsiteX10" fmla="*/ 38885 w 56894"/>
                    <a:gd name="connsiteY10" fmla="*/ 300771 h 389551"/>
                    <a:gd name="connsiteX11" fmla="*/ 55721 w 56894"/>
                    <a:gd name="connsiteY11" fmla="*/ 343732 h 389551"/>
                    <a:gd name="connsiteX12" fmla="*/ 57463 w 56894"/>
                    <a:gd name="connsiteY12" fmla="*/ 377404 h 389551"/>
                    <a:gd name="connsiteX13" fmla="*/ 56882 w 56894"/>
                    <a:gd name="connsiteY13" fmla="*/ 389596 h 389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6894" h="389551">
                      <a:moveTo>
                        <a:pt x="568" y="44"/>
                      </a:moveTo>
                      <a:lnTo>
                        <a:pt x="14502" y="42425"/>
                      </a:lnTo>
                      <a:lnTo>
                        <a:pt x="8116" y="58680"/>
                      </a:lnTo>
                      <a:lnTo>
                        <a:pt x="12760" y="66808"/>
                      </a:lnTo>
                      <a:lnTo>
                        <a:pt x="11019" y="96416"/>
                      </a:lnTo>
                      <a:lnTo>
                        <a:pt x="8116" y="102802"/>
                      </a:lnTo>
                      <a:lnTo>
                        <a:pt x="23791" y="155633"/>
                      </a:lnTo>
                      <a:lnTo>
                        <a:pt x="31338" y="170147"/>
                      </a:lnTo>
                      <a:lnTo>
                        <a:pt x="35402" y="251424"/>
                      </a:lnTo>
                      <a:lnTo>
                        <a:pt x="41207" y="267099"/>
                      </a:lnTo>
                      <a:lnTo>
                        <a:pt x="38885" y="300771"/>
                      </a:lnTo>
                      <a:lnTo>
                        <a:pt x="55721" y="343732"/>
                      </a:lnTo>
                      <a:lnTo>
                        <a:pt x="57463" y="377404"/>
                      </a:lnTo>
                      <a:lnTo>
                        <a:pt x="56882" y="389596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A6224A1F-241A-7A83-576B-F3AB4B392390}"/>
                    </a:ext>
                  </a:extLst>
                </p:cNvPr>
                <p:cNvSpPr/>
                <p:nvPr/>
              </p:nvSpPr>
              <p:spPr>
                <a:xfrm>
                  <a:off x="9589781" y="2887391"/>
                  <a:ext cx="35994" cy="311176"/>
                </a:xfrm>
                <a:custGeom>
                  <a:avLst/>
                  <a:gdLst>
                    <a:gd name="connsiteX0" fmla="*/ 35400 w 35994"/>
                    <a:gd name="connsiteY0" fmla="*/ 311199 h 311176"/>
                    <a:gd name="connsiteX1" fmla="*/ 36561 w 35994"/>
                    <a:gd name="connsiteY1" fmla="*/ 81880 h 311176"/>
                    <a:gd name="connsiteX2" fmla="*/ 27853 w 35994"/>
                    <a:gd name="connsiteY2" fmla="*/ 70850 h 311176"/>
                    <a:gd name="connsiteX3" fmla="*/ 12759 w 35994"/>
                    <a:gd name="connsiteY3" fmla="*/ 67366 h 311176"/>
                    <a:gd name="connsiteX4" fmla="*/ 10437 w 35994"/>
                    <a:gd name="connsiteY4" fmla="*/ 56916 h 311176"/>
                    <a:gd name="connsiteX5" fmla="*/ 567 w 35994"/>
                    <a:gd name="connsiteY5" fmla="*/ 42403 h 311176"/>
                    <a:gd name="connsiteX6" fmla="*/ 2309 w 35994"/>
                    <a:gd name="connsiteY6" fmla="*/ 35436 h 311176"/>
                    <a:gd name="connsiteX7" fmla="*/ 20306 w 35994"/>
                    <a:gd name="connsiteY7" fmla="*/ 24406 h 311176"/>
                    <a:gd name="connsiteX8" fmla="*/ 25531 w 35994"/>
                    <a:gd name="connsiteY8" fmla="*/ 12794 h 311176"/>
                    <a:gd name="connsiteX9" fmla="*/ 26112 w 35994"/>
                    <a:gd name="connsiteY9" fmla="*/ 22 h 311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994" h="311176">
                      <a:moveTo>
                        <a:pt x="35400" y="311199"/>
                      </a:moveTo>
                      <a:lnTo>
                        <a:pt x="36561" y="81880"/>
                      </a:lnTo>
                      <a:lnTo>
                        <a:pt x="27853" y="70850"/>
                      </a:lnTo>
                      <a:lnTo>
                        <a:pt x="12759" y="67366"/>
                      </a:lnTo>
                      <a:lnTo>
                        <a:pt x="10437" y="56916"/>
                      </a:lnTo>
                      <a:lnTo>
                        <a:pt x="567" y="42403"/>
                      </a:lnTo>
                      <a:lnTo>
                        <a:pt x="2309" y="35436"/>
                      </a:lnTo>
                      <a:lnTo>
                        <a:pt x="20306" y="24406"/>
                      </a:lnTo>
                      <a:lnTo>
                        <a:pt x="25531" y="12794"/>
                      </a:lnTo>
                      <a:lnTo>
                        <a:pt x="26112" y="22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17D97E50-163A-971D-F80A-C03459810797}"/>
                    </a:ext>
                  </a:extLst>
                </p:cNvPr>
                <p:cNvSpPr/>
                <p:nvPr/>
              </p:nvSpPr>
              <p:spPr>
                <a:xfrm>
                  <a:off x="9943918" y="2778247"/>
                  <a:ext cx="163135" cy="411031"/>
                </a:xfrm>
                <a:custGeom>
                  <a:avLst/>
                  <a:gdLst>
                    <a:gd name="connsiteX0" fmla="*/ 163676 w 163135"/>
                    <a:gd name="connsiteY0" fmla="*/ 411058 h 411031"/>
                    <a:gd name="connsiteX1" fmla="*/ 157290 w 163135"/>
                    <a:gd name="connsiteY1" fmla="*/ 384933 h 411031"/>
                    <a:gd name="connsiteX2" fmla="*/ 156129 w 163135"/>
                    <a:gd name="connsiteY2" fmla="*/ 367516 h 411031"/>
                    <a:gd name="connsiteX3" fmla="*/ 143357 w 163135"/>
                    <a:gd name="connsiteY3" fmla="*/ 350100 h 411031"/>
                    <a:gd name="connsiteX4" fmla="*/ 127102 w 163135"/>
                    <a:gd name="connsiteY4" fmla="*/ 346036 h 411031"/>
                    <a:gd name="connsiteX5" fmla="*/ 96913 w 163135"/>
                    <a:gd name="connsiteY5" fmla="*/ 325136 h 411031"/>
                    <a:gd name="connsiteX6" fmla="*/ 93429 w 163135"/>
                    <a:gd name="connsiteY6" fmla="*/ 305978 h 411031"/>
                    <a:gd name="connsiteX7" fmla="*/ 56854 w 163135"/>
                    <a:gd name="connsiteY7" fmla="*/ 287980 h 411031"/>
                    <a:gd name="connsiteX8" fmla="*/ 55693 w 163135"/>
                    <a:gd name="connsiteY8" fmla="*/ 280433 h 411031"/>
                    <a:gd name="connsiteX9" fmla="*/ 36535 w 163135"/>
                    <a:gd name="connsiteY9" fmla="*/ 280433 h 411031"/>
                    <a:gd name="connsiteX10" fmla="*/ 23763 w 163135"/>
                    <a:gd name="connsiteY10" fmla="*/ 265339 h 411031"/>
                    <a:gd name="connsiteX11" fmla="*/ 12152 w 163135"/>
                    <a:gd name="connsiteY11" fmla="*/ 257792 h 411031"/>
                    <a:gd name="connsiteX12" fmla="*/ 16216 w 163135"/>
                    <a:gd name="connsiteY12" fmla="*/ 228183 h 411031"/>
                    <a:gd name="connsiteX13" fmla="*/ 10991 w 163135"/>
                    <a:gd name="connsiteY13" fmla="*/ 218895 h 411031"/>
                    <a:gd name="connsiteX14" fmla="*/ 13894 w 163135"/>
                    <a:gd name="connsiteY14" fmla="*/ 187545 h 411031"/>
                    <a:gd name="connsiteX15" fmla="*/ 19699 w 163135"/>
                    <a:gd name="connsiteY15" fmla="*/ 177095 h 411031"/>
                    <a:gd name="connsiteX16" fmla="*/ 17957 w 163135"/>
                    <a:gd name="connsiteY16" fmla="*/ 161420 h 411031"/>
                    <a:gd name="connsiteX17" fmla="*/ 10991 w 163135"/>
                    <a:gd name="connsiteY17" fmla="*/ 153873 h 411031"/>
                    <a:gd name="connsiteX18" fmla="*/ 541 w 163135"/>
                    <a:gd name="connsiteY18" fmla="*/ 152131 h 411031"/>
                    <a:gd name="connsiteX19" fmla="*/ 541 w 163135"/>
                    <a:gd name="connsiteY19" fmla="*/ 142262 h 411031"/>
                    <a:gd name="connsiteX20" fmla="*/ 16796 w 163135"/>
                    <a:gd name="connsiteY20" fmla="*/ 108589 h 411031"/>
                    <a:gd name="connsiteX21" fmla="*/ 51049 w 163135"/>
                    <a:gd name="connsiteY21" fmla="*/ 85948 h 411031"/>
                    <a:gd name="connsiteX22" fmla="*/ 48727 w 163135"/>
                    <a:gd name="connsiteY22" fmla="*/ 10476 h 411031"/>
                    <a:gd name="connsiteX23" fmla="*/ 53952 w 163135"/>
                    <a:gd name="connsiteY23" fmla="*/ 12798 h 411031"/>
                    <a:gd name="connsiteX24" fmla="*/ 57435 w 163135"/>
                    <a:gd name="connsiteY24" fmla="*/ 9895 h 411031"/>
                    <a:gd name="connsiteX25" fmla="*/ 58016 w 163135"/>
                    <a:gd name="connsiteY25" fmla="*/ 3509 h 411031"/>
                    <a:gd name="connsiteX26" fmla="*/ 63241 w 163135"/>
                    <a:gd name="connsiteY26" fmla="*/ 26 h 411031"/>
                    <a:gd name="connsiteX27" fmla="*/ 71368 w 163135"/>
                    <a:gd name="connsiteY27" fmla="*/ 6993 h 411031"/>
                    <a:gd name="connsiteX28" fmla="*/ 75432 w 163135"/>
                    <a:gd name="connsiteY28" fmla="*/ 6412 h 411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63135" h="411031">
                      <a:moveTo>
                        <a:pt x="163676" y="411058"/>
                      </a:moveTo>
                      <a:lnTo>
                        <a:pt x="157290" y="384933"/>
                      </a:lnTo>
                      <a:lnTo>
                        <a:pt x="156129" y="367516"/>
                      </a:lnTo>
                      <a:lnTo>
                        <a:pt x="143357" y="350100"/>
                      </a:lnTo>
                      <a:lnTo>
                        <a:pt x="127102" y="346036"/>
                      </a:lnTo>
                      <a:lnTo>
                        <a:pt x="96913" y="325136"/>
                      </a:lnTo>
                      <a:lnTo>
                        <a:pt x="93429" y="305978"/>
                      </a:lnTo>
                      <a:lnTo>
                        <a:pt x="56854" y="287980"/>
                      </a:lnTo>
                      <a:lnTo>
                        <a:pt x="55693" y="280433"/>
                      </a:lnTo>
                      <a:lnTo>
                        <a:pt x="36535" y="280433"/>
                      </a:lnTo>
                      <a:lnTo>
                        <a:pt x="23763" y="265339"/>
                      </a:lnTo>
                      <a:lnTo>
                        <a:pt x="12152" y="257792"/>
                      </a:lnTo>
                      <a:lnTo>
                        <a:pt x="16216" y="228183"/>
                      </a:lnTo>
                      <a:lnTo>
                        <a:pt x="10991" y="218895"/>
                      </a:lnTo>
                      <a:lnTo>
                        <a:pt x="13894" y="187545"/>
                      </a:lnTo>
                      <a:lnTo>
                        <a:pt x="19699" y="177095"/>
                      </a:lnTo>
                      <a:lnTo>
                        <a:pt x="17957" y="161420"/>
                      </a:lnTo>
                      <a:lnTo>
                        <a:pt x="10991" y="153873"/>
                      </a:lnTo>
                      <a:lnTo>
                        <a:pt x="541" y="152131"/>
                      </a:lnTo>
                      <a:lnTo>
                        <a:pt x="541" y="142262"/>
                      </a:lnTo>
                      <a:lnTo>
                        <a:pt x="16796" y="108589"/>
                      </a:lnTo>
                      <a:lnTo>
                        <a:pt x="51049" y="85948"/>
                      </a:lnTo>
                      <a:lnTo>
                        <a:pt x="48727" y="10476"/>
                      </a:lnTo>
                      <a:lnTo>
                        <a:pt x="53952" y="12798"/>
                      </a:lnTo>
                      <a:lnTo>
                        <a:pt x="57435" y="9895"/>
                      </a:lnTo>
                      <a:lnTo>
                        <a:pt x="58016" y="3509"/>
                      </a:lnTo>
                      <a:lnTo>
                        <a:pt x="63241" y="26"/>
                      </a:lnTo>
                      <a:lnTo>
                        <a:pt x="71368" y="6993"/>
                      </a:lnTo>
                      <a:lnTo>
                        <a:pt x="75432" y="6412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5BEFB20E-DC83-20B3-D97E-8B3883C561CB}"/>
                    </a:ext>
                  </a:extLst>
                </p:cNvPr>
                <p:cNvSpPr/>
                <p:nvPr/>
              </p:nvSpPr>
              <p:spPr>
                <a:xfrm>
                  <a:off x="9687894" y="3574766"/>
                  <a:ext cx="40638" cy="73730"/>
                </a:xfrm>
                <a:custGeom>
                  <a:avLst/>
                  <a:gdLst>
                    <a:gd name="connsiteX0" fmla="*/ 41200 w 40638"/>
                    <a:gd name="connsiteY0" fmla="*/ 73716 h 73730"/>
                    <a:gd name="connsiteX1" fmla="*/ 18558 w 40638"/>
                    <a:gd name="connsiteY1" fmla="*/ 37142 h 73730"/>
                    <a:gd name="connsiteX2" fmla="*/ 6366 w 40638"/>
                    <a:gd name="connsiteY2" fmla="*/ 15661 h 73730"/>
                    <a:gd name="connsiteX3" fmla="*/ 8108 w 40638"/>
                    <a:gd name="connsiteY3" fmla="*/ 7533 h 73730"/>
                    <a:gd name="connsiteX4" fmla="*/ 561 w 40638"/>
                    <a:gd name="connsiteY4" fmla="*/ -14 h 73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638" h="73730">
                      <a:moveTo>
                        <a:pt x="41200" y="73716"/>
                      </a:moveTo>
                      <a:lnTo>
                        <a:pt x="18558" y="37142"/>
                      </a:lnTo>
                      <a:lnTo>
                        <a:pt x="6366" y="15661"/>
                      </a:lnTo>
                      <a:lnTo>
                        <a:pt x="8108" y="7533"/>
                      </a:lnTo>
                      <a:lnTo>
                        <a:pt x="561" y="-14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FB11D861-B54A-54CD-06F5-863E15B00264}"/>
                    </a:ext>
                  </a:extLst>
                </p:cNvPr>
                <p:cNvSpPr/>
                <p:nvPr/>
              </p:nvSpPr>
              <p:spPr>
                <a:xfrm>
                  <a:off x="9802843" y="4036306"/>
                  <a:ext cx="1161" cy="62699"/>
                </a:xfrm>
                <a:custGeom>
                  <a:avLst/>
                  <a:gdLst>
                    <a:gd name="connsiteX0" fmla="*/ 555 w 1161"/>
                    <a:gd name="connsiteY0" fmla="*/ -43 h 62699"/>
                    <a:gd name="connsiteX1" fmla="*/ 1716 w 1161"/>
                    <a:gd name="connsiteY1" fmla="*/ 62657 h 62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61" h="62699">
                      <a:moveTo>
                        <a:pt x="555" y="-43"/>
                      </a:moveTo>
                      <a:lnTo>
                        <a:pt x="1716" y="62657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DDC21D97-4218-B49F-2A87-963052D3C351}"/>
                    </a:ext>
                  </a:extLst>
                </p:cNvPr>
                <p:cNvSpPr/>
                <p:nvPr/>
              </p:nvSpPr>
              <p:spPr>
                <a:xfrm>
                  <a:off x="10310247" y="4078106"/>
                  <a:ext cx="29027" cy="66183"/>
                </a:xfrm>
                <a:custGeom>
                  <a:avLst/>
                  <a:gdLst>
                    <a:gd name="connsiteX0" fmla="*/ 522 w 29027"/>
                    <a:gd name="connsiteY0" fmla="*/ 66138 h 66183"/>
                    <a:gd name="connsiteX1" fmla="*/ 6327 w 29027"/>
                    <a:gd name="connsiteY1" fmla="*/ 54526 h 66183"/>
                    <a:gd name="connsiteX2" fmla="*/ 13294 w 29027"/>
                    <a:gd name="connsiteY2" fmla="*/ 51624 h 66183"/>
                    <a:gd name="connsiteX3" fmla="*/ 13294 w 29027"/>
                    <a:gd name="connsiteY3" fmla="*/ 47560 h 66183"/>
                    <a:gd name="connsiteX4" fmla="*/ 6327 w 29027"/>
                    <a:gd name="connsiteY4" fmla="*/ 41174 h 66183"/>
                    <a:gd name="connsiteX5" fmla="*/ 2844 w 29027"/>
                    <a:gd name="connsiteY5" fmla="*/ 35368 h 66183"/>
                    <a:gd name="connsiteX6" fmla="*/ 12713 w 29027"/>
                    <a:gd name="connsiteY6" fmla="*/ 36529 h 66183"/>
                    <a:gd name="connsiteX7" fmla="*/ 17358 w 29027"/>
                    <a:gd name="connsiteY7" fmla="*/ 32465 h 66183"/>
                    <a:gd name="connsiteX8" fmla="*/ 9230 w 29027"/>
                    <a:gd name="connsiteY8" fmla="*/ 23757 h 66183"/>
                    <a:gd name="connsiteX9" fmla="*/ 17358 w 29027"/>
                    <a:gd name="connsiteY9" fmla="*/ 20854 h 66183"/>
                    <a:gd name="connsiteX10" fmla="*/ 17938 w 29027"/>
                    <a:gd name="connsiteY10" fmla="*/ 15049 h 66183"/>
                    <a:gd name="connsiteX11" fmla="*/ 14455 w 29027"/>
                    <a:gd name="connsiteY11" fmla="*/ 9243 h 66183"/>
                    <a:gd name="connsiteX12" fmla="*/ 14455 w 29027"/>
                    <a:gd name="connsiteY12" fmla="*/ 1696 h 66183"/>
                    <a:gd name="connsiteX13" fmla="*/ 20260 w 29027"/>
                    <a:gd name="connsiteY13" fmla="*/ 1696 h 66183"/>
                    <a:gd name="connsiteX14" fmla="*/ 24905 w 29027"/>
                    <a:gd name="connsiteY14" fmla="*/ 5760 h 66183"/>
                    <a:gd name="connsiteX15" fmla="*/ 29549 w 29027"/>
                    <a:gd name="connsiteY15" fmla="*/ -46 h 661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9027" h="66183">
                      <a:moveTo>
                        <a:pt x="522" y="66138"/>
                      </a:moveTo>
                      <a:lnTo>
                        <a:pt x="6327" y="54526"/>
                      </a:lnTo>
                      <a:lnTo>
                        <a:pt x="13294" y="51624"/>
                      </a:lnTo>
                      <a:lnTo>
                        <a:pt x="13294" y="47560"/>
                      </a:lnTo>
                      <a:lnTo>
                        <a:pt x="6327" y="41174"/>
                      </a:lnTo>
                      <a:lnTo>
                        <a:pt x="2844" y="35368"/>
                      </a:lnTo>
                      <a:lnTo>
                        <a:pt x="12713" y="36529"/>
                      </a:lnTo>
                      <a:lnTo>
                        <a:pt x="17358" y="32465"/>
                      </a:lnTo>
                      <a:lnTo>
                        <a:pt x="9230" y="23757"/>
                      </a:lnTo>
                      <a:lnTo>
                        <a:pt x="17358" y="20854"/>
                      </a:lnTo>
                      <a:lnTo>
                        <a:pt x="17938" y="15049"/>
                      </a:lnTo>
                      <a:lnTo>
                        <a:pt x="14455" y="9243"/>
                      </a:lnTo>
                      <a:lnTo>
                        <a:pt x="14455" y="1696"/>
                      </a:lnTo>
                      <a:moveTo>
                        <a:pt x="20260" y="1696"/>
                      </a:moveTo>
                      <a:lnTo>
                        <a:pt x="24905" y="5760"/>
                      </a:lnTo>
                      <a:lnTo>
                        <a:pt x="29549" y="-46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5" name="Freeform: Shape 144">
                  <a:extLst>
                    <a:ext uri="{FF2B5EF4-FFF2-40B4-BE49-F238E27FC236}">
                      <a16:creationId xmlns:a16="http://schemas.microsoft.com/office/drawing/2014/main" id="{1C5FA476-31FF-2E70-1938-4D3441F8DA8C}"/>
                    </a:ext>
                  </a:extLst>
                </p:cNvPr>
                <p:cNvSpPr/>
                <p:nvPr/>
              </p:nvSpPr>
              <p:spPr>
                <a:xfrm>
                  <a:off x="10257417" y="4261561"/>
                  <a:ext cx="222352" cy="15094"/>
                </a:xfrm>
                <a:custGeom>
                  <a:avLst/>
                  <a:gdLst>
                    <a:gd name="connsiteX0" fmla="*/ 519 w 222352"/>
                    <a:gd name="connsiteY0" fmla="*/ 15039 h 15094"/>
                    <a:gd name="connsiteX1" fmla="*/ 222871 w 222352"/>
                    <a:gd name="connsiteY1" fmla="*/ -56 h 15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2352" h="15094">
                      <a:moveTo>
                        <a:pt x="519" y="15039"/>
                      </a:moveTo>
                      <a:lnTo>
                        <a:pt x="222871" y="-56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6" name="Freeform: Shape 145">
                  <a:extLst>
                    <a:ext uri="{FF2B5EF4-FFF2-40B4-BE49-F238E27FC236}">
                      <a16:creationId xmlns:a16="http://schemas.microsoft.com/office/drawing/2014/main" id="{A281C06B-E0DF-23BE-0F51-8D970DAECD5A}"/>
                    </a:ext>
                  </a:extLst>
                </p:cNvPr>
                <p:cNvSpPr/>
                <p:nvPr/>
              </p:nvSpPr>
              <p:spPr>
                <a:xfrm>
                  <a:off x="8949430" y="2468812"/>
                  <a:ext cx="30188" cy="387229"/>
                </a:xfrm>
                <a:custGeom>
                  <a:avLst/>
                  <a:gdLst>
                    <a:gd name="connsiteX0" fmla="*/ 30797 w 30188"/>
                    <a:gd name="connsiteY0" fmla="*/ 46 h 387229"/>
                    <a:gd name="connsiteX1" fmla="*/ 608 w 30188"/>
                    <a:gd name="connsiteY1" fmla="*/ 387275 h 3872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188" h="387229">
                      <a:moveTo>
                        <a:pt x="30797" y="46"/>
                      </a:moveTo>
                      <a:lnTo>
                        <a:pt x="608" y="387275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id="{7765CBC3-6D8C-6295-F28D-DB50C5CB7402}"/>
                    </a:ext>
                  </a:extLst>
                </p:cNvPr>
                <p:cNvSpPr/>
                <p:nvPr/>
              </p:nvSpPr>
              <p:spPr>
                <a:xfrm>
                  <a:off x="8937819" y="2856041"/>
                  <a:ext cx="11611" cy="120174"/>
                </a:xfrm>
                <a:custGeom>
                  <a:avLst/>
                  <a:gdLst>
                    <a:gd name="connsiteX0" fmla="*/ 12220 w 11611"/>
                    <a:gd name="connsiteY0" fmla="*/ 30 h 120174"/>
                    <a:gd name="connsiteX1" fmla="*/ 609 w 11611"/>
                    <a:gd name="connsiteY1" fmla="*/ 120205 h 120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611" h="120174">
                      <a:moveTo>
                        <a:pt x="12220" y="30"/>
                      </a:moveTo>
                      <a:lnTo>
                        <a:pt x="609" y="120205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8" name="Freeform: Shape 147">
                  <a:extLst>
                    <a:ext uri="{FF2B5EF4-FFF2-40B4-BE49-F238E27FC236}">
                      <a16:creationId xmlns:a16="http://schemas.microsoft.com/office/drawing/2014/main" id="{72871FB2-2F74-5142-4483-0C46C4C0C0B3}"/>
                    </a:ext>
                  </a:extLst>
                </p:cNvPr>
                <p:cNvSpPr/>
                <p:nvPr/>
              </p:nvSpPr>
              <p:spPr>
                <a:xfrm>
                  <a:off x="8297469" y="2899583"/>
                  <a:ext cx="640350" cy="76633"/>
                </a:xfrm>
                <a:custGeom>
                  <a:avLst/>
                  <a:gdLst>
                    <a:gd name="connsiteX0" fmla="*/ 640980 w 640350"/>
                    <a:gd name="connsiteY0" fmla="*/ 76662 h 76633"/>
                    <a:gd name="connsiteX1" fmla="*/ 344898 w 640350"/>
                    <a:gd name="connsiteY1" fmla="*/ 45893 h 76633"/>
                    <a:gd name="connsiteX2" fmla="*/ 12241 w 640350"/>
                    <a:gd name="connsiteY2" fmla="*/ 29 h 76633"/>
                    <a:gd name="connsiteX3" fmla="*/ 630 w 640350"/>
                    <a:gd name="connsiteY3" fmla="*/ 62148 h 76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0350" h="76633">
                      <a:moveTo>
                        <a:pt x="640980" y="76662"/>
                      </a:moveTo>
                      <a:lnTo>
                        <a:pt x="344898" y="45893"/>
                      </a:lnTo>
                      <a:lnTo>
                        <a:pt x="12241" y="29"/>
                      </a:lnTo>
                      <a:lnTo>
                        <a:pt x="630" y="62148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9" name="Freeform: Shape 148">
                  <a:extLst>
                    <a:ext uri="{FF2B5EF4-FFF2-40B4-BE49-F238E27FC236}">
                      <a16:creationId xmlns:a16="http://schemas.microsoft.com/office/drawing/2014/main" id="{0A5E0DE6-2456-DAD3-AEBD-41A6E9B92A05}"/>
                    </a:ext>
                  </a:extLst>
                </p:cNvPr>
                <p:cNvSpPr/>
                <p:nvPr/>
              </p:nvSpPr>
              <p:spPr>
                <a:xfrm>
                  <a:off x="11002267" y="4154739"/>
                  <a:ext cx="498695" cy="119593"/>
                </a:xfrm>
                <a:custGeom>
                  <a:avLst/>
                  <a:gdLst>
                    <a:gd name="connsiteX0" fmla="*/ 463 w 498695"/>
                    <a:gd name="connsiteY0" fmla="*/ 49295 h 119593"/>
                    <a:gd name="connsiteX1" fmla="*/ 26007 w 498695"/>
                    <a:gd name="connsiteY1" fmla="*/ 38264 h 119593"/>
                    <a:gd name="connsiteX2" fmla="*/ 33554 w 498695"/>
                    <a:gd name="connsiteY2" fmla="*/ 37684 h 119593"/>
                    <a:gd name="connsiteX3" fmla="*/ 75935 w 498695"/>
                    <a:gd name="connsiteY3" fmla="*/ 12720 h 119593"/>
                    <a:gd name="connsiteX4" fmla="*/ 210623 w 498695"/>
                    <a:gd name="connsiteY4" fmla="*/ -52 h 119593"/>
                    <a:gd name="connsiteX5" fmla="*/ 212945 w 498695"/>
                    <a:gd name="connsiteY5" fmla="*/ 2851 h 119593"/>
                    <a:gd name="connsiteX6" fmla="*/ 211784 w 498695"/>
                    <a:gd name="connsiteY6" fmla="*/ 10978 h 119593"/>
                    <a:gd name="connsiteX7" fmla="*/ 215848 w 498695"/>
                    <a:gd name="connsiteY7" fmla="*/ 12720 h 119593"/>
                    <a:gd name="connsiteX8" fmla="*/ 222815 w 498695"/>
                    <a:gd name="connsiteY8" fmla="*/ 4012 h 119593"/>
                    <a:gd name="connsiteX9" fmla="*/ 241973 w 498695"/>
                    <a:gd name="connsiteY9" fmla="*/ 21428 h 119593"/>
                    <a:gd name="connsiteX10" fmla="*/ 242553 w 498695"/>
                    <a:gd name="connsiteY10" fmla="*/ 36523 h 119593"/>
                    <a:gd name="connsiteX11" fmla="*/ 356922 w 498695"/>
                    <a:gd name="connsiteY11" fmla="*/ 20267 h 119593"/>
                    <a:gd name="connsiteX12" fmla="*/ 499158 w 498695"/>
                    <a:gd name="connsiteY12" fmla="*/ 119542 h 119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98695" h="119593">
                      <a:moveTo>
                        <a:pt x="463" y="49295"/>
                      </a:moveTo>
                      <a:lnTo>
                        <a:pt x="26007" y="38264"/>
                      </a:lnTo>
                      <a:lnTo>
                        <a:pt x="33554" y="37684"/>
                      </a:lnTo>
                      <a:lnTo>
                        <a:pt x="75935" y="12720"/>
                      </a:lnTo>
                      <a:lnTo>
                        <a:pt x="210623" y="-52"/>
                      </a:lnTo>
                      <a:lnTo>
                        <a:pt x="212945" y="2851"/>
                      </a:lnTo>
                      <a:lnTo>
                        <a:pt x="211784" y="10978"/>
                      </a:lnTo>
                      <a:lnTo>
                        <a:pt x="215848" y="12720"/>
                      </a:lnTo>
                      <a:lnTo>
                        <a:pt x="222815" y="4012"/>
                      </a:lnTo>
                      <a:lnTo>
                        <a:pt x="241973" y="21428"/>
                      </a:lnTo>
                      <a:lnTo>
                        <a:pt x="242553" y="36523"/>
                      </a:lnTo>
                      <a:lnTo>
                        <a:pt x="356922" y="20267"/>
                      </a:lnTo>
                      <a:lnTo>
                        <a:pt x="499158" y="119542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0" name="Freeform: Shape 149">
                  <a:extLst>
                    <a:ext uri="{FF2B5EF4-FFF2-40B4-BE49-F238E27FC236}">
                      <a16:creationId xmlns:a16="http://schemas.microsoft.com/office/drawing/2014/main" id="{414DE1F9-084F-B0F8-A785-9609A374C7EF}"/>
                    </a:ext>
                  </a:extLst>
                </p:cNvPr>
                <p:cNvSpPr/>
                <p:nvPr/>
              </p:nvSpPr>
              <p:spPr>
                <a:xfrm>
                  <a:off x="10878028" y="3982315"/>
                  <a:ext cx="241510" cy="239188"/>
                </a:xfrm>
                <a:custGeom>
                  <a:avLst/>
                  <a:gdLst>
                    <a:gd name="connsiteX0" fmla="*/ 241989 w 241510"/>
                    <a:gd name="connsiteY0" fmla="*/ -45 h 239188"/>
                    <a:gd name="connsiteX1" fmla="*/ 241989 w 241510"/>
                    <a:gd name="connsiteY1" fmla="*/ 30144 h 239188"/>
                    <a:gd name="connsiteX2" fmla="*/ 233281 w 241510"/>
                    <a:gd name="connsiteY2" fmla="*/ 29563 h 239188"/>
                    <a:gd name="connsiteX3" fmla="*/ 225153 w 241510"/>
                    <a:gd name="connsiteY3" fmla="*/ 36530 h 239188"/>
                    <a:gd name="connsiteX4" fmla="*/ 211220 w 241510"/>
                    <a:gd name="connsiteY4" fmla="*/ 66719 h 239188"/>
                    <a:gd name="connsiteX5" fmla="*/ 196126 w 241510"/>
                    <a:gd name="connsiteY5" fmla="*/ 60333 h 239188"/>
                    <a:gd name="connsiteX6" fmla="*/ 175806 w 241510"/>
                    <a:gd name="connsiteY6" fmla="*/ 74846 h 239188"/>
                    <a:gd name="connsiteX7" fmla="*/ 171742 w 241510"/>
                    <a:gd name="connsiteY7" fmla="*/ 87038 h 239188"/>
                    <a:gd name="connsiteX8" fmla="*/ 163034 w 241510"/>
                    <a:gd name="connsiteY8" fmla="*/ 94005 h 239188"/>
                    <a:gd name="connsiteX9" fmla="*/ 158390 w 241510"/>
                    <a:gd name="connsiteY9" fmla="*/ 89360 h 239188"/>
                    <a:gd name="connsiteX10" fmla="*/ 157809 w 241510"/>
                    <a:gd name="connsiteY10" fmla="*/ 80652 h 239188"/>
                    <a:gd name="connsiteX11" fmla="*/ 153164 w 241510"/>
                    <a:gd name="connsiteY11" fmla="*/ 79491 h 239188"/>
                    <a:gd name="connsiteX12" fmla="*/ 129942 w 241510"/>
                    <a:gd name="connsiteY12" fmla="*/ 98649 h 239188"/>
                    <a:gd name="connsiteX13" fmla="*/ 126459 w 241510"/>
                    <a:gd name="connsiteY13" fmla="*/ 118388 h 239188"/>
                    <a:gd name="connsiteX14" fmla="*/ 99173 w 241510"/>
                    <a:gd name="connsiteY14" fmla="*/ 132321 h 239188"/>
                    <a:gd name="connsiteX15" fmla="*/ 96270 w 241510"/>
                    <a:gd name="connsiteY15" fmla="*/ 139288 h 239188"/>
                    <a:gd name="connsiteX16" fmla="*/ 77693 w 241510"/>
                    <a:gd name="connsiteY16" fmla="*/ 154382 h 239188"/>
                    <a:gd name="connsiteX17" fmla="*/ 56793 w 241510"/>
                    <a:gd name="connsiteY17" fmla="*/ 157285 h 239188"/>
                    <a:gd name="connsiteX18" fmla="*/ 30087 w 241510"/>
                    <a:gd name="connsiteY18" fmla="*/ 174702 h 239188"/>
                    <a:gd name="connsiteX19" fmla="*/ 25443 w 241510"/>
                    <a:gd name="connsiteY19" fmla="*/ 198504 h 239188"/>
                    <a:gd name="connsiteX20" fmla="*/ 17896 w 241510"/>
                    <a:gd name="connsiteY20" fmla="*/ 203729 h 239188"/>
                    <a:gd name="connsiteX21" fmla="*/ 9187 w 241510"/>
                    <a:gd name="connsiteY21" fmla="*/ 203149 h 239188"/>
                    <a:gd name="connsiteX22" fmla="*/ 1059 w 241510"/>
                    <a:gd name="connsiteY22" fmla="*/ 210696 h 239188"/>
                    <a:gd name="connsiteX23" fmla="*/ 479 w 241510"/>
                    <a:gd name="connsiteY23" fmla="*/ 239143 h 239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41510" h="239188">
                      <a:moveTo>
                        <a:pt x="241989" y="-45"/>
                      </a:moveTo>
                      <a:lnTo>
                        <a:pt x="241989" y="30144"/>
                      </a:lnTo>
                      <a:lnTo>
                        <a:pt x="233281" y="29563"/>
                      </a:lnTo>
                      <a:lnTo>
                        <a:pt x="225153" y="36530"/>
                      </a:lnTo>
                      <a:lnTo>
                        <a:pt x="211220" y="66719"/>
                      </a:lnTo>
                      <a:lnTo>
                        <a:pt x="196126" y="60333"/>
                      </a:lnTo>
                      <a:lnTo>
                        <a:pt x="175806" y="74846"/>
                      </a:lnTo>
                      <a:lnTo>
                        <a:pt x="171742" y="87038"/>
                      </a:lnTo>
                      <a:lnTo>
                        <a:pt x="163034" y="94005"/>
                      </a:lnTo>
                      <a:lnTo>
                        <a:pt x="158390" y="89360"/>
                      </a:lnTo>
                      <a:lnTo>
                        <a:pt x="157809" y="80652"/>
                      </a:lnTo>
                      <a:lnTo>
                        <a:pt x="153164" y="79491"/>
                      </a:lnTo>
                      <a:lnTo>
                        <a:pt x="129942" y="98649"/>
                      </a:lnTo>
                      <a:lnTo>
                        <a:pt x="126459" y="118388"/>
                      </a:lnTo>
                      <a:lnTo>
                        <a:pt x="99173" y="132321"/>
                      </a:lnTo>
                      <a:lnTo>
                        <a:pt x="96270" y="139288"/>
                      </a:lnTo>
                      <a:lnTo>
                        <a:pt x="77693" y="154382"/>
                      </a:lnTo>
                      <a:lnTo>
                        <a:pt x="56793" y="157285"/>
                      </a:lnTo>
                      <a:lnTo>
                        <a:pt x="30087" y="174702"/>
                      </a:lnTo>
                      <a:lnTo>
                        <a:pt x="25443" y="198504"/>
                      </a:lnTo>
                      <a:lnTo>
                        <a:pt x="17896" y="203729"/>
                      </a:lnTo>
                      <a:lnTo>
                        <a:pt x="9187" y="203149"/>
                      </a:lnTo>
                      <a:lnTo>
                        <a:pt x="1059" y="210696"/>
                      </a:lnTo>
                      <a:lnTo>
                        <a:pt x="479" y="239143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1" name="Freeform: Shape 150">
                  <a:extLst>
                    <a:ext uri="{FF2B5EF4-FFF2-40B4-BE49-F238E27FC236}">
                      <a16:creationId xmlns:a16="http://schemas.microsoft.com/office/drawing/2014/main" id="{F22A46C3-727F-535A-63C8-6223EC8F8294}"/>
                    </a:ext>
                  </a:extLst>
                </p:cNvPr>
                <p:cNvSpPr/>
                <p:nvPr/>
              </p:nvSpPr>
              <p:spPr>
                <a:xfrm>
                  <a:off x="11119538" y="3884201"/>
                  <a:ext cx="568361" cy="98113"/>
                </a:xfrm>
                <a:custGeom>
                  <a:avLst/>
                  <a:gdLst>
                    <a:gd name="connsiteX0" fmla="*/ 453 w 568361"/>
                    <a:gd name="connsiteY0" fmla="*/ 98079 h 98113"/>
                    <a:gd name="connsiteX1" fmla="*/ 171136 w 568361"/>
                    <a:gd name="connsiteY1" fmla="*/ 77760 h 98113"/>
                    <a:gd name="connsiteX2" fmla="*/ 399874 w 568361"/>
                    <a:gd name="connsiteY2" fmla="*/ 35380 h 98113"/>
                    <a:gd name="connsiteX3" fmla="*/ 568815 w 568361"/>
                    <a:gd name="connsiteY3" fmla="*/ -34 h 981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8361" h="98113">
                      <a:moveTo>
                        <a:pt x="453" y="98079"/>
                      </a:moveTo>
                      <a:lnTo>
                        <a:pt x="171136" y="77760"/>
                      </a:lnTo>
                      <a:lnTo>
                        <a:pt x="399874" y="35380"/>
                      </a:lnTo>
                      <a:lnTo>
                        <a:pt x="568815" y="-34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C334ADAA-C638-3C93-618B-61D3F5C3B921}"/>
                    </a:ext>
                  </a:extLst>
                </p:cNvPr>
                <p:cNvSpPr/>
                <p:nvPr/>
              </p:nvSpPr>
              <p:spPr>
                <a:xfrm>
                  <a:off x="8949430" y="2856041"/>
                  <a:ext cx="665894" cy="31349"/>
                </a:xfrm>
                <a:custGeom>
                  <a:avLst/>
                  <a:gdLst>
                    <a:gd name="connsiteX0" fmla="*/ 588 w 665894"/>
                    <a:gd name="connsiteY0" fmla="*/ 33 h 31349"/>
                    <a:gd name="connsiteX1" fmla="*/ 228165 w 665894"/>
                    <a:gd name="connsiteY1" fmla="*/ 16869 h 31349"/>
                    <a:gd name="connsiteX2" fmla="*/ 495219 w 665894"/>
                    <a:gd name="connsiteY2" fmla="*/ 29061 h 31349"/>
                    <a:gd name="connsiteX3" fmla="*/ 666483 w 665894"/>
                    <a:gd name="connsiteY3" fmla="*/ 31383 h 31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5894" h="31349">
                      <a:moveTo>
                        <a:pt x="588" y="33"/>
                      </a:moveTo>
                      <a:lnTo>
                        <a:pt x="228165" y="16869"/>
                      </a:lnTo>
                      <a:lnTo>
                        <a:pt x="495219" y="29061"/>
                      </a:lnTo>
                      <a:lnTo>
                        <a:pt x="666483" y="31383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3" name="Freeform: Shape 152">
                  <a:extLst>
                    <a:ext uri="{FF2B5EF4-FFF2-40B4-BE49-F238E27FC236}">
                      <a16:creationId xmlns:a16="http://schemas.microsoft.com/office/drawing/2014/main" id="{D9BA6BD5-2134-88BC-50E2-0D3B62869AC6}"/>
                    </a:ext>
                  </a:extLst>
                </p:cNvPr>
                <p:cNvSpPr/>
                <p:nvPr/>
              </p:nvSpPr>
              <p:spPr>
                <a:xfrm>
                  <a:off x="8915178" y="3231079"/>
                  <a:ext cx="708855" cy="97532"/>
                </a:xfrm>
                <a:custGeom>
                  <a:avLst/>
                  <a:gdLst>
                    <a:gd name="connsiteX0" fmla="*/ 589 w 708855"/>
                    <a:gd name="connsiteY0" fmla="*/ 7 h 97532"/>
                    <a:gd name="connsiteX1" fmla="*/ 297251 w 708855"/>
                    <a:gd name="connsiteY1" fmla="*/ 20327 h 97532"/>
                    <a:gd name="connsiteX2" fmla="*/ 517862 w 708855"/>
                    <a:gd name="connsiteY2" fmla="*/ 29615 h 97532"/>
                    <a:gd name="connsiteX3" fmla="*/ 537600 w 708855"/>
                    <a:gd name="connsiteY3" fmla="*/ 48193 h 97532"/>
                    <a:gd name="connsiteX4" fmla="*/ 547470 w 708855"/>
                    <a:gd name="connsiteY4" fmla="*/ 49354 h 97532"/>
                    <a:gd name="connsiteX5" fmla="*/ 559662 w 708855"/>
                    <a:gd name="connsiteY5" fmla="*/ 60965 h 97532"/>
                    <a:gd name="connsiteX6" fmla="*/ 570111 w 708855"/>
                    <a:gd name="connsiteY6" fmla="*/ 60385 h 97532"/>
                    <a:gd name="connsiteX7" fmla="*/ 580561 w 708855"/>
                    <a:gd name="connsiteY7" fmla="*/ 48774 h 97532"/>
                    <a:gd name="connsiteX8" fmla="*/ 589270 w 708855"/>
                    <a:gd name="connsiteY8" fmla="*/ 52257 h 97532"/>
                    <a:gd name="connsiteX9" fmla="*/ 595075 w 708855"/>
                    <a:gd name="connsiteY9" fmla="*/ 48193 h 97532"/>
                    <a:gd name="connsiteX10" fmla="*/ 599139 w 708855"/>
                    <a:gd name="connsiteY10" fmla="*/ 51096 h 97532"/>
                    <a:gd name="connsiteX11" fmla="*/ 604364 w 708855"/>
                    <a:gd name="connsiteY11" fmla="*/ 48774 h 97532"/>
                    <a:gd name="connsiteX12" fmla="*/ 608428 w 708855"/>
                    <a:gd name="connsiteY12" fmla="*/ 51096 h 97532"/>
                    <a:gd name="connsiteX13" fmla="*/ 613653 w 708855"/>
                    <a:gd name="connsiteY13" fmla="*/ 48774 h 97532"/>
                    <a:gd name="connsiteX14" fmla="*/ 619459 w 708855"/>
                    <a:gd name="connsiteY14" fmla="*/ 51676 h 97532"/>
                    <a:gd name="connsiteX15" fmla="*/ 627586 w 708855"/>
                    <a:gd name="connsiteY15" fmla="*/ 48193 h 97532"/>
                    <a:gd name="connsiteX16" fmla="*/ 639197 w 708855"/>
                    <a:gd name="connsiteY16" fmla="*/ 51676 h 97532"/>
                    <a:gd name="connsiteX17" fmla="*/ 642681 w 708855"/>
                    <a:gd name="connsiteY17" fmla="*/ 58063 h 97532"/>
                    <a:gd name="connsiteX18" fmla="*/ 678094 w 708855"/>
                    <a:gd name="connsiteY18" fmla="*/ 70835 h 97532"/>
                    <a:gd name="connsiteX19" fmla="*/ 685061 w 708855"/>
                    <a:gd name="connsiteY19" fmla="*/ 78382 h 97532"/>
                    <a:gd name="connsiteX20" fmla="*/ 690286 w 708855"/>
                    <a:gd name="connsiteY20" fmla="*/ 93476 h 97532"/>
                    <a:gd name="connsiteX21" fmla="*/ 700736 w 708855"/>
                    <a:gd name="connsiteY21" fmla="*/ 97540 h 97532"/>
                    <a:gd name="connsiteX22" fmla="*/ 709444 w 708855"/>
                    <a:gd name="connsiteY22" fmla="*/ 96379 h 97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708855" h="97532">
                      <a:moveTo>
                        <a:pt x="589" y="7"/>
                      </a:moveTo>
                      <a:lnTo>
                        <a:pt x="297251" y="20327"/>
                      </a:lnTo>
                      <a:lnTo>
                        <a:pt x="517862" y="29615"/>
                      </a:lnTo>
                      <a:lnTo>
                        <a:pt x="537600" y="48193"/>
                      </a:lnTo>
                      <a:lnTo>
                        <a:pt x="547470" y="49354"/>
                      </a:lnTo>
                      <a:lnTo>
                        <a:pt x="559662" y="60965"/>
                      </a:lnTo>
                      <a:lnTo>
                        <a:pt x="570111" y="60385"/>
                      </a:lnTo>
                      <a:lnTo>
                        <a:pt x="580561" y="48774"/>
                      </a:lnTo>
                      <a:lnTo>
                        <a:pt x="589270" y="52257"/>
                      </a:lnTo>
                      <a:lnTo>
                        <a:pt x="595075" y="48193"/>
                      </a:lnTo>
                      <a:lnTo>
                        <a:pt x="599139" y="51096"/>
                      </a:lnTo>
                      <a:lnTo>
                        <a:pt x="604364" y="48774"/>
                      </a:lnTo>
                      <a:lnTo>
                        <a:pt x="608428" y="51096"/>
                      </a:lnTo>
                      <a:lnTo>
                        <a:pt x="613653" y="48774"/>
                      </a:lnTo>
                      <a:lnTo>
                        <a:pt x="619459" y="51676"/>
                      </a:lnTo>
                      <a:lnTo>
                        <a:pt x="627586" y="48193"/>
                      </a:lnTo>
                      <a:lnTo>
                        <a:pt x="639197" y="51676"/>
                      </a:lnTo>
                      <a:lnTo>
                        <a:pt x="642681" y="58063"/>
                      </a:lnTo>
                      <a:lnTo>
                        <a:pt x="678094" y="70835"/>
                      </a:lnTo>
                      <a:lnTo>
                        <a:pt x="685061" y="78382"/>
                      </a:lnTo>
                      <a:lnTo>
                        <a:pt x="690286" y="93476"/>
                      </a:lnTo>
                      <a:lnTo>
                        <a:pt x="700736" y="97540"/>
                      </a:lnTo>
                      <a:lnTo>
                        <a:pt x="709444" y="96379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46BE14A2-20A2-ECBA-07AC-72C35C8EF6ED}"/>
                    </a:ext>
                  </a:extLst>
                </p:cNvPr>
                <p:cNvSpPr/>
                <p:nvPr/>
              </p:nvSpPr>
              <p:spPr>
                <a:xfrm>
                  <a:off x="8893697" y="3231079"/>
                  <a:ext cx="21480" cy="256604"/>
                </a:xfrm>
                <a:custGeom>
                  <a:avLst/>
                  <a:gdLst>
                    <a:gd name="connsiteX0" fmla="*/ 612 w 21480"/>
                    <a:gd name="connsiteY0" fmla="*/ 256607 h 256604"/>
                    <a:gd name="connsiteX1" fmla="*/ 22092 w 21480"/>
                    <a:gd name="connsiteY1" fmla="*/ 2 h 2566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480" h="256604">
                      <a:moveTo>
                        <a:pt x="612" y="256607"/>
                      </a:moveTo>
                      <a:lnTo>
                        <a:pt x="22092" y="2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1E199072-11AA-230C-B3BD-7F95E67C7B71}"/>
                    </a:ext>
                  </a:extLst>
                </p:cNvPr>
                <p:cNvSpPr/>
                <p:nvPr/>
              </p:nvSpPr>
              <p:spPr>
                <a:xfrm>
                  <a:off x="11826652" y="2723095"/>
                  <a:ext cx="41799" cy="304790"/>
                </a:xfrm>
                <a:custGeom>
                  <a:avLst/>
                  <a:gdLst>
                    <a:gd name="connsiteX0" fmla="*/ 29453 w 41799"/>
                    <a:gd name="connsiteY0" fmla="*/ 33 h 304790"/>
                    <a:gd name="connsiteX1" fmla="*/ 36419 w 41799"/>
                    <a:gd name="connsiteY1" fmla="*/ 13386 h 304790"/>
                    <a:gd name="connsiteX2" fmla="*/ 30033 w 41799"/>
                    <a:gd name="connsiteY2" fmla="*/ 33705 h 304790"/>
                    <a:gd name="connsiteX3" fmla="*/ 42225 w 41799"/>
                    <a:gd name="connsiteY3" fmla="*/ 49960 h 304790"/>
                    <a:gd name="connsiteX4" fmla="*/ 39903 w 41799"/>
                    <a:gd name="connsiteY4" fmla="*/ 59830 h 304790"/>
                    <a:gd name="connsiteX5" fmla="*/ 40483 w 41799"/>
                    <a:gd name="connsiteY5" fmla="*/ 67377 h 304790"/>
                    <a:gd name="connsiteX6" fmla="*/ 34097 w 41799"/>
                    <a:gd name="connsiteY6" fmla="*/ 79569 h 304790"/>
                    <a:gd name="connsiteX7" fmla="*/ 25969 w 41799"/>
                    <a:gd name="connsiteY7" fmla="*/ 81891 h 304790"/>
                    <a:gd name="connsiteX8" fmla="*/ 22486 w 41799"/>
                    <a:gd name="connsiteY8" fmla="*/ 89438 h 304790"/>
                    <a:gd name="connsiteX9" fmla="*/ 10294 w 41799"/>
                    <a:gd name="connsiteY9" fmla="*/ 95244 h 304790"/>
                    <a:gd name="connsiteX10" fmla="*/ 6231 w 41799"/>
                    <a:gd name="connsiteY10" fmla="*/ 103952 h 304790"/>
                    <a:gd name="connsiteX11" fmla="*/ 14358 w 41799"/>
                    <a:gd name="connsiteY11" fmla="*/ 123691 h 304790"/>
                    <a:gd name="connsiteX12" fmla="*/ 11455 w 41799"/>
                    <a:gd name="connsiteY12" fmla="*/ 138205 h 304790"/>
                    <a:gd name="connsiteX13" fmla="*/ 14358 w 41799"/>
                    <a:gd name="connsiteY13" fmla="*/ 146913 h 304790"/>
                    <a:gd name="connsiteX14" fmla="*/ 8553 w 41799"/>
                    <a:gd name="connsiteY14" fmla="*/ 157943 h 304790"/>
                    <a:gd name="connsiteX15" fmla="*/ 10875 w 41799"/>
                    <a:gd name="connsiteY15" fmla="*/ 168974 h 304790"/>
                    <a:gd name="connsiteX16" fmla="*/ 3328 w 41799"/>
                    <a:gd name="connsiteY16" fmla="*/ 180004 h 304790"/>
                    <a:gd name="connsiteX17" fmla="*/ 4489 w 41799"/>
                    <a:gd name="connsiteY17" fmla="*/ 192777 h 304790"/>
                    <a:gd name="connsiteX18" fmla="*/ 425 w 41799"/>
                    <a:gd name="connsiteY18" fmla="*/ 199163 h 304790"/>
                    <a:gd name="connsiteX19" fmla="*/ 4489 w 41799"/>
                    <a:gd name="connsiteY19" fmla="*/ 225287 h 304790"/>
                    <a:gd name="connsiteX20" fmla="*/ 8553 w 41799"/>
                    <a:gd name="connsiteY20" fmla="*/ 233996 h 304790"/>
                    <a:gd name="connsiteX21" fmla="*/ 5650 w 41799"/>
                    <a:gd name="connsiteY21" fmla="*/ 249090 h 304790"/>
                    <a:gd name="connsiteX22" fmla="*/ 10875 w 41799"/>
                    <a:gd name="connsiteY22" fmla="*/ 259540 h 304790"/>
                    <a:gd name="connsiteX23" fmla="*/ 9714 w 41799"/>
                    <a:gd name="connsiteY23" fmla="*/ 274054 h 304790"/>
                    <a:gd name="connsiteX24" fmla="*/ 6811 w 41799"/>
                    <a:gd name="connsiteY24" fmla="*/ 281601 h 304790"/>
                    <a:gd name="connsiteX25" fmla="*/ 6231 w 41799"/>
                    <a:gd name="connsiteY25" fmla="*/ 289729 h 304790"/>
                    <a:gd name="connsiteX26" fmla="*/ 18422 w 41799"/>
                    <a:gd name="connsiteY26" fmla="*/ 304823 h 304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1799" h="304790">
                      <a:moveTo>
                        <a:pt x="29453" y="33"/>
                      </a:moveTo>
                      <a:lnTo>
                        <a:pt x="36419" y="13386"/>
                      </a:lnTo>
                      <a:lnTo>
                        <a:pt x="30033" y="33705"/>
                      </a:lnTo>
                      <a:lnTo>
                        <a:pt x="42225" y="49960"/>
                      </a:lnTo>
                      <a:lnTo>
                        <a:pt x="39903" y="59830"/>
                      </a:lnTo>
                      <a:lnTo>
                        <a:pt x="40483" y="67377"/>
                      </a:lnTo>
                      <a:lnTo>
                        <a:pt x="34097" y="79569"/>
                      </a:lnTo>
                      <a:lnTo>
                        <a:pt x="25969" y="81891"/>
                      </a:lnTo>
                      <a:lnTo>
                        <a:pt x="22486" y="89438"/>
                      </a:lnTo>
                      <a:lnTo>
                        <a:pt x="10294" y="95244"/>
                      </a:lnTo>
                      <a:lnTo>
                        <a:pt x="6231" y="103952"/>
                      </a:lnTo>
                      <a:lnTo>
                        <a:pt x="14358" y="123691"/>
                      </a:lnTo>
                      <a:lnTo>
                        <a:pt x="11455" y="138205"/>
                      </a:lnTo>
                      <a:lnTo>
                        <a:pt x="14358" y="146913"/>
                      </a:lnTo>
                      <a:lnTo>
                        <a:pt x="8553" y="157943"/>
                      </a:lnTo>
                      <a:lnTo>
                        <a:pt x="10875" y="168974"/>
                      </a:lnTo>
                      <a:lnTo>
                        <a:pt x="3328" y="180004"/>
                      </a:lnTo>
                      <a:lnTo>
                        <a:pt x="4489" y="192777"/>
                      </a:lnTo>
                      <a:lnTo>
                        <a:pt x="425" y="199163"/>
                      </a:lnTo>
                      <a:lnTo>
                        <a:pt x="4489" y="225287"/>
                      </a:lnTo>
                      <a:lnTo>
                        <a:pt x="8553" y="233996"/>
                      </a:lnTo>
                      <a:lnTo>
                        <a:pt x="5650" y="249090"/>
                      </a:lnTo>
                      <a:lnTo>
                        <a:pt x="10875" y="259540"/>
                      </a:lnTo>
                      <a:lnTo>
                        <a:pt x="9714" y="274054"/>
                      </a:lnTo>
                      <a:lnTo>
                        <a:pt x="6811" y="281601"/>
                      </a:lnTo>
                      <a:lnTo>
                        <a:pt x="6231" y="289729"/>
                      </a:lnTo>
                      <a:lnTo>
                        <a:pt x="18422" y="304823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E676AA8B-C5DF-AAE3-9063-78E1A3846715}"/>
                    </a:ext>
                  </a:extLst>
                </p:cNvPr>
                <p:cNvSpPr/>
                <p:nvPr/>
              </p:nvSpPr>
              <p:spPr>
                <a:xfrm>
                  <a:off x="11681514" y="3247915"/>
                  <a:ext cx="84760" cy="62699"/>
                </a:xfrm>
                <a:custGeom>
                  <a:avLst/>
                  <a:gdLst>
                    <a:gd name="connsiteX0" fmla="*/ 433 w 84760"/>
                    <a:gd name="connsiteY0" fmla="*/ 7 h 62699"/>
                    <a:gd name="connsiteX1" fmla="*/ 85194 w 84760"/>
                    <a:gd name="connsiteY1" fmla="*/ 28454 h 62699"/>
                    <a:gd name="connsiteX2" fmla="*/ 82871 w 84760"/>
                    <a:gd name="connsiteY2" fmla="*/ 62707 h 62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4760" h="62699">
                      <a:moveTo>
                        <a:pt x="433" y="7"/>
                      </a:moveTo>
                      <a:lnTo>
                        <a:pt x="85194" y="28454"/>
                      </a:lnTo>
                      <a:lnTo>
                        <a:pt x="82871" y="62707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7" name="Freeform: Shape 156">
                  <a:extLst>
                    <a:ext uri="{FF2B5EF4-FFF2-40B4-BE49-F238E27FC236}">
                      <a16:creationId xmlns:a16="http://schemas.microsoft.com/office/drawing/2014/main" id="{A47D89AA-22CA-82C1-0767-DD1F34F74F25}"/>
                    </a:ext>
                  </a:extLst>
                </p:cNvPr>
                <p:cNvSpPr/>
                <p:nvPr/>
              </p:nvSpPr>
              <p:spPr>
                <a:xfrm>
                  <a:off x="11653067" y="3247915"/>
                  <a:ext cx="60958" cy="213063"/>
                </a:xfrm>
                <a:custGeom>
                  <a:avLst/>
                  <a:gdLst>
                    <a:gd name="connsiteX0" fmla="*/ 5080 w 60958"/>
                    <a:gd name="connsiteY0" fmla="*/ 213065 h 213063"/>
                    <a:gd name="connsiteX1" fmla="*/ 13208 w 60958"/>
                    <a:gd name="connsiteY1" fmla="*/ 203196 h 213063"/>
                    <a:gd name="connsiteX2" fmla="*/ 22497 w 60958"/>
                    <a:gd name="connsiteY2" fmla="*/ 199713 h 213063"/>
                    <a:gd name="connsiteX3" fmla="*/ 32946 w 60958"/>
                    <a:gd name="connsiteY3" fmla="*/ 182296 h 213063"/>
                    <a:gd name="connsiteX4" fmla="*/ 42235 w 60958"/>
                    <a:gd name="connsiteY4" fmla="*/ 168943 h 213063"/>
                    <a:gd name="connsiteX5" fmla="*/ 61394 w 60958"/>
                    <a:gd name="connsiteY5" fmla="*/ 153849 h 213063"/>
                    <a:gd name="connsiteX6" fmla="*/ 37010 w 60958"/>
                    <a:gd name="connsiteY6" fmla="*/ 135271 h 213063"/>
                    <a:gd name="connsiteX7" fmla="*/ 24819 w 60958"/>
                    <a:gd name="connsiteY7" fmla="*/ 128885 h 213063"/>
                    <a:gd name="connsiteX8" fmla="*/ 19013 w 60958"/>
                    <a:gd name="connsiteY8" fmla="*/ 112630 h 213063"/>
                    <a:gd name="connsiteX9" fmla="*/ 3338 w 60958"/>
                    <a:gd name="connsiteY9" fmla="*/ 107405 h 213063"/>
                    <a:gd name="connsiteX10" fmla="*/ 436 w 60958"/>
                    <a:gd name="connsiteY10" fmla="*/ 86505 h 213063"/>
                    <a:gd name="connsiteX11" fmla="*/ 6241 w 60958"/>
                    <a:gd name="connsiteY11" fmla="*/ 80699 h 213063"/>
                    <a:gd name="connsiteX12" fmla="*/ 10305 w 60958"/>
                    <a:gd name="connsiteY12" fmla="*/ 69088 h 213063"/>
                    <a:gd name="connsiteX13" fmla="*/ 1597 w 60958"/>
                    <a:gd name="connsiteY13" fmla="*/ 58638 h 213063"/>
                    <a:gd name="connsiteX14" fmla="*/ 19013 w 60958"/>
                    <a:gd name="connsiteY14" fmla="*/ 27288 h 213063"/>
                    <a:gd name="connsiteX15" fmla="*/ 18433 w 60958"/>
                    <a:gd name="connsiteY15" fmla="*/ 14516 h 213063"/>
                    <a:gd name="connsiteX16" fmla="*/ 28883 w 60958"/>
                    <a:gd name="connsiteY16" fmla="*/ 2 h 213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0958" h="213063">
                      <a:moveTo>
                        <a:pt x="5080" y="213065"/>
                      </a:moveTo>
                      <a:lnTo>
                        <a:pt x="13208" y="203196"/>
                      </a:lnTo>
                      <a:lnTo>
                        <a:pt x="22497" y="199713"/>
                      </a:lnTo>
                      <a:lnTo>
                        <a:pt x="32946" y="182296"/>
                      </a:lnTo>
                      <a:lnTo>
                        <a:pt x="42235" y="168943"/>
                      </a:lnTo>
                      <a:lnTo>
                        <a:pt x="61394" y="153849"/>
                      </a:lnTo>
                      <a:lnTo>
                        <a:pt x="37010" y="135271"/>
                      </a:lnTo>
                      <a:lnTo>
                        <a:pt x="24819" y="128885"/>
                      </a:lnTo>
                      <a:lnTo>
                        <a:pt x="19013" y="112630"/>
                      </a:lnTo>
                      <a:lnTo>
                        <a:pt x="3338" y="107405"/>
                      </a:lnTo>
                      <a:lnTo>
                        <a:pt x="436" y="86505"/>
                      </a:lnTo>
                      <a:lnTo>
                        <a:pt x="6241" y="80699"/>
                      </a:lnTo>
                      <a:lnTo>
                        <a:pt x="10305" y="69088"/>
                      </a:lnTo>
                      <a:lnTo>
                        <a:pt x="1597" y="58638"/>
                      </a:lnTo>
                      <a:lnTo>
                        <a:pt x="19013" y="27288"/>
                      </a:lnTo>
                      <a:lnTo>
                        <a:pt x="18433" y="14516"/>
                      </a:lnTo>
                      <a:lnTo>
                        <a:pt x="28883" y="2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8" name="Freeform: Shape 157">
                  <a:extLst>
                    <a:ext uri="{FF2B5EF4-FFF2-40B4-BE49-F238E27FC236}">
                      <a16:creationId xmlns:a16="http://schemas.microsoft.com/office/drawing/2014/main" id="{1465E3DE-1ED0-584F-5ED8-982FD3D23BAE}"/>
                    </a:ext>
                  </a:extLst>
                </p:cNvPr>
                <p:cNvSpPr/>
                <p:nvPr/>
              </p:nvSpPr>
              <p:spPr>
                <a:xfrm>
                  <a:off x="8950591" y="4013084"/>
                  <a:ext cx="3483" cy="61538"/>
                </a:xfrm>
                <a:custGeom>
                  <a:avLst/>
                  <a:gdLst>
                    <a:gd name="connsiteX0" fmla="*/ 4092 w 3483"/>
                    <a:gd name="connsiteY0" fmla="*/ -41 h 61538"/>
                    <a:gd name="connsiteX1" fmla="*/ 609 w 3483"/>
                    <a:gd name="connsiteY1" fmla="*/ 61497 h 61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483" h="61538">
                      <a:moveTo>
                        <a:pt x="4092" y="-41"/>
                      </a:moveTo>
                      <a:lnTo>
                        <a:pt x="609" y="61497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9" name="Freeform: Shape 158">
                  <a:extLst>
                    <a:ext uri="{FF2B5EF4-FFF2-40B4-BE49-F238E27FC236}">
                      <a16:creationId xmlns:a16="http://schemas.microsoft.com/office/drawing/2014/main" id="{110CF355-416C-83A1-FACE-0B3559471685}"/>
                    </a:ext>
                  </a:extLst>
                </p:cNvPr>
                <p:cNvSpPr/>
                <p:nvPr/>
              </p:nvSpPr>
              <p:spPr>
                <a:xfrm>
                  <a:off x="8514015" y="4074623"/>
                  <a:ext cx="436576" cy="576489"/>
                </a:xfrm>
                <a:custGeom>
                  <a:avLst/>
                  <a:gdLst>
                    <a:gd name="connsiteX0" fmla="*/ 12234 w 436576"/>
                    <a:gd name="connsiteY0" fmla="*/ 570623 h 576489"/>
                    <a:gd name="connsiteX1" fmla="*/ 623 w 436576"/>
                    <a:gd name="connsiteY1" fmla="*/ 557850 h 576489"/>
                    <a:gd name="connsiteX2" fmla="*/ 2364 w 436576"/>
                    <a:gd name="connsiteY2" fmla="*/ 540434 h 576489"/>
                    <a:gd name="connsiteX3" fmla="*/ 202075 w 436576"/>
                    <a:gd name="connsiteY3" fmla="*/ 561334 h 576489"/>
                    <a:gd name="connsiteX4" fmla="*/ 386691 w 436576"/>
                    <a:gd name="connsiteY4" fmla="*/ 576428 h 576489"/>
                    <a:gd name="connsiteX5" fmla="*/ 432555 w 436576"/>
                    <a:gd name="connsiteY5" fmla="*/ -61 h 576489"/>
                    <a:gd name="connsiteX6" fmla="*/ 437199 w 436576"/>
                    <a:gd name="connsiteY6" fmla="*/ -61 h 576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36576" h="576489">
                      <a:moveTo>
                        <a:pt x="12234" y="570623"/>
                      </a:moveTo>
                      <a:lnTo>
                        <a:pt x="623" y="557850"/>
                      </a:lnTo>
                      <a:lnTo>
                        <a:pt x="2364" y="540434"/>
                      </a:lnTo>
                      <a:lnTo>
                        <a:pt x="202075" y="561334"/>
                      </a:lnTo>
                      <a:lnTo>
                        <a:pt x="386691" y="576428"/>
                      </a:lnTo>
                      <a:lnTo>
                        <a:pt x="432555" y="-61"/>
                      </a:lnTo>
                      <a:lnTo>
                        <a:pt x="437199" y="-61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14C211DB-C3B8-52E1-0917-0F52281B231A}"/>
                    </a:ext>
                  </a:extLst>
                </p:cNvPr>
                <p:cNvSpPr/>
                <p:nvPr/>
              </p:nvSpPr>
              <p:spPr>
                <a:xfrm>
                  <a:off x="7420253" y="3108582"/>
                  <a:ext cx="272859" cy="65021"/>
                </a:xfrm>
                <a:custGeom>
                  <a:avLst/>
                  <a:gdLst>
                    <a:gd name="connsiteX0" fmla="*/ 697 w 272859"/>
                    <a:gd name="connsiteY0" fmla="*/ 16 h 65021"/>
                    <a:gd name="connsiteX1" fmla="*/ 273557 w 272859"/>
                    <a:gd name="connsiteY1" fmla="*/ 65038 h 6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72859" h="65021">
                      <a:moveTo>
                        <a:pt x="697" y="16"/>
                      </a:moveTo>
                      <a:lnTo>
                        <a:pt x="273557" y="65038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1" name="Freeform: Shape 160">
                  <a:extLst>
                    <a:ext uri="{FF2B5EF4-FFF2-40B4-BE49-F238E27FC236}">
                      <a16:creationId xmlns:a16="http://schemas.microsoft.com/office/drawing/2014/main" id="{DEA9B676-70FB-99EE-B61D-560C40ACC8BC}"/>
                    </a:ext>
                  </a:extLst>
                </p:cNvPr>
                <p:cNvSpPr/>
                <p:nvPr/>
              </p:nvSpPr>
              <p:spPr>
                <a:xfrm>
                  <a:off x="7848121" y="3232240"/>
                  <a:ext cx="121916" cy="632802"/>
                </a:xfrm>
                <a:custGeom>
                  <a:avLst/>
                  <a:gdLst>
                    <a:gd name="connsiteX0" fmla="*/ 122591 w 121916"/>
                    <a:gd name="connsiteY0" fmla="*/ -10 h 632802"/>
                    <a:gd name="connsiteX1" fmla="*/ 675 w 121916"/>
                    <a:gd name="connsiteY1" fmla="*/ 632793 h 632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1916" h="632802">
                      <a:moveTo>
                        <a:pt x="122591" y="-10"/>
                      </a:moveTo>
                      <a:lnTo>
                        <a:pt x="675" y="632793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id="{8453ADF1-91F3-0D48-95C7-069D72C7892B}"/>
                    </a:ext>
                  </a:extLst>
                </p:cNvPr>
                <p:cNvSpPr/>
                <p:nvPr/>
              </p:nvSpPr>
              <p:spPr>
                <a:xfrm>
                  <a:off x="11188624" y="3181732"/>
                  <a:ext cx="492889" cy="80696"/>
                </a:xfrm>
                <a:custGeom>
                  <a:avLst/>
                  <a:gdLst>
                    <a:gd name="connsiteX0" fmla="*/ 493341 w 492889"/>
                    <a:gd name="connsiteY0" fmla="*/ 66194 h 80696"/>
                    <a:gd name="connsiteX1" fmla="*/ 484052 w 492889"/>
                    <a:gd name="connsiteY1" fmla="*/ 59808 h 80696"/>
                    <a:gd name="connsiteX2" fmla="*/ 473022 w 492889"/>
                    <a:gd name="connsiteY2" fmla="*/ 61549 h 80696"/>
                    <a:gd name="connsiteX3" fmla="*/ 455605 w 492889"/>
                    <a:gd name="connsiteY3" fmla="*/ 48777 h 80696"/>
                    <a:gd name="connsiteX4" fmla="*/ 438189 w 492889"/>
                    <a:gd name="connsiteY4" fmla="*/ 15105 h 80696"/>
                    <a:gd name="connsiteX5" fmla="*/ 426578 w 492889"/>
                    <a:gd name="connsiteY5" fmla="*/ 15105 h 80696"/>
                    <a:gd name="connsiteX6" fmla="*/ 424255 w 492889"/>
                    <a:gd name="connsiteY6" fmla="*/ 6397 h 80696"/>
                    <a:gd name="connsiteX7" fmla="*/ 414386 w 492889"/>
                    <a:gd name="connsiteY7" fmla="*/ 11 h 80696"/>
                    <a:gd name="connsiteX8" fmla="*/ 5096 w 492889"/>
                    <a:gd name="connsiteY8" fmla="*/ 80708 h 80696"/>
                    <a:gd name="connsiteX9" fmla="*/ 451 w 492889"/>
                    <a:gd name="connsiteY9" fmla="*/ 45875 h 80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92889" h="80696">
                      <a:moveTo>
                        <a:pt x="493341" y="66194"/>
                      </a:moveTo>
                      <a:lnTo>
                        <a:pt x="484052" y="59808"/>
                      </a:lnTo>
                      <a:lnTo>
                        <a:pt x="473022" y="61549"/>
                      </a:lnTo>
                      <a:lnTo>
                        <a:pt x="455605" y="48777"/>
                      </a:lnTo>
                      <a:lnTo>
                        <a:pt x="438189" y="15105"/>
                      </a:lnTo>
                      <a:lnTo>
                        <a:pt x="426578" y="15105"/>
                      </a:lnTo>
                      <a:lnTo>
                        <a:pt x="424255" y="6397"/>
                      </a:lnTo>
                      <a:lnTo>
                        <a:pt x="414386" y="11"/>
                      </a:lnTo>
                      <a:lnTo>
                        <a:pt x="5096" y="80708"/>
                      </a:lnTo>
                      <a:lnTo>
                        <a:pt x="451" y="45875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810A427C-1740-A6D2-21FB-58DC585F2313}"/>
                    </a:ext>
                  </a:extLst>
                </p:cNvPr>
                <p:cNvSpPr/>
                <p:nvPr/>
              </p:nvSpPr>
              <p:spPr>
                <a:xfrm>
                  <a:off x="11697189" y="2763153"/>
                  <a:ext cx="75471" cy="280407"/>
                </a:xfrm>
                <a:custGeom>
                  <a:avLst/>
                  <a:gdLst>
                    <a:gd name="connsiteX0" fmla="*/ 75904 w 75471"/>
                    <a:gd name="connsiteY0" fmla="*/ 280438 h 280407"/>
                    <a:gd name="connsiteX1" fmla="*/ 69518 w 75471"/>
                    <a:gd name="connsiteY1" fmla="*/ 274633 h 280407"/>
                    <a:gd name="connsiteX2" fmla="*/ 72421 w 75471"/>
                    <a:gd name="connsiteY2" fmla="*/ 263022 h 280407"/>
                    <a:gd name="connsiteX3" fmla="*/ 55004 w 75471"/>
                    <a:gd name="connsiteY3" fmla="*/ 180583 h 280407"/>
                    <a:gd name="connsiteX4" fmla="*/ 43974 w 75471"/>
                    <a:gd name="connsiteY4" fmla="*/ 171875 h 280407"/>
                    <a:gd name="connsiteX5" fmla="*/ 38749 w 75471"/>
                    <a:gd name="connsiteY5" fmla="*/ 181164 h 280407"/>
                    <a:gd name="connsiteX6" fmla="*/ 33524 w 75471"/>
                    <a:gd name="connsiteY6" fmla="*/ 168392 h 280407"/>
                    <a:gd name="connsiteX7" fmla="*/ 38168 w 75471"/>
                    <a:gd name="connsiteY7" fmla="*/ 157942 h 280407"/>
                    <a:gd name="connsiteX8" fmla="*/ 20171 w 75471"/>
                    <a:gd name="connsiteY8" fmla="*/ 119044 h 280407"/>
                    <a:gd name="connsiteX9" fmla="*/ 21913 w 75471"/>
                    <a:gd name="connsiteY9" fmla="*/ 96983 h 280407"/>
                    <a:gd name="connsiteX10" fmla="*/ 24235 w 75471"/>
                    <a:gd name="connsiteY10" fmla="*/ 91178 h 280407"/>
                    <a:gd name="connsiteX11" fmla="*/ 20752 w 75471"/>
                    <a:gd name="connsiteY11" fmla="*/ 79567 h 280407"/>
                    <a:gd name="connsiteX12" fmla="*/ 23074 w 75471"/>
                    <a:gd name="connsiteY12" fmla="*/ 66795 h 280407"/>
                    <a:gd name="connsiteX13" fmla="*/ 10302 w 75471"/>
                    <a:gd name="connsiteY13" fmla="*/ 53442 h 280407"/>
                    <a:gd name="connsiteX14" fmla="*/ 7399 w 75471"/>
                    <a:gd name="connsiteY14" fmla="*/ 34864 h 280407"/>
                    <a:gd name="connsiteX15" fmla="*/ 9721 w 75471"/>
                    <a:gd name="connsiteY15" fmla="*/ 26156 h 280407"/>
                    <a:gd name="connsiteX16" fmla="*/ 1594 w 75471"/>
                    <a:gd name="connsiteY16" fmla="*/ 20931 h 280407"/>
                    <a:gd name="connsiteX17" fmla="*/ 5077 w 75471"/>
                    <a:gd name="connsiteY17" fmla="*/ 9900 h 280407"/>
                    <a:gd name="connsiteX18" fmla="*/ 432 w 75471"/>
                    <a:gd name="connsiteY18" fmla="*/ 31 h 280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5471" h="280407">
                      <a:moveTo>
                        <a:pt x="75904" y="280438"/>
                      </a:moveTo>
                      <a:lnTo>
                        <a:pt x="69518" y="274633"/>
                      </a:lnTo>
                      <a:lnTo>
                        <a:pt x="72421" y="263022"/>
                      </a:lnTo>
                      <a:lnTo>
                        <a:pt x="55004" y="180583"/>
                      </a:lnTo>
                      <a:lnTo>
                        <a:pt x="43974" y="171875"/>
                      </a:lnTo>
                      <a:lnTo>
                        <a:pt x="38749" y="181164"/>
                      </a:lnTo>
                      <a:lnTo>
                        <a:pt x="33524" y="168392"/>
                      </a:lnTo>
                      <a:lnTo>
                        <a:pt x="38168" y="157942"/>
                      </a:lnTo>
                      <a:lnTo>
                        <a:pt x="20171" y="119044"/>
                      </a:lnTo>
                      <a:lnTo>
                        <a:pt x="21913" y="96983"/>
                      </a:lnTo>
                      <a:lnTo>
                        <a:pt x="24235" y="91178"/>
                      </a:lnTo>
                      <a:lnTo>
                        <a:pt x="20752" y="79567"/>
                      </a:lnTo>
                      <a:lnTo>
                        <a:pt x="23074" y="66795"/>
                      </a:lnTo>
                      <a:lnTo>
                        <a:pt x="10302" y="53442"/>
                      </a:lnTo>
                      <a:lnTo>
                        <a:pt x="7399" y="34864"/>
                      </a:lnTo>
                      <a:lnTo>
                        <a:pt x="9721" y="26156"/>
                      </a:lnTo>
                      <a:lnTo>
                        <a:pt x="1594" y="20931"/>
                      </a:lnTo>
                      <a:lnTo>
                        <a:pt x="5077" y="9900"/>
                      </a:lnTo>
                      <a:lnTo>
                        <a:pt x="432" y="31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4" name="Freeform: Shape 163">
                  <a:extLst>
                    <a:ext uri="{FF2B5EF4-FFF2-40B4-BE49-F238E27FC236}">
                      <a16:creationId xmlns:a16="http://schemas.microsoft.com/office/drawing/2014/main" id="{4DCA3381-DD38-131E-0806-5D8A91DF57A5}"/>
                    </a:ext>
                  </a:extLst>
                </p:cNvPr>
                <p:cNvSpPr/>
                <p:nvPr/>
              </p:nvSpPr>
              <p:spPr>
                <a:xfrm>
                  <a:off x="11124183" y="3275201"/>
                  <a:ext cx="28446" cy="173585"/>
                </a:xfrm>
                <a:custGeom>
                  <a:avLst/>
                  <a:gdLst>
                    <a:gd name="connsiteX0" fmla="*/ 28917 w 28446"/>
                    <a:gd name="connsiteY0" fmla="*/ 173587 h 173585"/>
                    <a:gd name="connsiteX1" fmla="*/ 470 w 28446"/>
                    <a:gd name="connsiteY1" fmla="*/ 2 h 173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8446" h="173585">
                      <a:moveTo>
                        <a:pt x="28917" y="173587"/>
                      </a:moveTo>
                      <a:lnTo>
                        <a:pt x="470" y="2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5" name="Freeform: Shape 164">
                  <a:extLst>
                    <a:ext uri="{FF2B5EF4-FFF2-40B4-BE49-F238E27FC236}">
                      <a16:creationId xmlns:a16="http://schemas.microsoft.com/office/drawing/2014/main" id="{C1F5A2C9-968E-EB12-9580-E11DEFB7FC18}"/>
                    </a:ext>
                  </a:extLst>
                </p:cNvPr>
                <p:cNvSpPr/>
                <p:nvPr/>
              </p:nvSpPr>
              <p:spPr>
                <a:xfrm>
                  <a:off x="10992978" y="3448786"/>
                  <a:ext cx="159652" cy="315240"/>
                </a:xfrm>
                <a:custGeom>
                  <a:avLst/>
                  <a:gdLst>
                    <a:gd name="connsiteX0" fmla="*/ 474 w 159652"/>
                    <a:gd name="connsiteY0" fmla="*/ 315227 h 315240"/>
                    <a:gd name="connsiteX1" fmla="*/ 19052 w 159652"/>
                    <a:gd name="connsiteY1" fmla="*/ 307099 h 315240"/>
                    <a:gd name="connsiteX2" fmla="*/ 27760 w 159652"/>
                    <a:gd name="connsiteY2" fmla="*/ 307099 h 315240"/>
                    <a:gd name="connsiteX3" fmla="*/ 30083 w 159652"/>
                    <a:gd name="connsiteY3" fmla="*/ 286780 h 315240"/>
                    <a:gd name="connsiteX4" fmla="*/ 38791 w 159652"/>
                    <a:gd name="connsiteY4" fmla="*/ 282135 h 315240"/>
                    <a:gd name="connsiteX5" fmla="*/ 31244 w 159652"/>
                    <a:gd name="connsiteY5" fmla="*/ 261235 h 315240"/>
                    <a:gd name="connsiteX6" fmla="*/ 37630 w 159652"/>
                    <a:gd name="connsiteY6" fmla="*/ 253688 h 315240"/>
                    <a:gd name="connsiteX7" fmla="*/ 39371 w 159652"/>
                    <a:gd name="connsiteY7" fmla="*/ 240916 h 315240"/>
                    <a:gd name="connsiteX8" fmla="*/ 45177 w 159652"/>
                    <a:gd name="connsiteY8" fmla="*/ 227563 h 315240"/>
                    <a:gd name="connsiteX9" fmla="*/ 54466 w 159652"/>
                    <a:gd name="connsiteY9" fmla="*/ 230466 h 315240"/>
                    <a:gd name="connsiteX10" fmla="*/ 57949 w 159652"/>
                    <a:gd name="connsiteY10" fmla="*/ 242658 h 315240"/>
                    <a:gd name="connsiteX11" fmla="*/ 63755 w 159652"/>
                    <a:gd name="connsiteY11" fmla="*/ 239755 h 315240"/>
                    <a:gd name="connsiteX12" fmla="*/ 67819 w 159652"/>
                    <a:gd name="connsiteY12" fmla="*/ 235111 h 315240"/>
                    <a:gd name="connsiteX13" fmla="*/ 73624 w 159652"/>
                    <a:gd name="connsiteY13" fmla="*/ 233949 h 315240"/>
                    <a:gd name="connsiteX14" fmla="*/ 73624 w 159652"/>
                    <a:gd name="connsiteY14" fmla="*/ 222919 h 315240"/>
                    <a:gd name="connsiteX15" fmla="*/ 65496 w 159652"/>
                    <a:gd name="connsiteY15" fmla="*/ 216533 h 315240"/>
                    <a:gd name="connsiteX16" fmla="*/ 71302 w 159652"/>
                    <a:gd name="connsiteY16" fmla="*/ 213630 h 315240"/>
                    <a:gd name="connsiteX17" fmla="*/ 70721 w 159652"/>
                    <a:gd name="connsiteY17" fmla="*/ 201438 h 315240"/>
                    <a:gd name="connsiteX18" fmla="*/ 78269 w 159652"/>
                    <a:gd name="connsiteY18" fmla="*/ 188666 h 315240"/>
                    <a:gd name="connsiteX19" fmla="*/ 85816 w 159652"/>
                    <a:gd name="connsiteY19" fmla="*/ 188666 h 315240"/>
                    <a:gd name="connsiteX20" fmla="*/ 87557 w 159652"/>
                    <a:gd name="connsiteY20" fmla="*/ 181700 h 315240"/>
                    <a:gd name="connsiteX21" fmla="*/ 96266 w 159652"/>
                    <a:gd name="connsiteY21" fmla="*/ 171250 h 315240"/>
                    <a:gd name="connsiteX22" fmla="*/ 103813 w 159652"/>
                    <a:gd name="connsiteY22" fmla="*/ 178216 h 315240"/>
                    <a:gd name="connsiteX23" fmla="*/ 114263 w 159652"/>
                    <a:gd name="connsiteY23" fmla="*/ 168347 h 315240"/>
                    <a:gd name="connsiteX24" fmla="*/ 117746 w 159652"/>
                    <a:gd name="connsiteY24" fmla="*/ 168347 h 315240"/>
                    <a:gd name="connsiteX25" fmla="*/ 128196 w 159652"/>
                    <a:gd name="connsiteY25" fmla="*/ 156736 h 315240"/>
                    <a:gd name="connsiteX26" fmla="*/ 139807 w 159652"/>
                    <a:gd name="connsiteY26" fmla="*/ 137578 h 315240"/>
                    <a:gd name="connsiteX27" fmla="*/ 146193 w 159652"/>
                    <a:gd name="connsiteY27" fmla="*/ 134675 h 315240"/>
                    <a:gd name="connsiteX28" fmla="*/ 148515 w 159652"/>
                    <a:gd name="connsiteY28" fmla="*/ 121903 h 315240"/>
                    <a:gd name="connsiteX29" fmla="*/ 145613 w 159652"/>
                    <a:gd name="connsiteY29" fmla="*/ 115517 h 315240"/>
                    <a:gd name="connsiteX30" fmla="*/ 151418 w 159652"/>
                    <a:gd name="connsiteY30" fmla="*/ 94617 h 315240"/>
                    <a:gd name="connsiteX31" fmla="*/ 151999 w 159652"/>
                    <a:gd name="connsiteY31" fmla="*/ 63267 h 315240"/>
                    <a:gd name="connsiteX32" fmla="*/ 158385 w 159652"/>
                    <a:gd name="connsiteY32" fmla="*/ 43528 h 315240"/>
                    <a:gd name="connsiteX33" fmla="*/ 154902 w 159652"/>
                    <a:gd name="connsiteY33" fmla="*/ 31917 h 315240"/>
                    <a:gd name="connsiteX34" fmla="*/ 155482 w 159652"/>
                    <a:gd name="connsiteY34" fmla="*/ 19145 h 315240"/>
                    <a:gd name="connsiteX35" fmla="*/ 147354 w 159652"/>
                    <a:gd name="connsiteY35" fmla="*/ 6953 h 315240"/>
                    <a:gd name="connsiteX36" fmla="*/ 160126 w 159652"/>
                    <a:gd name="connsiteY36" fmla="*/ -14 h 31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59652" h="315240">
                      <a:moveTo>
                        <a:pt x="474" y="315227"/>
                      </a:moveTo>
                      <a:lnTo>
                        <a:pt x="19052" y="307099"/>
                      </a:lnTo>
                      <a:lnTo>
                        <a:pt x="27760" y="307099"/>
                      </a:lnTo>
                      <a:lnTo>
                        <a:pt x="30083" y="286780"/>
                      </a:lnTo>
                      <a:lnTo>
                        <a:pt x="38791" y="282135"/>
                      </a:lnTo>
                      <a:lnTo>
                        <a:pt x="31244" y="261235"/>
                      </a:lnTo>
                      <a:lnTo>
                        <a:pt x="37630" y="253688"/>
                      </a:lnTo>
                      <a:lnTo>
                        <a:pt x="39371" y="240916"/>
                      </a:lnTo>
                      <a:lnTo>
                        <a:pt x="45177" y="227563"/>
                      </a:lnTo>
                      <a:lnTo>
                        <a:pt x="54466" y="230466"/>
                      </a:lnTo>
                      <a:lnTo>
                        <a:pt x="57949" y="242658"/>
                      </a:lnTo>
                      <a:lnTo>
                        <a:pt x="63755" y="239755"/>
                      </a:lnTo>
                      <a:lnTo>
                        <a:pt x="67819" y="235111"/>
                      </a:lnTo>
                      <a:lnTo>
                        <a:pt x="73624" y="233949"/>
                      </a:lnTo>
                      <a:lnTo>
                        <a:pt x="73624" y="222919"/>
                      </a:lnTo>
                      <a:lnTo>
                        <a:pt x="65496" y="216533"/>
                      </a:lnTo>
                      <a:lnTo>
                        <a:pt x="71302" y="213630"/>
                      </a:lnTo>
                      <a:lnTo>
                        <a:pt x="70721" y="201438"/>
                      </a:lnTo>
                      <a:lnTo>
                        <a:pt x="78269" y="188666"/>
                      </a:lnTo>
                      <a:lnTo>
                        <a:pt x="85816" y="188666"/>
                      </a:lnTo>
                      <a:lnTo>
                        <a:pt x="87557" y="181700"/>
                      </a:lnTo>
                      <a:lnTo>
                        <a:pt x="96266" y="171250"/>
                      </a:lnTo>
                      <a:lnTo>
                        <a:pt x="103813" y="178216"/>
                      </a:lnTo>
                      <a:lnTo>
                        <a:pt x="114263" y="168347"/>
                      </a:lnTo>
                      <a:lnTo>
                        <a:pt x="117746" y="168347"/>
                      </a:lnTo>
                      <a:lnTo>
                        <a:pt x="128196" y="156736"/>
                      </a:lnTo>
                      <a:lnTo>
                        <a:pt x="139807" y="137578"/>
                      </a:lnTo>
                      <a:lnTo>
                        <a:pt x="146193" y="134675"/>
                      </a:lnTo>
                      <a:lnTo>
                        <a:pt x="148515" y="121903"/>
                      </a:lnTo>
                      <a:lnTo>
                        <a:pt x="145613" y="115517"/>
                      </a:lnTo>
                      <a:lnTo>
                        <a:pt x="151418" y="94617"/>
                      </a:lnTo>
                      <a:lnTo>
                        <a:pt x="151999" y="63267"/>
                      </a:lnTo>
                      <a:lnTo>
                        <a:pt x="158385" y="43528"/>
                      </a:lnTo>
                      <a:lnTo>
                        <a:pt x="154902" y="31917"/>
                      </a:lnTo>
                      <a:lnTo>
                        <a:pt x="155482" y="19145"/>
                      </a:lnTo>
                      <a:lnTo>
                        <a:pt x="147354" y="6953"/>
                      </a:lnTo>
                      <a:lnTo>
                        <a:pt x="160126" y="-14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3783C4D9-E881-164E-AABB-235452DFF184}"/>
                    </a:ext>
                  </a:extLst>
                </p:cNvPr>
                <p:cNvSpPr/>
                <p:nvPr/>
              </p:nvSpPr>
              <p:spPr>
                <a:xfrm>
                  <a:off x="8950591" y="4074623"/>
                  <a:ext cx="873152" cy="392454"/>
                </a:xfrm>
                <a:custGeom>
                  <a:avLst/>
                  <a:gdLst>
                    <a:gd name="connsiteX0" fmla="*/ 581 w 873152"/>
                    <a:gd name="connsiteY0" fmla="*/ -56 h 392454"/>
                    <a:gd name="connsiteX1" fmla="*/ 305952 w 873152"/>
                    <a:gd name="connsiteY1" fmla="*/ 18522 h 392454"/>
                    <a:gd name="connsiteX2" fmla="*/ 297825 w 873152"/>
                    <a:gd name="connsiteY2" fmla="*/ 266418 h 392454"/>
                    <a:gd name="connsiteX3" fmla="*/ 313499 w 873152"/>
                    <a:gd name="connsiteY3" fmla="*/ 273966 h 392454"/>
                    <a:gd name="connsiteX4" fmla="*/ 328013 w 873152"/>
                    <a:gd name="connsiteY4" fmla="*/ 291382 h 392454"/>
                    <a:gd name="connsiteX5" fmla="*/ 336722 w 873152"/>
                    <a:gd name="connsiteY5" fmla="*/ 293124 h 392454"/>
                    <a:gd name="connsiteX6" fmla="*/ 343108 w 873152"/>
                    <a:gd name="connsiteY6" fmla="*/ 287318 h 392454"/>
                    <a:gd name="connsiteX7" fmla="*/ 350074 w 873152"/>
                    <a:gd name="connsiteY7" fmla="*/ 289640 h 392454"/>
                    <a:gd name="connsiteX8" fmla="*/ 358202 w 873152"/>
                    <a:gd name="connsiteY8" fmla="*/ 295446 h 392454"/>
                    <a:gd name="connsiteX9" fmla="*/ 364588 w 873152"/>
                    <a:gd name="connsiteY9" fmla="*/ 286738 h 392454"/>
                    <a:gd name="connsiteX10" fmla="*/ 377941 w 873152"/>
                    <a:gd name="connsiteY10" fmla="*/ 296607 h 392454"/>
                    <a:gd name="connsiteX11" fmla="*/ 380844 w 873152"/>
                    <a:gd name="connsiteY11" fmla="*/ 313443 h 392454"/>
                    <a:gd name="connsiteX12" fmla="*/ 387810 w 873152"/>
                    <a:gd name="connsiteY12" fmla="*/ 317507 h 392454"/>
                    <a:gd name="connsiteX13" fmla="*/ 401163 w 873152"/>
                    <a:gd name="connsiteY13" fmla="*/ 316926 h 392454"/>
                    <a:gd name="connsiteX14" fmla="*/ 421482 w 873152"/>
                    <a:gd name="connsiteY14" fmla="*/ 327957 h 392454"/>
                    <a:gd name="connsiteX15" fmla="*/ 433093 w 873152"/>
                    <a:gd name="connsiteY15" fmla="*/ 327376 h 392454"/>
                    <a:gd name="connsiteX16" fmla="*/ 441221 w 873152"/>
                    <a:gd name="connsiteY16" fmla="*/ 325054 h 392454"/>
                    <a:gd name="connsiteX17" fmla="*/ 454574 w 873152"/>
                    <a:gd name="connsiteY17" fmla="*/ 337826 h 392454"/>
                    <a:gd name="connsiteX18" fmla="*/ 466185 w 873152"/>
                    <a:gd name="connsiteY18" fmla="*/ 324474 h 392454"/>
                    <a:gd name="connsiteX19" fmla="*/ 486504 w 873152"/>
                    <a:gd name="connsiteY19" fmla="*/ 330860 h 392454"/>
                    <a:gd name="connsiteX20" fmla="*/ 497535 w 873152"/>
                    <a:gd name="connsiteY20" fmla="*/ 348276 h 392454"/>
                    <a:gd name="connsiteX21" fmla="*/ 510887 w 873152"/>
                    <a:gd name="connsiteY21" fmla="*/ 347696 h 392454"/>
                    <a:gd name="connsiteX22" fmla="*/ 506824 w 873152"/>
                    <a:gd name="connsiteY22" fmla="*/ 359887 h 392454"/>
                    <a:gd name="connsiteX23" fmla="*/ 520176 w 873152"/>
                    <a:gd name="connsiteY23" fmla="*/ 366274 h 392454"/>
                    <a:gd name="connsiteX24" fmla="*/ 537593 w 873152"/>
                    <a:gd name="connsiteY24" fmla="*/ 351179 h 392454"/>
                    <a:gd name="connsiteX25" fmla="*/ 552687 w 873152"/>
                    <a:gd name="connsiteY25" fmla="*/ 361049 h 392454"/>
                    <a:gd name="connsiteX26" fmla="*/ 560235 w 873152"/>
                    <a:gd name="connsiteY26" fmla="*/ 358146 h 392454"/>
                    <a:gd name="connsiteX27" fmla="*/ 560815 w 873152"/>
                    <a:gd name="connsiteY27" fmla="*/ 366854 h 392454"/>
                    <a:gd name="connsiteX28" fmla="*/ 570685 w 873152"/>
                    <a:gd name="connsiteY28" fmla="*/ 373821 h 392454"/>
                    <a:gd name="connsiteX29" fmla="*/ 584037 w 873152"/>
                    <a:gd name="connsiteY29" fmla="*/ 359307 h 392454"/>
                    <a:gd name="connsiteX30" fmla="*/ 591004 w 873152"/>
                    <a:gd name="connsiteY30" fmla="*/ 363371 h 392454"/>
                    <a:gd name="connsiteX31" fmla="*/ 589262 w 873152"/>
                    <a:gd name="connsiteY31" fmla="*/ 374982 h 392454"/>
                    <a:gd name="connsiteX32" fmla="*/ 595068 w 873152"/>
                    <a:gd name="connsiteY32" fmla="*/ 385432 h 392454"/>
                    <a:gd name="connsiteX33" fmla="*/ 602034 w 873152"/>
                    <a:gd name="connsiteY33" fmla="*/ 380787 h 392454"/>
                    <a:gd name="connsiteX34" fmla="*/ 616548 w 873152"/>
                    <a:gd name="connsiteY34" fmla="*/ 356404 h 392454"/>
                    <a:gd name="connsiteX35" fmla="*/ 626998 w 873152"/>
                    <a:gd name="connsiteY35" fmla="*/ 368015 h 392454"/>
                    <a:gd name="connsiteX36" fmla="*/ 638609 w 873152"/>
                    <a:gd name="connsiteY36" fmla="*/ 370918 h 392454"/>
                    <a:gd name="connsiteX37" fmla="*/ 650801 w 873152"/>
                    <a:gd name="connsiteY37" fmla="*/ 366854 h 392454"/>
                    <a:gd name="connsiteX38" fmla="*/ 662412 w 873152"/>
                    <a:gd name="connsiteY38" fmla="*/ 377304 h 392454"/>
                    <a:gd name="connsiteX39" fmla="*/ 669379 w 873152"/>
                    <a:gd name="connsiteY39" fmla="*/ 376723 h 392454"/>
                    <a:gd name="connsiteX40" fmla="*/ 676926 w 873152"/>
                    <a:gd name="connsiteY40" fmla="*/ 383690 h 392454"/>
                    <a:gd name="connsiteX41" fmla="*/ 697826 w 873152"/>
                    <a:gd name="connsiteY41" fmla="*/ 378465 h 392454"/>
                    <a:gd name="connsiteX42" fmla="*/ 701309 w 873152"/>
                    <a:gd name="connsiteY42" fmla="*/ 368596 h 392454"/>
                    <a:gd name="connsiteX43" fmla="*/ 722789 w 873152"/>
                    <a:gd name="connsiteY43" fmla="*/ 366854 h 392454"/>
                    <a:gd name="connsiteX44" fmla="*/ 732078 w 873152"/>
                    <a:gd name="connsiteY44" fmla="*/ 370918 h 392454"/>
                    <a:gd name="connsiteX45" fmla="*/ 761106 w 873152"/>
                    <a:gd name="connsiteY45" fmla="*/ 356404 h 392454"/>
                    <a:gd name="connsiteX46" fmla="*/ 764589 w 873152"/>
                    <a:gd name="connsiteY46" fmla="*/ 365112 h 392454"/>
                    <a:gd name="connsiteX47" fmla="*/ 794198 w 873152"/>
                    <a:gd name="connsiteY47" fmla="*/ 363371 h 392454"/>
                    <a:gd name="connsiteX48" fmla="*/ 797100 w 873152"/>
                    <a:gd name="connsiteY48" fmla="*/ 354082 h 392454"/>
                    <a:gd name="connsiteX49" fmla="*/ 809872 w 873152"/>
                    <a:gd name="connsiteY49" fmla="*/ 359307 h 392454"/>
                    <a:gd name="connsiteX50" fmla="*/ 836578 w 873152"/>
                    <a:gd name="connsiteY50" fmla="*/ 381368 h 392454"/>
                    <a:gd name="connsiteX51" fmla="*/ 873733 w 873152"/>
                    <a:gd name="connsiteY51" fmla="*/ 392398 h 3924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</a:cxnLst>
                  <a:rect l="l" t="t" r="r" b="b"/>
                  <a:pathLst>
                    <a:path w="873152" h="392454">
                      <a:moveTo>
                        <a:pt x="581" y="-56"/>
                      </a:moveTo>
                      <a:lnTo>
                        <a:pt x="305952" y="18522"/>
                      </a:lnTo>
                      <a:lnTo>
                        <a:pt x="297825" y="266418"/>
                      </a:lnTo>
                      <a:lnTo>
                        <a:pt x="313499" y="273966"/>
                      </a:lnTo>
                      <a:lnTo>
                        <a:pt x="328013" y="291382"/>
                      </a:lnTo>
                      <a:lnTo>
                        <a:pt x="336722" y="293124"/>
                      </a:lnTo>
                      <a:lnTo>
                        <a:pt x="343108" y="287318"/>
                      </a:lnTo>
                      <a:lnTo>
                        <a:pt x="350074" y="289640"/>
                      </a:lnTo>
                      <a:lnTo>
                        <a:pt x="358202" y="295446"/>
                      </a:lnTo>
                      <a:lnTo>
                        <a:pt x="364588" y="286738"/>
                      </a:lnTo>
                      <a:lnTo>
                        <a:pt x="377941" y="296607"/>
                      </a:lnTo>
                      <a:lnTo>
                        <a:pt x="380844" y="313443"/>
                      </a:lnTo>
                      <a:lnTo>
                        <a:pt x="387810" y="317507"/>
                      </a:lnTo>
                      <a:lnTo>
                        <a:pt x="401163" y="316926"/>
                      </a:lnTo>
                      <a:lnTo>
                        <a:pt x="421482" y="327957"/>
                      </a:lnTo>
                      <a:lnTo>
                        <a:pt x="433093" y="327376"/>
                      </a:lnTo>
                      <a:lnTo>
                        <a:pt x="441221" y="325054"/>
                      </a:lnTo>
                      <a:lnTo>
                        <a:pt x="454574" y="337826"/>
                      </a:lnTo>
                      <a:lnTo>
                        <a:pt x="466185" y="324474"/>
                      </a:lnTo>
                      <a:lnTo>
                        <a:pt x="486504" y="330860"/>
                      </a:lnTo>
                      <a:lnTo>
                        <a:pt x="497535" y="348276"/>
                      </a:lnTo>
                      <a:lnTo>
                        <a:pt x="510887" y="347696"/>
                      </a:lnTo>
                      <a:lnTo>
                        <a:pt x="506824" y="359887"/>
                      </a:lnTo>
                      <a:lnTo>
                        <a:pt x="520176" y="366274"/>
                      </a:lnTo>
                      <a:lnTo>
                        <a:pt x="537593" y="351179"/>
                      </a:lnTo>
                      <a:lnTo>
                        <a:pt x="552687" y="361049"/>
                      </a:lnTo>
                      <a:lnTo>
                        <a:pt x="560235" y="358146"/>
                      </a:lnTo>
                      <a:lnTo>
                        <a:pt x="560815" y="366854"/>
                      </a:lnTo>
                      <a:lnTo>
                        <a:pt x="570685" y="373821"/>
                      </a:lnTo>
                      <a:lnTo>
                        <a:pt x="584037" y="359307"/>
                      </a:lnTo>
                      <a:lnTo>
                        <a:pt x="591004" y="363371"/>
                      </a:lnTo>
                      <a:lnTo>
                        <a:pt x="589262" y="374982"/>
                      </a:lnTo>
                      <a:lnTo>
                        <a:pt x="595068" y="385432"/>
                      </a:lnTo>
                      <a:lnTo>
                        <a:pt x="602034" y="380787"/>
                      </a:lnTo>
                      <a:lnTo>
                        <a:pt x="616548" y="356404"/>
                      </a:lnTo>
                      <a:lnTo>
                        <a:pt x="626998" y="368015"/>
                      </a:lnTo>
                      <a:lnTo>
                        <a:pt x="638609" y="370918"/>
                      </a:lnTo>
                      <a:lnTo>
                        <a:pt x="650801" y="366854"/>
                      </a:lnTo>
                      <a:lnTo>
                        <a:pt x="662412" y="377304"/>
                      </a:lnTo>
                      <a:lnTo>
                        <a:pt x="669379" y="376723"/>
                      </a:lnTo>
                      <a:lnTo>
                        <a:pt x="676926" y="383690"/>
                      </a:lnTo>
                      <a:lnTo>
                        <a:pt x="697826" y="378465"/>
                      </a:lnTo>
                      <a:lnTo>
                        <a:pt x="701309" y="368596"/>
                      </a:lnTo>
                      <a:lnTo>
                        <a:pt x="722789" y="366854"/>
                      </a:lnTo>
                      <a:lnTo>
                        <a:pt x="732078" y="370918"/>
                      </a:lnTo>
                      <a:lnTo>
                        <a:pt x="761106" y="356404"/>
                      </a:lnTo>
                      <a:lnTo>
                        <a:pt x="764589" y="365112"/>
                      </a:lnTo>
                      <a:lnTo>
                        <a:pt x="794198" y="363371"/>
                      </a:lnTo>
                      <a:lnTo>
                        <a:pt x="797100" y="354082"/>
                      </a:lnTo>
                      <a:lnTo>
                        <a:pt x="809872" y="359307"/>
                      </a:lnTo>
                      <a:lnTo>
                        <a:pt x="836578" y="381368"/>
                      </a:lnTo>
                      <a:lnTo>
                        <a:pt x="873733" y="392398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E9B2F081-E782-10AC-B7E3-8FCEC626DFAF}"/>
                    </a:ext>
                  </a:extLst>
                </p:cNvPr>
                <p:cNvSpPr/>
                <p:nvPr/>
              </p:nvSpPr>
              <p:spPr>
                <a:xfrm>
                  <a:off x="7252473" y="2494937"/>
                  <a:ext cx="560233" cy="180552"/>
                </a:xfrm>
                <a:custGeom>
                  <a:avLst/>
                  <a:gdLst>
                    <a:gd name="connsiteX0" fmla="*/ 560933 w 560233"/>
                    <a:gd name="connsiteY0" fmla="*/ 180603 h 180552"/>
                    <a:gd name="connsiteX1" fmla="*/ 385025 w 560233"/>
                    <a:gd name="connsiteY1" fmla="*/ 138223 h 180552"/>
                    <a:gd name="connsiteX2" fmla="*/ 368770 w 560233"/>
                    <a:gd name="connsiteY2" fmla="*/ 144028 h 180552"/>
                    <a:gd name="connsiteX3" fmla="*/ 337420 w 560233"/>
                    <a:gd name="connsiteY3" fmla="*/ 138803 h 180552"/>
                    <a:gd name="connsiteX4" fmla="*/ 326970 w 560233"/>
                    <a:gd name="connsiteY4" fmla="*/ 133579 h 180552"/>
                    <a:gd name="connsiteX5" fmla="*/ 318261 w 560233"/>
                    <a:gd name="connsiteY5" fmla="*/ 140545 h 180552"/>
                    <a:gd name="connsiteX6" fmla="*/ 299103 w 560233"/>
                    <a:gd name="connsiteY6" fmla="*/ 138223 h 180552"/>
                    <a:gd name="connsiteX7" fmla="*/ 272978 w 560233"/>
                    <a:gd name="connsiteY7" fmla="*/ 141126 h 180552"/>
                    <a:gd name="connsiteX8" fmla="*/ 267753 w 560233"/>
                    <a:gd name="connsiteY8" fmla="*/ 145190 h 180552"/>
                    <a:gd name="connsiteX9" fmla="*/ 243370 w 560233"/>
                    <a:gd name="connsiteY9" fmla="*/ 142867 h 180552"/>
                    <a:gd name="connsiteX10" fmla="*/ 238726 w 560233"/>
                    <a:gd name="connsiteY10" fmla="*/ 133579 h 180552"/>
                    <a:gd name="connsiteX11" fmla="*/ 231759 w 560233"/>
                    <a:gd name="connsiteY11" fmla="*/ 132417 h 180552"/>
                    <a:gd name="connsiteX12" fmla="*/ 206215 w 560233"/>
                    <a:gd name="connsiteY12" fmla="*/ 139965 h 180552"/>
                    <a:gd name="connsiteX13" fmla="*/ 196926 w 560233"/>
                    <a:gd name="connsiteY13" fmla="*/ 133579 h 180552"/>
                    <a:gd name="connsiteX14" fmla="*/ 184154 w 560233"/>
                    <a:gd name="connsiteY14" fmla="*/ 138223 h 180552"/>
                    <a:gd name="connsiteX15" fmla="*/ 182993 w 560233"/>
                    <a:gd name="connsiteY15" fmla="*/ 127773 h 180552"/>
                    <a:gd name="connsiteX16" fmla="*/ 169640 w 560233"/>
                    <a:gd name="connsiteY16" fmla="*/ 120806 h 180552"/>
                    <a:gd name="connsiteX17" fmla="*/ 160931 w 560233"/>
                    <a:gd name="connsiteY17" fmla="*/ 119645 h 180552"/>
                    <a:gd name="connsiteX18" fmla="*/ 155126 w 560233"/>
                    <a:gd name="connsiteY18" fmla="*/ 113259 h 180552"/>
                    <a:gd name="connsiteX19" fmla="*/ 137709 w 560233"/>
                    <a:gd name="connsiteY19" fmla="*/ 115001 h 180552"/>
                    <a:gd name="connsiteX20" fmla="*/ 130743 w 560233"/>
                    <a:gd name="connsiteY20" fmla="*/ 110356 h 180552"/>
                    <a:gd name="connsiteX21" fmla="*/ 123776 w 560233"/>
                    <a:gd name="connsiteY21" fmla="*/ 110356 h 180552"/>
                    <a:gd name="connsiteX22" fmla="*/ 116809 w 560233"/>
                    <a:gd name="connsiteY22" fmla="*/ 115581 h 180552"/>
                    <a:gd name="connsiteX23" fmla="*/ 84879 w 560233"/>
                    <a:gd name="connsiteY23" fmla="*/ 119645 h 180552"/>
                    <a:gd name="connsiteX24" fmla="*/ 46563 w 560233"/>
                    <a:gd name="connsiteY24" fmla="*/ 95262 h 180552"/>
                    <a:gd name="connsiteX25" fmla="*/ 52949 w 560233"/>
                    <a:gd name="connsiteY25" fmla="*/ 62751 h 180552"/>
                    <a:gd name="connsiteX26" fmla="*/ 50626 w 560233"/>
                    <a:gd name="connsiteY26" fmla="*/ 38948 h 180552"/>
                    <a:gd name="connsiteX27" fmla="*/ 32049 w 560233"/>
                    <a:gd name="connsiteY27" fmla="*/ 17468 h 180552"/>
                    <a:gd name="connsiteX28" fmla="*/ 10568 w 560233"/>
                    <a:gd name="connsiteY28" fmla="*/ 18048 h 180552"/>
                    <a:gd name="connsiteX29" fmla="*/ 8246 w 560233"/>
                    <a:gd name="connsiteY29" fmla="*/ 11662 h 180552"/>
                    <a:gd name="connsiteX30" fmla="*/ 10568 w 560233"/>
                    <a:gd name="connsiteY30" fmla="*/ 4696 h 180552"/>
                    <a:gd name="connsiteX31" fmla="*/ 6504 w 560233"/>
                    <a:gd name="connsiteY31" fmla="*/ 51 h 180552"/>
                    <a:gd name="connsiteX32" fmla="*/ 699 w 560233"/>
                    <a:gd name="connsiteY32" fmla="*/ 632 h 180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560233" h="180552">
                      <a:moveTo>
                        <a:pt x="560933" y="180603"/>
                      </a:moveTo>
                      <a:lnTo>
                        <a:pt x="385025" y="138223"/>
                      </a:lnTo>
                      <a:lnTo>
                        <a:pt x="368770" y="144028"/>
                      </a:lnTo>
                      <a:lnTo>
                        <a:pt x="337420" y="138803"/>
                      </a:lnTo>
                      <a:lnTo>
                        <a:pt x="326970" y="133579"/>
                      </a:lnTo>
                      <a:lnTo>
                        <a:pt x="318261" y="140545"/>
                      </a:lnTo>
                      <a:lnTo>
                        <a:pt x="299103" y="138223"/>
                      </a:lnTo>
                      <a:lnTo>
                        <a:pt x="272978" y="141126"/>
                      </a:lnTo>
                      <a:lnTo>
                        <a:pt x="267753" y="145190"/>
                      </a:lnTo>
                      <a:lnTo>
                        <a:pt x="243370" y="142867"/>
                      </a:lnTo>
                      <a:lnTo>
                        <a:pt x="238726" y="133579"/>
                      </a:lnTo>
                      <a:lnTo>
                        <a:pt x="231759" y="132417"/>
                      </a:lnTo>
                      <a:lnTo>
                        <a:pt x="206215" y="139965"/>
                      </a:lnTo>
                      <a:lnTo>
                        <a:pt x="196926" y="133579"/>
                      </a:lnTo>
                      <a:lnTo>
                        <a:pt x="184154" y="138223"/>
                      </a:lnTo>
                      <a:lnTo>
                        <a:pt x="182993" y="127773"/>
                      </a:lnTo>
                      <a:lnTo>
                        <a:pt x="169640" y="120806"/>
                      </a:lnTo>
                      <a:lnTo>
                        <a:pt x="160931" y="119645"/>
                      </a:lnTo>
                      <a:lnTo>
                        <a:pt x="155126" y="113259"/>
                      </a:lnTo>
                      <a:lnTo>
                        <a:pt x="137709" y="115001"/>
                      </a:lnTo>
                      <a:lnTo>
                        <a:pt x="130743" y="110356"/>
                      </a:lnTo>
                      <a:lnTo>
                        <a:pt x="123776" y="110356"/>
                      </a:lnTo>
                      <a:lnTo>
                        <a:pt x="116809" y="115581"/>
                      </a:lnTo>
                      <a:lnTo>
                        <a:pt x="84879" y="119645"/>
                      </a:lnTo>
                      <a:lnTo>
                        <a:pt x="46563" y="95262"/>
                      </a:lnTo>
                      <a:lnTo>
                        <a:pt x="52949" y="62751"/>
                      </a:lnTo>
                      <a:lnTo>
                        <a:pt x="50626" y="38948"/>
                      </a:lnTo>
                      <a:lnTo>
                        <a:pt x="32049" y="17468"/>
                      </a:lnTo>
                      <a:lnTo>
                        <a:pt x="10568" y="18048"/>
                      </a:lnTo>
                      <a:lnTo>
                        <a:pt x="8246" y="11662"/>
                      </a:lnTo>
                      <a:lnTo>
                        <a:pt x="10568" y="4696"/>
                      </a:lnTo>
                      <a:lnTo>
                        <a:pt x="6504" y="51"/>
                      </a:lnTo>
                      <a:lnTo>
                        <a:pt x="699" y="632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0EA9BAC3-D95C-3091-C926-14389EBA224C}"/>
                    </a:ext>
                  </a:extLst>
                </p:cNvPr>
                <p:cNvSpPr/>
                <p:nvPr/>
              </p:nvSpPr>
              <p:spPr>
                <a:xfrm>
                  <a:off x="11152630" y="3448786"/>
                  <a:ext cx="119594" cy="114368"/>
                </a:xfrm>
                <a:custGeom>
                  <a:avLst/>
                  <a:gdLst>
                    <a:gd name="connsiteX0" fmla="*/ 465 w 119594"/>
                    <a:gd name="connsiteY0" fmla="*/ -7 h 114368"/>
                    <a:gd name="connsiteX1" fmla="*/ 19043 w 119594"/>
                    <a:gd name="connsiteY1" fmla="*/ 114362 h 114368"/>
                    <a:gd name="connsiteX2" fmla="*/ 120060 w 119594"/>
                    <a:gd name="connsiteY2" fmla="*/ 97526 h 1143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9594" h="114368">
                      <a:moveTo>
                        <a:pt x="465" y="-7"/>
                      </a:moveTo>
                      <a:lnTo>
                        <a:pt x="19043" y="114362"/>
                      </a:lnTo>
                      <a:lnTo>
                        <a:pt x="120060" y="97526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B81ED831-DDB8-DAF9-1623-BD766336F48F}"/>
                    </a:ext>
                  </a:extLst>
                </p:cNvPr>
                <p:cNvSpPr/>
                <p:nvPr/>
              </p:nvSpPr>
              <p:spPr>
                <a:xfrm>
                  <a:off x="8915178" y="2976216"/>
                  <a:ext cx="22641" cy="254862"/>
                </a:xfrm>
                <a:custGeom>
                  <a:avLst/>
                  <a:gdLst>
                    <a:gd name="connsiteX0" fmla="*/ 610 w 22641"/>
                    <a:gd name="connsiteY0" fmla="*/ 254881 h 254862"/>
                    <a:gd name="connsiteX1" fmla="*/ 23252 w 22641"/>
                    <a:gd name="connsiteY1" fmla="*/ 18 h 254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641" h="254862">
                      <a:moveTo>
                        <a:pt x="610" y="254881"/>
                      </a:moveTo>
                      <a:lnTo>
                        <a:pt x="23252" y="18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404519F9-B7CE-000C-D5C8-9DBAC8BC0157}"/>
                    </a:ext>
                  </a:extLst>
                </p:cNvPr>
                <p:cNvSpPr/>
                <p:nvPr/>
              </p:nvSpPr>
              <p:spPr>
                <a:xfrm>
                  <a:off x="10925634" y="3978251"/>
                  <a:ext cx="195646" cy="27866"/>
                </a:xfrm>
                <a:custGeom>
                  <a:avLst/>
                  <a:gdLst>
                    <a:gd name="connsiteX0" fmla="*/ 477 w 195646"/>
                    <a:gd name="connsiteY0" fmla="*/ 27829 h 27866"/>
                    <a:gd name="connsiteX1" fmla="*/ 168257 w 195646"/>
                    <a:gd name="connsiteY1" fmla="*/ 8670 h 27866"/>
                    <a:gd name="connsiteX2" fmla="*/ 169418 w 195646"/>
                    <a:gd name="connsiteY2" fmla="*/ 2865 h 27866"/>
                    <a:gd name="connsiteX3" fmla="*/ 196124 w 195646"/>
                    <a:gd name="connsiteY3" fmla="*/ -38 h 27866"/>
                    <a:gd name="connsiteX4" fmla="*/ 194382 w 195646"/>
                    <a:gd name="connsiteY4" fmla="*/ 4026 h 27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5646" h="27866">
                      <a:moveTo>
                        <a:pt x="477" y="27829"/>
                      </a:moveTo>
                      <a:lnTo>
                        <a:pt x="168257" y="8670"/>
                      </a:lnTo>
                      <a:lnTo>
                        <a:pt x="169418" y="2865"/>
                      </a:lnTo>
                      <a:lnTo>
                        <a:pt x="196124" y="-38"/>
                      </a:lnTo>
                      <a:lnTo>
                        <a:pt x="194382" y="4026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1" name="Freeform: Shape 170">
                  <a:extLst>
                    <a:ext uri="{FF2B5EF4-FFF2-40B4-BE49-F238E27FC236}">
                      <a16:creationId xmlns:a16="http://schemas.microsoft.com/office/drawing/2014/main" id="{1FAF041C-ECF0-CE83-80D8-948CD25CAFEE}"/>
                    </a:ext>
                  </a:extLst>
                </p:cNvPr>
                <p:cNvSpPr/>
                <p:nvPr/>
              </p:nvSpPr>
              <p:spPr>
                <a:xfrm>
                  <a:off x="8228964" y="3279845"/>
                  <a:ext cx="186357" cy="155007"/>
                </a:xfrm>
                <a:custGeom>
                  <a:avLst/>
                  <a:gdLst>
                    <a:gd name="connsiteX0" fmla="*/ 19807 w 186357"/>
                    <a:gd name="connsiteY0" fmla="*/ 2 h 155007"/>
                    <a:gd name="connsiteX1" fmla="*/ 649 w 186357"/>
                    <a:gd name="connsiteY1" fmla="*/ 127143 h 155007"/>
                    <a:gd name="connsiteX2" fmla="*/ 187006 w 186357"/>
                    <a:gd name="connsiteY2" fmla="*/ 155010 h 155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6357" h="155007">
                      <a:moveTo>
                        <a:pt x="19807" y="2"/>
                      </a:moveTo>
                      <a:lnTo>
                        <a:pt x="649" y="127143"/>
                      </a:lnTo>
                      <a:lnTo>
                        <a:pt x="187006" y="155010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2" name="Freeform: Shape 171">
                  <a:extLst>
                    <a:ext uri="{FF2B5EF4-FFF2-40B4-BE49-F238E27FC236}">
                      <a16:creationId xmlns:a16="http://schemas.microsoft.com/office/drawing/2014/main" id="{2C37B71B-4581-2EC8-D73E-FB0881D693CB}"/>
                    </a:ext>
                  </a:extLst>
                </p:cNvPr>
                <p:cNvSpPr/>
                <p:nvPr/>
              </p:nvSpPr>
              <p:spPr>
                <a:xfrm>
                  <a:off x="11070191" y="3562575"/>
                  <a:ext cx="380843" cy="339623"/>
                </a:xfrm>
                <a:custGeom>
                  <a:avLst/>
                  <a:gdLst>
                    <a:gd name="connsiteX0" fmla="*/ 1043 w 380843"/>
                    <a:gd name="connsiteY0" fmla="*/ 303027 h 339623"/>
                    <a:gd name="connsiteX1" fmla="*/ 5107 w 380843"/>
                    <a:gd name="connsiteY1" fmla="*/ 306511 h 339623"/>
                    <a:gd name="connsiteX2" fmla="*/ 462 w 380843"/>
                    <a:gd name="connsiteY2" fmla="*/ 313477 h 339623"/>
                    <a:gd name="connsiteX3" fmla="*/ 9171 w 380843"/>
                    <a:gd name="connsiteY3" fmla="*/ 317541 h 339623"/>
                    <a:gd name="connsiteX4" fmla="*/ 9751 w 380843"/>
                    <a:gd name="connsiteY4" fmla="*/ 326249 h 339623"/>
                    <a:gd name="connsiteX5" fmla="*/ 35296 w 380843"/>
                    <a:gd name="connsiteY5" fmla="*/ 339602 h 339623"/>
                    <a:gd name="connsiteX6" fmla="*/ 48649 w 380843"/>
                    <a:gd name="connsiteY6" fmla="*/ 339022 h 339623"/>
                    <a:gd name="connsiteX7" fmla="*/ 59679 w 380843"/>
                    <a:gd name="connsiteY7" fmla="*/ 328572 h 339623"/>
                    <a:gd name="connsiteX8" fmla="*/ 64323 w 380843"/>
                    <a:gd name="connsiteY8" fmla="*/ 318702 h 339623"/>
                    <a:gd name="connsiteX9" fmla="*/ 81740 w 380843"/>
                    <a:gd name="connsiteY9" fmla="*/ 329152 h 339623"/>
                    <a:gd name="connsiteX10" fmla="*/ 113670 w 380843"/>
                    <a:gd name="connsiteY10" fmla="*/ 315219 h 339623"/>
                    <a:gd name="connsiteX11" fmla="*/ 116573 w 380843"/>
                    <a:gd name="connsiteY11" fmla="*/ 309994 h 339623"/>
                    <a:gd name="connsiteX12" fmla="*/ 111929 w 380843"/>
                    <a:gd name="connsiteY12" fmla="*/ 307091 h 339623"/>
                    <a:gd name="connsiteX13" fmla="*/ 115412 w 380843"/>
                    <a:gd name="connsiteY13" fmla="*/ 298964 h 339623"/>
                    <a:gd name="connsiteX14" fmla="*/ 124121 w 380843"/>
                    <a:gd name="connsiteY14" fmla="*/ 304769 h 339623"/>
                    <a:gd name="connsiteX15" fmla="*/ 149084 w 380843"/>
                    <a:gd name="connsiteY15" fmla="*/ 286772 h 339623"/>
                    <a:gd name="connsiteX16" fmla="*/ 153148 w 380843"/>
                    <a:gd name="connsiteY16" fmla="*/ 293158 h 339623"/>
                    <a:gd name="connsiteX17" fmla="*/ 166501 w 380843"/>
                    <a:gd name="connsiteY17" fmla="*/ 281547 h 339623"/>
                    <a:gd name="connsiteX18" fmla="*/ 165920 w 380843"/>
                    <a:gd name="connsiteY18" fmla="*/ 273419 h 339623"/>
                    <a:gd name="connsiteX19" fmla="*/ 174628 w 380843"/>
                    <a:gd name="connsiteY19" fmla="*/ 262389 h 339623"/>
                    <a:gd name="connsiteX20" fmla="*/ 165920 w 380843"/>
                    <a:gd name="connsiteY20" fmla="*/ 255422 h 339623"/>
                    <a:gd name="connsiteX21" fmla="*/ 171726 w 380843"/>
                    <a:gd name="connsiteY21" fmla="*/ 236264 h 339623"/>
                    <a:gd name="connsiteX22" fmla="*/ 193206 w 380843"/>
                    <a:gd name="connsiteY22" fmla="*/ 199689 h 339623"/>
                    <a:gd name="connsiteX23" fmla="*/ 190884 w 380843"/>
                    <a:gd name="connsiteY23" fmla="*/ 188658 h 339623"/>
                    <a:gd name="connsiteX24" fmla="*/ 203076 w 380843"/>
                    <a:gd name="connsiteY24" fmla="*/ 175886 h 339623"/>
                    <a:gd name="connsiteX25" fmla="*/ 200753 w 380843"/>
                    <a:gd name="connsiteY25" fmla="*/ 167178 h 339623"/>
                    <a:gd name="connsiteX26" fmla="*/ 208881 w 380843"/>
                    <a:gd name="connsiteY26" fmla="*/ 157308 h 339623"/>
                    <a:gd name="connsiteX27" fmla="*/ 209462 w 380843"/>
                    <a:gd name="connsiteY27" fmla="*/ 130022 h 339623"/>
                    <a:gd name="connsiteX28" fmla="*/ 222815 w 380843"/>
                    <a:gd name="connsiteY28" fmla="*/ 134086 h 339623"/>
                    <a:gd name="connsiteX29" fmla="*/ 230362 w 380843"/>
                    <a:gd name="connsiteY29" fmla="*/ 145117 h 339623"/>
                    <a:gd name="connsiteX30" fmla="*/ 246617 w 380843"/>
                    <a:gd name="connsiteY30" fmla="*/ 148020 h 339623"/>
                    <a:gd name="connsiteX31" fmla="*/ 254164 w 380843"/>
                    <a:gd name="connsiteY31" fmla="*/ 138731 h 339623"/>
                    <a:gd name="connsiteX32" fmla="*/ 267517 w 380843"/>
                    <a:gd name="connsiteY32" fmla="*/ 89384 h 339623"/>
                    <a:gd name="connsiteX33" fmla="*/ 281450 w 380843"/>
                    <a:gd name="connsiteY33" fmla="*/ 95770 h 339623"/>
                    <a:gd name="connsiteX34" fmla="*/ 287256 w 380843"/>
                    <a:gd name="connsiteY34" fmla="*/ 81256 h 339623"/>
                    <a:gd name="connsiteX35" fmla="*/ 292481 w 380843"/>
                    <a:gd name="connsiteY35" fmla="*/ 76611 h 339623"/>
                    <a:gd name="connsiteX36" fmla="*/ 300609 w 380843"/>
                    <a:gd name="connsiteY36" fmla="*/ 66162 h 339623"/>
                    <a:gd name="connsiteX37" fmla="*/ 305834 w 380843"/>
                    <a:gd name="connsiteY37" fmla="*/ 61517 h 339623"/>
                    <a:gd name="connsiteX38" fmla="*/ 308736 w 380843"/>
                    <a:gd name="connsiteY38" fmla="*/ 49326 h 339623"/>
                    <a:gd name="connsiteX39" fmla="*/ 315703 w 380843"/>
                    <a:gd name="connsiteY39" fmla="*/ 44681 h 339623"/>
                    <a:gd name="connsiteX40" fmla="*/ 315122 w 380843"/>
                    <a:gd name="connsiteY40" fmla="*/ 27845 h 339623"/>
                    <a:gd name="connsiteX41" fmla="*/ 319767 w 380843"/>
                    <a:gd name="connsiteY41" fmla="*/ 14492 h 339623"/>
                    <a:gd name="connsiteX42" fmla="*/ 314542 w 380843"/>
                    <a:gd name="connsiteY42" fmla="*/ 5204 h 339623"/>
                    <a:gd name="connsiteX43" fmla="*/ 315703 w 380843"/>
                    <a:gd name="connsiteY43" fmla="*/ -22 h 339623"/>
                    <a:gd name="connsiteX44" fmla="*/ 373758 w 380843"/>
                    <a:gd name="connsiteY44" fmla="*/ 30167 h 339623"/>
                    <a:gd name="connsiteX45" fmla="*/ 376661 w 380843"/>
                    <a:gd name="connsiteY45" fmla="*/ 16815 h 339623"/>
                    <a:gd name="connsiteX46" fmla="*/ 378983 w 380843"/>
                    <a:gd name="connsiteY46" fmla="*/ 7526 h 339623"/>
                    <a:gd name="connsiteX47" fmla="*/ 381306 w 380843"/>
                    <a:gd name="connsiteY47" fmla="*/ 3462 h 3396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380843" h="339623">
                      <a:moveTo>
                        <a:pt x="1043" y="303027"/>
                      </a:moveTo>
                      <a:lnTo>
                        <a:pt x="5107" y="306511"/>
                      </a:lnTo>
                      <a:lnTo>
                        <a:pt x="462" y="313477"/>
                      </a:lnTo>
                      <a:lnTo>
                        <a:pt x="9171" y="317541"/>
                      </a:lnTo>
                      <a:lnTo>
                        <a:pt x="9751" y="326249"/>
                      </a:lnTo>
                      <a:lnTo>
                        <a:pt x="35296" y="339602"/>
                      </a:lnTo>
                      <a:lnTo>
                        <a:pt x="48649" y="339022"/>
                      </a:lnTo>
                      <a:lnTo>
                        <a:pt x="59679" y="328572"/>
                      </a:lnTo>
                      <a:lnTo>
                        <a:pt x="64323" y="318702"/>
                      </a:lnTo>
                      <a:lnTo>
                        <a:pt x="81740" y="329152"/>
                      </a:lnTo>
                      <a:lnTo>
                        <a:pt x="113670" y="315219"/>
                      </a:lnTo>
                      <a:lnTo>
                        <a:pt x="116573" y="309994"/>
                      </a:lnTo>
                      <a:lnTo>
                        <a:pt x="111929" y="307091"/>
                      </a:lnTo>
                      <a:lnTo>
                        <a:pt x="115412" y="298964"/>
                      </a:lnTo>
                      <a:lnTo>
                        <a:pt x="124121" y="304769"/>
                      </a:lnTo>
                      <a:lnTo>
                        <a:pt x="149084" y="286772"/>
                      </a:lnTo>
                      <a:lnTo>
                        <a:pt x="153148" y="293158"/>
                      </a:lnTo>
                      <a:lnTo>
                        <a:pt x="166501" y="281547"/>
                      </a:lnTo>
                      <a:lnTo>
                        <a:pt x="165920" y="273419"/>
                      </a:lnTo>
                      <a:lnTo>
                        <a:pt x="174628" y="262389"/>
                      </a:lnTo>
                      <a:lnTo>
                        <a:pt x="165920" y="255422"/>
                      </a:lnTo>
                      <a:lnTo>
                        <a:pt x="171726" y="236264"/>
                      </a:lnTo>
                      <a:lnTo>
                        <a:pt x="193206" y="199689"/>
                      </a:lnTo>
                      <a:lnTo>
                        <a:pt x="190884" y="188658"/>
                      </a:lnTo>
                      <a:lnTo>
                        <a:pt x="203076" y="175886"/>
                      </a:lnTo>
                      <a:lnTo>
                        <a:pt x="200753" y="167178"/>
                      </a:lnTo>
                      <a:lnTo>
                        <a:pt x="208881" y="157308"/>
                      </a:lnTo>
                      <a:lnTo>
                        <a:pt x="209462" y="130022"/>
                      </a:lnTo>
                      <a:lnTo>
                        <a:pt x="222815" y="134086"/>
                      </a:lnTo>
                      <a:lnTo>
                        <a:pt x="230362" y="145117"/>
                      </a:lnTo>
                      <a:lnTo>
                        <a:pt x="246617" y="148020"/>
                      </a:lnTo>
                      <a:lnTo>
                        <a:pt x="254164" y="138731"/>
                      </a:lnTo>
                      <a:lnTo>
                        <a:pt x="267517" y="89384"/>
                      </a:lnTo>
                      <a:lnTo>
                        <a:pt x="281450" y="95770"/>
                      </a:lnTo>
                      <a:lnTo>
                        <a:pt x="287256" y="81256"/>
                      </a:lnTo>
                      <a:lnTo>
                        <a:pt x="292481" y="76611"/>
                      </a:lnTo>
                      <a:lnTo>
                        <a:pt x="300609" y="66162"/>
                      </a:lnTo>
                      <a:lnTo>
                        <a:pt x="305834" y="61517"/>
                      </a:lnTo>
                      <a:lnTo>
                        <a:pt x="308736" y="49326"/>
                      </a:lnTo>
                      <a:lnTo>
                        <a:pt x="315703" y="44681"/>
                      </a:lnTo>
                      <a:lnTo>
                        <a:pt x="315122" y="27845"/>
                      </a:lnTo>
                      <a:lnTo>
                        <a:pt x="319767" y="14492"/>
                      </a:lnTo>
                      <a:lnTo>
                        <a:pt x="314542" y="5204"/>
                      </a:lnTo>
                      <a:lnTo>
                        <a:pt x="315703" y="-22"/>
                      </a:lnTo>
                      <a:lnTo>
                        <a:pt x="373758" y="30167"/>
                      </a:lnTo>
                      <a:lnTo>
                        <a:pt x="376661" y="16815"/>
                      </a:lnTo>
                      <a:lnTo>
                        <a:pt x="378983" y="7526"/>
                      </a:lnTo>
                      <a:lnTo>
                        <a:pt x="381306" y="3462"/>
                      </a:lnTo>
                    </a:path>
                  </a:pathLst>
                </a:custGeom>
                <a:solidFill>
                  <a:srgbClr val="E8F2FC"/>
                </a:solidFill>
                <a:ln w="5806" cap="flat">
                  <a:solidFill>
                    <a:srgbClr val="2A86E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F05EAB33-0B55-5992-6253-5C09DFFD7E67}"/>
                  </a:ext>
                </a:extLst>
              </p:cNvPr>
              <p:cNvSpPr/>
              <p:nvPr/>
            </p:nvSpPr>
            <p:spPr>
              <a:xfrm>
                <a:off x="11499801" y="3576508"/>
                <a:ext cx="58055" cy="58055"/>
              </a:xfrm>
              <a:custGeom>
                <a:avLst/>
                <a:gdLst>
                  <a:gd name="connsiteX0" fmla="*/ 58501 w 58055"/>
                  <a:gd name="connsiteY0" fmla="*/ 29014 h 58055"/>
                  <a:gd name="connsiteX1" fmla="*/ 29473 w 58055"/>
                  <a:gd name="connsiteY1" fmla="*/ 58042 h 58055"/>
                  <a:gd name="connsiteX2" fmla="*/ 445 w 58055"/>
                  <a:gd name="connsiteY2" fmla="*/ 29014 h 58055"/>
                  <a:gd name="connsiteX3" fmla="*/ 29473 w 58055"/>
                  <a:gd name="connsiteY3" fmla="*/ -13 h 58055"/>
                  <a:gd name="connsiteX4" fmla="*/ 58501 w 58055"/>
                  <a:gd name="connsiteY4" fmla="*/ 29014 h 58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055" h="58055">
                    <a:moveTo>
                      <a:pt x="58501" y="29014"/>
                    </a:moveTo>
                    <a:cubicBezTo>
                      <a:pt x="58501" y="45046"/>
                      <a:pt x="45504" y="58042"/>
                      <a:pt x="29473" y="58042"/>
                    </a:cubicBezTo>
                    <a:cubicBezTo>
                      <a:pt x="13441" y="58042"/>
                      <a:pt x="445" y="45046"/>
                      <a:pt x="445" y="29014"/>
                    </a:cubicBezTo>
                    <a:cubicBezTo>
                      <a:pt x="445" y="12983"/>
                      <a:pt x="13441" y="-13"/>
                      <a:pt x="29473" y="-13"/>
                    </a:cubicBezTo>
                    <a:cubicBezTo>
                      <a:pt x="45504" y="-13"/>
                      <a:pt x="58501" y="12983"/>
                      <a:pt x="58501" y="29014"/>
                    </a:cubicBezTo>
                    <a:close/>
                  </a:path>
                </a:pathLst>
              </a:custGeom>
              <a:solidFill>
                <a:srgbClr val="E8F2FC"/>
              </a:solidFill>
              <a:ln w="5806" cap="flat">
                <a:solidFill>
                  <a:srgbClr val="2A86E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137BF4B4-3E04-5999-FF92-F977B12FDD16}"/>
                  </a:ext>
                </a:extLst>
              </p:cNvPr>
              <p:cNvSpPr/>
              <p:nvPr/>
            </p:nvSpPr>
            <p:spPr>
              <a:xfrm>
                <a:off x="6875113" y="4609312"/>
                <a:ext cx="2055158" cy="975329"/>
              </a:xfrm>
              <a:custGeom>
                <a:avLst/>
                <a:gdLst>
                  <a:gd name="connsiteX0" fmla="*/ 1248865 w 2055158"/>
                  <a:gd name="connsiteY0" fmla="*/ 394668 h 975329"/>
                  <a:gd name="connsiteX1" fmla="*/ 1248865 w 2055158"/>
                  <a:gd name="connsiteY1" fmla="*/ 713973 h 975329"/>
                  <a:gd name="connsiteX2" fmla="*/ 1457864 w 2055158"/>
                  <a:gd name="connsiteY2" fmla="*/ 975221 h 975329"/>
                  <a:gd name="connsiteX3" fmla="*/ 675 w 2055158"/>
                  <a:gd name="connsiteY3" fmla="*/ -108 h 975329"/>
                  <a:gd name="connsiteX4" fmla="*/ 854089 w 2055158"/>
                  <a:gd name="connsiteY4" fmla="*/ -108 h 975329"/>
                  <a:gd name="connsiteX5" fmla="*/ 1248865 w 2055158"/>
                  <a:gd name="connsiteY5" fmla="*/ 394668 h 975329"/>
                  <a:gd name="connsiteX6" fmla="*/ 1742335 w 2055158"/>
                  <a:gd name="connsiteY6" fmla="*/ 394668 h 975329"/>
                  <a:gd name="connsiteX7" fmla="*/ 2055834 w 2055158"/>
                  <a:gd name="connsiteY7" fmla="*/ 708167 h 975329"/>
                  <a:gd name="connsiteX8" fmla="*/ 2055834 w 2055158"/>
                  <a:gd name="connsiteY8" fmla="*/ 975221 h 975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55158" h="975329">
                    <a:moveTo>
                      <a:pt x="1248865" y="394668"/>
                    </a:moveTo>
                    <a:lnTo>
                      <a:pt x="1248865" y="713973"/>
                    </a:lnTo>
                    <a:lnTo>
                      <a:pt x="1457864" y="975221"/>
                    </a:lnTo>
                    <a:moveTo>
                      <a:pt x="675" y="-108"/>
                    </a:moveTo>
                    <a:lnTo>
                      <a:pt x="854089" y="-108"/>
                    </a:lnTo>
                    <a:lnTo>
                      <a:pt x="1248865" y="394668"/>
                    </a:lnTo>
                    <a:lnTo>
                      <a:pt x="1742335" y="394668"/>
                    </a:lnTo>
                    <a:lnTo>
                      <a:pt x="2055834" y="708167"/>
                    </a:lnTo>
                    <a:lnTo>
                      <a:pt x="2055834" y="975221"/>
                    </a:lnTo>
                  </a:path>
                </a:pathLst>
              </a:custGeom>
              <a:solidFill>
                <a:srgbClr val="E8F2FC"/>
              </a:solidFill>
              <a:ln w="11611" cap="flat">
                <a:solidFill>
                  <a:srgbClr val="2A86E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7782323-47EE-02E3-51AF-D3616ED3803F}"/>
                </a:ext>
              </a:extLst>
            </p:cNvPr>
            <p:cNvSpPr txBox="1"/>
            <p:nvPr/>
          </p:nvSpPr>
          <p:spPr>
            <a:xfrm>
              <a:off x="6881099" y="1366810"/>
              <a:ext cx="1765506" cy="3651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b="1" spc="-24" baseline="0">
                  <a:ln/>
                  <a:solidFill>
                    <a:srgbClr val="008000"/>
                  </a:solidFill>
                  <a:latin typeface="Arial"/>
                  <a:cs typeface="Arial"/>
                  <a:sym typeface="Arial"/>
                  <a:rtl val="0"/>
                </a:rPr>
                <a:t>Reference 2 : 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B286C413-344A-5C19-8AA4-8C8564A34E09}"/>
                </a:ext>
              </a:extLst>
            </p:cNvPr>
            <p:cNvSpPr txBox="1"/>
            <p:nvPr/>
          </p:nvSpPr>
          <p:spPr>
            <a:xfrm>
              <a:off x="6357031" y="1600791"/>
              <a:ext cx="2815846" cy="3651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b="1" spc="-24" baseline="0">
                  <a:ln/>
                  <a:solidFill>
                    <a:srgbClr val="008000"/>
                  </a:solidFill>
                  <a:latin typeface="Arial"/>
                  <a:cs typeface="Arial"/>
                  <a:sym typeface="Arial"/>
                  <a:rtl val="0"/>
                </a:rPr>
                <a:t>500 MW project in USA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BC610B98-B3DF-DA93-3B5C-9199AD5E0456}"/>
                </a:ext>
              </a:extLst>
            </p:cNvPr>
            <p:cNvSpPr txBox="1"/>
            <p:nvPr/>
          </p:nvSpPr>
          <p:spPr>
            <a:xfrm>
              <a:off x="9817589" y="5702623"/>
              <a:ext cx="1765506" cy="3651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b="1" spc="-24" baseline="0">
                  <a:ln/>
                  <a:solidFill>
                    <a:srgbClr val="0EDDF0"/>
                  </a:solidFill>
                  <a:latin typeface="Arial"/>
                  <a:cs typeface="Arial"/>
                  <a:sym typeface="Arial"/>
                  <a:rtl val="0"/>
                </a:rPr>
                <a:t>Reference 3 : 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B01350EB-5577-42AF-6383-BCA90C7BF68D}"/>
                </a:ext>
              </a:extLst>
            </p:cNvPr>
            <p:cNvSpPr txBox="1"/>
            <p:nvPr/>
          </p:nvSpPr>
          <p:spPr>
            <a:xfrm>
              <a:off x="9300280" y="5936604"/>
              <a:ext cx="2802327" cy="3651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b="1" spc="-24" baseline="0">
                  <a:ln/>
                  <a:solidFill>
                    <a:srgbClr val="0EDDF0"/>
                  </a:solidFill>
                  <a:latin typeface="Arial"/>
                  <a:cs typeface="Arial"/>
                  <a:sym typeface="Arial"/>
                  <a:rtl val="0"/>
                </a:rPr>
                <a:t>116 MW project in USA</a:t>
              </a: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E25E9544-9555-EE20-4C77-027BA3A8FF1B}"/>
                </a:ext>
              </a:extLst>
            </p:cNvPr>
            <p:cNvSpPr/>
            <p:nvPr/>
          </p:nvSpPr>
          <p:spPr>
            <a:xfrm>
              <a:off x="7790662" y="1944665"/>
              <a:ext cx="331435" cy="992651"/>
            </a:xfrm>
            <a:custGeom>
              <a:avLst/>
              <a:gdLst>
                <a:gd name="connsiteX0" fmla="*/ 332051 w 331435"/>
                <a:gd name="connsiteY0" fmla="*/ 992448 h 992651"/>
                <a:gd name="connsiteX1" fmla="*/ 616 w 331435"/>
                <a:gd name="connsiteY1" fmla="*/ -203 h 99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1435" h="992651">
                  <a:moveTo>
                    <a:pt x="332051" y="992448"/>
                  </a:moveTo>
                  <a:cubicBezTo>
                    <a:pt x="301281" y="922778"/>
                    <a:pt x="616" y="-203"/>
                    <a:pt x="616" y="-203"/>
                  </a:cubicBezTo>
                </a:path>
              </a:pathLst>
            </a:custGeom>
            <a:solidFill>
              <a:srgbClr val="000000"/>
            </a:solidFill>
            <a:ln w="55824" cap="flat">
              <a:solidFill>
                <a:srgbClr val="008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683F514-E0D3-968F-EA64-7842F3C7EB9B}"/>
                </a:ext>
              </a:extLst>
            </p:cNvPr>
            <p:cNvSpPr/>
            <p:nvPr/>
          </p:nvSpPr>
          <p:spPr>
            <a:xfrm>
              <a:off x="10660146" y="4572165"/>
              <a:ext cx="9187" cy="998586"/>
            </a:xfrm>
            <a:custGeom>
              <a:avLst/>
              <a:gdLst>
                <a:gd name="connsiteX0" fmla="*/ 616 w 9187"/>
                <a:gd name="connsiteY0" fmla="*/ -203 h 998586"/>
                <a:gd name="connsiteX1" fmla="*/ 616 w 9187"/>
                <a:gd name="connsiteY1" fmla="*/ 998384 h 99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87" h="998586">
                  <a:moveTo>
                    <a:pt x="616" y="-203"/>
                  </a:moveTo>
                  <a:lnTo>
                    <a:pt x="616" y="998384"/>
                  </a:lnTo>
                </a:path>
              </a:pathLst>
            </a:custGeom>
            <a:solidFill>
              <a:srgbClr val="000000"/>
            </a:solidFill>
            <a:ln w="55824" cap="flat">
              <a:solidFill>
                <a:srgbClr val="0EDDF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1" name="Graphic 6">
            <a:extLst>
              <a:ext uri="{FF2B5EF4-FFF2-40B4-BE49-F238E27FC236}">
                <a16:creationId xmlns:a16="http://schemas.microsoft.com/office/drawing/2014/main" id="{0F798093-ED73-CD3E-0ADC-80B03E442746}"/>
              </a:ext>
            </a:extLst>
          </p:cNvPr>
          <p:cNvGrpSpPr/>
          <p:nvPr/>
        </p:nvGrpSpPr>
        <p:grpSpPr>
          <a:xfrm>
            <a:off x="861798" y="1786222"/>
            <a:ext cx="3776000" cy="4538715"/>
            <a:chOff x="81285" y="1369744"/>
            <a:chExt cx="3776000" cy="4538715"/>
          </a:xfrm>
        </p:grpSpPr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0888B477-9B32-7B20-7D19-71D439464236}"/>
                </a:ext>
              </a:extLst>
            </p:cNvPr>
            <p:cNvSpPr/>
            <p:nvPr/>
          </p:nvSpPr>
          <p:spPr>
            <a:xfrm>
              <a:off x="81285" y="3119645"/>
              <a:ext cx="1325007" cy="2026678"/>
            </a:xfrm>
            <a:custGeom>
              <a:avLst/>
              <a:gdLst>
                <a:gd name="connsiteX0" fmla="*/ 1267390 w 1325007"/>
                <a:gd name="connsiteY0" fmla="*/ 88268 h 2026678"/>
                <a:gd name="connsiteX1" fmla="*/ 1212891 w 1325007"/>
                <a:gd name="connsiteY1" fmla="*/ 78049 h 2026678"/>
                <a:gd name="connsiteX2" fmla="*/ 1190750 w 1325007"/>
                <a:gd name="connsiteY2" fmla="*/ 71237 h 2026678"/>
                <a:gd name="connsiteX3" fmla="*/ 1137954 w 1325007"/>
                <a:gd name="connsiteY3" fmla="*/ 23550 h 2026678"/>
                <a:gd name="connsiteX4" fmla="*/ 1109002 w 1325007"/>
                <a:gd name="connsiteY4" fmla="*/ 11628 h 2026678"/>
                <a:gd name="connsiteX5" fmla="*/ 1086862 w 1325007"/>
                <a:gd name="connsiteY5" fmla="*/ -293 h 2026678"/>
                <a:gd name="connsiteX6" fmla="*/ 1068128 w 1325007"/>
                <a:gd name="connsiteY6" fmla="*/ -293 h 2026678"/>
                <a:gd name="connsiteX7" fmla="*/ 1054503 w 1325007"/>
                <a:gd name="connsiteY7" fmla="*/ 9925 h 2026678"/>
                <a:gd name="connsiteX8" fmla="*/ 1059612 w 1325007"/>
                <a:gd name="connsiteY8" fmla="*/ 26956 h 2026678"/>
                <a:gd name="connsiteX9" fmla="*/ 1047690 w 1325007"/>
                <a:gd name="connsiteY9" fmla="*/ 33769 h 2026678"/>
                <a:gd name="connsiteX10" fmla="*/ 1040878 w 1325007"/>
                <a:gd name="connsiteY10" fmla="*/ 26956 h 2026678"/>
                <a:gd name="connsiteX11" fmla="*/ 1003410 w 1325007"/>
                <a:gd name="connsiteY11" fmla="*/ 40581 h 2026678"/>
                <a:gd name="connsiteX12" fmla="*/ 988082 w 1325007"/>
                <a:gd name="connsiteY12" fmla="*/ 79752 h 2026678"/>
                <a:gd name="connsiteX13" fmla="*/ 969348 w 1325007"/>
                <a:gd name="connsiteY13" fmla="*/ 67830 h 2026678"/>
                <a:gd name="connsiteX14" fmla="*/ 930177 w 1325007"/>
                <a:gd name="connsiteY14" fmla="*/ 86565 h 2026678"/>
                <a:gd name="connsiteX15" fmla="*/ 914849 w 1325007"/>
                <a:gd name="connsiteY15" fmla="*/ 108705 h 2026678"/>
                <a:gd name="connsiteX16" fmla="*/ 933583 w 1325007"/>
                <a:gd name="connsiteY16" fmla="*/ 129142 h 2026678"/>
                <a:gd name="connsiteX17" fmla="*/ 928474 w 1325007"/>
                <a:gd name="connsiteY17" fmla="*/ 129142 h 2026678"/>
                <a:gd name="connsiteX18" fmla="*/ 913146 w 1325007"/>
                <a:gd name="connsiteY18" fmla="*/ 134251 h 2026678"/>
                <a:gd name="connsiteX19" fmla="*/ 916552 w 1325007"/>
                <a:gd name="connsiteY19" fmla="*/ 164907 h 2026678"/>
                <a:gd name="connsiteX20" fmla="*/ 894412 w 1325007"/>
                <a:gd name="connsiteY20" fmla="*/ 159798 h 2026678"/>
                <a:gd name="connsiteX21" fmla="*/ 867162 w 1325007"/>
                <a:gd name="connsiteY21" fmla="*/ 181938 h 2026678"/>
                <a:gd name="connsiteX22" fmla="*/ 862053 w 1325007"/>
                <a:gd name="connsiteY22" fmla="*/ 195562 h 2026678"/>
                <a:gd name="connsiteX23" fmla="*/ 865459 w 1325007"/>
                <a:gd name="connsiteY23" fmla="*/ 212593 h 2026678"/>
                <a:gd name="connsiteX24" fmla="*/ 873975 w 1325007"/>
                <a:gd name="connsiteY24" fmla="*/ 226218 h 2026678"/>
                <a:gd name="connsiteX25" fmla="*/ 858647 w 1325007"/>
                <a:gd name="connsiteY25" fmla="*/ 244952 h 2026678"/>
                <a:gd name="connsiteX26" fmla="*/ 863756 w 1325007"/>
                <a:gd name="connsiteY26" fmla="*/ 258577 h 2026678"/>
                <a:gd name="connsiteX27" fmla="*/ 831397 w 1325007"/>
                <a:gd name="connsiteY27" fmla="*/ 255171 h 2026678"/>
                <a:gd name="connsiteX28" fmla="*/ 810960 w 1325007"/>
                <a:gd name="connsiteY28" fmla="*/ 250061 h 2026678"/>
                <a:gd name="connsiteX29" fmla="*/ 795632 w 1325007"/>
                <a:gd name="connsiteY29" fmla="*/ 255171 h 2026678"/>
                <a:gd name="connsiteX30" fmla="*/ 800742 w 1325007"/>
                <a:gd name="connsiteY30" fmla="*/ 268795 h 2026678"/>
                <a:gd name="connsiteX31" fmla="*/ 793929 w 1325007"/>
                <a:gd name="connsiteY31" fmla="*/ 290936 h 2026678"/>
                <a:gd name="connsiteX32" fmla="*/ 819476 w 1325007"/>
                <a:gd name="connsiteY32" fmla="*/ 318185 h 2026678"/>
                <a:gd name="connsiteX33" fmla="*/ 814366 w 1325007"/>
                <a:gd name="connsiteY33" fmla="*/ 335216 h 2026678"/>
                <a:gd name="connsiteX34" fmla="*/ 804148 w 1325007"/>
                <a:gd name="connsiteY34" fmla="*/ 324997 h 2026678"/>
                <a:gd name="connsiteX35" fmla="*/ 797335 w 1325007"/>
                <a:gd name="connsiteY35" fmla="*/ 372684 h 2026678"/>
                <a:gd name="connsiteX36" fmla="*/ 775195 w 1325007"/>
                <a:gd name="connsiteY36" fmla="*/ 357356 h 2026678"/>
                <a:gd name="connsiteX37" fmla="*/ 742836 w 1325007"/>
                <a:gd name="connsiteY37" fmla="*/ 289232 h 2026678"/>
                <a:gd name="connsiteX38" fmla="*/ 742836 w 1325007"/>
                <a:gd name="connsiteY38" fmla="*/ 280717 h 2026678"/>
                <a:gd name="connsiteX39" fmla="*/ 730915 w 1325007"/>
                <a:gd name="connsiteY39" fmla="*/ 287529 h 2026678"/>
                <a:gd name="connsiteX40" fmla="*/ 696853 w 1325007"/>
                <a:gd name="connsiteY40" fmla="*/ 328404 h 2026678"/>
                <a:gd name="connsiteX41" fmla="*/ 676416 w 1325007"/>
                <a:gd name="connsiteY41" fmla="*/ 353950 h 2026678"/>
                <a:gd name="connsiteX42" fmla="*/ 673010 w 1325007"/>
                <a:gd name="connsiteY42" fmla="*/ 381200 h 2026678"/>
                <a:gd name="connsiteX43" fmla="*/ 683228 w 1325007"/>
                <a:gd name="connsiteY43" fmla="*/ 410152 h 2026678"/>
                <a:gd name="connsiteX44" fmla="*/ 693447 w 1325007"/>
                <a:gd name="connsiteY44" fmla="*/ 433996 h 2026678"/>
                <a:gd name="connsiteX45" fmla="*/ 681525 w 1325007"/>
                <a:gd name="connsiteY45" fmla="*/ 452730 h 2026678"/>
                <a:gd name="connsiteX46" fmla="*/ 647463 w 1325007"/>
                <a:gd name="connsiteY46" fmla="*/ 483385 h 2026678"/>
                <a:gd name="connsiteX47" fmla="*/ 628729 w 1325007"/>
                <a:gd name="connsiteY47" fmla="*/ 546400 h 2026678"/>
                <a:gd name="connsiteX48" fmla="*/ 606589 w 1325007"/>
                <a:gd name="connsiteY48" fmla="*/ 575352 h 2026678"/>
                <a:gd name="connsiteX49" fmla="*/ 553793 w 1325007"/>
                <a:gd name="connsiteY49" fmla="*/ 606008 h 2026678"/>
                <a:gd name="connsiteX50" fmla="*/ 536762 w 1325007"/>
                <a:gd name="connsiteY50" fmla="*/ 619633 h 2026678"/>
                <a:gd name="connsiteX51" fmla="*/ 490778 w 1325007"/>
                <a:gd name="connsiteY51" fmla="*/ 629851 h 2026678"/>
                <a:gd name="connsiteX52" fmla="*/ 477154 w 1325007"/>
                <a:gd name="connsiteY52" fmla="*/ 641773 h 2026678"/>
                <a:gd name="connsiteX53" fmla="*/ 429467 w 1325007"/>
                <a:gd name="connsiteY53" fmla="*/ 631555 h 2026678"/>
                <a:gd name="connsiteX54" fmla="*/ 414139 w 1325007"/>
                <a:gd name="connsiteY54" fmla="*/ 660507 h 2026678"/>
                <a:gd name="connsiteX55" fmla="*/ 405624 w 1325007"/>
                <a:gd name="connsiteY55" fmla="*/ 667320 h 2026678"/>
                <a:gd name="connsiteX56" fmla="*/ 354531 w 1325007"/>
                <a:gd name="connsiteY56" fmla="*/ 680944 h 2026678"/>
                <a:gd name="connsiteX57" fmla="*/ 342609 w 1325007"/>
                <a:gd name="connsiteY57" fmla="*/ 691163 h 2026678"/>
                <a:gd name="connsiteX58" fmla="*/ 330688 w 1325007"/>
                <a:gd name="connsiteY58" fmla="*/ 711600 h 2026678"/>
                <a:gd name="connsiteX59" fmla="*/ 296626 w 1325007"/>
                <a:gd name="connsiteY59" fmla="*/ 723522 h 2026678"/>
                <a:gd name="connsiteX60" fmla="*/ 260861 w 1325007"/>
                <a:gd name="connsiteY60" fmla="*/ 718412 h 2026678"/>
                <a:gd name="connsiteX61" fmla="*/ 231908 w 1325007"/>
                <a:gd name="connsiteY61" fmla="*/ 721819 h 2026678"/>
                <a:gd name="connsiteX62" fmla="*/ 208065 w 1325007"/>
                <a:gd name="connsiteY62" fmla="*/ 737146 h 2026678"/>
                <a:gd name="connsiteX63" fmla="*/ 172300 w 1325007"/>
                <a:gd name="connsiteY63" fmla="*/ 776318 h 2026678"/>
                <a:gd name="connsiteX64" fmla="*/ 139941 w 1325007"/>
                <a:gd name="connsiteY64" fmla="*/ 817192 h 2026678"/>
                <a:gd name="connsiteX65" fmla="*/ 92254 w 1325007"/>
                <a:gd name="connsiteY65" fmla="*/ 841035 h 2026678"/>
                <a:gd name="connsiteX66" fmla="*/ 73520 w 1325007"/>
                <a:gd name="connsiteY66" fmla="*/ 858066 h 2026678"/>
                <a:gd name="connsiteX67" fmla="*/ 65005 w 1325007"/>
                <a:gd name="connsiteY67" fmla="*/ 912565 h 2026678"/>
                <a:gd name="connsiteX68" fmla="*/ 49677 w 1325007"/>
                <a:gd name="connsiteY68" fmla="*/ 921081 h 2026678"/>
                <a:gd name="connsiteX69" fmla="*/ 37755 w 1325007"/>
                <a:gd name="connsiteY69" fmla="*/ 921081 h 2026678"/>
                <a:gd name="connsiteX70" fmla="*/ 30943 w 1325007"/>
                <a:gd name="connsiteY70" fmla="*/ 868285 h 2026678"/>
                <a:gd name="connsiteX71" fmla="*/ 17318 w 1325007"/>
                <a:gd name="connsiteY71" fmla="*/ 871691 h 2026678"/>
                <a:gd name="connsiteX72" fmla="*/ 287 w 1325007"/>
                <a:gd name="connsiteY72" fmla="*/ 938112 h 2026678"/>
                <a:gd name="connsiteX73" fmla="*/ 20724 w 1325007"/>
                <a:gd name="connsiteY73" fmla="*/ 967064 h 2026678"/>
                <a:gd name="connsiteX74" fmla="*/ 22427 w 1325007"/>
                <a:gd name="connsiteY74" fmla="*/ 985798 h 2026678"/>
                <a:gd name="connsiteX75" fmla="*/ 17318 w 1325007"/>
                <a:gd name="connsiteY75" fmla="*/ 1031782 h 2026678"/>
                <a:gd name="connsiteX76" fmla="*/ 5396 w 1325007"/>
                <a:gd name="connsiteY76" fmla="*/ 1060734 h 2026678"/>
                <a:gd name="connsiteX77" fmla="*/ 5396 w 1325007"/>
                <a:gd name="connsiteY77" fmla="*/ 1106718 h 2026678"/>
                <a:gd name="connsiteX78" fmla="*/ 29240 w 1325007"/>
                <a:gd name="connsiteY78" fmla="*/ 1132264 h 2026678"/>
                <a:gd name="connsiteX79" fmla="*/ 44568 w 1325007"/>
                <a:gd name="connsiteY79" fmla="*/ 1166326 h 2026678"/>
                <a:gd name="connsiteX80" fmla="*/ 80333 w 1325007"/>
                <a:gd name="connsiteY80" fmla="*/ 1205497 h 2026678"/>
                <a:gd name="connsiteX81" fmla="*/ 102473 w 1325007"/>
                <a:gd name="connsiteY81" fmla="*/ 1232747 h 2026678"/>
                <a:gd name="connsiteX82" fmla="*/ 104176 w 1325007"/>
                <a:gd name="connsiteY82" fmla="*/ 1273621 h 2026678"/>
                <a:gd name="connsiteX83" fmla="*/ 78629 w 1325007"/>
                <a:gd name="connsiteY83" fmla="*/ 1259997 h 2026678"/>
                <a:gd name="connsiteX84" fmla="*/ 30943 w 1325007"/>
                <a:gd name="connsiteY84" fmla="*/ 1210607 h 2026678"/>
                <a:gd name="connsiteX85" fmla="*/ 25834 w 1325007"/>
                <a:gd name="connsiteY85" fmla="*/ 1232747 h 2026678"/>
                <a:gd name="connsiteX86" fmla="*/ 54786 w 1325007"/>
                <a:gd name="connsiteY86" fmla="*/ 1261700 h 2026678"/>
                <a:gd name="connsiteX87" fmla="*/ 71817 w 1325007"/>
                <a:gd name="connsiteY87" fmla="*/ 1285543 h 2026678"/>
                <a:gd name="connsiteX88" fmla="*/ 32646 w 1325007"/>
                <a:gd name="connsiteY88" fmla="*/ 1280434 h 2026678"/>
                <a:gd name="connsiteX89" fmla="*/ 39458 w 1325007"/>
                <a:gd name="connsiteY89" fmla="*/ 1295761 h 2026678"/>
                <a:gd name="connsiteX90" fmla="*/ 93957 w 1325007"/>
                <a:gd name="connsiteY90" fmla="*/ 1355370 h 2026678"/>
                <a:gd name="connsiteX91" fmla="*/ 114394 w 1325007"/>
                <a:gd name="connsiteY91" fmla="*/ 1391135 h 2026678"/>
                <a:gd name="connsiteX92" fmla="*/ 119504 w 1325007"/>
                <a:gd name="connsiteY92" fmla="*/ 1420087 h 2026678"/>
                <a:gd name="connsiteX93" fmla="*/ 174003 w 1325007"/>
                <a:gd name="connsiteY93" fmla="*/ 1484805 h 2026678"/>
                <a:gd name="connsiteX94" fmla="*/ 202955 w 1325007"/>
                <a:gd name="connsiteY94" fmla="*/ 1527382 h 2026678"/>
                <a:gd name="connsiteX95" fmla="*/ 211471 w 1325007"/>
                <a:gd name="connsiteY95" fmla="*/ 1573366 h 2026678"/>
                <a:gd name="connsiteX96" fmla="*/ 213174 w 1325007"/>
                <a:gd name="connsiteY96" fmla="*/ 1600615 h 2026678"/>
                <a:gd name="connsiteX97" fmla="*/ 233611 w 1325007"/>
                <a:gd name="connsiteY97" fmla="*/ 1644896 h 2026678"/>
                <a:gd name="connsiteX98" fmla="*/ 284704 w 1325007"/>
                <a:gd name="connsiteY98" fmla="*/ 1718126 h 2026678"/>
                <a:gd name="connsiteX99" fmla="*/ 296626 w 1325007"/>
                <a:gd name="connsiteY99" fmla="*/ 1747078 h 2026678"/>
                <a:gd name="connsiteX100" fmla="*/ 305141 w 1325007"/>
                <a:gd name="connsiteY100" fmla="*/ 1822014 h 2026678"/>
                <a:gd name="connsiteX101" fmla="*/ 310250 w 1325007"/>
                <a:gd name="connsiteY101" fmla="*/ 1861186 h 2026678"/>
                <a:gd name="connsiteX102" fmla="*/ 308547 w 1325007"/>
                <a:gd name="connsiteY102" fmla="*/ 1883326 h 2026678"/>
                <a:gd name="connsiteX103" fmla="*/ 300032 w 1325007"/>
                <a:gd name="connsiteY103" fmla="*/ 1912278 h 2026678"/>
                <a:gd name="connsiteX104" fmla="*/ 288110 w 1325007"/>
                <a:gd name="connsiteY104" fmla="*/ 1915685 h 2026678"/>
                <a:gd name="connsiteX105" fmla="*/ 262564 w 1325007"/>
                <a:gd name="connsiteY105" fmla="*/ 1905466 h 2026678"/>
                <a:gd name="connsiteX106" fmla="*/ 262564 w 1325007"/>
                <a:gd name="connsiteY106" fmla="*/ 1924200 h 2026678"/>
                <a:gd name="connsiteX107" fmla="*/ 267673 w 1325007"/>
                <a:gd name="connsiteY107" fmla="*/ 1965074 h 2026678"/>
                <a:gd name="connsiteX108" fmla="*/ 277892 w 1325007"/>
                <a:gd name="connsiteY108" fmla="*/ 1982105 h 2026678"/>
                <a:gd name="connsiteX109" fmla="*/ 296626 w 1325007"/>
                <a:gd name="connsiteY109" fmla="*/ 1975293 h 2026678"/>
                <a:gd name="connsiteX110" fmla="*/ 332391 w 1325007"/>
                <a:gd name="connsiteY110" fmla="*/ 1987215 h 2026678"/>
                <a:gd name="connsiteX111" fmla="*/ 361343 w 1325007"/>
                <a:gd name="connsiteY111" fmla="*/ 2014464 h 2026678"/>
                <a:gd name="connsiteX112" fmla="*/ 386890 w 1325007"/>
                <a:gd name="connsiteY112" fmla="*/ 2024683 h 2026678"/>
                <a:gd name="connsiteX113" fmla="*/ 434576 w 1325007"/>
                <a:gd name="connsiteY113" fmla="*/ 2026386 h 2026678"/>
                <a:gd name="connsiteX114" fmla="*/ 482263 w 1325007"/>
                <a:gd name="connsiteY114" fmla="*/ 2021276 h 2026678"/>
                <a:gd name="connsiteX115" fmla="*/ 531653 w 1325007"/>
                <a:gd name="connsiteY115" fmla="*/ 2002542 h 2026678"/>
                <a:gd name="connsiteX116" fmla="*/ 546981 w 1325007"/>
                <a:gd name="connsiteY116" fmla="*/ 1988918 h 2026678"/>
                <a:gd name="connsiteX117" fmla="*/ 570824 w 1325007"/>
                <a:gd name="connsiteY117" fmla="*/ 1956559 h 2026678"/>
                <a:gd name="connsiteX118" fmla="*/ 596370 w 1325007"/>
                <a:gd name="connsiteY118" fmla="*/ 1948043 h 2026678"/>
                <a:gd name="connsiteX119" fmla="*/ 615104 w 1325007"/>
                <a:gd name="connsiteY119" fmla="*/ 1939528 h 2026678"/>
                <a:gd name="connsiteX120" fmla="*/ 620214 w 1325007"/>
                <a:gd name="connsiteY120" fmla="*/ 1912278 h 2026678"/>
                <a:gd name="connsiteX121" fmla="*/ 652572 w 1325007"/>
                <a:gd name="connsiteY121" fmla="*/ 1893544 h 2026678"/>
                <a:gd name="connsiteX122" fmla="*/ 725806 w 1325007"/>
                <a:gd name="connsiteY122" fmla="*/ 1881623 h 2026678"/>
                <a:gd name="connsiteX123" fmla="*/ 771789 w 1325007"/>
                <a:gd name="connsiteY123" fmla="*/ 1873107 h 2026678"/>
                <a:gd name="connsiteX124" fmla="*/ 810960 w 1325007"/>
                <a:gd name="connsiteY124" fmla="*/ 1881623 h 2026678"/>
                <a:gd name="connsiteX125" fmla="*/ 875678 w 1325007"/>
                <a:gd name="connsiteY125" fmla="*/ 1869701 h 2026678"/>
                <a:gd name="connsiteX126" fmla="*/ 887599 w 1325007"/>
                <a:gd name="connsiteY126" fmla="*/ 1869701 h 2026678"/>
                <a:gd name="connsiteX127" fmla="*/ 902927 w 1325007"/>
                <a:gd name="connsiteY127" fmla="*/ 1873107 h 2026678"/>
                <a:gd name="connsiteX128" fmla="*/ 933583 w 1325007"/>
                <a:gd name="connsiteY128" fmla="*/ 1857779 h 2026678"/>
                <a:gd name="connsiteX129" fmla="*/ 954020 w 1325007"/>
                <a:gd name="connsiteY129" fmla="*/ 1828827 h 2026678"/>
                <a:gd name="connsiteX130" fmla="*/ 962536 w 1325007"/>
                <a:gd name="connsiteY130" fmla="*/ 1784546 h 2026678"/>
                <a:gd name="connsiteX131" fmla="*/ 974457 w 1325007"/>
                <a:gd name="connsiteY131" fmla="*/ 1776031 h 2026678"/>
                <a:gd name="connsiteX132" fmla="*/ 1008519 w 1325007"/>
                <a:gd name="connsiteY132" fmla="*/ 1769218 h 2026678"/>
                <a:gd name="connsiteX133" fmla="*/ 1105596 w 1325007"/>
                <a:gd name="connsiteY133" fmla="*/ 1706207 h 2026678"/>
                <a:gd name="connsiteX134" fmla="*/ 1136251 w 1325007"/>
                <a:gd name="connsiteY134" fmla="*/ 1701098 h 2026678"/>
                <a:gd name="connsiteX135" fmla="*/ 1200969 w 1325007"/>
                <a:gd name="connsiteY135" fmla="*/ 1704504 h 2026678"/>
                <a:gd name="connsiteX136" fmla="*/ 1236734 w 1325007"/>
                <a:gd name="connsiteY136" fmla="*/ 1684067 h 2026678"/>
                <a:gd name="connsiteX137" fmla="*/ 1294639 w 1325007"/>
                <a:gd name="connsiteY137" fmla="*/ 1653411 h 2026678"/>
                <a:gd name="connsiteX138" fmla="*/ 1325295 w 1325007"/>
                <a:gd name="connsiteY138" fmla="*/ 1639787 h 2026678"/>
                <a:gd name="connsiteX139" fmla="*/ 1267390 w 1325007"/>
                <a:gd name="connsiteY139" fmla="*/ 96783 h 2026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325007" h="2026678">
                  <a:moveTo>
                    <a:pt x="1267390" y="88268"/>
                  </a:moveTo>
                  <a:lnTo>
                    <a:pt x="1212891" y="78049"/>
                  </a:lnTo>
                  <a:lnTo>
                    <a:pt x="1190750" y="71237"/>
                  </a:lnTo>
                  <a:lnTo>
                    <a:pt x="1137954" y="23550"/>
                  </a:lnTo>
                  <a:lnTo>
                    <a:pt x="1109002" y="11628"/>
                  </a:lnTo>
                  <a:lnTo>
                    <a:pt x="1086862" y="-293"/>
                  </a:lnTo>
                  <a:lnTo>
                    <a:pt x="1068128" y="-293"/>
                  </a:lnTo>
                  <a:lnTo>
                    <a:pt x="1054503" y="9925"/>
                  </a:lnTo>
                  <a:lnTo>
                    <a:pt x="1059612" y="26956"/>
                  </a:lnTo>
                  <a:lnTo>
                    <a:pt x="1047690" y="33769"/>
                  </a:lnTo>
                  <a:lnTo>
                    <a:pt x="1040878" y="26956"/>
                  </a:lnTo>
                  <a:lnTo>
                    <a:pt x="1003410" y="40581"/>
                  </a:lnTo>
                  <a:lnTo>
                    <a:pt x="988082" y="79752"/>
                  </a:lnTo>
                  <a:lnTo>
                    <a:pt x="969348" y="67830"/>
                  </a:lnTo>
                  <a:lnTo>
                    <a:pt x="930177" y="86565"/>
                  </a:lnTo>
                  <a:lnTo>
                    <a:pt x="914849" y="108705"/>
                  </a:lnTo>
                  <a:lnTo>
                    <a:pt x="933583" y="129142"/>
                  </a:lnTo>
                  <a:lnTo>
                    <a:pt x="928474" y="129142"/>
                  </a:lnTo>
                  <a:lnTo>
                    <a:pt x="913146" y="134251"/>
                  </a:lnTo>
                  <a:lnTo>
                    <a:pt x="916552" y="164907"/>
                  </a:lnTo>
                  <a:lnTo>
                    <a:pt x="894412" y="159798"/>
                  </a:lnTo>
                  <a:lnTo>
                    <a:pt x="867162" y="181938"/>
                  </a:lnTo>
                  <a:lnTo>
                    <a:pt x="862053" y="195562"/>
                  </a:lnTo>
                  <a:lnTo>
                    <a:pt x="865459" y="212593"/>
                  </a:lnTo>
                  <a:lnTo>
                    <a:pt x="873975" y="226218"/>
                  </a:lnTo>
                  <a:lnTo>
                    <a:pt x="858647" y="244952"/>
                  </a:lnTo>
                  <a:lnTo>
                    <a:pt x="863756" y="258577"/>
                  </a:lnTo>
                  <a:lnTo>
                    <a:pt x="831397" y="255171"/>
                  </a:lnTo>
                  <a:lnTo>
                    <a:pt x="810960" y="250061"/>
                  </a:lnTo>
                  <a:lnTo>
                    <a:pt x="795632" y="255171"/>
                  </a:lnTo>
                  <a:lnTo>
                    <a:pt x="800742" y="268795"/>
                  </a:lnTo>
                  <a:lnTo>
                    <a:pt x="793929" y="290936"/>
                  </a:lnTo>
                  <a:lnTo>
                    <a:pt x="819476" y="318185"/>
                  </a:lnTo>
                  <a:lnTo>
                    <a:pt x="814366" y="335216"/>
                  </a:lnTo>
                  <a:lnTo>
                    <a:pt x="804148" y="324997"/>
                  </a:lnTo>
                  <a:lnTo>
                    <a:pt x="797335" y="372684"/>
                  </a:lnTo>
                  <a:cubicBezTo>
                    <a:pt x="797335" y="372684"/>
                    <a:pt x="780305" y="364169"/>
                    <a:pt x="775195" y="357356"/>
                  </a:cubicBezTo>
                  <a:cubicBezTo>
                    <a:pt x="770086" y="350544"/>
                    <a:pt x="742836" y="289232"/>
                    <a:pt x="742836" y="289232"/>
                  </a:cubicBezTo>
                  <a:lnTo>
                    <a:pt x="742836" y="280717"/>
                  </a:lnTo>
                  <a:lnTo>
                    <a:pt x="730915" y="287529"/>
                  </a:lnTo>
                  <a:lnTo>
                    <a:pt x="696853" y="328404"/>
                  </a:lnTo>
                  <a:lnTo>
                    <a:pt x="676416" y="353950"/>
                  </a:lnTo>
                  <a:lnTo>
                    <a:pt x="673010" y="381200"/>
                  </a:lnTo>
                  <a:lnTo>
                    <a:pt x="683228" y="410152"/>
                  </a:lnTo>
                  <a:lnTo>
                    <a:pt x="693447" y="433996"/>
                  </a:lnTo>
                  <a:lnTo>
                    <a:pt x="681525" y="452730"/>
                  </a:lnTo>
                  <a:lnTo>
                    <a:pt x="647463" y="483385"/>
                  </a:lnTo>
                  <a:lnTo>
                    <a:pt x="628729" y="546400"/>
                  </a:lnTo>
                  <a:lnTo>
                    <a:pt x="606589" y="575352"/>
                  </a:lnTo>
                  <a:lnTo>
                    <a:pt x="553793" y="606008"/>
                  </a:lnTo>
                  <a:lnTo>
                    <a:pt x="536762" y="619633"/>
                  </a:lnTo>
                  <a:lnTo>
                    <a:pt x="490778" y="629851"/>
                  </a:lnTo>
                  <a:lnTo>
                    <a:pt x="477154" y="641773"/>
                  </a:lnTo>
                  <a:lnTo>
                    <a:pt x="429467" y="631555"/>
                  </a:lnTo>
                  <a:lnTo>
                    <a:pt x="414139" y="660507"/>
                  </a:lnTo>
                  <a:lnTo>
                    <a:pt x="405624" y="667320"/>
                  </a:lnTo>
                  <a:lnTo>
                    <a:pt x="354531" y="680944"/>
                  </a:lnTo>
                  <a:lnTo>
                    <a:pt x="342609" y="691163"/>
                  </a:lnTo>
                  <a:lnTo>
                    <a:pt x="330688" y="711600"/>
                  </a:lnTo>
                  <a:lnTo>
                    <a:pt x="296626" y="723522"/>
                  </a:lnTo>
                  <a:lnTo>
                    <a:pt x="260861" y="718412"/>
                  </a:lnTo>
                  <a:lnTo>
                    <a:pt x="231908" y="721819"/>
                  </a:lnTo>
                  <a:lnTo>
                    <a:pt x="208065" y="737146"/>
                  </a:lnTo>
                  <a:lnTo>
                    <a:pt x="172300" y="776318"/>
                  </a:lnTo>
                  <a:lnTo>
                    <a:pt x="139941" y="817192"/>
                  </a:lnTo>
                  <a:lnTo>
                    <a:pt x="92254" y="841035"/>
                  </a:lnTo>
                  <a:lnTo>
                    <a:pt x="73520" y="858066"/>
                  </a:lnTo>
                  <a:lnTo>
                    <a:pt x="65005" y="912565"/>
                  </a:lnTo>
                  <a:lnTo>
                    <a:pt x="49677" y="921081"/>
                  </a:lnTo>
                  <a:lnTo>
                    <a:pt x="37755" y="921081"/>
                  </a:lnTo>
                  <a:lnTo>
                    <a:pt x="30943" y="868285"/>
                  </a:lnTo>
                  <a:lnTo>
                    <a:pt x="17318" y="871691"/>
                  </a:lnTo>
                  <a:lnTo>
                    <a:pt x="287" y="938112"/>
                  </a:lnTo>
                  <a:lnTo>
                    <a:pt x="20724" y="967064"/>
                  </a:lnTo>
                  <a:lnTo>
                    <a:pt x="22427" y="985798"/>
                  </a:lnTo>
                  <a:lnTo>
                    <a:pt x="17318" y="1031782"/>
                  </a:lnTo>
                  <a:lnTo>
                    <a:pt x="5396" y="1060734"/>
                  </a:lnTo>
                  <a:lnTo>
                    <a:pt x="5396" y="1106718"/>
                  </a:lnTo>
                  <a:lnTo>
                    <a:pt x="29240" y="1132264"/>
                  </a:lnTo>
                  <a:lnTo>
                    <a:pt x="44568" y="1166326"/>
                  </a:lnTo>
                  <a:lnTo>
                    <a:pt x="80333" y="1205497"/>
                  </a:lnTo>
                  <a:lnTo>
                    <a:pt x="102473" y="1232747"/>
                  </a:lnTo>
                  <a:lnTo>
                    <a:pt x="104176" y="1273621"/>
                  </a:lnTo>
                  <a:lnTo>
                    <a:pt x="78629" y="1259997"/>
                  </a:lnTo>
                  <a:lnTo>
                    <a:pt x="30943" y="1210607"/>
                  </a:lnTo>
                  <a:lnTo>
                    <a:pt x="25834" y="1232747"/>
                  </a:lnTo>
                  <a:lnTo>
                    <a:pt x="54786" y="1261700"/>
                  </a:lnTo>
                  <a:lnTo>
                    <a:pt x="71817" y="1285543"/>
                  </a:lnTo>
                  <a:lnTo>
                    <a:pt x="32646" y="1280434"/>
                  </a:lnTo>
                  <a:lnTo>
                    <a:pt x="39458" y="1295761"/>
                  </a:lnTo>
                  <a:lnTo>
                    <a:pt x="93957" y="1355370"/>
                  </a:lnTo>
                  <a:lnTo>
                    <a:pt x="114394" y="1391135"/>
                  </a:lnTo>
                  <a:lnTo>
                    <a:pt x="119504" y="1420087"/>
                  </a:lnTo>
                  <a:lnTo>
                    <a:pt x="174003" y="1484805"/>
                  </a:lnTo>
                  <a:lnTo>
                    <a:pt x="202955" y="1527382"/>
                  </a:lnTo>
                  <a:lnTo>
                    <a:pt x="211471" y="1573366"/>
                  </a:lnTo>
                  <a:lnTo>
                    <a:pt x="213174" y="1600615"/>
                  </a:lnTo>
                  <a:lnTo>
                    <a:pt x="233611" y="1644896"/>
                  </a:lnTo>
                  <a:lnTo>
                    <a:pt x="284704" y="1718126"/>
                  </a:lnTo>
                  <a:lnTo>
                    <a:pt x="296626" y="1747078"/>
                  </a:lnTo>
                  <a:lnTo>
                    <a:pt x="305141" y="1822014"/>
                  </a:lnTo>
                  <a:lnTo>
                    <a:pt x="310250" y="1861186"/>
                  </a:lnTo>
                  <a:lnTo>
                    <a:pt x="308547" y="1883326"/>
                  </a:lnTo>
                  <a:lnTo>
                    <a:pt x="300032" y="1912278"/>
                  </a:lnTo>
                  <a:lnTo>
                    <a:pt x="288110" y="1915685"/>
                  </a:lnTo>
                  <a:lnTo>
                    <a:pt x="262564" y="1905466"/>
                  </a:lnTo>
                  <a:lnTo>
                    <a:pt x="262564" y="1924200"/>
                  </a:lnTo>
                  <a:lnTo>
                    <a:pt x="267673" y="1965074"/>
                  </a:lnTo>
                  <a:lnTo>
                    <a:pt x="277892" y="1982105"/>
                  </a:lnTo>
                  <a:lnTo>
                    <a:pt x="296626" y="1975293"/>
                  </a:lnTo>
                  <a:lnTo>
                    <a:pt x="332391" y="1987215"/>
                  </a:lnTo>
                  <a:lnTo>
                    <a:pt x="361343" y="2014464"/>
                  </a:lnTo>
                  <a:lnTo>
                    <a:pt x="386890" y="2024683"/>
                  </a:lnTo>
                  <a:lnTo>
                    <a:pt x="434576" y="2026386"/>
                  </a:lnTo>
                  <a:lnTo>
                    <a:pt x="482263" y="2021276"/>
                  </a:lnTo>
                  <a:lnTo>
                    <a:pt x="531653" y="2002542"/>
                  </a:lnTo>
                  <a:lnTo>
                    <a:pt x="546981" y="1988918"/>
                  </a:lnTo>
                  <a:lnTo>
                    <a:pt x="570824" y="1956559"/>
                  </a:lnTo>
                  <a:lnTo>
                    <a:pt x="596370" y="1948043"/>
                  </a:lnTo>
                  <a:lnTo>
                    <a:pt x="615104" y="1939528"/>
                  </a:lnTo>
                  <a:lnTo>
                    <a:pt x="620214" y="1912278"/>
                  </a:lnTo>
                  <a:lnTo>
                    <a:pt x="652572" y="1893544"/>
                  </a:lnTo>
                  <a:lnTo>
                    <a:pt x="725806" y="1881623"/>
                  </a:lnTo>
                  <a:lnTo>
                    <a:pt x="771789" y="1873107"/>
                  </a:lnTo>
                  <a:lnTo>
                    <a:pt x="810960" y="1881623"/>
                  </a:lnTo>
                  <a:lnTo>
                    <a:pt x="875678" y="1869701"/>
                  </a:lnTo>
                  <a:lnTo>
                    <a:pt x="887599" y="1869701"/>
                  </a:lnTo>
                  <a:lnTo>
                    <a:pt x="902927" y="1873107"/>
                  </a:lnTo>
                  <a:lnTo>
                    <a:pt x="933583" y="1857779"/>
                  </a:lnTo>
                  <a:lnTo>
                    <a:pt x="954020" y="1828827"/>
                  </a:lnTo>
                  <a:lnTo>
                    <a:pt x="962536" y="1784546"/>
                  </a:lnTo>
                  <a:lnTo>
                    <a:pt x="974457" y="1776031"/>
                  </a:lnTo>
                  <a:lnTo>
                    <a:pt x="1008519" y="1769218"/>
                  </a:lnTo>
                  <a:lnTo>
                    <a:pt x="1105596" y="1706207"/>
                  </a:lnTo>
                  <a:lnTo>
                    <a:pt x="1136251" y="1701098"/>
                  </a:lnTo>
                  <a:lnTo>
                    <a:pt x="1200969" y="1704504"/>
                  </a:lnTo>
                  <a:lnTo>
                    <a:pt x="1236734" y="1684067"/>
                  </a:lnTo>
                  <a:lnTo>
                    <a:pt x="1294639" y="1653411"/>
                  </a:lnTo>
                  <a:lnTo>
                    <a:pt x="1325295" y="1639787"/>
                  </a:lnTo>
                  <a:lnTo>
                    <a:pt x="1267390" y="96783"/>
                  </a:lnTo>
                  <a:close/>
                </a:path>
              </a:pathLst>
            </a:custGeom>
            <a:solidFill>
              <a:srgbClr val="F4E3F3"/>
            </a:solidFill>
            <a:ln w="17362" cap="flat">
              <a:solidFill>
                <a:srgbClr val="C875C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3" name="Graphic 6">
              <a:extLst>
                <a:ext uri="{FF2B5EF4-FFF2-40B4-BE49-F238E27FC236}">
                  <a16:creationId xmlns:a16="http://schemas.microsoft.com/office/drawing/2014/main" id="{322AF3D9-A150-4EB3-DE14-24245BA879FF}"/>
                </a:ext>
              </a:extLst>
            </p:cNvPr>
            <p:cNvGrpSpPr/>
            <p:nvPr/>
          </p:nvGrpSpPr>
          <p:grpSpPr>
            <a:xfrm>
              <a:off x="1363716" y="2859072"/>
              <a:ext cx="793642" cy="1377803"/>
              <a:chOff x="1363716" y="2859072"/>
              <a:chExt cx="793642" cy="1377803"/>
            </a:xfrm>
            <a:solidFill>
              <a:srgbClr val="F4E3F3"/>
            </a:solidFill>
          </p:grpSpPr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B58B08ED-FB2A-F01A-E51A-C9DBF0C1C1D3}"/>
                  </a:ext>
                </a:extLst>
              </p:cNvPr>
              <p:cNvSpPr/>
              <p:nvPr/>
            </p:nvSpPr>
            <p:spPr>
              <a:xfrm>
                <a:off x="1363716" y="2859072"/>
                <a:ext cx="793642" cy="1377803"/>
              </a:xfrm>
              <a:custGeom>
                <a:avLst/>
                <a:gdLst>
                  <a:gd name="connsiteX0" fmla="*/ -199 w 793642"/>
                  <a:gd name="connsiteY0" fmla="*/ 362746 h 1377803"/>
                  <a:gd name="connsiteX1" fmla="*/ 25347 w 793642"/>
                  <a:gd name="connsiteY1" fmla="*/ 357637 h 1377803"/>
                  <a:gd name="connsiteX2" fmla="*/ 50894 w 793642"/>
                  <a:gd name="connsiteY2" fmla="*/ 364449 h 1377803"/>
                  <a:gd name="connsiteX3" fmla="*/ 52597 w 793642"/>
                  <a:gd name="connsiteY3" fmla="*/ 342309 h 1377803"/>
                  <a:gd name="connsiteX4" fmla="*/ 27050 w 793642"/>
                  <a:gd name="connsiteY4" fmla="*/ 316762 h 1377803"/>
                  <a:gd name="connsiteX5" fmla="*/ 25347 w 793642"/>
                  <a:gd name="connsiteY5" fmla="*/ 299732 h 1377803"/>
                  <a:gd name="connsiteX6" fmla="*/ 35566 w 793642"/>
                  <a:gd name="connsiteY6" fmla="*/ 280997 h 1377803"/>
                  <a:gd name="connsiteX7" fmla="*/ 54300 w 793642"/>
                  <a:gd name="connsiteY7" fmla="*/ 279294 h 1377803"/>
                  <a:gd name="connsiteX8" fmla="*/ 64518 w 793642"/>
                  <a:gd name="connsiteY8" fmla="*/ 226498 h 1377803"/>
                  <a:gd name="connsiteX9" fmla="*/ 79846 w 793642"/>
                  <a:gd name="connsiteY9" fmla="*/ 231608 h 1377803"/>
                  <a:gd name="connsiteX10" fmla="*/ 98580 w 793642"/>
                  <a:gd name="connsiteY10" fmla="*/ 207764 h 1377803"/>
                  <a:gd name="connsiteX11" fmla="*/ 88362 w 793642"/>
                  <a:gd name="connsiteY11" fmla="*/ 187327 h 1377803"/>
                  <a:gd name="connsiteX12" fmla="*/ 88362 w 793642"/>
                  <a:gd name="connsiteY12" fmla="*/ 170296 h 1377803"/>
                  <a:gd name="connsiteX13" fmla="*/ 103690 w 793642"/>
                  <a:gd name="connsiteY13" fmla="*/ 170296 h 1377803"/>
                  <a:gd name="connsiteX14" fmla="*/ 108799 w 793642"/>
                  <a:gd name="connsiteY14" fmla="*/ 154968 h 1377803"/>
                  <a:gd name="connsiteX15" fmla="*/ 129236 w 793642"/>
                  <a:gd name="connsiteY15" fmla="*/ 143047 h 1377803"/>
                  <a:gd name="connsiteX16" fmla="*/ 132642 w 793642"/>
                  <a:gd name="connsiteY16" fmla="*/ 119203 h 1377803"/>
                  <a:gd name="connsiteX17" fmla="*/ 158189 w 793642"/>
                  <a:gd name="connsiteY17" fmla="*/ 119203 h 1377803"/>
                  <a:gd name="connsiteX18" fmla="*/ 171813 w 793642"/>
                  <a:gd name="connsiteY18" fmla="*/ 100469 h 1377803"/>
                  <a:gd name="connsiteX19" fmla="*/ 207578 w 793642"/>
                  <a:gd name="connsiteY19" fmla="*/ 110688 h 1377803"/>
                  <a:gd name="connsiteX20" fmla="*/ 245046 w 793642"/>
                  <a:gd name="connsiteY20" fmla="*/ 105579 h 1377803"/>
                  <a:gd name="connsiteX21" fmla="*/ 265484 w 793642"/>
                  <a:gd name="connsiteY21" fmla="*/ 112391 h 1377803"/>
                  <a:gd name="connsiteX22" fmla="*/ 294436 w 793642"/>
                  <a:gd name="connsiteY22" fmla="*/ 95360 h 1377803"/>
                  <a:gd name="connsiteX23" fmla="*/ 319983 w 793642"/>
                  <a:gd name="connsiteY23" fmla="*/ 88547 h 1377803"/>
                  <a:gd name="connsiteX24" fmla="*/ 313170 w 793642"/>
                  <a:gd name="connsiteY24" fmla="*/ 54486 h 1377803"/>
                  <a:gd name="connsiteX25" fmla="*/ 296139 w 793642"/>
                  <a:gd name="connsiteY25" fmla="*/ 39158 h 1377803"/>
                  <a:gd name="connsiteX26" fmla="*/ 272296 w 793642"/>
                  <a:gd name="connsiteY26" fmla="*/ 35751 h 1377803"/>
                  <a:gd name="connsiteX27" fmla="*/ 255265 w 793642"/>
                  <a:gd name="connsiteY27" fmla="*/ 17017 h 1377803"/>
                  <a:gd name="connsiteX28" fmla="*/ 296139 w 793642"/>
                  <a:gd name="connsiteY28" fmla="*/ -14 h 1377803"/>
                  <a:gd name="connsiteX29" fmla="*/ 330201 w 793642"/>
                  <a:gd name="connsiteY29" fmla="*/ 37455 h 1377803"/>
                  <a:gd name="connsiteX30" fmla="*/ 347232 w 793642"/>
                  <a:gd name="connsiteY30" fmla="*/ 25533 h 1377803"/>
                  <a:gd name="connsiteX31" fmla="*/ 367669 w 793642"/>
                  <a:gd name="connsiteY31" fmla="*/ 57892 h 1377803"/>
                  <a:gd name="connsiteX32" fmla="*/ 408544 w 793642"/>
                  <a:gd name="connsiteY32" fmla="*/ 68110 h 1377803"/>
                  <a:gd name="connsiteX33" fmla="*/ 430684 w 793642"/>
                  <a:gd name="connsiteY33" fmla="*/ 56189 h 1377803"/>
                  <a:gd name="connsiteX34" fmla="*/ 434090 w 793642"/>
                  <a:gd name="connsiteY34" fmla="*/ 71516 h 1377803"/>
                  <a:gd name="connsiteX35" fmla="*/ 509026 w 793642"/>
                  <a:gd name="connsiteY35" fmla="*/ 85141 h 1377803"/>
                  <a:gd name="connsiteX36" fmla="*/ 519245 w 793642"/>
                  <a:gd name="connsiteY36" fmla="*/ 86844 h 1377803"/>
                  <a:gd name="connsiteX37" fmla="*/ 544791 w 793642"/>
                  <a:gd name="connsiteY37" fmla="*/ 107282 h 1377803"/>
                  <a:gd name="connsiteX38" fmla="*/ 558416 w 793642"/>
                  <a:gd name="connsiteY38" fmla="*/ 108985 h 1377803"/>
                  <a:gd name="connsiteX39" fmla="*/ 572041 w 793642"/>
                  <a:gd name="connsiteY39" fmla="*/ 95360 h 1377803"/>
                  <a:gd name="connsiteX40" fmla="*/ 595884 w 793642"/>
                  <a:gd name="connsiteY40" fmla="*/ 98766 h 1377803"/>
                  <a:gd name="connsiteX41" fmla="*/ 600993 w 793642"/>
                  <a:gd name="connsiteY41" fmla="*/ 110688 h 1377803"/>
                  <a:gd name="connsiteX42" fmla="*/ 623133 w 793642"/>
                  <a:gd name="connsiteY42" fmla="*/ 105579 h 1377803"/>
                  <a:gd name="connsiteX43" fmla="*/ 633352 w 793642"/>
                  <a:gd name="connsiteY43" fmla="*/ 127719 h 1377803"/>
                  <a:gd name="connsiteX44" fmla="*/ 648680 w 793642"/>
                  <a:gd name="connsiteY44" fmla="*/ 129422 h 1377803"/>
                  <a:gd name="connsiteX45" fmla="*/ 660602 w 793642"/>
                  <a:gd name="connsiteY45" fmla="*/ 112391 h 1377803"/>
                  <a:gd name="connsiteX46" fmla="*/ 648680 w 793642"/>
                  <a:gd name="connsiteY46" fmla="*/ 98766 h 1377803"/>
                  <a:gd name="connsiteX47" fmla="*/ 672523 w 793642"/>
                  <a:gd name="connsiteY47" fmla="*/ 86844 h 1377803"/>
                  <a:gd name="connsiteX48" fmla="*/ 677633 w 793642"/>
                  <a:gd name="connsiteY48" fmla="*/ 86844 h 1377803"/>
                  <a:gd name="connsiteX49" fmla="*/ 687851 w 793642"/>
                  <a:gd name="connsiteY49" fmla="*/ 102173 h 1377803"/>
                  <a:gd name="connsiteX50" fmla="*/ 699773 w 793642"/>
                  <a:gd name="connsiteY50" fmla="*/ 105579 h 1377803"/>
                  <a:gd name="connsiteX51" fmla="*/ 708288 w 793642"/>
                  <a:gd name="connsiteY51" fmla="*/ 108985 h 1377803"/>
                  <a:gd name="connsiteX52" fmla="*/ 716804 w 793642"/>
                  <a:gd name="connsiteY52" fmla="*/ 122610 h 1377803"/>
                  <a:gd name="connsiteX53" fmla="*/ 699773 w 793642"/>
                  <a:gd name="connsiteY53" fmla="*/ 141344 h 1377803"/>
                  <a:gd name="connsiteX54" fmla="*/ 687851 w 793642"/>
                  <a:gd name="connsiteY54" fmla="*/ 160078 h 1377803"/>
                  <a:gd name="connsiteX55" fmla="*/ 674226 w 793642"/>
                  <a:gd name="connsiteY55" fmla="*/ 161781 h 1377803"/>
                  <a:gd name="connsiteX56" fmla="*/ 677633 w 793642"/>
                  <a:gd name="connsiteY56" fmla="*/ 183921 h 1377803"/>
                  <a:gd name="connsiteX57" fmla="*/ 667414 w 793642"/>
                  <a:gd name="connsiteY57" fmla="*/ 199249 h 1377803"/>
                  <a:gd name="connsiteX58" fmla="*/ 652086 w 793642"/>
                  <a:gd name="connsiteY58" fmla="*/ 194140 h 1377803"/>
                  <a:gd name="connsiteX59" fmla="*/ 618024 w 793642"/>
                  <a:gd name="connsiteY59" fmla="*/ 216280 h 1377803"/>
                  <a:gd name="connsiteX60" fmla="*/ 618024 w 793642"/>
                  <a:gd name="connsiteY60" fmla="*/ 245232 h 1377803"/>
                  <a:gd name="connsiteX61" fmla="*/ 628243 w 793642"/>
                  <a:gd name="connsiteY61" fmla="*/ 255451 h 1377803"/>
                  <a:gd name="connsiteX62" fmla="*/ 612915 w 793642"/>
                  <a:gd name="connsiteY62" fmla="*/ 282701 h 1377803"/>
                  <a:gd name="connsiteX63" fmla="*/ 614618 w 793642"/>
                  <a:gd name="connsiteY63" fmla="*/ 291216 h 1377803"/>
                  <a:gd name="connsiteX64" fmla="*/ 599290 w 793642"/>
                  <a:gd name="connsiteY64" fmla="*/ 303138 h 1377803"/>
                  <a:gd name="connsiteX65" fmla="*/ 578853 w 793642"/>
                  <a:gd name="connsiteY65" fmla="*/ 337200 h 1377803"/>
                  <a:gd name="connsiteX66" fmla="*/ 572041 w 793642"/>
                  <a:gd name="connsiteY66" fmla="*/ 342309 h 1377803"/>
                  <a:gd name="connsiteX67" fmla="*/ 578853 w 793642"/>
                  <a:gd name="connsiteY67" fmla="*/ 366152 h 1377803"/>
                  <a:gd name="connsiteX68" fmla="*/ 643571 w 793642"/>
                  <a:gd name="connsiteY68" fmla="*/ 408730 h 1377803"/>
                  <a:gd name="connsiteX69" fmla="*/ 650383 w 793642"/>
                  <a:gd name="connsiteY69" fmla="*/ 422354 h 1377803"/>
                  <a:gd name="connsiteX70" fmla="*/ 679336 w 793642"/>
                  <a:gd name="connsiteY70" fmla="*/ 437682 h 1377803"/>
                  <a:gd name="connsiteX71" fmla="*/ 686148 w 793642"/>
                  <a:gd name="connsiteY71" fmla="*/ 459822 h 1377803"/>
                  <a:gd name="connsiteX72" fmla="*/ 718507 w 793642"/>
                  <a:gd name="connsiteY72" fmla="*/ 454713 h 1377803"/>
                  <a:gd name="connsiteX73" fmla="*/ 752569 w 793642"/>
                  <a:gd name="connsiteY73" fmla="*/ 476853 h 1377803"/>
                  <a:gd name="connsiteX74" fmla="*/ 779818 w 793642"/>
                  <a:gd name="connsiteY74" fmla="*/ 490478 h 1377803"/>
                  <a:gd name="connsiteX75" fmla="*/ 793443 w 793642"/>
                  <a:gd name="connsiteY75" fmla="*/ 516024 h 1377803"/>
                  <a:gd name="connsiteX76" fmla="*/ 762787 w 793642"/>
                  <a:gd name="connsiteY76" fmla="*/ 1376087 h 1377803"/>
                  <a:gd name="connsiteX77" fmla="*/ 595884 w 793642"/>
                  <a:gd name="connsiteY77" fmla="*/ 1370978 h 1377803"/>
                  <a:gd name="connsiteX78" fmla="*/ 386403 w 793642"/>
                  <a:gd name="connsiteY78" fmla="*/ 1367572 h 1377803"/>
                  <a:gd name="connsiteX79" fmla="*/ 108799 w 793642"/>
                  <a:gd name="connsiteY79" fmla="*/ 1376087 h 1377803"/>
                  <a:gd name="connsiteX80" fmla="*/ 33863 w 793642"/>
                  <a:gd name="connsiteY80" fmla="*/ 1377790 h 1377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793642" h="1377803">
                    <a:moveTo>
                      <a:pt x="-199" y="362746"/>
                    </a:moveTo>
                    <a:lnTo>
                      <a:pt x="25347" y="357637"/>
                    </a:lnTo>
                    <a:lnTo>
                      <a:pt x="50894" y="364449"/>
                    </a:lnTo>
                    <a:lnTo>
                      <a:pt x="52597" y="342309"/>
                    </a:lnTo>
                    <a:lnTo>
                      <a:pt x="27050" y="316762"/>
                    </a:lnTo>
                    <a:lnTo>
                      <a:pt x="25347" y="299732"/>
                    </a:lnTo>
                    <a:lnTo>
                      <a:pt x="35566" y="280997"/>
                    </a:lnTo>
                    <a:lnTo>
                      <a:pt x="54300" y="279294"/>
                    </a:lnTo>
                    <a:lnTo>
                      <a:pt x="64518" y="226498"/>
                    </a:lnTo>
                    <a:lnTo>
                      <a:pt x="79846" y="231608"/>
                    </a:lnTo>
                    <a:lnTo>
                      <a:pt x="98580" y="207764"/>
                    </a:lnTo>
                    <a:lnTo>
                      <a:pt x="88362" y="187327"/>
                    </a:lnTo>
                    <a:lnTo>
                      <a:pt x="88362" y="170296"/>
                    </a:lnTo>
                    <a:lnTo>
                      <a:pt x="103690" y="170296"/>
                    </a:lnTo>
                    <a:lnTo>
                      <a:pt x="108799" y="154968"/>
                    </a:lnTo>
                    <a:lnTo>
                      <a:pt x="129236" y="143047"/>
                    </a:lnTo>
                    <a:lnTo>
                      <a:pt x="132642" y="119203"/>
                    </a:lnTo>
                    <a:lnTo>
                      <a:pt x="158189" y="119203"/>
                    </a:lnTo>
                    <a:lnTo>
                      <a:pt x="171813" y="100469"/>
                    </a:lnTo>
                    <a:lnTo>
                      <a:pt x="207578" y="110688"/>
                    </a:lnTo>
                    <a:lnTo>
                      <a:pt x="245046" y="105579"/>
                    </a:lnTo>
                    <a:lnTo>
                      <a:pt x="265484" y="112391"/>
                    </a:lnTo>
                    <a:lnTo>
                      <a:pt x="294436" y="95360"/>
                    </a:lnTo>
                    <a:lnTo>
                      <a:pt x="319983" y="88547"/>
                    </a:lnTo>
                    <a:lnTo>
                      <a:pt x="313170" y="54486"/>
                    </a:lnTo>
                    <a:lnTo>
                      <a:pt x="296139" y="39158"/>
                    </a:lnTo>
                    <a:lnTo>
                      <a:pt x="272296" y="35751"/>
                    </a:lnTo>
                    <a:lnTo>
                      <a:pt x="255265" y="17017"/>
                    </a:lnTo>
                    <a:lnTo>
                      <a:pt x="296139" y="-14"/>
                    </a:lnTo>
                    <a:lnTo>
                      <a:pt x="330201" y="37455"/>
                    </a:lnTo>
                    <a:lnTo>
                      <a:pt x="347232" y="25533"/>
                    </a:lnTo>
                    <a:lnTo>
                      <a:pt x="367669" y="57892"/>
                    </a:lnTo>
                    <a:lnTo>
                      <a:pt x="408544" y="68110"/>
                    </a:lnTo>
                    <a:lnTo>
                      <a:pt x="430684" y="56189"/>
                    </a:lnTo>
                    <a:lnTo>
                      <a:pt x="434090" y="71516"/>
                    </a:lnTo>
                    <a:lnTo>
                      <a:pt x="509026" y="85141"/>
                    </a:lnTo>
                    <a:lnTo>
                      <a:pt x="519245" y="86844"/>
                    </a:lnTo>
                    <a:lnTo>
                      <a:pt x="544791" y="107282"/>
                    </a:lnTo>
                    <a:lnTo>
                      <a:pt x="558416" y="108985"/>
                    </a:lnTo>
                    <a:lnTo>
                      <a:pt x="572041" y="95360"/>
                    </a:lnTo>
                    <a:lnTo>
                      <a:pt x="595884" y="98766"/>
                    </a:lnTo>
                    <a:lnTo>
                      <a:pt x="600993" y="110688"/>
                    </a:lnTo>
                    <a:lnTo>
                      <a:pt x="623133" y="105579"/>
                    </a:lnTo>
                    <a:lnTo>
                      <a:pt x="633352" y="127719"/>
                    </a:lnTo>
                    <a:lnTo>
                      <a:pt x="648680" y="129422"/>
                    </a:lnTo>
                    <a:lnTo>
                      <a:pt x="660602" y="112391"/>
                    </a:lnTo>
                    <a:lnTo>
                      <a:pt x="648680" y="98766"/>
                    </a:lnTo>
                    <a:lnTo>
                      <a:pt x="672523" y="86844"/>
                    </a:lnTo>
                    <a:lnTo>
                      <a:pt x="677633" y="86844"/>
                    </a:lnTo>
                    <a:lnTo>
                      <a:pt x="687851" y="102173"/>
                    </a:lnTo>
                    <a:lnTo>
                      <a:pt x="699773" y="105579"/>
                    </a:lnTo>
                    <a:lnTo>
                      <a:pt x="708288" y="108985"/>
                    </a:lnTo>
                    <a:lnTo>
                      <a:pt x="716804" y="122610"/>
                    </a:lnTo>
                    <a:lnTo>
                      <a:pt x="699773" y="141344"/>
                    </a:lnTo>
                    <a:lnTo>
                      <a:pt x="687851" y="160078"/>
                    </a:lnTo>
                    <a:lnTo>
                      <a:pt x="674226" y="161781"/>
                    </a:lnTo>
                    <a:lnTo>
                      <a:pt x="677633" y="183921"/>
                    </a:lnTo>
                    <a:lnTo>
                      <a:pt x="667414" y="199249"/>
                    </a:lnTo>
                    <a:lnTo>
                      <a:pt x="652086" y="194140"/>
                    </a:lnTo>
                    <a:lnTo>
                      <a:pt x="618024" y="216280"/>
                    </a:lnTo>
                    <a:lnTo>
                      <a:pt x="618024" y="245232"/>
                    </a:lnTo>
                    <a:lnTo>
                      <a:pt x="628243" y="255451"/>
                    </a:lnTo>
                    <a:lnTo>
                      <a:pt x="612915" y="282701"/>
                    </a:lnTo>
                    <a:lnTo>
                      <a:pt x="614618" y="291216"/>
                    </a:lnTo>
                    <a:lnTo>
                      <a:pt x="599290" y="303138"/>
                    </a:lnTo>
                    <a:lnTo>
                      <a:pt x="578853" y="337200"/>
                    </a:lnTo>
                    <a:lnTo>
                      <a:pt x="572041" y="342309"/>
                    </a:lnTo>
                    <a:lnTo>
                      <a:pt x="578853" y="366152"/>
                    </a:lnTo>
                    <a:lnTo>
                      <a:pt x="643571" y="408730"/>
                    </a:lnTo>
                    <a:lnTo>
                      <a:pt x="650383" y="422354"/>
                    </a:lnTo>
                    <a:lnTo>
                      <a:pt x="679336" y="437682"/>
                    </a:lnTo>
                    <a:lnTo>
                      <a:pt x="686148" y="459822"/>
                    </a:lnTo>
                    <a:lnTo>
                      <a:pt x="718507" y="454713"/>
                    </a:lnTo>
                    <a:lnTo>
                      <a:pt x="752569" y="476853"/>
                    </a:lnTo>
                    <a:lnTo>
                      <a:pt x="779818" y="490478"/>
                    </a:lnTo>
                    <a:lnTo>
                      <a:pt x="793443" y="516024"/>
                    </a:lnTo>
                    <a:lnTo>
                      <a:pt x="762787" y="1376087"/>
                    </a:lnTo>
                    <a:lnTo>
                      <a:pt x="595884" y="1370978"/>
                    </a:lnTo>
                    <a:lnTo>
                      <a:pt x="386403" y="1367572"/>
                    </a:lnTo>
                    <a:lnTo>
                      <a:pt x="108799" y="1376087"/>
                    </a:lnTo>
                    <a:lnTo>
                      <a:pt x="33863" y="1377790"/>
                    </a:lnTo>
                    <a:close/>
                  </a:path>
                </a:pathLst>
              </a:custGeom>
              <a:solidFill>
                <a:srgbClr val="F4E3F3"/>
              </a:solidFill>
              <a:ln w="17362" cap="flat">
                <a:solidFill>
                  <a:srgbClr val="C875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507ECDC5-6893-1950-0B22-FB4D03F5D220}"/>
                  </a:ext>
                </a:extLst>
              </p:cNvPr>
              <p:cNvSpPr/>
              <p:nvPr/>
            </p:nvSpPr>
            <p:spPr>
              <a:xfrm>
                <a:off x="1436949" y="2867587"/>
                <a:ext cx="137950" cy="69826"/>
              </a:xfrm>
              <a:custGeom>
                <a:avLst/>
                <a:gdLst>
                  <a:gd name="connsiteX0" fmla="*/ -77 w 137950"/>
                  <a:gd name="connsiteY0" fmla="*/ 63310 h 69826"/>
                  <a:gd name="connsiteX1" fmla="*/ 33984 w 137950"/>
                  <a:gd name="connsiteY1" fmla="*/ 70122 h 69826"/>
                  <a:gd name="connsiteX2" fmla="*/ 61234 w 137950"/>
                  <a:gd name="connsiteY2" fmla="*/ 59904 h 69826"/>
                  <a:gd name="connsiteX3" fmla="*/ 86780 w 137950"/>
                  <a:gd name="connsiteY3" fmla="*/ 66716 h 69826"/>
                  <a:gd name="connsiteX4" fmla="*/ 124248 w 137950"/>
                  <a:gd name="connsiteY4" fmla="*/ 44576 h 69826"/>
                  <a:gd name="connsiteX5" fmla="*/ 137873 w 137950"/>
                  <a:gd name="connsiteY5" fmla="*/ 25842 h 69826"/>
                  <a:gd name="connsiteX6" fmla="*/ 136170 w 137950"/>
                  <a:gd name="connsiteY6" fmla="*/ 5405 h 69826"/>
                  <a:gd name="connsiteX7" fmla="*/ 117436 w 137950"/>
                  <a:gd name="connsiteY7" fmla="*/ 295 h 69826"/>
                  <a:gd name="connsiteX8" fmla="*/ 71453 w 137950"/>
                  <a:gd name="connsiteY8" fmla="*/ 17326 h 69826"/>
                  <a:gd name="connsiteX9" fmla="*/ 37391 w 137950"/>
                  <a:gd name="connsiteY9" fmla="*/ 7108 h 69826"/>
                  <a:gd name="connsiteX10" fmla="*/ 25469 w 137950"/>
                  <a:gd name="connsiteY10" fmla="*/ 15623 h 69826"/>
                  <a:gd name="connsiteX11" fmla="*/ 10141 w 137950"/>
                  <a:gd name="connsiteY11" fmla="*/ 34357 h 69826"/>
                  <a:gd name="connsiteX12" fmla="*/ 11844 w 137950"/>
                  <a:gd name="connsiteY12" fmla="*/ 42873 h 6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7950" h="69826">
                    <a:moveTo>
                      <a:pt x="-77" y="63310"/>
                    </a:moveTo>
                    <a:lnTo>
                      <a:pt x="33984" y="70122"/>
                    </a:lnTo>
                    <a:lnTo>
                      <a:pt x="61234" y="59904"/>
                    </a:lnTo>
                    <a:lnTo>
                      <a:pt x="86780" y="66716"/>
                    </a:lnTo>
                    <a:lnTo>
                      <a:pt x="124248" y="44576"/>
                    </a:lnTo>
                    <a:lnTo>
                      <a:pt x="137873" y="25842"/>
                    </a:lnTo>
                    <a:lnTo>
                      <a:pt x="136170" y="5405"/>
                    </a:lnTo>
                    <a:lnTo>
                      <a:pt x="117436" y="295"/>
                    </a:lnTo>
                    <a:lnTo>
                      <a:pt x="71453" y="17326"/>
                    </a:lnTo>
                    <a:lnTo>
                      <a:pt x="37391" y="7108"/>
                    </a:lnTo>
                    <a:lnTo>
                      <a:pt x="25469" y="15623"/>
                    </a:lnTo>
                    <a:lnTo>
                      <a:pt x="10141" y="34357"/>
                    </a:lnTo>
                    <a:lnTo>
                      <a:pt x="11844" y="42873"/>
                    </a:lnTo>
                    <a:close/>
                  </a:path>
                </a:pathLst>
              </a:custGeom>
              <a:solidFill>
                <a:srgbClr val="F4E3F3"/>
              </a:solidFill>
              <a:ln w="17362" cap="flat">
                <a:solidFill>
                  <a:srgbClr val="C875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EB2C8DB9-4F74-5F47-C850-742A8EC9C553}"/>
                  </a:ext>
                </a:extLst>
              </p:cNvPr>
              <p:cNvSpPr/>
              <p:nvPr/>
            </p:nvSpPr>
            <p:spPr>
              <a:xfrm>
                <a:off x="2021110" y="3100911"/>
                <a:ext cx="59608" cy="61311"/>
              </a:xfrm>
              <a:custGeom>
                <a:avLst/>
                <a:gdLst>
                  <a:gd name="connsiteX0" fmla="*/ -338 w 59608"/>
                  <a:gd name="connsiteY0" fmla="*/ 58091 h 61311"/>
                  <a:gd name="connsiteX1" fmla="*/ 49052 w 59608"/>
                  <a:gd name="connsiteY1" fmla="*/ 61497 h 61311"/>
                  <a:gd name="connsiteX2" fmla="*/ 59270 w 59608"/>
                  <a:gd name="connsiteY2" fmla="*/ 49575 h 61311"/>
                  <a:gd name="connsiteX3" fmla="*/ 42239 w 59608"/>
                  <a:gd name="connsiteY3" fmla="*/ 35951 h 61311"/>
                  <a:gd name="connsiteX4" fmla="*/ 47349 w 59608"/>
                  <a:gd name="connsiteY4" fmla="*/ 12107 h 61311"/>
                  <a:gd name="connsiteX5" fmla="*/ 13287 w 59608"/>
                  <a:gd name="connsiteY5" fmla="*/ 186 h 61311"/>
                  <a:gd name="connsiteX6" fmla="*/ 9880 w 59608"/>
                  <a:gd name="connsiteY6" fmla="*/ 12107 h 61311"/>
                  <a:gd name="connsiteX7" fmla="*/ 3068 w 59608"/>
                  <a:gd name="connsiteY7" fmla="*/ 46169 h 61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608" h="61311">
                    <a:moveTo>
                      <a:pt x="-338" y="58091"/>
                    </a:moveTo>
                    <a:lnTo>
                      <a:pt x="49052" y="61497"/>
                    </a:lnTo>
                    <a:lnTo>
                      <a:pt x="59270" y="49575"/>
                    </a:lnTo>
                    <a:lnTo>
                      <a:pt x="42239" y="35951"/>
                    </a:lnTo>
                    <a:lnTo>
                      <a:pt x="47349" y="12107"/>
                    </a:lnTo>
                    <a:lnTo>
                      <a:pt x="13287" y="186"/>
                    </a:lnTo>
                    <a:lnTo>
                      <a:pt x="9880" y="12107"/>
                    </a:lnTo>
                    <a:lnTo>
                      <a:pt x="3068" y="46169"/>
                    </a:lnTo>
                    <a:close/>
                  </a:path>
                </a:pathLst>
              </a:custGeom>
              <a:solidFill>
                <a:srgbClr val="F4E3F3"/>
              </a:solidFill>
              <a:ln w="17362" cap="flat">
                <a:solidFill>
                  <a:srgbClr val="C875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CB86DCD6-476D-78C0-202F-842166959E05}"/>
                </a:ext>
              </a:extLst>
            </p:cNvPr>
            <p:cNvSpPr/>
            <p:nvPr/>
          </p:nvSpPr>
          <p:spPr>
            <a:xfrm>
              <a:off x="2339589" y="4534917"/>
              <a:ext cx="1026966" cy="824294"/>
            </a:xfrm>
            <a:custGeom>
              <a:avLst/>
              <a:gdLst>
                <a:gd name="connsiteX0" fmla="*/ 26528 w 1026966"/>
                <a:gd name="connsiteY0" fmla="*/ -683 h 824294"/>
                <a:gd name="connsiteX1" fmla="*/ 275180 w 1026966"/>
                <a:gd name="connsiteY1" fmla="*/ 19754 h 824294"/>
                <a:gd name="connsiteX2" fmla="*/ 457411 w 1026966"/>
                <a:gd name="connsiteY2" fmla="*/ 36785 h 824294"/>
                <a:gd name="connsiteX3" fmla="*/ 661782 w 1026966"/>
                <a:gd name="connsiteY3" fmla="*/ 58926 h 824294"/>
                <a:gd name="connsiteX4" fmla="*/ 687328 w 1026966"/>
                <a:gd name="connsiteY4" fmla="*/ 33379 h 824294"/>
                <a:gd name="connsiteX5" fmla="*/ 707766 w 1026966"/>
                <a:gd name="connsiteY5" fmla="*/ 28270 h 824294"/>
                <a:gd name="connsiteX6" fmla="*/ 724797 w 1026966"/>
                <a:gd name="connsiteY6" fmla="*/ 33379 h 824294"/>
                <a:gd name="connsiteX7" fmla="*/ 760562 w 1026966"/>
                <a:gd name="connsiteY7" fmla="*/ 31676 h 824294"/>
                <a:gd name="connsiteX8" fmla="*/ 772483 w 1026966"/>
                <a:gd name="connsiteY8" fmla="*/ 40192 h 824294"/>
                <a:gd name="connsiteX9" fmla="*/ 782702 w 1026966"/>
                <a:gd name="connsiteY9" fmla="*/ 43598 h 824294"/>
                <a:gd name="connsiteX10" fmla="*/ 801436 w 1026966"/>
                <a:gd name="connsiteY10" fmla="*/ 47004 h 824294"/>
                <a:gd name="connsiteX11" fmla="*/ 813358 w 1026966"/>
                <a:gd name="connsiteY11" fmla="*/ 55519 h 824294"/>
                <a:gd name="connsiteX12" fmla="*/ 821873 w 1026966"/>
                <a:gd name="connsiteY12" fmla="*/ 62332 h 824294"/>
                <a:gd name="connsiteX13" fmla="*/ 833795 w 1026966"/>
                <a:gd name="connsiteY13" fmla="*/ 75957 h 824294"/>
                <a:gd name="connsiteX14" fmla="*/ 835498 w 1026966"/>
                <a:gd name="connsiteY14" fmla="*/ 92987 h 824294"/>
                <a:gd name="connsiteX15" fmla="*/ 847419 w 1026966"/>
                <a:gd name="connsiteY15" fmla="*/ 96394 h 824294"/>
                <a:gd name="connsiteX16" fmla="*/ 861044 w 1026966"/>
                <a:gd name="connsiteY16" fmla="*/ 89581 h 824294"/>
                <a:gd name="connsiteX17" fmla="*/ 869560 w 1026966"/>
                <a:gd name="connsiteY17" fmla="*/ 74253 h 824294"/>
                <a:gd name="connsiteX18" fmla="*/ 884887 w 1026966"/>
                <a:gd name="connsiteY18" fmla="*/ 82769 h 824294"/>
                <a:gd name="connsiteX19" fmla="*/ 903622 w 1026966"/>
                <a:gd name="connsiteY19" fmla="*/ 82769 h 824294"/>
                <a:gd name="connsiteX20" fmla="*/ 910434 w 1026966"/>
                <a:gd name="connsiteY20" fmla="*/ 65738 h 824294"/>
                <a:gd name="connsiteX21" fmla="*/ 908731 w 1026966"/>
                <a:gd name="connsiteY21" fmla="*/ 50410 h 824294"/>
                <a:gd name="connsiteX22" fmla="*/ 949605 w 1026966"/>
                <a:gd name="connsiteY22" fmla="*/ 31676 h 824294"/>
                <a:gd name="connsiteX23" fmla="*/ 968339 w 1026966"/>
                <a:gd name="connsiteY23" fmla="*/ 36785 h 824294"/>
                <a:gd name="connsiteX24" fmla="*/ 985370 w 1026966"/>
                <a:gd name="connsiteY24" fmla="*/ 45301 h 824294"/>
                <a:gd name="connsiteX25" fmla="*/ 1026244 w 1026966"/>
                <a:gd name="connsiteY25" fmla="*/ 36785 h 824294"/>
                <a:gd name="connsiteX26" fmla="*/ 1024541 w 1026966"/>
                <a:gd name="connsiteY26" fmla="*/ 81066 h 824294"/>
                <a:gd name="connsiteX27" fmla="*/ 1002401 w 1026966"/>
                <a:gd name="connsiteY27" fmla="*/ 121940 h 824294"/>
                <a:gd name="connsiteX28" fmla="*/ 983667 w 1026966"/>
                <a:gd name="connsiteY28" fmla="*/ 174736 h 824294"/>
                <a:gd name="connsiteX29" fmla="*/ 961527 w 1026966"/>
                <a:gd name="connsiteY29" fmla="*/ 224126 h 824294"/>
                <a:gd name="connsiteX30" fmla="*/ 961527 w 1026966"/>
                <a:gd name="connsiteY30" fmla="*/ 254781 h 824294"/>
                <a:gd name="connsiteX31" fmla="*/ 946199 w 1026966"/>
                <a:gd name="connsiteY31" fmla="*/ 290546 h 824294"/>
                <a:gd name="connsiteX32" fmla="*/ 927465 w 1026966"/>
                <a:gd name="connsiteY32" fmla="*/ 331417 h 824294"/>
                <a:gd name="connsiteX33" fmla="*/ 910434 w 1026966"/>
                <a:gd name="connsiteY33" fmla="*/ 351854 h 824294"/>
                <a:gd name="connsiteX34" fmla="*/ 896809 w 1026966"/>
                <a:gd name="connsiteY34" fmla="*/ 372292 h 824294"/>
                <a:gd name="connsiteX35" fmla="*/ 888294 w 1026966"/>
                <a:gd name="connsiteY35" fmla="*/ 396135 h 824294"/>
                <a:gd name="connsiteX36" fmla="*/ 826982 w 1026966"/>
                <a:gd name="connsiteY36" fmla="*/ 435306 h 824294"/>
                <a:gd name="connsiteX37" fmla="*/ 779296 w 1026966"/>
                <a:gd name="connsiteY37" fmla="*/ 491508 h 824294"/>
                <a:gd name="connsiteX38" fmla="*/ 763968 w 1026966"/>
                <a:gd name="connsiteY38" fmla="*/ 528976 h 824294"/>
                <a:gd name="connsiteX39" fmla="*/ 745234 w 1026966"/>
                <a:gd name="connsiteY39" fmla="*/ 563038 h 824294"/>
                <a:gd name="connsiteX40" fmla="*/ 729906 w 1026966"/>
                <a:gd name="connsiteY40" fmla="*/ 614131 h 824294"/>
                <a:gd name="connsiteX41" fmla="*/ 707766 w 1026966"/>
                <a:gd name="connsiteY41" fmla="*/ 636271 h 824294"/>
                <a:gd name="connsiteX42" fmla="*/ 677110 w 1026966"/>
                <a:gd name="connsiteY42" fmla="*/ 668630 h 824294"/>
                <a:gd name="connsiteX43" fmla="*/ 660079 w 1026966"/>
                <a:gd name="connsiteY43" fmla="*/ 711207 h 824294"/>
                <a:gd name="connsiteX44" fmla="*/ 646454 w 1026966"/>
                <a:gd name="connsiteY44" fmla="*/ 752082 h 824294"/>
                <a:gd name="connsiteX45" fmla="*/ 636236 w 1026966"/>
                <a:gd name="connsiteY45" fmla="*/ 813393 h 824294"/>
                <a:gd name="connsiteX46" fmla="*/ 627720 w 1026966"/>
                <a:gd name="connsiteY46" fmla="*/ 823612 h 824294"/>
                <a:gd name="connsiteX47" fmla="*/ 515316 w 1026966"/>
                <a:gd name="connsiteY47" fmla="*/ 750379 h 824294"/>
                <a:gd name="connsiteX48" fmla="*/ 517019 w 1026966"/>
                <a:gd name="connsiteY48" fmla="*/ 724832 h 824294"/>
                <a:gd name="connsiteX49" fmla="*/ 510207 w 1026966"/>
                <a:gd name="connsiteY49" fmla="*/ 707801 h 824294"/>
                <a:gd name="connsiteX50" fmla="*/ 510207 w 1026966"/>
                <a:gd name="connsiteY50" fmla="*/ 678849 h 824294"/>
                <a:gd name="connsiteX51" fmla="*/ 479551 w 1026966"/>
                <a:gd name="connsiteY51" fmla="*/ 665224 h 824294"/>
                <a:gd name="connsiteX52" fmla="*/ 443786 w 1026966"/>
                <a:gd name="connsiteY52" fmla="*/ 670333 h 824294"/>
                <a:gd name="connsiteX53" fmla="*/ 411427 w 1026966"/>
                <a:gd name="connsiteY53" fmla="*/ 663521 h 824294"/>
                <a:gd name="connsiteX54" fmla="*/ 372256 w 1026966"/>
                <a:gd name="connsiteY54" fmla="*/ 661818 h 824294"/>
                <a:gd name="connsiteX55" fmla="*/ 326272 w 1026966"/>
                <a:gd name="connsiteY55" fmla="*/ 646490 h 824294"/>
                <a:gd name="connsiteX56" fmla="*/ 297320 w 1026966"/>
                <a:gd name="connsiteY56" fmla="*/ 634568 h 824294"/>
                <a:gd name="connsiteX57" fmla="*/ 271773 w 1026966"/>
                <a:gd name="connsiteY57" fmla="*/ 639677 h 824294"/>
                <a:gd name="connsiteX58" fmla="*/ 270070 w 1026966"/>
                <a:gd name="connsiteY58" fmla="*/ 649896 h 824294"/>
                <a:gd name="connsiteX59" fmla="*/ 271773 w 1026966"/>
                <a:gd name="connsiteY59" fmla="*/ 660115 h 824294"/>
                <a:gd name="connsiteX60" fmla="*/ 266664 w 1026966"/>
                <a:gd name="connsiteY60" fmla="*/ 661818 h 824294"/>
                <a:gd name="connsiteX61" fmla="*/ 254742 w 1026966"/>
                <a:gd name="connsiteY61" fmla="*/ 655005 h 824294"/>
                <a:gd name="connsiteX62" fmla="*/ 236008 w 1026966"/>
                <a:gd name="connsiteY62" fmla="*/ 624350 h 824294"/>
                <a:gd name="connsiteX63" fmla="*/ 215571 w 1026966"/>
                <a:gd name="connsiteY63" fmla="*/ 602209 h 824294"/>
                <a:gd name="connsiteX64" fmla="*/ 188322 w 1026966"/>
                <a:gd name="connsiteY64" fmla="*/ 586882 h 824294"/>
                <a:gd name="connsiteX65" fmla="*/ 179806 w 1026966"/>
                <a:gd name="connsiteY65" fmla="*/ 571554 h 824294"/>
                <a:gd name="connsiteX66" fmla="*/ 167885 w 1026966"/>
                <a:gd name="connsiteY66" fmla="*/ 557929 h 824294"/>
                <a:gd name="connsiteX67" fmla="*/ 174697 w 1026966"/>
                <a:gd name="connsiteY67" fmla="*/ 528976 h 824294"/>
                <a:gd name="connsiteX68" fmla="*/ 157666 w 1026966"/>
                <a:gd name="connsiteY68" fmla="*/ 521312 h 824294"/>
                <a:gd name="connsiteX69" fmla="*/ 126159 w 1026966"/>
                <a:gd name="connsiteY69" fmla="*/ 511094 h 824294"/>
                <a:gd name="connsiteX70" fmla="*/ 111682 w 1026966"/>
                <a:gd name="connsiteY70" fmla="*/ 522164 h 824294"/>
                <a:gd name="connsiteX71" fmla="*/ 99761 w 1026966"/>
                <a:gd name="connsiteY71" fmla="*/ 494914 h 824294"/>
                <a:gd name="connsiteX72" fmla="*/ 98058 w 1026966"/>
                <a:gd name="connsiteY72" fmla="*/ 479587 h 824294"/>
                <a:gd name="connsiteX73" fmla="*/ 65699 w 1026966"/>
                <a:gd name="connsiteY73" fmla="*/ 457446 h 824294"/>
                <a:gd name="connsiteX74" fmla="*/ 50371 w 1026966"/>
                <a:gd name="connsiteY74" fmla="*/ 452337 h 824294"/>
                <a:gd name="connsiteX75" fmla="*/ 35043 w 1026966"/>
                <a:gd name="connsiteY75" fmla="*/ 460853 h 824294"/>
                <a:gd name="connsiteX76" fmla="*/ -722 w 1026966"/>
                <a:gd name="connsiteY76" fmla="*/ 447228 h 82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026966" h="824294">
                  <a:moveTo>
                    <a:pt x="26528" y="-683"/>
                  </a:moveTo>
                  <a:lnTo>
                    <a:pt x="275180" y="19754"/>
                  </a:lnTo>
                  <a:lnTo>
                    <a:pt x="457411" y="36785"/>
                  </a:lnTo>
                  <a:lnTo>
                    <a:pt x="661782" y="58926"/>
                  </a:lnTo>
                  <a:lnTo>
                    <a:pt x="687328" y="33379"/>
                  </a:lnTo>
                  <a:lnTo>
                    <a:pt x="707766" y="28270"/>
                  </a:lnTo>
                  <a:lnTo>
                    <a:pt x="724797" y="33379"/>
                  </a:lnTo>
                  <a:lnTo>
                    <a:pt x="760562" y="31676"/>
                  </a:lnTo>
                  <a:lnTo>
                    <a:pt x="772483" y="40192"/>
                  </a:lnTo>
                  <a:lnTo>
                    <a:pt x="782702" y="43598"/>
                  </a:lnTo>
                  <a:lnTo>
                    <a:pt x="801436" y="47004"/>
                  </a:lnTo>
                  <a:lnTo>
                    <a:pt x="813358" y="55519"/>
                  </a:lnTo>
                  <a:lnTo>
                    <a:pt x="821873" y="62332"/>
                  </a:lnTo>
                  <a:lnTo>
                    <a:pt x="833795" y="75957"/>
                  </a:lnTo>
                  <a:lnTo>
                    <a:pt x="835498" y="92987"/>
                  </a:lnTo>
                  <a:lnTo>
                    <a:pt x="847419" y="96394"/>
                  </a:lnTo>
                  <a:lnTo>
                    <a:pt x="861044" y="89581"/>
                  </a:lnTo>
                  <a:lnTo>
                    <a:pt x="869560" y="74253"/>
                  </a:lnTo>
                  <a:lnTo>
                    <a:pt x="884887" y="82769"/>
                  </a:lnTo>
                  <a:lnTo>
                    <a:pt x="903622" y="82769"/>
                  </a:lnTo>
                  <a:lnTo>
                    <a:pt x="910434" y="65738"/>
                  </a:lnTo>
                  <a:lnTo>
                    <a:pt x="908731" y="50410"/>
                  </a:lnTo>
                  <a:lnTo>
                    <a:pt x="949605" y="31676"/>
                  </a:lnTo>
                  <a:lnTo>
                    <a:pt x="968339" y="36785"/>
                  </a:lnTo>
                  <a:lnTo>
                    <a:pt x="985370" y="45301"/>
                  </a:lnTo>
                  <a:lnTo>
                    <a:pt x="1026244" y="36785"/>
                  </a:lnTo>
                  <a:lnTo>
                    <a:pt x="1024541" y="81066"/>
                  </a:lnTo>
                  <a:lnTo>
                    <a:pt x="1002401" y="121940"/>
                  </a:lnTo>
                  <a:lnTo>
                    <a:pt x="983667" y="174736"/>
                  </a:lnTo>
                  <a:lnTo>
                    <a:pt x="961527" y="224126"/>
                  </a:lnTo>
                  <a:lnTo>
                    <a:pt x="961527" y="254781"/>
                  </a:lnTo>
                  <a:lnTo>
                    <a:pt x="946199" y="290546"/>
                  </a:lnTo>
                  <a:lnTo>
                    <a:pt x="927465" y="331417"/>
                  </a:lnTo>
                  <a:lnTo>
                    <a:pt x="910434" y="351854"/>
                  </a:lnTo>
                  <a:lnTo>
                    <a:pt x="896809" y="372292"/>
                  </a:lnTo>
                  <a:lnTo>
                    <a:pt x="888294" y="396135"/>
                  </a:lnTo>
                  <a:lnTo>
                    <a:pt x="826982" y="435306"/>
                  </a:lnTo>
                  <a:lnTo>
                    <a:pt x="779296" y="491508"/>
                  </a:lnTo>
                  <a:lnTo>
                    <a:pt x="763968" y="528976"/>
                  </a:lnTo>
                  <a:lnTo>
                    <a:pt x="745234" y="563038"/>
                  </a:lnTo>
                  <a:lnTo>
                    <a:pt x="729906" y="614131"/>
                  </a:lnTo>
                  <a:lnTo>
                    <a:pt x="707766" y="636271"/>
                  </a:lnTo>
                  <a:lnTo>
                    <a:pt x="677110" y="668630"/>
                  </a:lnTo>
                  <a:lnTo>
                    <a:pt x="660079" y="711207"/>
                  </a:lnTo>
                  <a:lnTo>
                    <a:pt x="646454" y="752082"/>
                  </a:lnTo>
                  <a:lnTo>
                    <a:pt x="636236" y="813393"/>
                  </a:lnTo>
                  <a:lnTo>
                    <a:pt x="627720" y="823612"/>
                  </a:lnTo>
                  <a:lnTo>
                    <a:pt x="515316" y="750379"/>
                  </a:lnTo>
                  <a:lnTo>
                    <a:pt x="517019" y="724832"/>
                  </a:lnTo>
                  <a:lnTo>
                    <a:pt x="510207" y="707801"/>
                  </a:lnTo>
                  <a:lnTo>
                    <a:pt x="510207" y="678849"/>
                  </a:lnTo>
                  <a:lnTo>
                    <a:pt x="479551" y="665224"/>
                  </a:lnTo>
                  <a:lnTo>
                    <a:pt x="443786" y="670333"/>
                  </a:lnTo>
                  <a:lnTo>
                    <a:pt x="411427" y="663521"/>
                  </a:lnTo>
                  <a:lnTo>
                    <a:pt x="372256" y="661818"/>
                  </a:lnTo>
                  <a:lnTo>
                    <a:pt x="326272" y="646490"/>
                  </a:lnTo>
                  <a:lnTo>
                    <a:pt x="297320" y="634568"/>
                  </a:lnTo>
                  <a:lnTo>
                    <a:pt x="271773" y="639677"/>
                  </a:lnTo>
                  <a:lnTo>
                    <a:pt x="270070" y="649896"/>
                  </a:lnTo>
                  <a:lnTo>
                    <a:pt x="271773" y="660115"/>
                  </a:lnTo>
                  <a:lnTo>
                    <a:pt x="266664" y="661818"/>
                  </a:lnTo>
                  <a:lnTo>
                    <a:pt x="254742" y="655005"/>
                  </a:lnTo>
                  <a:lnTo>
                    <a:pt x="236008" y="624350"/>
                  </a:lnTo>
                  <a:lnTo>
                    <a:pt x="215571" y="602209"/>
                  </a:lnTo>
                  <a:lnTo>
                    <a:pt x="188322" y="586882"/>
                  </a:lnTo>
                  <a:lnTo>
                    <a:pt x="179806" y="571554"/>
                  </a:lnTo>
                  <a:lnTo>
                    <a:pt x="167885" y="557929"/>
                  </a:lnTo>
                  <a:lnTo>
                    <a:pt x="174697" y="528976"/>
                  </a:lnTo>
                  <a:lnTo>
                    <a:pt x="157666" y="521312"/>
                  </a:lnTo>
                  <a:lnTo>
                    <a:pt x="126159" y="511094"/>
                  </a:lnTo>
                  <a:lnTo>
                    <a:pt x="111682" y="522164"/>
                  </a:lnTo>
                  <a:lnTo>
                    <a:pt x="99761" y="494914"/>
                  </a:lnTo>
                  <a:lnTo>
                    <a:pt x="98058" y="479587"/>
                  </a:lnTo>
                  <a:lnTo>
                    <a:pt x="65699" y="457446"/>
                  </a:lnTo>
                  <a:lnTo>
                    <a:pt x="50371" y="452337"/>
                  </a:lnTo>
                  <a:lnTo>
                    <a:pt x="35043" y="460853"/>
                  </a:lnTo>
                  <a:lnTo>
                    <a:pt x="-722" y="447228"/>
                  </a:lnTo>
                  <a:close/>
                </a:path>
              </a:pathLst>
            </a:custGeom>
            <a:solidFill>
              <a:srgbClr val="F4E3F3"/>
            </a:solidFill>
            <a:ln w="17362" cap="flat">
              <a:solidFill>
                <a:srgbClr val="C875C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5122D6FA-6E4F-AD9F-2559-6D58F5A737F5}"/>
                </a:ext>
              </a:extLst>
            </p:cNvPr>
            <p:cNvSpPr/>
            <p:nvPr/>
          </p:nvSpPr>
          <p:spPr>
            <a:xfrm>
              <a:off x="2906719" y="5149731"/>
              <a:ext cx="44280" cy="71529"/>
            </a:xfrm>
            <a:custGeom>
              <a:avLst/>
              <a:gdLst>
                <a:gd name="connsiteX0" fmla="*/ 945 w 44280"/>
                <a:gd name="connsiteY0" fmla="*/ 23047 h 71529"/>
                <a:gd name="connsiteX1" fmla="*/ 16273 w 44280"/>
                <a:gd name="connsiteY1" fmla="*/ -797 h 71529"/>
                <a:gd name="connsiteX2" fmla="*/ 36710 w 44280"/>
                <a:gd name="connsiteY2" fmla="*/ -797 h 71529"/>
                <a:gd name="connsiteX3" fmla="*/ 43522 w 44280"/>
                <a:gd name="connsiteY3" fmla="*/ 17937 h 71529"/>
                <a:gd name="connsiteX4" fmla="*/ 28195 w 44280"/>
                <a:gd name="connsiteY4" fmla="*/ 36671 h 71529"/>
                <a:gd name="connsiteX5" fmla="*/ 19679 w 44280"/>
                <a:gd name="connsiteY5" fmla="*/ 70733 h 71529"/>
                <a:gd name="connsiteX6" fmla="*/ 4351 w 44280"/>
                <a:gd name="connsiteY6" fmla="*/ 53702 h 71529"/>
                <a:gd name="connsiteX7" fmla="*/ -758 w 44280"/>
                <a:gd name="connsiteY7" fmla="*/ 36671 h 7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280" h="71529">
                  <a:moveTo>
                    <a:pt x="945" y="23047"/>
                  </a:moveTo>
                  <a:lnTo>
                    <a:pt x="16273" y="-797"/>
                  </a:lnTo>
                  <a:lnTo>
                    <a:pt x="36710" y="-797"/>
                  </a:lnTo>
                  <a:lnTo>
                    <a:pt x="43522" y="17937"/>
                  </a:lnTo>
                  <a:lnTo>
                    <a:pt x="28195" y="36671"/>
                  </a:lnTo>
                  <a:lnTo>
                    <a:pt x="19679" y="70733"/>
                  </a:lnTo>
                  <a:lnTo>
                    <a:pt x="4351" y="53702"/>
                  </a:lnTo>
                  <a:lnTo>
                    <a:pt x="-758" y="36671"/>
                  </a:lnTo>
                  <a:close/>
                </a:path>
              </a:pathLst>
            </a:custGeom>
            <a:solidFill>
              <a:srgbClr val="F4E3F3"/>
            </a:solidFill>
            <a:ln w="17362" cap="flat">
              <a:solidFill>
                <a:srgbClr val="C875C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C057D30E-2222-FDFC-97EB-469650E296F3}"/>
                </a:ext>
              </a:extLst>
            </p:cNvPr>
            <p:cNvSpPr/>
            <p:nvPr/>
          </p:nvSpPr>
          <p:spPr>
            <a:xfrm>
              <a:off x="2315746" y="4996452"/>
              <a:ext cx="645472" cy="468351"/>
            </a:xfrm>
            <a:custGeom>
              <a:avLst/>
              <a:gdLst>
                <a:gd name="connsiteX0" fmla="*/ 19818 w 645472"/>
                <a:gd name="connsiteY0" fmla="*/ -818 h 468351"/>
                <a:gd name="connsiteX1" fmla="*/ -619 w 645472"/>
                <a:gd name="connsiteY1" fmla="*/ 365347 h 468351"/>
                <a:gd name="connsiteX2" fmla="*/ 40255 w 645472"/>
                <a:gd name="connsiteY2" fmla="*/ 394300 h 468351"/>
                <a:gd name="connsiteX3" fmla="*/ 60692 w 645472"/>
                <a:gd name="connsiteY3" fmla="*/ 380675 h 468351"/>
                <a:gd name="connsiteX4" fmla="*/ 89645 w 645472"/>
                <a:gd name="connsiteY4" fmla="*/ 392597 h 468351"/>
                <a:gd name="connsiteX5" fmla="*/ 133925 w 645472"/>
                <a:gd name="connsiteY5" fmla="*/ 416440 h 468351"/>
                <a:gd name="connsiteX6" fmla="*/ 171393 w 645472"/>
                <a:gd name="connsiteY6" fmla="*/ 443689 h 468351"/>
                <a:gd name="connsiteX7" fmla="*/ 244626 w 645472"/>
                <a:gd name="connsiteY7" fmla="*/ 409627 h 468351"/>
                <a:gd name="connsiteX8" fmla="*/ 259954 w 645472"/>
                <a:gd name="connsiteY8" fmla="*/ 396003 h 468351"/>
                <a:gd name="connsiteX9" fmla="*/ 282095 w 645472"/>
                <a:gd name="connsiteY9" fmla="*/ 363644 h 468351"/>
                <a:gd name="connsiteX10" fmla="*/ 292313 w 645472"/>
                <a:gd name="connsiteY10" fmla="*/ 382378 h 468351"/>
                <a:gd name="connsiteX11" fmla="*/ 282095 w 645472"/>
                <a:gd name="connsiteY11" fmla="*/ 406221 h 468351"/>
                <a:gd name="connsiteX12" fmla="*/ 278688 w 645472"/>
                <a:gd name="connsiteY12" fmla="*/ 416440 h 468351"/>
                <a:gd name="connsiteX13" fmla="*/ 319563 w 645472"/>
                <a:gd name="connsiteY13" fmla="*/ 440283 h 468351"/>
                <a:gd name="connsiteX14" fmla="*/ 343406 w 645472"/>
                <a:gd name="connsiteY14" fmla="*/ 455611 h 468351"/>
                <a:gd name="connsiteX15" fmla="*/ 350218 w 645472"/>
                <a:gd name="connsiteY15" fmla="*/ 467533 h 468351"/>
                <a:gd name="connsiteX16" fmla="*/ 414936 w 645472"/>
                <a:gd name="connsiteY16" fmla="*/ 453908 h 468351"/>
                <a:gd name="connsiteX17" fmla="*/ 467732 w 645472"/>
                <a:gd name="connsiteY17" fmla="*/ 406221 h 468351"/>
                <a:gd name="connsiteX18" fmla="*/ 513715 w 645472"/>
                <a:gd name="connsiteY18" fmla="*/ 390893 h 468351"/>
                <a:gd name="connsiteX19" fmla="*/ 571621 w 645472"/>
                <a:gd name="connsiteY19" fmla="*/ 389190 h 468351"/>
                <a:gd name="connsiteX20" fmla="*/ 624417 w 645472"/>
                <a:gd name="connsiteY20" fmla="*/ 392597 h 468351"/>
                <a:gd name="connsiteX21" fmla="*/ 644854 w 645472"/>
                <a:gd name="connsiteY21" fmla="*/ 372159 h 468351"/>
                <a:gd name="connsiteX22" fmla="*/ 529043 w 645472"/>
                <a:gd name="connsiteY22" fmla="*/ 295520 h 468351"/>
                <a:gd name="connsiteX23" fmla="*/ 523934 w 645472"/>
                <a:gd name="connsiteY23" fmla="*/ 281895 h 468351"/>
                <a:gd name="connsiteX24" fmla="*/ 529043 w 645472"/>
                <a:gd name="connsiteY24" fmla="*/ 261458 h 468351"/>
                <a:gd name="connsiteX25" fmla="*/ 522231 w 645472"/>
                <a:gd name="connsiteY25" fmla="*/ 254646 h 468351"/>
                <a:gd name="connsiteX26" fmla="*/ 518825 w 645472"/>
                <a:gd name="connsiteY26" fmla="*/ 227396 h 468351"/>
                <a:gd name="connsiteX27" fmla="*/ 503497 w 645472"/>
                <a:gd name="connsiteY27" fmla="*/ 222287 h 468351"/>
                <a:gd name="connsiteX28" fmla="*/ 483060 w 645472"/>
                <a:gd name="connsiteY28" fmla="*/ 218881 h 468351"/>
                <a:gd name="connsiteX29" fmla="*/ 467732 w 645472"/>
                <a:gd name="connsiteY29" fmla="*/ 225693 h 468351"/>
                <a:gd name="connsiteX30" fmla="*/ 445592 w 645472"/>
                <a:gd name="connsiteY30" fmla="*/ 218881 h 468351"/>
                <a:gd name="connsiteX31" fmla="*/ 430264 w 645472"/>
                <a:gd name="connsiteY31" fmla="*/ 212068 h 468351"/>
                <a:gd name="connsiteX32" fmla="*/ 409827 w 645472"/>
                <a:gd name="connsiteY32" fmla="*/ 220584 h 468351"/>
                <a:gd name="connsiteX33" fmla="*/ 394499 w 645472"/>
                <a:gd name="connsiteY33" fmla="*/ 213772 h 468351"/>
                <a:gd name="connsiteX34" fmla="*/ 345109 w 645472"/>
                <a:gd name="connsiteY34" fmla="*/ 196741 h 468351"/>
                <a:gd name="connsiteX35" fmla="*/ 328078 w 645472"/>
                <a:gd name="connsiteY35" fmla="*/ 189928 h 468351"/>
                <a:gd name="connsiteX36" fmla="*/ 307641 w 645472"/>
                <a:gd name="connsiteY36" fmla="*/ 189928 h 468351"/>
                <a:gd name="connsiteX37" fmla="*/ 304235 w 645472"/>
                <a:gd name="connsiteY37" fmla="*/ 208662 h 468351"/>
                <a:gd name="connsiteX38" fmla="*/ 294016 w 645472"/>
                <a:gd name="connsiteY38" fmla="*/ 213772 h 468351"/>
                <a:gd name="connsiteX39" fmla="*/ 277837 w 645472"/>
                <a:gd name="connsiteY39" fmla="*/ 212068 h 468351"/>
                <a:gd name="connsiteX40" fmla="*/ 261657 w 645472"/>
                <a:gd name="connsiteY40" fmla="*/ 186522 h 468351"/>
                <a:gd name="connsiteX41" fmla="*/ 248033 w 645472"/>
                <a:gd name="connsiteY41" fmla="*/ 162679 h 468351"/>
                <a:gd name="connsiteX42" fmla="*/ 222486 w 645472"/>
                <a:gd name="connsiteY42" fmla="*/ 142242 h 468351"/>
                <a:gd name="connsiteX43" fmla="*/ 198643 w 645472"/>
                <a:gd name="connsiteY43" fmla="*/ 133726 h 468351"/>
                <a:gd name="connsiteX44" fmla="*/ 185870 w 645472"/>
                <a:gd name="connsiteY44" fmla="*/ 110734 h 468351"/>
                <a:gd name="connsiteX45" fmla="*/ 184167 w 645472"/>
                <a:gd name="connsiteY45" fmla="*/ 86039 h 468351"/>
                <a:gd name="connsiteX46" fmla="*/ 179057 w 645472"/>
                <a:gd name="connsiteY46" fmla="*/ 69009 h 468351"/>
                <a:gd name="connsiteX47" fmla="*/ 162026 w 645472"/>
                <a:gd name="connsiteY47" fmla="*/ 63899 h 468351"/>
                <a:gd name="connsiteX48" fmla="*/ 147550 w 645472"/>
                <a:gd name="connsiteY48" fmla="*/ 60493 h 468351"/>
                <a:gd name="connsiteX49" fmla="*/ 133925 w 645472"/>
                <a:gd name="connsiteY49" fmla="*/ 72415 h 468351"/>
                <a:gd name="connsiteX50" fmla="*/ 120301 w 645472"/>
                <a:gd name="connsiteY50" fmla="*/ 51978 h 468351"/>
                <a:gd name="connsiteX51" fmla="*/ 111785 w 645472"/>
                <a:gd name="connsiteY51" fmla="*/ 40056 h 468351"/>
                <a:gd name="connsiteX52" fmla="*/ 111785 w 645472"/>
                <a:gd name="connsiteY52" fmla="*/ 24728 h 468351"/>
                <a:gd name="connsiteX53" fmla="*/ 82832 w 645472"/>
                <a:gd name="connsiteY53" fmla="*/ 7697 h 468351"/>
                <a:gd name="connsiteX54" fmla="*/ 67505 w 645472"/>
                <a:gd name="connsiteY54" fmla="*/ 12806 h 468351"/>
                <a:gd name="connsiteX55" fmla="*/ 48771 w 645472"/>
                <a:gd name="connsiteY55" fmla="*/ 9400 h 46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645472" h="468351">
                  <a:moveTo>
                    <a:pt x="19818" y="-818"/>
                  </a:moveTo>
                  <a:lnTo>
                    <a:pt x="-619" y="365347"/>
                  </a:lnTo>
                  <a:lnTo>
                    <a:pt x="40255" y="394300"/>
                  </a:lnTo>
                  <a:lnTo>
                    <a:pt x="60692" y="380675"/>
                  </a:lnTo>
                  <a:lnTo>
                    <a:pt x="89645" y="392597"/>
                  </a:lnTo>
                  <a:lnTo>
                    <a:pt x="133925" y="416440"/>
                  </a:lnTo>
                  <a:lnTo>
                    <a:pt x="171393" y="443689"/>
                  </a:lnTo>
                  <a:lnTo>
                    <a:pt x="244626" y="409627"/>
                  </a:lnTo>
                  <a:lnTo>
                    <a:pt x="259954" y="396003"/>
                  </a:lnTo>
                  <a:lnTo>
                    <a:pt x="282095" y="363644"/>
                  </a:lnTo>
                  <a:lnTo>
                    <a:pt x="292313" y="382378"/>
                  </a:lnTo>
                  <a:lnTo>
                    <a:pt x="282095" y="406221"/>
                  </a:lnTo>
                  <a:lnTo>
                    <a:pt x="278688" y="416440"/>
                  </a:lnTo>
                  <a:lnTo>
                    <a:pt x="319563" y="440283"/>
                  </a:lnTo>
                  <a:lnTo>
                    <a:pt x="343406" y="455611"/>
                  </a:lnTo>
                  <a:lnTo>
                    <a:pt x="350218" y="467533"/>
                  </a:lnTo>
                  <a:lnTo>
                    <a:pt x="414936" y="453908"/>
                  </a:lnTo>
                  <a:lnTo>
                    <a:pt x="467732" y="406221"/>
                  </a:lnTo>
                  <a:lnTo>
                    <a:pt x="513715" y="390893"/>
                  </a:lnTo>
                  <a:lnTo>
                    <a:pt x="571621" y="389190"/>
                  </a:lnTo>
                  <a:lnTo>
                    <a:pt x="624417" y="392597"/>
                  </a:lnTo>
                  <a:lnTo>
                    <a:pt x="644854" y="372159"/>
                  </a:lnTo>
                  <a:lnTo>
                    <a:pt x="529043" y="295520"/>
                  </a:lnTo>
                  <a:lnTo>
                    <a:pt x="523934" y="281895"/>
                  </a:lnTo>
                  <a:lnTo>
                    <a:pt x="529043" y="261458"/>
                  </a:lnTo>
                  <a:lnTo>
                    <a:pt x="522231" y="254646"/>
                  </a:lnTo>
                  <a:lnTo>
                    <a:pt x="518825" y="227396"/>
                  </a:lnTo>
                  <a:lnTo>
                    <a:pt x="503497" y="222287"/>
                  </a:lnTo>
                  <a:lnTo>
                    <a:pt x="483060" y="218881"/>
                  </a:lnTo>
                  <a:lnTo>
                    <a:pt x="467732" y="225693"/>
                  </a:lnTo>
                  <a:lnTo>
                    <a:pt x="445592" y="218881"/>
                  </a:lnTo>
                  <a:lnTo>
                    <a:pt x="430264" y="212068"/>
                  </a:lnTo>
                  <a:lnTo>
                    <a:pt x="409827" y="220584"/>
                  </a:lnTo>
                  <a:lnTo>
                    <a:pt x="394499" y="213772"/>
                  </a:lnTo>
                  <a:lnTo>
                    <a:pt x="345109" y="196741"/>
                  </a:lnTo>
                  <a:lnTo>
                    <a:pt x="328078" y="189928"/>
                  </a:lnTo>
                  <a:lnTo>
                    <a:pt x="307641" y="189928"/>
                  </a:lnTo>
                  <a:lnTo>
                    <a:pt x="304235" y="208662"/>
                  </a:lnTo>
                  <a:lnTo>
                    <a:pt x="294016" y="213772"/>
                  </a:lnTo>
                  <a:lnTo>
                    <a:pt x="277837" y="212068"/>
                  </a:lnTo>
                  <a:lnTo>
                    <a:pt x="261657" y="186522"/>
                  </a:lnTo>
                  <a:lnTo>
                    <a:pt x="248033" y="162679"/>
                  </a:lnTo>
                  <a:lnTo>
                    <a:pt x="222486" y="142242"/>
                  </a:lnTo>
                  <a:lnTo>
                    <a:pt x="198643" y="133726"/>
                  </a:lnTo>
                  <a:lnTo>
                    <a:pt x="185870" y="110734"/>
                  </a:lnTo>
                  <a:lnTo>
                    <a:pt x="184167" y="86039"/>
                  </a:lnTo>
                  <a:lnTo>
                    <a:pt x="179057" y="69009"/>
                  </a:lnTo>
                  <a:lnTo>
                    <a:pt x="162026" y="63899"/>
                  </a:lnTo>
                  <a:lnTo>
                    <a:pt x="147550" y="60493"/>
                  </a:lnTo>
                  <a:lnTo>
                    <a:pt x="133925" y="72415"/>
                  </a:lnTo>
                  <a:lnTo>
                    <a:pt x="120301" y="51978"/>
                  </a:lnTo>
                  <a:lnTo>
                    <a:pt x="111785" y="40056"/>
                  </a:lnTo>
                  <a:lnTo>
                    <a:pt x="111785" y="24728"/>
                  </a:lnTo>
                  <a:lnTo>
                    <a:pt x="82832" y="7697"/>
                  </a:lnTo>
                  <a:lnTo>
                    <a:pt x="67505" y="12806"/>
                  </a:lnTo>
                  <a:lnTo>
                    <a:pt x="48771" y="9400"/>
                  </a:lnTo>
                  <a:close/>
                </a:path>
              </a:pathLst>
            </a:custGeom>
            <a:solidFill>
              <a:srgbClr val="F4E3F3"/>
            </a:solidFill>
            <a:ln w="17362" cap="flat">
              <a:solidFill>
                <a:srgbClr val="C875C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0" name="Graphic 6">
              <a:extLst>
                <a:ext uri="{FF2B5EF4-FFF2-40B4-BE49-F238E27FC236}">
                  <a16:creationId xmlns:a16="http://schemas.microsoft.com/office/drawing/2014/main" id="{C4A967B6-1060-A80B-BB7C-AC06201F92AF}"/>
                </a:ext>
              </a:extLst>
            </p:cNvPr>
            <p:cNvGrpSpPr/>
            <p:nvPr/>
          </p:nvGrpSpPr>
          <p:grpSpPr>
            <a:xfrm>
              <a:off x="2503086" y="5503974"/>
              <a:ext cx="319330" cy="404484"/>
              <a:chOff x="2503086" y="5503974"/>
              <a:chExt cx="319330" cy="404484"/>
            </a:xfrm>
            <a:solidFill>
              <a:srgbClr val="F4E3F3"/>
            </a:solidFill>
          </p:grpSpPr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B9BE034A-812F-29D8-0540-762CF2CB60F0}"/>
                  </a:ext>
                </a:extLst>
              </p:cNvPr>
              <p:cNvSpPr/>
              <p:nvPr/>
            </p:nvSpPr>
            <p:spPr>
              <a:xfrm>
                <a:off x="2549921" y="5624042"/>
                <a:ext cx="263128" cy="284416"/>
              </a:xfrm>
              <a:custGeom>
                <a:avLst/>
                <a:gdLst>
                  <a:gd name="connsiteX0" fmla="*/ 131350 w 263128"/>
                  <a:gd name="connsiteY0" fmla="*/ 283342 h 284416"/>
                  <a:gd name="connsiteX1" fmla="*/ 147530 w 263128"/>
                  <a:gd name="connsiteY1" fmla="*/ 256093 h 284416"/>
                  <a:gd name="connsiteX2" fmla="*/ 161154 w 263128"/>
                  <a:gd name="connsiteY2" fmla="*/ 250983 h 284416"/>
                  <a:gd name="connsiteX3" fmla="*/ 179037 w 263128"/>
                  <a:gd name="connsiteY3" fmla="*/ 216070 h 284416"/>
                  <a:gd name="connsiteX4" fmla="*/ 186701 w 263128"/>
                  <a:gd name="connsiteY4" fmla="*/ 216070 h 284416"/>
                  <a:gd name="connsiteX5" fmla="*/ 207138 w 263128"/>
                  <a:gd name="connsiteY5" fmla="*/ 219476 h 284416"/>
                  <a:gd name="connsiteX6" fmla="*/ 217356 w 263128"/>
                  <a:gd name="connsiteY6" fmla="*/ 206703 h 284416"/>
                  <a:gd name="connsiteX7" fmla="*/ 231833 w 263128"/>
                  <a:gd name="connsiteY7" fmla="*/ 157313 h 284416"/>
                  <a:gd name="connsiteX8" fmla="*/ 248864 w 263128"/>
                  <a:gd name="connsiteY8" fmla="*/ 141134 h 284416"/>
                  <a:gd name="connsiteX9" fmla="*/ 253121 w 263128"/>
                  <a:gd name="connsiteY9" fmla="*/ 102814 h 284416"/>
                  <a:gd name="connsiteX10" fmla="*/ 254824 w 263128"/>
                  <a:gd name="connsiteY10" fmla="*/ 70455 h 284416"/>
                  <a:gd name="connsiteX11" fmla="*/ 262488 w 263128"/>
                  <a:gd name="connsiteY11" fmla="*/ 48315 h 284416"/>
                  <a:gd name="connsiteX12" fmla="*/ 242051 w 263128"/>
                  <a:gd name="connsiteY12" fmla="*/ 24472 h 284416"/>
                  <a:gd name="connsiteX13" fmla="*/ 217356 w 263128"/>
                  <a:gd name="connsiteY13" fmla="*/ 38948 h 284416"/>
                  <a:gd name="connsiteX14" fmla="*/ 173076 w 263128"/>
                  <a:gd name="connsiteY14" fmla="*/ 39800 h 284416"/>
                  <a:gd name="connsiteX15" fmla="*/ 154342 w 263128"/>
                  <a:gd name="connsiteY15" fmla="*/ 44909 h 284416"/>
                  <a:gd name="connsiteX16" fmla="*/ 123686 w 263128"/>
                  <a:gd name="connsiteY16" fmla="*/ 52573 h 284416"/>
                  <a:gd name="connsiteX17" fmla="*/ 70890 w 263128"/>
                  <a:gd name="connsiteY17" fmla="*/ 27027 h 284416"/>
                  <a:gd name="connsiteX18" fmla="*/ 16391 w 263128"/>
                  <a:gd name="connsiteY18" fmla="*/ -1075 h 284416"/>
                  <a:gd name="connsiteX19" fmla="*/ 8727 w 263128"/>
                  <a:gd name="connsiteY19" fmla="*/ -223 h 284416"/>
                  <a:gd name="connsiteX20" fmla="*/ 3618 w 263128"/>
                  <a:gd name="connsiteY20" fmla="*/ 17659 h 284416"/>
                  <a:gd name="connsiteX21" fmla="*/ -640 w 263128"/>
                  <a:gd name="connsiteY21" fmla="*/ 35542 h 284416"/>
                  <a:gd name="connsiteX22" fmla="*/ 12133 w 263128"/>
                  <a:gd name="connsiteY22" fmla="*/ 75565 h 284416"/>
                  <a:gd name="connsiteX23" fmla="*/ 24907 w 263128"/>
                  <a:gd name="connsiteY23" fmla="*/ 105369 h 284416"/>
                  <a:gd name="connsiteX24" fmla="*/ 39383 w 263128"/>
                  <a:gd name="connsiteY24" fmla="*/ 132618 h 284416"/>
                  <a:gd name="connsiteX25" fmla="*/ 45344 w 263128"/>
                  <a:gd name="connsiteY25" fmla="*/ 156462 h 284416"/>
                  <a:gd name="connsiteX26" fmla="*/ 40235 w 263128"/>
                  <a:gd name="connsiteY26" fmla="*/ 172641 h 284416"/>
                  <a:gd name="connsiteX27" fmla="*/ 39383 w 263128"/>
                  <a:gd name="connsiteY27" fmla="*/ 185414 h 284416"/>
                  <a:gd name="connsiteX28" fmla="*/ 64078 w 263128"/>
                  <a:gd name="connsiteY28" fmla="*/ 239913 h 284416"/>
                  <a:gd name="connsiteX29" fmla="*/ 76851 w 263128"/>
                  <a:gd name="connsiteY29" fmla="*/ 268866 h 284416"/>
                  <a:gd name="connsiteX30" fmla="*/ 87070 w 263128"/>
                  <a:gd name="connsiteY30" fmla="*/ 273975 h 284416"/>
                  <a:gd name="connsiteX31" fmla="*/ 105804 w 263128"/>
                  <a:gd name="connsiteY31" fmla="*/ 272272 h 284416"/>
                  <a:gd name="connsiteX32" fmla="*/ 123686 w 263128"/>
                  <a:gd name="connsiteY32" fmla="*/ 283342 h 284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63128" h="284416">
                    <a:moveTo>
                      <a:pt x="131350" y="283342"/>
                    </a:moveTo>
                    <a:lnTo>
                      <a:pt x="147530" y="256093"/>
                    </a:lnTo>
                    <a:lnTo>
                      <a:pt x="161154" y="250983"/>
                    </a:lnTo>
                    <a:lnTo>
                      <a:pt x="179037" y="216070"/>
                    </a:lnTo>
                    <a:lnTo>
                      <a:pt x="186701" y="216070"/>
                    </a:lnTo>
                    <a:lnTo>
                      <a:pt x="207138" y="219476"/>
                    </a:lnTo>
                    <a:lnTo>
                      <a:pt x="217356" y="206703"/>
                    </a:lnTo>
                    <a:lnTo>
                      <a:pt x="231833" y="157313"/>
                    </a:lnTo>
                    <a:lnTo>
                      <a:pt x="248864" y="141134"/>
                    </a:lnTo>
                    <a:lnTo>
                      <a:pt x="253121" y="102814"/>
                    </a:lnTo>
                    <a:lnTo>
                      <a:pt x="254824" y="70455"/>
                    </a:lnTo>
                    <a:lnTo>
                      <a:pt x="262488" y="48315"/>
                    </a:lnTo>
                    <a:cubicBezTo>
                      <a:pt x="262488" y="48315"/>
                      <a:pt x="245457" y="24472"/>
                      <a:pt x="242051" y="24472"/>
                    </a:cubicBezTo>
                    <a:cubicBezTo>
                      <a:pt x="238645" y="24472"/>
                      <a:pt x="217356" y="38948"/>
                      <a:pt x="217356" y="38948"/>
                    </a:cubicBezTo>
                    <a:lnTo>
                      <a:pt x="173076" y="39800"/>
                    </a:lnTo>
                    <a:lnTo>
                      <a:pt x="154342" y="44909"/>
                    </a:lnTo>
                    <a:lnTo>
                      <a:pt x="123686" y="52573"/>
                    </a:lnTo>
                    <a:lnTo>
                      <a:pt x="70890" y="27027"/>
                    </a:lnTo>
                    <a:lnTo>
                      <a:pt x="16391" y="-1075"/>
                    </a:lnTo>
                    <a:lnTo>
                      <a:pt x="8727" y="-223"/>
                    </a:lnTo>
                    <a:lnTo>
                      <a:pt x="3618" y="17659"/>
                    </a:lnTo>
                    <a:lnTo>
                      <a:pt x="-640" y="35542"/>
                    </a:lnTo>
                    <a:lnTo>
                      <a:pt x="12133" y="75565"/>
                    </a:lnTo>
                    <a:lnTo>
                      <a:pt x="24907" y="105369"/>
                    </a:lnTo>
                    <a:lnTo>
                      <a:pt x="39383" y="132618"/>
                    </a:lnTo>
                    <a:lnTo>
                      <a:pt x="45344" y="156462"/>
                    </a:lnTo>
                    <a:lnTo>
                      <a:pt x="40235" y="172641"/>
                    </a:lnTo>
                    <a:lnTo>
                      <a:pt x="39383" y="185414"/>
                    </a:lnTo>
                    <a:lnTo>
                      <a:pt x="64078" y="239913"/>
                    </a:lnTo>
                    <a:lnTo>
                      <a:pt x="76851" y="268866"/>
                    </a:lnTo>
                    <a:lnTo>
                      <a:pt x="87070" y="273975"/>
                    </a:lnTo>
                    <a:lnTo>
                      <a:pt x="105804" y="272272"/>
                    </a:lnTo>
                    <a:lnTo>
                      <a:pt x="123686" y="283342"/>
                    </a:lnTo>
                    <a:close/>
                  </a:path>
                </a:pathLst>
              </a:custGeom>
              <a:solidFill>
                <a:srgbClr val="F4E3F3"/>
              </a:solidFill>
              <a:ln w="17362" cap="flat">
                <a:solidFill>
                  <a:srgbClr val="C875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94B646A9-6750-FFB6-B58F-6C2C398290E8}"/>
                  </a:ext>
                </a:extLst>
              </p:cNvPr>
              <p:cNvSpPr/>
              <p:nvPr/>
            </p:nvSpPr>
            <p:spPr>
              <a:xfrm>
                <a:off x="2785800" y="5550809"/>
                <a:ext cx="36616" cy="58756"/>
              </a:xfrm>
              <a:custGeom>
                <a:avLst/>
                <a:gdLst>
                  <a:gd name="connsiteX0" fmla="*/ -698 w 36616"/>
                  <a:gd name="connsiteY0" fmla="*/ 10085 h 58756"/>
                  <a:gd name="connsiteX1" fmla="*/ 9520 w 36616"/>
                  <a:gd name="connsiteY1" fmla="*/ -134 h 58756"/>
                  <a:gd name="connsiteX2" fmla="*/ 15481 w 36616"/>
                  <a:gd name="connsiteY2" fmla="*/ -986 h 58756"/>
                  <a:gd name="connsiteX3" fmla="*/ 26551 w 36616"/>
                  <a:gd name="connsiteY3" fmla="*/ 15194 h 58756"/>
                  <a:gd name="connsiteX4" fmla="*/ 35918 w 36616"/>
                  <a:gd name="connsiteY4" fmla="*/ 32225 h 58756"/>
                  <a:gd name="connsiteX5" fmla="*/ 35067 w 36616"/>
                  <a:gd name="connsiteY5" fmla="*/ 53513 h 58756"/>
                  <a:gd name="connsiteX6" fmla="*/ 19739 w 36616"/>
                  <a:gd name="connsiteY6" fmla="*/ 57771 h 58756"/>
                  <a:gd name="connsiteX7" fmla="*/ 8669 w 36616"/>
                  <a:gd name="connsiteY7" fmla="*/ 39037 h 58756"/>
                  <a:gd name="connsiteX8" fmla="*/ 1005 w 36616"/>
                  <a:gd name="connsiteY8" fmla="*/ 18600 h 58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616" h="58756">
                    <a:moveTo>
                      <a:pt x="-698" y="10085"/>
                    </a:moveTo>
                    <a:lnTo>
                      <a:pt x="9520" y="-134"/>
                    </a:lnTo>
                    <a:lnTo>
                      <a:pt x="15481" y="-986"/>
                    </a:lnTo>
                    <a:lnTo>
                      <a:pt x="26551" y="15194"/>
                    </a:lnTo>
                    <a:lnTo>
                      <a:pt x="35918" y="32225"/>
                    </a:lnTo>
                    <a:lnTo>
                      <a:pt x="35067" y="53513"/>
                    </a:lnTo>
                    <a:lnTo>
                      <a:pt x="19739" y="57771"/>
                    </a:lnTo>
                    <a:lnTo>
                      <a:pt x="8669" y="39037"/>
                    </a:lnTo>
                    <a:lnTo>
                      <a:pt x="1005" y="18600"/>
                    </a:lnTo>
                    <a:close/>
                  </a:path>
                </a:pathLst>
              </a:custGeom>
              <a:solidFill>
                <a:srgbClr val="F4E3F3"/>
              </a:solidFill>
              <a:ln w="17362" cap="flat">
                <a:solidFill>
                  <a:srgbClr val="C875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A49614B7-F860-38B4-49AE-CAAEFA579CFE}"/>
                  </a:ext>
                </a:extLst>
              </p:cNvPr>
              <p:cNvSpPr/>
              <p:nvPr/>
            </p:nvSpPr>
            <p:spPr>
              <a:xfrm>
                <a:off x="2503086" y="5503974"/>
                <a:ext cx="28101" cy="59608"/>
              </a:xfrm>
              <a:custGeom>
                <a:avLst/>
                <a:gdLst>
                  <a:gd name="connsiteX0" fmla="*/ 7103 w 28101"/>
                  <a:gd name="connsiteY0" fmla="*/ 740 h 59608"/>
                  <a:gd name="connsiteX1" fmla="*/ -561 w 28101"/>
                  <a:gd name="connsiteY1" fmla="*/ 21177 h 59608"/>
                  <a:gd name="connsiteX2" fmla="*/ -561 w 28101"/>
                  <a:gd name="connsiteY2" fmla="*/ 47575 h 59608"/>
                  <a:gd name="connsiteX3" fmla="*/ 5400 w 28101"/>
                  <a:gd name="connsiteY3" fmla="*/ 56942 h 59608"/>
                  <a:gd name="connsiteX4" fmla="*/ 13064 w 28101"/>
                  <a:gd name="connsiteY4" fmla="*/ 58645 h 59608"/>
                  <a:gd name="connsiteX5" fmla="*/ 20728 w 28101"/>
                  <a:gd name="connsiteY5" fmla="*/ 49278 h 59608"/>
                  <a:gd name="connsiteX6" fmla="*/ 27540 w 28101"/>
                  <a:gd name="connsiteY6" fmla="*/ 28841 h 59608"/>
                  <a:gd name="connsiteX7" fmla="*/ 26688 w 28101"/>
                  <a:gd name="connsiteY7" fmla="*/ 12661 h 59608"/>
                  <a:gd name="connsiteX8" fmla="*/ 24134 w 28101"/>
                  <a:gd name="connsiteY8" fmla="*/ 5849 h 59608"/>
                  <a:gd name="connsiteX9" fmla="*/ 19024 w 28101"/>
                  <a:gd name="connsiteY9" fmla="*/ -963 h 59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101" h="59608">
                    <a:moveTo>
                      <a:pt x="7103" y="740"/>
                    </a:moveTo>
                    <a:lnTo>
                      <a:pt x="-561" y="21177"/>
                    </a:lnTo>
                    <a:lnTo>
                      <a:pt x="-561" y="47575"/>
                    </a:lnTo>
                    <a:lnTo>
                      <a:pt x="5400" y="56942"/>
                    </a:lnTo>
                    <a:lnTo>
                      <a:pt x="13064" y="58645"/>
                    </a:lnTo>
                    <a:lnTo>
                      <a:pt x="20728" y="49278"/>
                    </a:lnTo>
                    <a:lnTo>
                      <a:pt x="27540" y="28841"/>
                    </a:lnTo>
                    <a:lnTo>
                      <a:pt x="26688" y="12661"/>
                    </a:lnTo>
                    <a:lnTo>
                      <a:pt x="24134" y="5849"/>
                    </a:lnTo>
                    <a:lnTo>
                      <a:pt x="19024" y="-963"/>
                    </a:lnTo>
                    <a:close/>
                  </a:path>
                </a:pathLst>
              </a:custGeom>
              <a:solidFill>
                <a:srgbClr val="F4E3F3"/>
              </a:solidFill>
              <a:ln w="17362" cap="flat">
                <a:solidFill>
                  <a:srgbClr val="C875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4" name="Graphic 6">
              <a:extLst>
                <a:ext uri="{FF2B5EF4-FFF2-40B4-BE49-F238E27FC236}">
                  <a16:creationId xmlns:a16="http://schemas.microsoft.com/office/drawing/2014/main" id="{634F20DA-1867-BD18-A19A-0CEF77A6A3CD}"/>
                </a:ext>
              </a:extLst>
            </p:cNvPr>
            <p:cNvGrpSpPr/>
            <p:nvPr/>
          </p:nvGrpSpPr>
          <p:grpSpPr>
            <a:xfrm>
              <a:off x="2142030" y="2852259"/>
              <a:ext cx="1268805" cy="1769515"/>
              <a:chOff x="2142030" y="2852259"/>
              <a:chExt cx="1268805" cy="1769515"/>
            </a:xfrm>
            <a:solidFill>
              <a:srgbClr val="F4E3F3"/>
            </a:solidFill>
          </p:grpSpPr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AE5687D3-6A62-6F08-22B1-A15AFE1B730A}"/>
                  </a:ext>
                </a:extLst>
              </p:cNvPr>
              <p:cNvSpPr/>
              <p:nvPr/>
            </p:nvSpPr>
            <p:spPr>
              <a:xfrm>
                <a:off x="2142030" y="2852259"/>
                <a:ext cx="1229634" cy="1769515"/>
              </a:xfrm>
              <a:custGeom>
                <a:avLst/>
                <a:gdLst>
                  <a:gd name="connsiteX0" fmla="*/ 29980 w 1229634"/>
                  <a:gd name="connsiteY0" fmla="*/ 531262 h 1769515"/>
                  <a:gd name="connsiteX1" fmla="*/ 55526 w 1229634"/>
                  <a:gd name="connsiteY1" fmla="*/ 539777 h 1769515"/>
                  <a:gd name="connsiteX2" fmla="*/ 92994 w 1229634"/>
                  <a:gd name="connsiteY2" fmla="*/ 553402 h 1769515"/>
                  <a:gd name="connsiteX3" fmla="*/ 113432 w 1229634"/>
                  <a:gd name="connsiteY3" fmla="*/ 568730 h 1769515"/>
                  <a:gd name="connsiteX4" fmla="*/ 130463 w 1229634"/>
                  <a:gd name="connsiteY4" fmla="*/ 604495 h 1769515"/>
                  <a:gd name="connsiteX5" fmla="*/ 161118 w 1229634"/>
                  <a:gd name="connsiteY5" fmla="*/ 616416 h 1769515"/>
                  <a:gd name="connsiteX6" fmla="*/ 193477 w 1229634"/>
                  <a:gd name="connsiteY6" fmla="*/ 641963 h 1769515"/>
                  <a:gd name="connsiteX7" fmla="*/ 222430 w 1229634"/>
                  <a:gd name="connsiteY7" fmla="*/ 635150 h 1769515"/>
                  <a:gd name="connsiteX8" fmla="*/ 251382 w 1229634"/>
                  <a:gd name="connsiteY8" fmla="*/ 631744 h 1769515"/>
                  <a:gd name="connsiteX9" fmla="*/ 270116 w 1229634"/>
                  <a:gd name="connsiteY9" fmla="*/ 606198 h 1769515"/>
                  <a:gd name="connsiteX10" fmla="*/ 290553 w 1229634"/>
                  <a:gd name="connsiteY10" fmla="*/ 570433 h 1769515"/>
                  <a:gd name="connsiteX11" fmla="*/ 312694 w 1229634"/>
                  <a:gd name="connsiteY11" fmla="*/ 541480 h 1769515"/>
                  <a:gd name="connsiteX12" fmla="*/ 328022 w 1229634"/>
                  <a:gd name="connsiteY12" fmla="*/ 490387 h 1769515"/>
                  <a:gd name="connsiteX13" fmla="*/ 331428 w 1229634"/>
                  <a:gd name="connsiteY13" fmla="*/ 458029 h 1769515"/>
                  <a:gd name="connsiteX14" fmla="*/ 353568 w 1229634"/>
                  <a:gd name="connsiteY14" fmla="*/ 400124 h 1769515"/>
                  <a:gd name="connsiteX15" fmla="*/ 343349 w 1229634"/>
                  <a:gd name="connsiteY15" fmla="*/ 372874 h 1769515"/>
                  <a:gd name="connsiteX16" fmla="*/ 351865 w 1229634"/>
                  <a:gd name="connsiteY16" fmla="*/ 326891 h 1769515"/>
                  <a:gd name="connsiteX17" fmla="*/ 346756 w 1229634"/>
                  <a:gd name="connsiteY17" fmla="*/ 306453 h 1769515"/>
                  <a:gd name="connsiteX18" fmla="*/ 338240 w 1229634"/>
                  <a:gd name="connsiteY18" fmla="*/ 286016 h 1769515"/>
                  <a:gd name="connsiteX19" fmla="*/ 351865 w 1229634"/>
                  <a:gd name="connsiteY19" fmla="*/ 260470 h 1769515"/>
                  <a:gd name="connsiteX20" fmla="*/ 365490 w 1229634"/>
                  <a:gd name="connsiteY20" fmla="*/ 240033 h 1769515"/>
                  <a:gd name="connsiteX21" fmla="*/ 362083 w 1229634"/>
                  <a:gd name="connsiteY21" fmla="*/ 202565 h 1769515"/>
                  <a:gd name="connsiteX22" fmla="*/ 379114 w 1229634"/>
                  <a:gd name="connsiteY22" fmla="*/ 194049 h 1769515"/>
                  <a:gd name="connsiteX23" fmla="*/ 391036 w 1229634"/>
                  <a:gd name="connsiteY23" fmla="*/ 178721 h 1769515"/>
                  <a:gd name="connsiteX24" fmla="*/ 368896 w 1229634"/>
                  <a:gd name="connsiteY24" fmla="*/ 158284 h 1769515"/>
                  <a:gd name="connsiteX25" fmla="*/ 406364 w 1229634"/>
                  <a:gd name="connsiteY25" fmla="*/ 100379 h 1769515"/>
                  <a:gd name="connsiteX26" fmla="*/ 419989 w 1229634"/>
                  <a:gd name="connsiteY26" fmla="*/ 42473 h 1769515"/>
                  <a:gd name="connsiteX27" fmla="*/ 425098 w 1229634"/>
                  <a:gd name="connsiteY27" fmla="*/ 27146 h 1769515"/>
                  <a:gd name="connsiteX28" fmla="*/ 443832 w 1229634"/>
                  <a:gd name="connsiteY28" fmla="*/ 16927 h 1769515"/>
                  <a:gd name="connsiteX29" fmla="*/ 460863 w 1229634"/>
                  <a:gd name="connsiteY29" fmla="*/ -104 h 1769515"/>
                  <a:gd name="connsiteX30" fmla="*/ 469378 w 1229634"/>
                  <a:gd name="connsiteY30" fmla="*/ 3302 h 1769515"/>
                  <a:gd name="connsiteX31" fmla="*/ 467675 w 1229634"/>
                  <a:gd name="connsiteY31" fmla="*/ 15224 h 1769515"/>
                  <a:gd name="connsiteX32" fmla="*/ 488112 w 1229634"/>
                  <a:gd name="connsiteY32" fmla="*/ 32255 h 1769515"/>
                  <a:gd name="connsiteX33" fmla="*/ 489816 w 1229634"/>
                  <a:gd name="connsiteY33" fmla="*/ 105488 h 1769515"/>
                  <a:gd name="connsiteX34" fmla="*/ 500034 w 1229634"/>
                  <a:gd name="connsiteY34" fmla="*/ 117410 h 1769515"/>
                  <a:gd name="connsiteX35" fmla="*/ 513659 w 1229634"/>
                  <a:gd name="connsiteY35" fmla="*/ 125925 h 1769515"/>
                  <a:gd name="connsiteX36" fmla="*/ 500034 w 1229634"/>
                  <a:gd name="connsiteY36" fmla="*/ 149769 h 1769515"/>
                  <a:gd name="connsiteX37" fmla="*/ 528987 w 1229634"/>
                  <a:gd name="connsiteY37" fmla="*/ 183831 h 1769515"/>
                  <a:gd name="connsiteX38" fmla="*/ 528987 w 1229634"/>
                  <a:gd name="connsiteY38" fmla="*/ 197455 h 1769515"/>
                  <a:gd name="connsiteX39" fmla="*/ 537502 w 1229634"/>
                  <a:gd name="connsiteY39" fmla="*/ 223002 h 1769515"/>
                  <a:gd name="connsiteX40" fmla="*/ 532393 w 1229634"/>
                  <a:gd name="connsiteY40" fmla="*/ 284313 h 1769515"/>
                  <a:gd name="connsiteX41" fmla="*/ 544315 w 1229634"/>
                  <a:gd name="connsiteY41" fmla="*/ 326891 h 1769515"/>
                  <a:gd name="connsiteX42" fmla="*/ 551127 w 1229634"/>
                  <a:gd name="connsiteY42" fmla="*/ 357546 h 1769515"/>
                  <a:gd name="connsiteX43" fmla="*/ 571564 w 1229634"/>
                  <a:gd name="connsiteY43" fmla="*/ 367765 h 1769515"/>
                  <a:gd name="connsiteX44" fmla="*/ 593704 w 1229634"/>
                  <a:gd name="connsiteY44" fmla="*/ 347328 h 1769515"/>
                  <a:gd name="connsiteX45" fmla="*/ 620954 w 1229634"/>
                  <a:gd name="connsiteY45" fmla="*/ 342218 h 1769515"/>
                  <a:gd name="connsiteX46" fmla="*/ 627766 w 1229634"/>
                  <a:gd name="connsiteY46" fmla="*/ 371171 h 1769515"/>
                  <a:gd name="connsiteX47" fmla="*/ 663531 w 1229634"/>
                  <a:gd name="connsiteY47" fmla="*/ 401827 h 1769515"/>
                  <a:gd name="connsiteX48" fmla="*/ 680562 w 1229634"/>
                  <a:gd name="connsiteY48" fmla="*/ 415452 h 1769515"/>
                  <a:gd name="connsiteX49" fmla="*/ 678859 w 1229634"/>
                  <a:gd name="connsiteY49" fmla="*/ 464841 h 1769515"/>
                  <a:gd name="connsiteX50" fmla="*/ 687375 w 1229634"/>
                  <a:gd name="connsiteY50" fmla="*/ 505715 h 1769515"/>
                  <a:gd name="connsiteX51" fmla="*/ 685671 w 1229634"/>
                  <a:gd name="connsiteY51" fmla="*/ 531262 h 1769515"/>
                  <a:gd name="connsiteX52" fmla="*/ 682265 w 1229634"/>
                  <a:gd name="connsiteY52" fmla="*/ 555105 h 1769515"/>
                  <a:gd name="connsiteX53" fmla="*/ 721436 w 1229634"/>
                  <a:gd name="connsiteY53" fmla="*/ 636854 h 1769515"/>
                  <a:gd name="connsiteX54" fmla="*/ 733358 w 1229634"/>
                  <a:gd name="connsiteY54" fmla="*/ 658994 h 1769515"/>
                  <a:gd name="connsiteX55" fmla="*/ 731655 w 1229634"/>
                  <a:gd name="connsiteY55" fmla="*/ 696462 h 1769515"/>
                  <a:gd name="connsiteX56" fmla="*/ 719733 w 1229634"/>
                  <a:gd name="connsiteY56" fmla="*/ 723711 h 1769515"/>
                  <a:gd name="connsiteX57" fmla="*/ 741874 w 1229634"/>
                  <a:gd name="connsiteY57" fmla="*/ 732227 h 1769515"/>
                  <a:gd name="connsiteX58" fmla="*/ 736764 w 1229634"/>
                  <a:gd name="connsiteY58" fmla="*/ 773101 h 1769515"/>
                  <a:gd name="connsiteX59" fmla="*/ 735061 w 1229634"/>
                  <a:gd name="connsiteY59" fmla="*/ 790132 h 1769515"/>
                  <a:gd name="connsiteX60" fmla="*/ 758905 w 1229634"/>
                  <a:gd name="connsiteY60" fmla="*/ 819085 h 1769515"/>
                  <a:gd name="connsiteX61" fmla="*/ 794669 w 1229634"/>
                  <a:gd name="connsiteY61" fmla="*/ 842928 h 1769515"/>
                  <a:gd name="connsiteX62" fmla="*/ 830434 w 1229634"/>
                  <a:gd name="connsiteY62" fmla="*/ 846334 h 1769515"/>
                  <a:gd name="connsiteX63" fmla="*/ 837247 w 1229634"/>
                  <a:gd name="connsiteY63" fmla="*/ 866771 h 1769515"/>
                  <a:gd name="connsiteX64" fmla="*/ 844059 w 1229634"/>
                  <a:gd name="connsiteY64" fmla="*/ 890615 h 1769515"/>
                  <a:gd name="connsiteX65" fmla="*/ 883230 w 1229634"/>
                  <a:gd name="connsiteY65" fmla="*/ 897427 h 1769515"/>
                  <a:gd name="connsiteX66" fmla="*/ 900261 w 1229634"/>
                  <a:gd name="connsiteY66" fmla="*/ 933192 h 1769515"/>
                  <a:gd name="connsiteX67" fmla="*/ 915589 w 1229634"/>
                  <a:gd name="connsiteY67" fmla="*/ 921270 h 1769515"/>
                  <a:gd name="connsiteX68" fmla="*/ 942839 w 1229634"/>
                  <a:gd name="connsiteY68" fmla="*/ 946817 h 1769515"/>
                  <a:gd name="connsiteX69" fmla="*/ 934323 w 1229634"/>
                  <a:gd name="connsiteY69" fmla="*/ 967254 h 1769515"/>
                  <a:gd name="connsiteX70" fmla="*/ 953057 w 1229634"/>
                  <a:gd name="connsiteY70" fmla="*/ 1008128 h 1769515"/>
                  <a:gd name="connsiteX71" fmla="*/ 971791 w 1229634"/>
                  <a:gd name="connsiteY71" fmla="*/ 1050706 h 1769515"/>
                  <a:gd name="connsiteX72" fmla="*/ 978604 w 1229634"/>
                  <a:gd name="connsiteY72" fmla="*/ 1115423 h 1769515"/>
                  <a:gd name="connsiteX73" fmla="*/ 978604 w 1229634"/>
                  <a:gd name="connsiteY73" fmla="*/ 1149485 h 1769515"/>
                  <a:gd name="connsiteX74" fmla="*/ 1002447 w 1229634"/>
                  <a:gd name="connsiteY74" fmla="*/ 1154594 h 1769515"/>
                  <a:gd name="connsiteX75" fmla="*/ 1009259 w 1229634"/>
                  <a:gd name="connsiteY75" fmla="*/ 1161407 h 1769515"/>
                  <a:gd name="connsiteX76" fmla="*/ 1012666 w 1229634"/>
                  <a:gd name="connsiteY76" fmla="*/ 1123939 h 1769515"/>
                  <a:gd name="connsiteX77" fmla="*/ 1027993 w 1229634"/>
                  <a:gd name="connsiteY77" fmla="*/ 1134157 h 1769515"/>
                  <a:gd name="connsiteX78" fmla="*/ 1065462 w 1229634"/>
                  <a:gd name="connsiteY78" fmla="*/ 1175031 h 1769515"/>
                  <a:gd name="connsiteX79" fmla="*/ 1080789 w 1229634"/>
                  <a:gd name="connsiteY79" fmla="*/ 1202281 h 1769515"/>
                  <a:gd name="connsiteX80" fmla="*/ 1072274 w 1229634"/>
                  <a:gd name="connsiteY80" fmla="*/ 1256780 h 1769515"/>
                  <a:gd name="connsiteX81" fmla="*/ 1113148 w 1229634"/>
                  <a:gd name="connsiteY81" fmla="*/ 1312982 h 1769515"/>
                  <a:gd name="connsiteX82" fmla="*/ 1136992 w 1229634"/>
                  <a:gd name="connsiteY82" fmla="*/ 1318091 h 1769515"/>
                  <a:gd name="connsiteX83" fmla="*/ 1152319 w 1229634"/>
                  <a:gd name="connsiteY83" fmla="*/ 1341935 h 1769515"/>
                  <a:gd name="connsiteX84" fmla="*/ 1157429 w 1229634"/>
                  <a:gd name="connsiteY84" fmla="*/ 1370887 h 1769515"/>
                  <a:gd name="connsiteX85" fmla="*/ 1188084 w 1229634"/>
                  <a:gd name="connsiteY85" fmla="*/ 1393028 h 1769515"/>
                  <a:gd name="connsiteX86" fmla="*/ 1194897 w 1229634"/>
                  <a:gd name="connsiteY86" fmla="*/ 1415168 h 1769515"/>
                  <a:gd name="connsiteX87" fmla="*/ 1203412 w 1229634"/>
                  <a:gd name="connsiteY87" fmla="*/ 1437308 h 1769515"/>
                  <a:gd name="connsiteX88" fmla="*/ 1217037 w 1229634"/>
                  <a:gd name="connsiteY88" fmla="*/ 1449230 h 1769515"/>
                  <a:gd name="connsiteX89" fmla="*/ 1215334 w 1229634"/>
                  <a:gd name="connsiteY89" fmla="*/ 1478182 h 1769515"/>
                  <a:gd name="connsiteX90" fmla="*/ 1228959 w 1229634"/>
                  <a:gd name="connsiteY90" fmla="*/ 1502026 h 1769515"/>
                  <a:gd name="connsiteX91" fmla="*/ 1225552 w 1229634"/>
                  <a:gd name="connsiteY91" fmla="*/ 1513947 h 1769515"/>
                  <a:gd name="connsiteX92" fmla="*/ 1215334 w 1229634"/>
                  <a:gd name="connsiteY92" fmla="*/ 1529275 h 1769515"/>
                  <a:gd name="connsiteX93" fmla="*/ 1217037 w 1229634"/>
                  <a:gd name="connsiteY93" fmla="*/ 1595696 h 1769515"/>
                  <a:gd name="connsiteX94" fmla="*/ 1215334 w 1229634"/>
                  <a:gd name="connsiteY94" fmla="*/ 1612727 h 1769515"/>
                  <a:gd name="connsiteX95" fmla="*/ 1201709 w 1229634"/>
                  <a:gd name="connsiteY95" fmla="*/ 1611024 h 1769515"/>
                  <a:gd name="connsiteX96" fmla="*/ 1210225 w 1229634"/>
                  <a:gd name="connsiteY96" fmla="*/ 1633164 h 1769515"/>
                  <a:gd name="connsiteX97" fmla="*/ 1225552 w 1229634"/>
                  <a:gd name="connsiteY97" fmla="*/ 1667226 h 1769515"/>
                  <a:gd name="connsiteX98" fmla="*/ 1222146 w 1229634"/>
                  <a:gd name="connsiteY98" fmla="*/ 1709803 h 1769515"/>
                  <a:gd name="connsiteX99" fmla="*/ 1181272 w 1229634"/>
                  <a:gd name="connsiteY99" fmla="*/ 1713209 h 1769515"/>
                  <a:gd name="connsiteX100" fmla="*/ 1147210 w 1229634"/>
                  <a:gd name="connsiteY100" fmla="*/ 1699585 h 1769515"/>
                  <a:gd name="connsiteX101" fmla="*/ 1096117 w 1229634"/>
                  <a:gd name="connsiteY101" fmla="*/ 1726834 h 1769515"/>
                  <a:gd name="connsiteX102" fmla="*/ 1092711 w 1229634"/>
                  <a:gd name="connsiteY102" fmla="*/ 1752381 h 1769515"/>
                  <a:gd name="connsiteX103" fmla="*/ 1072274 w 1229634"/>
                  <a:gd name="connsiteY103" fmla="*/ 1750677 h 1769515"/>
                  <a:gd name="connsiteX104" fmla="*/ 1063758 w 1229634"/>
                  <a:gd name="connsiteY104" fmla="*/ 1748974 h 1769515"/>
                  <a:gd name="connsiteX105" fmla="*/ 1048431 w 1229634"/>
                  <a:gd name="connsiteY105" fmla="*/ 1767708 h 1769515"/>
                  <a:gd name="connsiteX106" fmla="*/ 1039915 w 1229634"/>
                  <a:gd name="connsiteY106" fmla="*/ 1769412 h 1769515"/>
                  <a:gd name="connsiteX107" fmla="*/ 1043321 w 1229634"/>
                  <a:gd name="connsiteY107" fmla="*/ 1752381 h 1769515"/>
                  <a:gd name="connsiteX108" fmla="*/ 1031400 w 1229634"/>
                  <a:gd name="connsiteY108" fmla="*/ 1738756 h 1769515"/>
                  <a:gd name="connsiteX109" fmla="*/ 1022884 w 1229634"/>
                  <a:gd name="connsiteY109" fmla="*/ 1726834 h 1769515"/>
                  <a:gd name="connsiteX110" fmla="*/ 1000744 w 1229634"/>
                  <a:gd name="connsiteY110" fmla="*/ 1718319 h 1769515"/>
                  <a:gd name="connsiteX111" fmla="*/ 978604 w 1229634"/>
                  <a:gd name="connsiteY111" fmla="*/ 1718319 h 1769515"/>
                  <a:gd name="connsiteX112" fmla="*/ 968385 w 1229634"/>
                  <a:gd name="connsiteY112" fmla="*/ 1701288 h 1769515"/>
                  <a:gd name="connsiteX113" fmla="*/ 927511 w 1229634"/>
                  <a:gd name="connsiteY113" fmla="*/ 1708100 h 1769515"/>
                  <a:gd name="connsiteX114" fmla="*/ 901964 w 1229634"/>
                  <a:gd name="connsiteY114" fmla="*/ 1694475 h 1769515"/>
                  <a:gd name="connsiteX115" fmla="*/ 878121 w 1229634"/>
                  <a:gd name="connsiteY115" fmla="*/ 1702991 h 1769515"/>
                  <a:gd name="connsiteX116" fmla="*/ 854278 w 1229634"/>
                  <a:gd name="connsiteY116" fmla="*/ 1726834 h 1769515"/>
                  <a:gd name="connsiteX117" fmla="*/ 586892 w 1229634"/>
                  <a:gd name="connsiteY117" fmla="*/ 1701288 h 1769515"/>
                  <a:gd name="connsiteX118" fmla="*/ 440426 w 1229634"/>
                  <a:gd name="connsiteY118" fmla="*/ 1684257 h 1769515"/>
                  <a:gd name="connsiteX119" fmla="*/ 241164 w 1229634"/>
                  <a:gd name="connsiteY119" fmla="*/ 1670632 h 1769515"/>
                  <a:gd name="connsiteX120" fmla="*/ 222430 w 1229634"/>
                  <a:gd name="connsiteY120" fmla="*/ 1668929 h 1769515"/>
                  <a:gd name="connsiteX121" fmla="*/ 241164 w 1229634"/>
                  <a:gd name="connsiteY121" fmla="*/ 1396434 h 1769515"/>
                  <a:gd name="connsiteX122" fmla="*/ -676 w 1229634"/>
                  <a:gd name="connsiteY122" fmla="*/ 1384512 h 1769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</a:cxnLst>
                <a:rect l="l" t="t" r="r" b="b"/>
                <a:pathLst>
                  <a:path w="1229634" h="1769515">
                    <a:moveTo>
                      <a:pt x="29980" y="531262"/>
                    </a:moveTo>
                    <a:lnTo>
                      <a:pt x="55526" y="539777"/>
                    </a:lnTo>
                    <a:lnTo>
                      <a:pt x="92994" y="553402"/>
                    </a:lnTo>
                    <a:lnTo>
                      <a:pt x="113432" y="568730"/>
                    </a:lnTo>
                    <a:lnTo>
                      <a:pt x="130463" y="604495"/>
                    </a:lnTo>
                    <a:lnTo>
                      <a:pt x="161118" y="616416"/>
                    </a:lnTo>
                    <a:lnTo>
                      <a:pt x="193477" y="641963"/>
                    </a:lnTo>
                    <a:lnTo>
                      <a:pt x="222430" y="635150"/>
                    </a:lnTo>
                    <a:lnTo>
                      <a:pt x="251382" y="631744"/>
                    </a:lnTo>
                    <a:lnTo>
                      <a:pt x="270116" y="606198"/>
                    </a:lnTo>
                    <a:lnTo>
                      <a:pt x="290553" y="570433"/>
                    </a:lnTo>
                    <a:lnTo>
                      <a:pt x="312694" y="541480"/>
                    </a:lnTo>
                    <a:lnTo>
                      <a:pt x="328022" y="490387"/>
                    </a:lnTo>
                    <a:lnTo>
                      <a:pt x="331428" y="458029"/>
                    </a:lnTo>
                    <a:lnTo>
                      <a:pt x="353568" y="400124"/>
                    </a:lnTo>
                    <a:lnTo>
                      <a:pt x="343349" y="372874"/>
                    </a:lnTo>
                    <a:lnTo>
                      <a:pt x="351865" y="326891"/>
                    </a:lnTo>
                    <a:lnTo>
                      <a:pt x="346756" y="306453"/>
                    </a:lnTo>
                    <a:lnTo>
                      <a:pt x="338240" y="286016"/>
                    </a:lnTo>
                    <a:lnTo>
                      <a:pt x="351865" y="260470"/>
                    </a:lnTo>
                    <a:lnTo>
                      <a:pt x="365490" y="240033"/>
                    </a:lnTo>
                    <a:lnTo>
                      <a:pt x="362083" y="202565"/>
                    </a:lnTo>
                    <a:lnTo>
                      <a:pt x="379114" y="194049"/>
                    </a:lnTo>
                    <a:lnTo>
                      <a:pt x="391036" y="178721"/>
                    </a:lnTo>
                    <a:lnTo>
                      <a:pt x="368896" y="158284"/>
                    </a:lnTo>
                    <a:lnTo>
                      <a:pt x="406364" y="100379"/>
                    </a:lnTo>
                    <a:lnTo>
                      <a:pt x="419989" y="42473"/>
                    </a:lnTo>
                    <a:lnTo>
                      <a:pt x="425098" y="27146"/>
                    </a:lnTo>
                    <a:lnTo>
                      <a:pt x="443832" y="16927"/>
                    </a:lnTo>
                    <a:lnTo>
                      <a:pt x="460863" y="-104"/>
                    </a:lnTo>
                    <a:lnTo>
                      <a:pt x="469378" y="3302"/>
                    </a:lnTo>
                    <a:lnTo>
                      <a:pt x="467675" y="15224"/>
                    </a:lnTo>
                    <a:lnTo>
                      <a:pt x="488112" y="32255"/>
                    </a:lnTo>
                    <a:lnTo>
                      <a:pt x="489816" y="105488"/>
                    </a:lnTo>
                    <a:lnTo>
                      <a:pt x="500034" y="117410"/>
                    </a:lnTo>
                    <a:lnTo>
                      <a:pt x="513659" y="125925"/>
                    </a:lnTo>
                    <a:lnTo>
                      <a:pt x="500034" y="149769"/>
                    </a:lnTo>
                    <a:lnTo>
                      <a:pt x="528987" y="183831"/>
                    </a:lnTo>
                    <a:lnTo>
                      <a:pt x="528987" y="197455"/>
                    </a:lnTo>
                    <a:lnTo>
                      <a:pt x="537502" y="223002"/>
                    </a:lnTo>
                    <a:lnTo>
                      <a:pt x="532393" y="284313"/>
                    </a:lnTo>
                    <a:lnTo>
                      <a:pt x="544315" y="326891"/>
                    </a:lnTo>
                    <a:lnTo>
                      <a:pt x="551127" y="357546"/>
                    </a:lnTo>
                    <a:lnTo>
                      <a:pt x="571564" y="367765"/>
                    </a:lnTo>
                    <a:lnTo>
                      <a:pt x="593704" y="347328"/>
                    </a:lnTo>
                    <a:lnTo>
                      <a:pt x="620954" y="342218"/>
                    </a:lnTo>
                    <a:lnTo>
                      <a:pt x="627766" y="371171"/>
                    </a:lnTo>
                    <a:lnTo>
                      <a:pt x="663531" y="401827"/>
                    </a:lnTo>
                    <a:lnTo>
                      <a:pt x="680562" y="415452"/>
                    </a:lnTo>
                    <a:lnTo>
                      <a:pt x="678859" y="464841"/>
                    </a:lnTo>
                    <a:lnTo>
                      <a:pt x="687375" y="505715"/>
                    </a:lnTo>
                    <a:lnTo>
                      <a:pt x="685671" y="531262"/>
                    </a:lnTo>
                    <a:lnTo>
                      <a:pt x="682265" y="555105"/>
                    </a:lnTo>
                    <a:lnTo>
                      <a:pt x="721436" y="636854"/>
                    </a:lnTo>
                    <a:lnTo>
                      <a:pt x="733358" y="658994"/>
                    </a:lnTo>
                    <a:lnTo>
                      <a:pt x="731655" y="696462"/>
                    </a:lnTo>
                    <a:lnTo>
                      <a:pt x="719733" y="723711"/>
                    </a:lnTo>
                    <a:lnTo>
                      <a:pt x="741874" y="732227"/>
                    </a:lnTo>
                    <a:lnTo>
                      <a:pt x="736764" y="773101"/>
                    </a:lnTo>
                    <a:lnTo>
                      <a:pt x="735061" y="790132"/>
                    </a:lnTo>
                    <a:lnTo>
                      <a:pt x="758905" y="819085"/>
                    </a:lnTo>
                    <a:lnTo>
                      <a:pt x="794669" y="842928"/>
                    </a:lnTo>
                    <a:lnTo>
                      <a:pt x="830434" y="846334"/>
                    </a:lnTo>
                    <a:lnTo>
                      <a:pt x="837247" y="866771"/>
                    </a:lnTo>
                    <a:lnTo>
                      <a:pt x="844059" y="890615"/>
                    </a:lnTo>
                    <a:lnTo>
                      <a:pt x="883230" y="897427"/>
                    </a:lnTo>
                    <a:lnTo>
                      <a:pt x="900261" y="933192"/>
                    </a:lnTo>
                    <a:lnTo>
                      <a:pt x="915589" y="921270"/>
                    </a:lnTo>
                    <a:lnTo>
                      <a:pt x="942839" y="946817"/>
                    </a:lnTo>
                    <a:lnTo>
                      <a:pt x="934323" y="967254"/>
                    </a:lnTo>
                    <a:lnTo>
                      <a:pt x="953057" y="1008128"/>
                    </a:lnTo>
                    <a:lnTo>
                      <a:pt x="971791" y="1050706"/>
                    </a:lnTo>
                    <a:lnTo>
                      <a:pt x="978604" y="1115423"/>
                    </a:lnTo>
                    <a:lnTo>
                      <a:pt x="978604" y="1149485"/>
                    </a:lnTo>
                    <a:lnTo>
                      <a:pt x="1002447" y="1154594"/>
                    </a:lnTo>
                    <a:lnTo>
                      <a:pt x="1009259" y="1161407"/>
                    </a:lnTo>
                    <a:lnTo>
                      <a:pt x="1012666" y="1123939"/>
                    </a:lnTo>
                    <a:lnTo>
                      <a:pt x="1027993" y="1134157"/>
                    </a:lnTo>
                    <a:lnTo>
                      <a:pt x="1065462" y="1175031"/>
                    </a:lnTo>
                    <a:lnTo>
                      <a:pt x="1080789" y="1202281"/>
                    </a:lnTo>
                    <a:lnTo>
                      <a:pt x="1072274" y="1256780"/>
                    </a:lnTo>
                    <a:lnTo>
                      <a:pt x="1113148" y="1312982"/>
                    </a:lnTo>
                    <a:lnTo>
                      <a:pt x="1136992" y="1318091"/>
                    </a:lnTo>
                    <a:lnTo>
                      <a:pt x="1152319" y="1341935"/>
                    </a:lnTo>
                    <a:lnTo>
                      <a:pt x="1157429" y="1370887"/>
                    </a:lnTo>
                    <a:lnTo>
                      <a:pt x="1188084" y="1393028"/>
                    </a:lnTo>
                    <a:lnTo>
                      <a:pt x="1194897" y="1415168"/>
                    </a:lnTo>
                    <a:lnTo>
                      <a:pt x="1203412" y="1437308"/>
                    </a:lnTo>
                    <a:lnTo>
                      <a:pt x="1217037" y="1449230"/>
                    </a:lnTo>
                    <a:lnTo>
                      <a:pt x="1215334" y="1478182"/>
                    </a:lnTo>
                    <a:lnTo>
                      <a:pt x="1228959" y="1502026"/>
                    </a:lnTo>
                    <a:lnTo>
                      <a:pt x="1225552" y="1513947"/>
                    </a:lnTo>
                    <a:lnTo>
                      <a:pt x="1215334" y="1529275"/>
                    </a:lnTo>
                    <a:lnTo>
                      <a:pt x="1217037" y="1595696"/>
                    </a:lnTo>
                    <a:lnTo>
                      <a:pt x="1215334" y="1612727"/>
                    </a:lnTo>
                    <a:lnTo>
                      <a:pt x="1201709" y="1611024"/>
                    </a:lnTo>
                    <a:lnTo>
                      <a:pt x="1210225" y="1633164"/>
                    </a:lnTo>
                    <a:lnTo>
                      <a:pt x="1225552" y="1667226"/>
                    </a:lnTo>
                    <a:lnTo>
                      <a:pt x="1222146" y="1709803"/>
                    </a:lnTo>
                    <a:lnTo>
                      <a:pt x="1181272" y="1713209"/>
                    </a:lnTo>
                    <a:lnTo>
                      <a:pt x="1147210" y="1699585"/>
                    </a:lnTo>
                    <a:lnTo>
                      <a:pt x="1096117" y="1726834"/>
                    </a:lnTo>
                    <a:lnTo>
                      <a:pt x="1092711" y="1752381"/>
                    </a:lnTo>
                    <a:lnTo>
                      <a:pt x="1072274" y="1750677"/>
                    </a:lnTo>
                    <a:lnTo>
                      <a:pt x="1063758" y="1748974"/>
                    </a:lnTo>
                    <a:lnTo>
                      <a:pt x="1048431" y="1767708"/>
                    </a:lnTo>
                    <a:lnTo>
                      <a:pt x="1039915" y="1769412"/>
                    </a:lnTo>
                    <a:lnTo>
                      <a:pt x="1043321" y="1752381"/>
                    </a:lnTo>
                    <a:lnTo>
                      <a:pt x="1031400" y="1738756"/>
                    </a:lnTo>
                    <a:lnTo>
                      <a:pt x="1022884" y="1726834"/>
                    </a:lnTo>
                    <a:lnTo>
                      <a:pt x="1000744" y="1718319"/>
                    </a:lnTo>
                    <a:lnTo>
                      <a:pt x="978604" y="1718319"/>
                    </a:lnTo>
                    <a:lnTo>
                      <a:pt x="968385" y="1701288"/>
                    </a:lnTo>
                    <a:lnTo>
                      <a:pt x="927511" y="1708100"/>
                    </a:lnTo>
                    <a:lnTo>
                      <a:pt x="901964" y="1694475"/>
                    </a:lnTo>
                    <a:lnTo>
                      <a:pt x="878121" y="1702991"/>
                    </a:lnTo>
                    <a:lnTo>
                      <a:pt x="854278" y="1726834"/>
                    </a:lnTo>
                    <a:lnTo>
                      <a:pt x="586892" y="1701288"/>
                    </a:lnTo>
                    <a:lnTo>
                      <a:pt x="440426" y="1684257"/>
                    </a:lnTo>
                    <a:lnTo>
                      <a:pt x="241164" y="1670632"/>
                    </a:lnTo>
                    <a:lnTo>
                      <a:pt x="222430" y="1668929"/>
                    </a:lnTo>
                    <a:lnTo>
                      <a:pt x="241164" y="1396434"/>
                    </a:lnTo>
                    <a:lnTo>
                      <a:pt x="-676" y="1384512"/>
                    </a:lnTo>
                    <a:close/>
                  </a:path>
                </a:pathLst>
              </a:custGeom>
              <a:solidFill>
                <a:srgbClr val="F4E3F3"/>
              </a:solidFill>
              <a:ln w="17362" cap="flat">
                <a:solidFill>
                  <a:srgbClr val="C875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625CBCBF-9406-1E19-79B8-0246E7A7B790}"/>
                  </a:ext>
                </a:extLst>
              </p:cNvPr>
              <p:cNvSpPr/>
              <p:nvPr/>
            </p:nvSpPr>
            <p:spPr>
              <a:xfrm>
                <a:off x="2264653" y="3361485"/>
                <a:ext cx="61311" cy="36616"/>
              </a:xfrm>
              <a:custGeom>
                <a:avLst/>
                <a:gdLst>
                  <a:gd name="connsiteX0" fmla="*/ 5506 w 61311"/>
                  <a:gd name="connsiteY0" fmla="*/ 34980 h 36616"/>
                  <a:gd name="connsiteX1" fmla="*/ 16576 w 61311"/>
                  <a:gd name="connsiteY1" fmla="*/ 36683 h 36616"/>
                  <a:gd name="connsiteX2" fmla="*/ 30201 w 61311"/>
                  <a:gd name="connsiteY2" fmla="*/ 32426 h 36616"/>
                  <a:gd name="connsiteX3" fmla="*/ 48935 w 61311"/>
                  <a:gd name="connsiteY3" fmla="*/ 23059 h 36616"/>
                  <a:gd name="connsiteX4" fmla="*/ 58302 w 61311"/>
                  <a:gd name="connsiteY4" fmla="*/ 21356 h 36616"/>
                  <a:gd name="connsiteX5" fmla="*/ 60856 w 61311"/>
                  <a:gd name="connsiteY5" fmla="*/ 11989 h 36616"/>
                  <a:gd name="connsiteX6" fmla="*/ 57450 w 61311"/>
                  <a:gd name="connsiteY6" fmla="*/ 4325 h 36616"/>
                  <a:gd name="connsiteX7" fmla="*/ 31904 w 61311"/>
                  <a:gd name="connsiteY7" fmla="*/ 67 h 36616"/>
                  <a:gd name="connsiteX8" fmla="*/ 18279 w 61311"/>
                  <a:gd name="connsiteY8" fmla="*/ 4325 h 36616"/>
                  <a:gd name="connsiteX9" fmla="*/ 7209 w 61311"/>
                  <a:gd name="connsiteY9" fmla="*/ 12840 h 36616"/>
                  <a:gd name="connsiteX10" fmla="*/ 397 w 61311"/>
                  <a:gd name="connsiteY10" fmla="*/ 22207 h 36616"/>
                  <a:gd name="connsiteX11" fmla="*/ -455 w 61311"/>
                  <a:gd name="connsiteY11" fmla="*/ 31574 h 36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311" h="36616">
                    <a:moveTo>
                      <a:pt x="5506" y="34980"/>
                    </a:moveTo>
                    <a:lnTo>
                      <a:pt x="16576" y="36683"/>
                    </a:lnTo>
                    <a:lnTo>
                      <a:pt x="30201" y="32426"/>
                    </a:lnTo>
                    <a:lnTo>
                      <a:pt x="48935" y="23059"/>
                    </a:lnTo>
                    <a:lnTo>
                      <a:pt x="58302" y="21356"/>
                    </a:lnTo>
                    <a:lnTo>
                      <a:pt x="60856" y="11989"/>
                    </a:lnTo>
                    <a:lnTo>
                      <a:pt x="57450" y="4325"/>
                    </a:lnTo>
                    <a:lnTo>
                      <a:pt x="31904" y="67"/>
                    </a:lnTo>
                    <a:lnTo>
                      <a:pt x="18279" y="4325"/>
                    </a:lnTo>
                    <a:lnTo>
                      <a:pt x="7209" y="12840"/>
                    </a:lnTo>
                    <a:lnTo>
                      <a:pt x="397" y="22207"/>
                    </a:lnTo>
                    <a:lnTo>
                      <a:pt x="-455" y="31574"/>
                    </a:lnTo>
                    <a:close/>
                  </a:path>
                </a:pathLst>
              </a:custGeom>
              <a:solidFill>
                <a:srgbClr val="F4E3F3"/>
              </a:solidFill>
              <a:ln w="17362" cap="flat">
                <a:solidFill>
                  <a:srgbClr val="C875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1A2DF075-CA83-02BF-2BE0-06BB81A68A2C}"/>
                  </a:ext>
                </a:extLst>
              </p:cNvPr>
              <p:cNvSpPr/>
              <p:nvPr/>
            </p:nvSpPr>
            <p:spPr>
              <a:xfrm>
                <a:off x="3371664" y="4253906"/>
                <a:ext cx="39171" cy="66420"/>
              </a:xfrm>
              <a:custGeom>
                <a:avLst/>
                <a:gdLst>
                  <a:gd name="connsiteX0" fmla="*/ -979 w 39171"/>
                  <a:gd name="connsiteY0" fmla="*/ 38804 h 66420"/>
                  <a:gd name="connsiteX1" fmla="*/ 4130 w 39171"/>
                  <a:gd name="connsiteY1" fmla="*/ 62647 h 66420"/>
                  <a:gd name="connsiteX2" fmla="*/ 16052 w 39171"/>
                  <a:gd name="connsiteY2" fmla="*/ 66054 h 66420"/>
                  <a:gd name="connsiteX3" fmla="*/ 31380 w 39171"/>
                  <a:gd name="connsiteY3" fmla="*/ 43913 h 66420"/>
                  <a:gd name="connsiteX4" fmla="*/ 38192 w 39171"/>
                  <a:gd name="connsiteY4" fmla="*/ 13258 h 66420"/>
                  <a:gd name="connsiteX5" fmla="*/ 19458 w 39171"/>
                  <a:gd name="connsiteY5" fmla="*/ -367 h 66420"/>
                  <a:gd name="connsiteX6" fmla="*/ 7536 w 39171"/>
                  <a:gd name="connsiteY6" fmla="*/ 8148 h 66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171" h="66420">
                    <a:moveTo>
                      <a:pt x="-979" y="38804"/>
                    </a:moveTo>
                    <a:lnTo>
                      <a:pt x="4130" y="62647"/>
                    </a:lnTo>
                    <a:lnTo>
                      <a:pt x="16052" y="66054"/>
                    </a:lnTo>
                    <a:lnTo>
                      <a:pt x="31380" y="43913"/>
                    </a:lnTo>
                    <a:lnTo>
                      <a:pt x="38192" y="13258"/>
                    </a:lnTo>
                    <a:lnTo>
                      <a:pt x="19458" y="-367"/>
                    </a:lnTo>
                    <a:lnTo>
                      <a:pt x="7536" y="8148"/>
                    </a:lnTo>
                    <a:close/>
                  </a:path>
                </a:pathLst>
              </a:custGeom>
              <a:solidFill>
                <a:srgbClr val="F4E3F3"/>
              </a:solidFill>
              <a:ln w="17362" cap="flat">
                <a:solidFill>
                  <a:srgbClr val="C875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8" name="Graphic 6">
              <a:extLst>
                <a:ext uri="{FF2B5EF4-FFF2-40B4-BE49-F238E27FC236}">
                  <a16:creationId xmlns:a16="http://schemas.microsoft.com/office/drawing/2014/main" id="{BF27E766-62D0-9B40-C697-D70BB932D467}"/>
                </a:ext>
              </a:extLst>
            </p:cNvPr>
            <p:cNvGrpSpPr/>
            <p:nvPr/>
          </p:nvGrpSpPr>
          <p:grpSpPr>
            <a:xfrm>
              <a:off x="1399481" y="4241985"/>
              <a:ext cx="970763" cy="1114672"/>
              <a:chOff x="1399481" y="4241985"/>
              <a:chExt cx="970763" cy="1114672"/>
            </a:xfrm>
            <a:solidFill>
              <a:srgbClr val="F4E3F3"/>
            </a:solidFill>
          </p:grpSpPr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3FF67183-8928-B230-3A2C-FB1D689341B5}"/>
                  </a:ext>
                </a:extLst>
              </p:cNvPr>
              <p:cNvSpPr/>
              <p:nvPr/>
            </p:nvSpPr>
            <p:spPr>
              <a:xfrm>
                <a:off x="1399481" y="4241985"/>
                <a:ext cx="970763" cy="1114672"/>
              </a:xfrm>
              <a:custGeom>
                <a:avLst/>
                <a:gdLst>
                  <a:gd name="connsiteX0" fmla="*/ 901530 w 970763"/>
                  <a:gd name="connsiteY0" fmla="*/ 1112357 h 1114672"/>
                  <a:gd name="connsiteX1" fmla="*/ 877687 w 970763"/>
                  <a:gd name="connsiteY1" fmla="*/ 1108951 h 1114672"/>
                  <a:gd name="connsiteX2" fmla="*/ 859804 w 970763"/>
                  <a:gd name="connsiteY2" fmla="*/ 1088514 h 1114672"/>
                  <a:gd name="connsiteX3" fmla="*/ 827445 w 970763"/>
                  <a:gd name="connsiteY3" fmla="*/ 1029757 h 1114672"/>
                  <a:gd name="connsiteX4" fmla="*/ 820633 w 970763"/>
                  <a:gd name="connsiteY4" fmla="*/ 1007617 h 1114672"/>
                  <a:gd name="connsiteX5" fmla="*/ 827445 w 970763"/>
                  <a:gd name="connsiteY5" fmla="*/ 990586 h 1114672"/>
                  <a:gd name="connsiteX6" fmla="*/ 818930 w 970763"/>
                  <a:gd name="connsiteY6" fmla="*/ 953118 h 1114672"/>
                  <a:gd name="connsiteX7" fmla="*/ 812969 w 970763"/>
                  <a:gd name="connsiteY7" fmla="*/ 916501 h 1114672"/>
                  <a:gd name="connsiteX8" fmla="*/ 789977 w 970763"/>
                  <a:gd name="connsiteY8" fmla="*/ 896064 h 1114672"/>
                  <a:gd name="connsiteX9" fmla="*/ 765282 w 970763"/>
                  <a:gd name="connsiteY9" fmla="*/ 875627 h 1114672"/>
                  <a:gd name="connsiteX10" fmla="*/ 746548 w 970763"/>
                  <a:gd name="connsiteY10" fmla="*/ 878181 h 1114672"/>
                  <a:gd name="connsiteX11" fmla="*/ 735478 w 970763"/>
                  <a:gd name="connsiteY11" fmla="*/ 881588 h 1114672"/>
                  <a:gd name="connsiteX12" fmla="*/ 713338 w 970763"/>
                  <a:gd name="connsiteY12" fmla="*/ 879033 h 1114672"/>
                  <a:gd name="connsiteX13" fmla="*/ 715041 w 970763"/>
                  <a:gd name="connsiteY13" fmla="*/ 867963 h 1114672"/>
                  <a:gd name="connsiteX14" fmla="*/ 736330 w 970763"/>
                  <a:gd name="connsiteY14" fmla="*/ 832198 h 1114672"/>
                  <a:gd name="connsiteX15" fmla="*/ 740588 w 970763"/>
                  <a:gd name="connsiteY15" fmla="*/ 813464 h 1114672"/>
                  <a:gd name="connsiteX16" fmla="*/ 739736 w 970763"/>
                  <a:gd name="connsiteY16" fmla="*/ 794730 h 1114672"/>
                  <a:gd name="connsiteX17" fmla="*/ 711635 w 970763"/>
                  <a:gd name="connsiteY17" fmla="*/ 750449 h 1114672"/>
                  <a:gd name="connsiteX18" fmla="*/ 705674 w 970763"/>
                  <a:gd name="connsiteY18" fmla="*/ 767480 h 1114672"/>
                  <a:gd name="connsiteX19" fmla="*/ 686940 w 970763"/>
                  <a:gd name="connsiteY19" fmla="*/ 831346 h 1114672"/>
                  <a:gd name="connsiteX20" fmla="*/ 672464 w 970763"/>
                  <a:gd name="connsiteY20" fmla="*/ 838159 h 1114672"/>
                  <a:gd name="connsiteX21" fmla="*/ 632441 w 970763"/>
                  <a:gd name="connsiteY21" fmla="*/ 838159 h 1114672"/>
                  <a:gd name="connsiteX22" fmla="*/ 623926 w 970763"/>
                  <a:gd name="connsiteY22" fmla="*/ 818573 h 1114672"/>
                  <a:gd name="connsiteX23" fmla="*/ 633293 w 970763"/>
                  <a:gd name="connsiteY23" fmla="*/ 811761 h 1114672"/>
                  <a:gd name="connsiteX24" fmla="*/ 654581 w 970763"/>
                  <a:gd name="connsiteY24" fmla="*/ 810909 h 1114672"/>
                  <a:gd name="connsiteX25" fmla="*/ 657987 w 970763"/>
                  <a:gd name="connsiteY25" fmla="*/ 797284 h 1114672"/>
                  <a:gd name="connsiteX26" fmla="*/ 663097 w 970763"/>
                  <a:gd name="connsiteY26" fmla="*/ 753004 h 1114672"/>
                  <a:gd name="connsiteX27" fmla="*/ 672464 w 970763"/>
                  <a:gd name="connsiteY27" fmla="*/ 718942 h 1114672"/>
                  <a:gd name="connsiteX28" fmla="*/ 696307 w 970763"/>
                  <a:gd name="connsiteY28" fmla="*/ 698505 h 1114672"/>
                  <a:gd name="connsiteX29" fmla="*/ 702268 w 970763"/>
                  <a:gd name="connsiteY29" fmla="*/ 688286 h 1114672"/>
                  <a:gd name="connsiteX30" fmla="*/ 701416 w 970763"/>
                  <a:gd name="connsiteY30" fmla="*/ 661037 h 1114672"/>
                  <a:gd name="connsiteX31" fmla="*/ 712486 w 970763"/>
                  <a:gd name="connsiteY31" fmla="*/ 655076 h 1114672"/>
                  <a:gd name="connsiteX32" fmla="*/ 715893 w 970763"/>
                  <a:gd name="connsiteY32" fmla="*/ 650818 h 1114672"/>
                  <a:gd name="connsiteX33" fmla="*/ 696307 w 970763"/>
                  <a:gd name="connsiteY33" fmla="*/ 596319 h 1114672"/>
                  <a:gd name="connsiteX34" fmla="*/ 688643 w 970763"/>
                  <a:gd name="connsiteY34" fmla="*/ 598022 h 1114672"/>
                  <a:gd name="connsiteX35" fmla="*/ 686940 w 970763"/>
                  <a:gd name="connsiteY35" fmla="*/ 628678 h 1114672"/>
                  <a:gd name="connsiteX36" fmla="*/ 675018 w 970763"/>
                  <a:gd name="connsiteY36" fmla="*/ 641451 h 1114672"/>
                  <a:gd name="connsiteX37" fmla="*/ 653730 w 970763"/>
                  <a:gd name="connsiteY37" fmla="*/ 678068 h 1114672"/>
                  <a:gd name="connsiteX38" fmla="*/ 643511 w 970763"/>
                  <a:gd name="connsiteY38" fmla="*/ 698505 h 1114672"/>
                  <a:gd name="connsiteX39" fmla="*/ 623074 w 970763"/>
                  <a:gd name="connsiteY39" fmla="*/ 701911 h 1114672"/>
                  <a:gd name="connsiteX40" fmla="*/ 592418 w 970763"/>
                  <a:gd name="connsiteY40" fmla="*/ 723200 h 1114672"/>
                  <a:gd name="connsiteX41" fmla="*/ 569427 w 970763"/>
                  <a:gd name="connsiteY41" fmla="*/ 756410 h 1114672"/>
                  <a:gd name="connsiteX42" fmla="*/ 549841 w 970763"/>
                  <a:gd name="connsiteY42" fmla="*/ 787917 h 1114672"/>
                  <a:gd name="connsiteX43" fmla="*/ 530255 w 970763"/>
                  <a:gd name="connsiteY43" fmla="*/ 802394 h 1114672"/>
                  <a:gd name="connsiteX44" fmla="*/ 511521 w 970763"/>
                  <a:gd name="connsiteY44" fmla="*/ 794730 h 1114672"/>
                  <a:gd name="connsiteX45" fmla="*/ 491936 w 970763"/>
                  <a:gd name="connsiteY45" fmla="*/ 729161 h 1114672"/>
                  <a:gd name="connsiteX46" fmla="*/ 491084 w 970763"/>
                  <a:gd name="connsiteY46" fmla="*/ 712130 h 1114672"/>
                  <a:gd name="connsiteX47" fmla="*/ 467241 w 970763"/>
                  <a:gd name="connsiteY47" fmla="*/ 689138 h 1114672"/>
                  <a:gd name="connsiteX48" fmla="*/ 451061 w 970763"/>
                  <a:gd name="connsiteY48" fmla="*/ 652521 h 1114672"/>
                  <a:gd name="connsiteX49" fmla="*/ 429773 w 970763"/>
                  <a:gd name="connsiteY49" fmla="*/ 644857 h 1114672"/>
                  <a:gd name="connsiteX50" fmla="*/ 414445 w 970763"/>
                  <a:gd name="connsiteY50" fmla="*/ 629530 h 1114672"/>
                  <a:gd name="connsiteX51" fmla="*/ 407633 w 970763"/>
                  <a:gd name="connsiteY51" fmla="*/ 616756 h 1114672"/>
                  <a:gd name="connsiteX52" fmla="*/ 417851 w 970763"/>
                  <a:gd name="connsiteY52" fmla="*/ 598022 h 1114672"/>
                  <a:gd name="connsiteX53" fmla="*/ 400820 w 970763"/>
                  <a:gd name="connsiteY53" fmla="*/ 588659 h 1114672"/>
                  <a:gd name="connsiteX54" fmla="*/ 392305 w 970763"/>
                  <a:gd name="connsiteY54" fmla="*/ 575886 h 1114672"/>
                  <a:gd name="connsiteX55" fmla="*/ 381235 w 970763"/>
                  <a:gd name="connsiteY55" fmla="*/ 558003 h 1114672"/>
                  <a:gd name="connsiteX56" fmla="*/ 365055 w 970763"/>
                  <a:gd name="connsiteY56" fmla="*/ 550339 h 1114672"/>
                  <a:gd name="connsiteX57" fmla="*/ 338657 w 970763"/>
                  <a:gd name="connsiteY57" fmla="*/ 558855 h 1114672"/>
                  <a:gd name="connsiteX58" fmla="*/ 325032 w 970763"/>
                  <a:gd name="connsiteY58" fmla="*/ 548636 h 1114672"/>
                  <a:gd name="connsiteX59" fmla="*/ 307150 w 970763"/>
                  <a:gd name="connsiteY59" fmla="*/ 539269 h 1114672"/>
                  <a:gd name="connsiteX60" fmla="*/ 289267 w 970763"/>
                  <a:gd name="connsiteY60" fmla="*/ 535863 h 1114672"/>
                  <a:gd name="connsiteX61" fmla="*/ 280752 w 970763"/>
                  <a:gd name="connsiteY61" fmla="*/ 542675 h 1114672"/>
                  <a:gd name="connsiteX62" fmla="*/ 267127 w 970763"/>
                  <a:gd name="connsiteY62" fmla="*/ 542675 h 1114672"/>
                  <a:gd name="connsiteX63" fmla="*/ 246690 w 970763"/>
                  <a:gd name="connsiteY63" fmla="*/ 528199 h 1114672"/>
                  <a:gd name="connsiteX64" fmla="*/ 216034 w 970763"/>
                  <a:gd name="connsiteY64" fmla="*/ 509465 h 1114672"/>
                  <a:gd name="connsiteX65" fmla="*/ 189636 w 970763"/>
                  <a:gd name="connsiteY65" fmla="*/ 496692 h 1114672"/>
                  <a:gd name="connsiteX66" fmla="*/ 180269 w 970763"/>
                  <a:gd name="connsiteY66" fmla="*/ 494989 h 1114672"/>
                  <a:gd name="connsiteX67" fmla="*/ 172605 w 970763"/>
                  <a:gd name="connsiteY67" fmla="*/ 496692 h 1114672"/>
                  <a:gd name="connsiteX68" fmla="*/ 159832 w 970763"/>
                  <a:gd name="connsiteY68" fmla="*/ 503504 h 1114672"/>
                  <a:gd name="connsiteX69" fmla="*/ 119810 w 970763"/>
                  <a:gd name="connsiteY69" fmla="*/ 504356 h 1114672"/>
                  <a:gd name="connsiteX70" fmla="*/ 21030 w 970763"/>
                  <a:gd name="connsiteY70" fmla="*/ 511168 h 1114672"/>
                  <a:gd name="connsiteX71" fmla="*/ -259 w 970763"/>
                  <a:gd name="connsiteY71" fmla="*/ 5349 h 1114672"/>
                  <a:gd name="connsiteX72" fmla="*/ 308001 w 970763"/>
                  <a:gd name="connsiteY72" fmla="*/ -612 h 1114672"/>
                  <a:gd name="connsiteX73" fmla="*/ 550692 w 970763"/>
                  <a:gd name="connsiteY73" fmla="*/ 239 h 1114672"/>
                  <a:gd name="connsiteX74" fmla="*/ 800196 w 970763"/>
                  <a:gd name="connsiteY74" fmla="*/ 10458 h 1114672"/>
                  <a:gd name="connsiteX75" fmla="*/ 970505 w 970763"/>
                  <a:gd name="connsiteY75" fmla="*/ 17270 h 1114672"/>
                  <a:gd name="connsiteX76" fmla="*/ 906639 w 970763"/>
                  <a:gd name="connsiteY76" fmla="*/ 1114060 h 1114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970763" h="1114672">
                    <a:moveTo>
                      <a:pt x="901530" y="1112357"/>
                    </a:moveTo>
                    <a:lnTo>
                      <a:pt x="877687" y="1108951"/>
                    </a:lnTo>
                    <a:lnTo>
                      <a:pt x="859804" y="1088514"/>
                    </a:lnTo>
                    <a:lnTo>
                      <a:pt x="827445" y="1029757"/>
                    </a:lnTo>
                    <a:lnTo>
                      <a:pt x="820633" y="1007617"/>
                    </a:lnTo>
                    <a:lnTo>
                      <a:pt x="827445" y="990586"/>
                    </a:lnTo>
                    <a:lnTo>
                      <a:pt x="818930" y="953118"/>
                    </a:lnTo>
                    <a:lnTo>
                      <a:pt x="812969" y="916501"/>
                    </a:lnTo>
                    <a:lnTo>
                      <a:pt x="789977" y="896064"/>
                    </a:lnTo>
                    <a:lnTo>
                      <a:pt x="765282" y="875627"/>
                    </a:lnTo>
                    <a:lnTo>
                      <a:pt x="746548" y="878181"/>
                    </a:lnTo>
                    <a:lnTo>
                      <a:pt x="735478" y="881588"/>
                    </a:lnTo>
                    <a:lnTo>
                      <a:pt x="713338" y="879033"/>
                    </a:lnTo>
                    <a:lnTo>
                      <a:pt x="715041" y="867963"/>
                    </a:lnTo>
                    <a:lnTo>
                      <a:pt x="736330" y="832198"/>
                    </a:lnTo>
                    <a:lnTo>
                      <a:pt x="740588" y="813464"/>
                    </a:lnTo>
                    <a:lnTo>
                      <a:pt x="739736" y="794730"/>
                    </a:lnTo>
                    <a:lnTo>
                      <a:pt x="711635" y="750449"/>
                    </a:lnTo>
                    <a:lnTo>
                      <a:pt x="705674" y="767480"/>
                    </a:lnTo>
                    <a:lnTo>
                      <a:pt x="686940" y="831346"/>
                    </a:lnTo>
                    <a:lnTo>
                      <a:pt x="672464" y="838159"/>
                    </a:lnTo>
                    <a:lnTo>
                      <a:pt x="632441" y="838159"/>
                    </a:lnTo>
                    <a:lnTo>
                      <a:pt x="623926" y="818573"/>
                    </a:lnTo>
                    <a:lnTo>
                      <a:pt x="633293" y="811761"/>
                    </a:lnTo>
                    <a:lnTo>
                      <a:pt x="654581" y="810909"/>
                    </a:lnTo>
                    <a:lnTo>
                      <a:pt x="657987" y="797284"/>
                    </a:lnTo>
                    <a:lnTo>
                      <a:pt x="663097" y="753004"/>
                    </a:lnTo>
                    <a:lnTo>
                      <a:pt x="672464" y="718942"/>
                    </a:lnTo>
                    <a:lnTo>
                      <a:pt x="696307" y="698505"/>
                    </a:lnTo>
                    <a:lnTo>
                      <a:pt x="702268" y="688286"/>
                    </a:lnTo>
                    <a:lnTo>
                      <a:pt x="701416" y="661037"/>
                    </a:lnTo>
                    <a:lnTo>
                      <a:pt x="712486" y="655076"/>
                    </a:lnTo>
                    <a:lnTo>
                      <a:pt x="715893" y="650818"/>
                    </a:lnTo>
                    <a:lnTo>
                      <a:pt x="696307" y="596319"/>
                    </a:lnTo>
                    <a:lnTo>
                      <a:pt x="688643" y="598022"/>
                    </a:lnTo>
                    <a:lnTo>
                      <a:pt x="686940" y="628678"/>
                    </a:lnTo>
                    <a:lnTo>
                      <a:pt x="675018" y="641451"/>
                    </a:lnTo>
                    <a:lnTo>
                      <a:pt x="653730" y="678068"/>
                    </a:lnTo>
                    <a:lnTo>
                      <a:pt x="643511" y="698505"/>
                    </a:lnTo>
                    <a:lnTo>
                      <a:pt x="623074" y="701911"/>
                    </a:lnTo>
                    <a:lnTo>
                      <a:pt x="592418" y="723200"/>
                    </a:lnTo>
                    <a:lnTo>
                      <a:pt x="569427" y="756410"/>
                    </a:lnTo>
                    <a:lnTo>
                      <a:pt x="549841" y="787917"/>
                    </a:lnTo>
                    <a:lnTo>
                      <a:pt x="530255" y="802394"/>
                    </a:lnTo>
                    <a:lnTo>
                      <a:pt x="511521" y="794730"/>
                    </a:lnTo>
                    <a:lnTo>
                      <a:pt x="491936" y="729161"/>
                    </a:lnTo>
                    <a:lnTo>
                      <a:pt x="491084" y="712130"/>
                    </a:lnTo>
                    <a:lnTo>
                      <a:pt x="467241" y="689138"/>
                    </a:lnTo>
                    <a:lnTo>
                      <a:pt x="451061" y="652521"/>
                    </a:lnTo>
                    <a:lnTo>
                      <a:pt x="429773" y="644857"/>
                    </a:lnTo>
                    <a:lnTo>
                      <a:pt x="414445" y="629530"/>
                    </a:lnTo>
                    <a:lnTo>
                      <a:pt x="407633" y="616756"/>
                    </a:lnTo>
                    <a:lnTo>
                      <a:pt x="417851" y="598022"/>
                    </a:lnTo>
                    <a:lnTo>
                      <a:pt x="400820" y="588659"/>
                    </a:lnTo>
                    <a:lnTo>
                      <a:pt x="392305" y="575886"/>
                    </a:lnTo>
                    <a:lnTo>
                      <a:pt x="381235" y="558003"/>
                    </a:lnTo>
                    <a:lnTo>
                      <a:pt x="365055" y="550339"/>
                    </a:lnTo>
                    <a:lnTo>
                      <a:pt x="338657" y="558855"/>
                    </a:lnTo>
                    <a:lnTo>
                      <a:pt x="325032" y="548636"/>
                    </a:lnTo>
                    <a:lnTo>
                      <a:pt x="307150" y="539269"/>
                    </a:lnTo>
                    <a:lnTo>
                      <a:pt x="289267" y="535863"/>
                    </a:lnTo>
                    <a:lnTo>
                      <a:pt x="280752" y="542675"/>
                    </a:lnTo>
                    <a:lnTo>
                      <a:pt x="267127" y="542675"/>
                    </a:lnTo>
                    <a:lnTo>
                      <a:pt x="246690" y="528199"/>
                    </a:lnTo>
                    <a:lnTo>
                      <a:pt x="216034" y="509465"/>
                    </a:lnTo>
                    <a:lnTo>
                      <a:pt x="189636" y="496692"/>
                    </a:lnTo>
                    <a:lnTo>
                      <a:pt x="180269" y="494989"/>
                    </a:lnTo>
                    <a:lnTo>
                      <a:pt x="172605" y="496692"/>
                    </a:lnTo>
                    <a:lnTo>
                      <a:pt x="159832" y="503504"/>
                    </a:lnTo>
                    <a:lnTo>
                      <a:pt x="119810" y="504356"/>
                    </a:lnTo>
                    <a:lnTo>
                      <a:pt x="21030" y="511168"/>
                    </a:lnTo>
                    <a:lnTo>
                      <a:pt x="-259" y="5349"/>
                    </a:lnTo>
                    <a:lnTo>
                      <a:pt x="308001" y="-612"/>
                    </a:lnTo>
                    <a:lnTo>
                      <a:pt x="550692" y="239"/>
                    </a:lnTo>
                    <a:lnTo>
                      <a:pt x="800196" y="10458"/>
                    </a:lnTo>
                    <a:lnTo>
                      <a:pt x="970505" y="17270"/>
                    </a:lnTo>
                    <a:lnTo>
                      <a:pt x="906639" y="1114060"/>
                    </a:lnTo>
                    <a:close/>
                  </a:path>
                </a:pathLst>
              </a:custGeom>
              <a:solidFill>
                <a:srgbClr val="F4E3F3"/>
              </a:solidFill>
              <a:ln w="17362" cap="flat">
                <a:solidFill>
                  <a:srgbClr val="C875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0BF5594D-C356-036B-89DD-279B13DBEABA}"/>
                  </a:ext>
                </a:extLst>
              </p:cNvPr>
              <p:cNvSpPr/>
              <p:nvPr/>
            </p:nvSpPr>
            <p:spPr>
              <a:xfrm>
                <a:off x="2004079" y="5102044"/>
                <a:ext cx="95373" cy="39171"/>
              </a:xfrm>
              <a:custGeom>
                <a:avLst/>
                <a:gdLst>
                  <a:gd name="connsiteX0" fmla="*/ 1365 w 95373"/>
                  <a:gd name="connsiteY0" fmla="*/ 9452 h 39171"/>
                  <a:gd name="connsiteX1" fmla="*/ -339 w 95373"/>
                  <a:gd name="connsiteY1" fmla="*/ 28186 h 39171"/>
                  <a:gd name="connsiteX2" fmla="*/ 13286 w 95373"/>
                  <a:gd name="connsiteY2" fmla="*/ 38405 h 39171"/>
                  <a:gd name="connsiteX3" fmla="*/ 30317 w 95373"/>
                  <a:gd name="connsiteY3" fmla="*/ 38405 h 39171"/>
                  <a:gd name="connsiteX4" fmla="*/ 78004 w 95373"/>
                  <a:gd name="connsiteY4" fmla="*/ 34999 h 39171"/>
                  <a:gd name="connsiteX5" fmla="*/ 95035 w 95373"/>
                  <a:gd name="connsiteY5" fmla="*/ 17968 h 39171"/>
                  <a:gd name="connsiteX6" fmla="*/ 78004 w 95373"/>
                  <a:gd name="connsiteY6" fmla="*/ -766 h 39171"/>
                  <a:gd name="connsiteX7" fmla="*/ 60973 w 95373"/>
                  <a:gd name="connsiteY7" fmla="*/ -766 h 39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5373" h="39171">
                    <a:moveTo>
                      <a:pt x="1365" y="9452"/>
                    </a:moveTo>
                    <a:lnTo>
                      <a:pt x="-339" y="28186"/>
                    </a:lnTo>
                    <a:lnTo>
                      <a:pt x="13286" y="38405"/>
                    </a:lnTo>
                    <a:lnTo>
                      <a:pt x="30317" y="38405"/>
                    </a:lnTo>
                    <a:lnTo>
                      <a:pt x="78004" y="34999"/>
                    </a:lnTo>
                    <a:lnTo>
                      <a:pt x="95035" y="17968"/>
                    </a:lnTo>
                    <a:lnTo>
                      <a:pt x="78004" y="-766"/>
                    </a:lnTo>
                    <a:lnTo>
                      <a:pt x="60973" y="-766"/>
                    </a:lnTo>
                    <a:close/>
                  </a:path>
                </a:pathLst>
              </a:custGeom>
              <a:solidFill>
                <a:srgbClr val="F4E3F3"/>
              </a:solidFill>
              <a:ln w="17362" cap="flat">
                <a:solidFill>
                  <a:srgbClr val="C875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09BE6B3E-76DD-93A9-2F8D-EFFF6A680FB8}"/>
                </a:ext>
              </a:extLst>
            </p:cNvPr>
            <p:cNvSpPr txBox="1"/>
            <p:nvPr/>
          </p:nvSpPr>
          <p:spPr>
            <a:xfrm>
              <a:off x="1402527" y="1324024"/>
              <a:ext cx="1765506" cy="3651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b="1" spc="-24" baseline="0">
                  <a:ln/>
                  <a:solidFill>
                    <a:srgbClr val="F44538"/>
                  </a:solidFill>
                  <a:latin typeface="Arial"/>
                  <a:cs typeface="Arial"/>
                  <a:sym typeface="Arial"/>
                  <a:rtl val="0"/>
                </a:rPr>
                <a:t>Reference 1 : 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208C9DC3-DEBA-FA58-1E7D-992F9B06CB12}"/>
                </a:ext>
              </a:extLst>
            </p:cNvPr>
            <p:cNvSpPr txBox="1"/>
            <p:nvPr/>
          </p:nvSpPr>
          <p:spPr>
            <a:xfrm>
              <a:off x="624039" y="1558005"/>
              <a:ext cx="3324686" cy="3651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b="1" spc="-24" baseline="0">
                  <a:ln/>
                  <a:solidFill>
                    <a:srgbClr val="F44538"/>
                  </a:solidFill>
                  <a:latin typeface="Arial"/>
                  <a:cs typeface="Arial"/>
                  <a:sym typeface="Arial"/>
                  <a:rtl val="0"/>
                </a:rPr>
                <a:t>337 MW project in Australia</a:t>
              </a: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831DCBF-334E-6CA5-A610-B2FCDADB3FB7}"/>
                </a:ext>
              </a:extLst>
            </p:cNvPr>
            <p:cNvSpPr/>
            <p:nvPr/>
          </p:nvSpPr>
          <p:spPr>
            <a:xfrm>
              <a:off x="1803885" y="1987177"/>
              <a:ext cx="382481" cy="1664304"/>
            </a:xfrm>
            <a:custGeom>
              <a:avLst/>
              <a:gdLst>
                <a:gd name="connsiteX0" fmla="*/ 381448 w 382481"/>
                <a:gd name="connsiteY0" fmla="*/ -198 h 1664304"/>
                <a:gd name="connsiteX1" fmla="*/ -1034 w 382481"/>
                <a:gd name="connsiteY1" fmla="*/ 1664106 h 166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2481" h="1664304">
                  <a:moveTo>
                    <a:pt x="381448" y="-198"/>
                  </a:moveTo>
                  <a:lnTo>
                    <a:pt x="-1034" y="1664106"/>
                  </a:lnTo>
                </a:path>
              </a:pathLst>
            </a:custGeom>
            <a:solidFill>
              <a:srgbClr val="FFFFFF"/>
            </a:solidFill>
            <a:ln w="55560" cap="flat">
              <a:solidFill>
                <a:srgbClr val="F4433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68" name="TextBox 567">
            <a:extLst>
              <a:ext uri="{FF2B5EF4-FFF2-40B4-BE49-F238E27FC236}">
                <a16:creationId xmlns:a16="http://schemas.microsoft.com/office/drawing/2014/main" id="{79178E46-B509-9555-EB7B-8B7A3201F6C2}"/>
              </a:ext>
            </a:extLst>
          </p:cNvPr>
          <p:cNvSpPr txBox="1"/>
          <p:nvPr/>
        </p:nvSpPr>
        <p:spPr>
          <a:xfrm>
            <a:off x="995422" y="645120"/>
            <a:ext cx="10426123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1" algn="ctr"/>
            <a:r>
              <a:rPr lang="en-US" sz="24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Cost Estimation of three different Pumped hydro project of different size is taken for analysis</a:t>
            </a:r>
          </a:p>
        </p:txBody>
      </p:sp>
    </p:spTree>
    <p:extLst>
      <p:ext uri="{BB962C8B-B14F-4D97-AF65-F5344CB8AC3E}">
        <p14:creationId xmlns:p14="http://schemas.microsoft.com/office/powerpoint/2010/main" val="110365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FCD366-3701-659E-C756-1F7838741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7030A0"/>
                </a:solidFill>
              </a:rPr>
              <a:t>Background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4"/>
                </a:solidFill>
              </a:rPr>
              <a:t>Research gap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7030A0"/>
                </a:solidFill>
              </a:rPr>
              <a:t>Objectives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6"/>
                </a:solidFill>
              </a:rPr>
              <a:t>Methodology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7030A0"/>
                </a:solidFill>
              </a:rPr>
              <a:t>Results and discussion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6"/>
                </a:solidFill>
              </a:rPr>
              <a:t>Conclusion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7030A0"/>
                </a:solidFill>
              </a:rPr>
              <a:t>Future recommendation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6F1065-7055-3A4E-C68C-4058A28B9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1FCB1-FF83-5EEE-76C1-4B93235D9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47ECBFD-5DA0-4281-82B6-5052E3B97CD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6DD70-A6BE-8E7A-2311-A1B867AE63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ECONOMIC ANALYSIS AND OPTIMAL OPERATION OF PUMPED STORAGE HYDRO IN DAY AHEAD MARKET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183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42099C-A9C8-A846-E2BD-076E6CCF6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345" y="794946"/>
            <a:ext cx="3664772" cy="263405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E685707-6ECF-151C-9BC6-0E191B86F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Based Cost Modelling Tool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89A31-7063-43B6-BF56-134CE22A4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47ECBFD-5DA0-4281-82B6-5052E3B97CD0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9E95C-B39C-AB67-799A-49A7F6B6143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ECONOMIC ANALYSIS AND OPTIMAL OPERATION OF PUMPED STORAGE HYDRO IN DAY AHEAD MARKET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5467A1-6C51-7F96-51D6-BCAC78749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334" y="2318526"/>
            <a:ext cx="8548744" cy="374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47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5D2A4E1-8513-E3A5-6494-5E9AFFEFB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797" y="1123471"/>
            <a:ext cx="11124406" cy="480949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A9F67E-9725-2A83-0DDA-384FCC8FD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CAPEX and OPEX Components of a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36A8A1-95D9-1C7B-D6AB-1C089D99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47ECBFD-5DA0-4281-82B6-5052E3B97CD0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0811A-F644-0691-6A10-7D9D2729636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ECONOMIC ANALYSIS AND OPTIMAL OPERATION OF PUMPED STORAGE HYDRO IN DAY AHEAD MARKET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702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65F3479-2144-BB43-C05D-7CBC50BBBE16}"/>
              </a:ext>
            </a:extLst>
          </p:cNvPr>
          <p:cNvSpPr/>
          <p:nvPr/>
        </p:nvSpPr>
        <p:spPr>
          <a:xfrm>
            <a:off x="6994830" y="2179040"/>
            <a:ext cx="2062716" cy="7761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14F445-B8E9-B3C3-853F-A80F68BA2ED6}"/>
              </a:ext>
            </a:extLst>
          </p:cNvPr>
          <p:cNvSpPr/>
          <p:nvPr/>
        </p:nvSpPr>
        <p:spPr>
          <a:xfrm>
            <a:off x="2849526" y="2169042"/>
            <a:ext cx="2062716" cy="7761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2971FE-7461-9C76-F92D-7FDE60F4E610}"/>
              </a:ext>
            </a:extLst>
          </p:cNvPr>
          <p:cNvSpPr/>
          <p:nvPr/>
        </p:nvSpPr>
        <p:spPr>
          <a:xfrm>
            <a:off x="4912242" y="2169042"/>
            <a:ext cx="2062716" cy="7761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3DBFE0-99DC-1AAA-2A42-78F909D0F85C}"/>
              </a:ext>
            </a:extLst>
          </p:cNvPr>
          <p:cNvSpPr/>
          <p:nvPr/>
        </p:nvSpPr>
        <p:spPr>
          <a:xfrm>
            <a:off x="2849526" y="2945218"/>
            <a:ext cx="2062716" cy="7761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F6364-A6AA-FB94-F45A-565DAE36522F}"/>
              </a:ext>
            </a:extLst>
          </p:cNvPr>
          <p:cNvSpPr/>
          <p:nvPr/>
        </p:nvSpPr>
        <p:spPr>
          <a:xfrm>
            <a:off x="4932114" y="2955217"/>
            <a:ext cx="2062716" cy="7761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5BF699-A596-002C-95FA-6476F299E388}"/>
              </a:ext>
            </a:extLst>
          </p:cNvPr>
          <p:cNvSpPr/>
          <p:nvPr/>
        </p:nvSpPr>
        <p:spPr>
          <a:xfrm>
            <a:off x="6994830" y="2955217"/>
            <a:ext cx="2062716" cy="7761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239DB5F5-CB00-3D9B-D934-F921BEDD5B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4439805"/>
                  </p:ext>
                </p:extLst>
              </p:nvPr>
            </p:nvGraphicFramePr>
            <p:xfrm>
              <a:off x="747065" y="1222594"/>
              <a:ext cx="10948749" cy="506362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3391">
                      <a:extLst>
                        <a:ext uri="{9D8B030D-6E8A-4147-A177-3AD203B41FA5}">
                          <a16:colId xmlns:a16="http://schemas.microsoft.com/office/drawing/2014/main" val="1540131466"/>
                        </a:ext>
                      </a:extLst>
                    </a:gridCol>
                    <a:gridCol w="2083391">
                      <a:extLst>
                        <a:ext uri="{9D8B030D-6E8A-4147-A177-3AD203B41FA5}">
                          <a16:colId xmlns:a16="http://schemas.microsoft.com/office/drawing/2014/main" val="3015163444"/>
                        </a:ext>
                      </a:extLst>
                    </a:gridCol>
                    <a:gridCol w="2083391">
                      <a:extLst>
                        <a:ext uri="{9D8B030D-6E8A-4147-A177-3AD203B41FA5}">
                          <a16:colId xmlns:a16="http://schemas.microsoft.com/office/drawing/2014/main" val="3923110677"/>
                        </a:ext>
                      </a:extLst>
                    </a:gridCol>
                    <a:gridCol w="2083391">
                      <a:extLst>
                        <a:ext uri="{9D8B030D-6E8A-4147-A177-3AD203B41FA5}">
                          <a16:colId xmlns:a16="http://schemas.microsoft.com/office/drawing/2014/main" val="2748661378"/>
                        </a:ext>
                      </a:extLst>
                    </a:gridCol>
                    <a:gridCol w="2615185">
                      <a:extLst>
                        <a:ext uri="{9D8B030D-6E8A-4147-A177-3AD203B41FA5}">
                          <a16:colId xmlns:a16="http://schemas.microsoft.com/office/drawing/2014/main" val="630800485"/>
                        </a:ext>
                      </a:extLst>
                    </a:gridCol>
                  </a:tblGrid>
                  <a:tr h="9380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CAPEX Element</a:t>
                          </a:r>
                          <a:endParaRPr lang="en-US" sz="2400" b="1" dirty="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chemeClr val="accent5"/>
                              </a:solidFill>
                            </a:rPr>
                            <a:t>Estimate</a:t>
                          </a:r>
                        </a:p>
                        <a:p>
                          <a:pPr algn="ctr"/>
                          <a:r>
                            <a:rPr lang="en-US" sz="2400" b="1" dirty="0">
                              <a:solidFill>
                                <a:schemeClr val="accent5"/>
                              </a:solidFill>
                            </a:rPr>
                            <a:t>(Literature 1)</a:t>
                          </a:r>
                          <a:endParaRPr lang="en-US" sz="2400" b="1" dirty="0">
                            <a:solidFill>
                              <a:schemeClr val="accent5"/>
                            </a:solidFill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chemeClr val="accent6"/>
                              </a:solidFill>
                            </a:rPr>
                            <a:t>Estimate 2</a:t>
                          </a:r>
                        </a:p>
                        <a:p>
                          <a:pPr algn="ctr"/>
                          <a:r>
                            <a:rPr lang="en-US" sz="2400" b="1" dirty="0">
                              <a:solidFill>
                                <a:schemeClr val="accent6"/>
                              </a:solidFill>
                            </a:rPr>
                            <a:t>(Literature 2)</a:t>
                          </a:r>
                          <a:endParaRPr lang="en-US" sz="2400" b="1" dirty="0">
                            <a:solidFill>
                              <a:schemeClr val="accent6"/>
                            </a:solidFill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chemeClr val="accent2"/>
                              </a:solidFill>
                            </a:rPr>
                            <a:t>Estimate 3</a:t>
                          </a:r>
                        </a:p>
                        <a:p>
                          <a:pPr algn="ctr"/>
                          <a:r>
                            <a:rPr lang="en-US" sz="2400" b="1" dirty="0">
                              <a:solidFill>
                                <a:schemeClr val="accent2"/>
                              </a:solidFill>
                            </a:rPr>
                            <a:t>(Literature 3)</a:t>
                          </a:r>
                          <a:endParaRPr lang="en-US" sz="2400" b="1" dirty="0">
                            <a:solidFill>
                              <a:schemeClr val="accent2"/>
                            </a:solidFill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PERT Estimation</a:t>
                          </a:r>
                          <a:endParaRPr lang="en-US" sz="2400" b="1" dirty="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3330744"/>
                      </a:ext>
                    </a:extLst>
                  </a:tr>
                  <a:tr h="5434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Reservoir</a:t>
                          </a:r>
                          <a:endParaRPr lang="en-US" sz="2400" b="1" dirty="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P</a:t>
                          </a:r>
                          <a:endParaRPr lang="en-US" sz="2400" dirty="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M</a:t>
                          </a:r>
                          <a:endParaRPr lang="en-US" sz="2400" dirty="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</a:t>
                          </a:r>
                          <a:endParaRPr lang="en-US" sz="2400" dirty="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sz="2400" b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sz="2400" b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+4</m:t>
                                    </m:r>
                                    <m:r>
                                      <a:rPr lang="en-US" sz="2400" b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sz="2400" b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r>
                                      <a:rPr lang="en-US" sz="2400" b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400" dirty="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73121817"/>
                      </a:ext>
                    </a:extLst>
                  </a:tr>
                  <a:tr h="5434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Waterway</a:t>
                          </a:r>
                          <a:endParaRPr lang="en-US" sz="2400" b="1" dirty="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X</a:t>
                          </a:r>
                          <a:endParaRPr lang="en-US" sz="2400" dirty="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Y</a:t>
                          </a:r>
                          <a:endParaRPr lang="en-US" sz="2400" dirty="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Z</a:t>
                          </a:r>
                          <a:endParaRPr lang="en-US" sz="2400" dirty="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sz="240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  <m:r>
                                      <a:rPr lang="en-US" sz="24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  <m:r>
                                      <a:rPr lang="en-US" sz="24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num>
                                  <m:den>
                                    <m:r>
                                      <a:rPr lang="en-US" sz="24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5442202"/>
                      </a:ext>
                    </a:extLst>
                  </a:tr>
                  <a:tr h="9380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Powerhouse (Civil)</a:t>
                          </a:r>
                          <a:endParaRPr lang="en-US" sz="2400" b="1" dirty="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05746590"/>
                      </a:ext>
                    </a:extLst>
                  </a:tr>
                  <a:tr h="5434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E &amp; M</a:t>
                          </a:r>
                          <a:endParaRPr lang="en-US" sz="2400" b="1" dirty="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8999002"/>
                      </a:ext>
                    </a:extLst>
                  </a:tr>
                  <a:tr h="5434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EPC</a:t>
                          </a:r>
                          <a:endParaRPr lang="en-US" sz="2400" b="1" dirty="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25493125"/>
                      </a:ext>
                    </a:extLst>
                  </a:tr>
                  <a:tr h="5434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Owner Cost</a:t>
                          </a:r>
                          <a:endParaRPr lang="en-US" sz="2400" b="1" dirty="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993532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239DB5F5-CB00-3D9B-D934-F921BEDD5B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4439805"/>
                  </p:ext>
                </p:extLst>
              </p:nvPr>
            </p:nvGraphicFramePr>
            <p:xfrm>
              <a:off x="747065" y="1222594"/>
              <a:ext cx="10948749" cy="506362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83391">
                      <a:extLst>
                        <a:ext uri="{9D8B030D-6E8A-4147-A177-3AD203B41FA5}">
                          <a16:colId xmlns:a16="http://schemas.microsoft.com/office/drawing/2014/main" val="1540131466"/>
                        </a:ext>
                      </a:extLst>
                    </a:gridCol>
                    <a:gridCol w="2083391">
                      <a:extLst>
                        <a:ext uri="{9D8B030D-6E8A-4147-A177-3AD203B41FA5}">
                          <a16:colId xmlns:a16="http://schemas.microsoft.com/office/drawing/2014/main" val="3015163444"/>
                        </a:ext>
                      </a:extLst>
                    </a:gridCol>
                    <a:gridCol w="2083391">
                      <a:extLst>
                        <a:ext uri="{9D8B030D-6E8A-4147-A177-3AD203B41FA5}">
                          <a16:colId xmlns:a16="http://schemas.microsoft.com/office/drawing/2014/main" val="3923110677"/>
                        </a:ext>
                      </a:extLst>
                    </a:gridCol>
                    <a:gridCol w="2083391">
                      <a:extLst>
                        <a:ext uri="{9D8B030D-6E8A-4147-A177-3AD203B41FA5}">
                          <a16:colId xmlns:a16="http://schemas.microsoft.com/office/drawing/2014/main" val="2748661378"/>
                        </a:ext>
                      </a:extLst>
                    </a:gridCol>
                    <a:gridCol w="2615185">
                      <a:extLst>
                        <a:ext uri="{9D8B030D-6E8A-4147-A177-3AD203B41FA5}">
                          <a16:colId xmlns:a16="http://schemas.microsoft.com/office/drawing/2014/main" val="630800485"/>
                        </a:ext>
                      </a:extLst>
                    </a:gridCol>
                  </a:tblGrid>
                  <a:tr h="9380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CAPEX Element</a:t>
                          </a:r>
                          <a:endParaRPr lang="en-US" sz="2400" b="1" dirty="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chemeClr val="accent5"/>
                              </a:solidFill>
                            </a:rPr>
                            <a:t>Estimate</a:t>
                          </a:r>
                        </a:p>
                        <a:p>
                          <a:pPr algn="ctr"/>
                          <a:r>
                            <a:rPr lang="en-US" sz="2400" b="1" dirty="0">
                              <a:solidFill>
                                <a:schemeClr val="accent5"/>
                              </a:solidFill>
                            </a:rPr>
                            <a:t>(Literature 1)</a:t>
                          </a:r>
                          <a:endParaRPr lang="en-US" sz="2400" b="1" dirty="0">
                            <a:solidFill>
                              <a:schemeClr val="accent5"/>
                            </a:solidFill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chemeClr val="accent6"/>
                              </a:solidFill>
                            </a:rPr>
                            <a:t>Estimate 2</a:t>
                          </a:r>
                        </a:p>
                        <a:p>
                          <a:pPr algn="ctr"/>
                          <a:r>
                            <a:rPr lang="en-US" sz="2400" b="1" dirty="0">
                              <a:solidFill>
                                <a:schemeClr val="accent6"/>
                              </a:solidFill>
                            </a:rPr>
                            <a:t>(Literature 2)</a:t>
                          </a:r>
                          <a:endParaRPr lang="en-US" sz="2400" b="1" dirty="0">
                            <a:solidFill>
                              <a:schemeClr val="accent6"/>
                            </a:solidFill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chemeClr val="accent2"/>
                              </a:solidFill>
                            </a:rPr>
                            <a:t>Estimate 3</a:t>
                          </a:r>
                        </a:p>
                        <a:p>
                          <a:pPr algn="ctr"/>
                          <a:r>
                            <a:rPr lang="en-US" sz="2400" b="1" dirty="0">
                              <a:solidFill>
                                <a:schemeClr val="accent2"/>
                              </a:solidFill>
                            </a:rPr>
                            <a:t>(Literature 3)</a:t>
                          </a:r>
                          <a:endParaRPr lang="en-US" sz="2400" b="1" dirty="0">
                            <a:solidFill>
                              <a:schemeClr val="accent2"/>
                            </a:solidFill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PERT Estimation</a:t>
                          </a:r>
                          <a:endParaRPr lang="en-US" sz="2400" b="1" dirty="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3330744"/>
                      </a:ext>
                    </a:extLst>
                  </a:tr>
                  <a:tr h="7785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Reservoir</a:t>
                          </a:r>
                          <a:endParaRPr lang="en-US" sz="2400" b="1" dirty="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P</a:t>
                          </a:r>
                          <a:endParaRPr lang="en-US" sz="2400" dirty="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M</a:t>
                          </a:r>
                          <a:endParaRPr lang="en-US" sz="2400" dirty="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</a:t>
                          </a:r>
                          <a:endParaRPr lang="en-US" sz="2400" dirty="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9114" t="-121094" r="-466" b="-4421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3121817"/>
                      </a:ext>
                    </a:extLst>
                  </a:tr>
                  <a:tr h="7785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Waterway</a:t>
                          </a:r>
                          <a:endParaRPr lang="en-US" sz="2400" b="1" dirty="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X</a:t>
                          </a:r>
                          <a:endParaRPr lang="en-US" sz="2400" dirty="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Y</a:t>
                          </a:r>
                          <a:endParaRPr lang="en-US" sz="2400" dirty="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Z</a:t>
                          </a:r>
                          <a:endParaRPr lang="en-US" sz="2400" dirty="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9114" t="-221094" r="-466" b="-3421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442202"/>
                      </a:ext>
                    </a:extLst>
                  </a:tr>
                  <a:tr h="9380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Powerhouse (Civil)</a:t>
                          </a:r>
                          <a:endParaRPr lang="en-US" sz="2400" b="1" dirty="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05746590"/>
                      </a:ext>
                    </a:extLst>
                  </a:tr>
                  <a:tr h="5434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E &amp; M</a:t>
                          </a:r>
                          <a:endParaRPr lang="en-US" sz="2400" b="1" dirty="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8999002"/>
                      </a:ext>
                    </a:extLst>
                  </a:tr>
                  <a:tr h="5434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EPC</a:t>
                          </a:r>
                          <a:endParaRPr lang="en-US" sz="2400" b="1" dirty="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25493125"/>
                      </a:ext>
                    </a:extLst>
                  </a:tr>
                  <a:tr h="5434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Owner Cost</a:t>
                          </a:r>
                          <a:endParaRPr lang="en-US" sz="2400" b="1" dirty="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993532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E758702-9E69-E384-B184-97B095B36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CAPEX Estimation using PERT Technique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CE145D-5107-AF27-5239-3D06F0DB9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47ECBFD-5DA0-4281-82B6-5052E3B97CD0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42078-ACC6-81B0-08AE-F0A8A23D225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ECONOMIC ANALYSIS AND OPTIMAL OPERATION OF PUMPED STORAGE HYDRO IN DAY AHEAD MARKET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EF868CB-64C4-A6CB-F2D5-4712D756000A}"/>
                  </a:ext>
                </a:extLst>
              </p:cNvPr>
              <p:cNvSpPr txBox="1"/>
              <p:nvPr/>
            </p:nvSpPr>
            <p:spPr>
              <a:xfrm>
                <a:off x="9023046" y="2968230"/>
                <a:ext cx="2612944" cy="786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EF868CB-64C4-A6CB-F2D5-4712D7560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3046" y="2968230"/>
                <a:ext cx="2612944" cy="786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F88C01-C488-61C6-8647-E0636EFD6696}"/>
                  </a:ext>
                </a:extLst>
              </p:cNvPr>
              <p:cNvSpPr txBox="1"/>
              <p:nvPr/>
            </p:nvSpPr>
            <p:spPr>
              <a:xfrm>
                <a:off x="8963222" y="2159927"/>
                <a:ext cx="2612944" cy="786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F88C01-C488-61C6-8647-E0636EFD6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3222" y="2159927"/>
                <a:ext cx="2612944" cy="7861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9E81892D-9B34-115C-2F29-3E920514F326}"/>
              </a:ext>
            </a:extLst>
          </p:cNvPr>
          <p:cNvSpPr/>
          <p:nvPr/>
        </p:nvSpPr>
        <p:spPr>
          <a:xfrm>
            <a:off x="648419" y="2159927"/>
            <a:ext cx="2275559" cy="41262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80F687-6256-98DD-E018-44021ED22CB5}"/>
              </a:ext>
            </a:extLst>
          </p:cNvPr>
          <p:cNvSpPr txBox="1"/>
          <p:nvPr/>
        </p:nvSpPr>
        <p:spPr>
          <a:xfrm>
            <a:off x="1305559" y="610233"/>
            <a:ext cx="1014476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CAPEX estimation is performed using stochastic three-point approach</a:t>
            </a:r>
          </a:p>
        </p:txBody>
      </p:sp>
    </p:spTree>
    <p:extLst>
      <p:ext uri="{BB962C8B-B14F-4D97-AF65-F5344CB8AC3E}">
        <p14:creationId xmlns:p14="http://schemas.microsoft.com/office/powerpoint/2010/main" val="293659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1" grpId="0" animBg="1"/>
      <p:bldP spid="16" grpId="0" animBg="1"/>
      <p:bldP spid="17" grpId="0" animBg="1"/>
      <p:bldP spid="18" grpId="0" animBg="1"/>
      <p:bldP spid="19" grpId="0"/>
      <p:bldP spid="14" grpId="0"/>
      <p:bldP spid="21" grpId="0" animBg="1"/>
      <p:bldP spid="21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EE7238-4285-4BDA-E871-0EACF6FD4F15}"/>
              </a:ext>
            </a:extLst>
          </p:cNvPr>
          <p:cNvSpPr/>
          <p:nvPr/>
        </p:nvSpPr>
        <p:spPr>
          <a:xfrm>
            <a:off x="786809" y="691116"/>
            <a:ext cx="10015870" cy="27378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A003B-E79A-DB9C-D8A5-66902D09C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LCOE Calculation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67215-E065-1D32-0CEC-2A03A582C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47ECBFD-5DA0-4281-82B6-5052E3B97CD0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7CFCB-C00C-A616-A09F-590883CCBF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ECONOMIC ANALYSIS AND OPTIMAL OPERATION OF PUMPED STORAGE HYDRO IN DAY AHEAD MARKET</a:t>
            </a:r>
            <a:endParaRPr lang="en-US" dirty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73B444F4-653A-43D6-4EAC-2E423D60F3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293" y="4031798"/>
            <a:ext cx="8020050" cy="2486025"/>
          </a:xfr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81731EF4-9BB2-4DE2-BC61-BFDEDD677D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4974" y="1052785"/>
            <a:ext cx="8721352" cy="212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D50C3D-9997-91E1-58C4-0BD8ECF62661}"/>
              </a:ext>
            </a:extLst>
          </p:cNvPr>
          <p:cNvSpPr/>
          <p:nvPr/>
        </p:nvSpPr>
        <p:spPr>
          <a:xfrm>
            <a:off x="1084521" y="935665"/>
            <a:ext cx="8803758" cy="22085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BF0C15-609C-773A-C931-E49316501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LCOE Calculation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16ED5-B88C-2DDE-B7F2-14E141C06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47ECBFD-5DA0-4281-82B6-5052E3B97CD0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ACD7F-19B5-611B-A8B9-134E6016E6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ECONOMIC ANALYSIS AND OPTIMAL OPERATION OF PUMPED STORAGE HYDRO IN DAY AHEAD MARKET</a:t>
            </a:r>
            <a:endParaRPr lang="en-US" dirty="0"/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E006AD3F-27F1-E3E9-EB07-20150E519F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8419" y="3637439"/>
            <a:ext cx="7372350" cy="2362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5E88C0D-741A-9E15-DE72-6633E8D9C5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8795" y="1385174"/>
            <a:ext cx="8340858" cy="138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41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E3BC378-BD5D-5B83-7684-77602B5BA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0466" y="1258724"/>
            <a:ext cx="8657934" cy="475037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9601585-A6BF-8075-03D1-0B811F3E3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for LCOE Calculation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889920-5CE9-0F7B-5B75-A5BAB2F53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47ECBFD-5DA0-4281-82B6-5052E3B97CD0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4F708-2F10-158F-B9D4-CE154B0D602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ECONOMIC ANALYSIS AND OPTIMAL OPERATION OF PUMPED STORAGE HYDRO IN DAY AHEAD MARKET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763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A6382B-B885-C66E-E500-463590B16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for LCOE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591E1-15DB-1F75-10CD-D31280CE0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47ECBFD-5DA0-4281-82B6-5052E3B97CD0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38111-45B6-28BA-0E35-0EA6DFE1F72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ECONOMIC ANALYSIS AND OPTIMAL OPERATION OF PUMPED STORAGE HYDRO IN DAY AHEAD MARKET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26B17D7-9678-E753-487A-C632499C6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6208" y="1638103"/>
            <a:ext cx="9159584" cy="3755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5BECD6-6FDF-2E9B-02A7-F565B9EFF834}"/>
              </a:ext>
            </a:extLst>
          </p:cNvPr>
          <p:cNvSpPr txBox="1"/>
          <p:nvPr/>
        </p:nvSpPr>
        <p:spPr>
          <a:xfrm>
            <a:off x="2397888" y="857735"/>
            <a:ext cx="7396224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CAPEX estimated before are taken as a reference</a:t>
            </a:r>
          </a:p>
        </p:txBody>
      </p:sp>
    </p:spTree>
    <p:extLst>
      <p:ext uri="{BB962C8B-B14F-4D97-AF65-F5344CB8AC3E}">
        <p14:creationId xmlns:p14="http://schemas.microsoft.com/office/powerpoint/2010/main" val="2436538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AF6D723-F219-A79F-21C4-58F564237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9766" y="1060752"/>
            <a:ext cx="9672468" cy="493493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522144F-0C69-F4D7-288C-AD9195672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for LCOE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7D42A-F568-7A5F-A3B7-D1D7EF311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47ECBFD-5DA0-4281-82B6-5052E3B97CD0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B3960-E339-66CC-A6D3-8B8B6BD851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ECONOMIC ANALYSIS AND OPTIMAL OPERATION OF PUMPED STORAGE HYDRO IN DAY AHEAD MARKET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28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B6705C8-21AF-0C66-5F1F-EFE54DCA1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6797" y="1709651"/>
            <a:ext cx="8998844" cy="432688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CF58ED4-7B22-0FCB-7705-72860BFA2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for LCOE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1A5ED-8B86-843F-644F-E7C72FBC5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47ECBFD-5DA0-4281-82B6-5052E3B97CD0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500A9-926D-69A7-F247-5E0A8EF1DD7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ECONOMIC ANALYSIS AND OPTIMAL OPERATION OF PUMPED STORAGE HYDRO IN DAY AHEAD MARKET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62BF10-44D7-CC35-B9CB-F0706A7E1814}"/>
              </a:ext>
            </a:extLst>
          </p:cNvPr>
          <p:cNvSpPr txBox="1"/>
          <p:nvPr/>
        </p:nvSpPr>
        <p:spPr>
          <a:xfrm>
            <a:off x="1018571" y="881035"/>
            <a:ext cx="10411665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Financial parameters for Nepali projects are taken as a reference</a:t>
            </a:r>
          </a:p>
        </p:txBody>
      </p:sp>
    </p:spTree>
    <p:extLst>
      <p:ext uri="{BB962C8B-B14F-4D97-AF65-F5344CB8AC3E}">
        <p14:creationId xmlns:p14="http://schemas.microsoft.com/office/powerpoint/2010/main" val="218790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191259-8A91-F21F-9A91-F5099CCAE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Arbitrage for Dry Season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669CA-6328-FCC7-A498-F7C693A68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47ECBFD-5DA0-4281-82B6-5052E3B97CD0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ED582-F985-006C-E478-7AFAE35852E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ECONOMIC ANALYSIS AND OPTIMAL OPERATION OF PUMPED STORAGE HYDRO IN DAY AHEAD MARKET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FA9E58-201F-CE68-0CE0-DD4DC11BD621}"/>
              </a:ext>
            </a:extLst>
          </p:cNvPr>
          <p:cNvSpPr txBox="1"/>
          <p:nvPr/>
        </p:nvSpPr>
        <p:spPr>
          <a:xfrm>
            <a:off x="1153548" y="1080474"/>
            <a:ext cx="950534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Wet season : Energy arbitrage with India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CB4E21-CEA7-FB0C-421B-983FDA953FD2}"/>
              </a:ext>
            </a:extLst>
          </p:cNvPr>
          <p:cNvSpPr txBox="1"/>
          <p:nvPr/>
        </p:nvSpPr>
        <p:spPr>
          <a:xfrm>
            <a:off x="1153547" y="1538936"/>
            <a:ext cx="950534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Dry season : Energy arbitrage in domestic market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FC688E-33E1-5E45-8496-C6B018E621EA}"/>
              </a:ext>
            </a:extLst>
          </p:cNvPr>
          <p:cNvSpPr txBox="1"/>
          <p:nvPr/>
        </p:nvSpPr>
        <p:spPr>
          <a:xfrm>
            <a:off x="1343329" y="3054288"/>
            <a:ext cx="9505341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prices in Dry Season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97CE8ED-F260-B9D5-3A75-86C0C3CF0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3547" y="3829345"/>
            <a:ext cx="9711288" cy="207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63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546F0D-E0C0-9008-78E9-0A1858E34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1DD17-F334-A545-FF83-EE6F80DCE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47ECBFD-5DA0-4281-82B6-5052E3B97CD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69D81-4374-A059-85A4-6E9BB641320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ECONOMIC ANALYSIS AND OPTIMAL OPERATION OF PUMPED STORAGE HYDRO IN DAY AHEAD MARKET</a:t>
            </a:r>
            <a:endParaRPr lang="en-US" dirty="0"/>
          </a:p>
        </p:txBody>
      </p:sp>
      <p:grpSp>
        <p:nvGrpSpPr>
          <p:cNvPr id="8" name="Graphic 5">
            <a:extLst>
              <a:ext uri="{FF2B5EF4-FFF2-40B4-BE49-F238E27FC236}">
                <a16:creationId xmlns:a16="http://schemas.microsoft.com/office/drawing/2014/main" id="{8CD41F91-B4C7-CEB0-9E6D-9F172E8BB012}"/>
              </a:ext>
            </a:extLst>
          </p:cNvPr>
          <p:cNvGrpSpPr/>
          <p:nvPr/>
        </p:nvGrpSpPr>
        <p:grpSpPr>
          <a:xfrm>
            <a:off x="454079" y="3651007"/>
            <a:ext cx="11280190" cy="2555486"/>
            <a:chOff x="454079" y="3651007"/>
            <a:chExt cx="11280190" cy="2555486"/>
          </a:xfrm>
        </p:grpSpPr>
        <p:grpSp>
          <p:nvGrpSpPr>
            <p:cNvPr id="309" name="Graphic 5">
              <a:extLst>
                <a:ext uri="{FF2B5EF4-FFF2-40B4-BE49-F238E27FC236}">
                  <a16:creationId xmlns:a16="http://schemas.microsoft.com/office/drawing/2014/main" id="{E3375732-2A6D-58D8-C5C7-310744E3D098}"/>
                </a:ext>
              </a:extLst>
            </p:cNvPr>
            <p:cNvGrpSpPr/>
            <p:nvPr/>
          </p:nvGrpSpPr>
          <p:grpSpPr>
            <a:xfrm>
              <a:off x="454079" y="4069166"/>
              <a:ext cx="11280190" cy="2137327"/>
              <a:chOff x="454079" y="4069166"/>
              <a:chExt cx="11280190" cy="2137327"/>
            </a:xfrm>
          </p:grpSpPr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D07F1F3-FED8-15DA-A658-423F23225E73}"/>
                  </a:ext>
                </a:extLst>
              </p:cNvPr>
              <p:cNvSpPr/>
              <p:nvPr/>
            </p:nvSpPr>
            <p:spPr>
              <a:xfrm>
                <a:off x="480893" y="4095974"/>
                <a:ext cx="11226576" cy="2083703"/>
              </a:xfrm>
              <a:custGeom>
                <a:avLst/>
                <a:gdLst>
                  <a:gd name="connsiteX0" fmla="*/ -48 w 11226576"/>
                  <a:gd name="connsiteY0" fmla="*/ 317 h 2083703"/>
                  <a:gd name="connsiteX1" fmla="*/ 11226529 w 11226576"/>
                  <a:gd name="connsiteY1" fmla="*/ 317 h 2083703"/>
                  <a:gd name="connsiteX2" fmla="*/ 11226529 w 11226576"/>
                  <a:gd name="connsiteY2" fmla="*/ 2084021 h 2083703"/>
                  <a:gd name="connsiteX3" fmla="*/ -48 w 11226576"/>
                  <a:gd name="connsiteY3" fmla="*/ 2084021 h 2083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26576" h="2083703">
                    <a:moveTo>
                      <a:pt x="-48" y="317"/>
                    </a:moveTo>
                    <a:lnTo>
                      <a:pt x="11226529" y="317"/>
                    </a:lnTo>
                    <a:lnTo>
                      <a:pt x="11226529" y="2084021"/>
                    </a:lnTo>
                    <a:lnTo>
                      <a:pt x="-48" y="2084021"/>
                    </a:lnTo>
                    <a:close/>
                  </a:path>
                </a:pathLst>
              </a:custGeom>
              <a:solidFill>
                <a:srgbClr val="D5FFD5"/>
              </a:solidFill>
              <a:ln w="77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870F43E3-97FA-DFB5-E14E-D1F1FDE3D3F8}"/>
                  </a:ext>
                </a:extLst>
              </p:cNvPr>
              <p:cNvSpPr/>
              <p:nvPr/>
            </p:nvSpPr>
            <p:spPr>
              <a:xfrm>
                <a:off x="454079" y="4069166"/>
                <a:ext cx="11280190" cy="2137327"/>
              </a:xfrm>
              <a:custGeom>
                <a:avLst/>
                <a:gdLst>
                  <a:gd name="connsiteX0" fmla="*/ -48 w 11280190"/>
                  <a:gd name="connsiteY0" fmla="*/ 317 h 2137327"/>
                  <a:gd name="connsiteX1" fmla="*/ -48 w 11280190"/>
                  <a:gd name="connsiteY1" fmla="*/ 2137644 h 2137327"/>
                  <a:gd name="connsiteX2" fmla="*/ 11280143 w 11280190"/>
                  <a:gd name="connsiteY2" fmla="*/ 2137644 h 2137327"/>
                  <a:gd name="connsiteX3" fmla="*/ 11280143 w 11280190"/>
                  <a:gd name="connsiteY3" fmla="*/ 317 h 2137327"/>
                  <a:gd name="connsiteX4" fmla="*/ 53578 w 11280190"/>
                  <a:gd name="connsiteY4" fmla="*/ 53948 h 2137327"/>
                  <a:gd name="connsiteX5" fmla="*/ 11226542 w 11280190"/>
                  <a:gd name="connsiteY5" fmla="*/ 53948 h 2137327"/>
                  <a:gd name="connsiteX6" fmla="*/ 11226542 w 11280190"/>
                  <a:gd name="connsiteY6" fmla="*/ 2084013 h 2137327"/>
                  <a:gd name="connsiteX7" fmla="*/ 53578 w 11280190"/>
                  <a:gd name="connsiteY7" fmla="*/ 2084013 h 2137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280190" h="2137327">
                    <a:moveTo>
                      <a:pt x="-48" y="317"/>
                    </a:moveTo>
                    <a:lnTo>
                      <a:pt x="-48" y="2137644"/>
                    </a:lnTo>
                    <a:lnTo>
                      <a:pt x="11280143" y="2137644"/>
                    </a:lnTo>
                    <a:lnTo>
                      <a:pt x="11280143" y="317"/>
                    </a:lnTo>
                    <a:close/>
                    <a:moveTo>
                      <a:pt x="53578" y="53948"/>
                    </a:moveTo>
                    <a:lnTo>
                      <a:pt x="11226542" y="53948"/>
                    </a:lnTo>
                    <a:lnTo>
                      <a:pt x="11226542" y="2084013"/>
                    </a:lnTo>
                    <a:lnTo>
                      <a:pt x="53578" y="2084013"/>
                    </a:lnTo>
                    <a:close/>
                  </a:path>
                </a:pathLst>
              </a:custGeom>
              <a:solidFill>
                <a:srgbClr val="008000"/>
              </a:solidFill>
              <a:ln w="77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12" name="Graphic 5">
              <a:extLst>
                <a:ext uri="{FF2B5EF4-FFF2-40B4-BE49-F238E27FC236}">
                  <a16:creationId xmlns:a16="http://schemas.microsoft.com/office/drawing/2014/main" id="{0AAA9038-12A1-B2A6-D92A-DA5365F27717}"/>
                </a:ext>
              </a:extLst>
            </p:cNvPr>
            <p:cNvGrpSpPr/>
            <p:nvPr/>
          </p:nvGrpSpPr>
          <p:grpSpPr>
            <a:xfrm>
              <a:off x="963065" y="4566412"/>
              <a:ext cx="1973390" cy="1382033"/>
              <a:chOff x="963065" y="4566412"/>
              <a:chExt cx="1973390" cy="1382033"/>
            </a:xfrm>
          </p:grpSpPr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9206756-B4B9-2799-E0F6-1FB115FD1544}"/>
                  </a:ext>
                </a:extLst>
              </p:cNvPr>
              <p:cNvSpPr/>
              <p:nvPr/>
            </p:nvSpPr>
            <p:spPr>
              <a:xfrm>
                <a:off x="963065" y="5738663"/>
                <a:ext cx="1973390" cy="209782"/>
              </a:xfrm>
              <a:custGeom>
                <a:avLst/>
                <a:gdLst>
                  <a:gd name="connsiteX0" fmla="*/ -374 w 1973390"/>
                  <a:gd name="connsiteY0" fmla="*/ 206825 h 209782"/>
                  <a:gd name="connsiteX1" fmla="*/ -374 w 1973390"/>
                  <a:gd name="connsiteY1" fmla="*/ 425 h 209782"/>
                  <a:gd name="connsiteX2" fmla="*/ 27647 w 1973390"/>
                  <a:gd name="connsiteY2" fmla="*/ 425 h 209782"/>
                  <a:gd name="connsiteX3" fmla="*/ 136052 w 1973390"/>
                  <a:gd name="connsiteY3" fmla="*/ 162477 h 209782"/>
                  <a:gd name="connsiteX4" fmla="*/ 136052 w 1973390"/>
                  <a:gd name="connsiteY4" fmla="*/ 425 h 209782"/>
                  <a:gd name="connsiteX5" fmla="*/ 162242 w 1973390"/>
                  <a:gd name="connsiteY5" fmla="*/ 425 h 209782"/>
                  <a:gd name="connsiteX6" fmla="*/ 162242 w 1973390"/>
                  <a:gd name="connsiteY6" fmla="*/ 206825 h 209782"/>
                  <a:gd name="connsiteX7" fmla="*/ 134221 w 1973390"/>
                  <a:gd name="connsiteY7" fmla="*/ 206825 h 209782"/>
                  <a:gd name="connsiteX8" fmla="*/ 25816 w 1973390"/>
                  <a:gd name="connsiteY8" fmla="*/ 44634 h 209782"/>
                  <a:gd name="connsiteX9" fmla="*/ 25816 w 1973390"/>
                  <a:gd name="connsiteY9" fmla="*/ 206825 h 209782"/>
                  <a:gd name="connsiteX10" fmla="*/ 300614 w 1973390"/>
                  <a:gd name="connsiteY10" fmla="*/ 188381 h 209782"/>
                  <a:gd name="connsiteX11" fmla="*/ 273443 w 1973390"/>
                  <a:gd name="connsiteY11" fmla="*/ 205280 h 209782"/>
                  <a:gd name="connsiteX12" fmla="*/ 245569 w 1973390"/>
                  <a:gd name="connsiteY12" fmla="*/ 210208 h 209782"/>
                  <a:gd name="connsiteX13" fmla="*/ 207694 w 1973390"/>
                  <a:gd name="connsiteY13" fmla="*/ 198236 h 209782"/>
                  <a:gd name="connsiteX14" fmla="*/ 194456 w 1973390"/>
                  <a:gd name="connsiteY14" fmla="*/ 167405 h 209782"/>
                  <a:gd name="connsiteX15" fmla="*/ 199384 w 1973390"/>
                  <a:gd name="connsiteY15" fmla="*/ 147409 h 209782"/>
                  <a:gd name="connsiteX16" fmla="*/ 212482 w 1973390"/>
                  <a:gd name="connsiteY16" fmla="*/ 132773 h 209782"/>
                  <a:gd name="connsiteX17" fmla="*/ 230787 w 1973390"/>
                  <a:gd name="connsiteY17" fmla="*/ 124463 h 209782"/>
                  <a:gd name="connsiteX18" fmla="*/ 253308 w 1973390"/>
                  <a:gd name="connsiteY18" fmla="*/ 120663 h 209782"/>
                  <a:gd name="connsiteX19" fmla="*/ 298505 w 1973390"/>
                  <a:gd name="connsiteY19" fmla="*/ 111935 h 209782"/>
                  <a:gd name="connsiteX20" fmla="*/ 298644 w 1973390"/>
                  <a:gd name="connsiteY20" fmla="*/ 105316 h 209782"/>
                  <a:gd name="connsiteX21" fmla="*/ 291462 w 1973390"/>
                  <a:gd name="connsiteY21" fmla="*/ 83490 h 209782"/>
                  <a:gd name="connsiteX22" fmla="*/ 262599 w 1973390"/>
                  <a:gd name="connsiteY22" fmla="*/ 74902 h 209782"/>
                  <a:gd name="connsiteX23" fmla="*/ 236131 w 1973390"/>
                  <a:gd name="connsiteY23" fmla="*/ 81243 h 209782"/>
                  <a:gd name="connsiteX24" fmla="*/ 223604 w 1973390"/>
                  <a:gd name="connsiteY24" fmla="*/ 103347 h 209782"/>
                  <a:gd name="connsiteX25" fmla="*/ 198827 w 1973390"/>
                  <a:gd name="connsiteY25" fmla="*/ 99964 h 209782"/>
                  <a:gd name="connsiteX26" fmla="*/ 209949 w 1973390"/>
                  <a:gd name="connsiteY26" fmla="*/ 74346 h 209782"/>
                  <a:gd name="connsiteX27" fmla="*/ 232331 w 1973390"/>
                  <a:gd name="connsiteY27" fmla="*/ 59277 h 209782"/>
                  <a:gd name="connsiteX28" fmla="*/ 266260 w 1973390"/>
                  <a:gd name="connsiteY28" fmla="*/ 53925 h 209782"/>
                  <a:gd name="connsiteX29" fmla="*/ 297378 w 1973390"/>
                  <a:gd name="connsiteY29" fmla="*/ 58435 h 209782"/>
                  <a:gd name="connsiteX30" fmla="*/ 314979 w 1973390"/>
                  <a:gd name="connsiteY30" fmla="*/ 69835 h 209782"/>
                  <a:gd name="connsiteX31" fmla="*/ 322857 w 1973390"/>
                  <a:gd name="connsiteY31" fmla="*/ 87012 h 209782"/>
                  <a:gd name="connsiteX32" fmla="*/ 324124 w 1973390"/>
                  <a:gd name="connsiteY32" fmla="*/ 110383 h 209782"/>
                  <a:gd name="connsiteX33" fmla="*/ 324124 w 1973390"/>
                  <a:gd name="connsiteY33" fmla="*/ 144173 h 209782"/>
                  <a:gd name="connsiteX34" fmla="*/ 325676 w 1973390"/>
                  <a:gd name="connsiteY34" fmla="*/ 188945 h 209782"/>
                  <a:gd name="connsiteX35" fmla="*/ 332156 w 1973390"/>
                  <a:gd name="connsiteY35" fmla="*/ 206825 h 209782"/>
                  <a:gd name="connsiteX36" fmla="*/ 305680 w 1973390"/>
                  <a:gd name="connsiteY36" fmla="*/ 206825 h 209782"/>
                  <a:gd name="connsiteX37" fmla="*/ 300614 w 1973390"/>
                  <a:gd name="connsiteY37" fmla="*/ 188381 h 209782"/>
                  <a:gd name="connsiteX38" fmla="*/ 298505 w 1973390"/>
                  <a:gd name="connsiteY38" fmla="*/ 131784 h 209782"/>
                  <a:gd name="connsiteX39" fmla="*/ 257108 w 1973390"/>
                  <a:gd name="connsiteY39" fmla="*/ 141361 h 209782"/>
                  <a:gd name="connsiteX40" fmla="*/ 235004 w 1973390"/>
                  <a:gd name="connsiteY40" fmla="*/ 146428 h 209782"/>
                  <a:gd name="connsiteX41" fmla="*/ 225010 w 1973390"/>
                  <a:gd name="connsiteY41" fmla="*/ 154731 h 209782"/>
                  <a:gd name="connsiteX42" fmla="*/ 221488 w 1973390"/>
                  <a:gd name="connsiteY42" fmla="*/ 166702 h 209782"/>
                  <a:gd name="connsiteX43" fmla="*/ 229095 w 1973390"/>
                  <a:gd name="connsiteY43" fmla="*/ 183593 h 209782"/>
                  <a:gd name="connsiteX44" fmla="*/ 251617 w 1973390"/>
                  <a:gd name="connsiteY44" fmla="*/ 190351 h 209782"/>
                  <a:gd name="connsiteX45" fmla="*/ 277668 w 1973390"/>
                  <a:gd name="connsiteY45" fmla="*/ 184017 h 209782"/>
                  <a:gd name="connsiteX46" fmla="*/ 294420 w 1973390"/>
                  <a:gd name="connsiteY46" fmla="*/ 166416 h 209782"/>
                  <a:gd name="connsiteX47" fmla="*/ 298505 w 1973390"/>
                  <a:gd name="connsiteY47" fmla="*/ 141076 h 209782"/>
                  <a:gd name="connsiteX48" fmla="*/ 416881 w 1973390"/>
                  <a:gd name="connsiteY48" fmla="*/ 184157 h 209782"/>
                  <a:gd name="connsiteX49" fmla="*/ 420542 w 1973390"/>
                  <a:gd name="connsiteY49" fmla="*/ 206547 h 209782"/>
                  <a:gd name="connsiteX50" fmla="*/ 401396 w 1973390"/>
                  <a:gd name="connsiteY50" fmla="*/ 208794 h 209782"/>
                  <a:gd name="connsiteX51" fmla="*/ 379994 w 1973390"/>
                  <a:gd name="connsiteY51" fmla="*/ 204430 h 209782"/>
                  <a:gd name="connsiteX52" fmla="*/ 369298 w 1973390"/>
                  <a:gd name="connsiteY52" fmla="*/ 193031 h 209782"/>
                  <a:gd name="connsiteX53" fmla="*/ 366201 w 1973390"/>
                  <a:gd name="connsiteY53" fmla="*/ 163041 h 209782"/>
                  <a:gd name="connsiteX54" fmla="*/ 366201 w 1973390"/>
                  <a:gd name="connsiteY54" fmla="*/ 77018 h 209782"/>
                  <a:gd name="connsiteX55" fmla="*/ 347618 w 1973390"/>
                  <a:gd name="connsiteY55" fmla="*/ 77018 h 209782"/>
                  <a:gd name="connsiteX56" fmla="*/ 347618 w 1973390"/>
                  <a:gd name="connsiteY56" fmla="*/ 57308 h 209782"/>
                  <a:gd name="connsiteX57" fmla="*/ 366201 w 1973390"/>
                  <a:gd name="connsiteY57" fmla="*/ 57308 h 209782"/>
                  <a:gd name="connsiteX58" fmla="*/ 366201 w 1973390"/>
                  <a:gd name="connsiteY58" fmla="*/ 20282 h 209782"/>
                  <a:gd name="connsiteX59" fmla="*/ 391402 w 1973390"/>
                  <a:gd name="connsiteY59" fmla="*/ 5075 h 209782"/>
                  <a:gd name="connsiteX60" fmla="*/ 391402 w 1973390"/>
                  <a:gd name="connsiteY60" fmla="*/ 57308 h 209782"/>
                  <a:gd name="connsiteX61" fmla="*/ 416881 w 1973390"/>
                  <a:gd name="connsiteY61" fmla="*/ 57308 h 209782"/>
                  <a:gd name="connsiteX62" fmla="*/ 416881 w 1973390"/>
                  <a:gd name="connsiteY62" fmla="*/ 77018 h 209782"/>
                  <a:gd name="connsiteX63" fmla="*/ 391402 w 1973390"/>
                  <a:gd name="connsiteY63" fmla="*/ 77018 h 209782"/>
                  <a:gd name="connsiteX64" fmla="*/ 391402 w 1973390"/>
                  <a:gd name="connsiteY64" fmla="*/ 164446 h 209782"/>
                  <a:gd name="connsiteX65" fmla="*/ 392669 w 1973390"/>
                  <a:gd name="connsiteY65" fmla="*/ 178387 h 209782"/>
                  <a:gd name="connsiteX66" fmla="*/ 397032 w 1973390"/>
                  <a:gd name="connsiteY66" fmla="*/ 183315 h 209782"/>
                  <a:gd name="connsiteX67" fmla="*/ 405760 w 1973390"/>
                  <a:gd name="connsiteY67" fmla="*/ 185145 h 209782"/>
                  <a:gd name="connsiteX68" fmla="*/ 416881 w 1973390"/>
                  <a:gd name="connsiteY68" fmla="*/ 184157 h 209782"/>
                  <a:gd name="connsiteX69" fmla="*/ 537798 w 1973390"/>
                  <a:gd name="connsiteY69" fmla="*/ 206825 h 209782"/>
                  <a:gd name="connsiteX70" fmla="*/ 537798 w 1973390"/>
                  <a:gd name="connsiteY70" fmla="*/ 184859 h 209782"/>
                  <a:gd name="connsiteX71" fmla="*/ 490354 w 1973390"/>
                  <a:gd name="connsiteY71" fmla="*/ 210208 h 209782"/>
                  <a:gd name="connsiteX72" fmla="*/ 465577 w 1973390"/>
                  <a:gd name="connsiteY72" fmla="*/ 205133 h 209782"/>
                  <a:gd name="connsiteX73" fmla="*/ 448539 w 1973390"/>
                  <a:gd name="connsiteY73" fmla="*/ 192467 h 209782"/>
                  <a:gd name="connsiteX74" fmla="*/ 440793 w 1973390"/>
                  <a:gd name="connsiteY74" fmla="*/ 173599 h 209782"/>
                  <a:gd name="connsiteX75" fmla="*/ 439248 w 1973390"/>
                  <a:gd name="connsiteY75" fmla="*/ 149950 h 209782"/>
                  <a:gd name="connsiteX76" fmla="*/ 439248 w 1973390"/>
                  <a:gd name="connsiteY76" fmla="*/ 57308 h 209782"/>
                  <a:gd name="connsiteX77" fmla="*/ 464589 w 1973390"/>
                  <a:gd name="connsiteY77" fmla="*/ 57308 h 209782"/>
                  <a:gd name="connsiteX78" fmla="*/ 464589 w 1973390"/>
                  <a:gd name="connsiteY78" fmla="*/ 140234 h 209782"/>
                  <a:gd name="connsiteX79" fmla="*/ 466141 w 1973390"/>
                  <a:gd name="connsiteY79" fmla="*/ 166980 h 209782"/>
                  <a:gd name="connsiteX80" fmla="*/ 476274 w 1973390"/>
                  <a:gd name="connsiteY80" fmla="*/ 182751 h 209782"/>
                  <a:gd name="connsiteX81" fmla="*/ 495420 w 1973390"/>
                  <a:gd name="connsiteY81" fmla="*/ 188381 h 209782"/>
                  <a:gd name="connsiteX82" fmla="*/ 516822 w 1973390"/>
                  <a:gd name="connsiteY82" fmla="*/ 182612 h 209782"/>
                  <a:gd name="connsiteX83" fmla="*/ 530901 w 1973390"/>
                  <a:gd name="connsiteY83" fmla="*/ 166702 h 209782"/>
                  <a:gd name="connsiteX84" fmla="*/ 535126 w 1973390"/>
                  <a:gd name="connsiteY84" fmla="*/ 137415 h 209782"/>
                  <a:gd name="connsiteX85" fmla="*/ 535126 w 1973390"/>
                  <a:gd name="connsiteY85" fmla="*/ 57308 h 209782"/>
                  <a:gd name="connsiteX86" fmla="*/ 560467 w 1973390"/>
                  <a:gd name="connsiteY86" fmla="*/ 57308 h 209782"/>
                  <a:gd name="connsiteX87" fmla="*/ 560467 w 1973390"/>
                  <a:gd name="connsiteY87" fmla="*/ 206825 h 209782"/>
                  <a:gd name="connsiteX88" fmla="*/ 598033 w 1973390"/>
                  <a:gd name="connsiteY88" fmla="*/ 206825 h 209782"/>
                  <a:gd name="connsiteX89" fmla="*/ 598033 w 1973390"/>
                  <a:gd name="connsiteY89" fmla="*/ 57308 h 209782"/>
                  <a:gd name="connsiteX90" fmla="*/ 620840 w 1973390"/>
                  <a:gd name="connsiteY90" fmla="*/ 57308 h 209782"/>
                  <a:gd name="connsiteX91" fmla="*/ 620840 w 1973390"/>
                  <a:gd name="connsiteY91" fmla="*/ 79976 h 209782"/>
                  <a:gd name="connsiteX92" fmla="*/ 636897 w 1973390"/>
                  <a:gd name="connsiteY92" fmla="*/ 58999 h 209782"/>
                  <a:gd name="connsiteX93" fmla="*/ 653224 w 1973390"/>
                  <a:gd name="connsiteY93" fmla="*/ 53925 h 209782"/>
                  <a:gd name="connsiteX94" fmla="*/ 679275 w 1973390"/>
                  <a:gd name="connsiteY94" fmla="*/ 62096 h 209782"/>
                  <a:gd name="connsiteX95" fmla="*/ 670540 w 1973390"/>
                  <a:gd name="connsiteY95" fmla="*/ 85606 h 209782"/>
                  <a:gd name="connsiteX96" fmla="*/ 651958 w 1973390"/>
                  <a:gd name="connsiteY96" fmla="*/ 80115 h 209782"/>
                  <a:gd name="connsiteX97" fmla="*/ 637036 w 1973390"/>
                  <a:gd name="connsiteY97" fmla="*/ 85182 h 209782"/>
                  <a:gd name="connsiteX98" fmla="*/ 627598 w 1973390"/>
                  <a:gd name="connsiteY98" fmla="*/ 98983 h 209782"/>
                  <a:gd name="connsiteX99" fmla="*/ 623381 w 1973390"/>
                  <a:gd name="connsiteY99" fmla="*/ 128548 h 209782"/>
                  <a:gd name="connsiteX100" fmla="*/ 623381 w 1973390"/>
                  <a:gd name="connsiteY100" fmla="*/ 206825 h 209782"/>
                  <a:gd name="connsiteX101" fmla="*/ 790052 w 1973390"/>
                  <a:gd name="connsiteY101" fmla="*/ 188381 h 209782"/>
                  <a:gd name="connsiteX102" fmla="*/ 762881 w 1973390"/>
                  <a:gd name="connsiteY102" fmla="*/ 205280 h 209782"/>
                  <a:gd name="connsiteX103" fmla="*/ 734999 w 1973390"/>
                  <a:gd name="connsiteY103" fmla="*/ 210208 h 209782"/>
                  <a:gd name="connsiteX104" fmla="*/ 697132 w 1973390"/>
                  <a:gd name="connsiteY104" fmla="*/ 198236 h 209782"/>
                  <a:gd name="connsiteX105" fmla="*/ 683894 w 1973390"/>
                  <a:gd name="connsiteY105" fmla="*/ 167405 h 209782"/>
                  <a:gd name="connsiteX106" fmla="*/ 688821 w 1973390"/>
                  <a:gd name="connsiteY106" fmla="*/ 147409 h 209782"/>
                  <a:gd name="connsiteX107" fmla="*/ 701913 w 1973390"/>
                  <a:gd name="connsiteY107" fmla="*/ 132773 h 209782"/>
                  <a:gd name="connsiteX108" fmla="*/ 720217 w 1973390"/>
                  <a:gd name="connsiteY108" fmla="*/ 124463 h 209782"/>
                  <a:gd name="connsiteX109" fmla="*/ 742746 w 1973390"/>
                  <a:gd name="connsiteY109" fmla="*/ 120663 h 209782"/>
                  <a:gd name="connsiteX110" fmla="*/ 787936 w 1973390"/>
                  <a:gd name="connsiteY110" fmla="*/ 111935 h 209782"/>
                  <a:gd name="connsiteX111" fmla="*/ 788082 w 1973390"/>
                  <a:gd name="connsiteY111" fmla="*/ 105316 h 209782"/>
                  <a:gd name="connsiteX112" fmla="*/ 780899 w 1973390"/>
                  <a:gd name="connsiteY112" fmla="*/ 83490 h 209782"/>
                  <a:gd name="connsiteX113" fmla="*/ 752037 w 1973390"/>
                  <a:gd name="connsiteY113" fmla="*/ 74902 h 209782"/>
                  <a:gd name="connsiteX114" fmla="*/ 725569 w 1973390"/>
                  <a:gd name="connsiteY114" fmla="*/ 81243 h 209782"/>
                  <a:gd name="connsiteX115" fmla="*/ 713042 w 1973390"/>
                  <a:gd name="connsiteY115" fmla="*/ 103347 h 209782"/>
                  <a:gd name="connsiteX116" fmla="*/ 688258 w 1973390"/>
                  <a:gd name="connsiteY116" fmla="*/ 99964 h 209782"/>
                  <a:gd name="connsiteX117" fmla="*/ 699379 w 1973390"/>
                  <a:gd name="connsiteY117" fmla="*/ 74346 h 209782"/>
                  <a:gd name="connsiteX118" fmla="*/ 721769 w 1973390"/>
                  <a:gd name="connsiteY118" fmla="*/ 59277 h 209782"/>
                  <a:gd name="connsiteX119" fmla="*/ 755698 w 1973390"/>
                  <a:gd name="connsiteY119" fmla="*/ 53925 h 209782"/>
                  <a:gd name="connsiteX120" fmla="*/ 786815 w 1973390"/>
                  <a:gd name="connsiteY120" fmla="*/ 58435 h 209782"/>
                  <a:gd name="connsiteX121" fmla="*/ 804409 w 1973390"/>
                  <a:gd name="connsiteY121" fmla="*/ 69835 h 209782"/>
                  <a:gd name="connsiteX122" fmla="*/ 812295 w 1973390"/>
                  <a:gd name="connsiteY122" fmla="*/ 87012 h 209782"/>
                  <a:gd name="connsiteX123" fmla="*/ 813562 w 1973390"/>
                  <a:gd name="connsiteY123" fmla="*/ 110383 h 209782"/>
                  <a:gd name="connsiteX124" fmla="*/ 813562 w 1973390"/>
                  <a:gd name="connsiteY124" fmla="*/ 144173 h 209782"/>
                  <a:gd name="connsiteX125" fmla="*/ 815114 w 1973390"/>
                  <a:gd name="connsiteY125" fmla="*/ 188945 h 209782"/>
                  <a:gd name="connsiteX126" fmla="*/ 821586 w 1973390"/>
                  <a:gd name="connsiteY126" fmla="*/ 206825 h 209782"/>
                  <a:gd name="connsiteX127" fmla="*/ 795118 w 1973390"/>
                  <a:gd name="connsiteY127" fmla="*/ 206825 h 209782"/>
                  <a:gd name="connsiteX128" fmla="*/ 790052 w 1973390"/>
                  <a:gd name="connsiteY128" fmla="*/ 188381 h 209782"/>
                  <a:gd name="connsiteX129" fmla="*/ 787936 w 1973390"/>
                  <a:gd name="connsiteY129" fmla="*/ 131784 h 209782"/>
                  <a:gd name="connsiteX130" fmla="*/ 746546 w 1973390"/>
                  <a:gd name="connsiteY130" fmla="*/ 141361 h 209782"/>
                  <a:gd name="connsiteX131" fmla="*/ 724442 w 1973390"/>
                  <a:gd name="connsiteY131" fmla="*/ 146428 h 209782"/>
                  <a:gd name="connsiteX132" fmla="*/ 714448 w 1973390"/>
                  <a:gd name="connsiteY132" fmla="*/ 154731 h 209782"/>
                  <a:gd name="connsiteX133" fmla="*/ 710926 w 1973390"/>
                  <a:gd name="connsiteY133" fmla="*/ 166702 h 209782"/>
                  <a:gd name="connsiteX134" fmla="*/ 718526 w 1973390"/>
                  <a:gd name="connsiteY134" fmla="*/ 183593 h 209782"/>
                  <a:gd name="connsiteX135" fmla="*/ 741055 w 1973390"/>
                  <a:gd name="connsiteY135" fmla="*/ 190351 h 209782"/>
                  <a:gd name="connsiteX136" fmla="*/ 767105 w 1973390"/>
                  <a:gd name="connsiteY136" fmla="*/ 184017 h 209782"/>
                  <a:gd name="connsiteX137" fmla="*/ 783857 w 1973390"/>
                  <a:gd name="connsiteY137" fmla="*/ 166416 h 209782"/>
                  <a:gd name="connsiteX138" fmla="*/ 787936 w 1973390"/>
                  <a:gd name="connsiteY138" fmla="*/ 141076 h 209782"/>
                  <a:gd name="connsiteX139" fmla="*/ 850425 w 1973390"/>
                  <a:gd name="connsiteY139" fmla="*/ 206825 h 209782"/>
                  <a:gd name="connsiteX140" fmla="*/ 850425 w 1973390"/>
                  <a:gd name="connsiteY140" fmla="*/ 425 h 209782"/>
                  <a:gd name="connsiteX141" fmla="*/ 875766 w 1973390"/>
                  <a:gd name="connsiteY141" fmla="*/ 425 h 209782"/>
                  <a:gd name="connsiteX142" fmla="*/ 875766 w 1973390"/>
                  <a:gd name="connsiteY142" fmla="*/ 206825 h 209782"/>
                  <a:gd name="connsiteX143" fmla="*/ 1088459 w 1973390"/>
                  <a:gd name="connsiteY143" fmla="*/ 206825 h 209782"/>
                  <a:gd name="connsiteX144" fmla="*/ 1088459 w 1973390"/>
                  <a:gd name="connsiteY144" fmla="*/ 187956 h 209782"/>
                  <a:gd name="connsiteX145" fmla="*/ 1046645 w 1973390"/>
                  <a:gd name="connsiteY145" fmla="*/ 210208 h 209782"/>
                  <a:gd name="connsiteX146" fmla="*/ 1013697 w 1973390"/>
                  <a:gd name="connsiteY146" fmla="*/ 200353 h 209782"/>
                  <a:gd name="connsiteX147" fmla="*/ 990465 w 1973390"/>
                  <a:gd name="connsiteY147" fmla="*/ 172896 h 209782"/>
                  <a:gd name="connsiteX148" fmla="*/ 982302 w 1973390"/>
                  <a:gd name="connsiteY148" fmla="*/ 132209 h 209782"/>
                  <a:gd name="connsiteX149" fmla="*/ 989762 w 1973390"/>
                  <a:gd name="connsiteY149" fmla="*/ 91661 h 209782"/>
                  <a:gd name="connsiteX150" fmla="*/ 1012145 w 1973390"/>
                  <a:gd name="connsiteY150" fmla="*/ 63641 h 209782"/>
                  <a:gd name="connsiteX151" fmla="*/ 1045517 w 1973390"/>
                  <a:gd name="connsiteY151" fmla="*/ 53925 h 209782"/>
                  <a:gd name="connsiteX152" fmla="*/ 1069591 w 1973390"/>
                  <a:gd name="connsiteY152" fmla="*/ 59702 h 209782"/>
                  <a:gd name="connsiteX153" fmla="*/ 1086768 w 1973390"/>
                  <a:gd name="connsiteY153" fmla="*/ 74485 h 209782"/>
                  <a:gd name="connsiteX154" fmla="*/ 1086768 w 1973390"/>
                  <a:gd name="connsiteY154" fmla="*/ 425 h 209782"/>
                  <a:gd name="connsiteX155" fmla="*/ 1111969 w 1973390"/>
                  <a:gd name="connsiteY155" fmla="*/ 425 h 209782"/>
                  <a:gd name="connsiteX156" fmla="*/ 1111969 w 1973390"/>
                  <a:gd name="connsiteY156" fmla="*/ 206825 h 209782"/>
                  <a:gd name="connsiteX157" fmla="*/ 1008345 w 1973390"/>
                  <a:gd name="connsiteY157" fmla="*/ 132209 h 209782"/>
                  <a:gd name="connsiteX158" fmla="*/ 1020455 w 1973390"/>
                  <a:gd name="connsiteY158" fmla="*/ 175151 h 209782"/>
                  <a:gd name="connsiteX159" fmla="*/ 1049032 w 1973390"/>
                  <a:gd name="connsiteY159" fmla="*/ 189370 h 209782"/>
                  <a:gd name="connsiteX160" fmla="*/ 1077191 w 1973390"/>
                  <a:gd name="connsiteY160" fmla="*/ 175854 h 209782"/>
                  <a:gd name="connsiteX161" fmla="*/ 1088876 w 1973390"/>
                  <a:gd name="connsiteY161" fmla="*/ 134318 h 209782"/>
                  <a:gd name="connsiteX162" fmla="*/ 1077052 w 1973390"/>
                  <a:gd name="connsiteY162" fmla="*/ 89267 h 209782"/>
                  <a:gd name="connsiteX163" fmla="*/ 1047912 w 1973390"/>
                  <a:gd name="connsiteY163" fmla="*/ 74902 h 209782"/>
                  <a:gd name="connsiteX164" fmla="*/ 1019614 w 1973390"/>
                  <a:gd name="connsiteY164" fmla="*/ 88703 h 209782"/>
                  <a:gd name="connsiteX165" fmla="*/ 1008345 w 1973390"/>
                  <a:gd name="connsiteY165" fmla="*/ 132209 h 209782"/>
                  <a:gd name="connsiteX166" fmla="*/ 1150100 w 1973390"/>
                  <a:gd name="connsiteY166" fmla="*/ 29573 h 209782"/>
                  <a:gd name="connsiteX167" fmla="*/ 1150100 w 1973390"/>
                  <a:gd name="connsiteY167" fmla="*/ 425 h 209782"/>
                  <a:gd name="connsiteX168" fmla="*/ 1175440 w 1973390"/>
                  <a:gd name="connsiteY168" fmla="*/ 425 h 209782"/>
                  <a:gd name="connsiteX169" fmla="*/ 1175440 w 1973390"/>
                  <a:gd name="connsiteY169" fmla="*/ 29573 h 209782"/>
                  <a:gd name="connsiteX170" fmla="*/ 1150100 w 1973390"/>
                  <a:gd name="connsiteY170" fmla="*/ 206825 h 209782"/>
                  <a:gd name="connsiteX171" fmla="*/ 1150100 w 1973390"/>
                  <a:gd name="connsiteY171" fmla="*/ 57308 h 209782"/>
                  <a:gd name="connsiteX172" fmla="*/ 1175440 w 1973390"/>
                  <a:gd name="connsiteY172" fmla="*/ 57308 h 209782"/>
                  <a:gd name="connsiteX173" fmla="*/ 1175440 w 1973390"/>
                  <a:gd name="connsiteY173" fmla="*/ 206825 h 209782"/>
                  <a:gd name="connsiteX174" fmla="*/ 1202024 w 1973390"/>
                  <a:gd name="connsiteY174" fmla="*/ 162199 h 209782"/>
                  <a:gd name="connsiteX175" fmla="*/ 1227086 w 1973390"/>
                  <a:gd name="connsiteY175" fmla="*/ 158252 h 209782"/>
                  <a:gd name="connsiteX176" fmla="*/ 1238772 w 1973390"/>
                  <a:gd name="connsiteY176" fmla="*/ 181345 h 209782"/>
                  <a:gd name="connsiteX177" fmla="*/ 1265804 w 1973390"/>
                  <a:gd name="connsiteY177" fmla="*/ 189370 h 209782"/>
                  <a:gd name="connsiteX178" fmla="*/ 1291708 w 1973390"/>
                  <a:gd name="connsiteY178" fmla="*/ 182326 h 209782"/>
                  <a:gd name="connsiteX179" fmla="*/ 1300157 w 1973390"/>
                  <a:gd name="connsiteY179" fmla="*/ 165574 h 209782"/>
                  <a:gd name="connsiteX180" fmla="*/ 1292696 w 1973390"/>
                  <a:gd name="connsiteY180" fmla="*/ 152058 h 209782"/>
                  <a:gd name="connsiteX181" fmla="*/ 1266792 w 1973390"/>
                  <a:gd name="connsiteY181" fmla="*/ 143470 h 209782"/>
                  <a:gd name="connsiteX182" fmla="*/ 1228075 w 1973390"/>
                  <a:gd name="connsiteY182" fmla="*/ 131360 h 209782"/>
                  <a:gd name="connsiteX183" fmla="*/ 1211740 w 1973390"/>
                  <a:gd name="connsiteY183" fmla="*/ 117141 h 209782"/>
                  <a:gd name="connsiteX184" fmla="*/ 1206249 w 1973390"/>
                  <a:gd name="connsiteY184" fmla="*/ 97006 h 209782"/>
                  <a:gd name="connsiteX185" fmla="*/ 1210759 w 1973390"/>
                  <a:gd name="connsiteY185" fmla="*/ 78563 h 209782"/>
                  <a:gd name="connsiteX186" fmla="*/ 1223286 w 1973390"/>
                  <a:gd name="connsiteY186" fmla="*/ 64344 h 209782"/>
                  <a:gd name="connsiteX187" fmla="*/ 1239336 w 1973390"/>
                  <a:gd name="connsiteY187" fmla="*/ 57022 h 209782"/>
                  <a:gd name="connsiteX188" fmla="*/ 1261301 w 1973390"/>
                  <a:gd name="connsiteY188" fmla="*/ 53925 h 209782"/>
                  <a:gd name="connsiteX189" fmla="*/ 1292133 w 1973390"/>
                  <a:gd name="connsiteY189" fmla="*/ 58999 h 209782"/>
                  <a:gd name="connsiteX190" fmla="*/ 1311843 w 1973390"/>
                  <a:gd name="connsiteY190" fmla="*/ 72793 h 209782"/>
                  <a:gd name="connsiteX191" fmla="*/ 1320570 w 1973390"/>
                  <a:gd name="connsiteY191" fmla="*/ 95886 h 209782"/>
                  <a:gd name="connsiteX192" fmla="*/ 1295793 w 1973390"/>
                  <a:gd name="connsiteY192" fmla="*/ 99261 h 209782"/>
                  <a:gd name="connsiteX193" fmla="*/ 1285938 w 1973390"/>
                  <a:gd name="connsiteY193" fmla="*/ 81243 h 209782"/>
                  <a:gd name="connsiteX194" fmla="*/ 1263131 w 1973390"/>
                  <a:gd name="connsiteY194" fmla="*/ 74763 h 209782"/>
                  <a:gd name="connsiteX195" fmla="*/ 1238208 w 1973390"/>
                  <a:gd name="connsiteY195" fmla="*/ 80540 h 209782"/>
                  <a:gd name="connsiteX196" fmla="*/ 1230747 w 1973390"/>
                  <a:gd name="connsiteY196" fmla="*/ 94056 h 209782"/>
                  <a:gd name="connsiteX197" fmla="*/ 1233844 w 1973390"/>
                  <a:gd name="connsiteY197" fmla="*/ 102922 h 209782"/>
                  <a:gd name="connsiteX198" fmla="*/ 1243560 w 1973390"/>
                  <a:gd name="connsiteY198" fmla="*/ 109680 h 209782"/>
                  <a:gd name="connsiteX199" fmla="*/ 1265943 w 1973390"/>
                  <a:gd name="connsiteY199" fmla="*/ 116160 h 209782"/>
                  <a:gd name="connsiteX200" fmla="*/ 1303393 w 1973390"/>
                  <a:gd name="connsiteY200" fmla="*/ 127985 h 209782"/>
                  <a:gd name="connsiteX201" fmla="*/ 1320153 w 1973390"/>
                  <a:gd name="connsiteY201" fmla="*/ 141215 h 209782"/>
                  <a:gd name="connsiteX202" fmla="*/ 1326208 w 1973390"/>
                  <a:gd name="connsiteY202" fmla="*/ 162902 h 209782"/>
                  <a:gd name="connsiteX203" fmla="*/ 1318740 w 1973390"/>
                  <a:gd name="connsiteY203" fmla="*/ 186837 h 209782"/>
                  <a:gd name="connsiteX204" fmla="*/ 1297485 w 1973390"/>
                  <a:gd name="connsiteY204" fmla="*/ 204153 h 209782"/>
                  <a:gd name="connsiteX205" fmla="*/ 1265943 w 1973390"/>
                  <a:gd name="connsiteY205" fmla="*/ 210208 h 209782"/>
                  <a:gd name="connsiteX206" fmla="*/ 1221456 w 1973390"/>
                  <a:gd name="connsiteY206" fmla="*/ 198097 h 209782"/>
                  <a:gd name="connsiteX207" fmla="*/ 1202024 w 1973390"/>
                  <a:gd name="connsiteY207" fmla="*/ 162199 h 209782"/>
                  <a:gd name="connsiteX208" fmla="*/ 1452045 w 1973390"/>
                  <a:gd name="connsiteY208" fmla="*/ 188381 h 209782"/>
                  <a:gd name="connsiteX209" fmla="*/ 1424874 w 1973390"/>
                  <a:gd name="connsiteY209" fmla="*/ 205280 h 209782"/>
                  <a:gd name="connsiteX210" fmla="*/ 1397001 w 1973390"/>
                  <a:gd name="connsiteY210" fmla="*/ 210208 h 209782"/>
                  <a:gd name="connsiteX211" fmla="*/ 1359125 w 1973390"/>
                  <a:gd name="connsiteY211" fmla="*/ 198236 h 209782"/>
                  <a:gd name="connsiteX212" fmla="*/ 1345895 w 1973390"/>
                  <a:gd name="connsiteY212" fmla="*/ 167405 h 209782"/>
                  <a:gd name="connsiteX213" fmla="*/ 1350822 w 1973390"/>
                  <a:gd name="connsiteY213" fmla="*/ 147409 h 209782"/>
                  <a:gd name="connsiteX214" fmla="*/ 1363914 w 1973390"/>
                  <a:gd name="connsiteY214" fmla="*/ 132773 h 209782"/>
                  <a:gd name="connsiteX215" fmla="*/ 1382218 w 1973390"/>
                  <a:gd name="connsiteY215" fmla="*/ 124463 h 209782"/>
                  <a:gd name="connsiteX216" fmla="*/ 1404739 w 1973390"/>
                  <a:gd name="connsiteY216" fmla="*/ 120663 h 209782"/>
                  <a:gd name="connsiteX217" fmla="*/ 1449937 w 1973390"/>
                  <a:gd name="connsiteY217" fmla="*/ 111935 h 209782"/>
                  <a:gd name="connsiteX218" fmla="*/ 1450076 w 1973390"/>
                  <a:gd name="connsiteY218" fmla="*/ 105316 h 209782"/>
                  <a:gd name="connsiteX219" fmla="*/ 1442900 w 1973390"/>
                  <a:gd name="connsiteY219" fmla="*/ 83490 h 209782"/>
                  <a:gd name="connsiteX220" fmla="*/ 1414038 w 1973390"/>
                  <a:gd name="connsiteY220" fmla="*/ 74902 h 209782"/>
                  <a:gd name="connsiteX221" fmla="*/ 1387563 w 1973390"/>
                  <a:gd name="connsiteY221" fmla="*/ 81243 h 209782"/>
                  <a:gd name="connsiteX222" fmla="*/ 1375035 w 1973390"/>
                  <a:gd name="connsiteY222" fmla="*/ 103347 h 209782"/>
                  <a:gd name="connsiteX223" fmla="*/ 1350259 w 1973390"/>
                  <a:gd name="connsiteY223" fmla="*/ 99964 h 209782"/>
                  <a:gd name="connsiteX224" fmla="*/ 1361380 w 1973390"/>
                  <a:gd name="connsiteY224" fmla="*/ 74346 h 209782"/>
                  <a:gd name="connsiteX225" fmla="*/ 1383763 w 1973390"/>
                  <a:gd name="connsiteY225" fmla="*/ 59277 h 209782"/>
                  <a:gd name="connsiteX226" fmla="*/ 1417699 w 1973390"/>
                  <a:gd name="connsiteY226" fmla="*/ 53925 h 209782"/>
                  <a:gd name="connsiteX227" fmla="*/ 1448809 w 1973390"/>
                  <a:gd name="connsiteY227" fmla="*/ 58435 h 209782"/>
                  <a:gd name="connsiteX228" fmla="*/ 1466410 w 1973390"/>
                  <a:gd name="connsiteY228" fmla="*/ 69835 h 209782"/>
                  <a:gd name="connsiteX229" fmla="*/ 1474296 w 1973390"/>
                  <a:gd name="connsiteY229" fmla="*/ 87012 h 209782"/>
                  <a:gd name="connsiteX230" fmla="*/ 1475563 w 1973390"/>
                  <a:gd name="connsiteY230" fmla="*/ 110383 h 209782"/>
                  <a:gd name="connsiteX231" fmla="*/ 1475563 w 1973390"/>
                  <a:gd name="connsiteY231" fmla="*/ 144173 h 209782"/>
                  <a:gd name="connsiteX232" fmla="*/ 1477107 w 1973390"/>
                  <a:gd name="connsiteY232" fmla="*/ 188945 h 209782"/>
                  <a:gd name="connsiteX233" fmla="*/ 1483587 w 1973390"/>
                  <a:gd name="connsiteY233" fmla="*/ 206825 h 209782"/>
                  <a:gd name="connsiteX234" fmla="*/ 1457119 w 1973390"/>
                  <a:gd name="connsiteY234" fmla="*/ 206825 h 209782"/>
                  <a:gd name="connsiteX235" fmla="*/ 1452045 w 1973390"/>
                  <a:gd name="connsiteY235" fmla="*/ 188381 h 209782"/>
                  <a:gd name="connsiteX236" fmla="*/ 1449937 w 1973390"/>
                  <a:gd name="connsiteY236" fmla="*/ 131784 h 209782"/>
                  <a:gd name="connsiteX237" fmla="*/ 1408547 w 1973390"/>
                  <a:gd name="connsiteY237" fmla="*/ 141361 h 209782"/>
                  <a:gd name="connsiteX238" fmla="*/ 1386443 w 1973390"/>
                  <a:gd name="connsiteY238" fmla="*/ 146428 h 209782"/>
                  <a:gd name="connsiteX239" fmla="*/ 1376441 w 1973390"/>
                  <a:gd name="connsiteY239" fmla="*/ 154731 h 209782"/>
                  <a:gd name="connsiteX240" fmla="*/ 1372927 w 1973390"/>
                  <a:gd name="connsiteY240" fmla="*/ 166702 h 209782"/>
                  <a:gd name="connsiteX241" fmla="*/ 1380527 w 1973390"/>
                  <a:gd name="connsiteY241" fmla="*/ 183593 h 209782"/>
                  <a:gd name="connsiteX242" fmla="*/ 1403056 w 1973390"/>
                  <a:gd name="connsiteY242" fmla="*/ 190351 h 209782"/>
                  <a:gd name="connsiteX243" fmla="*/ 1429099 w 1973390"/>
                  <a:gd name="connsiteY243" fmla="*/ 184017 h 209782"/>
                  <a:gd name="connsiteX244" fmla="*/ 1445851 w 1973390"/>
                  <a:gd name="connsiteY244" fmla="*/ 166416 h 209782"/>
                  <a:gd name="connsiteX245" fmla="*/ 1449937 w 1973390"/>
                  <a:gd name="connsiteY245" fmla="*/ 141076 h 209782"/>
                  <a:gd name="connsiteX246" fmla="*/ 1502849 w 1973390"/>
                  <a:gd name="connsiteY246" fmla="*/ 162199 h 209782"/>
                  <a:gd name="connsiteX247" fmla="*/ 1527912 w 1973390"/>
                  <a:gd name="connsiteY247" fmla="*/ 158252 h 209782"/>
                  <a:gd name="connsiteX248" fmla="*/ 1539597 w 1973390"/>
                  <a:gd name="connsiteY248" fmla="*/ 181345 h 209782"/>
                  <a:gd name="connsiteX249" fmla="*/ 1566629 w 1973390"/>
                  <a:gd name="connsiteY249" fmla="*/ 189370 h 209782"/>
                  <a:gd name="connsiteX250" fmla="*/ 1592533 w 1973390"/>
                  <a:gd name="connsiteY250" fmla="*/ 182326 h 209782"/>
                  <a:gd name="connsiteX251" fmla="*/ 1600983 w 1973390"/>
                  <a:gd name="connsiteY251" fmla="*/ 165574 h 209782"/>
                  <a:gd name="connsiteX252" fmla="*/ 1593522 w 1973390"/>
                  <a:gd name="connsiteY252" fmla="*/ 152058 h 209782"/>
                  <a:gd name="connsiteX253" fmla="*/ 1567618 w 1973390"/>
                  <a:gd name="connsiteY253" fmla="*/ 143470 h 209782"/>
                  <a:gd name="connsiteX254" fmla="*/ 1528900 w 1973390"/>
                  <a:gd name="connsiteY254" fmla="*/ 131360 h 209782"/>
                  <a:gd name="connsiteX255" fmla="*/ 1512565 w 1973390"/>
                  <a:gd name="connsiteY255" fmla="*/ 117141 h 209782"/>
                  <a:gd name="connsiteX256" fmla="*/ 1507074 w 1973390"/>
                  <a:gd name="connsiteY256" fmla="*/ 97006 h 209782"/>
                  <a:gd name="connsiteX257" fmla="*/ 1511577 w 1973390"/>
                  <a:gd name="connsiteY257" fmla="*/ 78563 h 209782"/>
                  <a:gd name="connsiteX258" fmla="*/ 1524112 w 1973390"/>
                  <a:gd name="connsiteY258" fmla="*/ 64344 h 209782"/>
                  <a:gd name="connsiteX259" fmla="*/ 1540161 w 1973390"/>
                  <a:gd name="connsiteY259" fmla="*/ 57022 h 209782"/>
                  <a:gd name="connsiteX260" fmla="*/ 1562126 w 1973390"/>
                  <a:gd name="connsiteY260" fmla="*/ 53925 h 209782"/>
                  <a:gd name="connsiteX261" fmla="*/ 1592958 w 1973390"/>
                  <a:gd name="connsiteY261" fmla="*/ 58999 h 209782"/>
                  <a:gd name="connsiteX262" fmla="*/ 1612668 w 1973390"/>
                  <a:gd name="connsiteY262" fmla="*/ 72793 h 209782"/>
                  <a:gd name="connsiteX263" fmla="*/ 1621395 w 1973390"/>
                  <a:gd name="connsiteY263" fmla="*/ 95886 h 209782"/>
                  <a:gd name="connsiteX264" fmla="*/ 1596619 w 1973390"/>
                  <a:gd name="connsiteY264" fmla="*/ 99261 h 209782"/>
                  <a:gd name="connsiteX265" fmla="*/ 1586764 w 1973390"/>
                  <a:gd name="connsiteY265" fmla="*/ 81243 h 209782"/>
                  <a:gd name="connsiteX266" fmla="*/ 1563957 w 1973390"/>
                  <a:gd name="connsiteY266" fmla="*/ 74763 h 209782"/>
                  <a:gd name="connsiteX267" fmla="*/ 1539033 w 1973390"/>
                  <a:gd name="connsiteY267" fmla="*/ 80540 h 209782"/>
                  <a:gd name="connsiteX268" fmla="*/ 1531573 w 1973390"/>
                  <a:gd name="connsiteY268" fmla="*/ 94056 h 209782"/>
                  <a:gd name="connsiteX269" fmla="*/ 1534670 w 1973390"/>
                  <a:gd name="connsiteY269" fmla="*/ 102922 h 209782"/>
                  <a:gd name="connsiteX270" fmla="*/ 1544386 w 1973390"/>
                  <a:gd name="connsiteY270" fmla="*/ 109680 h 209782"/>
                  <a:gd name="connsiteX271" fmla="*/ 1566768 w 1973390"/>
                  <a:gd name="connsiteY271" fmla="*/ 116160 h 209782"/>
                  <a:gd name="connsiteX272" fmla="*/ 1604219 w 1973390"/>
                  <a:gd name="connsiteY272" fmla="*/ 127985 h 209782"/>
                  <a:gd name="connsiteX273" fmla="*/ 1620971 w 1973390"/>
                  <a:gd name="connsiteY273" fmla="*/ 141215 h 209782"/>
                  <a:gd name="connsiteX274" fmla="*/ 1627026 w 1973390"/>
                  <a:gd name="connsiteY274" fmla="*/ 162902 h 209782"/>
                  <a:gd name="connsiteX275" fmla="*/ 1619565 w 1973390"/>
                  <a:gd name="connsiteY275" fmla="*/ 186837 h 209782"/>
                  <a:gd name="connsiteX276" fmla="*/ 1598310 w 1973390"/>
                  <a:gd name="connsiteY276" fmla="*/ 204153 h 209782"/>
                  <a:gd name="connsiteX277" fmla="*/ 1566768 w 1973390"/>
                  <a:gd name="connsiteY277" fmla="*/ 210208 h 209782"/>
                  <a:gd name="connsiteX278" fmla="*/ 1522281 w 1973390"/>
                  <a:gd name="connsiteY278" fmla="*/ 198097 h 209782"/>
                  <a:gd name="connsiteX279" fmla="*/ 1502849 w 1973390"/>
                  <a:gd name="connsiteY279" fmla="*/ 162199 h 209782"/>
                  <a:gd name="connsiteX280" fmla="*/ 1710631 w 1973390"/>
                  <a:gd name="connsiteY280" fmla="*/ 184157 h 209782"/>
                  <a:gd name="connsiteX281" fmla="*/ 1714292 w 1973390"/>
                  <a:gd name="connsiteY281" fmla="*/ 206547 h 209782"/>
                  <a:gd name="connsiteX282" fmla="*/ 1695146 w 1973390"/>
                  <a:gd name="connsiteY282" fmla="*/ 208794 h 209782"/>
                  <a:gd name="connsiteX283" fmla="*/ 1673744 w 1973390"/>
                  <a:gd name="connsiteY283" fmla="*/ 204430 h 209782"/>
                  <a:gd name="connsiteX284" fmla="*/ 1663048 w 1973390"/>
                  <a:gd name="connsiteY284" fmla="*/ 193031 h 209782"/>
                  <a:gd name="connsiteX285" fmla="*/ 1659951 w 1973390"/>
                  <a:gd name="connsiteY285" fmla="*/ 163041 h 209782"/>
                  <a:gd name="connsiteX286" fmla="*/ 1659951 w 1973390"/>
                  <a:gd name="connsiteY286" fmla="*/ 77018 h 209782"/>
                  <a:gd name="connsiteX287" fmla="*/ 1641368 w 1973390"/>
                  <a:gd name="connsiteY287" fmla="*/ 77018 h 209782"/>
                  <a:gd name="connsiteX288" fmla="*/ 1641368 w 1973390"/>
                  <a:gd name="connsiteY288" fmla="*/ 57308 h 209782"/>
                  <a:gd name="connsiteX289" fmla="*/ 1659951 w 1973390"/>
                  <a:gd name="connsiteY289" fmla="*/ 57308 h 209782"/>
                  <a:gd name="connsiteX290" fmla="*/ 1659951 w 1973390"/>
                  <a:gd name="connsiteY290" fmla="*/ 20282 h 209782"/>
                  <a:gd name="connsiteX291" fmla="*/ 1685152 w 1973390"/>
                  <a:gd name="connsiteY291" fmla="*/ 5075 h 209782"/>
                  <a:gd name="connsiteX292" fmla="*/ 1685152 w 1973390"/>
                  <a:gd name="connsiteY292" fmla="*/ 57308 h 209782"/>
                  <a:gd name="connsiteX293" fmla="*/ 1710631 w 1973390"/>
                  <a:gd name="connsiteY293" fmla="*/ 57308 h 209782"/>
                  <a:gd name="connsiteX294" fmla="*/ 1710631 w 1973390"/>
                  <a:gd name="connsiteY294" fmla="*/ 77018 h 209782"/>
                  <a:gd name="connsiteX295" fmla="*/ 1685152 w 1973390"/>
                  <a:gd name="connsiteY295" fmla="*/ 77018 h 209782"/>
                  <a:gd name="connsiteX296" fmla="*/ 1685152 w 1973390"/>
                  <a:gd name="connsiteY296" fmla="*/ 164446 h 209782"/>
                  <a:gd name="connsiteX297" fmla="*/ 1686419 w 1973390"/>
                  <a:gd name="connsiteY297" fmla="*/ 178387 h 209782"/>
                  <a:gd name="connsiteX298" fmla="*/ 1690782 w 1973390"/>
                  <a:gd name="connsiteY298" fmla="*/ 183315 h 209782"/>
                  <a:gd name="connsiteX299" fmla="*/ 1699509 w 1973390"/>
                  <a:gd name="connsiteY299" fmla="*/ 185145 h 209782"/>
                  <a:gd name="connsiteX300" fmla="*/ 1710631 w 1973390"/>
                  <a:gd name="connsiteY300" fmla="*/ 184157 h 209782"/>
                  <a:gd name="connsiteX301" fmla="*/ 1835912 w 1973390"/>
                  <a:gd name="connsiteY301" fmla="*/ 158677 h 209782"/>
                  <a:gd name="connsiteX302" fmla="*/ 1862102 w 1973390"/>
                  <a:gd name="connsiteY302" fmla="*/ 161913 h 209782"/>
                  <a:gd name="connsiteX303" fmla="*/ 1839156 w 1973390"/>
                  <a:gd name="connsiteY303" fmla="*/ 197533 h 209782"/>
                  <a:gd name="connsiteX304" fmla="*/ 1796353 w 1973390"/>
                  <a:gd name="connsiteY304" fmla="*/ 210208 h 209782"/>
                  <a:gd name="connsiteX305" fmla="*/ 1744259 w 1973390"/>
                  <a:gd name="connsiteY305" fmla="*/ 190073 h 209782"/>
                  <a:gd name="connsiteX306" fmla="*/ 1725112 w 1973390"/>
                  <a:gd name="connsiteY306" fmla="*/ 133337 h 209782"/>
                  <a:gd name="connsiteX307" fmla="*/ 1744545 w 1973390"/>
                  <a:gd name="connsiteY307" fmla="*/ 74763 h 209782"/>
                  <a:gd name="connsiteX308" fmla="*/ 1794947 w 1973390"/>
                  <a:gd name="connsiteY308" fmla="*/ 53925 h 209782"/>
                  <a:gd name="connsiteX309" fmla="*/ 1843936 w 1973390"/>
                  <a:gd name="connsiteY309" fmla="*/ 74346 h 209782"/>
                  <a:gd name="connsiteX310" fmla="*/ 1862944 w 1973390"/>
                  <a:gd name="connsiteY310" fmla="*/ 131784 h 209782"/>
                  <a:gd name="connsiteX311" fmla="*/ 1862805 w 1973390"/>
                  <a:gd name="connsiteY311" fmla="*/ 138542 h 209782"/>
                  <a:gd name="connsiteX312" fmla="*/ 1751303 w 1973390"/>
                  <a:gd name="connsiteY312" fmla="*/ 138542 h 209782"/>
                  <a:gd name="connsiteX313" fmla="*/ 1765235 w 1973390"/>
                  <a:gd name="connsiteY313" fmla="*/ 176271 h 209782"/>
                  <a:gd name="connsiteX314" fmla="*/ 1796492 w 1973390"/>
                  <a:gd name="connsiteY314" fmla="*/ 189370 h 209782"/>
                  <a:gd name="connsiteX315" fmla="*/ 1820287 w 1973390"/>
                  <a:gd name="connsiteY315" fmla="*/ 182048 h 209782"/>
                  <a:gd name="connsiteX316" fmla="*/ 1835912 w 1973390"/>
                  <a:gd name="connsiteY316" fmla="*/ 158677 h 209782"/>
                  <a:gd name="connsiteX317" fmla="*/ 1752708 w 1973390"/>
                  <a:gd name="connsiteY317" fmla="*/ 117705 h 209782"/>
                  <a:gd name="connsiteX318" fmla="*/ 1836198 w 1973390"/>
                  <a:gd name="connsiteY318" fmla="*/ 117705 h 209782"/>
                  <a:gd name="connsiteX319" fmla="*/ 1826621 w 1973390"/>
                  <a:gd name="connsiteY319" fmla="*/ 89406 h 209782"/>
                  <a:gd name="connsiteX320" fmla="*/ 1795225 w 1973390"/>
                  <a:gd name="connsiteY320" fmla="*/ 74763 h 209782"/>
                  <a:gd name="connsiteX321" fmla="*/ 1765799 w 1973390"/>
                  <a:gd name="connsiteY321" fmla="*/ 86448 h 209782"/>
                  <a:gd name="connsiteX322" fmla="*/ 1752708 w 1973390"/>
                  <a:gd name="connsiteY322" fmla="*/ 117705 h 209782"/>
                  <a:gd name="connsiteX323" fmla="*/ 1891783 w 1973390"/>
                  <a:gd name="connsiteY323" fmla="*/ 206825 h 209782"/>
                  <a:gd name="connsiteX324" fmla="*/ 1891783 w 1973390"/>
                  <a:gd name="connsiteY324" fmla="*/ 57308 h 209782"/>
                  <a:gd name="connsiteX325" fmla="*/ 1914590 w 1973390"/>
                  <a:gd name="connsiteY325" fmla="*/ 57308 h 209782"/>
                  <a:gd name="connsiteX326" fmla="*/ 1914590 w 1973390"/>
                  <a:gd name="connsiteY326" fmla="*/ 79976 h 209782"/>
                  <a:gd name="connsiteX327" fmla="*/ 1930639 w 1973390"/>
                  <a:gd name="connsiteY327" fmla="*/ 58999 h 209782"/>
                  <a:gd name="connsiteX328" fmla="*/ 1946974 w 1973390"/>
                  <a:gd name="connsiteY328" fmla="*/ 53925 h 209782"/>
                  <a:gd name="connsiteX329" fmla="*/ 1973017 w 1973390"/>
                  <a:gd name="connsiteY329" fmla="*/ 62096 h 209782"/>
                  <a:gd name="connsiteX330" fmla="*/ 1964290 w 1973390"/>
                  <a:gd name="connsiteY330" fmla="*/ 85606 h 209782"/>
                  <a:gd name="connsiteX331" fmla="*/ 1945707 w 1973390"/>
                  <a:gd name="connsiteY331" fmla="*/ 80115 h 209782"/>
                  <a:gd name="connsiteX332" fmla="*/ 1930786 w 1973390"/>
                  <a:gd name="connsiteY332" fmla="*/ 85182 h 209782"/>
                  <a:gd name="connsiteX333" fmla="*/ 1921348 w 1973390"/>
                  <a:gd name="connsiteY333" fmla="*/ 98983 h 209782"/>
                  <a:gd name="connsiteX334" fmla="*/ 1917123 w 1973390"/>
                  <a:gd name="connsiteY334" fmla="*/ 128548 h 209782"/>
                  <a:gd name="connsiteX335" fmla="*/ 1917123 w 1973390"/>
                  <a:gd name="connsiteY335" fmla="*/ 206825 h 209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</a:cxnLst>
                <a:rect l="l" t="t" r="r" b="b"/>
                <a:pathLst>
                  <a:path w="1973390" h="209782">
                    <a:moveTo>
                      <a:pt x="-374" y="206825"/>
                    </a:moveTo>
                    <a:lnTo>
                      <a:pt x="-374" y="425"/>
                    </a:lnTo>
                    <a:lnTo>
                      <a:pt x="27647" y="425"/>
                    </a:lnTo>
                    <a:lnTo>
                      <a:pt x="136052" y="162477"/>
                    </a:lnTo>
                    <a:lnTo>
                      <a:pt x="136052" y="425"/>
                    </a:lnTo>
                    <a:lnTo>
                      <a:pt x="162242" y="425"/>
                    </a:lnTo>
                    <a:lnTo>
                      <a:pt x="162242" y="206825"/>
                    </a:lnTo>
                    <a:lnTo>
                      <a:pt x="134221" y="206825"/>
                    </a:lnTo>
                    <a:lnTo>
                      <a:pt x="25816" y="44634"/>
                    </a:lnTo>
                    <a:lnTo>
                      <a:pt x="25816" y="206825"/>
                    </a:lnTo>
                    <a:close/>
                    <a:moveTo>
                      <a:pt x="300614" y="188381"/>
                    </a:moveTo>
                    <a:cubicBezTo>
                      <a:pt x="291230" y="196360"/>
                      <a:pt x="282170" y="201990"/>
                      <a:pt x="273443" y="205280"/>
                    </a:cubicBezTo>
                    <a:cubicBezTo>
                      <a:pt x="264808" y="208562"/>
                      <a:pt x="255517" y="210208"/>
                      <a:pt x="245569" y="210208"/>
                    </a:cubicBezTo>
                    <a:cubicBezTo>
                      <a:pt x="229142" y="210208"/>
                      <a:pt x="216514" y="206215"/>
                      <a:pt x="207694" y="198236"/>
                    </a:cubicBezTo>
                    <a:cubicBezTo>
                      <a:pt x="198874" y="190165"/>
                      <a:pt x="194456" y="179885"/>
                      <a:pt x="194456" y="167405"/>
                    </a:cubicBezTo>
                    <a:cubicBezTo>
                      <a:pt x="194456" y="160083"/>
                      <a:pt x="196101" y="153418"/>
                      <a:pt x="199384" y="147409"/>
                    </a:cubicBezTo>
                    <a:cubicBezTo>
                      <a:pt x="202766" y="141315"/>
                      <a:pt x="207130" y="136434"/>
                      <a:pt x="212482" y="132773"/>
                    </a:cubicBezTo>
                    <a:cubicBezTo>
                      <a:pt x="217927" y="129112"/>
                      <a:pt x="224029" y="126339"/>
                      <a:pt x="230787" y="124463"/>
                    </a:cubicBezTo>
                    <a:cubicBezTo>
                      <a:pt x="235761" y="123150"/>
                      <a:pt x="243268" y="121883"/>
                      <a:pt x="253308" y="120663"/>
                    </a:cubicBezTo>
                    <a:cubicBezTo>
                      <a:pt x="273775" y="118222"/>
                      <a:pt x="288836" y="115310"/>
                      <a:pt x="298505" y="111935"/>
                    </a:cubicBezTo>
                    <a:cubicBezTo>
                      <a:pt x="298598" y="108460"/>
                      <a:pt x="298644" y="106251"/>
                      <a:pt x="298644" y="105316"/>
                    </a:cubicBezTo>
                    <a:cubicBezTo>
                      <a:pt x="298644" y="94990"/>
                      <a:pt x="296250" y="87715"/>
                      <a:pt x="291462" y="83490"/>
                    </a:cubicBezTo>
                    <a:cubicBezTo>
                      <a:pt x="284989" y="77767"/>
                      <a:pt x="275366" y="74902"/>
                      <a:pt x="262599" y="74902"/>
                    </a:cubicBezTo>
                    <a:cubicBezTo>
                      <a:pt x="250682" y="74902"/>
                      <a:pt x="241862" y="77018"/>
                      <a:pt x="236131" y="81243"/>
                    </a:cubicBezTo>
                    <a:cubicBezTo>
                      <a:pt x="230501" y="85367"/>
                      <a:pt x="226323" y="92735"/>
                      <a:pt x="223604" y="103347"/>
                    </a:cubicBezTo>
                    <a:lnTo>
                      <a:pt x="198827" y="99964"/>
                    </a:lnTo>
                    <a:cubicBezTo>
                      <a:pt x="201075" y="89360"/>
                      <a:pt x="204782" y="80818"/>
                      <a:pt x="209949" y="74346"/>
                    </a:cubicBezTo>
                    <a:cubicBezTo>
                      <a:pt x="215108" y="67773"/>
                      <a:pt x="222569" y="62753"/>
                      <a:pt x="232331" y="59277"/>
                    </a:cubicBezTo>
                    <a:cubicBezTo>
                      <a:pt x="242094" y="55709"/>
                      <a:pt x="253401" y="53925"/>
                      <a:pt x="266260" y="53925"/>
                    </a:cubicBezTo>
                    <a:cubicBezTo>
                      <a:pt x="279027" y="53925"/>
                      <a:pt x="289399" y="55431"/>
                      <a:pt x="297378" y="58435"/>
                    </a:cubicBezTo>
                    <a:cubicBezTo>
                      <a:pt x="305356" y="61440"/>
                      <a:pt x="311218" y="65240"/>
                      <a:pt x="314979" y="69835"/>
                    </a:cubicBezTo>
                    <a:cubicBezTo>
                      <a:pt x="318733" y="74346"/>
                      <a:pt x="321359" y="80069"/>
                      <a:pt x="322857" y="87012"/>
                    </a:cubicBezTo>
                    <a:cubicBezTo>
                      <a:pt x="323707" y="91329"/>
                      <a:pt x="324124" y="99122"/>
                      <a:pt x="324124" y="110383"/>
                    </a:cubicBezTo>
                    <a:lnTo>
                      <a:pt x="324124" y="144173"/>
                    </a:lnTo>
                    <a:cubicBezTo>
                      <a:pt x="324124" y="167737"/>
                      <a:pt x="324641" y="182658"/>
                      <a:pt x="325676" y="188945"/>
                    </a:cubicBezTo>
                    <a:cubicBezTo>
                      <a:pt x="326804" y="195139"/>
                      <a:pt x="328958" y="201102"/>
                      <a:pt x="332156" y="206825"/>
                    </a:cubicBezTo>
                    <a:lnTo>
                      <a:pt x="305680" y="206825"/>
                    </a:lnTo>
                    <a:cubicBezTo>
                      <a:pt x="303054" y="201573"/>
                      <a:pt x="301363" y="195425"/>
                      <a:pt x="300614" y="188381"/>
                    </a:cubicBezTo>
                    <a:close/>
                    <a:moveTo>
                      <a:pt x="298505" y="131784"/>
                    </a:moveTo>
                    <a:cubicBezTo>
                      <a:pt x="289307" y="135538"/>
                      <a:pt x="275505" y="138728"/>
                      <a:pt x="257108" y="141361"/>
                    </a:cubicBezTo>
                    <a:cubicBezTo>
                      <a:pt x="246689" y="142860"/>
                      <a:pt x="239321" y="144551"/>
                      <a:pt x="235004" y="146428"/>
                    </a:cubicBezTo>
                    <a:cubicBezTo>
                      <a:pt x="230686" y="148305"/>
                      <a:pt x="227357" y="151070"/>
                      <a:pt x="225010" y="154731"/>
                    </a:cubicBezTo>
                    <a:cubicBezTo>
                      <a:pt x="222662" y="158299"/>
                      <a:pt x="221488" y="162292"/>
                      <a:pt x="221488" y="166702"/>
                    </a:cubicBezTo>
                    <a:cubicBezTo>
                      <a:pt x="221488" y="173460"/>
                      <a:pt x="224029" y="179090"/>
                      <a:pt x="229095" y="183593"/>
                    </a:cubicBezTo>
                    <a:cubicBezTo>
                      <a:pt x="234254" y="188103"/>
                      <a:pt x="241762" y="190351"/>
                      <a:pt x="251617" y="190351"/>
                    </a:cubicBezTo>
                    <a:cubicBezTo>
                      <a:pt x="261379" y="190351"/>
                      <a:pt x="270060" y="188242"/>
                      <a:pt x="277668" y="184017"/>
                    </a:cubicBezTo>
                    <a:cubicBezTo>
                      <a:pt x="285267" y="179700"/>
                      <a:pt x="290851" y="173830"/>
                      <a:pt x="294420" y="166416"/>
                    </a:cubicBezTo>
                    <a:cubicBezTo>
                      <a:pt x="297146" y="160693"/>
                      <a:pt x="298505" y="152244"/>
                      <a:pt x="298505" y="141076"/>
                    </a:cubicBezTo>
                    <a:close/>
                    <a:moveTo>
                      <a:pt x="416881" y="184157"/>
                    </a:moveTo>
                    <a:lnTo>
                      <a:pt x="420542" y="206547"/>
                    </a:lnTo>
                    <a:cubicBezTo>
                      <a:pt x="413413" y="208045"/>
                      <a:pt x="407026" y="208794"/>
                      <a:pt x="401396" y="208794"/>
                    </a:cubicBezTo>
                    <a:cubicBezTo>
                      <a:pt x="392198" y="208794"/>
                      <a:pt x="385069" y="207342"/>
                      <a:pt x="379994" y="204430"/>
                    </a:cubicBezTo>
                    <a:cubicBezTo>
                      <a:pt x="374928" y="201526"/>
                      <a:pt x="371360" y="197719"/>
                      <a:pt x="369298" y="193031"/>
                    </a:cubicBezTo>
                    <a:cubicBezTo>
                      <a:pt x="367236" y="188242"/>
                      <a:pt x="366201" y="178248"/>
                      <a:pt x="366201" y="163041"/>
                    </a:cubicBezTo>
                    <a:lnTo>
                      <a:pt x="366201" y="77018"/>
                    </a:lnTo>
                    <a:lnTo>
                      <a:pt x="347618" y="77018"/>
                    </a:lnTo>
                    <a:lnTo>
                      <a:pt x="347618" y="57308"/>
                    </a:lnTo>
                    <a:lnTo>
                      <a:pt x="366201" y="57308"/>
                    </a:lnTo>
                    <a:lnTo>
                      <a:pt x="366201" y="20282"/>
                    </a:lnTo>
                    <a:lnTo>
                      <a:pt x="391402" y="5075"/>
                    </a:lnTo>
                    <a:lnTo>
                      <a:pt x="391402" y="57308"/>
                    </a:lnTo>
                    <a:lnTo>
                      <a:pt x="416881" y="57308"/>
                    </a:lnTo>
                    <a:lnTo>
                      <a:pt x="416881" y="77018"/>
                    </a:lnTo>
                    <a:lnTo>
                      <a:pt x="391402" y="77018"/>
                    </a:lnTo>
                    <a:lnTo>
                      <a:pt x="391402" y="164446"/>
                    </a:lnTo>
                    <a:cubicBezTo>
                      <a:pt x="391402" y="171676"/>
                      <a:pt x="391827" y="176325"/>
                      <a:pt x="392669" y="178387"/>
                    </a:cubicBezTo>
                    <a:cubicBezTo>
                      <a:pt x="393611" y="180449"/>
                      <a:pt x="395063" y="182094"/>
                      <a:pt x="397032" y="183315"/>
                    </a:cubicBezTo>
                    <a:cubicBezTo>
                      <a:pt x="399102" y="184535"/>
                      <a:pt x="402006" y="185145"/>
                      <a:pt x="405760" y="185145"/>
                    </a:cubicBezTo>
                    <a:cubicBezTo>
                      <a:pt x="408579" y="185145"/>
                      <a:pt x="412286" y="184813"/>
                      <a:pt x="416881" y="184157"/>
                    </a:cubicBezTo>
                    <a:close/>
                    <a:moveTo>
                      <a:pt x="537798" y="206825"/>
                    </a:moveTo>
                    <a:lnTo>
                      <a:pt x="537798" y="184859"/>
                    </a:lnTo>
                    <a:cubicBezTo>
                      <a:pt x="526159" y="201758"/>
                      <a:pt x="510350" y="210208"/>
                      <a:pt x="490354" y="210208"/>
                    </a:cubicBezTo>
                    <a:cubicBezTo>
                      <a:pt x="481534" y="210208"/>
                      <a:pt x="473270" y="208516"/>
                      <a:pt x="465577" y="205133"/>
                    </a:cubicBezTo>
                    <a:cubicBezTo>
                      <a:pt x="457970" y="201758"/>
                      <a:pt x="452293" y="197533"/>
                      <a:pt x="448539" y="192467"/>
                    </a:cubicBezTo>
                    <a:cubicBezTo>
                      <a:pt x="444879" y="187300"/>
                      <a:pt x="442299" y="181013"/>
                      <a:pt x="440793" y="173599"/>
                    </a:cubicBezTo>
                    <a:cubicBezTo>
                      <a:pt x="439766" y="168625"/>
                      <a:pt x="439248" y="160739"/>
                      <a:pt x="439248" y="149950"/>
                    </a:cubicBezTo>
                    <a:lnTo>
                      <a:pt x="439248" y="57308"/>
                    </a:lnTo>
                    <a:lnTo>
                      <a:pt x="464589" y="57308"/>
                    </a:lnTo>
                    <a:lnTo>
                      <a:pt x="464589" y="140234"/>
                    </a:lnTo>
                    <a:cubicBezTo>
                      <a:pt x="464589" y="153464"/>
                      <a:pt x="465106" y="162384"/>
                      <a:pt x="466141" y="166980"/>
                    </a:cubicBezTo>
                    <a:cubicBezTo>
                      <a:pt x="467732" y="173645"/>
                      <a:pt x="471115" y="178905"/>
                      <a:pt x="476274" y="182751"/>
                    </a:cubicBezTo>
                    <a:cubicBezTo>
                      <a:pt x="481441" y="186505"/>
                      <a:pt x="487820" y="188381"/>
                      <a:pt x="495420" y="188381"/>
                    </a:cubicBezTo>
                    <a:cubicBezTo>
                      <a:pt x="503028" y="188381"/>
                      <a:pt x="510156" y="186458"/>
                      <a:pt x="516822" y="182612"/>
                    </a:cubicBezTo>
                    <a:cubicBezTo>
                      <a:pt x="523487" y="178665"/>
                      <a:pt x="528183" y="173367"/>
                      <a:pt x="530901" y="166702"/>
                    </a:cubicBezTo>
                    <a:cubicBezTo>
                      <a:pt x="533721" y="159944"/>
                      <a:pt x="535126" y="150181"/>
                      <a:pt x="535126" y="137415"/>
                    </a:cubicBezTo>
                    <a:lnTo>
                      <a:pt x="535126" y="57308"/>
                    </a:lnTo>
                    <a:lnTo>
                      <a:pt x="560467" y="57308"/>
                    </a:lnTo>
                    <a:lnTo>
                      <a:pt x="560467" y="206825"/>
                    </a:lnTo>
                    <a:close/>
                    <a:moveTo>
                      <a:pt x="598033" y="206825"/>
                    </a:moveTo>
                    <a:lnTo>
                      <a:pt x="598033" y="57308"/>
                    </a:lnTo>
                    <a:lnTo>
                      <a:pt x="620840" y="57308"/>
                    </a:lnTo>
                    <a:lnTo>
                      <a:pt x="620840" y="79976"/>
                    </a:lnTo>
                    <a:cubicBezTo>
                      <a:pt x="626663" y="69364"/>
                      <a:pt x="632016" y="62374"/>
                      <a:pt x="636897" y="58999"/>
                    </a:cubicBezTo>
                    <a:cubicBezTo>
                      <a:pt x="641871" y="55617"/>
                      <a:pt x="647316" y="53925"/>
                      <a:pt x="653224" y="53925"/>
                    </a:cubicBezTo>
                    <a:cubicBezTo>
                      <a:pt x="661767" y="53925"/>
                      <a:pt x="670447" y="56651"/>
                      <a:pt x="679275" y="62096"/>
                    </a:cubicBezTo>
                    <a:lnTo>
                      <a:pt x="670540" y="85606"/>
                    </a:lnTo>
                    <a:cubicBezTo>
                      <a:pt x="664346" y="81945"/>
                      <a:pt x="658152" y="80115"/>
                      <a:pt x="651958" y="80115"/>
                    </a:cubicBezTo>
                    <a:cubicBezTo>
                      <a:pt x="646420" y="80115"/>
                      <a:pt x="641446" y="81806"/>
                      <a:pt x="637036" y="85182"/>
                    </a:cubicBezTo>
                    <a:cubicBezTo>
                      <a:pt x="632626" y="88472"/>
                      <a:pt x="629475" y="93067"/>
                      <a:pt x="627598" y="98983"/>
                    </a:cubicBezTo>
                    <a:cubicBezTo>
                      <a:pt x="624787" y="107989"/>
                      <a:pt x="623381" y="117844"/>
                      <a:pt x="623381" y="128548"/>
                    </a:cubicBezTo>
                    <a:lnTo>
                      <a:pt x="623381" y="206825"/>
                    </a:lnTo>
                    <a:close/>
                    <a:moveTo>
                      <a:pt x="790052" y="188381"/>
                    </a:moveTo>
                    <a:cubicBezTo>
                      <a:pt x="780667" y="196360"/>
                      <a:pt x="771608" y="201990"/>
                      <a:pt x="762881" y="205280"/>
                    </a:cubicBezTo>
                    <a:cubicBezTo>
                      <a:pt x="754246" y="208562"/>
                      <a:pt x="744947" y="210208"/>
                      <a:pt x="734999" y="210208"/>
                    </a:cubicBezTo>
                    <a:cubicBezTo>
                      <a:pt x="718579" y="210208"/>
                      <a:pt x="705952" y="206215"/>
                      <a:pt x="697132" y="198236"/>
                    </a:cubicBezTo>
                    <a:cubicBezTo>
                      <a:pt x="688304" y="190165"/>
                      <a:pt x="683894" y="179885"/>
                      <a:pt x="683894" y="167405"/>
                    </a:cubicBezTo>
                    <a:cubicBezTo>
                      <a:pt x="683894" y="160083"/>
                      <a:pt x="685539" y="153418"/>
                      <a:pt x="688821" y="147409"/>
                    </a:cubicBezTo>
                    <a:cubicBezTo>
                      <a:pt x="692204" y="141315"/>
                      <a:pt x="696568" y="136434"/>
                      <a:pt x="701913" y="132773"/>
                    </a:cubicBezTo>
                    <a:cubicBezTo>
                      <a:pt x="707357" y="129112"/>
                      <a:pt x="713459" y="126339"/>
                      <a:pt x="720217" y="124463"/>
                    </a:cubicBezTo>
                    <a:cubicBezTo>
                      <a:pt x="725191" y="123150"/>
                      <a:pt x="732706" y="121883"/>
                      <a:pt x="742746" y="120663"/>
                    </a:cubicBezTo>
                    <a:cubicBezTo>
                      <a:pt x="763205" y="118222"/>
                      <a:pt x="778273" y="115310"/>
                      <a:pt x="787936" y="111935"/>
                    </a:cubicBezTo>
                    <a:cubicBezTo>
                      <a:pt x="788036" y="108460"/>
                      <a:pt x="788082" y="106251"/>
                      <a:pt x="788082" y="105316"/>
                    </a:cubicBezTo>
                    <a:cubicBezTo>
                      <a:pt x="788082" y="94990"/>
                      <a:pt x="785688" y="87715"/>
                      <a:pt x="780899" y="83490"/>
                    </a:cubicBezTo>
                    <a:cubicBezTo>
                      <a:pt x="774420" y="77767"/>
                      <a:pt x="764804" y="74902"/>
                      <a:pt x="752037" y="74902"/>
                    </a:cubicBezTo>
                    <a:cubicBezTo>
                      <a:pt x="740120" y="74902"/>
                      <a:pt x="731292" y="77018"/>
                      <a:pt x="725569" y="81243"/>
                    </a:cubicBezTo>
                    <a:cubicBezTo>
                      <a:pt x="719939" y="85367"/>
                      <a:pt x="715760" y="92735"/>
                      <a:pt x="713042" y="103347"/>
                    </a:cubicBezTo>
                    <a:lnTo>
                      <a:pt x="688258" y="99964"/>
                    </a:lnTo>
                    <a:cubicBezTo>
                      <a:pt x="690513" y="89360"/>
                      <a:pt x="694220" y="80818"/>
                      <a:pt x="699379" y="74346"/>
                    </a:cubicBezTo>
                    <a:cubicBezTo>
                      <a:pt x="704546" y="67773"/>
                      <a:pt x="712007" y="62753"/>
                      <a:pt x="721769" y="59277"/>
                    </a:cubicBezTo>
                    <a:cubicBezTo>
                      <a:pt x="731531" y="55709"/>
                      <a:pt x="742838" y="53925"/>
                      <a:pt x="755698" y="53925"/>
                    </a:cubicBezTo>
                    <a:cubicBezTo>
                      <a:pt x="768465" y="53925"/>
                      <a:pt x="778837" y="55431"/>
                      <a:pt x="786815" y="58435"/>
                    </a:cubicBezTo>
                    <a:cubicBezTo>
                      <a:pt x="794794" y="61440"/>
                      <a:pt x="800656" y="65240"/>
                      <a:pt x="804409" y="69835"/>
                    </a:cubicBezTo>
                    <a:cubicBezTo>
                      <a:pt x="808163" y="74346"/>
                      <a:pt x="810796" y="80069"/>
                      <a:pt x="812295" y="87012"/>
                    </a:cubicBezTo>
                    <a:cubicBezTo>
                      <a:pt x="813137" y="91329"/>
                      <a:pt x="813562" y="99122"/>
                      <a:pt x="813562" y="110383"/>
                    </a:cubicBezTo>
                    <a:lnTo>
                      <a:pt x="813562" y="144173"/>
                    </a:lnTo>
                    <a:cubicBezTo>
                      <a:pt x="813562" y="167737"/>
                      <a:pt x="814079" y="182658"/>
                      <a:pt x="815114" y="188945"/>
                    </a:cubicBezTo>
                    <a:cubicBezTo>
                      <a:pt x="816234" y="195139"/>
                      <a:pt x="818396" y="201102"/>
                      <a:pt x="821586" y="206825"/>
                    </a:cubicBezTo>
                    <a:lnTo>
                      <a:pt x="795118" y="206825"/>
                    </a:lnTo>
                    <a:cubicBezTo>
                      <a:pt x="792492" y="201573"/>
                      <a:pt x="790801" y="195425"/>
                      <a:pt x="790052" y="188381"/>
                    </a:cubicBezTo>
                    <a:close/>
                    <a:moveTo>
                      <a:pt x="787936" y="131784"/>
                    </a:moveTo>
                    <a:cubicBezTo>
                      <a:pt x="778737" y="135538"/>
                      <a:pt x="764943" y="138728"/>
                      <a:pt x="746546" y="141361"/>
                    </a:cubicBezTo>
                    <a:cubicBezTo>
                      <a:pt x="736127" y="142860"/>
                      <a:pt x="728759" y="144551"/>
                      <a:pt x="724442" y="146428"/>
                    </a:cubicBezTo>
                    <a:cubicBezTo>
                      <a:pt x="720124" y="148305"/>
                      <a:pt x="716796" y="151070"/>
                      <a:pt x="714448" y="154731"/>
                    </a:cubicBezTo>
                    <a:cubicBezTo>
                      <a:pt x="712099" y="158299"/>
                      <a:pt x="710926" y="162292"/>
                      <a:pt x="710926" y="166702"/>
                    </a:cubicBezTo>
                    <a:cubicBezTo>
                      <a:pt x="710926" y="173460"/>
                      <a:pt x="713459" y="179090"/>
                      <a:pt x="718526" y="183593"/>
                    </a:cubicBezTo>
                    <a:cubicBezTo>
                      <a:pt x="723693" y="188103"/>
                      <a:pt x="731200" y="190351"/>
                      <a:pt x="741055" y="190351"/>
                    </a:cubicBezTo>
                    <a:cubicBezTo>
                      <a:pt x="750817" y="190351"/>
                      <a:pt x="759498" y="188242"/>
                      <a:pt x="767105" y="184017"/>
                    </a:cubicBezTo>
                    <a:cubicBezTo>
                      <a:pt x="774705" y="179700"/>
                      <a:pt x="780289" y="173830"/>
                      <a:pt x="783857" y="166416"/>
                    </a:cubicBezTo>
                    <a:cubicBezTo>
                      <a:pt x="786576" y="160693"/>
                      <a:pt x="787936" y="152244"/>
                      <a:pt x="787936" y="141076"/>
                    </a:cubicBezTo>
                    <a:close/>
                    <a:moveTo>
                      <a:pt x="850425" y="206825"/>
                    </a:moveTo>
                    <a:lnTo>
                      <a:pt x="850425" y="425"/>
                    </a:lnTo>
                    <a:lnTo>
                      <a:pt x="875766" y="425"/>
                    </a:lnTo>
                    <a:lnTo>
                      <a:pt x="875766" y="206825"/>
                    </a:lnTo>
                    <a:close/>
                    <a:moveTo>
                      <a:pt x="1088459" y="206825"/>
                    </a:moveTo>
                    <a:lnTo>
                      <a:pt x="1088459" y="187956"/>
                    </a:lnTo>
                    <a:cubicBezTo>
                      <a:pt x="1078975" y="202793"/>
                      <a:pt x="1065035" y="210208"/>
                      <a:pt x="1046645" y="210208"/>
                    </a:cubicBezTo>
                    <a:cubicBezTo>
                      <a:pt x="1034720" y="210208"/>
                      <a:pt x="1023738" y="206917"/>
                      <a:pt x="1013697" y="200353"/>
                    </a:cubicBezTo>
                    <a:cubicBezTo>
                      <a:pt x="1003750" y="193780"/>
                      <a:pt x="996003" y="184628"/>
                      <a:pt x="990465" y="172896"/>
                    </a:cubicBezTo>
                    <a:cubicBezTo>
                      <a:pt x="985021" y="161071"/>
                      <a:pt x="982302" y="147509"/>
                      <a:pt x="982302" y="132209"/>
                    </a:cubicBezTo>
                    <a:cubicBezTo>
                      <a:pt x="982302" y="117280"/>
                      <a:pt x="984789" y="103764"/>
                      <a:pt x="989762" y="91661"/>
                    </a:cubicBezTo>
                    <a:cubicBezTo>
                      <a:pt x="994737" y="79459"/>
                      <a:pt x="1002197" y="70121"/>
                      <a:pt x="1012145" y="63641"/>
                    </a:cubicBezTo>
                    <a:cubicBezTo>
                      <a:pt x="1022100" y="57169"/>
                      <a:pt x="1033222" y="53925"/>
                      <a:pt x="1045517" y="53925"/>
                    </a:cubicBezTo>
                    <a:cubicBezTo>
                      <a:pt x="1054523" y="53925"/>
                      <a:pt x="1062547" y="55848"/>
                      <a:pt x="1069591" y="59702"/>
                    </a:cubicBezTo>
                    <a:cubicBezTo>
                      <a:pt x="1076627" y="63456"/>
                      <a:pt x="1082358" y="68383"/>
                      <a:pt x="1086768" y="74485"/>
                    </a:cubicBezTo>
                    <a:lnTo>
                      <a:pt x="1086768" y="425"/>
                    </a:lnTo>
                    <a:lnTo>
                      <a:pt x="1111969" y="425"/>
                    </a:lnTo>
                    <a:lnTo>
                      <a:pt x="1111969" y="206825"/>
                    </a:lnTo>
                    <a:close/>
                    <a:moveTo>
                      <a:pt x="1008345" y="132209"/>
                    </a:moveTo>
                    <a:cubicBezTo>
                      <a:pt x="1008345" y="151355"/>
                      <a:pt x="1012384" y="165667"/>
                      <a:pt x="1020455" y="175151"/>
                    </a:cubicBezTo>
                    <a:cubicBezTo>
                      <a:pt x="1028526" y="184628"/>
                      <a:pt x="1038057" y="189370"/>
                      <a:pt x="1049032" y="189370"/>
                    </a:cubicBezTo>
                    <a:cubicBezTo>
                      <a:pt x="1060107" y="189370"/>
                      <a:pt x="1069499" y="184859"/>
                      <a:pt x="1077191" y="175854"/>
                    </a:cubicBezTo>
                    <a:cubicBezTo>
                      <a:pt x="1084984" y="166748"/>
                      <a:pt x="1088876" y="152900"/>
                      <a:pt x="1088876" y="134318"/>
                    </a:cubicBezTo>
                    <a:cubicBezTo>
                      <a:pt x="1088876" y="113858"/>
                      <a:pt x="1084937" y="98836"/>
                      <a:pt x="1077052" y="89267"/>
                    </a:cubicBezTo>
                    <a:cubicBezTo>
                      <a:pt x="1069166" y="79690"/>
                      <a:pt x="1059450" y="74902"/>
                      <a:pt x="1047912" y="74902"/>
                    </a:cubicBezTo>
                    <a:cubicBezTo>
                      <a:pt x="1036643" y="74902"/>
                      <a:pt x="1027213" y="79505"/>
                      <a:pt x="1019614" y="88703"/>
                    </a:cubicBezTo>
                    <a:cubicBezTo>
                      <a:pt x="1012099" y="97902"/>
                      <a:pt x="1008345" y="112399"/>
                      <a:pt x="1008345" y="132209"/>
                    </a:cubicBezTo>
                    <a:close/>
                    <a:moveTo>
                      <a:pt x="1150100" y="29573"/>
                    </a:moveTo>
                    <a:lnTo>
                      <a:pt x="1150100" y="425"/>
                    </a:lnTo>
                    <a:lnTo>
                      <a:pt x="1175440" y="425"/>
                    </a:lnTo>
                    <a:lnTo>
                      <a:pt x="1175440" y="29573"/>
                    </a:lnTo>
                    <a:close/>
                    <a:moveTo>
                      <a:pt x="1150100" y="206825"/>
                    </a:moveTo>
                    <a:lnTo>
                      <a:pt x="1150100" y="57308"/>
                    </a:lnTo>
                    <a:lnTo>
                      <a:pt x="1175440" y="57308"/>
                    </a:lnTo>
                    <a:lnTo>
                      <a:pt x="1175440" y="206825"/>
                    </a:lnTo>
                    <a:close/>
                    <a:moveTo>
                      <a:pt x="1202024" y="162199"/>
                    </a:moveTo>
                    <a:lnTo>
                      <a:pt x="1227086" y="158252"/>
                    </a:lnTo>
                    <a:cubicBezTo>
                      <a:pt x="1228500" y="168293"/>
                      <a:pt x="1232392" y="175993"/>
                      <a:pt x="1238772" y="181345"/>
                    </a:cubicBezTo>
                    <a:cubicBezTo>
                      <a:pt x="1245252" y="186690"/>
                      <a:pt x="1254257" y="189370"/>
                      <a:pt x="1265804" y="189370"/>
                    </a:cubicBezTo>
                    <a:cubicBezTo>
                      <a:pt x="1277443" y="189370"/>
                      <a:pt x="1286077" y="187022"/>
                      <a:pt x="1291708" y="182326"/>
                    </a:cubicBezTo>
                    <a:cubicBezTo>
                      <a:pt x="1297346" y="177545"/>
                      <a:pt x="1300157" y="171954"/>
                      <a:pt x="1300157" y="165574"/>
                    </a:cubicBezTo>
                    <a:cubicBezTo>
                      <a:pt x="1300157" y="159851"/>
                      <a:pt x="1297670" y="155341"/>
                      <a:pt x="1292696" y="152058"/>
                    </a:cubicBezTo>
                    <a:cubicBezTo>
                      <a:pt x="1289221" y="149803"/>
                      <a:pt x="1280586" y="146945"/>
                      <a:pt x="1266792" y="143470"/>
                    </a:cubicBezTo>
                    <a:cubicBezTo>
                      <a:pt x="1248210" y="138774"/>
                      <a:pt x="1235304" y="134742"/>
                      <a:pt x="1228075" y="131360"/>
                    </a:cubicBezTo>
                    <a:cubicBezTo>
                      <a:pt x="1220938" y="127892"/>
                      <a:pt x="1215494" y="123150"/>
                      <a:pt x="1211740" y="117141"/>
                    </a:cubicBezTo>
                    <a:cubicBezTo>
                      <a:pt x="1208079" y="111039"/>
                      <a:pt x="1206249" y="104328"/>
                      <a:pt x="1206249" y="97006"/>
                    </a:cubicBezTo>
                    <a:cubicBezTo>
                      <a:pt x="1206249" y="90348"/>
                      <a:pt x="1207755" y="84201"/>
                      <a:pt x="1210759" y="78563"/>
                    </a:cubicBezTo>
                    <a:cubicBezTo>
                      <a:pt x="1213856" y="72840"/>
                      <a:pt x="1218035" y="68097"/>
                      <a:pt x="1223286" y="64344"/>
                    </a:cubicBezTo>
                    <a:cubicBezTo>
                      <a:pt x="1227225" y="61440"/>
                      <a:pt x="1232578" y="58999"/>
                      <a:pt x="1239336" y="57022"/>
                    </a:cubicBezTo>
                    <a:cubicBezTo>
                      <a:pt x="1246186" y="54960"/>
                      <a:pt x="1253508" y="53925"/>
                      <a:pt x="1261301" y="53925"/>
                    </a:cubicBezTo>
                    <a:cubicBezTo>
                      <a:pt x="1273032" y="53925"/>
                      <a:pt x="1283312" y="55617"/>
                      <a:pt x="1292133" y="58999"/>
                    </a:cubicBezTo>
                    <a:cubicBezTo>
                      <a:pt x="1301053" y="62374"/>
                      <a:pt x="1307618" y="66978"/>
                      <a:pt x="1311843" y="72793"/>
                    </a:cubicBezTo>
                    <a:cubicBezTo>
                      <a:pt x="1316067" y="78516"/>
                      <a:pt x="1318979" y="86216"/>
                      <a:pt x="1320570" y="95886"/>
                    </a:cubicBezTo>
                    <a:lnTo>
                      <a:pt x="1295793" y="99261"/>
                    </a:lnTo>
                    <a:cubicBezTo>
                      <a:pt x="1294666" y="91569"/>
                      <a:pt x="1291383" y="85560"/>
                      <a:pt x="1285938" y="81243"/>
                    </a:cubicBezTo>
                    <a:cubicBezTo>
                      <a:pt x="1280586" y="76925"/>
                      <a:pt x="1272986" y="74763"/>
                      <a:pt x="1263131" y="74763"/>
                    </a:cubicBezTo>
                    <a:cubicBezTo>
                      <a:pt x="1251492" y="74763"/>
                      <a:pt x="1243182" y="76686"/>
                      <a:pt x="1238208" y="80540"/>
                    </a:cubicBezTo>
                    <a:cubicBezTo>
                      <a:pt x="1233234" y="84386"/>
                      <a:pt x="1230747" y="88889"/>
                      <a:pt x="1230747" y="94056"/>
                    </a:cubicBezTo>
                    <a:cubicBezTo>
                      <a:pt x="1230747" y="97338"/>
                      <a:pt x="1231782" y="100296"/>
                      <a:pt x="1233844" y="102922"/>
                    </a:cubicBezTo>
                    <a:cubicBezTo>
                      <a:pt x="1235914" y="105641"/>
                      <a:pt x="1239150" y="107896"/>
                      <a:pt x="1243560" y="109680"/>
                    </a:cubicBezTo>
                    <a:cubicBezTo>
                      <a:pt x="1246094" y="110622"/>
                      <a:pt x="1253554" y="112777"/>
                      <a:pt x="1265943" y="116160"/>
                    </a:cubicBezTo>
                    <a:cubicBezTo>
                      <a:pt x="1283876" y="120941"/>
                      <a:pt x="1296357" y="124887"/>
                      <a:pt x="1303393" y="127985"/>
                    </a:cubicBezTo>
                    <a:cubicBezTo>
                      <a:pt x="1310530" y="130989"/>
                      <a:pt x="1316113" y="135399"/>
                      <a:pt x="1320153" y="141215"/>
                    </a:cubicBezTo>
                    <a:cubicBezTo>
                      <a:pt x="1324185" y="147038"/>
                      <a:pt x="1326208" y="154267"/>
                      <a:pt x="1326208" y="162902"/>
                    </a:cubicBezTo>
                    <a:cubicBezTo>
                      <a:pt x="1326208" y="171344"/>
                      <a:pt x="1323721" y="179322"/>
                      <a:pt x="1318740" y="186837"/>
                    </a:cubicBezTo>
                    <a:cubicBezTo>
                      <a:pt x="1313858" y="194251"/>
                      <a:pt x="1306776" y="200020"/>
                      <a:pt x="1297485" y="204153"/>
                    </a:cubicBezTo>
                    <a:cubicBezTo>
                      <a:pt x="1288194" y="208184"/>
                      <a:pt x="1277682" y="210208"/>
                      <a:pt x="1265943" y="210208"/>
                    </a:cubicBezTo>
                    <a:cubicBezTo>
                      <a:pt x="1246518" y="210208"/>
                      <a:pt x="1231690" y="206168"/>
                      <a:pt x="1221456" y="198097"/>
                    </a:cubicBezTo>
                    <a:cubicBezTo>
                      <a:pt x="1211323" y="190026"/>
                      <a:pt x="1204843" y="178055"/>
                      <a:pt x="1202024" y="162199"/>
                    </a:cubicBezTo>
                    <a:close/>
                    <a:moveTo>
                      <a:pt x="1452045" y="188381"/>
                    </a:moveTo>
                    <a:cubicBezTo>
                      <a:pt x="1442661" y="196360"/>
                      <a:pt x="1433602" y="201990"/>
                      <a:pt x="1424874" y="205280"/>
                    </a:cubicBezTo>
                    <a:cubicBezTo>
                      <a:pt x="1416239" y="208562"/>
                      <a:pt x="1406948" y="210208"/>
                      <a:pt x="1397001" y="210208"/>
                    </a:cubicBezTo>
                    <a:cubicBezTo>
                      <a:pt x="1380573" y="210208"/>
                      <a:pt x="1367953" y="206215"/>
                      <a:pt x="1359125" y="198236"/>
                    </a:cubicBezTo>
                    <a:cubicBezTo>
                      <a:pt x="1350305" y="190165"/>
                      <a:pt x="1345895" y="179885"/>
                      <a:pt x="1345895" y="167405"/>
                    </a:cubicBezTo>
                    <a:cubicBezTo>
                      <a:pt x="1345895" y="160083"/>
                      <a:pt x="1347532" y="153418"/>
                      <a:pt x="1350822" y="147409"/>
                    </a:cubicBezTo>
                    <a:cubicBezTo>
                      <a:pt x="1354198" y="141315"/>
                      <a:pt x="1358561" y="136434"/>
                      <a:pt x="1363914" y="132773"/>
                    </a:cubicBezTo>
                    <a:cubicBezTo>
                      <a:pt x="1369359" y="129112"/>
                      <a:pt x="1375460" y="126339"/>
                      <a:pt x="1382218" y="124463"/>
                    </a:cubicBezTo>
                    <a:cubicBezTo>
                      <a:pt x="1387192" y="123150"/>
                      <a:pt x="1394699" y="121883"/>
                      <a:pt x="1404739" y="120663"/>
                    </a:cubicBezTo>
                    <a:cubicBezTo>
                      <a:pt x="1425206" y="118222"/>
                      <a:pt x="1440267" y="115310"/>
                      <a:pt x="1449937" y="111935"/>
                    </a:cubicBezTo>
                    <a:cubicBezTo>
                      <a:pt x="1450029" y="108460"/>
                      <a:pt x="1450076" y="106251"/>
                      <a:pt x="1450076" y="105316"/>
                    </a:cubicBezTo>
                    <a:cubicBezTo>
                      <a:pt x="1450076" y="94990"/>
                      <a:pt x="1447681" y="87715"/>
                      <a:pt x="1442900" y="83490"/>
                    </a:cubicBezTo>
                    <a:cubicBezTo>
                      <a:pt x="1436421" y="77767"/>
                      <a:pt x="1426797" y="74902"/>
                      <a:pt x="1414038" y="74902"/>
                    </a:cubicBezTo>
                    <a:cubicBezTo>
                      <a:pt x="1402113" y="74902"/>
                      <a:pt x="1393293" y="77018"/>
                      <a:pt x="1387563" y="81243"/>
                    </a:cubicBezTo>
                    <a:cubicBezTo>
                      <a:pt x="1381932" y="85367"/>
                      <a:pt x="1377754" y="92735"/>
                      <a:pt x="1375035" y="103347"/>
                    </a:cubicBezTo>
                    <a:lnTo>
                      <a:pt x="1350259" y="99964"/>
                    </a:lnTo>
                    <a:cubicBezTo>
                      <a:pt x="1352506" y="89360"/>
                      <a:pt x="1356213" y="80818"/>
                      <a:pt x="1361380" y="74346"/>
                    </a:cubicBezTo>
                    <a:cubicBezTo>
                      <a:pt x="1366539" y="67773"/>
                      <a:pt x="1374000" y="62753"/>
                      <a:pt x="1383763" y="59277"/>
                    </a:cubicBezTo>
                    <a:cubicBezTo>
                      <a:pt x="1393525" y="55709"/>
                      <a:pt x="1404840" y="53925"/>
                      <a:pt x="1417699" y="53925"/>
                    </a:cubicBezTo>
                    <a:cubicBezTo>
                      <a:pt x="1430458" y="53925"/>
                      <a:pt x="1440831" y="55431"/>
                      <a:pt x="1448809" y="58435"/>
                    </a:cubicBezTo>
                    <a:cubicBezTo>
                      <a:pt x="1456787" y="61440"/>
                      <a:pt x="1462657" y="65240"/>
                      <a:pt x="1466410" y="69835"/>
                    </a:cubicBezTo>
                    <a:cubicBezTo>
                      <a:pt x="1470164" y="74346"/>
                      <a:pt x="1472790" y="80069"/>
                      <a:pt x="1474296" y="87012"/>
                    </a:cubicBezTo>
                    <a:cubicBezTo>
                      <a:pt x="1475138" y="91329"/>
                      <a:pt x="1475563" y="99122"/>
                      <a:pt x="1475563" y="110383"/>
                    </a:cubicBezTo>
                    <a:lnTo>
                      <a:pt x="1475563" y="144173"/>
                    </a:lnTo>
                    <a:cubicBezTo>
                      <a:pt x="1475563" y="167737"/>
                      <a:pt x="1476080" y="182658"/>
                      <a:pt x="1477107" y="188945"/>
                    </a:cubicBezTo>
                    <a:cubicBezTo>
                      <a:pt x="1478235" y="195139"/>
                      <a:pt x="1480397" y="201102"/>
                      <a:pt x="1483587" y="206825"/>
                    </a:cubicBezTo>
                    <a:lnTo>
                      <a:pt x="1457119" y="206825"/>
                    </a:lnTo>
                    <a:cubicBezTo>
                      <a:pt x="1454486" y="201573"/>
                      <a:pt x="1452802" y="195425"/>
                      <a:pt x="1452045" y="188381"/>
                    </a:cubicBezTo>
                    <a:close/>
                    <a:moveTo>
                      <a:pt x="1449937" y="131784"/>
                    </a:moveTo>
                    <a:cubicBezTo>
                      <a:pt x="1440738" y="135538"/>
                      <a:pt x="1426944" y="138728"/>
                      <a:pt x="1408547" y="141361"/>
                    </a:cubicBezTo>
                    <a:cubicBezTo>
                      <a:pt x="1398128" y="142860"/>
                      <a:pt x="1390760" y="144551"/>
                      <a:pt x="1386443" y="146428"/>
                    </a:cubicBezTo>
                    <a:cubicBezTo>
                      <a:pt x="1382125" y="148305"/>
                      <a:pt x="1378789" y="151070"/>
                      <a:pt x="1376441" y="154731"/>
                    </a:cubicBezTo>
                    <a:cubicBezTo>
                      <a:pt x="1374101" y="158299"/>
                      <a:pt x="1372927" y="162292"/>
                      <a:pt x="1372927" y="166702"/>
                    </a:cubicBezTo>
                    <a:cubicBezTo>
                      <a:pt x="1372927" y="173460"/>
                      <a:pt x="1375460" y="179090"/>
                      <a:pt x="1380527" y="183593"/>
                    </a:cubicBezTo>
                    <a:cubicBezTo>
                      <a:pt x="1385686" y="188103"/>
                      <a:pt x="1393201" y="190351"/>
                      <a:pt x="1403056" y="190351"/>
                    </a:cubicBezTo>
                    <a:cubicBezTo>
                      <a:pt x="1412818" y="190351"/>
                      <a:pt x="1421499" y="188242"/>
                      <a:pt x="1429099" y="184017"/>
                    </a:cubicBezTo>
                    <a:cubicBezTo>
                      <a:pt x="1436699" y="179700"/>
                      <a:pt x="1442290" y="173830"/>
                      <a:pt x="1445851" y="166416"/>
                    </a:cubicBezTo>
                    <a:cubicBezTo>
                      <a:pt x="1448577" y="160693"/>
                      <a:pt x="1449937" y="152244"/>
                      <a:pt x="1449937" y="141076"/>
                    </a:cubicBezTo>
                    <a:close/>
                    <a:moveTo>
                      <a:pt x="1502849" y="162199"/>
                    </a:moveTo>
                    <a:lnTo>
                      <a:pt x="1527912" y="158252"/>
                    </a:lnTo>
                    <a:cubicBezTo>
                      <a:pt x="1529317" y="168293"/>
                      <a:pt x="1533218" y="175993"/>
                      <a:pt x="1539597" y="181345"/>
                    </a:cubicBezTo>
                    <a:cubicBezTo>
                      <a:pt x="1546069" y="186690"/>
                      <a:pt x="1555083" y="189370"/>
                      <a:pt x="1566629" y="189370"/>
                    </a:cubicBezTo>
                    <a:cubicBezTo>
                      <a:pt x="1578268" y="189370"/>
                      <a:pt x="1586903" y="187022"/>
                      <a:pt x="1592533" y="182326"/>
                    </a:cubicBezTo>
                    <a:cubicBezTo>
                      <a:pt x="1598164" y="177545"/>
                      <a:pt x="1600983" y="171954"/>
                      <a:pt x="1600983" y="165574"/>
                    </a:cubicBezTo>
                    <a:cubicBezTo>
                      <a:pt x="1600983" y="159851"/>
                      <a:pt x="1598495" y="155341"/>
                      <a:pt x="1593522" y="152058"/>
                    </a:cubicBezTo>
                    <a:cubicBezTo>
                      <a:pt x="1590046" y="149803"/>
                      <a:pt x="1581412" y="146945"/>
                      <a:pt x="1567618" y="143470"/>
                    </a:cubicBezTo>
                    <a:cubicBezTo>
                      <a:pt x="1549028" y="138774"/>
                      <a:pt x="1536122" y="134742"/>
                      <a:pt x="1528900" y="131360"/>
                    </a:cubicBezTo>
                    <a:cubicBezTo>
                      <a:pt x="1521764" y="127892"/>
                      <a:pt x="1516319" y="123150"/>
                      <a:pt x="1512565" y="117141"/>
                    </a:cubicBezTo>
                    <a:cubicBezTo>
                      <a:pt x="1508905" y="111039"/>
                      <a:pt x="1507074" y="104328"/>
                      <a:pt x="1507074" y="97006"/>
                    </a:cubicBezTo>
                    <a:cubicBezTo>
                      <a:pt x="1507074" y="90348"/>
                      <a:pt x="1508572" y="84201"/>
                      <a:pt x="1511577" y="78563"/>
                    </a:cubicBezTo>
                    <a:cubicBezTo>
                      <a:pt x="1514674" y="72840"/>
                      <a:pt x="1518852" y="68097"/>
                      <a:pt x="1524112" y="64344"/>
                    </a:cubicBezTo>
                    <a:cubicBezTo>
                      <a:pt x="1528051" y="61440"/>
                      <a:pt x="1533403" y="58999"/>
                      <a:pt x="1540161" y="57022"/>
                    </a:cubicBezTo>
                    <a:cubicBezTo>
                      <a:pt x="1547011" y="54960"/>
                      <a:pt x="1554333" y="53925"/>
                      <a:pt x="1562126" y="53925"/>
                    </a:cubicBezTo>
                    <a:cubicBezTo>
                      <a:pt x="1573858" y="53925"/>
                      <a:pt x="1584130" y="55617"/>
                      <a:pt x="1592958" y="58999"/>
                    </a:cubicBezTo>
                    <a:cubicBezTo>
                      <a:pt x="1601871" y="62374"/>
                      <a:pt x="1608443" y="66978"/>
                      <a:pt x="1612668" y="72793"/>
                    </a:cubicBezTo>
                    <a:cubicBezTo>
                      <a:pt x="1616893" y="78516"/>
                      <a:pt x="1619796" y="86216"/>
                      <a:pt x="1621395" y="95886"/>
                    </a:cubicBezTo>
                    <a:lnTo>
                      <a:pt x="1596619" y="99261"/>
                    </a:lnTo>
                    <a:cubicBezTo>
                      <a:pt x="1595491" y="91569"/>
                      <a:pt x="1592209" y="85560"/>
                      <a:pt x="1586764" y="81243"/>
                    </a:cubicBezTo>
                    <a:cubicBezTo>
                      <a:pt x="1581412" y="76925"/>
                      <a:pt x="1573812" y="74763"/>
                      <a:pt x="1563957" y="74763"/>
                    </a:cubicBezTo>
                    <a:cubicBezTo>
                      <a:pt x="1552317" y="74763"/>
                      <a:pt x="1544007" y="76686"/>
                      <a:pt x="1539033" y="80540"/>
                    </a:cubicBezTo>
                    <a:cubicBezTo>
                      <a:pt x="1534059" y="84386"/>
                      <a:pt x="1531573" y="88889"/>
                      <a:pt x="1531573" y="94056"/>
                    </a:cubicBezTo>
                    <a:cubicBezTo>
                      <a:pt x="1531573" y="97338"/>
                      <a:pt x="1532607" y="100296"/>
                      <a:pt x="1534670" y="102922"/>
                    </a:cubicBezTo>
                    <a:cubicBezTo>
                      <a:pt x="1536732" y="105641"/>
                      <a:pt x="1539976" y="107896"/>
                      <a:pt x="1544386" y="109680"/>
                    </a:cubicBezTo>
                    <a:cubicBezTo>
                      <a:pt x="1546919" y="110622"/>
                      <a:pt x="1554380" y="112777"/>
                      <a:pt x="1566768" y="116160"/>
                    </a:cubicBezTo>
                    <a:cubicBezTo>
                      <a:pt x="1584694" y="120941"/>
                      <a:pt x="1597183" y="124887"/>
                      <a:pt x="1604219" y="127985"/>
                    </a:cubicBezTo>
                    <a:cubicBezTo>
                      <a:pt x="1611355" y="130989"/>
                      <a:pt x="1616939" y="135399"/>
                      <a:pt x="1620971" y="141215"/>
                    </a:cubicBezTo>
                    <a:cubicBezTo>
                      <a:pt x="1625010" y="147038"/>
                      <a:pt x="1627026" y="154267"/>
                      <a:pt x="1627026" y="162902"/>
                    </a:cubicBezTo>
                    <a:cubicBezTo>
                      <a:pt x="1627026" y="171344"/>
                      <a:pt x="1624539" y="179322"/>
                      <a:pt x="1619565" y="186837"/>
                    </a:cubicBezTo>
                    <a:cubicBezTo>
                      <a:pt x="1614684" y="194251"/>
                      <a:pt x="1607601" y="200020"/>
                      <a:pt x="1598310" y="204153"/>
                    </a:cubicBezTo>
                    <a:cubicBezTo>
                      <a:pt x="1589011" y="208184"/>
                      <a:pt x="1578500" y="210208"/>
                      <a:pt x="1566768" y="210208"/>
                    </a:cubicBezTo>
                    <a:cubicBezTo>
                      <a:pt x="1547344" y="210208"/>
                      <a:pt x="1532507" y="206168"/>
                      <a:pt x="1522281" y="198097"/>
                    </a:cubicBezTo>
                    <a:cubicBezTo>
                      <a:pt x="1512141" y="190026"/>
                      <a:pt x="1505668" y="178055"/>
                      <a:pt x="1502849" y="162199"/>
                    </a:cubicBezTo>
                    <a:close/>
                    <a:moveTo>
                      <a:pt x="1710631" y="184157"/>
                    </a:moveTo>
                    <a:lnTo>
                      <a:pt x="1714292" y="206547"/>
                    </a:lnTo>
                    <a:cubicBezTo>
                      <a:pt x="1707163" y="208045"/>
                      <a:pt x="1700776" y="208794"/>
                      <a:pt x="1695146" y="208794"/>
                    </a:cubicBezTo>
                    <a:cubicBezTo>
                      <a:pt x="1685947" y="208794"/>
                      <a:pt x="1678819" y="207342"/>
                      <a:pt x="1673744" y="204430"/>
                    </a:cubicBezTo>
                    <a:cubicBezTo>
                      <a:pt x="1668678" y="201526"/>
                      <a:pt x="1665110" y="197719"/>
                      <a:pt x="1663048" y="193031"/>
                    </a:cubicBezTo>
                    <a:cubicBezTo>
                      <a:pt x="1660985" y="188242"/>
                      <a:pt x="1659951" y="178248"/>
                      <a:pt x="1659951" y="163041"/>
                    </a:cubicBezTo>
                    <a:lnTo>
                      <a:pt x="1659951" y="77018"/>
                    </a:lnTo>
                    <a:lnTo>
                      <a:pt x="1641368" y="77018"/>
                    </a:lnTo>
                    <a:lnTo>
                      <a:pt x="1641368" y="57308"/>
                    </a:lnTo>
                    <a:lnTo>
                      <a:pt x="1659951" y="57308"/>
                    </a:lnTo>
                    <a:lnTo>
                      <a:pt x="1659951" y="20282"/>
                    </a:lnTo>
                    <a:lnTo>
                      <a:pt x="1685152" y="5075"/>
                    </a:lnTo>
                    <a:lnTo>
                      <a:pt x="1685152" y="57308"/>
                    </a:lnTo>
                    <a:lnTo>
                      <a:pt x="1710631" y="57308"/>
                    </a:lnTo>
                    <a:lnTo>
                      <a:pt x="1710631" y="77018"/>
                    </a:lnTo>
                    <a:lnTo>
                      <a:pt x="1685152" y="77018"/>
                    </a:lnTo>
                    <a:lnTo>
                      <a:pt x="1685152" y="164446"/>
                    </a:lnTo>
                    <a:cubicBezTo>
                      <a:pt x="1685152" y="171676"/>
                      <a:pt x="1685577" y="176325"/>
                      <a:pt x="1686419" y="178387"/>
                    </a:cubicBezTo>
                    <a:cubicBezTo>
                      <a:pt x="1687353" y="180449"/>
                      <a:pt x="1688813" y="182094"/>
                      <a:pt x="1690782" y="183315"/>
                    </a:cubicBezTo>
                    <a:cubicBezTo>
                      <a:pt x="1692844" y="184535"/>
                      <a:pt x="1695756" y="185145"/>
                      <a:pt x="1699509" y="185145"/>
                    </a:cubicBezTo>
                    <a:cubicBezTo>
                      <a:pt x="1702329" y="185145"/>
                      <a:pt x="1706036" y="184813"/>
                      <a:pt x="1710631" y="184157"/>
                    </a:cubicBezTo>
                    <a:close/>
                    <a:moveTo>
                      <a:pt x="1835912" y="158677"/>
                    </a:moveTo>
                    <a:lnTo>
                      <a:pt x="1862102" y="161913"/>
                    </a:lnTo>
                    <a:cubicBezTo>
                      <a:pt x="1857970" y="177213"/>
                      <a:pt x="1850324" y="189084"/>
                      <a:pt x="1839156" y="197533"/>
                    </a:cubicBezTo>
                    <a:cubicBezTo>
                      <a:pt x="1827980" y="205983"/>
                      <a:pt x="1813715" y="210208"/>
                      <a:pt x="1796353" y="210208"/>
                    </a:cubicBezTo>
                    <a:cubicBezTo>
                      <a:pt x="1774480" y="210208"/>
                      <a:pt x="1757118" y="203496"/>
                      <a:pt x="1744259" y="190073"/>
                    </a:cubicBezTo>
                    <a:cubicBezTo>
                      <a:pt x="1731492" y="176557"/>
                      <a:pt x="1725112" y="157642"/>
                      <a:pt x="1725112" y="133337"/>
                    </a:cubicBezTo>
                    <a:cubicBezTo>
                      <a:pt x="1725112" y="108182"/>
                      <a:pt x="1731585" y="88657"/>
                      <a:pt x="1744545" y="74763"/>
                    </a:cubicBezTo>
                    <a:cubicBezTo>
                      <a:pt x="1757496" y="60876"/>
                      <a:pt x="1774295" y="53925"/>
                      <a:pt x="1794947" y="53925"/>
                    </a:cubicBezTo>
                    <a:cubicBezTo>
                      <a:pt x="1814935" y="53925"/>
                      <a:pt x="1831270" y="60729"/>
                      <a:pt x="1843936" y="74346"/>
                    </a:cubicBezTo>
                    <a:cubicBezTo>
                      <a:pt x="1856610" y="87954"/>
                      <a:pt x="1862944" y="107101"/>
                      <a:pt x="1862944" y="131784"/>
                    </a:cubicBezTo>
                    <a:cubicBezTo>
                      <a:pt x="1862944" y="133283"/>
                      <a:pt x="1862897" y="135538"/>
                      <a:pt x="1862805" y="138542"/>
                    </a:cubicBezTo>
                    <a:lnTo>
                      <a:pt x="1751303" y="138542"/>
                    </a:lnTo>
                    <a:cubicBezTo>
                      <a:pt x="1752237" y="154970"/>
                      <a:pt x="1756886" y="167544"/>
                      <a:pt x="1765235" y="176271"/>
                    </a:cubicBezTo>
                    <a:cubicBezTo>
                      <a:pt x="1773592" y="185006"/>
                      <a:pt x="1784011" y="189370"/>
                      <a:pt x="1796492" y="189370"/>
                    </a:cubicBezTo>
                    <a:cubicBezTo>
                      <a:pt x="1805783" y="189370"/>
                      <a:pt x="1813715" y="186929"/>
                      <a:pt x="1820287" y="182048"/>
                    </a:cubicBezTo>
                    <a:cubicBezTo>
                      <a:pt x="1826860" y="177167"/>
                      <a:pt x="1832066" y="169374"/>
                      <a:pt x="1835912" y="158677"/>
                    </a:cubicBezTo>
                    <a:close/>
                    <a:moveTo>
                      <a:pt x="1752708" y="117705"/>
                    </a:moveTo>
                    <a:lnTo>
                      <a:pt x="1836198" y="117705"/>
                    </a:lnTo>
                    <a:cubicBezTo>
                      <a:pt x="1835070" y="105131"/>
                      <a:pt x="1831880" y="95693"/>
                      <a:pt x="1826621" y="89406"/>
                    </a:cubicBezTo>
                    <a:cubicBezTo>
                      <a:pt x="1818550" y="79644"/>
                      <a:pt x="1808085" y="74763"/>
                      <a:pt x="1795225" y="74763"/>
                    </a:cubicBezTo>
                    <a:cubicBezTo>
                      <a:pt x="1783586" y="74763"/>
                      <a:pt x="1773777" y="78663"/>
                      <a:pt x="1765799" y="86448"/>
                    </a:cubicBezTo>
                    <a:cubicBezTo>
                      <a:pt x="1757914" y="94241"/>
                      <a:pt x="1753550" y="104660"/>
                      <a:pt x="1752708" y="117705"/>
                    </a:cubicBezTo>
                    <a:close/>
                    <a:moveTo>
                      <a:pt x="1891783" y="206825"/>
                    </a:moveTo>
                    <a:lnTo>
                      <a:pt x="1891783" y="57308"/>
                    </a:lnTo>
                    <a:lnTo>
                      <a:pt x="1914590" y="57308"/>
                    </a:lnTo>
                    <a:lnTo>
                      <a:pt x="1914590" y="79976"/>
                    </a:lnTo>
                    <a:cubicBezTo>
                      <a:pt x="1920414" y="69364"/>
                      <a:pt x="1925766" y="62374"/>
                      <a:pt x="1930639" y="58999"/>
                    </a:cubicBezTo>
                    <a:cubicBezTo>
                      <a:pt x="1935621" y="55617"/>
                      <a:pt x="1941058" y="53925"/>
                      <a:pt x="1946974" y="53925"/>
                    </a:cubicBezTo>
                    <a:cubicBezTo>
                      <a:pt x="1955516" y="53925"/>
                      <a:pt x="1964197" y="56651"/>
                      <a:pt x="1973017" y="62096"/>
                    </a:cubicBezTo>
                    <a:lnTo>
                      <a:pt x="1964290" y="85606"/>
                    </a:lnTo>
                    <a:cubicBezTo>
                      <a:pt x="1958096" y="81945"/>
                      <a:pt x="1951901" y="80115"/>
                      <a:pt x="1945707" y="80115"/>
                    </a:cubicBezTo>
                    <a:cubicBezTo>
                      <a:pt x="1940170" y="80115"/>
                      <a:pt x="1935196" y="81806"/>
                      <a:pt x="1930786" y="85182"/>
                    </a:cubicBezTo>
                    <a:cubicBezTo>
                      <a:pt x="1926376" y="88472"/>
                      <a:pt x="1923224" y="93067"/>
                      <a:pt x="1921348" y="98983"/>
                    </a:cubicBezTo>
                    <a:cubicBezTo>
                      <a:pt x="1918536" y="107989"/>
                      <a:pt x="1917123" y="117844"/>
                      <a:pt x="1917123" y="128548"/>
                    </a:cubicBezTo>
                    <a:lnTo>
                      <a:pt x="1917123" y="206825"/>
                    </a:lnTo>
                    <a:close/>
                  </a:path>
                </a:pathLst>
              </a:custGeom>
              <a:solidFill>
                <a:srgbClr val="F44336"/>
              </a:solidFill>
              <a:ln w="535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14" name="Graphic 5">
                <a:extLst>
                  <a:ext uri="{FF2B5EF4-FFF2-40B4-BE49-F238E27FC236}">
                    <a16:creationId xmlns:a16="http://schemas.microsoft.com/office/drawing/2014/main" id="{93C636C1-C39C-A033-B1F6-82B2E9FD2CC7}"/>
                  </a:ext>
                </a:extLst>
              </p:cNvPr>
              <p:cNvGrpSpPr/>
              <p:nvPr/>
            </p:nvGrpSpPr>
            <p:grpSpPr>
              <a:xfrm>
                <a:off x="1511749" y="4566412"/>
                <a:ext cx="875986" cy="875979"/>
                <a:chOff x="1511749" y="4566412"/>
                <a:chExt cx="875986" cy="875979"/>
              </a:xfrm>
            </p:grpSpPr>
            <p:sp>
              <p:nvSpPr>
                <p:cNvPr id="315" name="Freeform: Shape 314">
                  <a:extLst>
                    <a:ext uri="{FF2B5EF4-FFF2-40B4-BE49-F238E27FC236}">
                      <a16:creationId xmlns:a16="http://schemas.microsoft.com/office/drawing/2014/main" id="{B8D23EB2-D5CB-3C35-592A-EF4EFC07DF2F}"/>
                    </a:ext>
                  </a:extLst>
                </p:cNvPr>
                <p:cNvSpPr/>
                <p:nvPr/>
              </p:nvSpPr>
              <p:spPr>
                <a:xfrm>
                  <a:off x="2027422" y="4967885"/>
                  <a:ext cx="360304" cy="255510"/>
                </a:xfrm>
                <a:custGeom>
                  <a:avLst/>
                  <a:gdLst>
                    <a:gd name="connsiteX0" fmla="*/ 300724 w 360304"/>
                    <a:gd name="connsiteY0" fmla="*/ 180685 h 255510"/>
                    <a:gd name="connsiteX1" fmla="*/ 360124 w 360304"/>
                    <a:gd name="connsiteY1" fmla="*/ 146281 h 255510"/>
                    <a:gd name="connsiteX2" fmla="*/ 323608 w 360304"/>
                    <a:gd name="connsiteY2" fmla="*/ 36783 h 255510"/>
                    <a:gd name="connsiteX3" fmla="*/ 177754 w 360304"/>
                    <a:gd name="connsiteY3" fmla="*/ 266 h 255510"/>
                    <a:gd name="connsiteX4" fmla="*/ 68255 w 360304"/>
                    <a:gd name="connsiteY4" fmla="*/ 36783 h 255510"/>
                    <a:gd name="connsiteX5" fmla="*/ -180 w 360304"/>
                    <a:gd name="connsiteY5" fmla="*/ 153684 h 255510"/>
                    <a:gd name="connsiteX6" fmla="*/ 68255 w 360304"/>
                    <a:gd name="connsiteY6" fmla="*/ 226292 h 255510"/>
                    <a:gd name="connsiteX7" fmla="*/ 214110 w 360304"/>
                    <a:gd name="connsiteY7" fmla="*/ 255776 h 255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60304" h="255510">
                      <a:moveTo>
                        <a:pt x="300724" y="180685"/>
                      </a:moveTo>
                      <a:lnTo>
                        <a:pt x="360124" y="146281"/>
                      </a:lnTo>
                      <a:lnTo>
                        <a:pt x="323608" y="36783"/>
                      </a:lnTo>
                      <a:lnTo>
                        <a:pt x="177754" y="266"/>
                      </a:lnTo>
                      <a:lnTo>
                        <a:pt x="68255" y="36783"/>
                      </a:lnTo>
                      <a:lnTo>
                        <a:pt x="-180" y="153684"/>
                      </a:lnTo>
                      <a:lnTo>
                        <a:pt x="68255" y="226292"/>
                      </a:lnTo>
                      <a:lnTo>
                        <a:pt x="214110" y="255776"/>
                      </a:lnTo>
                      <a:close/>
                    </a:path>
                  </a:pathLst>
                </a:custGeom>
                <a:solidFill>
                  <a:srgbClr val="FB6D51"/>
                </a:solidFill>
                <a:ln w="171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6" name="Freeform: Shape 315">
                  <a:extLst>
                    <a:ext uri="{FF2B5EF4-FFF2-40B4-BE49-F238E27FC236}">
                      <a16:creationId xmlns:a16="http://schemas.microsoft.com/office/drawing/2014/main" id="{C0A02345-F60E-F954-CB2B-28F1FEC8D584}"/>
                    </a:ext>
                  </a:extLst>
                </p:cNvPr>
                <p:cNvSpPr/>
                <p:nvPr/>
              </p:nvSpPr>
              <p:spPr>
                <a:xfrm>
                  <a:off x="2027422" y="4967885"/>
                  <a:ext cx="198786" cy="226025"/>
                </a:xfrm>
                <a:custGeom>
                  <a:avLst/>
                  <a:gdLst>
                    <a:gd name="connsiteX0" fmla="*/ 177791 w 198786"/>
                    <a:gd name="connsiteY0" fmla="*/ 273 h 226025"/>
                    <a:gd name="connsiteX1" fmla="*/ 68292 w 198786"/>
                    <a:gd name="connsiteY1" fmla="*/ 36790 h 226025"/>
                    <a:gd name="connsiteX2" fmla="*/ -143 w 198786"/>
                    <a:gd name="connsiteY2" fmla="*/ 153691 h 226025"/>
                    <a:gd name="connsiteX3" fmla="*/ 68292 w 198786"/>
                    <a:gd name="connsiteY3" fmla="*/ 226298 h 226025"/>
                    <a:gd name="connsiteX4" fmla="*/ 104809 w 198786"/>
                    <a:gd name="connsiteY4" fmla="*/ 226298 h 226025"/>
                    <a:gd name="connsiteX5" fmla="*/ 36374 w 198786"/>
                    <a:gd name="connsiteY5" fmla="*/ 153691 h 226025"/>
                    <a:gd name="connsiteX6" fmla="*/ 104809 w 198786"/>
                    <a:gd name="connsiteY6" fmla="*/ 36790 h 226025"/>
                    <a:gd name="connsiteX7" fmla="*/ 198644 w 198786"/>
                    <a:gd name="connsiteY7" fmla="*/ 5485 h 226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8786" h="226025">
                      <a:moveTo>
                        <a:pt x="177791" y="273"/>
                      </a:moveTo>
                      <a:lnTo>
                        <a:pt x="68292" y="36790"/>
                      </a:lnTo>
                      <a:lnTo>
                        <a:pt x="-143" y="153691"/>
                      </a:lnTo>
                      <a:lnTo>
                        <a:pt x="68292" y="226298"/>
                      </a:lnTo>
                      <a:lnTo>
                        <a:pt x="104809" y="226298"/>
                      </a:lnTo>
                      <a:lnTo>
                        <a:pt x="36374" y="153691"/>
                      </a:lnTo>
                      <a:lnTo>
                        <a:pt x="104809" y="36790"/>
                      </a:lnTo>
                      <a:lnTo>
                        <a:pt x="198644" y="5485"/>
                      </a:lnTo>
                      <a:close/>
                    </a:path>
                  </a:pathLst>
                </a:custGeom>
                <a:solidFill>
                  <a:srgbClr val="E8563F"/>
                </a:solidFill>
                <a:ln w="171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7" name="Freeform: Shape 316">
                  <a:extLst>
                    <a:ext uri="{FF2B5EF4-FFF2-40B4-BE49-F238E27FC236}">
                      <a16:creationId xmlns:a16="http://schemas.microsoft.com/office/drawing/2014/main" id="{8A95430E-0CB0-ED1B-F097-4452A62C6B42}"/>
                    </a:ext>
                  </a:extLst>
                </p:cNvPr>
                <p:cNvSpPr/>
                <p:nvPr/>
              </p:nvSpPr>
              <p:spPr>
                <a:xfrm>
                  <a:off x="1782965" y="4821898"/>
                  <a:ext cx="203396" cy="151706"/>
                </a:xfrm>
                <a:custGeom>
                  <a:avLst/>
                  <a:gdLst>
                    <a:gd name="connsiteX0" fmla="*/ 203363 w 203396"/>
                    <a:gd name="connsiteY0" fmla="*/ 73416 h 151706"/>
                    <a:gd name="connsiteX1" fmla="*/ 130236 w 203396"/>
                    <a:gd name="connsiteY1" fmla="*/ 357 h 151706"/>
                    <a:gd name="connsiteX2" fmla="*/ 57243 w 203396"/>
                    <a:gd name="connsiteY2" fmla="*/ 36846 h 151706"/>
                    <a:gd name="connsiteX3" fmla="*/ -33 w 203396"/>
                    <a:gd name="connsiteY3" fmla="*/ 152063 h 151706"/>
                    <a:gd name="connsiteX4" fmla="*/ 166740 w 203396"/>
                    <a:gd name="connsiteY4" fmla="*/ 146343 h 1517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3396" h="151706">
                      <a:moveTo>
                        <a:pt x="203363" y="73416"/>
                      </a:moveTo>
                      <a:lnTo>
                        <a:pt x="130236" y="357"/>
                      </a:lnTo>
                      <a:lnTo>
                        <a:pt x="57243" y="36846"/>
                      </a:lnTo>
                      <a:lnTo>
                        <a:pt x="-33" y="152063"/>
                      </a:lnTo>
                      <a:lnTo>
                        <a:pt x="166740" y="146343"/>
                      </a:lnTo>
                      <a:close/>
                    </a:path>
                  </a:pathLst>
                </a:custGeom>
                <a:solidFill>
                  <a:srgbClr val="FB6D51"/>
                </a:solidFill>
                <a:ln w="171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8" name="Freeform: Shape 317">
                  <a:extLst>
                    <a:ext uri="{FF2B5EF4-FFF2-40B4-BE49-F238E27FC236}">
                      <a16:creationId xmlns:a16="http://schemas.microsoft.com/office/drawing/2014/main" id="{8ABE1E5B-EA42-A1BB-5239-1E5177B28CC9}"/>
                    </a:ext>
                  </a:extLst>
                </p:cNvPr>
                <p:cNvSpPr/>
                <p:nvPr/>
              </p:nvSpPr>
              <p:spPr>
                <a:xfrm>
                  <a:off x="1782965" y="4821898"/>
                  <a:ext cx="142445" cy="151706"/>
                </a:xfrm>
                <a:custGeom>
                  <a:avLst/>
                  <a:gdLst>
                    <a:gd name="connsiteX0" fmla="*/ 93760 w 142445"/>
                    <a:gd name="connsiteY0" fmla="*/ 36846 h 151706"/>
                    <a:gd name="connsiteX1" fmla="*/ 142426 w 142445"/>
                    <a:gd name="connsiteY1" fmla="*/ 12520 h 151706"/>
                    <a:gd name="connsiteX2" fmla="*/ 130250 w 142445"/>
                    <a:gd name="connsiteY2" fmla="*/ 357 h 151706"/>
                    <a:gd name="connsiteX3" fmla="*/ 57257 w 142445"/>
                    <a:gd name="connsiteY3" fmla="*/ 36846 h 151706"/>
                    <a:gd name="connsiteX4" fmla="*/ -19 w 142445"/>
                    <a:gd name="connsiteY4" fmla="*/ 152063 h 151706"/>
                    <a:gd name="connsiteX5" fmla="*/ 37114 w 142445"/>
                    <a:gd name="connsiteY5" fmla="*/ 150780 h 1517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2445" h="151706">
                      <a:moveTo>
                        <a:pt x="93760" y="36846"/>
                      </a:moveTo>
                      <a:lnTo>
                        <a:pt x="142426" y="12520"/>
                      </a:lnTo>
                      <a:lnTo>
                        <a:pt x="130250" y="357"/>
                      </a:lnTo>
                      <a:lnTo>
                        <a:pt x="57257" y="36846"/>
                      </a:lnTo>
                      <a:lnTo>
                        <a:pt x="-19" y="152063"/>
                      </a:lnTo>
                      <a:lnTo>
                        <a:pt x="37114" y="150780"/>
                      </a:lnTo>
                      <a:close/>
                    </a:path>
                  </a:pathLst>
                </a:custGeom>
                <a:solidFill>
                  <a:srgbClr val="E8563F"/>
                </a:solidFill>
                <a:ln w="171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19" name="Graphic 5">
                  <a:extLst>
                    <a:ext uri="{FF2B5EF4-FFF2-40B4-BE49-F238E27FC236}">
                      <a16:creationId xmlns:a16="http://schemas.microsoft.com/office/drawing/2014/main" id="{352B14C4-598D-A284-6514-F0E9F883C78E}"/>
                    </a:ext>
                  </a:extLst>
                </p:cNvPr>
                <p:cNvGrpSpPr/>
                <p:nvPr/>
              </p:nvGrpSpPr>
              <p:grpSpPr>
                <a:xfrm>
                  <a:off x="1730744" y="4748890"/>
                  <a:ext cx="328492" cy="292001"/>
                  <a:chOff x="1730744" y="4748890"/>
                  <a:chExt cx="328492" cy="292001"/>
                </a:xfrm>
                <a:solidFill>
                  <a:srgbClr val="424953"/>
                </a:solidFill>
              </p:grpSpPr>
              <p:sp>
                <p:nvSpPr>
                  <p:cNvPr id="320" name="Freeform: Shape 319">
                    <a:extLst>
                      <a:ext uri="{FF2B5EF4-FFF2-40B4-BE49-F238E27FC236}">
                        <a16:creationId xmlns:a16="http://schemas.microsoft.com/office/drawing/2014/main" id="{454FAFAC-5E30-2F0A-6027-5442056A9437}"/>
                      </a:ext>
                    </a:extLst>
                  </p:cNvPr>
                  <p:cNvSpPr/>
                  <p:nvPr/>
                </p:nvSpPr>
                <p:spPr>
                  <a:xfrm>
                    <a:off x="1803736" y="4785406"/>
                    <a:ext cx="36504" cy="36489"/>
                  </a:xfrm>
                  <a:custGeom>
                    <a:avLst/>
                    <a:gdLst>
                      <a:gd name="connsiteX0" fmla="*/ 36501 w 36504"/>
                      <a:gd name="connsiteY0" fmla="*/ 18631 h 36489"/>
                      <a:gd name="connsiteX1" fmla="*/ 18255 w 36504"/>
                      <a:gd name="connsiteY1" fmla="*/ 36889 h 36489"/>
                      <a:gd name="connsiteX2" fmla="*/ -4 w 36504"/>
                      <a:gd name="connsiteY2" fmla="*/ 18631 h 36489"/>
                      <a:gd name="connsiteX3" fmla="*/ 18255 w 36504"/>
                      <a:gd name="connsiteY3" fmla="*/ 399 h 36489"/>
                      <a:gd name="connsiteX4" fmla="*/ 36501 w 36504"/>
                      <a:gd name="connsiteY4" fmla="*/ 18631 h 36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504" h="36489">
                        <a:moveTo>
                          <a:pt x="36501" y="18631"/>
                        </a:moveTo>
                        <a:cubicBezTo>
                          <a:pt x="36501" y="28710"/>
                          <a:pt x="28334" y="36889"/>
                          <a:pt x="18255" y="36889"/>
                        </a:cubicBezTo>
                        <a:cubicBezTo>
                          <a:pt x="8176" y="36889"/>
                          <a:pt x="-4" y="28709"/>
                          <a:pt x="-4" y="18631"/>
                        </a:cubicBezTo>
                        <a:cubicBezTo>
                          <a:pt x="-4" y="8554"/>
                          <a:pt x="8176" y="399"/>
                          <a:pt x="18255" y="399"/>
                        </a:cubicBezTo>
                        <a:cubicBezTo>
                          <a:pt x="28334" y="399"/>
                          <a:pt x="36501" y="8554"/>
                          <a:pt x="36501" y="18631"/>
                        </a:cubicBezTo>
                        <a:close/>
                      </a:path>
                    </a:pathLst>
                  </a:custGeom>
                  <a:solidFill>
                    <a:srgbClr val="424953"/>
                  </a:solidFill>
                  <a:ln w="171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1" name="Freeform: Shape 320">
                    <a:extLst>
                      <a:ext uri="{FF2B5EF4-FFF2-40B4-BE49-F238E27FC236}">
                        <a16:creationId xmlns:a16="http://schemas.microsoft.com/office/drawing/2014/main" id="{8AA6E754-9FF3-A6AF-A328-859D357423A7}"/>
                      </a:ext>
                    </a:extLst>
                  </p:cNvPr>
                  <p:cNvSpPr/>
                  <p:nvPr/>
                </p:nvSpPr>
                <p:spPr>
                  <a:xfrm>
                    <a:off x="1986255" y="4821898"/>
                    <a:ext cx="36462" cy="36489"/>
                  </a:xfrm>
                  <a:custGeom>
                    <a:avLst/>
                    <a:gdLst>
                      <a:gd name="connsiteX0" fmla="*/ 36375 w 36462"/>
                      <a:gd name="connsiteY0" fmla="*/ 18640 h 36489"/>
                      <a:gd name="connsiteX1" fmla="*/ 18143 w 36462"/>
                      <a:gd name="connsiteY1" fmla="*/ 36872 h 36489"/>
                      <a:gd name="connsiteX2" fmla="*/ -87 w 36462"/>
                      <a:gd name="connsiteY2" fmla="*/ 18640 h 36489"/>
                      <a:gd name="connsiteX3" fmla="*/ 18143 w 36462"/>
                      <a:gd name="connsiteY3" fmla="*/ 383 h 36489"/>
                      <a:gd name="connsiteX4" fmla="*/ 36375 w 36462"/>
                      <a:gd name="connsiteY4" fmla="*/ 18640 h 36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462" h="36489">
                        <a:moveTo>
                          <a:pt x="36375" y="18640"/>
                        </a:moveTo>
                        <a:cubicBezTo>
                          <a:pt x="36375" y="28718"/>
                          <a:pt x="28220" y="36872"/>
                          <a:pt x="18143" y="36872"/>
                        </a:cubicBezTo>
                        <a:cubicBezTo>
                          <a:pt x="8065" y="36872"/>
                          <a:pt x="-87" y="28718"/>
                          <a:pt x="-87" y="18640"/>
                        </a:cubicBezTo>
                        <a:cubicBezTo>
                          <a:pt x="-87" y="8535"/>
                          <a:pt x="8065" y="383"/>
                          <a:pt x="18143" y="383"/>
                        </a:cubicBezTo>
                        <a:cubicBezTo>
                          <a:pt x="28220" y="383"/>
                          <a:pt x="36375" y="8535"/>
                          <a:pt x="36375" y="18640"/>
                        </a:cubicBezTo>
                        <a:close/>
                      </a:path>
                    </a:pathLst>
                  </a:custGeom>
                  <a:solidFill>
                    <a:srgbClr val="424953"/>
                  </a:solidFill>
                  <a:ln w="171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2" name="Freeform: Shape 321">
                    <a:extLst>
                      <a:ext uri="{FF2B5EF4-FFF2-40B4-BE49-F238E27FC236}">
                        <a16:creationId xmlns:a16="http://schemas.microsoft.com/office/drawing/2014/main" id="{FD2C4966-A724-618C-48F5-32DBC6B8C0F6}"/>
                      </a:ext>
                    </a:extLst>
                  </p:cNvPr>
                  <p:cNvSpPr/>
                  <p:nvPr/>
                </p:nvSpPr>
                <p:spPr>
                  <a:xfrm>
                    <a:off x="2022717" y="5004401"/>
                    <a:ext cx="36518" cy="36489"/>
                  </a:xfrm>
                  <a:custGeom>
                    <a:avLst/>
                    <a:gdLst>
                      <a:gd name="connsiteX0" fmla="*/ 36415 w 36518"/>
                      <a:gd name="connsiteY0" fmla="*/ 18532 h 36489"/>
                      <a:gd name="connsiteX1" fmla="*/ 18183 w 36518"/>
                      <a:gd name="connsiteY1" fmla="*/ 36789 h 36489"/>
                      <a:gd name="connsiteX2" fmla="*/ -104 w 36518"/>
                      <a:gd name="connsiteY2" fmla="*/ 18532 h 36489"/>
                      <a:gd name="connsiteX3" fmla="*/ 18183 w 36518"/>
                      <a:gd name="connsiteY3" fmla="*/ 300 h 36489"/>
                      <a:gd name="connsiteX4" fmla="*/ 36415 w 36518"/>
                      <a:gd name="connsiteY4" fmla="*/ 18532 h 36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518" h="36489">
                        <a:moveTo>
                          <a:pt x="36415" y="18532"/>
                        </a:moveTo>
                        <a:cubicBezTo>
                          <a:pt x="36415" y="28611"/>
                          <a:pt x="28235" y="36789"/>
                          <a:pt x="18183" y="36789"/>
                        </a:cubicBezTo>
                        <a:cubicBezTo>
                          <a:pt x="8078" y="36789"/>
                          <a:pt x="-104" y="28611"/>
                          <a:pt x="-104" y="18532"/>
                        </a:cubicBezTo>
                        <a:cubicBezTo>
                          <a:pt x="-104" y="8452"/>
                          <a:pt x="8078" y="300"/>
                          <a:pt x="18183" y="300"/>
                        </a:cubicBezTo>
                        <a:cubicBezTo>
                          <a:pt x="28235" y="300"/>
                          <a:pt x="36415" y="8454"/>
                          <a:pt x="36415" y="18532"/>
                        </a:cubicBezTo>
                        <a:close/>
                      </a:path>
                    </a:pathLst>
                  </a:custGeom>
                  <a:solidFill>
                    <a:srgbClr val="424953"/>
                  </a:solidFill>
                  <a:ln w="171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23" name="Freeform: Shape 322">
                    <a:extLst>
                      <a:ext uri="{FF2B5EF4-FFF2-40B4-BE49-F238E27FC236}">
                        <a16:creationId xmlns:a16="http://schemas.microsoft.com/office/drawing/2014/main" id="{04371118-B129-E57D-74FD-4CDB67AD48F9}"/>
                      </a:ext>
                    </a:extLst>
                  </p:cNvPr>
                  <p:cNvSpPr/>
                  <p:nvPr/>
                </p:nvSpPr>
                <p:spPr>
                  <a:xfrm>
                    <a:off x="1730744" y="4748890"/>
                    <a:ext cx="36503" cy="36516"/>
                  </a:xfrm>
                  <a:custGeom>
                    <a:avLst/>
                    <a:gdLst>
                      <a:gd name="connsiteX0" fmla="*/ 36532 w 36503"/>
                      <a:gd name="connsiteY0" fmla="*/ 18673 h 36516"/>
                      <a:gd name="connsiteX1" fmla="*/ 18275 w 36503"/>
                      <a:gd name="connsiteY1" fmla="*/ 36933 h 36516"/>
                      <a:gd name="connsiteX2" fmla="*/ 29 w 36503"/>
                      <a:gd name="connsiteY2" fmla="*/ 18673 h 36516"/>
                      <a:gd name="connsiteX3" fmla="*/ 18275 w 36503"/>
                      <a:gd name="connsiteY3" fmla="*/ 416 h 36516"/>
                      <a:gd name="connsiteX4" fmla="*/ 36532 w 36503"/>
                      <a:gd name="connsiteY4" fmla="*/ 18673 h 3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503" h="36516">
                        <a:moveTo>
                          <a:pt x="36532" y="18673"/>
                        </a:moveTo>
                        <a:cubicBezTo>
                          <a:pt x="36532" y="28753"/>
                          <a:pt x="28352" y="36933"/>
                          <a:pt x="18275" y="36933"/>
                        </a:cubicBezTo>
                        <a:cubicBezTo>
                          <a:pt x="8195" y="36933"/>
                          <a:pt x="29" y="28753"/>
                          <a:pt x="29" y="18673"/>
                        </a:cubicBezTo>
                        <a:cubicBezTo>
                          <a:pt x="29" y="8596"/>
                          <a:pt x="8195" y="416"/>
                          <a:pt x="18275" y="416"/>
                        </a:cubicBezTo>
                        <a:cubicBezTo>
                          <a:pt x="28352" y="416"/>
                          <a:pt x="36532" y="8596"/>
                          <a:pt x="36532" y="18673"/>
                        </a:cubicBezTo>
                        <a:close/>
                      </a:path>
                    </a:pathLst>
                  </a:custGeom>
                  <a:solidFill>
                    <a:srgbClr val="424953"/>
                  </a:solidFill>
                  <a:ln w="171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4" name="Freeform: Shape 323">
                  <a:extLst>
                    <a:ext uri="{FF2B5EF4-FFF2-40B4-BE49-F238E27FC236}">
                      <a16:creationId xmlns:a16="http://schemas.microsoft.com/office/drawing/2014/main" id="{8E6469D6-7A82-E56C-BF74-A6DF44CC11FD}"/>
                    </a:ext>
                  </a:extLst>
                </p:cNvPr>
                <p:cNvSpPr/>
                <p:nvPr/>
              </p:nvSpPr>
              <p:spPr>
                <a:xfrm>
                  <a:off x="2022717" y="4858387"/>
                  <a:ext cx="109844" cy="109497"/>
                </a:xfrm>
                <a:custGeom>
                  <a:avLst/>
                  <a:gdLst>
                    <a:gd name="connsiteX0" fmla="*/ 72913 w 109844"/>
                    <a:gd name="connsiteY0" fmla="*/ 350 h 109497"/>
                    <a:gd name="connsiteX1" fmla="*/ 36398 w 109844"/>
                    <a:gd name="connsiteY1" fmla="*/ 350 h 109497"/>
                    <a:gd name="connsiteX2" fmla="*/ -121 w 109844"/>
                    <a:gd name="connsiteY2" fmla="*/ 36866 h 109497"/>
                    <a:gd name="connsiteX3" fmla="*/ -121 w 109844"/>
                    <a:gd name="connsiteY3" fmla="*/ 109847 h 109497"/>
                    <a:gd name="connsiteX4" fmla="*/ 72913 w 109844"/>
                    <a:gd name="connsiteY4" fmla="*/ 109847 h 109497"/>
                    <a:gd name="connsiteX5" fmla="*/ 109724 w 109844"/>
                    <a:gd name="connsiteY5" fmla="*/ 72983 h 109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844" h="109497">
                      <a:moveTo>
                        <a:pt x="72913" y="350"/>
                      </a:moveTo>
                      <a:lnTo>
                        <a:pt x="36398" y="350"/>
                      </a:lnTo>
                      <a:lnTo>
                        <a:pt x="-121" y="36866"/>
                      </a:lnTo>
                      <a:lnTo>
                        <a:pt x="-121" y="109847"/>
                      </a:lnTo>
                      <a:lnTo>
                        <a:pt x="72913" y="109847"/>
                      </a:lnTo>
                      <a:lnTo>
                        <a:pt x="109724" y="72983"/>
                      </a:lnTo>
                      <a:close/>
                    </a:path>
                  </a:pathLst>
                </a:custGeom>
                <a:solidFill>
                  <a:srgbClr val="FB6D51"/>
                </a:solidFill>
                <a:ln w="171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5" name="Freeform: Shape 324">
                  <a:extLst>
                    <a:ext uri="{FF2B5EF4-FFF2-40B4-BE49-F238E27FC236}">
                      <a16:creationId xmlns:a16="http://schemas.microsoft.com/office/drawing/2014/main" id="{BCE7A83A-5EF6-07AF-A874-EFC3BB42ECBC}"/>
                    </a:ext>
                  </a:extLst>
                </p:cNvPr>
                <p:cNvSpPr/>
                <p:nvPr/>
              </p:nvSpPr>
              <p:spPr>
                <a:xfrm>
                  <a:off x="2022717" y="4858387"/>
                  <a:ext cx="73033" cy="109497"/>
                </a:xfrm>
                <a:custGeom>
                  <a:avLst/>
                  <a:gdLst>
                    <a:gd name="connsiteX0" fmla="*/ 72921 w 73033"/>
                    <a:gd name="connsiteY0" fmla="*/ 350 h 109497"/>
                    <a:gd name="connsiteX1" fmla="*/ 36406 w 73033"/>
                    <a:gd name="connsiteY1" fmla="*/ 350 h 109497"/>
                    <a:gd name="connsiteX2" fmla="*/ -112 w 73033"/>
                    <a:gd name="connsiteY2" fmla="*/ 36866 h 109497"/>
                    <a:gd name="connsiteX3" fmla="*/ -112 w 73033"/>
                    <a:gd name="connsiteY3" fmla="*/ 109847 h 109497"/>
                    <a:gd name="connsiteX4" fmla="*/ 36406 w 73033"/>
                    <a:gd name="connsiteY4" fmla="*/ 109847 h 109497"/>
                    <a:gd name="connsiteX5" fmla="*/ 36406 w 73033"/>
                    <a:gd name="connsiteY5" fmla="*/ 36866 h 109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3033" h="109497">
                      <a:moveTo>
                        <a:pt x="72921" y="350"/>
                      </a:moveTo>
                      <a:lnTo>
                        <a:pt x="36406" y="350"/>
                      </a:lnTo>
                      <a:lnTo>
                        <a:pt x="-112" y="36866"/>
                      </a:lnTo>
                      <a:lnTo>
                        <a:pt x="-112" y="109847"/>
                      </a:lnTo>
                      <a:lnTo>
                        <a:pt x="36406" y="109847"/>
                      </a:lnTo>
                      <a:lnTo>
                        <a:pt x="36406" y="36866"/>
                      </a:lnTo>
                      <a:close/>
                    </a:path>
                  </a:pathLst>
                </a:custGeom>
                <a:solidFill>
                  <a:srgbClr val="E8563F"/>
                </a:solidFill>
                <a:ln w="171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6" name="Freeform: Shape 325">
                  <a:extLst>
                    <a:ext uri="{FF2B5EF4-FFF2-40B4-BE49-F238E27FC236}">
                      <a16:creationId xmlns:a16="http://schemas.microsoft.com/office/drawing/2014/main" id="{2711C926-ED54-66A8-ED6A-851E18AD8D2C}"/>
                    </a:ext>
                  </a:extLst>
                </p:cNvPr>
                <p:cNvSpPr/>
                <p:nvPr/>
              </p:nvSpPr>
              <p:spPr>
                <a:xfrm>
                  <a:off x="1511749" y="4566412"/>
                  <a:ext cx="875986" cy="875979"/>
                </a:xfrm>
                <a:custGeom>
                  <a:avLst/>
                  <a:gdLst>
                    <a:gd name="connsiteX0" fmla="*/ 859608 w 875986"/>
                    <a:gd name="connsiteY0" fmla="*/ 824665 h 875979"/>
                    <a:gd name="connsiteX1" fmla="*/ 51559 w 875986"/>
                    <a:gd name="connsiteY1" fmla="*/ 16615 h 875979"/>
                    <a:gd name="connsiteX2" fmla="*/ 21886 w 875986"/>
                    <a:gd name="connsiteY2" fmla="*/ 308 h 875979"/>
                    <a:gd name="connsiteX3" fmla="*/ -62 w 875986"/>
                    <a:gd name="connsiteY3" fmla="*/ 38002 h 875979"/>
                    <a:gd name="connsiteX4" fmla="*/ -62 w 875986"/>
                    <a:gd name="connsiteY4" fmla="*/ 876288 h 875979"/>
                    <a:gd name="connsiteX5" fmla="*/ 838223 w 875986"/>
                    <a:gd name="connsiteY5" fmla="*/ 876288 h 875979"/>
                    <a:gd name="connsiteX6" fmla="*/ 859608 w 875986"/>
                    <a:gd name="connsiteY6" fmla="*/ 824665 h 875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5986" h="875979">
                      <a:moveTo>
                        <a:pt x="859608" y="824665"/>
                      </a:moveTo>
                      <a:lnTo>
                        <a:pt x="51559" y="16615"/>
                      </a:lnTo>
                      <a:cubicBezTo>
                        <a:pt x="40530" y="5602"/>
                        <a:pt x="30280" y="308"/>
                        <a:pt x="21886" y="308"/>
                      </a:cubicBezTo>
                      <a:cubicBezTo>
                        <a:pt x="8626" y="308"/>
                        <a:pt x="-62" y="13434"/>
                        <a:pt x="-62" y="38002"/>
                      </a:cubicBezTo>
                      <a:lnTo>
                        <a:pt x="-62" y="876288"/>
                      </a:lnTo>
                      <a:lnTo>
                        <a:pt x="838223" y="876288"/>
                      </a:lnTo>
                      <a:cubicBezTo>
                        <a:pt x="878376" y="876288"/>
                        <a:pt x="888000" y="853056"/>
                        <a:pt x="859608" y="824665"/>
                      </a:cubicBezTo>
                      <a:close/>
                    </a:path>
                  </a:pathLst>
                </a:custGeom>
                <a:solidFill>
                  <a:srgbClr val="7F4545"/>
                </a:solidFill>
                <a:ln w="171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7" name="Freeform: Shape 326">
                  <a:extLst>
                    <a:ext uri="{FF2B5EF4-FFF2-40B4-BE49-F238E27FC236}">
                      <a16:creationId xmlns:a16="http://schemas.microsoft.com/office/drawing/2014/main" id="{F2AC0C0C-1FD7-2428-111B-3761615E013E}"/>
                    </a:ext>
                  </a:extLst>
                </p:cNvPr>
                <p:cNvSpPr/>
                <p:nvPr/>
              </p:nvSpPr>
              <p:spPr>
                <a:xfrm>
                  <a:off x="1511749" y="4607314"/>
                  <a:ext cx="835077" cy="835077"/>
                </a:xfrm>
                <a:custGeom>
                  <a:avLst/>
                  <a:gdLst>
                    <a:gd name="connsiteX0" fmla="*/ 823101 w 835077"/>
                    <a:gd name="connsiteY0" fmla="*/ 820245 h 835077"/>
                    <a:gd name="connsiteX1" fmla="*/ 15065 w 835077"/>
                    <a:gd name="connsiteY1" fmla="*/ 12195 h 835077"/>
                    <a:gd name="connsiteX2" fmla="*/ -53 w 835077"/>
                    <a:gd name="connsiteY2" fmla="*/ 299 h 835077"/>
                    <a:gd name="connsiteX3" fmla="*/ -53 w 835077"/>
                    <a:gd name="connsiteY3" fmla="*/ 835376 h 835077"/>
                    <a:gd name="connsiteX4" fmla="*/ 835024 w 835077"/>
                    <a:gd name="connsiteY4" fmla="*/ 835376 h 835077"/>
                    <a:gd name="connsiteX5" fmla="*/ 823101 w 835077"/>
                    <a:gd name="connsiteY5" fmla="*/ 820245 h 835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35077" h="835077">
                      <a:moveTo>
                        <a:pt x="823101" y="820245"/>
                      </a:moveTo>
                      <a:lnTo>
                        <a:pt x="15065" y="12195"/>
                      </a:lnTo>
                      <a:cubicBezTo>
                        <a:pt x="9812" y="6954"/>
                        <a:pt x="4732" y="2999"/>
                        <a:pt x="-53" y="299"/>
                      </a:cubicBezTo>
                      <a:lnTo>
                        <a:pt x="-53" y="835376"/>
                      </a:lnTo>
                      <a:lnTo>
                        <a:pt x="835024" y="835376"/>
                      </a:lnTo>
                      <a:cubicBezTo>
                        <a:pt x="832297" y="830565"/>
                        <a:pt x="828367" y="825513"/>
                        <a:pt x="823101" y="820245"/>
                      </a:cubicBezTo>
                      <a:close/>
                    </a:path>
                  </a:pathLst>
                </a:custGeom>
                <a:solidFill>
                  <a:srgbClr val="9B5C5C"/>
                </a:solidFill>
                <a:ln w="171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28" name="Graphic 5">
              <a:extLst>
                <a:ext uri="{FF2B5EF4-FFF2-40B4-BE49-F238E27FC236}">
                  <a16:creationId xmlns:a16="http://schemas.microsoft.com/office/drawing/2014/main" id="{749C3AAE-BE46-484E-AB99-A0D135D581DF}"/>
                </a:ext>
              </a:extLst>
            </p:cNvPr>
            <p:cNvGrpSpPr/>
            <p:nvPr/>
          </p:nvGrpSpPr>
          <p:grpSpPr>
            <a:xfrm>
              <a:off x="9809500" y="4646150"/>
              <a:ext cx="939918" cy="1302293"/>
              <a:chOff x="9809500" y="4646150"/>
              <a:chExt cx="939918" cy="1302293"/>
            </a:xfrm>
          </p:grpSpPr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E376597F-3738-1877-4120-4EA4178C0094}"/>
                  </a:ext>
                </a:extLst>
              </p:cNvPr>
              <p:cNvSpPr/>
              <p:nvPr/>
            </p:nvSpPr>
            <p:spPr>
              <a:xfrm>
                <a:off x="9809500" y="5735008"/>
                <a:ext cx="939918" cy="213435"/>
              </a:xfrm>
              <a:custGeom>
                <a:avLst/>
                <a:gdLst>
                  <a:gd name="connsiteX0" fmla="*/ 155853 w 939918"/>
                  <a:gd name="connsiteY0" fmla="*/ 137971 h 213435"/>
                  <a:gd name="connsiteX1" fmla="*/ 183171 w 939918"/>
                  <a:gd name="connsiteY1" fmla="*/ 144875 h 213435"/>
                  <a:gd name="connsiteX2" fmla="*/ 152193 w 939918"/>
                  <a:gd name="connsiteY2" fmla="*/ 196259 h 213435"/>
                  <a:gd name="connsiteX3" fmla="*/ 97712 w 939918"/>
                  <a:gd name="connsiteY3" fmla="*/ 213860 h 213435"/>
                  <a:gd name="connsiteX4" fmla="*/ 43362 w 939918"/>
                  <a:gd name="connsiteY4" fmla="*/ 200345 h 213435"/>
                  <a:gd name="connsiteX5" fmla="*/ 11542 w 939918"/>
                  <a:gd name="connsiteY5" fmla="*/ 160925 h 213435"/>
                  <a:gd name="connsiteX6" fmla="*/ 706 w 939918"/>
                  <a:gd name="connsiteY6" fmla="*/ 105594 h 213435"/>
                  <a:gd name="connsiteX7" fmla="*/ 12955 w 939918"/>
                  <a:gd name="connsiteY7" fmla="*/ 49414 h 213435"/>
                  <a:gd name="connsiteX8" fmla="*/ 48012 w 939918"/>
                  <a:gd name="connsiteY8" fmla="*/ 12952 h 213435"/>
                  <a:gd name="connsiteX9" fmla="*/ 98129 w 939918"/>
                  <a:gd name="connsiteY9" fmla="*/ 425 h 213435"/>
                  <a:gd name="connsiteX10" fmla="*/ 150223 w 939918"/>
                  <a:gd name="connsiteY10" fmla="*/ 16189 h 213435"/>
                  <a:gd name="connsiteX11" fmla="*/ 179649 w 939918"/>
                  <a:gd name="connsiteY11" fmla="*/ 60536 h 213435"/>
                  <a:gd name="connsiteX12" fmla="*/ 152756 w 939918"/>
                  <a:gd name="connsiteY12" fmla="*/ 66877 h 213435"/>
                  <a:gd name="connsiteX13" fmla="*/ 131919 w 939918"/>
                  <a:gd name="connsiteY13" fmla="*/ 34068 h 213435"/>
                  <a:gd name="connsiteX14" fmla="*/ 97565 w 939918"/>
                  <a:gd name="connsiteY14" fmla="*/ 23796 h 213435"/>
                  <a:gd name="connsiteX15" fmla="*/ 57728 w 939918"/>
                  <a:gd name="connsiteY15" fmla="*/ 35196 h 213435"/>
                  <a:gd name="connsiteX16" fmla="*/ 35338 w 939918"/>
                  <a:gd name="connsiteY16" fmla="*/ 65889 h 213435"/>
                  <a:gd name="connsiteX17" fmla="*/ 28866 w 939918"/>
                  <a:gd name="connsiteY17" fmla="*/ 105448 h 213435"/>
                  <a:gd name="connsiteX18" fmla="*/ 36465 w 939918"/>
                  <a:gd name="connsiteY18" fmla="*/ 151487 h 213435"/>
                  <a:gd name="connsiteX19" fmla="*/ 60400 w 939918"/>
                  <a:gd name="connsiteY19" fmla="*/ 180774 h 213435"/>
                  <a:gd name="connsiteX20" fmla="*/ 95457 w 939918"/>
                  <a:gd name="connsiteY20" fmla="*/ 190490 h 213435"/>
                  <a:gd name="connsiteX21" fmla="*/ 134313 w 939918"/>
                  <a:gd name="connsiteY21" fmla="*/ 177252 h 213435"/>
                  <a:gd name="connsiteX22" fmla="*/ 155853 w 939918"/>
                  <a:gd name="connsiteY22" fmla="*/ 137971 h 213435"/>
                  <a:gd name="connsiteX23" fmla="*/ 211161 w 939918"/>
                  <a:gd name="connsiteY23" fmla="*/ 210339 h 213435"/>
                  <a:gd name="connsiteX24" fmla="*/ 211161 w 939918"/>
                  <a:gd name="connsiteY24" fmla="*/ 3939 h 213435"/>
                  <a:gd name="connsiteX25" fmla="*/ 236509 w 939918"/>
                  <a:gd name="connsiteY25" fmla="*/ 3939 h 213435"/>
                  <a:gd name="connsiteX26" fmla="*/ 236509 w 939918"/>
                  <a:gd name="connsiteY26" fmla="*/ 210339 h 213435"/>
                  <a:gd name="connsiteX27" fmla="*/ 274075 w 939918"/>
                  <a:gd name="connsiteY27" fmla="*/ 33087 h 213435"/>
                  <a:gd name="connsiteX28" fmla="*/ 274075 w 939918"/>
                  <a:gd name="connsiteY28" fmla="*/ 3939 h 213435"/>
                  <a:gd name="connsiteX29" fmla="*/ 299416 w 939918"/>
                  <a:gd name="connsiteY29" fmla="*/ 3939 h 213435"/>
                  <a:gd name="connsiteX30" fmla="*/ 299416 w 939918"/>
                  <a:gd name="connsiteY30" fmla="*/ 33087 h 213435"/>
                  <a:gd name="connsiteX31" fmla="*/ 274075 w 939918"/>
                  <a:gd name="connsiteY31" fmla="*/ 210339 h 213435"/>
                  <a:gd name="connsiteX32" fmla="*/ 274075 w 939918"/>
                  <a:gd name="connsiteY32" fmla="*/ 60822 h 213435"/>
                  <a:gd name="connsiteX33" fmla="*/ 299416 w 939918"/>
                  <a:gd name="connsiteY33" fmla="*/ 60822 h 213435"/>
                  <a:gd name="connsiteX34" fmla="*/ 299416 w 939918"/>
                  <a:gd name="connsiteY34" fmla="*/ 210339 h 213435"/>
                  <a:gd name="connsiteX35" fmla="*/ 336140 w 939918"/>
                  <a:gd name="connsiteY35" fmla="*/ 210339 h 213435"/>
                  <a:gd name="connsiteX36" fmla="*/ 336140 w 939918"/>
                  <a:gd name="connsiteY36" fmla="*/ 60822 h 213435"/>
                  <a:gd name="connsiteX37" fmla="*/ 358808 w 939918"/>
                  <a:gd name="connsiteY37" fmla="*/ 60822 h 213435"/>
                  <a:gd name="connsiteX38" fmla="*/ 358808 w 939918"/>
                  <a:gd name="connsiteY38" fmla="*/ 81799 h 213435"/>
                  <a:gd name="connsiteX39" fmla="*/ 377529 w 939918"/>
                  <a:gd name="connsiteY39" fmla="*/ 64197 h 213435"/>
                  <a:gd name="connsiteX40" fmla="*/ 404136 w 939918"/>
                  <a:gd name="connsiteY40" fmla="*/ 57439 h 213435"/>
                  <a:gd name="connsiteX41" fmla="*/ 431315 w 939918"/>
                  <a:gd name="connsiteY41" fmla="*/ 64344 h 213435"/>
                  <a:gd name="connsiteX42" fmla="*/ 446376 w 939918"/>
                  <a:gd name="connsiteY42" fmla="*/ 83629 h 213435"/>
                  <a:gd name="connsiteX43" fmla="*/ 492554 w 939918"/>
                  <a:gd name="connsiteY43" fmla="*/ 57439 h 213435"/>
                  <a:gd name="connsiteX44" fmla="*/ 526768 w 939918"/>
                  <a:gd name="connsiteY44" fmla="*/ 69827 h 213435"/>
                  <a:gd name="connsiteX45" fmla="*/ 538740 w 939918"/>
                  <a:gd name="connsiteY45" fmla="*/ 107703 h 213435"/>
                  <a:gd name="connsiteX46" fmla="*/ 538740 w 939918"/>
                  <a:gd name="connsiteY46" fmla="*/ 210339 h 213435"/>
                  <a:gd name="connsiteX47" fmla="*/ 513538 w 939918"/>
                  <a:gd name="connsiteY47" fmla="*/ 210339 h 213435"/>
                  <a:gd name="connsiteX48" fmla="*/ 513538 w 939918"/>
                  <a:gd name="connsiteY48" fmla="*/ 116152 h 213435"/>
                  <a:gd name="connsiteX49" fmla="*/ 510997 w 939918"/>
                  <a:gd name="connsiteY49" fmla="*/ 94326 h 213435"/>
                  <a:gd name="connsiteX50" fmla="*/ 502130 w 939918"/>
                  <a:gd name="connsiteY50" fmla="*/ 83490 h 213435"/>
                  <a:gd name="connsiteX51" fmla="*/ 486923 w 939918"/>
                  <a:gd name="connsiteY51" fmla="*/ 79404 h 213435"/>
                  <a:gd name="connsiteX52" fmla="*/ 460741 w 939918"/>
                  <a:gd name="connsiteY52" fmla="*/ 89962 h 213435"/>
                  <a:gd name="connsiteX53" fmla="*/ 450323 w 939918"/>
                  <a:gd name="connsiteY53" fmla="*/ 123474 h 213435"/>
                  <a:gd name="connsiteX54" fmla="*/ 450323 w 939918"/>
                  <a:gd name="connsiteY54" fmla="*/ 210339 h 213435"/>
                  <a:gd name="connsiteX55" fmla="*/ 424974 w 939918"/>
                  <a:gd name="connsiteY55" fmla="*/ 210339 h 213435"/>
                  <a:gd name="connsiteX56" fmla="*/ 424974 w 939918"/>
                  <a:gd name="connsiteY56" fmla="*/ 113194 h 213435"/>
                  <a:gd name="connsiteX57" fmla="*/ 418780 w 939918"/>
                  <a:gd name="connsiteY57" fmla="*/ 87854 h 213435"/>
                  <a:gd name="connsiteX58" fmla="*/ 398506 w 939918"/>
                  <a:gd name="connsiteY58" fmla="*/ 79404 h 213435"/>
                  <a:gd name="connsiteX59" fmla="*/ 378657 w 939918"/>
                  <a:gd name="connsiteY59" fmla="*/ 85035 h 213435"/>
                  <a:gd name="connsiteX60" fmla="*/ 365566 w 939918"/>
                  <a:gd name="connsiteY60" fmla="*/ 101509 h 213435"/>
                  <a:gd name="connsiteX61" fmla="*/ 361480 w 939918"/>
                  <a:gd name="connsiteY61" fmla="*/ 132765 h 213435"/>
                  <a:gd name="connsiteX62" fmla="*/ 361480 w 939918"/>
                  <a:gd name="connsiteY62" fmla="*/ 210339 h 213435"/>
                  <a:gd name="connsiteX63" fmla="*/ 672045 w 939918"/>
                  <a:gd name="connsiteY63" fmla="*/ 191895 h 213435"/>
                  <a:gd name="connsiteX64" fmla="*/ 644866 w 939918"/>
                  <a:gd name="connsiteY64" fmla="*/ 208794 h 213435"/>
                  <a:gd name="connsiteX65" fmla="*/ 616993 w 939918"/>
                  <a:gd name="connsiteY65" fmla="*/ 213722 h 213435"/>
                  <a:gd name="connsiteX66" fmla="*/ 579117 w 939918"/>
                  <a:gd name="connsiteY66" fmla="*/ 201750 h 213435"/>
                  <a:gd name="connsiteX67" fmla="*/ 565887 w 939918"/>
                  <a:gd name="connsiteY67" fmla="*/ 170919 h 213435"/>
                  <a:gd name="connsiteX68" fmla="*/ 570814 w 939918"/>
                  <a:gd name="connsiteY68" fmla="*/ 150923 h 213435"/>
                  <a:gd name="connsiteX69" fmla="*/ 583906 w 939918"/>
                  <a:gd name="connsiteY69" fmla="*/ 136287 h 213435"/>
                  <a:gd name="connsiteX70" fmla="*/ 602210 w 939918"/>
                  <a:gd name="connsiteY70" fmla="*/ 127977 h 213435"/>
                  <a:gd name="connsiteX71" fmla="*/ 624739 w 939918"/>
                  <a:gd name="connsiteY71" fmla="*/ 124177 h 213435"/>
                  <a:gd name="connsiteX72" fmla="*/ 669929 w 939918"/>
                  <a:gd name="connsiteY72" fmla="*/ 115449 h 213435"/>
                  <a:gd name="connsiteX73" fmla="*/ 670068 w 939918"/>
                  <a:gd name="connsiteY73" fmla="*/ 108830 h 213435"/>
                  <a:gd name="connsiteX74" fmla="*/ 662893 w 939918"/>
                  <a:gd name="connsiteY74" fmla="*/ 87004 h 213435"/>
                  <a:gd name="connsiteX75" fmla="*/ 634030 w 939918"/>
                  <a:gd name="connsiteY75" fmla="*/ 78416 h 213435"/>
                  <a:gd name="connsiteX76" fmla="*/ 607562 w 939918"/>
                  <a:gd name="connsiteY76" fmla="*/ 84757 h 213435"/>
                  <a:gd name="connsiteX77" fmla="*/ 595027 w 939918"/>
                  <a:gd name="connsiteY77" fmla="*/ 106861 h 213435"/>
                  <a:gd name="connsiteX78" fmla="*/ 570251 w 939918"/>
                  <a:gd name="connsiteY78" fmla="*/ 103478 h 213435"/>
                  <a:gd name="connsiteX79" fmla="*/ 581372 w 939918"/>
                  <a:gd name="connsiteY79" fmla="*/ 77860 h 213435"/>
                  <a:gd name="connsiteX80" fmla="*/ 603755 w 939918"/>
                  <a:gd name="connsiteY80" fmla="*/ 62791 h 213435"/>
                  <a:gd name="connsiteX81" fmla="*/ 637691 w 939918"/>
                  <a:gd name="connsiteY81" fmla="*/ 57439 h 213435"/>
                  <a:gd name="connsiteX82" fmla="*/ 668801 w 939918"/>
                  <a:gd name="connsiteY82" fmla="*/ 61950 h 213435"/>
                  <a:gd name="connsiteX83" fmla="*/ 686402 w 939918"/>
                  <a:gd name="connsiteY83" fmla="*/ 73349 h 213435"/>
                  <a:gd name="connsiteX84" fmla="*/ 694288 w 939918"/>
                  <a:gd name="connsiteY84" fmla="*/ 90526 h 213435"/>
                  <a:gd name="connsiteX85" fmla="*/ 695555 w 939918"/>
                  <a:gd name="connsiteY85" fmla="*/ 113897 h 213435"/>
                  <a:gd name="connsiteX86" fmla="*/ 695555 w 939918"/>
                  <a:gd name="connsiteY86" fmla="*/ 147687 h 213435"/>
                  <a:gd name="connsiteX87" fmla="*/ 697099 w 939918"/>
                  <a:gd name="connsiteY87" fmla="*/ 192459 h 213435"/>
                  <a:gd name="connsiteX88" fmla="*/ 703579 w 939918"/>
                  <a:gd name="connsiteY88" fmla="*/ 210339 h 213435"/>
                  <a:gd name="connsiteX89" fmla="*/ 677111 w 939918"/>
                  <a:gd name="connsiteY89" fmla="*/ 210339 h 213435"/>
                  <a:gd name="connsiteX90" fmla="*/ 672037 w 939918"/>
                  <a:gd name="connsiteY90" fmla="*/ 191895 h 213435"/>
                  <a:gd name="connsiteX91" fmla="*/ 669929 w 939918"/>
                  <a:gd name="connsiteY91" fmla="*/ 135298 h 213435"/>
                  <a:gd name="connsiteX92" fmla="*/ 628539 w 939918"/>
                  <a:gd name="connsiteY92" fmla="*/ 144875 h 213435"/>
                  <a:gd name="connsiteX93" fmla="*/ 606435 w 939918"/>
                  <a:gd name="connsiteY93" fmla="*/ 149942 h 213435"/>
                  <a:gd name="connsiteX94" fmla="*/ 596433 w 939918"/>
                  <a:gd name="connsiteY94" fmla="*/ 158245 h 213435"/>
                  <a:gd name="connsiteX95" fmla="*/ 592919 w 939918"/>
                  <a:gd name="connsiteY95" fmla="*/ 170216 h 213435"/>
                  <a:gd name="connsiteX96" fmla="*/ 600519 w 939918"/>
                  <a:gd name="connsiteY96" fmla="*/ 187107 h 213435"/>
                  <a:gd name="connsiteX97" fmla="*/ 623048 w 939918"/>
                  <a:gd name="connsiteY97" fmla="*/ 193865 h 213435"/>
                  <a:gd name="connsiteX98" fmla="*/ 649091 w 939918"/>
                  <a:gd name="connsiteY98" fmla="*/ 187532 h 213435"/>
                  <a:gd name="connsiteX99" fmla="*/ 665843 w 939918"/>
                  <a:gd name="connsiteY99" fmla="*/ 169930 h 213435"/>
                  <a:gd name="connsiteX100" fmla="*/ 669929 w 939918"/>
                  <a:gd name="connsiteY100" fmla="*/ 144590 h 213435"/>
                  <a:gd name="connsiteX101" fmla="*/ 788312 w 939918"/>
                  <a:gd name="connsiteY101" fmla="*/ 187671 h 213435"/>
                  <a:gd name="connsiteX102" fmla="*/ 791973 w 939918"/>
                  <a:gd name="connsiteY102" fmla="*/ 210061 h 213435"/>
                  <a:gd name="connsiteX103" fmla="*/ 772827 w 939918"/>
                  <a:gd name="connsiteY103" fmla="*/ 212308 h 213435"/>
                  <a:gd name="connsiteX104" fmla="*/ 751426 w 939918"/>
                  <a:gd name="connsiteY104" fmla="*/ 207944 h 213435"/>
                  <a:gd name="connsiteX105" fmla="*/ 740721 w 939918"/>
                  <a:gd name="connsiteY105" fmla="*/ 196545 h 213435"/>
                  <a:gd name="connsiteX106" fmla="*/ 737624 w 939918"/>
                  <a:gd name="connsiteY106" fmla="*/ 166555 h 213435"/>
                  <a:gd name="connsiteX107" fmla="*/ 737624 w 939918"/>
                  <a:gd name="connsiteY107" fmla="*/ 80532 h 213435"/>
                  <a:gd name="connsiteX108" fmla="*/ 719042 w 939918"/>
                  <a:gd name="connsiteY108" fmla="*/ 80532 h 213435"/>
                  <a:gd name="connsiteX109" fmla="*/ 719042 w 939918"/>
                  <a:gd name="connsiteY109" fmla="*/ 60822 h 213435"/>
                  <a:gd name="connsiteX110" fmla="*/ 737624 w 939918"/>
                  <a:gd name="connsiteY110" fmla="*/ 60822 h 213435"/>
                  <a:gd name="connsiteX111" fmla="*/ 737624 w 939918"/>
                  <a:gd name="connsiteY111" fmla="*/ 23796 h 213435"/>
                  <a:gd name="connsiteX112" fmla="*/ 762825 w 939918"/>
                  <a:gd name="connsiteY112" fmla="*/ 8589 h 213435"/>
                  <a:gd name="connsiteX113" fmla="*/ 762825 w 939918"/>
                  <a:gd name="connsiteY113" fmla="*/ 60822 h 213435"/>
                  <a:gd name="connsiteX114" fmla="*/ 788312 w 939918"/>
                  <a:gd name="connsiteY114" fmla="*/ 60822 h 213435"/>
                  <a:gd name="connsiteX115" fmla="*/ 788312 w 939918"/>
                  <a:gd name="connsiteY115" fmla="*/ 80532 h 213435"/>
                  <a:gd name="connsiteX116" fmla="*/ 762825 w 939918"/>
                  <a:gd name="connsiteY116" fmla="*/ 80532 h 213435"/>
                  <a:gd name="connsiteX117" fmla="*/ 762825 w 939918"/>
                  <a:gd name="connsiteY117" fmla="*/ 167961 h 213435"/>
                  <a:gd name="connsiteX118" fmla="*/ 764092 w 939918"/>
                  <a:gd name="connsiteY118" fmla="*/ 181901 h 213435"/>
                  <a:gd name="connsiteX119" fmla="*/ 768456 w 939918"/>
                  <a:gd name="connsiteY119" fmla="*/ 186829 h 213435"/>
                  <a:gd name="connsiteX120" fmla="*/ 777191 w 939918"/>
                  <a:gd name="connsiteY120" fmla="*/ 188659 h 213435"/>
                  <a:gd name="connsiteX121" fmla="*/ 788312 w 939918"/>
                  <a:gd name="connsiteY121" fmla="*/ 187671 h 213435"/>
                  <a:gd name="connsiteX122" fmla="*/ 913593 w 939918"/>
                  <a:gd name="connsiteY122" fmla="*/ 162191 h 213435"/>
                  <a:gd name="connsiteX123" fmla="*/ 939776 w 939918"/>
                  <a:gd name="connsiteY123" fmla="*/ 165427 h 213435"/>
                  <a:gd name="connsiteX124" fmla="*/ 916829 w 939918"/>
                  <a:gd name="connsiteY124" fmla="*/ 201047 h 213435"/>
                  <a:gd name="connsiteX125" fmla="*/ 874027 w 939918"/>
                  <a:gd name="connsiteY125" fmla="*/ 213722 h 213435"/>
                  <a:gd name="connsiteX126" fmla="*/ 821940 w 939918"/>
                  <a:gd name="connsiteY126" fmla="*/ 193587 h 213435"/>
                  <a:gd name="connsiteX127" fmla="*/ 802786 w 939918"/>
                  <a:gd name="connsiteY127" fmla="*/ 136851 h 213435"/>
                  <a:gd name="connsiteX128" fmla="*/ 822218 w 939918"/>
                  <a:gd name="connsiteY128" fmla="*/ 78277 h 213435"/>
                  <a:gd name="connsiteX129" fmla="*/ 872621 w 939918"/>
                  <a:gd name="connsiteY129" fmla="*/ 57439 h 213435"/>
                  <a:gd name="connsiteX130" fmla="*/ 921618 w 939918"/>
                  <a:gd name="connsiteY130" fmla="*/ 77860 h 213435"/>
                  <a:gd name="connsiteX131" fmla="*/ 940625 w 939918"/>
                  <a:gd name="connsiteY131" fmla="*/ 135298 h 213435"/>
                  <a:gd name="connsiteX132" fmla="*/ 940486 w 939918"/>
                  <a:gd name="connsiteY132" fmla="*/ 142056 h 213435"/>
                  <a:gd name="connsiteX133" fmla="*/ 828976 w 939918"/>
                  <a:gd name="connsiteY133" fmla="*/ 142056 h 213435"/>
                  <a:gd name="connsiteX134" fmla="*/ 842917 w 939918"/>
                  <a:gd name="connsiteY134" fmla="*/ 179785 h 213435"/>
                  <a:gd name="connsiteX135" fmla="*/ 874173 w 939918"/>
                  <a:gd name="connsiteY135" fmla="*/ 192884 h 213435"/>
                  <a:gd name="connsiteX136" fmla="*/ 897961 w 939918"/>
                  <a:gd name="connsiteY136" fmla="*/ 185562 h 213435"/>
                  <a:gd name="connsiteX137" fmla="*/ 913593 w 939918"/>
                  <a:gd name="connsiteY137" fmla="*/ 162191 h 213435"/>
                  <a:gd name="connsiteX138" fmla="*/ 830382 w 939918"/>
                  <a:gd name="connsiteY138" fmla="*/ 121219 h 213435"/>
                  <a:gd name="connsiteX139" fmla="*/ 913871 w 939918"/>
                  <a:gd name="connsiteY139" fmla="*/ 121219 h 213435"/>
                  <a:gd name="connsiteX140" fmla="*/ 904302 w 939918"/>
                  <a:gd name="connsiteY140" fmla="*/ 92920 h 213435"/>
                  <a:gd name="connsiteX141" fmla="*/ 872899 w 939918"/>
                  <a:gd name="connsiteY141" fmla="*/ 78277 h 213435"/>
                  <a:gd name="connsiteX142" fmla="*/ 843481 w 939918"/>
                  <a:gd name="connsiteY142" fmla="*/ 89962 h 213435"/>
                  <a:gd name="connsiteX143" fmla="*/ 830382 w 939918"/>
                  <a:gd name="connsiteY143" fmla="*/ 121219 h 213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</a:cxnLst>
                <a:rect l="l" t="t" r="r" b="b"/>
                <a:pathLst>
                  <a:path w="939918" h="213435">
                    <a:moveTo>
                      <a:pt x="155853" y="137971"/>
                    </a:moveTo>
                    <a:lnTo>
                      <a:pt x="183171" y="144875"/>
                    </a:lnTo>
                    <a:cubicBezTo>
                      <a:pt x="177440" y="167304"/>
                      <a:pt x="167122" y="184434"/>
                      <a:pt x="152193" y="196259"/>
                    </a:cubicBezTo>
                    <a:cubicBezTo>
                      <a:pt x="137364" y="207991"/>
                      <a:pt x="119206" y="213860"/>
                      <a:pt x="97712" y="213860"/>
                    </a:cubicBezTo>
                    <a:cubicBezTo>
                      <a:pt x="75461" y="213860"/>
                      <a:pt x="57349" y="209358"/>
                      <a:pt x="43362" y="200345"/>
                    </a:cubicBezTo>
                    <a:cubicBezTo>
                      <a:pt x="29476" y="191239"/>
                      <a:pt x="18864" y="178101"/>
                      <a:pt x="11542" y="160925"/>
                    </a:cubicBezTo>
                    <a:cubicBezTo>
                      <a:pt x="4321" y="143748"/>
                      <a:pt x="706" y="125304"/>
                      <a:pt x="706" y="105594"/>
                    </a:cubicBezTo>
                    <a:cubicBezTo>
                      <a:pt x="706" y="84100"/>
                      <a:pt x="4784" y="65371"/>
                      <a:pt x="12955" y="49414"/>
                    </a:cubicBezTo>
                    <a:cubicBezTo>
                      <a:pt x="21212" y="33365"/>
                      <a:pt x="32897" y="21209"/>
                      <a:pt x="48012" y="12952"/>
                    </a:cubicBezTo>
                    <a:cubicBezTo>
                      <a:pt x="63219" y="4596"/>
                      <a:pt x="79925" y="425"/>
                      <a:pt x="98129" y="425"/>
                    </a:cubicBezTo>
                    <a:cubicBezTo>
                      <a:pt x="118781" y="425"/>
                      <a:pt x="136143" y="5677"/>
                      <a:pt x="150223" y="16189"/>
                    </a:cubicBezTo>
                    <a:cubicBezTo>
                      <a:pt x="164303" y="26700"/>
                      <a:pt x="174112" y="41483"/>
                      <a:pt x="179649" y="60536"/>
                    </a:cubicBezTo>
                    <a:lnTo>
                      <a:pt x="152756" y="66877"/>
                    </a:lnTo>
                    <a:cubicBezTo>
                      <a:pt x="147968" y="51855"/>
                      <a:pt x="141025" y="40919"/>
                      <a:pt x="131919" y="34068"/>
                    </a:cubicBezTo>
                    <a:cubicBezTo>
                      <a:pt x="122820" y="27218"/>
                      <a:pt x="111367" y="23796"/>
                      <a:pt x="97565" y="23796"/>
                    </a:cubicBezTo>
                    <a:cubicBezTo>
                      <a:pt x="81709" y="23796"/>
                      <a:pt x="68425" y="27596"/>
                      <a:pt x="57728" y="35196"/>
                    </a:cubicBezTo>
                    <a:cubicBezTo>
                      <a:pt x="47116" y="42796"/>
                      <a:pt x="39655" y="53029"/>
                      <a:pt x="35338" y="65889"/>
                    </a:cubicBezTo>
                    <a:cubicBezTo>
                      <a:pt x="31020" y="78655"/>
                      <a:pt x="28866" y="91839"/>
                      <a:pt x="28866" y="105448"/>
                    </a:cubicBezTo>
                    <a:cubicBezTo>
                      <a:pt x="28866" y="123003"/>
                      <a:pt x="31399" y="138349"/>
                      <a:pt x="36465" y="151487"/>
                    </a:cubicBezTo>
                    <a:cubicBezTo>
                      <a:pt x="41625" y="164539"/>
                      <a:pt x="49603" y="174302"/>
                      <a:pt x="60400" y="180774"/>
                    </a:cubicBezTo>
                    <a:cubicBezTo>
                      <a:pt x="71198" y="187254"/>
                      <a:pt x="82883" y="190490"/>
                      <a:pt x="95457" y="190490"/>
                    </a:cubicBezTo>
                    <a:cubicBezTo>
                      <a:pt x="110757" y="190490"/>
                      <a:pt x="123709" y="186080"/>
                      <a:pt x="134313" y="177252"/>
                    </a:cubicBezTo>
                    <a:cubicBezTo>
                      <a:pt x="144917" y="168432"/>
                      <a:pt x="152100" y="155341"/>
                      <a:pt x="155853" y="137971"/>
                    </a:cubicBezTo>
                    <a:close/>
                    <a:moveTo>
                      <a:pt x="211161" y="210339"/>
                    </a:moveTo>
                    <a:lnTo>
                      <a:pt x="211161" y="3939"/>
                    </a:lnTo>
                    <a:lnTo>
                      <a:pt x="236509" y="3939"/>
                    </a:lnTo>
                    <a:lnTo>
                      <a:pt x="236509" y="210339"/>
                    </a:lnTo>
                    <a:close/>
                    <a:moveTo>
                      <a:pt x="274075" y="33087"/>
                    </a:moveTo>
                    <a:lnTo>
                      <a:pt x="274075" y="3939"/>
                    </a:lnTo>
                    <a:lnTo>
                      <a:pt x="299416" y="3939"/>
                    </a:lnTo>
                    <a:lnTo>
                      <a:pt x="299416" y="33087"/>
                    </a:lnTo>
                    <a:close/>
                    <a:moveTo>
                      <a:pt x="274075" y="210339"/>
                    </a:moveTo>
                    <a:lnTo>
                      <a:pt x="274075" y="60822"/>
                    </a:lnTo>
                    <a:lnTo>
                      <a:pt x="299416" y="60822"/>
                    </a:lnTo>
                    <a:lnTo>
                      <a:pt x="299416" y="210339"/>
                    </a:lnTo>
                    <a:close/>
                    <a:moveTo>
                      <a:pt x="336140" y="210339"/>
                    </a:moveTo>
                    <a:lnTo>
                      <a:pt x="336140" y="60822"/>
                    </a:lnTo>
                    <a:lnTo>
                      <a:pt x="358808" y="60822"/>
                    </a:lnTo>
                    <a:lnTo>
                      <a:pt x="358808" y="81799"/>
                    </a:lnTo>
                    <a:cubicBezTo>
                      <a:pt x="363496" y="74477"/>
                      <a:pt x="369737" y="68607"/>
                      <a:pt x="377529" y="64197"/>
                    </a:cubicBezTo>
                    <a:cubicBezTo>
                      <a:pt x="385323" y="59694"/>
                      <a:pt x="394189" y="57439"/>
                      <a:pt x="404136" y="57439"/>
                    </a:cubicBezTo>
                    <a:cubicBezTo>
                      <a:pt x="415212" y="57439"/>
                      <a:pt x="424271" y="59741"/>
                      <a:pt x="431315" y="64344"/>
                    </a:cubicBezTo>
                    <a:cubicBezTo>
                      <a:pt x="438444" y="68939"/>
                      <a:pt x="443464" y="75365"/>
                      <a:pt x="446376" y="83629"/>
                    </a:cubicBezTo>
                    <a:cubicBezTo>
                      <a:pt x="458200" y="66174"/>
                      <a:pt x="473601" y="57439"/>
                      <a:pt x="492554" y="57439"/>
                    </a:cubicBezTo>
                    <a:cubicBezTo>
                      <a:pt x="507390" y="57439"/>
                      <a:pt x="518790" y="61571"/>
                      <a:pt x="526768" y="69827"/>
                    </a:cubicBezTo>
                    <a:cubicBezTo>
                      <a:pt x="534746" y="77999"/>
                      <a:pt x="538740" y="90619"/>
                      <a:pt x="538740" y="107703"/>
                    </a:cubicBezTo>
                    <a:lnTo>
                      <a:pt x="538740" y="210339"/>
                    </a:lnTo>
                    <a:lnTo>
                      <a:pt x="513538" y="210339"/>
                    </a:lnTo>
                    <a:lnTo>
                      <a:pt x="513538" y="116152"/>
                    </a:lnTo>
                    <a:cubicBezTo>
                      <a:pt x="513538" y="106011"/>
                      <a:pt x="512688" y="98744"/>
                      <a:pt x="510997" y="94326"/>
                    </a:cubicBezTo>
                    <a:cubicBezTo>
                      <a:pt x="509406" y="89823"/>
                      <a:pt x="506448" y="86209"/>
                      <a:pt x="502130" y="83490"/>
                    </a:cubicBezTo>
                    <a:cubicBezTo>
                      <a:pt x="497813" y="80764"/>
                      <a:pt x="492747" y="79404"/>
                      <a:pt x="486923" y="79404"/>
                    </a:cubicBezTo>
                    <a:cubicBezTo>
                      <a:pt x="476412" y="79404"/>
                      <a:pt x="467685" y="82926"/>
                      <a:pt x="460741" y="89962"/>
                    </a:cubicBezTo>
                    <a:cubicBezTo>
                      <a:pt x="453790" y="96913"/>
                      <a:pt x="450323" y="108081"/>
                      <a:pt x="450323" y="123474"/>
                    </a:cubicBezTo>
                    <a:lnTo>
                      <a:pt x="450323" y="210339"/>
                    </a:lnTo>
                    <a:lnTo>
                      <a:pt x="424974" y="210339"/>
                    </a:lnTo>
                    <a:lnTo>
                      <a:pt x="424974" y="113194"/>
                    </a:lnTo>
                    <a:cubicBezTo>
                      <a:pt x="424974" y="101933"/>
                      <a:pt x="422912" y="93484"/>
                      <a:pt x="418780" y="87854"/>
                    </a:cubicBezTo>
                    <a:cubicBezTo>
                      <a:pt x="414656" y="82223"/>
                      <a:pt x="407898" y="79404"/>
                      <a:pt x="398506" y="79404"/>
                    </a:cubicBezTo>
                    <a:cubicBezTo>
                      <a:pt x="391378" y="79404"/>
                      <a:pt x="384759" y="81281"/>
                      <a:pt x="378657" y="85035"/>
                    </a:cubicBezTo>
                    <a:cubicBezTo>
                      <a:pt x="372649" y="88788"/>
                      <a:pt x="368285" y="94280"/>
                      <a:pt x="365566" y="101509"/>
                    </a:cubicBezTo>
                    <a:cubicBezTo>
                      <a:pt x="362840" y="108738"/>
                      <a:pt x="361480" y="119157"/>
                      <a:pt x="361480" y="132765"/>
                    </a:cubicBezTo>
                    <a:lnTo>
                      <a:pt x="361480" y="210339"/>
                    </a:lnTo>
                    <a:close/>
                    <a:moveTo>
                      <a:pt x="672045" y="191895"/>
                    </a:moveTo>
                    <a:cubicBezTo>
                      <a:pt x="662654" y="199874"/>
                      <a:pt x="653594" y="205504"/>
                      <a:pt x="644866" y="208794"/>
                    </a:cubicBezTo>
                    <a:cubicBezTo>
                      <a:pt x="636232" y="212076"/>
                      <a:pt x="626940" y="213722"/>
                      <a:pt x="616993" y="213722"/>
                    </a:cubicBezTo>
                    <a:cubicBezTo>
                      <a:pt x="600565" y="213722"/>
                      <a:pt x="587945" y="209729"/>
                      <a:pt x="579117" y="201750"/>
                    </a:cubicBezTo>
                    <a:cubicBezTo>
                      <a:pt x="570297" y="193679"/>
                      <a:pt x="565887" y="183399"/>
                      <a:pt x="565887" y="170919"/>
                    </a:cubicBezTo>
                    <a:cubicBezTo>
                      <a:pt x="565887" y="163597"/>
                      <a:pt x="567525" y="156932"/>
                      <a:pt x="570814" y="150923"/>
                    </a:cubicBezTo>
                    <a:cubicBezTo>
                      <a:pt x="574190" y="144829"/>
                      <a:pt x="578553" y="139948"/>
                      <a:pt x="583906" y="136287"/>
                    </a:cubicBezTo>
                    <a:cubicBezTo>
                      <a:pt x="589351" y="132626"/>
                      <a:pt x="595452" y="129853"/>
                      <a:pt x="602210" y="127977"/>
                    </a:cubicBezTo>
                    <a:cubicBezTo>
                      <a:pt x="607184" y="126664"/>
                      <a:pt x="614691" y="125397"/>
                      <a:pt x="624739" y="124177"/>
                    </a:cubicBezTo>
                    <a:cubicBezTo>
                      <a:pt x="645199" y="121736"/>
                      <a:pt x="660259" y="118824"/>
                      <a:pt x="669929" y="115449"/>
                    </a:cubicBezTo>
                    <a:cubicBezTo>
                      <a:pt x="670021" y="111974"/>
                      <a:pt x="670068" y="109765"/>
                      <a:pt x="670068" y="108830"/>
                    </a:cubicBezTo>
                    <a:cubicBezTo>
                      <a:pt x="670068" y="98504"/>
                      <a:pt x="667673" y="91229"/>
                      <a:pt x="662893" y="87004"/>
                    </a:cubicBezTo>
                    <a:cubicBezTo>
                      <a:pt x="656413" y="81281"/>
                      <a:pt x="646790" y="78416"/>
                      <a:pt x="634030" y="78416"/>
                    </a:cubicBezTo>
                    <a:cubicBezTo>
                      <a:pt x="622106" y="78416"/>
                      <a:pt x="613285" y="80532"/>
                      <a:pt x="607562" y="84757"/>
                    </a:cubicBezTo>
                    <a:cubicBezTo>
                      <a:pt x="601924" y="88881"/>
                      <a:pt x="597754" y="96249"/>
                      <a:pt x="595027" y="106861"/>
                    </a:cubicBezTo>
                    <a:lnTo>
                      <a:pt x="570251" y="103478"/>
                    </a:lnTo>
                    <a:cubicBezTo>
                      <a:pt x="572498" y="92874"/>
                      <a:pt x="576213" y="84332"/>
                      <a:pt x="581372" y="77860"/>
                    </a:cubicBezTo>
                    <a:cubicBezTo>
                      <a:pt x="586532" y="71287"/>
                      <a:pt x="593993" y="66267"/>
                      <a:pt x="603755" y="62791"/>
                    </a:cubicBezTo>
                    <a:cubicBezTo>
                      <a:pt x="613517" y="59223"/>
                      <a:pt x="624832" y="57439"/>
                      <a:pt x="637691" y="57439"/>
                    </a:cubicBezTo>
                    <a:cubicBezTo>
                      <a:pt x="650450" y="57439"/>
                      <a:pt x="660823" y="58945"/>
                      <a:pt x="668801" y="61950"/>
                    </a:cubicBezTo>
                    <a:cubicBezTo>
                      <a:pt x="676779" y="64954"/>
                      <a:pt x="682649" y="68754"/>
                      <a:pt x="686402" y="73349"/>
                    </a:cubicBezTo>
                    <a:cubicBezTo>
                      <a:pt x="690156" y="77860"/>
                      <a:pt x="692782" y="83583"/>
                      <a:pt x="694288" y="90526"/>
                    </a:cubicBezTo>
                    <a:cubicBezTo>
                      <a:pt x="695130" y="94843"/>
                      <a:pt x="695555" y="102636"/>
                      <a:pt x="695555" y="113897"/>
                    </a:cubicBezTo>
                    <a:lnTo>
                      <a:pt x="695555" y="147687"/>
                    </a:lnTo>
                    <a:cubicBezTo>
                      <a:pt x="695555" y="171251"/>
                      <a:pt x="696072" y="186172"/>
                      <a:pt x="697099" y="192459"/>
                    </a:cubicBezTo>
                    <a:cubicBezTo>
                      <a:pt x="698227" y="198653"/>
                      <a:pt x="700390" y="204616"/>
                      <a:pt x="703579" y="210339"/>
                    </a:cubicBezTo>
                    <a:lnTo>
                      <a:pt x="677111" y="210339"/>
                    </a:lnTo>
                    <a:cubicBezTo>
                      <a:pt x="674478" y="205087"/>
                      <a:pt x="672794" y="198939"/>
                      <a:pt x="672037" y="191895"/>
                    </a:cubicBezTo>
                    <a:close/>
                    <a:moveTo>
                      <a:pt x="669929" y="135298"/>
                    </a:moveTo>
                    <a:cubicBezTo>
                      <a:pt x="660730" y="139052"/>
                      <a:pt x="646936" y="142242"/>
                      <a:pt x="628539" y="144875"/>
                    </a:cubicBezTo>
                    <a:cubicBezTo>
                      <a:pt x="618120" y="146374"/>
                      <a:pt x="610752" y="148065"/>
                      <a:pt x="606435" y="149942"/>
                    </a:cubicBezTo>
                    <a:cubicBezTo>
                      <a:pt x="602118" y="151819"/>
                      <a:pt x="598781" y="154584"/>
                      <a:pt x="596433" y="158245"/>
                    </a:cubicBezTo>
                    <a:cubicBezTo>
                      <a:pt x="594093" y="161813"/>
                      <a:pt x="592919" y="165806"/>
                      <a:pt x="592919" y="170216"/>
                    </a:cubicBezTo>
                    <a:cubicBezTo>
                      <a:pt x="592919" y="176974"/>
                      <a:pt x="595452" y="182604"/>
                      <a:pt x="600519" y="187107"/>
                    </a:cubicBezTo>
                    <a:cubicBezTo>
                      <a:pt x="605686" y="191617"/>
                      <a:pt x="613193" y="193865"/>
                      <a:pt x="623048" y="193865"/>
                    </a:cubicBezTo>
                    <a:cubicBezTo>
                      <a:pt x="632810" y="193865"/>
                      <a:pt x="641491" y="191756"/>
                      <a:pt x="649091" y="187532"/>
                    </a:cubicBezTo>
                    <a:cubicBezTo>
                      <a:pt x="656698" y="183214"/>
                      <a:pt x="662283" y="177344"/>
                      <a:pt x="665843" y="169930"/>
                    </a:cubicBezTo>
                    <a:cubicBezTo>
                      <a:pt x="668570" y="164207"/>
                      <a:pt x="669929" y="155758"/>
                      <a:pt x="669929" y="144590"/>
                    </a:cubicBezTo>
                    <a:close/>
                    <a:moveTo>
                      <a:pt x="788312" y="187671"/>
                    </a:moveTo>
                    <a:lnTo>
                      <a:pt x="791973" y="210061"/>
                    </a:lnTo>
                    <a:cubicBezTo>
                      <a:pt x="784837" y="211559"/>
                      <a:pt x="778457" y="212308"/>
                      <a:pt x="772827" y="212308"/>
                    </a:cubicBezTo>
                    <a:cubicBezTo>
                      <a:pt x="763629" y="212308"/>
                      <a:pt x="756492" y="210856"/>
                      <a:pt x="751426" y="207944"/>
                    </a:cubicBezTo>
                    <a:cubicBezTo>
                      <a:pt x="746351" y="205040"/>
                      <a:pt x="742791" y="201233"/>
                      <a:pt x="740721" y="196545"/>
                    </a:cubicBezTo>
                    <a:cubicBezTo>
                      <a:pt x="738659" y="191756"/>
                      <a:pt x="737624" y="181762"/>
                      <a:pt x="737624" y="166555"/>
                    </a:cubicBezTo>
                    <a:lnTo>
                      <a:pt x="737624" y="80532"/>
                    </a:lnTo>
                    <a:lnTo>
                      <a:pt x="719042" y="80532"/>
                    </a:lnTo>
                    <a:lnTo>
                      <a:pt x="719042" y="60822"/>
                    </a:lnTo>
                    <a:lnTo>
                      <a:pt x="737624" y="60822"/>
                    </a:lnTo>
                    <a:lnTo>
                      <a:pt x="737624" y="23796"/>
                    </a:lnTo>
                    <a:lnTo>
                      <a:pt x="762825" y="8589"/>
                    </a:lnTo>
                    <a:lnTo>
                      <a:pt x="762825" y="60822"/>
                    </a:lnTo>
                    <a:lnTo>
                      <a:pt x="788312" y="60822"/>
                    </a:lnTo>
                    <a:lnTo>
                      <a:pt x="788312" y="80532"/>
                    </a:lnTo>
                    <a:lnTo>
                      <a:pt x="762825" y="80532"/>
                    </a:lnTo>
                    <a:lnTo>
                      <a:pt x="762825" y="167961"/>
                    </a:lnTo>
                    <a:cubicBezTo>
                      <a:pt x="762825" y="175190"/>
                      <a:pt x="763250" y="179839"/>
                      <a:pt x="764092" y="181901"/>
                    </a:cubicBezTo>
                    <a:cubicBezTo>
                      <a:pt x="765034" y="183963"/>
                      <a:pt x="766486" y="185608"/>
                      <a:pt x="768456" y="186829"/>
                    </a:cubicBezTo>
                    <a:cubicBezTo>
                      <a:pt x="770526" y="188049"/>
                      <a:pt x="773438" y="188659"/>
                      <a:pt x="777191" y="188659"/>
                    </a:cubicBezTo>
                    <a:cubicBezTo>
                      <a:pt x="780002" y="188659"/>
                      <a:pt x="783709" y="188327"/>
                      <a:pt x="788312" y="187671"/>
                    </a:cubicBezTo>
                    <a:close/>
                    <a:moveTo>
                      <a:pt x="913593" y="162191"/>
                    </a:moveTo>
                    <a:lnTo>
                      <a:pt x="939776" y="165427"/>
                    </a:lnTo>
                    <a:cubicBezTo>
                      <a:pt x="935651" y="180727"/>
                      <a:pt x="927997" y="192598"/>
                      <a:pt x="916829" y="201047"/>
                    </a:cubicBezTo>
                    <a:cubicBezTo>
                      <a:pt x="905662" y="209497"/>
                      <a:pt x="891396" y="213722"/>
                      <a:pt x="874027" y="213722"/>
                    </a:cubicBezTo>
                    <a:cubicBezTo>
                      <a:pt x="852162" y="213722"/>
                      <a:pt x="834792" y="207010"/>
                      <a:pt x="821940" y="193587"/>
                    </a:cubicBezTo>
                    <a:cubicBezTo>
                      <a:pt x="809173" y="180071"/>
                      <a:pt x="802786" y="161156"/>
                      <a:pt x="802786" y="136851"/>
                    </a:cubicBezTo>
                    <a:cubicBezTo>
                      <a:pt x="802786" y="111696"/>
                      <a:pt x="809266" y="92171"/>
                      <a:pt x="822218" y="78277"/>
                    </a:cubicBezTo>
                    <a:cubicBezTo>
                      <a:pt x="835170" y="64390"/>
                      <a:pt x="851969" y="57439"/>
                      <a:pt x="872621" y="57439"/>
                    </a:cubicBezTo>
                    <a:cubicBezTo>
                      <a:pt x="892617" y="57439"/>
                      <a:pt x="908944" y="64243"/>
                      <a:pt x="921618" y="77860"/>
                    </a:cubicBezTo>
                    <a:cubicBezTo>
                      <a:pt x="934284" y="91468"/>
                      <a:pt x="940625" y="110615"/>
                      <a:pt x="940625" y="135298"/>
                    </a:cubicBezTo>
                    <a:cubicBezTo>
                      <a:pt x="940625" y="136797"/>
                      <a:pt x="940579" y="139052"/>
                      <a:pt x="940486" y="142056"/>
                    </a:cubicBezTo>
                    <a:lnTo>
                      <a:pt x="828976" y="142056"/>
                    </a:lnTo>
                    <a:cubicBezTo>
                      <a:pt x="829918" y="158484"/>
                      <a:pt x="834560" y="171058"/>
                      <a:pt x="842917" y="179785"/>
                    </a:cubicBezTo>
                    <a:cubicBezTo>
                      <a:pt x="851266" y="188520"/>
                      <a:pt x="861684" y="192884"/>
                      <a:pt x="874173" y="192884"/>
                    </a:cubicBezTo>
                    <a:cubicBezTo>
                      <a:pt x="883464" y="192884"/>
                      <a:pt x="891396" y="190443"/>
                      <a:pt x="897961" y="185562"/>
                    </a:cubicBezTo>
                    <a:cubicBezTo>
                      <a:pt x="904534" y="180681"/>
                      <a:pt x="909739" y="172888"/>
                      <a:pt x="913593" y="162191"/>
                    </a:cubicBezTo>
                    <a:close/>
                    <a:moveTo>
                      <a:pt x="830382" y="121219"/>
                    </a:moveTo>
                    <a:lnTo>
                      <a:pt x="913871" y="121219"/>
                    </a:lnTo>
                    <a:cubicBezTo>
                      <a:pt x="912744" y="108645"/>
                      <a:pt x="909554" y="99207"/>
                      <a:pt x="904302" y="92920"/>
                    </a:cubicBezTo>
                    <a:cubicBezTo>
                      <a:pt x="896223" y="83158"/>
                      <a:pt x="885758" y="78277"/>
                      <a:pt x="872899" y="78277"/>
                    </a:cubicBezTo>
                    <a:cubicBezTo>
                      <a:pt x="861267" y="78277"/>
                      <a:pt x="851459" y="82177"/>
                      <a:pt x="843481" y="89962"/>
                    </a:cubicBezTo>
                    <a:cubicBezTo>
                      <a:pt x="835595" y="97755"/>
                      <a:pt x="831231" y="108174"/>
                      <a:pt x="830382" y="121219"/>
                    </a:cubicBezTo>
                    <a:close/>
                  </a:path>
                </a:pathLst>
              </a:custGeom>
              <a:solidFill>
                <a:srgbClr val="2A86E8"/>
              </a:solidFill>
              <a:ln w="535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30" name="Graphic 5">
                <a:extLst>
                  <a:ext uri="{FF2B5EF4-FFF2-40B4-BE49-F238E27FC236}">
                    <a16:creationId xmlns:a16="http://schemas.microsoft.com/office/drawing/2014/main" id="{0D84FDF6-758A-9A3D-5235-9FECC5D13B5A}"/>
                  </a:ext>
                </a:extLst>
              </p:cNvPr>
              <p:cNvGrpSpPr/>
              <p:nvPr/>
            </p:nvGrpSpPr>
            <p:grpSpPr>
              <a:xfrm>
                <a:off x="9822282" y="4646150"/>
                <a:ext cx="924473" cy="921805"/>
                <a:chOff x="9822282" y="4646150"/>
                <a:chExt cx="924473" cy="921805"/>
              </a:xfrm>
              <a:solidFill>
                <a:srgbClr val="000000"/>
              </a:solidFill>
            </p:grpSpPr>
            <p:grpSp>
              <p:nvGrpSpPr>
                <p:cNvPr id="331" name="Graphic 5">
                  <a:extLst>
                    <a:ext uri="{FF2B5EF4-FFF2-40B4-BE49-F238E27FC236}">
                      <a16:creationId xmlns:a16="http://schemas.microsoft.com/office/drawing/2014/main" id="{D476E650-9FBC-4050-75A8-006112CEDD23}"/>
                    </a:ext>
                  </a:extLst>
                </p:cNvPr>
                <p:cNvGrpSpPr/>
                <p:nvPr/>
              </p:nvGrpSpPr>
              <p:grpSpPr>
                <a:xfrm>
                  <a:off x="10071355" y="4716672"/>
                  <a:ext cx="65889" cy="242453"/>
                  <a:chOff x="10071355" y="4716672"/>
                  <a:chExt cx="65889" cy="242453"/>
                </a:xfrm>
                <a:solidFill>
                  <a:srgbClr val="000000"/>
                </a:solidFill>
              </p:grpSpPr>
              <p:sp>
                <p:nvSpPr>
                  <p:cNvPr id="332" name="Freeform: Shape 331">
                    <a:extLst>
                      <a:ext uri="{FF2B5EF4-FFF2-40B4-BE49-F238E27FC236}">
                        <a16:creationId xmlns:a16="http://schemas.microsoft.com/office/drawing/2014/main" id="{3E0F394B-00FA-1969-7E0F-24DE4359E458}"/>
                      </a:ext>
                    </a:extLst>
                  </p:cNvPr>
                  <p:cNvSpPr/>
                  <p:nvPr/>
                </p:nvSpPr>
                <p:spPr>
                  <a:xfrm>
                    <a:off x="10104299" y="4749596"/>
                    <a:ext cx="7723" cy="176584"/>
                  </a:xfrm>
                  <a:custGeom>
                    <a:avLst/>
                    <a:gdLst>
                      <a:gd name="connsiteX0" fmla="*/ 1239 w 7723"/>
                      <a:gd name="connsiteY0" fmla="*/ 535 h 176584"/>
                      <a:gd name="connsiteX1" fmla="*/ 1239 w 7723"/>
                      <a:gd name="connsiteY1" fmla="*/ 177119 h 1765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723" h="176584">
                        <a:moveTo>
                          <a:pt x="1239" y="535"/>
                        </a:moveTo>
                        <a:lnTo>
                          <a:pt x="1239" y="177119"/>
                        </a:lnTo>
                      </a:path>
                    </a:pathLst>
                  </a:custGeom>
                  <a:solidFill>
                    <a:srgbClr val="000000"/>
                  </a:solidFill>
                  <a:ln w="65852" cap="rnd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3" name="Freeform: Shape 332">
                    <a:extLst>
                      <a:ext uri="{FF2B5EF4-FFF2-40B4-BE49-F238E27FC236}">
                        <a16:creationId xmlns:a16="http://schemas.microsoft.com/office/drawing/2014/main" id="{B168B53A-B484-E22D-20CF-84E1D456D4BF}"/>
                      </a:ext>
                    </a:extLst>
                  </p:cNvPr>
                  <p:cNvSpPr/>
                  <p:nvPr/>
                </p:nvSpPr>
                <p:spPr>
                  <a:xfrm>
                    <a:off x="10071355" y="4716672"/>
                    <a:ext cx="65889" cy="242453"/>
                  </a:xfrm>
                  <a:custGeom>
                    <a:avLst/>
                    <a:gdLst>
                      <a:gd name="connsiteX0" fmla="*/ 34184 w 65889"/>
                      <a:gd name="connsiteY0" fmla="*/ 535 h 242453"/>
                      <a:gd name="connsiteX1" fmla="*/ 1239 w 65889"/>
                      <a:gd name="connsiteY1" fmla="*/ 33479 h 242453"/>
                      <a:gd name="connsiteX2" fmla="*/ 1239 w 65889"/>
                      <a:gd name="connsiteY2" fmla="*/ 210043 h 242453"/>
                      <a:gd name="connsiteX3" fmla="*/ 34184 w 65889"/>
                      <a:gd name="connsiteY3" fmla="*/ 242988 h 242453"/>
                      <a:gd name="connsiteX4" fmla="*/ 67129 w 65889"/>
                      <a:gd name="connsiteY4" fmla="*/ 210043 h 242453"/>
                      <a:gd name="connsiteX5" fmla="*/ 67129 w 65889"/>
                      <a:gd name="connsiteY5" fmla="*/ 33479 h 242453"/>
                      <a:gd name="connsiteX6" fmla="*/ 34184 w 65889"/>
                      <a:gd name="connsiteY6" fmla="*/ 535 h 242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5889" h="242453">
                        <a:moveTo>
                          <a:pt x="34184" y="535"/>
                        </a:moveTo>
                        <a:cubicBezTo>
                          <a:pt x="15989" y="535"/>
                          <a:pt x="1239" y="15285"/>
                          <a:pt x="1239" y="33479"/>
                        </a:cubicBezTo>
                        <a:lnTo>
                          <a:pt x="1239" y="210043"/>
                        </a:lnTo>
                        <a:cubicBezTo>
                          <a:pt x="1239" y="228239"/>
                          <a:pt x="15989" y="242988"/>
                          <a:pt x="34184" y="242988"/>
                        </a:cubicBezTo>
                        <a:cubicBezTo>
                          <a:pt x="52379" y="242988"/>
                          <a:pt x="67129" y="228239"/>
                          <a:pt x="67129" y="210043"/>
                        </a:cubicBezTo>
                        <a:lnTo>
                          <a:pt x="67129" y="33479"/>
                        </a:lnTo>
                        <a:cubicBezTo>
                          <a:pt x="67129" y="15285"/>
                          <a:pt x="52379" y="535"/>
                          <a:pt x="34184" y="53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65852" cap="rnd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34" name="Graphic 5">
                  <a:extLst>
                    <a:ext uri="{FF2B5EF4-FFF2-40B4-BE49-F238E27FC236}">
                      <a16:creationId xmlns:a16="http://schemas.microsoft.com/office/drawing/2014/main" id="{B8C8FE46-E89F-956F-BCE6-C0A623963938}"/>
                    </a:ext>
                  </a:extLst>
                </p:cNvPr>
                <p:cNvGrpSpPr/>
                <p:nvPr/>
              </p:nvGrpSpPr>
              <p:grpSpPr>
                <a:xfrm>
                  <a:off x="10000837" y="4646150"/>
                  <a:ext cx="207246" cy="136405"/>
                  <a:chOff x="10000837" y="4646150"/>
                  <a:chExt cx="207246" cy="136405"/>
                </a:xfrm>
                <a:solidFill>
                  <a:srgbClr val="000000"/>
                </a:solidFill>
              </p:grpSpPr>
              <p:sp>
                <p:nvSpPr>
                  <p:cNvPr id="335" name="Freeform: Shape 334">
                    <a:extLst>
                      <a:ext uri="{FF2B5EF4-FFF2-40B4-BE49-F238E27FC236}">
                        <a16:creationId xmlns:a16="http://schemas.microsoft.com/office/drawing/2014/main" id="{DCAFB8DC-6074-08FC-FFD4-1FD15F0FE86E}"/>
                      </a:ext>
                    </a:extLst>
                  </p:cNvPr>
                  <p:cNvSpPr/>
                  <p:nvPr/>
                </p:nvSpPr>
                <p:spPr>
                  <a:xfrm>
                    <a:off x="10033797" y="4679094"/>
                    <a:ext cx="141333" cy="70501"/>
                  </a:xfrm>
                  <a:custGeom>
                    <a:avLst/>
                    <a:gdLst>
                      <a:gd name="connsiteX0" fmla="*/ 142572 w 141333"/>
                      <a:gd name="connsiteY0" fmla="*/ 522 h 70501"/>
                      <a:gd name="connsiteX1" fmla="*/ 71741 w 141333"/>
                      <a:gd name="connsiteY1" fmla="*/ 71024 h 70501"/>
                      <a:gd name="connsiteX2" fmla="*/ 1239 w 141333"/>
                      <a:gd name="connsiteY2" fmla="*/ 522 h 705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41333" h="70501">
                        <a:moveTo>
                          <a:pt x="142572" y="522"/>
                        </a:moveTo>
                        <a:lnTo>
                          <a:pt x="71741" y="71024"/>
                        </a:lnTo>
                        <a:lnTo>
                          <a:pt x="1239" y="522"/>
                        </a:lnTo>
                      </a:path>
                    </a:pathLst>
                  </a:custGeom>
                  <a:solidFill>
                    <a:srgbClr val="000000"/>
                  </a:solidFill>
                  <a:ln w="65852" cap="rnd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6" name="Freeform: Shape 335">
                    <a:extLst>
                      <a:ext uri="{FF2B5EF4-FFF2-40B4-BE49-F238E27FC236}">
                        <a16:creationId xmlns:a16="http://schemas.microsoft.com/office/drawing/2014/main" id="{CB790594-C95D-9F90-9561-DBB1F611FB9D}"/>
                      </a:ext>
                    </a:extLst>
                  </p:cNvPr>
                  <p:cNvSpPr/>
                  <p:nvPr/>
                </p:nvSpPr>
                <p:spPr>
                  <a:xfrm>
                    <a:off x="10000837" y="4646150"/>
                    <a:ext cx="207246" cy="136405"/>
                  </a:xfrm>
                  <a:custGeom>
                    <a:avLst/>
                    <a:gdLst>
                      <a:gd name="connsiteX0" fmla="*/ 34179 w 207246"/>
                      <a:gd name="connsiteY0" fmla="*/ 522 h 136405"/>
                      <a:gd name="connsiteX1" fmla="*/ 10886 w 207246"/>
                      <a:gd name="connsiteY1" fmla="*/ 10174 h 136405"/>
                      <a:gd name="connsiteX2" fmla="*/ 10886 w 207246"/>
                      <a:gd name="connsiteY2" fmla="*/ 56760 h 136405"/>
                      <a:gd name="connsiteX3" fmla="*/ 81408 w 207246"/>
                      <a:gd name="connsiteY3" fmla="*/ 127283 h 136405"/>
                      <a:gd name="connsiteX4" fmla="*/ 127931 w 207246"/>
                      <a:gd name="connsiteY4" fmla="*/ 127347 h 136405"/>
                      <a:gd name="connsiteX5" fmla="*/ 198775 w 207246"/>
                      <a:gd name="connsiteY5" fmla="*/ 56824 h 136405"/>
                      <a:gd name="connsiteX6" fmla="*/ 198904 w 207246"/>
                      <a:gd name="connsiteY6" fmla="*/ 10238 h 136405"/>
                      <a:gd name="connsiteX7" fmla="*/ 152317 w 207246"/>
                      <a:gd name="connsiteY7" fmla="*/ 10110 h 136405"/>
                      <a:gd name="connsiteX8" fmla="*/ 104767 w 207246"/>
                      <a:gd name="connsiteY8" fmla="*/ 57404 h 136405"/>
                      <a:gd name="connsiteX9" fmla="*/ 57472 w 207246"/>
                      <a:gd name="connsiteY9" fmla="*/ 10174 h 136405"/>
                      <a:gd name="connsiteX10" fmla="*/ 34179 w 207246"/>
                      <a:gd name="connsiteY10" fmla="*/ 522 h 1364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07246" h="136405">
                        <a:moveTo>
                          <a:pt x="34179" y="522"/>
                        </a:moveTo>
                        <a:cubicBezTo>
                          <a:pt x="25442" y="524"/>
                          <a:pt x="17063" y="3995"/>
                          <a:pt x="10886" y="10174"/>
                        </a:cubicBezTo>
                        <a:cubicBezTo>
                          <a:pt x="-1977" y="23039"/>
                          <a:pt x="-1977" y="43895"/>
                          <a:pt x="10886" y="56760"/>
                        </a:cubicBezTo>
                        <a:lnTo>
                          <a:pt x="81408" y="127283"/>
                        </a:lnTo>
                        <a:cubicBezTo>
                          <a:pt x="94248" y="140118"/>
                          <a:pt x="115053" y="140147"/>
                          <a:pt x="127931" y="127347"/>
                        </a:cubicBezTo>
                        <a:lnTo>
                          <a:pt x="198775" y="56824"/>
                        </a:lnTo>
                        <a:cubicBezTo>
                          <a:pt x="211673" y="43995"/>
                          <a:pt x="211729" y="23139"/>
                          <a:pt x="198904" y="10238"/>
                        </a:cubicBezTo>
                        <a:cubicBezTo>
                          <a:pt x="186072" y="-2660"/>
                          <a:pt x="165218" y="-2717"/>
                          <a:pt x="152317" y="10110"/>
                        </a:cubicBezTo>
                        <a:lnTo>
                          <a:pt x="104767" y="57404"/>
                        </a:lnTo>
                        <a:lnTo>
                          <a:pt x="57472" y="10174"/>
                        </a:lnTo>
                        <a:cubicBezTo>
                          <a:pt x="51295" y="3995"/>
                          <a:pt x="42916" y="524"/>
                          <a:pt x="34179" y="52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65852" cap="rnd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37" name="Graphic 5">
                  <a:extLst>
                    <a:ext uri="{FF2B5EF4-FFF2-40B4-BE49-F238E27FC236}">
                      <a16:creationId xmlns:a16="http://schemas.microsoft.com/office/drawing/2014/main" id="{C2A5E768-A5B0-0CF4-028B-0E75E1D38E37}"/>
                    </a:ext>
                  </a:extLst>
                </p:cNvPr>
                <p:cNvGrpSpPr/>
                <p:nvPr/>
              </p:nvGrpSpPr>
              <p:grpSpPr>
                <a:xfrm>
                  <a:off x="9918789" y="4804935"/>
                  <a:ext cx="218429" cy="154164"/>
                  <a:chOff x="9918789" y="4804935"/>
                  <a:chExt cx="218429" cy="154164"/>
                </a:xfrm>
                <a:solidFill>
                  <a:srgbClr val="000000"/>
                </a:solidFill>
              </p:grpSpPr>
              <p:sp>
                <p:nvSpPr>
                  <p:cNvPr id="338" name="Freeform: Shape 337">
                    <a:extLst>
                      <a:ext uri="{FF2B5EF4-FFF2-40B4-BE49-F238E27FC236}">
                        <a16:creationId xmlns:a16="http://schemas.microsoft.com/office/drawing/2014/main" id="{C1940ED6-ADB3-573F-EFA7-E617319558C4}"/>
                      </a:ext>
                    </a:extLst>
                  </p:cNvPr>
                  <p:cNvSpPr/>
                  <p:nvPr/>
                </p:nvSpPr>
                <p:spPr>
                  <a:xfrm>
                    <a:off x="9951765" y="4837889"/>
                    <a:ext cx="152534" cy="88292"/>
                  </a:xfrm>
                  <a:custGeom>
                    <a:avLst/>
                    <a:gdLst>
                      <a:gd name="connsiteX0" fmla="*/ 1231 w 152534"/>
                      <a:gd name="connsiteY0" fmla="*/ 539 h 88292"/>
                      <a:gd name="connsiteX1" fmla="*/ 153766 w 152534"/>
                      <a:gd name="connsiteY1" fmla="*/ 88831 h 882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52534" h="88292">
                        <a:moveTo>
                          <a:pt x="1231" y="539"/>
                        </a:moveTo>
                        <a:lnTo>
                          <a:pt x="153766" y="88831"/>
                        </a:lnTo>
                      </a:path>
                    </a:pathLst>
                  </a:custGeom>
                  <a:solidFill>
                    <a:srgbClr val="000000"/>
                  </a:solidFill>
                  <a:ln w="65852" cap="rnd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39" name="Freeform: Shape 338">
                    <a:extLst>
                      <a:ext uri="{FF2B5EF4-FFF2-40B4-BE49-F238E27FC236}">
                        <a16:creationId xmlns:a16="http://schemas.microsoft.com/office/drawing/2014/main" id="{30F48411-9B22-9DAA-9002-BF28562C0BDE}"/>
                      </a:ext>
                    </a:extLst>
                  </p:cNvPr>
                  <p:cNvSpPr/>
                  <p:nvPr/>
                </p:nvSpPr>
                <p:spPr>
                  <a:xfrm>
                    <a:off x="9918789" y="4804935"/>
                    <a:ext cx="218429" cy="154164"/>
                  </a:xfrm>
                  <a:custGeom>
                    <a:avLst/>
                    <a:gdLst>
                      <a:gd name="connsiteX0" fmla="*/ 50715 w 218429"/>
                      <a:gd name="connsiteY0" fmla="*/ 4997 h 154164"/>
                      <a:gd name="connsiteX1" fmla="*/ 5683 w 218429"/>
                      <a:gd name="connsiteY1" fmla="*/ 16949 h 154164"/>
                      <a:gd name="connsiteX2" fmla="*/ 5674 w 218429"/>
                      <a:gd name="connsiteY2" fmla="*/ 16966 h 154164"/>
                      <a:gd name="connsiteX3" fmla="*/ 17669 w 218429"/>
                      <a:gd name="connsiteY3" fmla="*/ 61986 h 154164"/>
                      <a:gd name="connsiteX4" fmla="*/ 17706 w 218429"/>
                      <a:gd name="connsiteY4" fmla="*/ 62007 h 154164"/>
                      <a:gd name="connsiteX5" fmla="*/ 170269 w 218429"/>
                      <a:gd name="connsiteY5" fmla="*/ 150288 h 154164"/>
                      <a:gd name="connsiteX6" fmla="*/ 215245 w 218429"/>
                      <a:gd name="connsiteY6" fmla="*/ 138257 h 154164"/>
                      <a:gd name="connsiteX7" fmla="*/ 203214 w 218429"/>
                      <a:gd name="connsiteY7" fmla="*/ 93279 h 1541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18429" h="154164">
                        <a:moveTo>
                          <a:pt x="50715" y="4997"/>
                        </a:moveTo>
                        <a:cubicBezTo>
                          <a:pt x="34980" y="-4137"/>
                          <a:pt x="14818" y="1213"/>
                          <a:pt x="5683" y="16949"/>
                        </a:cubicBezTo>
                        <a:cubicBezTo>
                          <a:pt x="5680" y="16954"/>
                          <a:pt x="5677" y="16960"/>
                          <a:pt x="5674" y="16966"/>
                        </a:cubicBezTo>
                        <a:cubicBezTo>
                          <a:pt x="-3446" y="32710"/>
                          <a:pt x="1925" y="52866"/>
                          <a:pt x="17669" y="61986"/>
                        </a:cubicBezTo>
                        <a:cubicBezTo>
                          <a:pt x="17682" y="61993"/>
                          <a:pt x="17694" y="62000"/>
                          <a:pt x="17706" y="62007"/>
                        </a:cubicBezTo>
                        <a:lnTo>
                          <a:pt x="170269" y="150288"/>
                        </a:lnTo>
                        <a:cubicBezTo>
                          <a:pt x="186013" y="159374"/>
                          <a:pt x="206140" y="153988"/>
                          <a:pt x="215245" y="138257"/>
                        </a:cubicBezTo>
                        <a:cubicBezTo>
                          <a:pt x="224332" y="122512"/>
                          <a:pt x="218945" y="102385"/>
                          <a:pt x="203214" y="932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65852" cap="rnd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40" name="Graphic 5">
                  <a:extLst>
                    <a:ext uri="{FF2B5EF4-FFF2-40B4-BE49-F238E27FC236}">
                      <a16:creationId xmlns:a16="http://schemas.microsoft.com/office/drawing/2014/main" id="{50189CFB-D435-6D36-1EE1-6EB09B1F59D2}"/>
                    </a:ext>
                  </a:extLst>
                </p:cNvPr>
                <p:cNvGrpSpPr/>
                <p:nvPr/>
              </p:nvGrpSpPr>
              <p:grpSpPr>
                <a:xfrm>
                  <a:off x="9822282" y="4708396"/>
                  <a:ext cx="162439" cy="188499"/>
                  <a:chOff x="9822282" y="4708396"/>
                  <a:chExt cx="162439" cy="188499"/>
                </a:xfrm>
                <a:solidFill>
                  <a:srgbClr val="000000"/>
                </a:solidFill>
              </p:grpSpPr>
              <p:sp>
                <p:nvSpPr>
                  <p:cNvPr id="341" name="Freeform: Shape 340">
                    <a:extLst>
                      <a:ext uri="{FF2B5EF4-FFF2-40B4-BE49-F238E27FC236}">
                        <a16:creationId xmlns:a16="http://schemas.microsoft.com/office/drawing/2014/main" id="{12E50A41-512D-69F7-1320-CB4BBDD094BD}"/>
                      </a:ext>
                    </a:extLst>
                  </p:cNvPr>
                  <p:cNvSpPr/>
                  <p:nvPr/>
                </p:nvSpPr>
                <p:spPr>
                  <a:xfrm>
                    <a:off x="9855237" y="4741360"/>
                    <a:ext cx="96528" cy="122554"/>
                  </a:xfrm>
                  <a:custGeom>
                    <a:avLst/>
                    <a:gdLst>
                      <a:gd name="connsiteX0" fmla="*/ 71721 w 96528"/>
                      <a:gd name="connsiteY0" fmla="*/ 531 h 122554"/>
                      <a:gd name="connsiteX1" fmla="*/ 97747 w 96528"/>
                      <a:gd name="connsiteY1" fmla="*/ 97059 h 122554"/>
                      <a:gd name="connsiteX2" fmla="*/ 1219 w 96528"/>
                      <a:gd name="connsiteY2" fmla="*/ 123086 h 1225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96528" h="122554">
                        <a:moveTo>
                          <a:pt x="71721" y="531"/>
                        </a:moveTo>
                        <a:lnTo>
                          <a:pt x="97747" y="97059"/>
                        </a:lnTo>
                        <a:lnTo>
                          <a:pt x="1219" y="123086"/>
                        </a:lnTo>
                      </a:path>
                    </a:pathLst>
                  </a:custGeom>
                  <a:solidFill>
                    <a:srgbClr val="000000"/>
                  </a:solidFill>
                  <a:ln w="65852" cap="rnd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2" name="Freeform: Shape 341">
                    <a:extLst>
                      <a:ext uri="{FF2B5EF4-FFF2-40B4-BE49-F238E27FC236}">
                        <a16:creationId xmlns:a16="http://schemas.microsoft.com/office/drawing/2014/main" id="{72EB3008-07A3-74FC-7914-EA7483FCC5D2}"/>
                      </a:ext>
                    </a:extLst>
                  </p:cNvPr>
                  <p:cNvSpPr/>
                  <p:nvPr/>
                </p:nvSpPr>
                <p:spPr>
                  <a:xfrm>
                    <a:off x="9822282" y="4708396"/>
                    <a:ext cx="162439" cy="188499"/>
                  </a:xfrm>
                  <a:custGeom>
                    <a:avLst/>
                    <a:gdLst>
                      <a:gd name="connsiteX0" fmla="*/ 96120 w 162439"/>
                      <a:gd name="connsiteY0" fmla="*/ 1665 h 188499"/>
                      <a:gd name="connsiteX1" fmla="*/ 72885 w 162439"/>
                      <a:gd name="connsiteY1" fmla="*/ 42049 h 188499"/>
                      <a:gd name="connsiteX2" fmla="*/ 72892 w 162439"/>
                      <a:gd name="connsiteY2" fmla="*/ 42074 h 188499"/>
                      <a:gd name="connsiteX3" fmla="*/ 90329 w 162439"/>
                      <a:gd name="connsiteY3" fmla="*/ 106741 h 188499"/>
                      <a:gd name="connsiteX4" fmla="*/ 25598 w 162439"/>
                      <a:gd name="connsiteY4" fmla="*/ 124243 h 188499"/>
                      <a:gd name="connsiteX5" fmla="*/ 2363 w 162439"/>
                      <a:gd name="connsiteY5" fmla="*/ 164627 h 188499"/>
                      <a:gd name="connsiteX6" fmla="*/ 2369 w 162439"/>
                      <a:gd name="connsiteY6" fmla="*/ 164652 h 188499"/>
                      <a:gd name="connsiteX7" fmla="*/ 42753 w 162439"/>
                      <a:gd name="connsiteY7" fmla="*/ 187887 h 188499"/>
                      <a:gd name="connsiteX8" fmla="*/ 42778 w 162439"/>
                      <a:gd name="connsiteY8" fmla="*/ 187880 h 188499"/>
                      <a:gd name="connsiteX9" fmla="*/ 139296 w 162439"/>
                      <a:gd name="connsiteY9" fmla="*/ 161821 h 188499"/>
                      <a:gd name="connsiteX10" fmla="*/ 162525 w 162439"/>
                      <a:gd name="connsiteY10" fmla="*/ 121476 h 188499"/>
                      <a:gd name="connsiteX11" fmla="*/ 136465 w 162439"/>
                      <a:gd name="connsiteY11" fmla="*/ 24894 h 188499"/>
                      <a:gd name="connsiteX12" fmla="*/ 96120 w 162439"/>
                      <a:gd name="connsiteY12" fmla="*/ 1665 h 188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2439" h="188499">
                        <a:moveTo>
                          <a:pt x="96120" y="1665"/>
                        </a:moveTo>
                        <a:cubicBezTo>
                          <a:pt x="78553" y="6400"/>
                          <a:pt x="68150" y="24481"/>
                          <a:pt x="72885" y="42049"/>
                        </a:cubicBezTo>
                        <a:cubicBezTo>
                          <a:pt x="72887" y="42057"/>
                          <a:pt x="72890" y="42066"/>
                          <a:pt x="72892" y="42074"/>
                        </a:cubicBezTo>
                        <a:lnTo>
                          <a:pt x="90329" y="106741"/>
                        </a:lnTo>
                        <a:lnTo>
                          <a:pt x="25598" y="124243"/>
                        </a:lnTo>
                        <a:cubicBezTo>
                          <a:pt x="8030" y="128978"/>
                          <a:pt x="-2373" y="147059"/>
                          <a:pt x="2363" y="164627"/>
                        </a:cubicBezTo>
                        <a:cubicBezTo>
                          <a:pt x="2365" y="164635"/>
                          <a:pt x="2367" y="164644"/>
                          <a:pt x="2369" y="164652"/>
                        </a:cubicBezTo>
                        <a:cubicBezTo>
                          <a:pt x="7105" y="182220"/>
                          <a:pt x="25185" y="192623"/>
                          <a:pt x="42753" y="187887"/>
                        </a:cubicBezTo>
                        <a:cubicBezTo>
                          <a:pt x="42761" y="187885"/>
                          <a:pt x="42770" y="187883"/>
                          <a:pt x="42778" y="187880"/>
                        </a:cubicBezTo>
                        <a:lnTo>
                          <a:pt x="139296" y="161821"/>
                        </a:lnTo>
                        <a:cubicBezTo>
                          <a:pt x="156841" y="157080"/>
                          <a:pt x="167234" y="139029"/>
                          <a:pt x="162525" y="121476"/>
                        </a:cubicBezTo>
                        <a:lnTo>
                          <a:pt x="136465" y="24894"/>
                        </a:lnTo>
                        <a:cubicBezTo>
                          <a:pt x="131726" y="7348"/>
                          <a:pt x="113674" y="-3046"/>
                          <a:pt x="96120" y="16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65852" cap="rnd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43" name="Graphic 5">
                  <a:extLst>
                    <a:ext uri="{FF2B5EF4-FFF2-40B4-BE49-F238E27FC236}">
                      <a16:creationId xmlns:a16="http://schemas.microsoft.com/office/drawing/2014/main" id="{9F3F1D79-8014-708C-1826-3A934450C5F9}"/>
                    </a:ext>
                  </a:extLst>
                </p:cNvPr>
                <p:cNvGrpSpPr/>
                <p:nvPr/>
              </p:nvGrpSpPr>
              <p:grpSpPr>
                <a:xfrm>
                  <a:off x="9918789" y="4893230"/>
                  <a:ext cx="218429" cy="154194"/>
                  <a:chOff x="9918789" y="4893230"/>
                  <a:chExt cx="218429" cy="154194"/>
                </a:xfrm>
                <a:solidFill>
                  <a:srgbClr val="000000"/>
                </a:solidFill>
              </p:grpSpPr>
              <p:sp>
                <p:nvSpPr>
                  <p:cNvPr id="344" name="Freeform: Shape 343">
                    <a:extLst>
                      <a:ext uri="{FF2B5EF4-FFF2-40B4-BE49-F238E27FC236}">
                        <a16:creationId xmlns:a16="http://schemas.microsoft.com/office/drawing/2014/main" id="{2905B8D4-DC3A-B045-5D80-FAA9038E5E8B}"/>
                      </a:ext>
                    </a:extLst>
                  </p:cNvPr>
                  <p:cNvSpPr/>
                  <p:nvPr/>
                </p:nvSpPr>
                <p:spPr>
                  <a:xfrm>
                    <a:off x="9951765" y="4926181"/>
                    <a:ext cx="152534" cy="88292"/>
                  </a:xfrm>
                  <a:custGeom>
                    <a:avLst/>
                    <a:gdLst>
                      <a:gd name="connsiteX0" fmla="*/ 1231 w 152534"/>
                      <a:gd name="connsiteY0" fmla="*/ 88840 h 88292"/>
                      <a:gd name="connsiteX1" fmla="*/ 153766 w 152534"/>
                      <a:gd name="connsiteY1" fmla="*/ 548 h 882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52534" h="88292">
                        <a:moveTo>
                          <a:pt x="1231" y="88840"/>
                        </a:moveTo>
                        <a:lnTo>
                          <a:pt x="153766" y="548"/>
                        </a:lnTo>
                      </a:path>
                    </a:pathLst>
                  </a:custGeom>
                  <a:solidFill>
                    <a:srgbClr val="000000"/>
                  </a:solidFill>
                  <a:ln w="65852" cap="rnd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5" name="Freeform: Shape 344">
                    <a:extLst>
                      <a:ext uri="{FF2B5EF4-FFF2-40B4-BE49-F238E27FC236}">
                        <a16:creationId xmlns:a16="http://schemas.microsoft.com/office/drawing/2014/main" id="{D43AD5E8-5F37-4E68-26FF-914E83FFE7D4}"/>
                      </a:ext>
                    </a:extLst>
                  </p:cNvPr>
                  <p:cNvSpPr/>
                  <p:nvPr/>
                </p:nvSpPr>
                <p:spPr>
                  <a:xfrm>
                    <a:off x="9918789" y="4893230"/>
                    <a:ext cx="218429" cy="154194"/>
                  </a:xfrm>
                  <a:custGeom>
                    <a:avLst/>
                    <a:gdLst>
                      <a:gd name="connsiteX0" fmla="*/ 195235 w 218429"/>
                      <a:gd name="connsiteY0" fmla="*/ 1647 h 154194"/>
                      <a:gd name="connsiteX1" fmla="*/ 170269 w 218429"/>
                      <a:gd name="connsiteY1" fmla="*/ 4993 h 154194"/>
                      <a:gd name="connsiteX2" fmla="*/ 17706 w 218429"/>
                      <a:gd name="connsiteY2" fmla="*/ 93276 h 154194"/>
                      <a:gd name="connsiteX3" fmla="*/ 5653 w 218429"/>
                      <a:gd name="connsiteY3" fmla="*/ 138279 h 154194"/>
                      <a:gd name="connsiteX4" fmla="*/ 5674 w 218429"/>
                      <a:gd name="connsiteY4" fmla="*/ 138315 h 154194"/>
                      <a:gd name="connsiteX5" fmla="*/ 50699 w 218429"/>
                      <a:gd name="connsiteY5" fmla="*/ 150294 h 154194"/>
                      <a:gd name="connsiteX6" fmla="*/ 50715 w 218429"/>
                      <a:gd name="connsiteY6" fmla="*/ 150284 h 154194"/>
                      <a:gd name="connsiteX7" fmla="*/ 203214 w 218429"/>
                      <a:gd name="connsiteY7" fmla="*/ 62002 h 154194"/>
                      <a:gd name="connsiteX8" fmla="*/ 215245 w 218429"/>
                      <a:gd name="connsiteY8" fmla="*/ 17026 h 154194"/>
                      <a:gd name="connsiteX9" fmla="*/ 195235 w 218429"/>
                      <a:gd name="connsiteY9" fmla="*/ 1647 h 154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18429" h="154194">
                        <a:moveTo>
                          <a:pt x="195235" y="1647"/>
                        </a:moveTo>
                        <a:cubicBezTo>
                          <a:pt x="186798" y="-589"/>
                          <a:pt x="177820" y="615"/>
                          <a:pt x="170269" y="4993"/>
                        </a:cubicBezTo>
                        <a:lnTo>
                          <a:pt x="17706" y="93276"/>
                        </a:lnTo>
                        <a:cubicBezTo>
                          <a:pt x="1950" y="102372"/>
                          <a:pt x="-3447" y="122525"/>
                          <a:pt x="5653" y="138279"/>
                        </a:cubicBezTo>
                        <a:cubicBezTo>
                          <a:pt x="5659" y="138292"/>
                          <a:pt x="5667" y="138305"/>
                          <a:pt x="5674" y="138315"/>
                        </a:cubicBezTo>
                        <a:cubicBezTo>
                          <a:pt x="14800" y="154056"/>
                          <a:pt x="34958" y="159420"/>
                          <a:pt x="50699" y="150294"/>
                        </a:cubicBezTo>
                        <a:cubicBezTo>
                          <a:pt x="50705" y="150291"/>
                          <a:pt x="50710" y="150287"/>
                          <a:pt x="50715" y="150284"/>
                        </a:cubicBezTo>
                        <a:lnTo>
                          <a:pt x="203214" y="62002"/>
                        </a:lnTo>
                        <a:cubicBezTo>
                          <a:pt x="218945" y="52896"/>
                          <a:pt x="224332" y="32770"/>
                          <a:pt x="215245" y="17026"/>
                        </a:cubicBezTo>
                        <a:cubicBezTo>
                          <a:pt x="210880" y="9446"/>
                          <a:pt x="203682" y="3914"/>
                          <a:pt x="195235" y="164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65852" cap="rnd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46" name="Graphic 5">
                  <a:extLst>
                    <a:ext uri="{FF2B5EF4-FFF2-40B4-BE49-F238E27FC236}">
                      <a16:creationId xmlns:a16="http://schemas.microsoft.com/office/drawing/2014/main" id="{2693E6E2-7D36-FFA9-3401-5BCD1EC3B42E}"/>
                    </a:ext>
                  </a:extLst>
                </p:cNvPr>
                <p:cNvGrpSpPr/>
                <p:nvPr/>
              </p:nvGrpSpPr>
              <p:grpSpPr>
                <a:xfrm>
                  <a:off x="9822282" y="4955465"/>
                  <a:ext cx="162439" cy="188501"/>
                  <a:chOff x="9822282" y="4955465"/>
                  <a:chExt cx="162439" cy="188501"/>
                </a:xfrm>
                <a:solidFill>
                  <a:srgbClr val="000000"/>
                </a:solidFill>
              </p:grpSpPr>
              <p:sp>
                <p:nvSpPr>
                  <p:cNvPr id="347" name="Freeform: Shape 346">
                    <a:extLst>
                      <a:ext uri="{FF2B5EF4-FFF2-40B4-BE49-F238E27FC236}">
                        <a16:creationId xmlns:a16="http://schemas.microsoft.com/office/drawing/2014/main" id="{3E71F095-1803-0D5B-BDB4-CAB6AB203342}"/>
                      </a:ext>
                    </a:extLst>
                  </p:cNvPr>
                  <p:cNvSpPr/>
                  <p:nvPr/>
                </p:nvSpPr>
                <p:spPr>
                  <a:xfrm>
                    <a:off x="9855237" y="4988446"/>
                    <a:ext cx="96528" cy="122554"/>
                  </a:xfrm>
                  <a:custGeom>
                    <a:avLst/>
                    <a:gdLst>
                      <a:gd name="connsiteX0" fmla="*/ 1219 w 96528"/>
                      <a:gd name="connsiteY0" fmla="*/ 556 h 122554"/>
                      <a:gd name="connsiteX1" fmla="*/ 97747 w 96528"/>
                      <a:gd name="connsiteY1" fmla="*/ 26582 h 122554"/>
                      <a:gd name="connsiteX2" fmla="*/ 71721 w 96528"/>
                      <a:gd name="connsiteY2" fmla="*/ 123110 h 1225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96528" h="122554">
                        <a:moveTo>
                          <a:pt x="1219" y="556"/>
                        </a:moveTo>
                        <a:lnTo>
                          <a:pt x="97747" y="26582"/>
                        </a:lnTo>
                        <a:lnTo>
                          <a:pt x="71721" y="123110"/>
                        </a:lnTo>
                      </a:path>
                    </a:pathLst>
                  </a:custGeom>
                  <a:solidFill>
                    <a:srgbClr val="000000"/>
                  </a:solidFill>
                  <a:ln w="65852" cap="rnd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8" name="Freeform: Shape 347">
                    <a:extLst>
                      <a:ext uri="{FF2B5EF4-FFF2-40B4-BE49-F238E27FC236}">
                        <a16:creationId xmlns:a16="http://schemas.microsoft.com/office/drawing/2014/main" id="{B57B6DFF-55C2-12C0-9C18-4620DB111215}"/>
                      </a:ext>
                    </a:extLst>
                  </p:cNvPr>
                  <p:cNvSpPr/>
                  <p:nvPr/>
                </p:nvSpPr>
                <p:spPr>
                  <a:xfrm>
                    <a:off x="9822282" y="4955465"/>
                    <a:ext cx="162439" cy="188501"/>
                  </a:xfrm>
                  <a:custGeom>
                    <a:avLst/>
                    <a:gdLst>
                      <a:gd name="connsiteX0" fmla="*/ 42778 w 162439"/>
                      <a:gd name="connsiteY0" fmla="*/ 1705 h 188501"/>
                      <a:gd name="connsiteX1" fmla="*/ 2376 w 162439"/>
                      <a:gd name="connsiteY1" fmla="*/ 24908 h 188501"/>
                      <a:gd name="connsiteX2" fmla="*/ 2369 w 162439"/>
                      <a:gd name="connsiteY2" fmla="*/ 24935 h 188501"/>
                      <a:gd name="connsiteX3" fmla="*/ 25573 w 162439"/>
                      <a:gd name="connsiteY3" fmla="*/ 65338 h 188501"/>
                      <a:gd name="connsiteX4" fmla="*/ 25598 w 162439"/>
                      <a:gd name="connsiteY4" fmla="*/ 65345 h 188501"/>
                      <a:gd name="connsiteX5" fmla="*/ 90329 w 162439"/>
                      <a:gd name="connsiteY5" fmla="*/ 82845 h 188501"/>
                      <a:gd name="connsiteX6" fmla="*/ 72892 w 162439"/>
                      <a:gd name="connsiteY6" fmla="*/ 147512 h 188501"/>
                      <a:gd name="connsiteX7" fmla="*/ 96095 w 162439"/>
                      <a:gd name="connsiteY7" fmla="*/ 187916 h 188501"/>
                      <a:gd name="connsiteX8" fmla="*/ 96120 w 162439"/>
                      <a:gd name="connsiteY8" fmla="*/ 187922 h 188501"/>
                      <a:gd name="connsiteX9" fmla="*/ 136465 w 162439"/>
                      <a:gd name="connsiteY9" fmla="*/ 164693 h 188501"/>
                      <a:gd name="connsiteX10" fmla="*/ 162525 w 162439"/>
                      <a:gd name="connsiteY10" fmla="*/ 68112 h 188501"/>
                      <a:gd name="connsiteX11" fmla="*/ 139296 w 162439"/>
                      <a:gd name="connsiteY11" fmla="*/ 27765 h 1885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62439" h="188501">
                        <a:moveTo>
                          <a:pt x="42778" y="1705"/>
                        </a:moveTo>
                        <a:cubicBezTo>
                          <a:pt x="25214" y="-3042"/>
                          <a:pt x="7126" y="7345"/>
                          <a:pt x="2376" y="24908"/>
                        </a:cubicBezTo>
                        <a:cubicBezTo>
                          <a:pt x="2374" y="24918"/>
                          <a:pt x="2372" y="24928"/>
                          <a:pt x="2369" y="24935"/>
                        </a:cubicBezTo>
                        <a:cubicBezTo>
                          <a:pt x="-2380" y="42497"/>
                          <a:pt x="8009" y="60587"/>
                          <a:pt x="25573" y="65338"/>
                        </a:cubicBezTo>
                        <a:cubicBezTo>
                          <a:pt x="25581" y="65338"/>
                          <a:pt x="25590" y="65341"/>
                          <a:pt x="25598" y="65345"/>
                        </a:cubicBezTo>
                        <a:lnTo>
                          <a:pt x="90329" y="82845"/>
                        </a:lnTo>
                        <a:lnTo>
                          <a:pt x="72892" y="147512"/>
                        </a:lnTo>
                        <a:cubicBezTo>
                          <a:pt x="68143" y="165075"/>
                          <a:pt x="78531" y="183165"/>
                          <a:pt x="96095" y="187916"/>
                        </a:cubicBezTo>
                        <a:cubicBezTo>
                          <a:pt x="96104" y="187916"/>
                          <a:pt x="96112" y="187919"/>
                          <a:pt x="96120" y="187922"/>
                        </a:cubicBezTo>
                        <a:cubicBezTo>
                          <a:pt x="113674" y="192634"/>
                          <a:pt x="131726" y="182239"/>
                          <a:pt x="136465" y="164693"/>
                        </a:cubicBezTo>
                        <a:lnTo>
                          <a:pt x="162525" y="68112"/>
                        </a:lnTo>
                        <a:cubicBezTo>
                          <a:pt x="167234" y="50559"/>
                          <a:pt x="156841" y="32505"/>
                          <a:pt x="139296" y="277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65852" cap="rnd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49" name="Graphic 5">
                  <a:extLst>
                    <a:ext uri="{FF2B5EF4-FFF2-40B4-BE49-F238E27FC236}">
                      <a16:creationId xmlns:a16="http://schemas.microsoft.com/office/drawing/2014/main" id="{39C41C49-CDDE-3EA9-39C0-A0FEC8DEDFFC}"/>
                    </a:ext>
                  </a:extLst>
                </p:cNvPr>
                <p:cNvGrpSpPr/>
                <p:nvPr/>
              </p:nvGrpSpPr>
              <p:grpSpPr>
                <a:xfrm>
                  <a:off x="10071355" y="4893236"/>
                  <a:ext cx="65889" cy="242454"/>
                  <a:chOff x="10071355" y="4893236"/>
                  <a:chExt cx="65889" cy="242454"/>
                </a:xfrm>
                <a:solidFill>
                  <a:srgbClr val="000000"/>
                </a:solidFill>
              </p:grpSpPr>
              <p:sp>
                <p:nvSpPr>
                  <p:cNvPr id="350" name="Freeform: Shape 349">
                    <a:extLst>
                      <a:ext uri="{FF2B5EF4-FFF2-40B4-BE49-F238E27FC236}">
                        <a16:creationId xmlns:a16="http://schemas.microsoft.com/office/drawing/2014/main" id="{E3E20478-6B7C-071E-D39F-4C1890349259}"/>
                      </a:ext>
                    </a:extLst>
                  </p:cNvPr>
                  <p:cNvSpPr/>
                  <p:nvPr/>
                </p:nvSpPr>
                <p:spPr>
                  <a:xfrm>
                    <a:off x="10104299" y="4926181"/>
                    <a:ext cx="7723" cy="176584"/>
                  </a:xfrm>
                  <a:custGeom>
                    <a:avLst/>
                    <a:gdLst>
                      <a:gd name="connsiteX0" fmla="*/ 1239 w 7723"/>
                      <a:gd name="connsiteY0" fmla="*/ 177136 h 176584"/>
                      <a:gd name="connsiteX1" fmla="*/ 1239 w 7723"/>
                      <a:gd name="connsiteY1" fmla="*/ 552 h 1765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723" h="176584">
                        <a:moveTo>
                          <a:pt x="1239" y="177136"/>
                        </a:moveTo>
                        <a:lnTo>
                          <a:pt x="1239" y="552"/>
                        </a:lnTo>
                      </a:path>
                    </a:pathLst>
                  </a:custGeom>
                  <a:solidFill>
                    <a:srgbClr val="000000"/>
                  </a:solidFill>
                  <a:ln w="65852" cap="rnd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1" name="Freeform: Shape 350">
                    <a:extLst>
                      <a:ext uri="{FF2B5EF4-FFF2-40B4-BE49-F238E27FC236}">
                        <a16:creationId xmlns:a16="http://schemas.microsoft.com/office/drawing/2014/main" id="{C3FB385C-A22E-11B1-94D6-B2D9CB7FE40D}"/>
                      </a:ext>
                    </a:extLst>
                  </p:cNvPr>
                  <p:cNvSpPr/>
                  <p:nvPr/>
                </p:nvSpPr>
                <p:spPr>
                  <a:xfrm>
                    <a:off x="10071355" y="4893236"/>
                    <a:ext cx="65889" cy="242454"/>
                  </a:xfrm>
                  <a:custGeom>
                    <a:avLst/>
                    <a:gdLst>
                      <a:gd name="connsiteX0" fmla="*/ 34184 w 65889"/>
                      <a:gd name="connsiteY0" fmla="*/ 552 h 242454"/>
                      <a:gd name="connsiteX1" fmla="*/ 1239 w 65889"/>
                      <a:gd name="connsiteY1" fmla="*/ 33497 h 242454"/>
                      <a:gd name="connsiteX2" fmla="*/ 1239 w 65889"/>
                      <a:gd name="connsiteY2" fmla="*/ 210061 h 242454"/>
                      <a:gd name="connsiteX3" fmla="*/ 34184 w 65889"/>
                      <a:gd name="connsiteY3" fmla="*/ 243006 h 242454"/>
                      <a:gd name="connsiteX4" fmla="*/ 67129 w 65889"/>
                      <a:gd name="connsiteY4" fmla="*/ 210061 h 242454"/>
                      <a:gd name="connsiteX5" fmla="*/ 67129 w 65889"/>
                      <a:gd name="connsiteY5" fmla="*/ 33497 h 242454"/>
                      <a:gd name="connsiteX6" fmla="*/ 34184 w 65889"/>
                      <a:gd name="connsiteY6" fmla="*/ 552 h 2424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5889" h="242454">
                        <a:moveTo>
                          <a:pt x="34184" y="552"/>
                        </a:moveTo>
                        <a:cubicBezTo>
                          <a:pt x="15989" y="552"/>
                          <a:pt x="1239" y="15302"/>
                          <a:pt x="1239" y="33497"/>
                        </a:cubicBezTo>
                        <a:lnTo>
                          <a:pt x="1239" y="210061"/>
                        </a:lnTo>
                        <a:cubicBezTo>
                          <a:pt x="1239" y="228257"/>
                          <a:pt x="15989" y="243006"/>
                          <a:pt x="34184" y="243006"/>
                        </a:cubicBezTo>
                        <a:cubicBezTo>
                          <a:pt x="52379" y="243006"/>
                          <a:pt x="67129" y="228257"/>
                          <a:pt x="67129" y="210061"/>
                        </a:cubicBezTo>
                        <a:lnTo>
                          <a:pt x="67129" y="33497"/>
                        </a:lnTo>
                        <a:cubicBezTo>
                          <a:pt x="67129" y="15302"/>
                          <a:pt x="52379" y="552"/>
                          <a:pt x="34184" y="55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65852" cap="rnd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52" name="Graphic 5">
                  <a:extLst>
                    <a:ext uri="{FF2B5EF4-FFF2-40B4-BE49-F238E27FC236}">
                      <a16:creationId xmlns:a16="http://schemas.microsoft.com/office/drawing/2014/main" id="{8AC5850C-C41A-4996-C39C-D9842FF93143}"/>
                    </a:ext>
                  </a:extLst>
                </p:cNvPr>
                <p:cNvGrpSpPr/>
                <p:nvPr/>
              </p:nvGrpSpPr>
              <p:grpSpPr>
                <a:xfrm>
                  <a:off x="10000837" y="5069807"/>
                  <a:ext cx="207246" cy="136401"/>
                  <a:chOff x="10000837" y="5069807"/>
                  <a:chExt cx="207246" cy="136401"/>
                </a:xfrm>
                <a:solidFill>
                  <a:srgbClr val="000000"/>
                </a:solidFill>
              </p:grpSpPr>
              <p:sp>
                <p:nvSpPr>
                  <p:cNvPr id="353" name="Freeform: Shape 352">
                    <a:extLst>
                      <a:ext uri="{FF2B5EF4-FFF2-40B4-BE49-F238E27FC236}">
                        <a16:creationId xmlns:a16="http://schemas.microsoft.com/office/drawing/2014/main" id="{2C9D8D0D-1DB8-5FC5-0935-C8BA32046D11}"/>
                      </a:ext>
                    </a:extLst>
                  </p:cNvPr>
                  <p:cNvSpPr/>
                  <p:nvPr/>
                </p:nvSpPr>
                <p:spPr>
                  <a:xfrm>
                    <a:off x="10033797" y="5102765"/>
                    <a:ext cx="141333" cy="70501"/>
                  </a:xfrm>
                  <a:custGeom>
                    <a:avLst/>
                    <a:gdLst>
                      <a:gd name="connsiteX0" fmla="*/ 1239 w 141333"/>
                      <a:gd name="connsiteY0" fmla="*/ 71066 h 70501"/>
                      <a:gd name="connsiteX1" fmla="*/ 71741 w 141333"/>
                      <a:gd name="connsiteY1" fmla="*/ 564 h 70501"/>
                      <a:gd name="connsiteX2" fmla="*/ 142572 w 141333"/>
                      <a:gd name="connsiteY2" fmla="*/ 71066 h 705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41333" h="70501">
                        <a:moveTo>
                          <a:pt x="1239" y="71066"/>
                        </a:moveTo>
                        <a:lnTo>
                          <a:pt x="71741" y="564"/>
                        </a:lnTo>
                        <a:lnTo>
                          <a:pt x="142572" y="71066"/>
                        </a:lnTo>
                      </a:path>
                    </a:pathLst>
                  </a:custGeom>
                  <a:solidFill>
                    <a:srgbClr val="000000"/>
                  </a:solidFill>
                  <a:ln w="65852" cap="rnd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4" name="Freeform: Shape 353">
                    <a:extLst>
                      <a:ext uri="{FF2B5EF4-FFF2-40B4-BE49-F238E27FC236}">
                        <a16:creationId xmlns:a16="http://schemas.microsoft.com/office/drawing/2014/main" id="{F0553783-2F47-9467-6D67-1D8F76524A76}"/>
                      </a:ext>
                    </a:extLst>
                  </p:cNvPr>
                  <p:cNvSpPr/>
                  <p:nvPr/>
                </p:nvSpPr>
                <p:spPr>
                  <a:xfrm>
                    <a:off x="10000837" y="5069807"/>
                    <a:ext cx="207246" cy="136401"/>
                  </a:xfrm>
                  <a:custGeom>
                    <a:avLst/>
                    <a:gdLst>
                      <a:gd name="connsiteX0" fmla="*/ 127931 w 207246"/>
                      <a:gd name="connsiteY0" fmla="*/ 10144 h 136401"/>
                      <a:gd name="connsiteX1" fmla="*/ 81408 w 207246"/>
                      <a:gd name="connsiteY1" fmla="*/ 10210 h 136401"/>
                      <a:gd name="connsiteX2" fmla="*/ 10886 w 207246"/>
                      <a:gd name="connsiteY2" fmla="*/ 80732 h 136401"/>
                      <a:gd name="connsiteX3" fmla="*/ 10886 w 207246"/>
                      <a:gd name="connsiteY3" fmla="*/ 127319 h 136401"/>
                      <a:gd name="connsiteX4" fmla="*/ 57472 w 207246"/>
                      <a:gd name="connsiteY4" fmla="*/ 127319 h 136401"/>
                      <a:gd name="connsiteX5" fmla="*/ 104767 w 207246"/>
                      <a:gd name="connsiteY5" fmla="*/ 80089 h 136401"/>
                      <a:gd name="connsiteX6" fmla="*/ 152317 w 207246"/>
                      <a:gd name="connsiteY6" fmla="*/ 127382 h 136401"/>
                      <a:gd name="connsiteX7" fmla="*/ 198904 w 207246"/>
                      <a:gd name="connsiteY7" fmla="*/ 127253 h 136401"/>
                      <a:gd name="connsiteX8" fmla="*/ 198775 w 207246"/>
                      <a:gd name="connsiteY8" fmla="*/ 80669 h 1364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7246" h="136401">
                        <a:moveTo>
                          <a:pt x="127931" y="10144"/>
                        </a:moveTo>
                        <a:cubicBezTo>
                          <a:pt x="115053" y="-2655"/>
                          <a:pt x="94248" y="-2625"/>
                          <a:pt x="81408" y="10210"/>
                        </a:cubicBezTo>
                        <a:lnTo>
                          <a:pt x="10886" y="80732"/>
                        </a:lnTo>
                        <a:cubicBezTo>
                          <a:pt x="-1977" y="93597"/>
                          <a:pt x="-1977" y="114454"/>
                          <a:pt x="10886" y="127319"/>
                        </a:cubicBezTo>
                        <a:cubicBezTo>
                          <a:pt x="23751" y="140181"/>
                          <a:pt x="44607" y="140181"/>
                          <a:pt x="57472" y="127319"/>
                        </a:cubicBezTo>
                        <a:lnTo>
                          <a:pt x="104767" y="80089"/>
                        </a:lnTo>
                        <a:lnTo>
                          <a:pt x="152317" y="127382"/>
                        </a:lnTo>
                        <a:cubicBezTo>
                          <a:pt x="165218" y="140210"/>
                          <a:pt x="186072" y="140151"/>
                          <a:pt x="198904" y="127253"/>
                        </a:cubicBezTo>
                        <a:cubicBezTo>
                          <a:pt x="211729" y="114352"/>
                          <a:pt x="211673" y="93498"/>
                          <a:pt x="198775" y="8066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65852" cap="rnd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55" name="Graphic 5">
                  <a:extLst>
                    <a:ext uri="{FF2B5EF4-FFF2-40B4-BE49-F238E27FC236}">
                      <a16:creationId xmlns:a16="http://schemas.microsoft.com/office/drawing/2014/main" id="{D2C4A205-8C20-FA73-EF27-DA8E9A2631F9}"/>
                    </a:ext>
                  </a:extLst>
                </p:cNvPr>
                <p:cNvGrpSpPr/>
                <p:nvPr/>
              </p:nvGrpSpPr>
              <p:grpSpPr>
                <a:xfrm>
                  <a:off x="10071380" y="4893230"/>
                  <a:ext cx="218724" cy="154200"/>
                  <a:chOff x="10071380" y="4893230"/>
                  <a:chExt cx="218724" cy="154200"/>
                </a:xfrm>
                <a:solidFill>
                  <a:srgbClr val="000000"/>
                </a:solidFill>
              </p:grpSpPr>
              <p:sp>
                <p:nvSpPr>
                  <p:cNvPr id="356" name="Freeform: Shape 355">
                    <a:extLst>
                      <a:ext uri="{FF2B5EF4-FFF2-40B4-BE49-F238E27FC236}">
                        <a16:creationId xmlns:a16="http://schemas.microsoft.com/office/drawing/2014/main" id="{C4296150-541B-E013-C0D0-0981B9753115}"/>
                      </a:ext>
                    </a:extLst>
                  </p:cNvPr>
                  <p:cNvSpPr/>
                  <p:nvPr/>
                </p:nvSpPr>
                <p:spPr>
                  <a:xfrm>
                    <a:off x="10104299" y="4926181"/>
                    <a:ext cx="152863" cy="88292"/>
                  </a:xfrm>
                  <a:custGeom>
                    <a:avLst/>
                    <a:gdLst>
                      <a:gd name="connsiteX0" fmla="*/ 154111 w 152863"/>
                      <a:gd name="connsiteY0" fmla="*/ 88840 h 88292"/>
                      <a:gd name="connsiteX1" fmla="*/ 1247 w 152863"/>
                      <a:gd name="connsiteY1" fmla="*/ 548 h 882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52863" h="88292">
                        <a:moveTo>
                          <a:pt x="154111" y="88840"/>
                        </a:moveTo>
                        <a:lnTo>
                          <a:pt x="1247" y="548"/>
                        </a:lnTo>
                      </a:path>
                    </a:pathLst>
                  </a:custGeom>
                  <a:solidFill>
                    <a:srgbClr val="000000"/>
                  </a:solidFill>
                  <a:ln w="65852" cap="rnd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7" name="Freeform: Shape 356">
                    <a:extLst>
                      <a:ext uri="{FF2B5EF4-FFF2-40B4-BE49-F238E27FC236}">
                        <a16:creationId xmlns:a16="http://schemas.microsoft.com/office/drawing/2014/main" id="{8CF497C6-1EB5-764B-618A-03E83320200A}"/>
                      </a:ext>
                    </a:extLst>
                  </p:cNvPr>
                  <p:cNvSpPr/>
                  <p:nvPr/>
                </p:nvSpPr>
                <p:spPr>
                  <a:xfrm>
                    <a:off x="10071380" y="4893230"/>
                    <a:ext cx="218724" cy="154200"/>
                  </a:xfrm>
                  <a:custGeom>
                    <a:avLst/>
                    <a:gdLst>
                      <a:gd name="connsiteX0" fmla="*/ 25673 w 218724"/>
                      <a:gd name="connsiteY0" fmla="*/ 1647 h 154200"/>
                      <a:gd name="connsiteX1" fmla="*/ 5661 w 218724"/>
                      <a:gd name="connsiteY1" fmla="*/ 17026 h 154200"/>
                      <a:gd name="connsiteX2" fmla="*/ 17694 w 218724"/>
                      <a:gd name="connsiteY2" fmla="*/ 62002 h 154200"/>
                      <a:gd name="connsiteX3" fmla="*/ 170577 w 218724"/>
                      <a:gd name="connsiteY3" fmla="*/ 150350 h 154200"/>
                      <a:gd name="connsiteX4" fmla="*/ 215557 w 218724"/>
                      <a:gd name="connsiteY4" fmla="*/ 138253 h 154200"/>
                      <a:gd name="connsiteX5" fmla="*/ 203522 w 218724"/>
                      <a:gd name="connsiteY5" fmla="*/ 93276 h 154200"/>
                      <a:gd name="connsiteX6" fmla="*/ 50638 w 218724"/>
                      <a:gd name="connsiteY6" fmla="*/ 4993 h 154200"/>
                      <a:gd name="connsiteX7" fmla="*/ 25673 w 218724"/>
                      <a:gd name="connsiteY7" fmla="*/ 1647 h 154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18724" h="154200">
                        <a:moveTo>
                          <a:pt x="25673" y="1647"/>
                        </a:moveTo>
                        <a:cubicBezTo>
                          <a:pt x="17225" y="3914"/>
                          <a:pt x="10026" y="9446"/>
                          <a:pt x="5661" y="17026"/>
                        </a:cubicBezTo>
                        <a:cubicBezTo>
                          <a:pt x="-3423" y="32770"/>
                          <a:pt x="1961" y="52896"/>
                          <a:pt x="17694" y="62002"/>
                        </a:cubicBezTo>
                        <a:lnTo>
                          <a:pt x="170577" y="150350"/>
                        </a:lnTo>
                        <a:cubicBezTo>
                          <a:pt x="186338" y="159423"/>
                          <a:pt x="206471" y="154007"/>
                          <a:pt x="215557" y="138253"/>
                        </a:cubicBezTo>
                        <a:cubicBezTo>
                          <a:pt x="224640" y="122508"/>
                          <a:pt x="219257" y="102379"/>
                          <a:pt x="203522" y="93276"/>
                        </a:cubicBezTo>
                        <a:lnTo>
                          <a:pt x="50638" y="4993"/>
                        </a:lnTo>
                        <a:cubicBezTo>
                          <a:pt x="43087" y="615"/>
                          <a:pt x="34110" y="-589"/>
                          <a:pt x="25673" y="164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65852" cap="rnd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58" name="Graphic 5">
                  <a:extLst>
                    <a:ext uri="{FF2B5EF4-FFF2-40B4-BE49-F238E27FC236}">
                      <a16:creationId xmlns:a16="http://schemas.microsoft.com/office/drawing/2014/main" id="{4D9845DA-7BA9-4AE3-BC6C-11E85178E7ED}"/>
                    </a:ext>
                  </a:extLst>
                </p:cNvPr>
                <p:cNvGrpSpPr/>
                <p:nvPr/>
              </p:nvGrpSpPr>
              <p:grpSpPr>
                <a:xfrm>
                  <a:off x="10224199" y="4955481"/>
                  <a:ext cx="162440" cy="188485"/>
                  <a:chOff x="10224199" y="4955481"/>
                  <a:chExt cx="162440" cy="188485"/>
                </a:xfrm>
                <a:solidFill>
                  <a:srgbClr val="000000"/>
                </a:solidFill>
              </p:grpSpPr>
              <p:sp>
                <p:nvSpPr>
                  <p:cNvPr id="359" name="Freeform: Shape 358">
                    <a:extLst>
                      <a:ext uri="{FF2B5EF4-FFF2-40B4-BE49-F238E27FC236}">
                        <a16:creationId xmlns:a16="http://schemas.microsoft.com/office/drawing/2014/main" id="{0C1F7563-3864-A98D-15A4-5E991C8A2516}"/>
                      </a:ext>
                    </a:extLst>
                  </p:cNvPr>
                  <p:cNvSpPr/>
                  <p:nvPr/>
                </p:nvSpPr>
                <p:spPr>
                  <a:xfrm>
                    <a:off x="10257163" y="4988446"/>
                    <a:ext cx="96528" cy="122554"/>
                  </a:xfrm>
                  <a:custGeom>
                    <a:avLst/>
                    <a:gdLst>
                      <a:gd name="connsiteX0" fmla="*/ 27285 w 96528"/>
                      <a:gd name="connsiteY0" fmla="*/ 123110 h 122554"/>
                      <a:gd name="connsiteX1" fmla="*/ 1259 w 96528"/>
                      <a:gd name="connsiteY1" fmla="*/ 26582 h 122554"/>
                      <a:gd name="connsiteX2" fmla="*/ 97787 w 96528"/>
                      <a:gd name="connsiteY2" fmla="*/ 556 h 1225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96528" h="122554">
                        <a:moveTo>
                          <a:pt x="27285" y="123110"/>
                        </a:moveTo>
                        <a:lnTo>
                          <a:pt x="1259" y="26582"/>
                        </a:lnTo>
                        <a:lnTo>
                          <a:pt x="97787" y="556"/>
                        </a:lnTo>
                      </a:path>
                    </a:pathLst>
                  </a:custGeom>
                  <a:solidFill>
                    <a:srgbClr val="000000"/>
                  </a:solidFill>
                  <a:ln w="65852" cap="rnd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0" name="Freeform: Shape 359">
                    <a:extLst>
                      <a:ext uri="{FF2B5EF4-FFF2-40B4-BE49-F238E27FC236}">
                        <a16:creationId xmlns:a16="http://schemas.microsoft.com/office/drawing/2014/main" id="{4755A305-1A16-29AB-0C6F-EC583F8B10A6}"/>
                      </a:ext>
                    </a:extLst>
                  </p:cNvPr>
                  <p:cNvSpPr/>
                  <p:nvPr/>
                </p:nvSpPr>
                <p:spPr>
                  <a:xfrm>
                    <a:off x="10224199" y="4955481"/>
                    <a:ext cx="162440" cy="188485"/>
                  </a:xfrm>
                  <a:custGeom>
                    <a:avLst/>
                    <a:gdLst>
                      <a:gd name="connsiteX0" fmla="*/ 122202 w 162440"/>
                      <a:gd name="connsiteY0" fmla="*/ 1690 h 188485"/>
                      <a:gd name="connsiteX1" fmla="*/ 25621 w 162440"/>
                      <a:gd name="connsiteY1" fmla="*/ 27749 h 188485"/>
                      <a:gd name="connsiteX2" fmla="*/ 2392 w 162440"/>
                      <a:gd name="connsiteY2" fmla="*/ 68097 h 188485"/>
                      <a:gd name="connsiteX3" fmla="*/ 28451 w 162440"/>
                      <a:gd name="connsiteY3" fmla="*/ 164678 h 188485"/>
                      <a:gd name="connsiteX4" fmla="*/ 68799 w 162440"/>
                      <a:gd name="connsiteY4" fmla="*/ 187907 h 188485"/>
                      <a:gd name="connsiteX5" fmla="*/ 92107 w 162440"/>
                      <a:gd name="connsiteY5" fmla="*/ 147566 h 188485"/>
                      <a:gd name="connsiteX6" fmla="*/ 92091 w 162440"/>
                      <a:gd name="connsiteY6" fmla="*/ 147497 h 188485"/>
                      <a:gd name="connsiteX7" fmla="*/ 74653 w 162440"/>
                      <a:gd name="connsiteY7" fmla="*/ 82767 h 188485"/>
                      <a:gd name="connsiteX8" fmla="*/ 139320 w 162440"/>
                      <a:gd name="connsiteY8" fmla="*/ 65329 h 188485"/>
                      <a:gd name="connsiteX9" fmla="*/ 162556 w 162440"/>
                      <a:gd name="connsiteY9" fmla="*/ 24946 h 188485"/>
                      <a:gd name="connsiteX10" fmla="*/ 162550 w 162440"/>
                      <a:gd name="connsiteY10" fmla="*/ 24919 h 188485"/>
                      <a:gd name="connsiteX11" fmla="*/ 122202 w 162440"/>
                      <a:gd name="connsiteY11" fmla="*/ 1690 h 1884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62440" h="188485">
                        <a:moveTo>
                          <a:pt x="122202" y="1690"/>
                        </a:moveTo>
                        <a:lnTo>
                          <a:pt x="25621" y="27749"/>
                        </a:lnTo>
                        <a:cubicBezTo>
                          <a:pt x="8078" y="32490"/>
                          <a:pt x="-2316" y="50544"/>
                          <a:pt x="2392" y="68097"/>
                        </a:cubicBezTo>
                        <a:lnTo>
                          <a:pt x="28451" y="164678"/>
                        </a:lnTo>
                        <a:cubicBezTo>
                          <a:pt x="33192" y="182224"/>
                          <a:pt x="51242" y="192618"/>
                          <a:pt x="68799" y="187907"/>
                        </a:cubicBezTo>
                        <a:cubicBezTo>
                          <a:pt x="86375" y="183203"/>
                          <a:pt x="96812" y="165142"/>
                          <a:pt x="92107" y="147566"/>
                        </a:cubicBezTo>
                        <a:cubicBezTo>
                          <a:pt x="92104" y="147543"/>
                          <a:pt x="92097" y="147520"/>
                          <a:pt x="92091" y="147497"/>
                        </a:cubicBezTo>
                        <a:lnTo>
                          <a:pt x="74653" y="82767"/>
                        </a:lnTo>
                        <a:lnTo>
                          <a:pt x="139320" y="65329"/>
                        </a:lnTo>
                        <a:cubicBezTo>
                          <a:pt x="156886" y="60592"/>
                          <a:pt x="167290" y="42512"/>
                          <a:pt x="162556" y="24946"/>
                        </a:cubicBezTo>
                        <a:cubicBezTo>
                          <a:pt x="162553" y="24936"/>
                          <a:pt x="162550" y="24929"/>
                          <a:pt x="162550" y="24919"/>
                        </a:cubicBezTo>
                        <a:cubicBezTo>
                          <a:pt x="157809" y="7373"/>
                          <a:pt x="139758" y="-3021"/>
                          <a:pt x="122202" y="169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65852" cap="rnd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61" name="Graphic 5">
                  <a:extLst>
                    <a:ext uri="{FF2B5EF4-FFF2-40B4-BE49-F238E27FC236}">
                      <a16:creationId xmlns:a16="http://schemas.microsoft.com/office/drawing/2014/main" id="{384E189C-FDC9-7B05-64BD-E4AB30B192EF}"/>
                    </a:ext>
                  </a:extLst>
                </p:cNvPr>
                <p:cNvGrpSpPr/>
                <p:nvPr/>
              </p:nvGrpSpPr>
              <p:grpSpPr>
                <a:xfrm>
                  <a:off x="10071380" y="4804931"/>
                  <a:ext cx="218724" cy="154168"/>
                  <a:chOff x="10071380" y="4804931"/>
                  <a:chExt cx="218724" cy="154168"/>
                </a:xfrm>
                <a:solidFill>
                  <a:srgbClr val="000000"/>
                </a:solidFill>
              </p:grpSpPr>
              <p:sp>
                <p:nvSpPr>
                  <p:cNvPr id="362" name="Freeform: Shape 361">
                    <a:extLst>
                      <a:ext uri="{FF2B5EF4-FFF2-40B4-BE49-F238E27FC236}">
                        <a16:creationId xmlns:a16="http://schemas.microsoft.com/office/drawing/2014/main" id="{8AA94D10-777F-703F-0EE2-DBC1B9EC2903}"/>
                      </a:ext>
                    </a:extLst>
                  </p:cNvPr>
                  <p:cNvSpPr/>
                  <p:nvPr/>
                </p:nvSpPr>
                <p:spPr>
                  <a:xfrm>
                    <a:off x="10104299" y="4837889"/>
                    <a:ext cx="152863" cy="88292"/>
                  </a:xfrm>
                  <a:custGeom>
                    <a:avLst/>
                    <a:gdLst>
                      <a:gd name="connsiteX0" fmla="*/ 154111 w 152863"/>
                      <a:gd name="connsiteY0" fmla="*/ 539 h 88292"/>
                      <a:gd name="connsiteX1" fmla="*/ 1247 w 152863"/>
                      <a:gd name="connsiteY1" fmla="*/ 88831 h 882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52863" h="88292">
                        <a:moveTo>
                          <a:pt x="154111" y="539"/>
                        </a:moveTo>
                        <a:lnTo>
                          <a:pt x="1247" y="88831"/>
                        </a:lnTo>
                      </a:path>
                    </a:pathLst>
                  </a:custGeom>
                  <a:solidFill>
                    <a:srgbClr val="000000"/>
                  </a:solidFill>
                  <a:ln w="65852" cap="rnd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3" name="Freeform: Shape 362">
                    <a:extLst>
                      <a:ext uri="{FF2B5EF4-FFF2-40B4-BE49-F238E27FC236}">
                        <a16:creationId xmlns:a16="http://schemas.microsoft.com/office/drawing/2014/main" id="{72C884EA-69B7-B6A3-9F01-57D85EEDB4C9}"/>
                      </a:ext>
                    </a:extLst>
                  </p:cNvPr>
                  <p:cNvSpPr/>
                  <p:nvPr/>
                </p:nvSpPr>
                <p:spPr>
                  <a:xfrm>
                    <a:off x="10071380" y="4804931"/>
                    <a:ext cx="218724" cy="154168"/>
                  </a:xfrm>
                  <a:custGeom>
                    <a:avLst/>
                    <a:gdLst>
                      <a:gd name="connsiteX0" fmla="*/ 170577 w 218724"/>
                      <a:gd name="connsiteY0" fmla="*/ 4937 h 154168"/>
                      <a:gd name="connsiteX1" fmla="*/ 17694 w 218724"/>
                      <a:gd name="connsiteY1" fmla="*/ 93284 h 154168"/>
                      <a:gd name="connsiteX2" fmla="*/ 5661 w 218724"/>
                      <a:gd name="connsiteY2" fmla="*/ 138261 h 154168"/>
                      <a:gd name="connsiteX3" fmla="*/ 50638 w 218724"/>
                      <a:gd name="connsiteY3" fmla="*/ 150292 h 154168"/>
                      <a:gd name="connsiteX4" fmla="*/ 203522 w 218724"/>
                      <a:gd name="connsiteY4" fmla="*/ 62012 h 154168"/>
                      <a:gd name="connsiteX5" fmla="*/ 215557 w 218724"/>
                      <a:gd name="connsiteY5" fmla="*/ 17034 h 154168"/>
                      <a:gd name="connsiteX6" fmla="*/ 170577 w 218724"/>
                      <a:gd name="connsiteY6" fmla="*/ 4937 h 1541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8724" h="154168">
                        <a:moveTo>
                          <a:pt x="170577" y="4937"/>
                        </a:moveTo>
                        <a:lnTo>
                          <a:pt x="17694" y="93284"/>
                        </a:lnTo>
                        <a:cubicBezTo>
                          <a:pt x="1961" y="102389"/>
                          <a:pt x="-3423" y="122517"/>
                          <a:pt x="5661" y="138261"/>
                        </a:cubicBezTo>
                        <a:cubicBezTo>
                          <a:pt x="14767" y="153992"/>
                          <a:pt x="34894" y="159379"/>
                          <a:pt x="50638" y="150292"/>
                        </a:cubicBezTo>
                        <a:lnTo>
                          <a:pt x="203522" y="62012"/>
                        </a:lnTo>
                        <a:cubicBezTo>
                          <a:pt x="219257" y="52906"/>
                          <a:pt x="224640" y="32779"/>
                          <a:pt x="215557" y="17034"/>
                        </a:cubicBezTo>
                        <a:cubicBezTo>
                          <a:pt x="206471" y="1279"/>
                          <a:pt x="186338" y="-4136"/>
                          <a:pt x="170577" y="493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65852" cap="rnd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64" name="Graphic 5">
                  <a:extLst>
                    <a:ext uri="{FF2B5EF4-FFF2-40B4-BE49-F238E27FC236}">
                      <a16:creationId xmlns:a16="http://schemas.microsoft.com/office/drawing/2014/main" id="{FBB8F829-6EC0-1C3B-8FFF-01B9C02A85D6}"/>
                    </a:ext>
                  </a:extLst>
                </p:cNvPr>
                <p:cNvGrpSpPr/>
                <p:nvPr/>
              </p:nvGrpSpPr>
              <p:grpSpPr>
                <a:xfrm>
                  <a:off x="10224199" y="4708396"/>
                  <a:ext cx="162440" cy="188483"/>
                  <a:chOff x="10224199" y="4708396"/>
                  <a:chExt cx="162440" cy="188483"/>
                </a:xfrm>
                <a:solidFill>
                  <a:srgbClr val="000000"/>
                </a:solidFill>
              </p:grpSpPr>
              <p:sp>
                <p:nvSpPr>
                  <p:cNvPr id="365" name="Freeform: Shape 364">
                    <a:extLst>
                      <a:ext uri="{FF2B5EF4-FFF2-40B4-BE49-F238E27FC236}">
                        <a16:creationId xmlns:a16="http://schemas.microsoft.com/office/drawing/2014/main" id="{249699F0-2C7D-A5D9-0D0A-3728252F80F8}"/>
                      </a:ext>
                    </a:extLst>
                  </p:cNvPr>
                  <p:cNvSpPr/>
                  <p:nvPr/>
                </p:nvSpPr>
                <p:spPr>
                  <a:xfrm>
                    <a:off x="10257163" y="4741360"/>
                    <a:ext cx="96528" cy="122554"/>
                  </a:xfrm>
                  <a:custGeom>
                    <a:avLst/>
                    <a:gdLst>
                      <a:gd name="connsiteX0" fmla="*/ 97787 w 96528"/>
                      <a:gd name="connsiteY0" fmla="*/ 123086 h 122554"/>
                      <a:gd name="connsiteX1" fmla="*/ 1259 w 96528"/>
                      <a:gd name="connsiteY1" fmla="*/ 97059 h 122554"/>
                      <a:gd name="connsiteX2" fmla="*/ 27285 w 96528"/>
                      <a:gd name="connsiteY2" fmla="*/ 531 h 1225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96528" h="122554">
                        <a:moveTo>
                          <a:pt x="97787" y="123086"/>
                        </a:moveTo>
                        <a:lnTo>
                          <a:pt x="1259" y="97059"/>
                        </a:lnTo>
                        <a:lnTo>
                          <a:pt x="27285" y="531"/>
                        </a:lnTo>
                      </a:path>
                    </a:pathLst>
                  </a:custGeom>
                  <a:solidFill>
                    <a:srgbClr val="000000"/>
                  </a:solidFill>
                  <a:ln w="65852" cap="rnd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6" name="Freeform: Shape 365">
                    <a:extLst>
                      <a:ext uri="{FF2B5EF4-FFF2-40B4-BE49-F238E27FC236}">
                        <a16:creationId xmlns:a16="http://schemas.microsoft.com/office/drawing/2014/main" id="{0E876380-A373-99D5-5C35-5FBE529B355A}"/>
                      </a:ext>
                    </a:extLst>
                  </p:cNvPr>
                  <p:cNvSpPr/>
                  <p:nvPr/>
                </p:nvSpPr>
                <p:spPr>
                  <a:xfrm>
                    <a:off x="10224199" y="4708396"/>
                    <a:ext cx="162440" cy="188483"/>
                  </a:xfrm>
                  <a:custGeom>
                    <a:avLst/>
                    <a:gdLst>
                      <a:gd name="connsiteX0" fmla="*/ 68799 w 162440"/>
                      <a:gd name="connsiteY0" fmla="*/ 1665 h 188483"/>
                      <a:gd name="connsiteX1" fmla="*/ 28451 w 162440"/>
                      <a:gd name="connsiteY1" fmla="*/ 24894 h 188483"/>
                      <a:gd name="connsiteX2" fmla="*/ 2392 w 162440"/>
                      <a:gd name="connsiteY2" fmla="*/ 121476 h 188483"/>
                      <a:gd name="connsiteX3" fmla="*/ 25621 w 162440"/>
                      <a:gd name="connsiteY3" fmla="*/ 161821 h 188483"/>
                      <a:gd name="connsiteX4" fmla="*/ 122202 w 162440"/>
                      <a:gd name="connsiteY4" fmla="*/ 187880 h 188483"/>
                      <a:gd name="connsiteX5" fmla="*/ 162550 w 162440"/>
                      <a:gd name="connsiteY5" fmla="*/ 164652 h 188483"/>
                      <a:gd name="connsiteX6" fmla="*/ 139343 w 162440"/>
                      <a:gd name="connsiteY6" fmla="*/ 124250 h 188483"/>
                      <a:gd name="connsiteX7" fmla="*/ 139320 w 162440"/>
                      <a:gd name="connsiteY7" fmla="*/ 124243 h 188483"/>
                      <a:gd name="connsiteX8" fmla="*/ 74653 w 162440"/>
                      <a:gd name="connsiteY8" fmla="*/ 106805 h 188483"/>
                      <a:gd name="connsiteX9" fmla="*/ 92091 w 162440"/>
                      <a:gd name="connsiteY9" fmla="*/ 42074 h 188483"/>
                      <a:gd name="connsiteX10" fmla="*/ 68868 w 162440"/>
                      <a:gd name="connsiteY10" fmla="*/ 1684 h 188483"/>
                      <a:gd name="connsiteX11" fmla="*/ 68799 w 162440"/>
                      <a:gd name="connsiteY11" fmla="*/ 1665 h 188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62440" h="188483">
                        <a:moveTo>
                          <a:pt x="68799" y="1665"/>
                        </a:moveTo>
                        <a:cubicBezTo>
                          <a:pt x="51242" y="-3046"/>
                          <a:pt x="33192" y="7348"/>
                          <a:pt x="28451" y="24894"/>
                        </a:cubicBezTo>
                        <a:lnTo>
                          <a:pt x="2392" y="121476"/>
                        </a:lnTo>
                        <a:cubicBezTo>
                          <a:pt x="-2316" y="139029"/>
                          <a:pt x="8078" y="157080"/>
                          <a:pt x="25621" y="161821"/>
                        </a:cubicBezTo>
                        <a:lnTo>
                          <a:pt x="122202" y="187880"/>
                        </a:lnTo>
                        <a:cubicBezTo>
                          <a:pt x="139758" y="192591"/>
                          <a:pt x="157809" y="182198"/>
                          <a:pt x="162550" y="164652"/>
                        </a:cubicBezTo>
                        <a:cubicBezTo>
                          <a:pt x="167297" y="147088"/>
                          <a:pt x="156910" y="128999"/>
                          <a:pt x="139343" y="124250"/>
                        </a:cubicBezTo>
                        <a:cubicBezTo>
                          <a:pt x="139337" y="124248"/>
                          <a:pt x="139327" y="124245"/>
                          <a:pt x="139320" y="124243"/>
                        </a:cubicBezTo>
                        <a:lnTo>
                          <a:pt x="74653" y="106805"/>
                        </a:lnTo>
                        <a:lnTo>
                          <a:pt x="92091" y="42074"/>
                        </a:lnTo>
                        <a:cubicBezTo>
                          <a:pt x="96831" y="24507"/>
                          <a:pt x="86434" y="6424"/>
                          <a:pt x="68868" y="1684"/>
                        </a:cubicBezTo>
                        <a:cubicBezTo>
                          <a:pt x="68845" y="1677"/>
                          <a:pt x="68822" y="1671"/>
                          <a:pt x="68799" y="166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65852" cap="rnd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67" name="Graphic 5">
                  <a:extLst>
                    <a:ext uri="{FF2B5EF4-FFF2-40B4-BE49-F238E27FC236}">
                      <a16:creationId xmlns:a16="http://schemas.microsoft.com/office/drawing/2014/main" id="{41D65D55-B5E0-D9A8-D973-20E660E82A53}"/>
                    </a:ext>
                  </a:extLst>
                </p:cNvPr>
                <p:cNvGrpSpPr/>
                <p:nvPr/>
              </p:nvGrpSpPr>
              <p:grpSpPr>
                <a:xfrm>
                  <a:off x="10483165" y="5166319"/>
                  <a:ext cx="65889" cy="205905"/>
                  <a:chOff x="10483165" y="5166319"/>
                  <a:chExt cx="65889" cy="205905"/>
                </a:xfrm>
                <a:solidFill>
                  <a:srgbClr val="000000"/>
                </a:solidFill>
              </p:grpSpPr>
              <p:sp>
                <p:nvSpPr>
                  <p:cNvPr id="368" name="Freeform: Shape 367">
                    <a:extLst>
                      <a:ext uri="{FF2B5EF4-FFF2-40B4-BE49-F238E27FC236}">
                        <a16:creationId xmlns:a16="http://schemas.microsoft.com/office/drawing/2014/main" id="{D89072F7-F9B5-16BD-213F-9F6A5FC61C1E}"/>
                      </a:ext>
                    </a:extLst>
                  </p:cNvPr>
                  <p:cNvSpPr/>
                  <p:nvPr/>
                </p:nvSpPr>
                <p:spPr>
                  <a:xfrm>
                    <a:off x="10516110" y="5199293"/>
                    <a:ext cx="7723" cy="140015"/>
                  </a:xfrm>
                  <a:custGeom>
                    <a:avLst/>
                    <a:gdLst>
                      <a:gd name="connsiteX0" fmla="*/ 1280 w 7723"/>
                      <a:gd name="connsiteY0" fmla="*/ 577 h 140015"/>
                      <a:gd name="connsiteX1" fmla="*/ 1280 w 7723"/>
                      <a:gd name="connsiteY1" fmla="*/ 140593 h 140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723" h="140015">
                        <a:moveTo>
                          <a:pt x="1280" y="577"/>
                        </a:moveTo>
                        <a:lnTo>
                          <a:pt x="1280" y="140593"/>
                        </a:lnTo>
                      </a:path>
                    </a:pathLst>
                  </a:custGeom>
                  <a:solidFill>
                    <a:srgbClr val="000000"/>
                  </a:solidFill>
                  <a:ln w="65852" cap="rnd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9" name="Freeform: Shape 368">
                    <a:extLst>
                      <a:ext uri="{FF2B5EF4-FFF2-40B4-BE49-F238E27FC236}">
                        <a16:creationId xmlns:a16="http://schemas.microsoft.com/office/drawing/2014/main" id="{2E3B27A4-09A4-700C-2636-FBEB4092CB0E}"/>
                      </a:ext>
                    </a:extLst>
                  </p:cNvPr>
                  <p:cNvSpPr/>
                  <p:nvPr/>
                </p:nvSpPr>
                <p:spPr>
                  <a:xfrm>
                    <a:off x="10483165" y="5166319"/>
                    <a:ext cx="65889" cy="205905"/>
                  </a:xfrm>
                  <a:custGeom>
                    <a:avLst/>
                    <a:gdLst>
                      <a:gd name="connsiteX0" fmla="*/ 34225 w 65889"/>
                      <a:gd name="connsiteY0" fmla="*/ 577 h 205905"/>
                      <a:gd name="connsiteX1" fmla="*/ 1280 w 65889"/>
                      <a:gd name="connsiteY1" fmla="*/ 33522 h 205905"/>
                      <a:gd name="connsiteX2" fmla="*/ 1280 w 65889"/>
                      <a:gd name="connsiteY2" fmla="*/ 173538 h 205905"/>
                      <a:gd name="connsiteX3" fmla="*/ 34225 w 65889"/>
                      <a:gd name="connsiteY3" fmla="*/ 206482 h 205905"/>
                      <a:gd name="connsiteX4" fmla="*/ 67169 w 65889"/>
                      <a:gd name="connsiteY4" fmla="*/ 173538 h 205905"/>
                      <a:gd name="connsiteX5" fmla="*/ 67169 w 65889"/>
                      <a:gd name="connsiteY5" fmla="*/ 33522 h 205905"/>
                      <a:gd name="connsiteX6" fmla="*/ 34225 w 65889"/>
                      <a:gd name="connsiteY6" fmla="*/ 577 h 205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5889" h="205905">
                        <a:moveTo>
                          <a:pt x="34225" y="577"/>
                        </a:moveTo>
                        <a:cubicBezTo>
                          <a:pt x="16029" y="577"/>
                          <a:pt x="1280" y="15327"/>
                          <a:pt x="1280" y="33522"/>
                        </a:cubicBezTo>
                        <a:lnTo>
                          <a:pt x="1280" y="173538"/>
                        </a:lnTo>
                        <a:cubicBezTo>
                          <a:pt x="1280" y="191730"/>
                          <a:pt x="16029" y="206482"/>
                          <a:pt x="34225" y="206482"/>
                        </a:cubicBezTo>
                        <a:cubicBezTo>
                          <a:pt x="52420" y="206482"/>
                          <a:pt x="67169" y="191730"/>
                          <a:pt x="67169" y="173538"/>
                        </a:cubicBezTo>
                        <a:lnTo>
                          <a:pt x="67169" y="33522"/>
                        </a:lnTo>
                        <a:cubicBezTo>
                          <a:pt x="67169" y="15327"/>
                          <a:pt x="52420" y="577"/>
                          <a:pt x="34225" y="57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65852" cap="rnd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70" name="Graphic 5">
                  <a:extLst>
                    <a:ext uri="{FF2B5EF4-FFF2-40B4-BE49-F238E27FC236}">
                      <a16:creationId xmlns:a16="http://schemas.microsoft.com/office/drawing/2014/main" id="{03C54E57-920F-6CD5-20D4-A2D6D3501C9C}"/>
                    </a:ext>
                  </a:extLst>
                </p:cNvPr>
                <p:cNvGrpSpPr/>
                <p:nvPr/>
              </p:nvGrpSpPr>
              <p:grpSpPr>
                <a:xfrm>
                  <a:off x="10427189" y="5110342"/>
                  <a:ext cx="177841" cy="121922"/>
                  <a:chOff x="10427189" y="5110342"/>
                  <a:chExt cx="177841" cy="121922"/>
                </a:xfrm>
                <a:solidFill>
                  <a:srgbClr val="000000"/>
                </a:solidFill>
              </p:grpSpPr>
              <p:sp>
                <p:nvSpPr>
                  <p:cNvPr id="371" name="Freeform: Shape 370">
                    <a:extLst>
                      <a:ext uri="{FF2B5EF4-FFF2-40B4-BE49-F238E27FC236}">
                        <a16:creationId xmlns:a16="http://schemas.microsoft.com/office/drawing/2014/main" id="{BBE1759E-11EE-07FA-100C-EE4F6CF6DE1E}"/>
                      </a:ext>
                    </a:extLst>
                  </p:cNvPr>
                  <p:cNvSpPr/>
                  <p:nvPr/>
                </p:nvSpPr>
                <p:spPr>
                  <a:xfrm>
                    <a:off x="10460103" y="5143287"/>
                    <a:ext cx="112012" cy="56006"/>
                  </a:xfrm>
                  <a:custGeom>
                    <a:avLst/>
                    <a:gdLst>
                      <a:gd name="connsiteX0" fmla="*/ 113292 w 112012"/>
                      <a:gd name="connsiteY0" fmla="*/ 568 h 56006"/>
                      <a:gd name="connsiteX1" fmla="*/ 57286 w 112012"/>
                      <a:gd name="connsiteY1" fmla="*/ 56574 h 56006"/>
                      <a:gd name="connsiteX2" fmla="*/ 1280 w 112012"/>
                      <a:gd name="connsiteY2" fmla="*/ 568 h 560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2012" h="56006">
                        <a:moveTo>
                          <a:pt x="113292" y="568"/>
                        </a:moveTo>
                        <a:lnTo>
                          <a:pt x="57286" y="56574"/>
                        </a:lnTo>
                        <a:lnTo>
                          <a:pt x="1280" y="568"/>
                        </a:lnTo>
                      </a:path>
                    </a:pathLst>
                  </a:custGeom>
                  <a:solidFill>
                    <a:srgbClr val="000000"/>
                  </a:solidFill>
                  <a:ln w="65852" cap="rnd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2" name="Freeform: Shape 371">
                    <a:extLst>
                      <a:ext uri="{FF2B5EF4-FFF2-40B4-BE49-F238E27FC236}">
                        <a16:creationId xmlns:a16="http://schemas.microsoft.com/office/drawing/2014/main" id="{D52490A5-FE06-D90E-2C02-CA240A09EBC0}"/>
                      </a:ext>
                    </a:extLst>
                  </p:cNvPr>
                  <p:cNvSpPr/>
                  <p:nvPr/>
                </p:nvSpPr>
                <p:spPr>
                  <a:xfrm>
                    <a:off x="10427189" y="5110342"/>
                    <a:ext cx="177841" cy="121922"/>
                  </a:xfrm>
                  <a:custGeom>
                    <a:avLst/>
                    <a:gdLst>
                      <a:gd name="connsiteX0" fmla="*/ 10928 w 177841"/>
                      <a:gd name="connsiteY0" fmla="*/ 10214 h 121922"/>
                      <a:gd name="connsiteX1" fmla="*/ 10928 w 177841"/>
                      <a:gd name="connsiteY1" fmla="*/ 56801 h 121922"/>
                      <a:gd name="connsiteX2" fmla="*/ 66908 w 177841"/>
                      <a:gd name="connsiteY2" fmla="*/ 112844 h 121922"/>
                      <a:gd name="connsiteX3" fmla="*/ 113492 w 177841"/>
                      <a:gd name="connsiteY3" fmla="*/ 112844 h 121922"/>
                      <a:gd name="connsiteX4" fmla="*/ 169472 w 177841"/>
                      <a:gd name="connsiteY4" fmla="*/ 56801 h 121922"/>
                      <a:gd name="connsiteX5" fmla="*/ 169472 w 177841"/>
                      <a:gd name="connsiteY5" fmla="*/ 10214 h 121922"/>
                      <a:gd name="connsiteX6" fmla="*/ 122888 w 177841"/>
                      <a:gd name="connsiteY6" fmla="*/ 10214 h 121922"/>
                      <a:gd name="connsiteX7" fmla="*/ 90200 w 177841"/>
                      <a:gd name="connsiteY7" fmla="*/ 42902 h 121922"/>
                      <a:gd name="connsiteX8" fmla="*/ 57512 w 177841"/>
                      <a:gd name="connsiteY8" fmla="*/ 10214 h 121922"/>
                      <a:gd name="connsiteX9" fmla="*/ 10928 w 177841"/>
                      <a:gd name="connsiteY9" fmla="*/ 10214 h 1219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7841" h="121922">
                        <a:moveTo>
                          <a:pt x="10928" y="10214"/>
                        </a:moveTo>
                        <a:cubicBezTo>
                          <a:pt x="-1936" y="23079"/>
                          <a:pt x="-1936" y="43936"/>
                          <a:pt x="10928" y="56801"/>
                        </a:cubicBezTo>
                        <a:lnTo>
                          <a:pt x="66908" y="112844"/>
                        </a:lnTo>
                        <a:cubicBezTo>
                          <a:pt x="79773" y="125705"/>
                          <a:pt x="100627" y="125705"/>
                          <a:pt x="113492" y="112844"/>
                        </a:cubicBezTo>
                        <a:lnTo>
                          <a:pt x="169472" y="56801"/>
                        </a:lnTo>
                        <a:cubicBezTo>
                          <a:pt x="182337" y="43936"/>
                          <a:pt x="182337" y="23079"/>
                          <a:pt x="169472" y="10214"/>
                        </a:cubicBezTo>
                        <a:cubicBezTo>
                          <a:pt x="156607" y="-2648"/>
                          <a:pt x="135753" y="-2648"/>
                          <a:pt x="122888" y="10214"/>
                        </a:cubicBezTo>
                        <a:lnTo>
                          <a:pt x="90200" y="42902"/>
                        </a:lnTo>
                        <a:lnTo>
                          <a:pt x="57512" y="10214"/>
                        </a:lnTo>
                        <a:cubicBezTo>
                          <a:pt x="44648" y="-2648"/>
                          <a:pt x="23793" y="-2648"/>
                          <a:pt x="10928" y="1021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65852" cap="rnd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73" name="Graphic 5">
                  <a:extLst>
                    <a:ext uri="{FF2B5EF4-FFF2-40B4-BE49-F238E27FC236}">
                      <a16:creationId xmlns:a16="http://schemas.microsoft.com/office/drawing/2014/main" id="{D2104FDF-58E5-695A-7DFC-4C3AA0877421}"/>
                    </a:ext>
                  </a:extLst>
                </p:cNvPr>
                <p:cNvGrpSpPr/>
                <p:nvPr/>
              </p:nvGrpSpPr>
              <p:grpSpPr>
                <a:xfrm>
                  <a:off x="10361920" y="5236191"/>
                  <a:ext cx="187135" cy="136069"/>
                  <a:chOff x="10361920" y="5236191"/>
                  <a:chExt cx="187135" cy="136069"/>
                </a:xfrm>
                <a:solidFill>
                  <a:srgbClr val="000000"/>
                </a:solidFill>
              </p:grpSpPr>
              <p:sp>
                <p:nvSpPr>
                  <p:cNvPr id="374" name="Freeform: Shape 373">
                    <a:extLst>
                      <a:ext uri="{FF2B5EF4-FFF2-40B4-BE49-F238E27FC236}">
                        <a16:creationId xmlns:a16="http://schemas.microsoft.com/office/drawing/2014/main" id="{E28050AA-1941-3FF7-D69D-E1DCFF4443DF}"/>
                      </a:ext>
                    </a:extLst>
                  </p:cNvPr>
                  <p:cNvSpPr/>
                  <p:nvPr/>
                </p:nvSpPr>
                <p:spPr>
                  <a:xfrm>
                    <a:off x="10394873" y="5269136"/>
                    <a:ext cx="121236" cy="70172"/>
                  </a:xfrm>
                  <a:custGeom>
                    <a:avLst/>
                    <a:gdLst>
                      <a:gd name="connsiteX0" fmla="*/ 1274 w 121236"/>
                      <a:gd name="connsiteY0" fmla="*/ 581 h 70172"/>
                      <a:gd name="connsiteX1" fmla="*/ 122511 w 121236"/>
                      <a:gd name="connsiteY1" fmla="*/ 70753 h 701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1236" h="70172">
                        <a:moveTo>
                          <a:pt x="1274" y="581"/>
                        </a:moveTo>
                        <a:lnTo>
                          <a:pt x="122511" y="70753"/>
                        </a:lnTo>
                      </a:path>
                    </a:pathLst>
                  </a:custGeom>
                  <a:solidFill>
                    <a:srgbClr val="000000"/>
                  </a:solidFill>
                  <a:ln w="65852" cap="rnd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5" name="Freeform: Shape 374">
                    <a:extLst>
                      <a:ext uri="{FF2B5EF4-FFF2-40B4-BE49-F238E27FC236}">
                        <a16:creationId xmlns:a16="http://schemas.microsoft.com/office/drawing/2014/main" id="{C41EBEED-EEE2-9439-9474-875E18726D84}"/>
                      </a:ext>
                    </a:extLst>
                  </p:cNvPr>
                  <p:cNvSpPr/>
                  <p:nvPr/>
                </p:nvSpPr>
                <p:spPr>
                  <a:xfrm>
                    <a:off x="10361920" y="5236191"/>
                    <a:ext cx="187135" cy="136069"/>
                  </a:xfrm>
                  <a:custGeom>
                    <a:avLst/>
                    <a:gdLst>
                      <a:gd name="connsiteX0" fmla="*/ 25744 w 187135"/>
                      <a:gd name="connsiteY0" fmla="*/ 1681 h 136069"/>
                      <a:gd name="connsiteX1" fmla="*/ 5733 w 187135"/>
                      <a:gd name="connsiteY1" fmla="*/ 16994 h 136069"/>
                      <a:gd name="connsiteX2" fmla="*/ 17685 w 187135"/>
                      <a:gd name="connsiteY2" fmla="*/ 62026 h 136069"/>
                      <a:gd name="connsiteX3" fmla="*/ 17702 w 187135"/>
                      <a:gd name="connsiteY3" fmla="*/ 62036 h 136069"/>
                      <a:gd name="connsiteX4" fmla="*/ 138991 w 187135"/>
                      <a:gd name="connsiteY4" fmla="*/ 132235 h 136069"/>
                      <a:gd name="connsiteX5" fmla="*/ 183968 w 187135"/>
                      <a:gd name="connsiteY5" fmla="*/ 120204 h 136069"/>
                      <a:gd name="connsiteX6" fmla="*/ 171972 w 187135"/>
                      <a:gd name="connsiteY6" fmla="*/ 75184 h 136069"/>
                      <a:gd name="connsiteX7" fmla="*/ 171936 w 187135"/>
                      <a:gd name="connsiteY7" fmla="*/ 75161 h 136069"/>
                      <a:gd name="connsiteX8" fmla="*/ 50709 w 187135"/>
                      <a:gd name="connsiteY8" fmla="*/ 5025 h 136069"/>
                      <a:gd name="connsiteX9" fmla="*/ 25744 w 187135"/>
                      <a:gd name="connsiteY9" fmla="*/ 1681 h 1360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7135" h="136069">
                        <a:moveTo>
                          <a:pt x="25744" y="1681"/>
                        </a:moveTo>
                        <a:cubicBezTo>
                          <a:pt x="17306" y="3931"/>
                          <a:pt x="10111" y="9440"/>
                          <a:pt x="5733" y="16994"/>
                        </a:cubicBezTo>
                        <a:cubicBezTo>
                          <a:pt x="-3403" y="32728"/>
                          <a:pt x="1947" y="52891"/>
                          <a:pt x="17685" y="62026"/>
                        </a:cubicBezTo>
                        <a:cubicBezTo>
                          <a:pt x="17689" y="62030"/>
                          <a:pt x="17695" y="62033"/>
                          <a:pt x="17702" y="62036"/>
                        </a:cubicBezTo>
                        <a:lnTo>
                          <a:pt x="138991" y="132235"/>
                        </a:lnTo>
                        <a:cubicBezTo>
                          <a:pt x="154736" y="141321"/>
                          <a:pt x="174862" y="135935"/>
                          <a:pt x="183968" y="120204"/>
                        </a:cubicBezTo>
                        <a:cubicBezTo>
                          <a:pt x="193087" y="104459"/>
                          <a:pt x="187717" y="84304"/>
                          <a:pt x="171972" y="75184"/>
                        </a:cubicBezTo>
                        <a:cubicBezTo>
                          <a:pt x="171959" y="75178"/>
                          <a:pt x="171949" y="75168"/>
                          <a:pt x="171936" y="75161"/>
                        </a:cubicBezTo>
                        <a:lnTo>
                          <a:pt x="50709" y="5025"/>
                        </a:lnTo>
                        <a:cubicBezTo>
                          <a:pt x="43158" y="647"/>
                          <a:pt x="34181" y="-556"/>
                          <a:pt x="25744" y="168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65852" cap="rnd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76" name="Graphic 5">
                  <a:extLst>
                    <a:ext uri="{FF2B5EF4-FFF2-40B4-BE49-F238E27FC236}">
                      <a16:creationId xmlns:a16="http://schemas.microsoft.com/office/drawing/2014/main" id="{D6FFA06B-A00B-95A0-C392-9BEFE9E030DA}"/>
                    </a:ext>
                  </a:extLst>
                </p:cNvPr>
                <p:cNvGrpSpPr/>
                <p:nvPr/>
              </p:nvGrpSpPr>
              <p:grpSpPr>
                <a:xfrm>
                  <a:off x="10285464" y="5159722"/>
                  <a:ext cx="142335" cy="162797"/>
                  <a:chOff x="10285464" y="5159722"/>
                  <a:chExt cx="142335" cy="162797"/>
                </a:xfrm>
                <a:solidFill>
                  <a:srgbClr val="000000"/>
                </a:solidFill>
              </p:grpSpPr>
              <p:sp>
                <p:nvSpPr>
                  <p:cNvPr id="377" name="Freeform: Shape 376">
                    <a:extLst>
                      <a:ext uri="{FF2B5EF4-FFF2-40B4-BE49-F238E27FC236}">
                        <a16:creationId xmlns:a16="http://schemas.microsoft.com/office/drawing/2014/main" id="{D81AC28E-2700-FAE2-BD74-DE2001EF28FF}"/>
                      </a:ext>
                    </a:extLst>
                  </p:cNvPr>
                  <p:cNvSpPr/>
                  <p:nvPr/>
                </p:nvSpPr>
                <p:spPr>
                  <a:xfrm>
                    <a:off x="10318441" y="5192704"/>
                    <a:ext cx="76431" cy="96857"/>
                  </a:xfrm>
                  <a:custGeom>
                    <a:avLst/>
                    <a:gdLst>
                      <a:gd name="connsiteX0" fmla="*/ 57270 w 76431"/>
                      <a:gd name="connsiteY0" fmla="*/ 575 h 96857"/>
                      <a:gd name="connsiteX1" fmla="*/ 77696 w 76431"/>
                      <a:gd name="connsiteY1" fmla="*/ 77007 h 96857"/>
                      <a:gd name="connsiteX2" fmla="*/ 1264 w 76431"/>
                      <a:gd name="connsiteY2" fmla="*/ 97432 h 96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6431" h="96857">
                        <a:moveTo>
                          <a:pt x="57270" y="575"/>
                        </a:moveTo>
                        <a:lnTo>
                          <a:pt x="77696" y="77007"/>
                        </a:lnTo>
                        <a:lnTo>
                          <a:pt x="1264" y="97432"/>
                        </a:lnTo>
                      </a:path>
                    </a:pathLst>
                  </a:custGeom>
                  <a:solidFill>
                    <a:srgbClr val="000000"/>
                  </a:solidFill>
                  <a:ln w="65852" cap="rnd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8" name="Freeform: Shape 377">
                    <a:extLst>
                      <a:ext uri="{FF2B5EF4-FFF2-40B4-BE49-F238E27FC236}">
                        <a16:creationId xmlns:a16="http://schemas.microsoft.com/office/drawing/2014/main" id="{52E2CE0C-0CEC-C153-B135-76579B92C388}"/>
                      </a:ext>
                    </a:extLst>
                  </p:cNvPr>
                  <p:cNvSpPr/>
                  <p:nvPr/>
                </p:nvSpPr>
                <p:spPr>
                  <a:xfrm>
                    <a:off x="10285464" y="5159722"/>
                    <a:ext cx="142335" cy="162797"/>
                  </a:xfrm>
                  <a:custGeom>
                    <a:avLst/>
                    <a:gdLst>
                      <a:gd name="connsiteX0" fmla="*/ 81727 w 142335"/>
                      <a:gd name="connsiteY0" fmla="*/ 1699 h 162797"/>
                      <a:gd name="connsiteX1" fmla="*/ 58435 w 142335"/>
                      <a:gd name="connsiteY1" fmla="*/ 42046 h 162797"/>
                      <a:gd name="connsiteX2" fmla="*/ 70338 w 142335"/>
                      <a:gd name="connsiteY2" fmla="*/ 86637 h 162797"/>
                      <a:gd name="connsiteX3" fmla="*/ 25747 w 142335"/>
                      <a:gd name="connsiteY3" fmla="*/ 98606 h 162797"/>
                      <a:gd name="connsiteX4" fmla="*/ 2380 w 142335"/>
                      <a:gd name="connsiteY4" fmla="*/ 138911 h 162797"/>
                      <a:gd name="connsiteX5" fmla="*/ 2389 w 142335"/>
                      <a:gd name="connsiteY5" fmla="*/ 138950 h 162797"/>
                      <a:gd name="connsiteX6" fmla="*/ 42734 w 142335"/>
                      <a:gd name="connsiteY6" fmla="*/ 162242 h 162797"/>
                      <a:gd name="connsiteX7" fmla="*/ 119176 w 142335"/>
                      <a:gd name="connsiteY7" fmla="*/ 141846 h 162797"/>
                      <a:gd name="connsiteX8" fmla="*/ 142471 w 142335"/>
                      <a:gd name="connsiteY8" fmla="*/ 101499 h 162797"/>
                      <a:gd name="connsiteX9" fmla="*/ 122071 w 142335"/>
                      <a:gd name="connsiteY9" fmla="*/ 25057 h 162797"/>
                      <a:gd name="connsiteX10" fmla="*/ 81763 w 142335"/>
                      <a:gd name="connsiteY10" fmla="*/ 1689 h 162797"/>
                      <a:gd name="connsiteX11" fmla="*/ 81727 w 142335"/>
                      <a:gd name="connsiteY11" fmla="*/ 1699 h 1627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2335" h="162797">
                        <a:moveTo>
                          <a:pt x="81727" y="1699"/>
                        </a:moveTo>
                        <a:cubicBezTo>
                          <a:pt x="64154" y="6410"/>
                          <a:pt x="53727" y="24474"/>
                          <a:pt x="58435" y="42046"/>
                        </a:cubicBezTo>
                        <a:lnTo>
                          <a:pt x="70338" y="86637"/>
                        </a:lnTo>
                        <a:lnTo>
                          <a:pt x="25747" y="98606"/>
                        </a:lnTo>
                        <a:cubicBezTo>
                          <a:pt x="8165" y="103281"/>
                          <a:pt x="-2299" y="121328"/>
                          <a:pt x="2380" y="138911"/>
                        </a:cubicBezTo>
                        <a:cubicBezTo>
                          <a:pt x="2383" y="138924"/>
                          <a:pt x="2386" y="138937"/>
                          <a:pt x="2389" y="138950"/>
                        </a:cubicBezTo>
                        <a:cubicBezTo>
                          <a:pt x="7101" y="156520"/>
                          <a:pt x="25161" y="166950"/>
                          <a:pt x="42734" y="162242"/>
                        </a:cubicBezTo>
                        <a:lnTo>
                          <a:pt x="119176" y="141846"/>
                        </a:lnTo>
                        <a:cubicBezTo>
                          <a:pt x="136748" y="137132"/>
                          <a:pt x="147175" y="119071"/>
                          <a:pt x="142471" y="101499"/>
                        </a:cubicBezTo>
                        <a:lnTo>
                          <a:pt x="122071" y="25057"/>
                        </a:lnTo>
                        <a:cubicBezTo>
                          <a:pt x="117393" y="7474"/>
                          <a:pt x="99346" y="-2986"/>
                          <a:pt x="81763" y="1689"/>
                        </a:cubicBezTo>
                        <a:cubicBezTo>
                          <a:pt x="81754" y="1692"/>
                          <a:pt x="81740" y="1696"/>
                          <a:pt x="81727" y="169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65852" cap="rnd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79" name="Graphic 5">
                  <a:extLst>
                    <a:ext uri="{FF2B5EF4-FFF2-40B4-BE49-F238E27FC236}">
                      <a16:creationId xmlns:a16="http://schemas.microsoft.com/office/drawing/2014/main" id="{529A1A9E-0089-95A1-E6D9-BA6B2C45D8CD}"/>
                    </a:ext>
                  </a:extLst>
                </p:cNvPr>
                <p:cNvGrpSpPr/>
                <p:nvPr/>
              </p:nvGrpSpPr>
              <p:grpSpPr>
                <a:xfrm>
                  <a:off x="10361915" y="5306346"/>
                  <a:ext cx="187162" cy="135762"/>
                  <a:chOff x="10361915" y="5306346"/>
                  <a:chExt cx="187162" cy="135762"/>
                </a:xfrm>
                <a:solidFill>
                  <a:srgbClr val="000000"/>
                </a:solidFill>
              </p:grpSpPr>
              <p:sp>
                <p:nvSpPr>
                  <p:cNvPr id="380" name="Freeform: Shape 379">
                    <a:extLst>
                      <a:ext uri="{FF2B5EF4-FFF2-40B4-BE49-F238E27FC236}">
                        <a16:creationId xmlns:a16="http://schemas.microsoft.com/office/drawing/2014/main" id="{16407744-703A-4FAC-3F71-1ABA55134118}"/>
                      </a:ext>
                    </a:extLst>
                  </p:cNvPr>
                  <p:cNvSpPr/>
                  <p:nvPr/>
                </p:nvSpPr>
                <p:spPr>
                  <a:xfrm>
                    <a:off x="10394873" y="5339309"/>
                    <a:ext cx="121236" cy="69842"/>
                  </a:xfrm>
                  <a:custGeom>
                    <a:avLst/>
                    <a:gdLst>
                      <a:gd name="connsiteX0" fmla="*/ 1274 w 121236"/>
                      <a:gd name="connsiteY0" fmla="*/ 70431 h 69842"/>
                      <a:gd name="connsiteX1" fmla="*/ 122511 w 121236"/>
                      <a:gd name="connsiteY1" fmla="*/ 588 h 69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1236" h="69842">
                        <a:moveTo>
                          <a:pt x="1274" y="70431"/>
                        </a:moveTo>
                        <a:lnTo>
                          <a:pt x="122511" y="588"/>
                        </a:lnTo>
                      </a:path>
                    </a:pathLst>
                  </a:custGeom>
                  <a:solidFill>
                    <a:srgbClr val="000000"/>
                  </a:solidFill>
                  <a:ln w="65852" cap="rnd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1" name="Freeform: Shape 380">
                    <a:extLst>
                      <a:ext uri="{FF2B5EF4-FFF2-40B4-BE49-F238E27FC236}">
                        <a16:creationId xmlns:a16="http://schemas.microsoft.com/office/drawing/2014/main" id="{73036A72-3F95-01CC-BDDA-56F2283D32E4}"/>
                      </a:ext>
                    </a:extLst>
                  </p:cNvPr>
                  <p:cNvSpPr/>
                  <p:nvPr/>
                </p:nvSpPr>
                <p:spPr>
                  <a:xfrm>
                    <a:off x="10361915" y="5306346"/>
                    <a:ext cx="187162" cy="135762"/>
                  </a:xfrm>
                  <a:custGeom>
                    <a:avLst/>
                    <a:gdLst>
                      <a:gd name="connsiteX0" fmla="*/ 138996 w 187162"/>
                      <a:gd name="connsiteY0" fmla="*/ 5014 h 135762"/>
                      <a:gd name="connsiteX1" fmla="*/ 17769 w 187162"/>
                      <a:gd name="connsiteY1" fmla="*/ 74831 h 135762"/>
                      <a:gd name="connsiteX2" fmla="*/ 5672 w 187162"/>
                      <a:gd name="connsiteY2" fmla="*/ 119807 h 135762"/>
                      <a:gd name="connsiteX3" fmla="*/ 50648 w 187162"/>
                      <a:gd name="connsiteY3" fmla="*/ 131970 h 135762"/>
                      <a:gd name="connsiteX4" fmla="*/ 50651 w 187162"/>
                      <a:gd name="connsiteY4" fmla="*/ 131967 h 135762"/>
                      <a:gd name="connsiteX5" fmla="*/ 171941 w 187162"/>
                      <a:gd name="connsiteY5" fmla="*/ 62088 h 135762"/>
                      <a:gd name="connsiteX6" fmla="*/ 184038 w 187162"/>
                      <a:gd name="connsiteY6" fmla="*/ 17111 h 135762"/>
                      <a:gd name="connsiteX7" fmla="*/ 139052 w 187162"/>
                      <a:gd name="connsiteY7" fmla="*/ 4981 h 135762"/>
                      <a:gd name="connsiteX8" fmla="*/ 138996 w 187162"/>
                      <a:gd name="connsiteY8" fmla="*/ 5014 h 135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7162" h="135762">
                        <a:moveTo>
                          <a:pt x="138996" y="5014"/>
                        </a:moveTo>
                        <a:lnTo>
                          <a:pt x="17769" y="74831"/>
                        </a:lnTo>
                        <a:cubicBezTo>
                          <a:pt x="2015" y="83913"/>
                          <a:pt x="-3401" y="104046"/>
                          <a:pt x="5672" y="119807"/>
                        </a:cubicBezTo>
                        <a:cubicBezTo>
                          <a:pt x="14735" y="135584"/>
                          <a:pt x="34871" y="141030"/>
                          <a:pt x="50648" y="131970"/>
                        </a:cubicBezTo>
                        <a:cubicBezTo>
                          <a:pt x="50648" y="131970"/>
                          <a:pt x="50648" y="131970"/>
                          <a:pt x="50651" y="131967"/>
                        </a:cubicBezTo>
                        <a:lnTo>
                          <a:pt x="171941" y="62088"/>
                        </a:lnTo>
                        <a:cubicBezTo>
                          <a:pt x="187695" y="53005"/>
                          <a:pt x="193111" y="32872"/>
                          <a:pt x="184038" y="17111"/>
                        </a:cubicBezTo>
                        <a:cubicBezTo>
                          <a:pt x="174965" y="1341"/>
                          <a:pt x="154826" y="-4092"/>
                          <a:pt x="139052" y="4981"/>
                        </a:cubicBezTo>
                        <a:cubicBezTo>
                          <a:pt x="139036" y="4994"/>
                          <a:pt x="139016" y="5004"/>
                          <a:pt x="138996" y="501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65852" cap="rnd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82" name="Graphic 5">
                  <a:extLst>
                    <a:ext uri="{FF2B5EF4-FFF2-40B4-BE49-F238E27FC236}">
                      <a16:creationId xmlns:a16="http://schemas.microsoft.com/office/drawing/2014/main" id="{CF69BE27-9F24-F5FD-BE1F-CAF5F9583B05}"/>
                    </a:ext>
                  </a:extLst>
                </p:cNvPr>
                <p:cNvGrpSpPr/>
                <p:nvPr/>
              </p:nvGrpSpPr>
              <p:grpSpPr>
                <a:xfrm>
                  <a:off x="10285464" y="4921194"/>
                  <a:ext cx="142335" cy="162736"/>
                  <a:chOff x="10285464" y="4921194"/>
                  <a:chExt cx="142335" cy="162736"/>
                </a:xfrm>
                <a:solidFill>
                  <a:srgbClr val="000000"/>
                </a:solidFill>
              </p:grpSpPr>
              <p:sp>
                <p:nvSpPr>
                  <p:cNvPr id="383" name="Freeform: Shape 382">
                    <a:extLst>
                      <a:ext uri="{FF2B5EF4-FFF2-40B4-BE49-F238E27FC236}">
                        <a16:creationId xmlns:a16="http://schemas.microsoft.com/office/drawing/2014/main" id="{78193537-A174-C180-58A3-D0F158067F99}"/>
                      </a:ext>
                    </a:extLst>
                  </p:cNvPr>
                  <p:cNvSpPr/>
                  <p:nvPr/>
                </p:nvSpPr>
                <p:spPr>
                  <a:xfrm>
                    <a:off x="10318441" y="4954141"/>
                    <a:ext cx="76431" cy="96857"/>
                  </a:xfrm>
                  <a:custGeom>
                    <a:avLst/>
                    <a:gdLst>
                      <a:gd name="connsiteX0" fmla="*/ 1264 w 76431"/>
                      <a:gd name="connsiteY0" fmla="*/ 538 h 96857"/>
                      <a:gd name="connsiteX1" fmla="*/ 77696 w 76431"/>
                      <a:gd name="connsiteY1" fmla="*/ 20963 h 96857"/>
                      <a:gd name="connsiteX2" fmla="*/ 57270 w 76431"/>
                      <a:gd name="connsiteY2" fmla="*/ 97395 h 96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6431" h="96857">
                        <a:moveTo>
                          <a:pt x="1264" y="538"/>
                        </a:moveTo>
                        <a:lnTo>
                          <a:pt x="77696" y="20963"/>
                        </a:lnTo>
                        <a:lnTo>
                          <a:pt x="57270" y="97395"/>
                        </a:lnTo>
                      </a:path>
                    </a:pathLst>
                  </a:custGeom>
                  <a:solidFill>
                    <a:srgbClr val="000000"/>
                  </a:solidFill>
                  <a:ln w="65852" cap="rnd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4" name="Freeform: Shape 383">
                    <a:extLst>
                      <a:ext uri="{FF2B5EF4-FFF2-40B4-BE49-F238E27FC236}">
                        <a16:creationId xmlns:a16="http://schemas.microsoft.com/office/drawing/2014/main" id="{7528EEE8-8FE6-DDF3-B797-8B9DD56C8A90}"/>
                      </a:ext>
                    </a:extLst>
                  </p:cNvPr>
                  <p:cNvSpPr/>
                  <p:nvPr/>
                </p:nvSpPr>
                <p:spPr>
                  <a:xfrm>
                    <a:off x="10285464" y="4921194"/>
                    <a:ext cx="142335" cy="162736"/>
                  </a:xfrm>
                  <a:custGeom>
                    <a:avLst/>
                    <a:gdLst>
                      <a:gd name="connsiteX0" fmla="*/ 42734 w 142335"/>
                      <a:gd name="connsiteY0" fmla="*/ 1667 h 162736"/>
                      <a:gd name="connsiteX1" fmla="*/ 2389 w 142335"/>
                      <a:gd name="connsiteY1" fmla="*/ 24959 h 162736"/>
                      <a:gd name="connsiteX2" fmla="*/ 25711 w 142335"/>
                      <a:gd name="connsiteY2" fmla="*/ 65296 h 162736"/>
                      <a:gd name="connsiteX3" fmla="*/ 25747 w 142335"/>
                      <a:gd name="connsiteY3" fmla="*/ 65306 h 162736"/>
                      <a:gd name="connsiteX4" fmla="*/ 70338 w 142335"/>
                      <a:gd name="connsiteY4" fmla="*/ 77272 h 162736"/>
                      <a:gd name="connsiteX5" fmla="*/ 58435 w 142335"/>
                      <a:gd name="connsiteY5" fmla="*/ 121866 h 162736"/>
                      <a:gd name="connsiteX6" fmla="*/ 81727 w 142335"/>
                      <a:gd name="connsiteY6" fmla="*/ 162144 h 162736"/>
                      <a:gd name="connsiteX7" fmla="*/ 122071 w 142335"/>
                      <a:gd name="connsiteY7" fmla="*/ 138852 h 162736"/>
                      <a:gd name="connsiteX8" fmla="*/ 142471 w 142335"/>
                      <a:gd name="connsiteY8" fmla="*/ 62410 h 162736"/>
                      <a:gd name="connsiteX9" fmla="*/ 119175 w 142335"/>
                      <a:gd name="connsiteY9" fmla="*/ 22066 h 1627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42335" h="162736">
                        <a:moveTo>
                          <a:pt x="42734" y="1667"/>
                        </a:moveTo>
                        <a:cubicBezTo>
                          <a:pt x="25161" y="-3038"/>
                          <a:pt x="7100" y="7389"/>
                          <a:pt x="2389" y="24959"/>
                        </a:cubicBezTo>
                        <a:cubicBezTo>
                          <a:pt x="-2309" y="42538"/>
                          <a:pt x="8132" y="60595"/>
                          <a:pt x="25711" y="65296"/>
                        </a:cubicBezTo>
                        <a:cubicBezTo>
                          <a:pt x="25721" y="65300"/>
                          <a:pt x="25734" y="65303"/>
                          <a:pt x="25747" y="65306"/>
                        </a:cubicBezTo>
                        <a:lnTo>
                          <a:pt x="70338" y="77272"/>
                        </a:lnTo>
                        <a:lnTo>
                          <a:pt x="58435" y="121866"/>
                        </a:lnTo>
                        <a:cubicBezTo>
                          <a:pt x="53770" y="139416"/>
                          <a:pt x="64187" y="157433"/>
                          <a:pt x="81727" y="162144"/>
                        </a:cubicBezTo>
                        <a:cubicBezTo>
                          <a:pt x="99300" y="166852"/>
                          <a:pt x="117360" y="156425"/>
                          <a:pt x="122071" y="138852"/>
                        </a:cubicBezTo>
                        <a:lnTo>
                          <a:pt x="142471" y="62410"/>
                        </a:lnTo>
                        <a:cubicBezTo>
                          <a:pt x="147175" y="44838"/>
                          <a:pt x="136748" y="26777"/>
                          <a:pt x="119175" y="2206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65852" cap="rnd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85" name="Graphic 5">
                  <a:extLst>
                    <a:ext uri="{FF2B5EF4-FFF2-40B4-BE49-F238E27FC236}">
                      <a16:creationId xmlns:a16="http://schemas.microsoft.com/office/drawing/2014/main" id="{88509F97-5D1D-7B42-0C29-B521CB17531E}"/>
                    </a:ext>
                  </a:extLst>
                </p:cNvPr>
                <p:cNvGrpSpPr/>
                <p:nvPr/>
              </p:nvGrpSpPr>
              <p:grpSpPr>
                <a:xfrm>
                  <a:off x="10483165" y="5306334"/>
                  <a:ext cx="65889" cy="205582"/>
                  <a:chOff x="10483165" y="5306334"/>
                  <a:chExt cx="65889" cy="205582"/>
                </a:xfrm>
                <a:solidFill>
                  <a:srgbClr val="000000"/>
                </a:solidFill>
              </p:grpSpPr>
              <p:sp>
                <p:nvSpPr>
                  <p:cNvPr id="386" name="Freeform: Shape 385">
                    <a:extLst>
                      <a:ext uri="{FF2B5EF4-FFF2-40B4-BE49-F238E27FC236}">
                        <a16:creationId xmlns:a16="http://schemas.microsoft.com/office/drawing/2014/main" id="{93E8295B-50F2-C94C-4686-7E6304C2CC38}"/>
                      </a:ext>
                    </a:extLst>
                  </p:cNvPr>
                  <p:cNvSpPr/>
                  <p:nvPr/>
                </p:nvSpPr>
                <p:spPr>
                  <a:xfrm>
                    <a:off x="10516110" y="5339309"/>
                    <a:ext cx="7723" cy="139686"/>
                  </a:xfrm>
                  <a:custGeom>
                    <a:avLst/>
                    <a:gdLst>
                      <a:gd name="connsiteX0" fmla="*/ 1280 w 7723"/>
                      <a:gd name="connsiteY0" fmla="*/ 140277 h 139686"/>
                      <a:gd name="connsiteX1" fmla="*/ 1280 w 7723"/>
                      <a:gd name="connsiteY1" fmla="*/ 591 h 1396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723" h="139686">
                        <a:moveTo>
                          <a:pt x="1280" y="140277"/>
                        </a:moveTo>
                        <a:lnTo>
                          <a:pt x="1280" y="591"/>
                        </a:lnTo>
                      </a:path>
                    </a:pathLst>
                  </a:custGeom>
                  <a:solidFill>
                    <a:srgbClr val="000000"/>
                  </a:solidFill>
                  <a:ln w="65852" cap="rnd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7" name="Freeform: Shape 386">
                    <a:extLst>
                      <a:ext uri="{FF2B5EF4-FFF2-40B4-BE49-F238E27FC236}">
                        <a16:creationId xmlns:a16="http://schemas.microsoft.com/office/drawing/2014/main" id="{C0660220-E9FD-1DF2-1F8D-86EC091895DC}"/>
                      </a:ext>
                    </a:extLst>
                  </p:cNvPr>
                  <p:cNvSpPr/>
                  <p:nvPr/>
                </p:nvSpPr>
                <p:spPr>
                  <a:xfrm>
                    <a:off x="10483165" y="5306334"/>
                    <a:ext cx="65889" cy="205582"/>
                  </a:xfrm>
                  <a:custGeom>
                    <a:avLst/>
                    <a:gdLst>
                      <a:gd name="connsiteX0" fmla="*/ 34225 w 65889"/>
                      <a:gd name="connsiteY0" fmla="*/ 591 h 205582"/>
                      <a:gd name="connsiteX1" fmla="*/ 1280 w 65889"/>
                      <a:gd name="connsiteY1" fmla="*/ 33536 h 205582"/>
                      <a:gd name="connsiteX2" fmla="*/ 1280 w 65889"/>
                      <a:gd name="connsiteY2" fmla="*/ 173229 h 205582"/>
                      <a:gd name="connsiteX3" fmla="*/ 34225 w 65889"/>
                      <a:gd name="connsiteY3" fmla="*/ 206173 h 205582"/>
                      <a:gd name="connsiteX4" fmla="*/ 67169 w 65889"/>
                      <a:gd name="connsiteY4" fmla="*/ 173229 h 205582"/>
                      <a:gd name="connsiteX5" fmla="*/ 67169 w 65889"/>
                      <a:gd name="connsiteY5" fmla="*/ 33536 h 205582"/>
                      <a:gd name="connsiteX6" fmla="*/ 34225 w 65889"/>
                      <a:gd name="connsiteY6" fmla="*/ 591 h 205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5889" h="205582">
                        <a:moveTo>
                          <a:pt x="34225" y="591"/>
                        </a:moveTo>
                        <a:cubicBezTo>
                          <a:pt x="16029" y="591"/>
                          <a:pt x="1280" y="15341"/>
                          <a:pt x="1280" y="33536"/>
                        </a:cubicBezTo>
                        <a:lnTo>
                          <a:pt x="1280" y="173229"/>
                        </a:lnTo>
                        <a:cubicBezTo>
                          <a:pt x="1280" y="191424"/>
                          <a:pt x="16029" y="206173"/>
                          <a:pt x="34225" y="206173"/>
                        </a:cubicBezTo>
                        <a:cubicBezTo>
                          <a:pt x="52420" y="206173"/>
                          <a:pt x="67169" y="191424"/>
                          <a:pt x="67169" y="173229"/>
                        </a:cubicBezTo>
                        <a:lnTo>
                          <a:pt x="67169" y="33536"/>
                        </a:lnTo>
                        <a:cubicBezTo>
                          <a:pt x="67169" y="15341"/>
                          <a:pt x="52420" y="591"/>
                          <a:pt x="34225" y="59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65852" cap="rnd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88" name="Graphic 5">
                  <a:extLst>
                    <a:ext uri="{FF2B5EF4-FFF2-40B4-BE49-F238E27FC236}">
                      <a16:creationId xmlns:a16="http://schemas.microsoft.com/office/drawing/2014/main" id="{A96A06D5-1809-78F4-EE67-2E95767C573D}"/>
                    </a:ext>
                  </a:extLst>
                </p:cNvPr>
                <p:cNvGrpSpPr/>
                <p:nvPr/>
              </p:nvGrpSpPr>
              <p:grpSpPr>
                <a:xfrm>
                  <a:off x="10427189" y="5446033"/>
                  <a:ext cx="177841" cy="121922"/>
                  <a:chOff x="10427189" y="5446033"/>
                  <a:chExt cx="177841" cy="121922"/>
                </a:xfrm>
                <a:solidFill>
                  <a:srgbClr val="000000"/>
                </a:solidFill>
              </p:grpSpPr>
              <p:sp>
                <p:nvSpPr>
                  <p:cNvPr id="389" name="Freeform: Shape 388">
                    <a:extLst>
                      <a:ext uri="{FF2B5EF4-FFF2-40B4-BE49-F238E27FC236}">
                        <a16:creationId xmlns:a16="http://schemas.microsoft.com/office/drawing/2014/main" id="{4CFC34DB-FDE2-8B58-B62E-DEA648AD9C2D}"/>
                      </a:ext>
                    </a:extLst>
                  </p:cNvPr>
                  <p:cNvSpPr/>
                  <p:nvPr/>
                </p:nvSpPr>
                <p:spPr>
                  <a:xfrm>
                    <a:off x="10460103" y="5478995"/>
                    <a:ext cx="112012" cy="56006"/>
                  </a:xfrm>
                  <a:custGeom>
                    <a:avLst/>
                    <a:gdLst>
                      <a:gd name="connsiteX0" fmla="*/ 1280 w 112012"/>
                      <a:gd name="connsiteY0" fmla="*/ 56607 h 56006"/>
                      <a:gd name="connsiteX1" fmla="*/ 57286 w 112012"/>
                      <a:gd name="connsiteY1" fmla="*/ 601 h 56006"/>
                      <a:gd name="connsiteX2" fmla="*/ 113292 w 112012"/>
                      <a:gd name="connsiteY2" fmla="*/ 56607 h 560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12012" h="56006">
                        <a:moveTo>
                          <a:pt x="1280" y="56607"/>
                        </a:moveTo>
                        <a:lnTo>
                          <a:pt x="57286" y="601"/>
                        </a:lnTo>
                        <a:lnTo>
                          <a:pt x="113292" y="56607"/>
                        </a:lnTo>
                      </a:path>
                    </a:pathLst>
                  </a:custGeom>
                  <a:solidFill>
                    <a:srgbClr val="000000"/>
                  </a:solidFill>
                  <a:ln w="65852" cap="rnd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0" name="Freeform: Shape 389">
                    <a:extLst>
                      <a:ext uri="{FF2B5EF4-FFF2-40B4-BE49-F238E27FC236}">
                        <a16:creationId xmlns:a16="http://schemas.microsoft.com/office/drawing/2014/main" id="{DD8544EF-0443-593A-8E59-6308CA71D9BD}"/>
                      </a:ext>
                    </a:extLst>
                  </p:cNvPr>
                  <p:cNvSpPr/>
                  <p:nvPr/>
                </p:nvSpPr>
                <p:spPr>
                  <a:xfrm>
                    <a:off x="10427189" y="5446033"/>
                    <a:ext cx="177841" cy="121922"/>
                  </a:xfrm>
                  <a:custGeom>
                    <a:avLst/>
                    <a:gdLst>
                      <a:gd name="connsiteX0" fmla="*/ 66908 w 177841"/>
                      <a:gd name="connsiteY0" fmla="*/ 10247 h 121922"/>
                      <a:gd name="connsiteX1" fmla="*/ 10928 w 177841"/>
                      <a:gd name="connsiteY1" fmla="*/ 66290 h 121922"/>
                      <a:gd name="connsiteX2" fmla="*/ 10928 w 177841"/>
                      <a:gd name="connsiteY2" fmla="*/ 112877 h 121922"/>
                      <a:gd name="connsiteX3" fmla="*/ 57512 w 177841"/>
                      <a:gd name="connsiteY3" fmla="*/ 112877 h 121922"/>
                      <a:gd name="connsiteX4" fmla="*/ 90200 w 177841"/>
                      <a:gd name="connsiteY4" fmla="*/ 80126 h 121922"/>
                      <a:gd name="connsiteX5" fmla="*/ 122888 w 177841"/>
                      <a:gd name="connsiteY5" fmla="*/ 112877 h 121922"/>
                      <a:gd name="connsiteX6" fmla="*/ 169472 w 177841"/>
                      <a:gd name="connsiteY6" fmla="*/ 112877 h 121922"/>
                      <a:gd name="connsiteX7" fmla="*/ 169472 w 177841"/>
                      <a:gd name="connsiteY7" fmla="*/ 66290 h 121922"/>
                      <a:gd name="connsiteX8" fmla="*/ 113492 w 177841"/>
                      <a:gd name="connsiteY8" fmla="*/ 10247 h 121922"/>
                      <a:gd name="connsiteX9" fmla="*/ 66908 w 177841"/>
                      <a:gd name="connsiteY9" fmla="*/ 10247 h 1219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7841" h="121922">
                        <a:moveTo>
                          <a:pt x="66908" y="10247"/>
                        </a:moveTo>
                        <a:lnTo>
                          <a:pt x="10928" y="66290"/>
                        </a:lnTo>
                        <a:cubicBezTo>
                          <a:pt x="-1936" y="79155"/>
                          <a:pt x="-1936" y="100012"/>
                          <a:pt x="10928" y="112877"/>
                        </a:cubicBezTo>
                        <a:cubicBezTo>
                          <a:pt x="23793" y="125739"/>
                          <a:pt x="44648" y="125739"/>
                          <a:pt x="57512" y="112877"/>
                        </a:cubicBezTo>
                        <a:lnTo>
                          <a:pt x="90200" y="80126"/>
                        </a:lnTo>
                        <a:lnTo>
                          <a:pt x="122888" y="112877"/>
                        </a:lnTo>
                        <a:cubicBezTo>
                          <a:pt x="135753" y="125739"/>
                          <a:pt x="156607" y="125739"/>
                          <a:pt x="169472" y="112877"/>
                        </a:cubicBezTo>
                        <a:cubicBezTo>
                          <a:pt x="182337" y="100012"/>
                          <a:pt x="182337" y="79155"/>
                          <a:pt x="169472" y="66290"/>
                        </a:cubicBezTo>
                        <a:lnTo>
                          <a:pt x="113492" y="10247"/>
                        </a:lnTo>
                        <a:cubicBezTo>
                          <a:pt x="100627" y="-2614"/>
                          <a:pt x="79773" y="-2614"/>
                          <a:pt x="66908" y="1024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65852" cap="rnd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91" name="Graphic 5">
                  <a:extLst>
                    <a:ext uri="{FF2B5EF4-FFF2-40B4-BE49-F238E27FC236}">
                      <a16:creationId xmlns:a16="http://schemas.microsoft.com/office/drawing/2014/main" id="{3B933FB8-F371-9034-444E-9B499882EDF9}"/>
                    </a:ext>
                  </a:extLst>
                </p:cNvPr>
                <p:cNvGrpSpPr/>
                <p:nvPr/>
              </p:nvGrpSpPr>
              <p:grpSpPr>
                <a:xfrm>
                  <a:off x="10483142" y="5306346"/>
                  <a:ext cx="187162" cy="135761"/>
                  <a:chOff x="10483142" y="5306346"/>
                  <a:chExt cx="187162" cy="135761"/>
                </a:xfrm>
                <a:solidFill>
                  <a:srgbClr val="000000"/>
                </a:solidFill>
              </p:grpSpPr>
              <p:sp>
                <p:nvSpPr>
                  <p:cNvPr id="392" name="Freeform: Shape 391">
                    <a:extLst>
                      <a:ext uri="{FF2B5EF4-FFF2-40B4-BE49-F238E27FC236}">
                        <a16:creationId xmlns:a16="http://schemas.microsoft.com/office/drawing/2014/main" id="{395AD398-07A3-BA66-7BCC-363AA0BD4ACE}"/>
                      </a:ext>
                    </a:extLst>
                  </p:cNvPr>
                  <p:cNvSpPr/>
                  <p:nvPr/>
                </p:nvSpPr>
                <p:spPr>
                  <a:xfrm>
                    <a:off x="10516110" y="5339309"/>
                    <a:ext cx="121236" cy="69842"/>
                  </a:xfrm>
                  <a:custGeom>
                    <a:avLst/>
                    <a:gdLst>
                      <a:gd name="connsiteX0" fmla="*/ 122523 w 121236"/>
                      <a:gd name="connsiteY0" fmla="*/ 70431 h 69842"/>
                      <a:gd name="connsiteX1" fmla="*/ 1286 w 121236"/>
                      <a:gd name="connsiteY1" fmla="*/ 588 h 69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1236" h="69842">
                        <a:moveTo>
                          <a:pt x="122523" y="70431"/>
                        </a:moveTo>
                        <a:lnTo>
                          <a:pt x="1286" y="588"/>
                        </a:lnTo>
                      </a:path>
                    </a:pathLst>
                  </a:custGeom>
                  <a:solidFill>
                    <a:srgbClr val="000000"/>
                  </a:solidFill>
                  <a:ln w="65852" cap="rnd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3" name="Freeform: Shape 392">
                    <a:extLst>
                      <a:ext uri="{FF2B5EF4-FFF2-40B4-BE49-F238E27FC236}">
                        <a16:creationId xmlns:a16="http://schemas.microsoft.com/office/drawing/2014/main" id="{7597BBC6-C8D6-90F0-E49C-79FC914CDCFF}"/>
                      </a:ext>
                    </a:extLst>
                  </p:cNvPr>
                  <p:cNvSpPr/>
                  <p:nvPr/>
                </p:nvSpPr>
                <p:spPr>
                  <a:xfrm>
                    <a:off x="10483142" y="5306346"/>
                    <a:ext cx="187162" cy="135761"/>
                  </a:xfrm>
                  <a:custGeom>
                    <a:avLst/>
                    <a:gdLst>
                      <a:gd name="connsiteX0" fmla="*/ 50726 w 187162"/>
                      <a:gd name="connsiteY0" fmla="*/ 5013 h 135761"/>
                      <a:gd name="connsiteX1" fmla="*/ 5717 w 187162"/>
                      <a:gd name="connsiteY1" fmla="*/ 17054 h 135761"/>
                      <a:gd name="connsiteX2" fmla="*/ 5684 w 187162"/>
                      <a:gd name="connsiteY2" fmla="*/ 17110 h 135761"/>
                      <a:gd name="connsiteX3" fmla="*/ 17781 w 187162"/>
                      <a:gd name="connsiteY3" fmla="*/ 62087 h 135761"/>
                      <a:gd name="connsiteX4" fmla="*/ 139071 w 187162"/>
                      <a:gd name="connsiteY4" fmla="*/ 131966 h 135761"/>
                      <a:gd name="connsiteX5" fmla="*/ 184047 w 187162"/>
                      <a:gd name="connsiteY5" fmla="*/ 119809 h 135761"/>
                      <a:gd name="connsiteX6" fmla="*/ 184050 w 187162"/>
                      <a:gd name="connsiteY6" fmla="*/ 119806 h 135761"/>
                      <a:gd name="connsiteX7" fmla="*/ 171953 w 187162"/>
                      <a:gd name="connsiteY7" fmla="*/ 74830 h 135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7162" h="135761">
                        <a:moveTo>
                          <a:pt x="50726" y="5013"/>
                        </a:moveTo>
                        <a:cubicBezTo>
                          <a:pt x="34972" y="-4090"/>
                          <a:pt x="14823" y="1300"/>
                          <a:pt x="5717" y="17054"/>
                        </a:cubicBezTo>
                        <a:cubicBezTo>
                          <a:pt x="5707" y="17074"/>
                          <a:pt x="5694" y="17091"/>
                          <a:pt x="5684" y="17110"/>
                        </a:cubicBezTo>
                        <a:cubicBezTo>
                          <a:pt x="-3389" y="32871"/>
                          <a:pt x="2027" y="53004"/>
                          <a:pt x="17781" y="62087"/>
                        </a:cubicBezTo>
                        <a:lnTo>
                          <a:pt x="139071" y="131966"/>
                        </a:lnTo>
                        <a:cubicBezTo>
                          <a:pt x="154851" y="141029"/>
                          <a:pt x="174987" y="135587"/>
                          <a:pt x="184047" y="119809"/>
                        </a:cubicBezTo>
                        <a:cubicBezTo>
                          <a:pt x="184050" y="119806"/>
                          <a:pt x="184050" y="119806"/>
                          <a:pt x="184050" y="119806"/>
                        </a:cubicBezTo>
                        <a:cubicBezTo>
                          <a:pt x="193123" y="104045"/>
                          <a:pt x="187707" y="83913"/>
                          <a:pt x="171953" y="7483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65852" cap="rnd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94" name="Graphic 5">
                  <a:extLst>
                    <a:ext uri="{FF2B5EF4-FFF2-40B4-BE49-F238E27FC236}">
                      <a16:creationId xmlns:a16="http://schemas.microsoft.com/office/drawing/2014/main" id="{83B719FC-0E9B-8ABF-0939-430E3C4290FE}"/>
                    </a:ext>
                  </a:extLst>
                </p:cNvPr>
                <p:cNvGrpSpPr/>
                <p:nvPr/>
              </p:nvGrpSpPr>
              <p:grpSpPr>
                <a:xfrm>
                  <a:off x="10604419" y="5355779"/>
                  <a:ext cx="142335" cy="162736"/>
                  <a:chOff x="10604419" y="5355779"/>
                  <a:chExt cx="142335" cy="162736"/>
                </a:xfrm>
                <a:solidFill>
                  <a:srgbClr val="000000"/>
                </a:solidFill>
              </p:grpSpPr>
              <p:sp>
                <p:nvSpPr>
                  <p:cNvPr id="395" name="Freeform: Shape 394">
                    <a:extLst>
                      <a:ext uri="{FF2B5EF4-FFF2-40B4-BE49-F238E27FC236}">
                        <a16:creationId xmlns:a16="http://schemas.microsoft.com/office/drawing/2014/main" id="{2762E1B7-634D-6251-74DF-9159C08DE7B8}"/>
                      </a:ext>
                    </a:extLst>
                  </p:cNvPr>
                  <p:cNvSpPr/>
                  <p:nvPr/>
                </p:nvSpPr>
                <p:spPr>
                  <a:xfrm>
                    <a:off x="10637347" y="5388726"/>
                    <a:ext cx="76431" cy="96857"/>
                  </a:xfrm>
                  <a:custGeom>
                    <a:avLst/>
                    <a:gdLst>
                      <a:gd name="connsiteX0" fmla="*/ 21721 w 76431"/>
                      <a:gd name="connsiteY0" fmla="*/ 97452 h 96857"/>
                      <a:gd name="connsiteX1" fmla="*/ 1296 w 76431"/>
                      <a:gd name="connsiteY1" fmla="*/ 21020 h 96857"/>
                      <a:gd name="connsiteX2" fmla="*/ 77728 w 76431"/>
                      <a:gd name="connsiteY2" fmla="*/ 594 h 96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6431" h="96857">
                        <a:moveTo>
                          <a:pt x="21721" y="97452"/>
                        </a:moveTo>
                        <a:lnTo>
                          <a:pt x="1296" y="21020"/>
                        </a:lnTo>
                        <a:lnTo>
                          <a:pt x="77728" y="594"/>
                        </a:lnTo>
                      </a:path>
                    </a:pathLst>
                  </a:custGeom>
                  <a:solidFill>
                    <a:srgbClr val="000000"/>
                  </a:solidFill>
                  <a:ln w="65852" cap="rnd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6" name="Freeform: Shape 395">
                    <a:extLst>
                      <a:ext uri="{FF2B5EF4-FFF2-40B4-BE49-F238E27FC236}">
                        <a16:creationId xmlns:a16="http://schemas.microsoft.com/office/drawing/2014/main" id="{2D5BD607-F5D5-B128-45BE-CEC4DC36CEB5}"/>
                      </a:ext>
                    </a:extLst>
                  </p:cNvPr>
                  <p:cNvSpPr/>
                  <p:nvPr/>
                </p:nvSpPr>
                <p:spPr>
                  <a:xfrm>
                    <a:off x="10604419" y="5355779"/>
                    <a:ext cx="142335" cy="162736"/>
                  </a:xfrm>
                  <a:custGeom>
                    <a:avLst/>
                    <a:gdLst>
                      <a:gd name="connsiteX0" fmla="*/ 102162 w 142335"/>
                      <a:gd name="connsiteY0" fmla="*/ 1723 h 162736"/>
                      <a:gd name="connsiteX1" fmla="*/ 25720 w 142335"/>
                      <a:gd name="connsiteY1" fmla="*/ 22122 h 162736"/>
                      <a:gd name="connsiteX2" fmla="*/ 2425 w 142335"/>
                      <a:gd name="connsiteY2" fmla="*/ 62467 h 162736"/>
                      <a:gd name="connsiteX3" fmla="*/ 22824 w 142335"/>
                      <a:gd name="connsiteY3" fmla="*/ 138909 h 162736"/>
                      <a:gd name="connsiteX4" fmla="*/ 63168 w 142335"/>
                      <a:gd name="connsiteY4" fmla="*/ 162200 h 162736"/>
                      <a:gd name="connsiteX5" fmla="*/ 86460 w 142335"/>
                      <a:gd name="connsiteY5" fmla="*/ 121922 h 162736"/>
                      <a:gd name="connsiteX6" fmla="*/ 74557 w 142335"/>
                      <a:gd name="connsiteY6" fmla="*/ 77328 h 162736"/>
                      <a:gd name="connsiteX7" fmla="*/ 119148 w 142335"/>
                      <a:gd name="connsiteY7" fmla="*/ 65363 h 162736"/>
                      <a:gd name="connsiteX8" fmla="*/ 142516 w 142335"/>
                      <a:gd name="connsiteY8" fmla="*/ 25055 h 162736"/>
                      <a:gd name="connsiteX9" fmla="*/ 142506 w 142335"/>
                      <a:gd name="connsiteY9" fmla="*/ 25018 h 162736"/>
                      <a:gd name="connsiteX10" fmla="*/ 102162 w 142335"/>
                      <a:gd name="connsiteY10" fmla="*/ 1723 h 1627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2335" h="162736">
                        <a:moveTo>
                          <a:pt x="102162" y="1723"/>
                        </a:moveTo>
                        <a:lnTo>
                          <a:pt x="25720" y="22122"/>
                        </a:lnTo>
                        <a:cubicBezTo>
                          <a:pt x="8147" y="26834"/>
                          <a:pt x="-2280" y="44894"/>
                          <a:pt x="2425" y="62467"/>
                        </a:cubicBezTo>
                        <a:lnTo>
                          <a:pt x="22824" y="138909"/>
                        </a:lnTo>
                        <a:cubicBezTo>
                          <a:pt x="27535" y="156481"/>
                          <a:pt x="45596" y="166908"/>
                          <a:pt x="63168" y="162200"/>
                        </a:cubicBezTo>
                        <a:cubicBezTo>
                          <a:pt x="80708" y="157489"/>
                          <a:pt x="91125" y="139472"/>
                          <a:pt x="86460" y="121922"/>
                        </a:cubicBezTo>
                        <a:lnTo>
                          <a:pt x="74557" y="77328"/>
                        </a:lnTo>
                        <a:lnTo>
                          <a:pt x="119148" y="65363"/>
                        </a:lnTo>
                        <a:cubicBezTo>
                          <a:pt x="136731" y="60684"/>
                          <a:pt x="147194" y="42637"/>
                          <a:pt x="142516" y="25055"/>
                        </a:cubicBezTo>
                        <a:cubicBezTo>
                          <a:pt x="142513" y="25041"/>
                          <a:pt x="142509" y="25028"/>
                          <a:pt x="142506" y="25018"/>
                        </a:cubicBezTo>
                        <a:cubicBezTo>
                          <a:pt x="137795" y="7446"/>
                          <a:pt x="119735" y="-2981"/>
                          <a:pt x="102162" y="172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65852" cap="rnd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97" name="Graphic 5">
                  <a:extLst>
                    <a:ext uri="{FF2B5EF4-FFF2-40B4-BE49-F238E27FC236}">
                      <a16:creationId xmlns:a16="http://schemas.microsoft.com/office/drawing/2014/main" id="{D53084CB-F97E-6183-D1F7-F9054B449B04}"/>
                    </a:ext>
                  </a:extLst>
                </p:cNvPr>
                <p:cNvGrpSpPr/>
                <p:nvPr/>
              </p:nvGrpSpPr>
              <p:grpSpPr>
                <a:xfrm>
                  <a:off x="10483161" y="5236191"/>
                  <a:ext cx="187137" cy="136070"/>
                  <a:chOff x="10483161" y="5236191"/>
                  <a:chExt cx="187137" cy="136070"/>
                </a:xfrm>
                <a:solidFill>
                  <a:srgbClr val="000000"/>
                </a:solidFill>
              </p:grpSpPr>
              <p:sp>
                <p:nvSpPr>
                  <p:cNvPr id="398" name="Freeform: Shape 397">
                    <a:extLst>
                      <a:ext uri="{FF2B5EF4-FFF2-40B4-BE49-F238E27FC236}">
                        <a16:creationId xmlns:a16="http://schemas.microsoft.com/office/drawing/2014/main" id="{0B32EBBD-0421-0DE5-5FE0-93C5C1051055}"/>
                      </a:ext>
                    </a:extLst>
                  </p:cNvPr>
                  <p:cNvSpPr/>
                  <p:nvPr/>
                </p:nvSpPr>
                <p:spPr>
                  <a:xfrm>
                    <a:off x="10516110" y="5269136"/>
                    <a:ext cx="121236" cy="70172"/>
                  </a:xfrm>
                  <a:custGeom>
                    <a:avLst/>
                    <a:gdLst>
                      <a:gd name="connsiteX0" fmla="*/ 122523 w 121236"/>
                      <a:gd name="connsiteY0" fmla="*/ 581 h 70172"/>
                      <a:gd name="connsiteX1" fmla="*/ 1286 w 121236"/>
                      <a:gd name="connsiteY1" fmla="*/ 70753 h 701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1236" h="70172">
                        <a:moveTo>
                          <a:pt x="122523" y="581"/>
                        </a:moveTo>
                        <a:lnTo>
                          <a:pt x="1286" y="70753"/>
                        </a:lnTo>
                      </a:path>
                    </a:pathLst>
                  </a:custGeom>
                  <a:solidFill>
                    <a:srgbClr val="000000"/>
                  </a:solidFill>
                  <a:ln w="65852" cap="rnd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9" name="Freeform: Shape 398">
                    <a:extLst>
                      <a:ext uri="{FF2B5EF4-FFF2-40B4-BE49-F238E27FC236}">
                        <a16:creationId xmlns:a16="http://schemas.microsoft.com/office/drawing/2014/main" id="{ABB7C442-88C9-A920-B2EE-407AF5B6A232}"/>
                      </a:ext>
                    </a:extLst>
                  </p:cNvPr>
                  <p:cNvSpPr/>
                  <p:nvPr/>
                </p:nvSpPr>
                <p:spPr>
                  <a:xfrm>
                    <a:off x="10483161" y="5236191"/>
                    <a:ext cx="187137" cy="136070"/>
                  </a:xfrm>
                  <a:custGeom>
                    <a:avLst/>
                    <a:gdLst>
                      <a:gd name="connsiteX0" fmla="*/ 163954 w 187137"/>
                      <a:gd name="connsiteY0" fmla="*/ 1681 h 136070"/>
                      <a:gd name="connsiteX1" fmla="*/ 138989 w 187137"/>
                      <a:gd name="connsiteY1" fmla="*/ 5025 h 136070"/>
                      <a:gd name="connsiteX2" fmla="*/ 17762 w 187137"/>
                      <a:gd name="connsiteY2" fmla="*/ 75161 h 136070"/>
                      <a:gd name="connsiteX3" fmla="*/ 5707 w 187137"/>
                      <a:gd name="connsiteY3" fmla="*/ 120167 h 136070"/>
                      <a:gd name="connsiteX4" fmla="*/ 5730 w 187137"/>
                      <a:gd name="connsiteY4" fmla="*/ 120204 h 136070"/>
                      <a:gd name="connsiteX5" fmla="*/ 50706 w 187137"/>
                      <a:gd name="connsiteY5" fmla="*/ 132238 h 136070"/>
                      <a:gd name="connsiteX6" fmla="*/ 171996 w 187137"/>
                      <a:gd name="connsiteY6" fmla="*/ 62036 h 136070"/>
                      <a:gd name="connsiteX7" fmla="*/ 183975 w 187137"/>
                      <a:gd name="connsiteY7" fmla="*/ 17010 h 136070"/>
                      <a:gd name="connsiteX8" fmla="*/ 183965 w 187137"/>
                      <a:gd name="connsiteY8" fmla="*/ 16994 h 136070"/>
                      <a:gd name="connsiteX9" fmla="*/ 163954 w 187137"/>
                      <a:gd name="connsiteY9" fmla="*/ 1681 h 1360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7137" h="136070">
                        <a:moveTo>
                          <a:pt x="163954" y="1681"/>
                        </a:moveTo>
                        <a:cubicBezTo>
                          <a:pt x="155517" y="-556"/>
                          <a:pt x="146539" y="647"/>
                          <a:pt x="138989" y="5025"/>
                        </a:cubicBezTo>
                        <a:lnTo>
                          <a:pt x="17762" y="75161"/>
                        </a:lnTo>
                        <a:cubicBezTo>
                          <a:pt x="2004" y="84261"/>
                          <a:pt x="-3392" y="104410"/>
                          <a:pt x="5707" y="120167"/>
                        </a:cubicBezTo>
                        <a:cubicBezTo>
                          <a:pt x="5714" y="120180"/>
                          <a:pt x="5720" y="120190"/>
                          <a:pt x="5730" y="120204"/>
                        </a:cubicBezTo>
                        <a:cubicBezTo>
                          <a:pt x="14836" y="135935"/>
                          <a:pt x="34962" y="141321"/>
                          <a:pt x="50706" y="132238"/>
                        </a:cubicBezTo>
                        <a:lnTo>
                          <a:pt x="171996" y="62036"/>
                        </a:lnTo>
                        <a:cubicBezTo>
                          <a:pt x="187737" y="52910"/>
                          <a:pt x="193100" y="32751"/>
                          <a:pt x="183975" y="17010"/>
                        </a:cubicBezTo>
                        <a:cubicBezTo>
                          <a:pt x="183971" y="17004"/>
                          <a:pt x="183968" y="17001"/>
                          <a:pt x="183965" y="16994"/>
                        </a:cubicBezTo>
                        <a:cubicBezTo>
                          <a:pt x="179586" y="9440"/>
                          <a:pt x="172391" y="3931"/>
                          <a:pt x="163954" y="168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65852" cap="rnd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00" name="Graphic 5">
                  <a:extLst>
                    <a:ext uri="{FF2B5EF4-FFF2-40B4-BE49-F238E27FC236}">
                      <a16:creationId xmlns:a16="http://schemas.microsoft.com/office/drawing/2014/main" id="{ADB39FD9-0238-E125-1167-A9DFF6B6C843}"/>
                    </a:ext>
                  </a:extLst>
                </p:cNvPr>
                <p:cNvGrpSpPr/>
                <p:nvPr/>
              </p:nvGrpSpPr>
              <p:grpSpPr>
                <a:xfrm>
                  <a:off x="10604419" y="5159721"/>
                  <a:ext cx="142335" cy="162798"/>
                  <a:chOff x="10604419" y="5159721"/>
                  <a:chExt cx="142335" cy="162798"/>
                </a:xfrm>
                <a:solidFill>
                  <a:srgbClr val="000000"/>
                </a:solidFill>
              </p:grpSpPr>
              <p:sp>
                <p:nvSpPr>
                  <p:cNvPr id="401" name="Freeform: Shape 400">
                    <a:extLst>
                      <a:ext uri="{FF2B5EF4-FFF2-40B4-BE49-F238E27FC236}">
                        <a16:creationId xmlns:a16="http://schemas.microsoft.com/office/drawing/2014/main" id="{6DAA2317-33DC-96EA-FD61-568EEC40B268}"/>
                      </a:ext>
                    </a:extLst>
                  </p:cNvPr>
                  <p:cNvSpPr/>
                  <p:nvPr/>
                </p:nvSpPr>
                <p:spPr>
                  <a:xfrm>
                    <a:off x="10637347" y="5192704"/>
                    <a:ext cx="76431" cy="96857"/>
                  </a:xfrm>
                  <a:custGeom>
                    <a:avLst/>
                    <a:gdLst>
                      <a:gd name="connsiteX0" fmla="*/ 77728 w 76431"/>
                      <a:gd name="connsiteY0" fmla="*/ 97432 h 96857"/>
                      <a:gd name="connsiteX1" fmla="*/ 1296 w 76431"/>
                      <a:gd name="connsiteY1" fmla="*/ 77007 h 96857"/>
                      <a:gd name="connsiteX2" fmla="*/ 21721 w 76431"/>
                      <a:gd name="connsiteY2" fmla="*/ 575 h 96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6431" h="96857">
                        <a:moveTo>
                          <a:pt x="77728" y="97432"/>
                        </a:moveTo>
                        <a:lnTo>
                          <a:pt x="1296" y="77007"/>
                        </a:lnTo>
                        <a:lnTo>
                          <a:pt x="21721" y="575"/>
                        </a:lnTo>
                      </a:path>
                    </a:pathLst>
                  </a:custGeom>
                  <a:solidFill>
                    <a:srgbClr val="000000"/>
                  </a:solidFill>
                  <a:ln w="65852" cap="rnd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2" name="Freeform: Shape 401">
                    <a:extLst>
                      <a:ext uri="{FF2B5EF4-FFF2-40B4-BE49-F238E27FC236}">
                        <a16:creationId xmlns:a16="http://schemas.microsoft.com/office/drawing/2014/main" id="{C8EEB973-B6B1-8A75-E9DD-5033F9E6B3A5}"/>
                      </a:ext>
                    </a:extLst>
                  </p:cNvPr>
                  <p:cNvSpPr/>
                  <p:nvPr/>
                </p:nvSpPr>
                <p:spPr>
                  <a:xfrm>
                    <a:off x="10604419" y="5159721"/>
                    <a:ext cx="142335" cy="162798"/>
                  </a:xfrm>
                  <a:custGeom>
                    <a:avLst/>
                    <a:gdLst>
                      <a:gd name="connsiteX0" fmla="*/ 63168 w 142335"/>
                      <a:gd name="connsiteY0" fmla="*/ 1700 h 162798"/>
                      <a:gd name="connsiteX1" fmla="*/ 22834 w 142335"/>
                      <a:gd name="connsiteY1" fmla="*/ 25021 h 162798"/>
                      <a:gd name="connsiteX2" fmla="*/ 22824 w 142335"/>
                      <a:gd name="connsiteY2" fmla="*/ 25058 h 162798"/>
                      <a:gd name="connsiteX3" fmla="*/ 2425 w 142335"/>
                      <a:gd name="connsiteY3" fmla="*/ 101499 h 162798"/>
                      <a:gd name="connsiteX4" fmla="*/ 25720 w 142335"/>
                      <a:gd name="connsiteY4" fmla="*/ 141847 h 162798"/>
                      <a:gd name="connsiteX5" fmla="*/ 102162 w 142335"/>
                      <a:gd name="connsiteY5" fmla="*/ 162243 h 162798"/>
                      <a:gd name="connsiteX6" fmla="*/ 142506 w 142335"/>
                      <a:gd name="connsiteY6" fmla="*/ 138951 h 162798"/>
                      <a:gd name="connsiteX7" fmla="*/ 119184 w 142335"/>
                      <a:gd name="connsiteY7" fmla="*/ 98617 h 162798"/>
                      <a:gd name="connsiteX8" fmla="*/ 119148 w 142335"/>
                      <a:gd name="connsiteY8" fmla="*/ 98607 h 162798"/>
                      <a:gd name="connsiteX9" fmla="*/ 74557 w 142335"/>
                      <a:gd name="connsiteY9" fmla="*/ 86638 h 162798"/>
                      <a:gd name="connsiteX10" fmla="*/ 86460 w 142335"/>
                      <a:gd name="connsiteY10" fmla="*/ 42047 h 162798"/>
                      <a:gd name="connsiteX11" fmla="*/ 63168 w 142335"/>
                      <a:gd name="connsiteY11" fmla="*/ 1700 h 162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2335" h="162798">
                        <a:moveTo>
                          <a:pt x="63168" y="1700"/>
                        </a:moveTo>
                        <a:cubicBezTo>
                          <a:pt x="45589" y="-2998"/>
                          <a:pt x="27532" y="7445"/>
                          <a:pt x="22834" y="25021"/>
                        </a:cubicBezTo>
                        <a:cubicBezTo>
                          <a:pt x="22831" y="25035"/>
                          <a:pt x="22827" y="25048"/>
                          <a:pt x="22824" y="25058"/>
                        </a:cubicBezTo>
                        <a:lnTo>
                          <a:pt x="2425" y="101499"/>
                        </a:lnTo>
                        <a:cubicBezTo>
                          <a:pt x="-2280" y="119072"/>
                          <a:pt x="8147" y="137133"/>
                          <a:pt x="25720" y="141847"/>
                        </a:cubicBezTo>
                        <a:lnTo>
                          <a:pt x="102162" y="162243"/>
                        </a:lnTo>
                        <a:cubicBezTo>
                          <a:pt x="119735" y="166951"/>
                          <a:pt x="137795" y="156521"/>
                          <a:pt x="142506" y="138951"/>
                        </a:cubicBezTo>
                        <a:cubicBezTo>
                          <a:pt x="147204" y="121372"/>
                          <a:pt x="136764" y="103315"/>
                          <a:pt x="119184" y="98617"/>
                        </a:cubicBezTo>
                        <a:cubicBezTo>
                          <a:pt x="119174" y="98613"/>
                          <a:pt x="119161" y="98610"/>
                          <a:pt x="119148" y="98607"/>
                        </a:cubicBezTo>
                        <a:lnTo>
                          <a:pt x="74557" y="86638"/>
                        </a:lnTo>
                        <a:lnTo>
                          <a:pt x="86460" y="42047"/>
                        </a:lnTo>
                        <a:cubicBezTo>
                          <a:pt x="91168" y="24474"/>
                          <a:pt x="80741" y="6411"/>
                          <a:pt x="63168" y="170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65852" cap="rnd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403" name="Graphic 5">
              <a:extLst>
                <a:ext uri="{FF2B5EF4-FFF2-40B4-BE49-F238E27FC236}">
                  <a16:creationId xmlns:a16="http://schemas.microsoft.com/office/drawing/2014/main" id="{B47605A6-B986-16E4-70F6-3833F3133F46}"/>
                </a:ext>
              </a:extLst>
            </p:cNvPr>
            <p:cNvGrpSpPr/>
            <p:nvPr/>
          </p:nvGrpSpPr>
          <p:grpSpPr>
            <a:xfrm>
              <a:off x="4449592" y="4456816"/>
              <a:ext cx="1407650" cy="1491621"/>
              <a:chOff x="4449592" y="4456816"/>
              <a:chExt cx="1407650" cy="1491621"/>
            </a:xfrm>
          </p:grpSpPr>
          <p:grpSp>
            <p:nvGrpSpPr>
              <p:cNvPr id="404" name="Graphic 5">
                <a:extLst>
                  <a:ext uri="{FF2B5EF4-FFF2-40B4-BE49-F238E27FC236}">
                    <a16:creationId xmlns:a16="http://schemas.microsoft.com/office/drawing/2014/main" id="{D2A873E7-800B-E126-FE5B-1FEE3EA8834E}"/>
                  </a:ext>
                </a:extLst>
              </p:cNvPr>
              <p:cNvGrpSpPr/>
              <p:nvPr/>
            </p:nvGrpSpPr>
            <p:grpSpPr>
              <a:xfrm>
                <a:off x="4449592" y="4456816"/>
                <a:ext cx="1278679" cy="1037719"/>
                <a:chOff x="4449592" y="4456816"/>
                <a:chExt cx="1278679" cy="1037719"/>
              </a:xfrm>
            </p:grpSpPr>
            <p:grpSp>
              <p:nvGrpSpPr>
                <p:cNvPr id="405" name="Graphic 5">
                  <a:extLst>
                    <a:ext uri="{FF2B5EF4-FFF2-40B4-BE49-F238E27FC236}">
                      <a16:creationId xmlns:a16="http://schemas.microsoft.com/office/drawing/2014/main" id="{76A76541-1DB7-2D14-2228-0E18B6D31D5E}"/>
                    </a:ext>
                  </a:extLst>
                </p:cNvPr>
                <p:cNvGrpSpPr/>
                <p:nvPr/>
              </p:nvGrpSpPr>
              <p:grpSpPr>
                <a:xfrm>
                  <a:off x="4449592" y="4456816"/>
                  <a:ext cx="1278679" cy="1037719"/>
                  <a:chOff x="4449592" y="4456816"/>
                  <a:chExt cx="1278679" cy="1037719"/>
                </a:xfrm>
              </p:grpSpPr>
              <p:sp>
                <p:nvSpPr>
                  <p:cNvPr id="406" name="Freeform: Shape 405">
                    <a:extLst>
                      <a:ext uri="{FF2B5EF4-FFF2-40B4-BE49-F238E27FC236}">
                        <a16:creationId xmlns:a16="http://schemas.microsoft.com/office/drawing/2014/main" id="{6828B5E6-DDD0-C58F-A108-41FA9C829FD0}"/>
                      </a:ext>
                    </a:extLst>
                  </p:cNvPr>
                  <p:cNvSpPr/>
                  <p:nvPr/>
                </p:nvSpPr>
                <p:spPr>
                  <a:xfrm>
                    <a:off x="4843359" y="5175925"/>
                    <a:ext cx="205756" cy="43414"/>
                  </a:xfrm>
                  <a:custGeom>
                    <a:avLst/>
                    <a:gdLst>
                      <a:gd name="connsiteX0" fmla="*/ 15 w 205756"/>
                      <a:gd name="connsiteY0" fmla="*/ 43056 h 43414"/>
                      <a:gd name="connsiteX1" fmla="*/ 15 w 205756"/>
                      <a:gd name="connsiteY1" fmla="*/ 342 h 43414"/>
                      <a:gd name="connsiteX2" fmla="*/ 18954 w 205756"/>
                      <a:gd name="connsiteY2" fmla="*/ 342 h 43414"/>
                      <a:gd name="connsiteX3" fmla="*/ 27636 w 205756"/>
                      <a:gd name="connsiteY3" fmla="*/ 1507 h 43414"/>
                      <a:gd name="connsiteX4" fmla="*/ 32385 w 205756"/>
                      <a:gd name="connsiteY4" fmla="*/ 5557 h 43414"/>
                      <a:gd name="connsiteX5" fmla="*/ 34162 w 205756"/>
                      <a:gd name="connsiteY5" fmla="*/ 11997 h 43414"/>
                      <a:gd name="connsiteX6" fmla="*/ 31220 w 205756"/>
                      <a:gd name="connsiteY6" fmla="*/ 19659 h 43414"/>
                      <a:gd name="connsiteX7" fmla="*/ 22130 w 205756"/>
                      <a:gd name="connsiteY7" fmla="*/ 23622 h 43414"/>
                      <a:gd name="connsiteX8" fmla="*/ 25539 w 205756"/>
                      <a:gd name="connsiteY8" fmla="*/ 25749 h 43414"/>
                      <a:gd name="connsiteX9" fmla="*/ 30229 w 205756"/>
                      <a:gd name="connsiteY9" fmla="*/ 31431 h 43414"/>
                      <a:gd name="connsiteX10" fmla="*/ 37659 w 205756"/>
                      <a:gd name="connsiteY10" fmla="*/ 43056 h 43414"/>
                      <a:gd name="connsiteX11" fmla="*/ 30550 w 205756"/>
                      <a:gd name="connsiteY11" fmla="*/ 43056 h 43414"/>
                      <a:gd name="connsiteX12" fmla="*/ 24898 w 205756"/>
                      <a:gd name="connsiteY12" fmla="*/ 34169 h 43414"/>
                      <a:gd name="connsiteX13" fmla="*/ 20818 w 205756"/>
                      <a:gd name="connsiteY13" fmla="*/ 28284 h 43414"/>
                      <a:gd name="connsiteX14" fmla="*/ 17934 w 205756"/>
                      <a:gd name="connsiteY14" fmla="*/ 25429 h 43414"/>
                      <a:gd name="connsiteX15" fmla="*/ 15370 w 205756"/>
                      <a:gd name="connsiteY15" fmla="*/ 24293 h 43414"/>
                      <a:gd name="connsiteX16" fmla="*/ 12223 w 205756"/>
                      <a:gd name="connsiteY16" fmla="*/ 24088 h 43414"/>
                      <a:gd name="connsiteX17" fmla="*/ 5667 w 205756"/>
                      <a:gd name="connsiteY17" fmla="*/ 24088 h 43414"/>
                      <a:gd name="connsiteX18" fmla="*/ 5667 w 205756"/>
                      <a:gd name="connsiteY18" fmla="*/ 43056 h 43414"/>
                      <a:gd name="connsiteX19" fmla="*/ 5667 w 205756"/>
                      <a:gd name="connsiteY19" fmla="*/ 19194 h 43414"/>
                      <a:gd name="connsiteX20" fmla="*/ 17818 w 205756"/>
                      <a:gd name="connsiteY20" fmla="*/ 19194 h 43414"/>
                      <a:gd name="connsiteX21" fmla="*/ 23877 w 205756"/>
                      <a:gd name="connsiteY21" fmla="*/ 18406 h 43414"/>
                      <a:gd name="connsiteX22" fmla="*/ 27200 w 205756"/>
                      <a:gd name="connsiteY22" fmla="*/ 15842 h 43414"/>
                      <a:gd name="connsiteX23" fmla="*/ 28336 w 205756"/>
                      <a:gd name="connsiteY23" fmla="*/ 11997 h 43414"/>
                      <a:gd name="connsiteX24" fmla="*/ 26121 w 205756"/>
                      <a:gd name="connsiteY24" fmla="*/ 7015 h 43414"/>
                      <a:gd name="connsiteX25" fmla="*/ 19187 w 205756"/>
                      <a:gd name="connsiteY25" fmla="*/ 5062 h 43414"/>
                      <a:gd name="connsiteX26" fmla="*/ 5667 w 205756"/>
                      <a:gd name="connsiteY26" fmla="*/ 5062 h 43414"/>
                      <a:gd name="connsiteX27" fmla="*/ 63148 w 205756"/>
                      <a:gd name="connsiteY27" fmla="*/ 33092 h 43414"/>
                      <a:gd name="connsiteX28" fmla="*/ 68568 w 205756"/>
                      <a:gd name="connsiteY28" fmla="*/ 33761 h 43414"/>
                      <a:gd name="connsiteX29" fmla="*/ 63820 w 205756"/>
                      <a:gd name="connsiteY29" fmla="*/ 41133 h 43414"/>
                      <a:gd name="connsiteX30" fmla="*/ 54962 w 205756"/>
                      <a:gd name="connsiteY30" fmla="*/ 43756 h 43414"/>
                      <a:gd name="connsiteX31" fmla="*/ 44181 w 205756"/>
                      <a:gd name="connsiteY31" fmla="*/ 39589 h 43414"/>
                      <a:gd name="connsiteX32" fmla="*/ 40218 w 205756"/>
                      <a:gd name="connsiteY32" fmla="*/ 27848 h 43414"/>
                      <a:gd name="connsiteX33" fmla="*/ 44240 w 205756"/>
                      <a:gd name="connsiteY33" fmla="*/ 15726 h 43414"/>
                      <a:gd name="connsiteX34" fmla="*/ 54671 w 205756"/>
                      <a:gd name="connsiteY34" fmla="*/ 11413 h 43414"/>
                      <a:gd name="connsiteX35" fmla="*/ 64809 w 205756"/>
                      <a:gd name="connsiteY35" fmla="*/ 15639 h 43414"/>
                      <a:gd name="connsiteX36" fmla="*/ 68743 w 205756"/>
                      <a:gd name="connsiteY36" fmla="*/ 27526 h 43414"/>
                      <a:gd name="connsiteX37" fmla="*/ 68714 w 205756"/>
                      <a:gd name="connsiteY37" fmla="*/ 28925 h 43414"/>
                      <a:gd name="connsiteX38" fmla="*/ 45638 w 205756"/>
                      <a:gd name="connsiteY38" fmla="*/ 28925 h 43414"/>
                      <a:gd name="connsiteX39" fmla="*/ 48522 w 205756"/>
                      <a:gd name="connsiteY39" fmla="*/ 36733 h 43414"/>
                      <a:gd name="connsiteX40" fmla="*/ 54990 w 205756"/>
                      <a:gd name="connsiteY40" fmla="*/ 39444 h 43414"/>
                      <a:gd name="connsiteX41" fmla="*/ 59915 w 205756"/>
                      <a:gd name="connsiteY41" fmla="*/ 37928 h 43414"/>
                      <a:gd name="connsiteX42" fmla="*/ 63148 w 205756"/>
                      <a:gd name="connsiteY42" fmla="*/ 33092 h 43414"/>
                      <a:gd name="connsiteX43" fmla="*/ 45929 w 205756"/>
                      <a:gd name="connsiteY43" fmla="*/ 24613 h 43414"/>
                      <a:gd name="connsiteX44" fmla="*/ 63207 w 205756"/>
                      <a:gd name="connsiteY44" fmla="*/ 24613 h 43414"/>
                      <a:gd name="connsiteX45" fmla="*/ 61225 w 205756"/>
                      <a:gd name="connsiteY45" fmla="*/ 18756 h 43414"/>
                      <a:gd name="connsiteX46" fmla="*/ 54728 w 205756"/>
                      <a:gd name="connsiteY46" fmla="*/ 15726 h 43414"/>
                      <a:gd name="connsiteX47" fmla="*/ 48638 w 205756"/>
                      <a:gd name="connsiteY47" fmla="*/ 18144 h 43414"/>
                      <a:gd name="connsiteX48" fmla="*/ 45929 w 205756"/>
                      <a:gd name="connsiteY48" fmla="*/ 24613 h 43414"/>
                      <a:gd name="connsiteX49" fmla="*/ 74653 w 205756"/>
                      <a:gd name="connsiteY49" fmla="*/ 43056 h 43414"/>
                      <a:gd name="connsiteX50" fmla="*/ 74653 w 205756"/>
                      <a:gd name="connsiteY50" fmla="*/ 342 h 43414"/>
                      <a:gd name="connsiteX51" fmla="*/ 79897 w 205756"/>
                      <a:gd name="connsiteY51" fmla="*/ 342 h 43414"/>
                      <a:gd name="connsiteX52" fmla="*/ 79897 w 205756"/>
                      <a:gd name="connsiteY52" fmla="*/ 43056 h 43414"/>
                      <a:gd name="connsiteX53" fmla="*/ 87672 w 205756"/>
                      <a:gd name="connsiteY53" fmla="*/ 6374 h 43414"/>
                      <a:gd name="connsiteX54" fmla="*/ 87672 w 205756"/>
                      <a:gd name="connsiteY54" fmla="*/ 342 h 43414"/>
                      <a:gd name="connsiteX55" fmla="*/ 92918 w 205756"/>
                      <a:gd name="connsiteY55" fmla="*/ 342 h 43414"/>
                      <a:gd name="connsiteX56" fmla="*/ 92918 w 205756"/>
                      <a:gd name="connsiteY56" fmla="*/ 6374 h 43414"/>
                      <a:gd name="connsiteX57" fmla="*/ 87672 w 205756"/>
                      <a:gd name="connsiteY57" fmla="*/ 43056 h 43414"/>
                      <a:gd name="connsiteX58" fmla="*/ 87672 w 205756"/>
                      <a:gd name="connsiteY58" fmla="*/ 12113 h 43414"/>
                      <a:gd name="connsiteX59" fmla="*/ 92918 w 205756"/>
                      <a:gd name="connsiteY59" fmla="*/ 12113 h 43414"/>
                      <a:gd name="connsiteX60" fmla="*/ 92918 w 205756"/>
                      <a:gd name="connsiteY60" fmla="*/ 43056 h 43414"/>
                      <a:gd name="connsiteX61" fmla="*/ 120708 w 205756"/>
                      <a:gd name="connsiteY61" fmla="*/ 39239 h 43414"/>
                      <a:gd name="connsiteX62" fmla="*/ 115085 w 205756"/>
                      <a:gd name="connsiteY62" fmla="*/ 42736 h 43414"/>
                      <a:gd name="connsiteX63" fmla="*/ 109317 w 205756"/>
                      <a:gd name="connsiteY63" fmla="*/ 43756 h 43414"/>
                      <a:gd name="connsiteX64" fmla="*/ 101478 w 205756"/>
                      <a:gd name="connsiteY64" fmla="*/ 41278 h 43414"/>
                      <a:gd name="connsiteX65" fmla="*/ 98739 w 205756"/>
                      <a:gd name="connsiteY65" fmla="*/ 34898 h 43414"/>
                      <a:gd name="connsiteX66" fmla="*/ 99758 w 205756"/>
                      <a:gd name="connsiteY66" fmla="*/ 30760 h 43414"/>
                      <a:gd name="connsiteX67" fmla="*/ 102469 w 205756"/>
                      <a:gd name="connsiteY67" fmla="*/ 27731 h 43414"/>
                      <a:gd name="connsiteX68" fmla="*/ 106256 w 205756"/>
                      <a:gd name="connsiteY68" fmla="*/ 26011 h 43414"/>
                      <a:gd name="connsiteX69" fmla="*/ 110918 w 205756"/>
                      <a:gd name="connsiteY69" fmla="*/ 25225 h 43414"/>
                      <a:gd name="connsiteX70" fmla="*/ 120272 w 205756"/>
                      <a:gd name="connsiteY70" fmla="*/ 23419 h 43414"/>
                      <a:gd name="connsiteX71" fmla="*/ 120300 w 205756"/>
                      <a:gd name="connsiteY71" fmla="*/ 22049 h 43414"/>
                      <a:gd name="connsiteX72" fmla="*/ 118814 w 205756"/>
                      <a:gd name="connsiteY72" fmla="*/ 17532 h 43414"/>
                      <a:gd name="connsiteX73" fmla="*/ 112841 w 205756"/>
                      <a:gd name="connsiteY73" fmla="*/ 15754 h 43414"/>
                      <a:gd name="connsiteX74" fmla="*/ 107363 w 205756"/>
                      <a:gd name="connsiteY74" fmla="*/ 17067 h 43414"/>
                      <a:gd name="connsiteX75" fmla="*/ 104771 w 205756"/>
                      <a:gd name="connsiteY75" fmla="*/ 21641 h 43414"/>
                      <a:gd name="connsiteX76" fmla="*/ 99642 w 205756"/>
                      <a:gd name="connsiteY76" fmla="*/ 20941 h 43414"/>
                      <a:gd name="connsiteX77" fmla="*/ 101943 w 205756"/>
                      <a:gd name="connsiteY77" fmla="*/ 15639 h 43414"/>
                      <a:gd name="connsiteX78" fmla="*/ 106577 w 205756"/>
                      <a:gd name="connsiteY78" fmla="*/ 12521 h 43414"/>
                      <a:gd name="connsiteX79" fmla="*/ 113598 w 205756"/>
                      <a:gd name="connsiteY79" fmla="*/ 11413 h 43414"/>
                      <a:gd name="connsiteX80" fmla="*/ 120038 w 205756"/>
                      <a:gd name="connsiteY80" fmla="*/ 12347 h 43414"/>
                      <a:gd name="connsiteX81" fmla="*/ 123679 w 205756"/>
                      <a:gd name="connsiteY81" fmla="*/ 14706 h 43414"/>
                      <a:gd name="connsiteX82" fmla="*/ 125311 w 205756"/>
                      <a:gd name="connsiteY82" fmla="*/ 18261 h 43414"/>
                      <a:gd name="connsiteX83" fmla="*/ 125573 w 205756"/>
                      <a:gd name="connsiteY83" fmla="*/ 23097 h 43414"/>
                      <a:gd name="connsiteX84" fmla="*/ 125573 w 205756"/>
                      <a:gd name="connsiteY84" fmla="*/ 30090 h 43414"/>
                      <a:gd name="connsiteX85" fmla="*/ 125895 w 205756"/>
                      <a:gd name="connsiteY85" fmla="*/ 39356 h 43414"/>
                      <a:gd name="connsiteX86" fmla="*/ 127234 w 205756"/>
                      <a:gd name="connsiteY86" fmla="*/ 43056 h 43414"/>
                      <a:gd name="connsiteX87" fmla="*/ 121756 w 205756"/>
                      <a:gd name="connsiteY87" fmla="*/ 43056 h 43414"/>
                      <a:gd name="connsiteX88" fmla="*/ 120708 w 205756"/>
                      <a:gd name="connsiteY88" fmla="*/ 39239 h 43414"/>
                      <a:gd name="connsiteX89" fmla="*/ 120272 w 205756"/>
                      <a:gd name="connsiteY89" fmla="*/ 27526 h 43414"/>
                      <a:gd name="connsiteX90" fmla="*/ 111704 w 205756"/>
                      <a:gd name="connsiteY90" fmla="*/ 29508 h 43414"/>
                      <a:gd name="connsiteX91" fmla="*/ 107130 w 205756"/>
                      <a:gd name="connsiteY91" fmla="*/ 30557 h 43414"/>
                      <a:gd name="connsiteX92" fmla="*/ 105062 w 205756"/>
                      <a:gd name="connsiteY92" fmla="*/ 32275 h 43414"/>
                      <a:gd name="connsiteX93" fmla="*/ 104333 w 205756"/>
                      <a:gd name="connsiteY93" fmla="*/ 34752 h 43414"/>
                      <a:gd name="connsiteX94" fmla="*/ 105907 w 205756"/>
                      <a:gd name="connsiteY94" fmla="*/ 38248 h 43414"/>
                      <a:gd name="connsiteX95" fmla="*/ 110568 w 205756"/>
                      <a:gd name="connsiteY95" fmla="*/ 39647 h 43414"/>
                      <a:gd name="connsiteX96" fmla="*/ 115959 w 205756"/>
                      <a:gd name="connsiteY96" fmla="*/ 38336 h 43414"/>
                      <a:gd name="connsiteX97" fmla="*/ 119426 w 205756"/>
                      <a:gd name="connsiteY97" fmla="*/ 34693 h 43414"/>
                      <a:gd name="connsiteX98" fmla="*/ 120272 w 205756"/>
                      <a:gd name="connsiteY98" fmla="*/ 29449 h 43414"/>
                      <a:gd name="connsiteX99" fmla="*/ 138155 w 205756"/>
                      <a:gd name="connsiteY99" fmla="*/ 43056 h 43414"/>
                      <a:gd name="connsiteX100" fmla="*/ 133290 w 205756"/>
                      <a:gd name="connsiteY100" fmla="*/ 43056 h 43414"/>
                      <a:gd name="connsiteX101" fmla="*/ 133290 w 205756"/>
                      <a:gd name="connsiteY101" fmla="*/ 342 h 43414"/>
                      <a:gd name="connsiteX102" fmla="*/ 138534 w 205756"/>
                      <a:gd name="connsiteY102" fmla="*/ 342 h 43414"/>
                      <a:gd name="connsiteX103" fmla="*/ 138534 w 205756"/>
                      <a:gd name="connsiteY103" fmla="*/ 15580 h 43414"/>
                      <a:gd name="connsiteX104" fmla="*/ 147014 w 205756"/>
                      <a:gd name="connsiteY104" fmla="*/ 11413 h 43414"/>
                      <a:gd name="connsiteX105" fmla="*/ 152403 w 205756"/>
                      <a:gd name="connsiteY105" fmla="*/ 12579 h 43414"/>
                      <a:gd name="connsiteX106" fmla="*/ 156599 w 205756"/>
                      <a:gd name="connsiteY106" fmla="*/ 15814 h 43414"/>
                      <a:gd name="connsiteX107" fmla="*/ 159193 w 205756"/>
                      <a:gd name="connsiteY107" fmla="*/ 20824 h 43414"/>
                      <a:gd name="connsiteX108" fmla="*/ 160125 w 205756"/>
                      <a:gd name="connsiteY108" fmla="*/ 27119 h 43414"/>
                      <a:gd name="connsiteX109" fmla="*/ 156191 w 205756"/>
                      <a:gd name="connsiteY109" fmla="*/ 39415 h 43414"/>
                      <a:gd name="connsiteX110" fmla="*/ 146751 w 205756"/>
                      <a:gd name="connsiteY110" fmla="*/ 43756 h 43414"/>
                      <a:gd name="connsiteX111" fmla="*/ 138155 w 205756"/>
                      <a:gd name="connsiteY111" fmla="*/ 39181 h 43414"/>
                      <a:gd name="connsiteX112" fmla="*/ 138098 w 205756"/>
                      <a:gd name="connsiteY112" fmla="*/ 27352 h 43414"/>
                      <a:gd name="connsiteX113" fmla="*/ 139613 w 205756"/>
                      <a:gd name="connsiteY113" fmla="*/ 35393 h 43414"/>
                      <a:gd name="connsiteX114" fmla="*/ 146313 w 205756"/>
                      <a:gd name="connsiteY114" fmla="*/ 39444 h 43414"/>
                      <a:gd name="connsiteX115" fmla="*/ 152258 w 205756"/>
                      <a:gd name="connsiteY115" fmla="*/ 36471 h 43414"/>
                      <a:gd name="connsiteX116" fmla="*/ 154764 w 205756"/>
                      <a:gd name="connsiteY116" fmla="*/ 27555 h 43414"/>
                      <a:gd name="connsiteX117" fmla="*/ 152346 w 205756"/>
                      <a:gd name="connsiteY117" fmla="*/ 18611 h 43414"/>
                      <a:gd name="connsiteX118" fmla="*/ 146547 w 205756"/>
                      <a:gd name="connsiteY118" fmla="*/ 15726 h 43414"/>
                      <a:gd name="connsiteX119" fmla="*/ 140604 w 205756"/>
                      <a:gd name="connsiteY119" fmla="*/ 18727 h 43414"/>
                      <a:gd name="connsiteX120" fmla="*/ 138098 w 205756"/>
                      <a:gd name="connsiteY120" fmla="*/ 27352 h 43414"/>
                      <a:gd name="connsiteX121" fmla="*/ 166005 w 205756"/>
                      <a:gd name="connsiteY121" fmla="*/ 43056 h 43414"/>
                      <a:gd name="connsiteX122" fmla="*/ 166005 w 205756"/>
                      <a:gd name="connsiteY122" fmla="*/ 342 h 43414"/>
                      <a:gd name="connsiteX123" fmla="*/ 171251 w 205756"/>
                      <a:gd name="connsiteY123" fmla="*/ 342 h 43414"/>
                      <a:gd name="connsiteX124" fmla="*/ 171251 w 205756"/>
                      <a:gd name="connsiteY124" fmla="*/ 43056 h 43414"/>
                      <a:gd name="connsiteX125" fmla="*/ 200178 w 205756"/>
                      <a:gd name="connsiteY125" fmla="*/ 33092 h 43414"/>
                      <a:gd name="connsiteX126" fmla="*/ 205598 w 205756"/>
                      <a:gd name="connsiteY126" fmla="*/ 33761 h 43414"/>
                      <a:gd name="connsiteX127" fmla="*/ 200847 w 205756"/>
                      <a:gd name="connsiteY127" fmla="*/ 41133 h 43414"/>
                      <a:gd name="connsiteX128" fmla="*/ 191991 w 205756"/>
                      <a:gd name="connsiteY128" fmla="*/ 43756 h 43414"/>
                      <a:gd name="connsiteX129" fmla="*/ 181210 w 205756"/>
                      <a:gd name="connsiteY129" fmla="*/ 39589 h 43414"/>
                      <a:gd name="connsiteX130" fmla="*/ 177248 w 205756"/>
                      <a:gd name="connsiteY130" fmla="*/ 27848 h 43414"/>
                      <a:gd name="connsiteX131" fmla="*/ 181268 w 205756"/>
                      <a:gd name="connsiteY131" fmla="*/ 15726 h 43414"/>
                      <a:gd name="connsiteX132" fmla="*/ 191699 w 205756"/>
                      <a:gd name="connsiteY132" fmla="*/ 11413 h 43414"/>
                      <a:gd name="connsiteX133" fmla="*/ 201838 w 205756"/>
                      <a:gd name="connsiteY133" fmla="*/ 15639 h 43414"/>
                      <a:gd name="connsiteX134" fmla="*/ 205772 w 205756"/>
                      <a:gd name="connsiteY134" fmla="*/ 27526 h 43414"/>
                      <a:gd name="connsiteX135" fmla="*/ 205743 w 205756"/>
                      <a:gd name="connsiteY135" fmla="*/ 28925 h 43414"/>
                      <a:gd name="connsiteX136" fmla="*/ 182666 w 205756"/>
                      <a:gd name="connsiteY136" fmla="*/ 28925 h 43414"/>
                      <a:gd name="connsiteX137" fmla="*/ 185551 w 205756"/>
                      <a:gd name="connsiteY137" fmla="*/ 36733 h 43414"/>
                      <a:gd name="connsiteX138" fmla="*/ 192020 w 205756"/>
                      <a:gd name="connsiteY138" fmla="*/ 39444 h 43414"/>
                      <a:gd name="connsiteX139" fmla="*/ 196944 w 205756"/>
                      <a:gd name="connsiteY139" fmla="*/ 37928 h 43414"/>
                      <a:gd name="connsiteX140" fmla="*/ 200178 w 205756"/>
                      <a:gd name="connsiteY140" fmla="*/ 33092 h 43414"/>
                      <a:gd name="connsiteX141" fmla="*/ 182959 w 205756"/>
                      <a:gd name="connsiteY141" fmla="*/ 24613 h 43414"/>
                      <a:gd name="connsiteX142" fmla="*/ 200237 w 205756"/>
                      <a:gd name="connsiteY142" fmla="*/ 24613 h 43414"/>
                      <a:gd name="connsiteX143" fmla="*/ 198255 w 205756"/>
                      <a:gd name="connsiteY143" fmla="*/ 18756 h 43414"/>
                      <a:gd name="connsiteX144" fmla="*/ 191758 w 205756"/>
                      <a:gd name="connsiteY144" fmla="*/ 15726 h 43414"/>
                      <a:gd name="connsiteX145" fmla="*/ 185668 w 205756"/>
                      <a:gd name="connsiteY145" fmla="*/ 18144 h 43414"/>
                      <a:gd name="connsiteX146" fmla="*/ 182959 w 205756"/>
                      <a:gd name="connsiteY146" fmla="*/ 24613 h 43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</a:cxnLst>
                    <a:rect l="l" t="t" r="r" b="b"/>
                    <a:pathLst>
                      <a:path w="205756" h="43414">
                        <a:moveTo>
                          <a:pt x="15" y="43056"/>
                        </a:moveTo>
                        <a:lnTo>
                          <a:pt x="15" y="342"/>
                        </a:lnTo>
                        <a:lnTo>
                          <a:pt x="18954" y="342"/>
                        </a:lnTo>
                        <a:cubicBezTo>
                          <a:pt x="22761" y="342"/>
                          <a:pt x="25654" y="730"/>
                          <a:pt x="27636" y="1507"/>
                        </a:cubicBezTo>
                        <a:cubicBezTo>
                          <a:pt x="29618" y="2264"/>
                          <a:pt x="31200" y="3615"/>
                          <a:pt x="32385" y="5557"/>
                        </a:cubicBezTo>
                        <a:cubicBezTo>
                          <a:pt x="33571" y="7501"/>
                          <a:pt x="34162" y="9646"/>
                          <a:pt x="34162" y="11997"/>
                        </a:cubicBezTo>
                        <a:cubicBezTo>
                          <a:pt x="34162" y="15027"/>
                          <a:pt x="33182" y="17581"/>
                          <a:pt x="31220" y="19659"/>
                        </a:cubicBezTo>
                        <a:cubicBezTo>
                          <a:pt x="29259" y="21739"/>
                          <a:pt x="26228" y="23059"/>
                          <a:pt x="22130" y="23622"/>
                        </a:cubicBezTo>
                        <a:cubicBezTo>
                          <a:pt x="23624" y="24341"/>
                          <a:pt x="24761" y="25050"/>
                          <a:pt x="25539" y="25749"/>
                        </a:cubicBezTo>
                        <a:cubicBezTo>
                          <a:pt x="27190" y="27264"/>
                          <a:pt x="28753" y="29158"/>
                          <a:pt x="30229" y="31431"/>
                        </a:cubicBezTo>
                        <a:lnTo>
                          <a:pt x="37659" y="43056"/>
                        </a:lnTo>
                        <a:lnTo>
                          <a:pt x="30550" y="43056"/>
                        </a:lnTo>
                        <a:lnTo>
                          <a:pt x="24898" y="34169"/>
                        </a:lnTo>
                        <a:cubicBezTo>
                          <a:pt x="23247" y="31605"/>
                          <a:pt x="21887" y="29644"/>
                          <a:pt x="20818" y="28284"/>
                        </a:cubicBezTo>
                        <a:cubicBezTo>
                          <a:pt x="19750" y="26924"/>
                          <a:pt x="18788" y="25973"/>
                          <a:pt x="17934" y="25429"/>
                        </a:cubicBezTo>
                        <a:cubicBezTo>
                          <a:pt x="17098" y="24884"/>
                          <a:pt x="16243" y="24505"/>
                          <a:pt x="15370" y="24293"/>
                        </a:cubicBezTo>
                        <a:cubicBezTo>
                          <a:pt x="14730" y="24157"/>
                          <a:pt x="13679" y="24088"/>
                          <a:pt x="12223" y="24088"/>
                        </a:cubicBezTo>
                        <a:lnTo>
                          <a:pt x="5667" y="24088"/>
                        </a:lnTo>
                        <a:lnTo>
                          <a:pt x="5667" y="43056"/>
                        </a:lnTo>
                        <a:close/>
                        <a:moveTo>
                          <a:pt x="5667" y="19194"/>
                        </a:moveTo>
                        <a:lnTo>
                          <a:pt x="17818" y="19194"/>
                        </a:lnTo>
                        <a:cubicBezTo>
                          <a:pt x="20401" y="19194"/>
                          <a:pt x="22421" y="18930"/>
                          <a:pt x="23877" y="18406"/>
                        </a:cubicBezTo>
                        <a:cubicBezTo>
                          <a:pt x="25335" y="17863"/>
                          <a:pt x="26442" y="17008"/>
                          <a:pt x="27200" y="15842"/>
                        </a:cubicBezTo>
                        <a:cubicBezTo>
                          <a:pt x="27957" y="14658"/>
                          <a:pt x="28336" y="13376"/>
                          <a:pt x="28336" y="11997"/>
                        </a:cubicBezTo>
                        <a:cubicBezTo>
                          <a:pt x="28336" y="9976"/>
                          <a:pt x="27598" y="8316"/>
                          <a:pt x="26121" y="7015"/>
                        </a:cubicBezTo>
                        <a:cubicBezTo>
                          <a:pt x="24665" y="5712"/>
                          <a:pt x="22354" y="5062"/>
                          <a:pt x="19187" y="5062"/>
                        </a:cubicBezTo>
                        <a:lnTo>
                          <a:pt x="5667" y="5062"/>
                        </a:lnTo>
                        <a:close/>
                        <a:moveTo>
                          <a:pt x="63148" y="33092"/>
                        </a:moveTo>
                        <a:lnTo>
                          <a:pt x="68568" y="33761"/>
                        </a:lnTo>
                        <a:cubicBezTo>
                          <a:pt x="67713" y="36928"/>
                          <a:pt x="66131" y="39384"/>
                          <a:pt x="63820" y="41133"/>
                        </a:cubicBezTo>
                        <a:cubicBezTo>
                          <a:pt x="61507" y="42882"/>
                          <a:pt x="58555" y="43756"/>
                          <a:pt x="54962" y="43756"/>
                        </a:cubicBezTo>
                        <a:cubicBezTo>
                          <a:pt x="50435" y="43756"/>
                          <a:pt x="46842" y="42367"/>
                          <a:pt x="44181" y="39589"/>
                        </a:cubicBezTo>
                        <a:cubicBezTo>
                          <a:pt x="41539" y="36792"/>
                          <a:pt x="40218" y="32878"/>
                          <a:pt x="40218" y="27848"/>
                        </a:cubicBezTo>
                        <a:cubicBezTo>
                          <a:pt x="40218" y="22642"/>
                          <a:pt x="41559" y="18601"/>
                          <a:pt x="44240" y="15726"/>
                        </a:cubicBezTo>
                        <a:cubicBezTo>
                          <a:pt x="46920" y="12852"/>
                          <a:pt x="50397" y="11413"/>
                          <a:pt x="54671" y="11413"/>
                        </a:cubicBezTo>
                        <a:cubicBezTo>
                          <a:pt x="58807" y="11413"/>
                          <a:pt x="62188" y="12822"/>
                          <a:pt x="64809" y="15639"/>
                        </a:cubicBezTo>
                        <a:cubicBezTo>
                          <a:pt x="67432" y="18456"/>
                          <a:pt x="68743" y="22418"/>
                          <a:pt x="68743" y="27526"/>
                        </a:cubicBezTo>
                        <a:cubicBezTo>
                          <a:pt x="68743" y="27836"/>
                          <a:pt x="68733" y="28303"/>
                          <a:pt x="68714" y="28925"/>
                        </a:cubicBezTo>
                        <a:lnTo>
                          <a:pt x="45638" y="28925"/>
                        </a:lnTo>
                        <a:cubicBezTo>
                          <a:pt x="45832" y="32325"/>
                          <a:pt x="46794" y="34927"/>
                          <a:pt x="48522" y="36733"/>
                        </a:cubicBezTo>
                        <a:cubicBezTo>
                          <a:pt x="50251" y="38541"/>
                          <a:pt x="52407" y="39444"/>
                          <a:pt x="54990" y="39444"/>
                        </a:cubicBezTo>
                        <a:cubicBezTo>
                          <a:pt x="56913" y="39444"/>
                          <a:pt x="58555" y="38939"/>
                          <a:pt x="59915" y="37928"/>
                        </a:cubicBezTo>
                        <a:cubicBezTo>
                          <a:pt x="61275" y="36918"/>
                          <a:pt x="62352" y="35305"/>
                          <a:pt x="63148" y="33092"/>
                        </a:cubicBezTo>
                        <a:close/>
                        <a:moveTo>
                          <a:pt x="45929" y="24613"/>
                        </a:moveTo>
                        <a:lnTo>
                          <a:pt x="63207" y="24613"/>
                        </a:lnTo>
                        <a:cubicBezTo>
                          <a:pt x="62974" y="22010"/>
                          <a:pt x="62314" y="20057"/>
                          <a:pt x="61225" y="18756"/>
                        </a:cubicBezTo>
                        <a:cubicBezTo>
                          <a:pt x="59555" y="16736"/>
                          <a:pt x="57389" y="15726"/>
                          <a:pt x="54728" y="15726"/>
                        </a:cubicBezTo>
                        <a:cubicBezTo>
                          <a:pt x="52319" y="15726"/>
                          <a:pt x="50290" y="16533"/>
                          <a:pt x="48638" y="18144"/>
                        </a:cubicBezTo>
                        <a:cubicBezTo>
                          <a:pt x="47007" y="19757"/>
                          <a:pt x="46104" y="21913"/>
                          <a:pt x="45929" y="24613"/>
                        </a:cubicBezTo>
                        <a:close/>
                        <a:moveTo>
                          <a:pt x="74653" y="43056"/>
                        </a:moveTo>
                        <a:lnTo>
                          <a:pt x="74653" y="342"/>
                        </a:lnTo>
                        <a:lnTo>
                          <a:pt x="79897" y="342"/>
                        </a:lnTo>
                        <a:lnTo>
                          <a:pt x="79897" y="43056"/>
                        </a:lnTo>
                        <a:close/>
                        <a:moveTo>
                          <a:pt x="87672" y="6374"/>
                        </a:moveTo>
                        <a:lnTo>
                          <a:pt x="87672" y="342"/>
                        </a:lnTo>
                        <a:lnTo>
                          <a:pt x="92918" y="342"/>
                        </a:lnTo>
                        <a:lnTo>
                          <a:pt x="92918" y="6374"/>
                        </a:lnTo>
                        <a:close/>
                        <a:moveTo>
                          <a:pt x="87672" y="43056"/>
                        </a:moveTo>
                        <a:lnTo>
                          <a:pt x="87672" y="12113"/>
                        </a:lnTo>
                        <a:lnTo>
                          <a:pt x="92918" y="12113"/>
                        </a:lnTo>
                        <a:lnTo>
                          <a:pt x="92918" y="43056"/>
                        </a:lnTo>
                        <a:close/>
                        <a:moveTo>
                          <a:pt x="120708" y="39239"/>
                        </a:moveTo>
                        <a:cubicBezTo>
                          <a:pt x="118766" y="40890"/>
                          <a:pt x="116891" y="42055"/>
                          <a:pt x="115085" y="42736"/>
                        </a:cubicBezTo>
                        <a:cubicBezTo>
                          <a:pt x="113298" y="43415"/>
                          <a:pt x="111375" y="43756"/>
                          <a:pt x="109317" y="43756"/>
                        </a:cubicBezTo>
                        <a:cubicBezTo>
                          <a:pt x="105917" y="43756"/>
                          <a:pt x="103304" y="42930"/>
                          <a:pt x="101478" y="41278"/>
                        </a:cubicBezTo>
                        <a:cubicBezTo>
                          <a:pt x="99653" y="39608"/>
                          <a:pt x="98739" y="37481"/>
                          <a:pt x="98739" y="34898"/>
                        </a:cubicBezTo>
                        <a:cubicBezTo>
                          <a:pt x="98739" y="33383"/>
                          <a:pt x="99079" y="32003"/>
                          <a:pt x="99758" y="30760"/>
                        </a:cubicBezTo>
                        <a:cubicBezTo>
                          <a:pt x="100458" y="29499"/>
                          <a:pt x="101362" y="28488"/>
                          <a:pt x="102469" y="27731"/>
                        </a:cubicBezTo>
                        <a:cubicBezTo>
                          <a:pt x="103594" y="26973"/>
                          <a:pt x="104857" y="26399"/>
                          <a:pt x="106256" y="26011"/>
                        </a:cubicBezTo>
                        <a:cubicBezTo>
                          <a:pt x="107287" y="25739"/>
                          <a:pt x="108840" y="25477"/>
                          <a:pt x="110918" y="25225"/>
                        </a:cubicBezTo>
                        <a:cubicBezTo>
                          <a:pt x="115152" y="24720"/>
                          <a:pt x="118270" y="24117"/>
                          <a:pt x="120272" y="23419"/>
                        </a:cubicBezTo>
                        <a:cubicBezTo>
                          <a:pt x="120291" y="22699"/>
                          <a:pt x="120300" y="22242"/>
                          <a:pt x="120300" y="22049"/>
                        </a:cubicBezTo>
                        <a:cubicBezTo>
                          <a:pt x="120300" y="19912"/>
                          <a:pt x="119805" y="18406"/>
                          <a:pt x="118814" y="17532"/>
                        </a:cubicBezTo>
                        <a:cubicBezTo>
                          <a:pt x="117474" y="16347"/>
                          <a:pt x="115483" y="15754"/>
                          <a:pt x="112841" y="15754"/>
                        </a:cubicBezTo>
                        <a:cubicBezTo>
                          <a:pt x="110375" y="15754"/>
                          <a:pt x="108548" y="16192"/>
                          <a:pt x="107363" y="17067"/>
                        </a:cubicBezTo>
                        <a:cubicBezTo>
                          <a:pt x="106198" y="17920"/>
                          <a:pt x="105333" y="19445"/>
                          <a:pt x="104771" y="21641"/>
                        </a:cubicBezTo>
                        <a:lnTo>
                          <a:pt x="99642" y="20941"/>
                        </a:lnTo>
                        <a:cubicBezTo>
                          <a:pt x="100108" y="18747"/>
                          <a:pt x="100876" y="16979"/>
                          <a:pt x="101943" y="15639"/>
                        </a:cubicBezTo>
                        <a:cubicBezTo>
                          <a:pt x="103013" y="14279"/>
                          <a:pt x="104557" y="13240"/>
                          <a:pt x="106577" y="12521"/>
                        </a:cubicBezTo>
                        <a:cubicBezTo>
                          <a:pt x="108597" y="11783"/>
                          <a:pt x="110937" y="11413"/>
                          <a:pt x="113598" y="11413"/>
                        </a:cubicBezTo>
                        <a:cubicBezTo>
                          <a:pt x="116241" y="11413"/>
                          <a:pt x="118387" y="11725"/>
                          <a:pt x="120038" y="12347"/>
                        </a:cubicBezTo>
                        <a:cubicBezTo>
                          <a:pt x="121689" y="12969"/>
                          <a:pt x="122903" y="13755"/>
                          <a:pt x="123679" y="14706"/>
                        </a:cubicBezTo>
                        <a:cubicBezTo>
                          <a:pt x="124458" y="15639"/>
                          <a:pt x="125001" y="16824"/>
                          <a:pt x="125311" y="18261"/>
                        </a:cubicBezTo>
                        <a:cubicBezTo>
                          <a:pt x="125487" y="19154"/>
                          <a:pt x="125573" y="20767"/>
                          <a:pt x="125573" y="23097"/>
                        </a:cubicBezTo>
                        <a:lnTo>
                          <a:pt x="125573" y="30090"/>
                        </a:lnTo>
                        <a:cubicBezTo>
                          <a:pt x="125573" y="34967"/>
                          <a:pt x="125680" y="38055"/>
                          <a:pt x="125895" y="39356"/>
                        </a:cubicBezTo>
                        <a:cubicBezTo>
                          <a:pt x="126128" y="40638"/>
                          <a:pt x="126574" y="41871"/>
                          <a:pt x="127234" y="43056"/>
                        </a:cubicBezTo>
                        <a:lnTo>
                          <a:pt x="121756" y="43056"/>
                        </a:lnTo>
                        <a:cubicBezTo>
                          <a:pt x="121213" y="41969"/>
                          <a:pt x="120863" y="40697"/>
                          <a:pt x="120708" y="39239"/>
                        </a:cubicBezTo>
                        <a:close/>
                        <a:moveTo>
                          <a:pt x="120272" y="27526"/>
                        </a:moveTo>
                        <a:cubicBezTo>
                          <a:pt x="118368" y="28303"/>
                          <a:pt x="115512" y="28963"/>
                          <a:pt x="111704" y="29508"/>
                        </a:cubicBezTo>
                        <a:cubicBezTo>
                          <a:pt x="109548" y="29818"/>
                          <a:pt x="108023" y="30168"/>
                          <a:pt x="107130" y="30557"/>
                        </a:cubicBezTo>
                        <a:cubicBezTo>
                          <a:pt x="106237" y="30945"/>
                          <a:pt x="105548" y="31517"/>
                          <a:pt x="105062" y="32275"/>
                        </a:cubicBezTo>
                        <a:cubicBezTo>
                          <a:pt x="104576" y="33013"/>
                          <a:pt x="104333" y="33840"/>
                          <a:pt x="104333" y="34752"/>
                        </a:cubicBezTo>
                        <a:cubicBezTo>
                          <a:pt x="104333" y="36151"/>
                          <a:pt x="104857" y="37316"/>
                          <a:pt x="105907" y="38248"/>
                        </a:cubicBezTo>
                        <a:cubicBezTo>
                          <a:pt x="106975" y="39181"/>
                          <a:pt x="108529" y="39647"/>
                          <a:pt x="110568" y="39647"/>
                        </a:cubicBezTo>
                        <a:cubicBezTo>
                          <a:pt x="112588" y="39647"/>
                          <a:pt x="114385" y="39210"/>
                          <a:pt x="115959" y="38336"/>
                        </a:cubicBezTo>
                        <a:cubicBezTo>
                          <a:pt x="117532" y="37442"/>
                          <a:pt x="118688" y="36228"/>
                          <a:pt x="119426" y="34693"/>
                        </a:cubicBezTo>
                        <a:cubicBezTo>
                          <a:pt x="119989" y="33509"/>
                          <a:pt x="120272" y="31760"/>
                          <a:pt x="120272" y="29449"/>
                        </a:cubicBezTo>
                        <a:close/>
                        <a:moveTo>
                          <a:pt x="138155" y="43056"/>
                        </a:moveTo>
                        <a:lnTo>
                          <a:pt x="133290" y="43056"/>
                        </a:lnTo>
                        <a:lnTo>
                          <a:pt x="133290" y="342"/>
                        </a:lnTo>
                        <a:lnTo>
                          <a:pt x="138534" y="342"/>
                        </a:lnTo>
                        <a:lnTo>
                          <a:pt x="138534" y="15580"/>
                        </a:lnTo>
                        <a:cubicBezTo>
                          <a:pt x="140750" y="12802"/>
                          <a:pt x="143575" y="11413"/>
                          <a:pt x="147014" y="11413"/>
                        </a:cubicBezTo>
                        <a:cubicBezTo>
                          <a:pt x="148917" y="11413"/>
                          <a:pt x="150714" y="11802"/>
                          <a:pt x="152403" y="12579"/>
                        </a:cubicBezTo>
                        <a:cubicBezTo>
                          <a:pt x="154113" y="13336"/>
                          <a:pt x="155512" y="14415"/>
                          <a:pt x="156599" y="15814"/>
                        </a:cubicBezTo>
                        <a:cubicBezTo>
                          <a:pt x="157706" y="17193"/>
                          <a:pt x="158571" y="18863"/>
                          <a:pt x="159193" y="20824"/>
                        </a:cubicBezTo>
                        <a:cubicBezTo>
                          <a:pt x="159815" y="22787"/>
                          <a:pt x="160125" y="24884"/>
                          <a:pt x="160125" y="27119"/>
                        </a:cubicBezTo>
                        <a:cubicBezTo>
                          <a:pt x="160125" y="32422"/>
                          <a:pt x="158814" y="36520"/>
                          <a:pt x="156191" y="39415"/>
                        </a:cubicBezTo>
                        <a:cubicBezTo>
                          <a:pt x="153570" y="42308"/>
                          <a:pt x="150423" y="43756"/>
                          <a:pt x="146751" y="43756"/>
                        </a:cubicBezTo>
                        <a:cubicBezTo>
                          <a:pt x="143099" y="43756"/>
                          <a:pt x="140235" y="42231"/>
                          <a:pt x="138155" y="39181"/>
                        </a:cubicBezTo>
                        <a:close/>
                        <a:moveTo>
                          <a:pt x="138098" y="27352"/>
                        </a:moveTo>
                        <a:cubicBezTo>
                          <a:pt x="138098" y="31062"/>
                          <a:pt x="138603" y="33742"/>
                          <a:pt x="139613" y="35393"/>
                        </a:cubicBezTo>
                        <a:cubicBezTo>
                          <a:pt x="141264" y="38093"/>
                          <a:pt x="143497" y="39444"/>
                          <a:pt x="146313" y="39444"/>
                        </a:cubicBezTo>
                        <a:cubicBezTo>
                          <a:pt x="148607" y="39444"/>
                          <a:pt x="150587" y="38453"/>
                          <a:pt x="152258" y="36471"/>
                        </a:cubicBezTo>
                        <a:cubicBezTo>
                          <a:pt x="153928" y="34471"/>
                          <a:pt x="154764" y="31498"/>
                          <a:pt x="154764" y="27555"/>
                        </a:cubicBezTo>
                        <a:cubicBezTo>
                          <a:pt x="154764" y="23514"/>
                          <a:pt x="153958" y="20534"/>
                          <a:pt x="152346" y="18611"/>
                        </a:cubicBezTo>
                        <a:cubicBezTo>
                          <a:pt x="150752" y="16688"/>
                          <a:pt x="148820" y="15726"/>
                          <a:pt x="146547" y="15726"/>
                        </a:cubicBezTo>
                        <a:cubicBezTo>
                          <a:pt x="144255" y="15726"/>
                          <a:pt x="142274" y="16726"/>
                          <a:pt x="140604" y="18727"/>
                        </a:cubicBezTo>
                        <a:cubicBezTo>
                          <a:pt x="138932" y="20708"/>
                          <a:pt x="138098" y="23583"/>
                          <a:pt x="138098" y="27352"/>
                        </a:cubicBezTo>
                        <a:close/>
                        <a:moveTo>
                          <a:pt x="166005" y="43056"/>
                        </a:moveTo>
                        <a:lnTo>
                          <a:pt x="166005" y="342"/>
                        </a:lnTo>
                        <a:lnTo>
                          <a:pt x="171251" y="342"/>
                        </a:lnTo>
                        <a:lnTo>
                          <a:pt x="171251" y="43056"/>
                        </a:lnTo>
                        <a:close/>
                        <a:moveTo>
                          <a:pt x="200178" y="33092"/>
                        </a:moveTo>
                        <a:lnTo>
                          <a:pt x="205598" y="33761"/>
                        </a:lnTo>
                        <a:cubicBezTo>
                          <a:pt x="204743" y="36928"/>
                          <a:pt x="203160" y="39384"/>
                          <a:pt x="200847" y="41133"/>
                        </a:cubicBezTo>
                        <a:cubicBezTo>
                          <a:pt x="198536" y="42882"/>
                          <a:pt x="195584" y="43756"/>
                          <a:pt x="191991" y="43756"/>
                        </a:cubicBezTo>
                        <a:cubicBezTo>
                          <a:pt x="187464" y="43756"/>
                          <a:pt x="183871" y="42367"/>
                          <a:pt x="181210" y="39589"/>
                        </a:cubicBezTo>
                        <a:cubicBezTo>
                          <a:pt x="178568" y="36792"/>
                          <a:pt x="177248" y="32878"/>
                          <a:pt x="177248" y="27848"/>
                        </a:cubicBezTo>
                        <a:cubicBezTo>
                          <a:pt x="177248" y="22642"/>
                          <a:pt x="178587" y="18601"/>
                          <a:pt x="181268" y="15726"/>
                        </a:cubicBezTo>
                        <a:cubicBezTo>
                          <a:pt x="183950" y="12852"/>
                          <a:pt x="187426" y="11413"/>
                          <a:pt x="191699" y="11413"/>
                        </a:cubicBezTo>
                        <a:cubicBezTo>
                          <a:pt x="195837" y="11413"/>
                          <a:pt x="199217" y="12822"/>
                          <a:pt x="201838" y="15639"/>
                        </a:cubicBezTo>
                        <a:cubicBezTo>
                          <a:pt x="204461" y="18456"/>
                          <a:pt x="205772" y="22418"/>
                          <a:pt x="205772" y="27526"/>
                        </a:cubicBezTo>
                        <a:cubicBezTo>
                          <a:pt x="205772" y="27836"/>
                          <a:pt x="205762" y="28303"/>
                          <a:pt x="205743" y="28925"/>
                        </a:cubicBezTo>
                        <a:lnTo>
                          <a:pt x="182666" y="28925"/>
                        </a:lnTo>
                        <a:cubicBezTo>
                          <a:pt x="182861" y="32325"/>
                          <a:pt x="183823" y="34927"/>
                          <a:pt x="185551" y="36733"/>
                        </a:cubicBezTo>
                        <a:cubicBezTo>
                          <a:pt x="187281" y="38541"/>
                          <a:pt x="189437" y="39444"/>
                          <a:pt x="192020" y="39444"/>
                        </a:cubicBezTo>
                        <a:cubicBezTo>
                          <a:pt x="193943" y="39444"/>
                          <a:pt x="195584" y="38939"/>
                          <a:pt x="196944" y="37928"/>
                        </a:cubicBezTo>
                        <a:cubicBezTo>
                          <a:pt x="198303" y="36918"/>
                          <a:pt x="199382" y="35305"/>
                          <a:pt x="200178" y="33092"/>
                        </a:cubicBezTo>
                        <a:close/>
                        <a:moveTo>
                          <a:pt x="182959" y="24613"/>
                        </a:moveTo>
                        <a:lnTo>
                          <a:pt x="200237" y="24613"/>
                        </a:lnTo>
                        <a:cubicBezTo>
                          <a:pt x="200004" y="22010"/>
                          <a:pt x="199343" y="20057"/>
                          <a:pt x="198255" y="18756"/>
                        </a:cubicBezTo>
                        <a:cubicBezTo>
                          <a:pt x="196585" y="16736"/>
                          <a:pt x="194419" y="15726"/>
                          <a:pt x="191758" y="15726"/>
                        </a:cubicBezTo>
                        <a:cubicBezTo>
                          <a:pt x="189349" y="15726"/>
                          <a:pt x="187319" y="16533"/>
                          <a:pt x="185668" y="18144"/>
                        </a:cubicBezTo>
                        <a:cubicBezTo>
                          <a:pt x="184036" y="19757"/>
                          <a:pt x="183133" y="21913"/>
                          <a:pt x="182959" y="2461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0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07" name="Freeform: Shape 406">
                    <a:extLst>
                      <a:ext uri="{FF2B5EF4-FFF2-40B4-BE49-F238E27FC236}">
                        <a16:creationId xmlns:a16="http://schemas.microsoft.com/office/drawing/2014/main" id="{E03A233B-31CE-C8BA-6FB7-7521665F0B75}"/>
                      </a:ext>
                    </a:extLst>
                  </p:cNvPr>
                  <p:cNvSpPr/>
                  <p:nvPr/>
                </p:nvSpPr>
                <p:spPr>
                  <a:xfrm>
                    <a:off x="4818636" y="5274475"/>
                    <a:ext cx="275062" cy="44170"/>
                  </a:xfrm>
                  <a:custGeom>
                    <a:avLst/>
                    <a:gdLst>
                      <a:gd name="connsiteX0" fmla="*/ 32124 w 275062"/>
                      <a:gd name="connsiteY0" fmla="*/ 28820 h 44170"/>
                      <a:gd name="connsiteX1" fmla="*/ 37777 w 275062"/>
                      <a:gd name="connsiteY1" fmla="*/ 30248 h 44170"/>
                      <a:gd name="connsiteX2" fmla="*/ 31366 w 275062"/>
                      <a:gd name="connsiteY2" fmla="*/ 40882 h 44170"/>
                      <a:gd name="connsiteX3" fmla="*/ 20090 w 275062"/>
                      <a:gd name="connsiteY3" fmla="*/ 44525 h 44170"/>
                      <a:gd name="connsiteX4" fmla="*/ 8844 w 275062"/>
                      <a:gd name="connsiteY4" fmla="*/ 41728 h 44170"/>
                      <a:gd name="connsiteX5" fmla="*/ 2259 w 275062"/>
                      <a:gd name="connsiteY5" fmla="*/ 33570 h 44170"/>
                      <a:gd name="connsiteX6" fmla="*/ 16 w 275062"/>
                      <a:gd name="connsiteY6" fmla="*/ 22119 h 44170"/>
                      <a:gd name="connsiteX7" fmla="*/ 2550 w 275062"/>
                      <a:gd name="connsiteY7" fmla="*/ 10493 h 44170"/>
                      <a:gd name="connsiteX8" fmla="*/ 9806 w 275062"/>
                      <a:gd name="connsiteY8" fmla="*/ 2947 h 44170"/>
                      <a:gd name="connsiteX9" fmla="*/ 20178 w 275062"/>
                      <a:gd name="connsiteY9" fmla="*/ 355 h 44170"/>
                      <a:gd name="connsiteX10" fmla="*/ 30959 w 275062"/>
                      <a:gd name="connsiteY10" fmla="*/ 3617 h 44170"/>
                      <a:gd name="connsiteX11" fmla="*/ 37048 w 275062"/>
                      <a:gd name="connsiteY11" fmla="*/ 12795 h 44170"/>
                      <a:gd name="connsiteX12" fmla="*/ 31483 w 275062"/>
                      <a:gd name="connsiteY12" fmla="*/ 14107 h 44170"/>
                      <a:gd name="connsiteX13" fmla="*/ 27171 w 275062"/>
                      <a:gd name="connsiteY13" fmla="*/ 7317 h 44170"/>
                      <a:gd name="connsiteX14" fmla="*/ 20061 w 275062"/>
                      <a:gd name="connsiteY14" fmla="*/ 5191 h 44170"/>
                      <a:gd name="connsiteX15" fmla="*/ 11815 w 275062"/>
                      <a:gd name="connsiteY15" fmla="*/ 7550 h 44170"/>
                      <a:gd name="connsiteX16" fmla="*/ 7183 w 275062"/>
                      <a:gd name="connsiteY16" fmla="*/ 13902 h 44170"/>
                      <a:gd name="connsiteX17" fmla="*/ 5842 w 275062"/>
                      <a:gd name="connsiteY17" fmla="*/ 22089 h 44170"/>
                      <a:gd name="connsiteX18" fmla="*/ 7417 w 275062"/>
                      <a:gd name="connsiteY18" fmla="*/ 31617 h 44170"/>
                      <a:gd name="connsiteX19" fmla="*/ 12370 w 275062"/>
                      <a:gd name="connsiteY19" fmla="*/ 37678 h 44170"/>
                      <a:gd name="connsiteX20" fmla="*/ 19625 w 275062"/>
                      <a:gd name="connsiteY20" fmla="*/ 39688 h 44170"/>
                      <a:gd name="connsiteX21" fmla="*/ 27666 w 275062"/>
                      <a:gd name="connsiteY21" fmla="*/ 36949 h 44170"/>
                      <a:gd name="connsiteX22" fmla="*/ 32124 w 275062"/>
                      <a:gd name="connsiteY22" fmla="*/ 28820 h 44170"/>
                      <a:gd name="connsiteX23" fmla="*/ 41735 w 275062"/>
                      <a:gd name="connsiteY23" fmla="*/ 28326 h 44170"/>
                      <a:gd name="connsiteX24" fmla="*/ 46512 w 275062"/>
                      <a:gd name="connsiteY24" fmla="*/ 15592 h 44170"/>
                      <a:gd name="connsiteX25" fmla="*/ 56245 w 275062"/>
                      <a:gd name="connsiteY25" fmla="*/ 12154 h 44170"/>
                      <a:gd name="connsiteX26" fmla="*/ 66675 w 275062"/>
                      <a:gd name="connsiteY26" fmla="*/ 16349 h 44170"/>
                      <a:gd name="connsiteX27" fmla="*/ 70726 w 275062"/>
                      <a:gd name="connsiteY27" fmla="*/ 27888 h 44170"/>
                      <a:gd name="connsiteX28" fmla="*/ 68918 w 275062"/>
                      <a:gd name="connsiteY28" fmla="*/ 37299 h 44170"/>
                      <a:gd name="connsiteX29" fmla="*/ 63702 w 275062"/>
                      <a:gd name="connsiteY29" fmla="*/ 42602 h 44170"/>
                      <a:gd name="connsiteX30" fmla="*/ 56245 w 275062"/>
                      <a:gd name="connsiteY30" fmla="*/ 44496 h 44170"/>
                      <a:gd name="connsiteX31" fmla="*/ 45726 w 275062"/>
                      <a:gd name="connsiteY31" fmla="*/ 40329 h 44170"/>
                      <a:gd name="connsiteX32" fmla="*/ 41735 w 275062"/>
                      <a:gd name="connsiteY32" fmla="*/ 28326 h 44170"/>
                      <a:gd name="connsiteX33" fmla="*/ 47124 w 275062"/>
                      <a:gd name="connsiteY33" fmla="*/ 28326 h 44170"/>
                      <a:gd name="connsiteX34" fmla="*/ 49717 w 275062"/>
                      <a:gd name="connsiteY34" fmla="*/ 37241 h 44170"/>
                      <a:gd name="connsiteX35" fmla="*/ 56245 w 275062"/>
                      <a:gd name="connsiteY35" fmla="*/ 40184 h 44170"/>
                      <a:gd name="connsiteX36" fmla="*/ 62742 w 275062"/>
                      <a:gd name="connsiteY36" fmla="*/ 37211 h 44170"/>
                      <a:gd name="connsiteX37" fmla="*/ 65334 w 275062"/>
                      <a:gd name="connsiteY37" fmla="*/ 28150 h 44170"/>
                      <a:gd name="connsiteX38" fmla="*/ 62713 w 275062"/>
                      <a:gd name="connsiteY38" fmla="*/ 19468 h 44170"/>
                      <a:gd name="connsiteX39" fmla="*/ 56245 w 275062"/>
                      <a:gd name="connsiteY39" fmla="*/ 16495 h 44170"/>
                      <a:gd name="connsiteX40" fmla="*/ 49717 w 275062"/>
                      <a:gd name="connsiteY40" fmla="*/ 19439 h 44170"/>
                      <a:gd name="connsiteX41" fmla="*/ 47124 w 275062"/>
                      <a:gd name="connsiteY41" fmla="*/ 28326 h 44170"/>
                      <a:gd name="connsiteX42" fmla="*/ 76489 w 275062"/>
                      <a:gd name="connsiteY42" fmla="*/ 43796 h 44170"/>
                      <a:gd name="connsiteX43" fmla="*/ 76489 w 275062"/>
                      <a:gd name="connsiteY43" fmla="*/ 12854 h 44170"/>
                      <a:gd name="connsiteX44" fmla="*/ 81209 w 275062"/>
                      <a:gd name="connsiteY44" fmla="*/ 12854 h 44170"/>
                      <a:gd name="connsiteX45" fmla="*/ 81209 w 275062"/>
                      <a:gd name="connsiteY45" fmla="*/ 17252 h 44170"/>
                      <a:gd name="connsiteX46" fmla="*/ 91058 w 275062"/>
                      <a:gd name="connsiteY46" fmla="*/ 12154 h 44170"/>
                      <a:gd name="connsiteX47" fmla="*/ 96186 w 275062"/>
                      <a:gd name="connsiteY47" fmla="*/ 13173 h 44170"/>
                      <a:gd name="connsiteX48" fmla="*/ 99712 w 275062"/>
                      <a:gd name="connsiteY48" fmla="*/ 15796 h 44170"/>
                      <a:gd name="connsiteX49" fmla="*/ 101342 w 275062"/>
                      <a:gd name="connsiteY49" fmla="*/ 19671 h 44170"/>
                      <a:gd name="connsiteX50" fmla="*/ 101634 w 275062"/>
                      <a:gd name="connsiteY50" fmla="*/ 24771 h 44170"/>
                      <a:gd name="connsiteX51" fmla="*/ 101634 w 275062"/>
                      <a:gd name="connsiteY51" fmla="*/ 43796 h 44170"/>
                      <a:gd name="connsiteX52" fmla="*/ 96390 w 275062"/>
                      <a:gd name="connsiteY52" fmla="*/ 43796 h 44170"/>
                      <a:gd name="connsiteX53" fmla="*/ 96390 w 275062"/>
                      <a:gd name="connsiteY53" fmla="*/ 24974 h 44170"/>
                      <a:gd name="connsiteX54" fmla="*/ 95778 w 275062"/>
                      <a:gd name="connsiteY54" fmla="*/ 20196 h 44170"/>
                      <a:gd name="connsiteX55" fmla="*/ 93593 w 275062"/>
                      <a:gd name="connsiteY55" fmla="*/ 17662 h 44170"/>
                      <a:gd name="connsiteX56" fmla="*/ 89951 w 275062"/>
                      <a:gd name="connsiteY56" fmla="*/ 16699 h 44170"/>
                      <a:gd name="connsiteX57" fmla="*/ 84152 w 275062"/>
                      <a:gd name="connsiteY57" fmla="*/ 18827 h 44170"/>
                      <a:gd name="connsiteX58" fmla="*/ 81733 w 275062"/>
                      <a:gd name="connsiteY58" fmla="*/ 26897 h 44170"/>
                      <a:gd name="connsiteX59" fmla="*/ 81733 w 275062"/>
                      <a:gd name="connsiteY59" fmla="*/ 43796 h 44170"/>
                      <a:gd name="connsiteX60" fmla="*/ 107195 w 275062"/>
                      <a:gd name="connsiteY60" fmla="*/ 34561 h 44170"/>
                      <a:gd name="connsiteX61" fmla="*/ 112380 w 275062"/>
                      <a:gd name="connsiteY61" fmla="*/ 33744 h 44170"/>
                      <a:gd name="connsiteX62" fmla="*/ 114798 w 275062"/>
                      <a:gd name="connsiteY62" fmla="*/ 38523 h 44170"/>
                      <a:gd name="connsiteX63" fmla="*/ 120393 w 275062"/>
                      <a:gd name="connsiteY63" fmla="*/ 40184 h 44170"/>
                      <a:gd name="connsiteX64" fmla="*/ 125753 w 275062"/>
                      <a:gd name="connsiteY64" fmla="*/ 38726 h 44170"/>
                      <a:gd name="connsiteX65" fmla="*/ 127502 w 275062"/>
                      <a:gd name="connsiteY65" fmla="*/ 35259 h 44170"/>
                      <a:gd name="connsiteX66" fmla="*/ 125958 w 275062"/>
                      <a:gd name="connsiteY66" fmla="*/ 32462 h 44170"/>
                      <a:gd name="connsiteX67" fmla="*/ 120597 w 275062"/>
                      <a:gd name="connsiteY67" fmla="*/ 30685 h 44170"/>
                      <a:gd name="connsiteX68" fmla="*/ 112585 w 275062"/>
                      <a:gd name="connsiteY68" fmla="*/ 28179 h 44170"/>
                      <a:gd name="connsiteX69" fmla="*/ 109204 w 275062"/>
                      <a:gd name="connsiteY69" fmla="*/ 25236 h 44170"/>
                      <a:gd name="connsiteX70" fmla="*/ 108068 w 275062"/>
                      <a:gd name="connsiteY70" fmla="*/ 21069 h 44170"/>
                      <a:gd name="connsiteX71" fmla="*/ 109001 w 275062"/>
                      <a:gd name="connsiteY71" fmla="*/ 17252 h 44170"/>
                      <a:gd name="connsiteX72" fmla="*/ 111594 w 275062"/>
                      <a:gd name="connsiteY72" fmla="*/ 14310 h 44170"/>
                      <a:gd name="connsiteX73" fmla="*/ 114915 w 275062"/>
                      <a:gd name="connsiteY73" fmla="*/ 12795 h 44170"/>
                      <a:gd name="connsiteX74" fmla="*/ 119461 w 275062"/>
                      <a:gd name="connsiteY74" fmla="*/ 12154 h 44170"/>
                      <a:gd name="connsiteX75" fmla="*/ 125841 w 275062"/>
                      <a:gd name="connsiteY75" fmla="*/ 13204 h 44170"/>
                      <a:gd name="connsiteX76" fmla="*/ 129920 w 275062"/>
                      <a:gd name="connsiteY76" fmla="*/ 16058 h 44170"/>
                      <a:gd name="connsiteX77" fmla="*/ 131726 w 275062"/>
                      <a:gd name="connsiteY77" fmla="*/ 20837 h 44170"/>
                      <a:gd name="connsiteX78" fmla="*/ 126599 w 275062"/>
                      <a:gd name="connsiteY78" fmla="*/ 21536 h 44170"/>
                      <a:gd name="connsiteX79" fmla="*/ 124560 w 275062"/>
                      <a:gd name="connsiteY79" fmla="*/ 17807 h 44170"/>
                      <a:gd name="connsiteX80" fmla="*/ 119840 w 275062"/>
                      <a:gd name="connsiteY80" fmla="*/ 16466 h 44170"/>
                      <a:gd name="connsiteX81" fmla="*/ 114682 w 275062"/>
                      <a:gd name="connsiteY81" fmla="*/ 17662 h 44170"/>
                      <a:gd name="connsiteX82" fmla="*/ 113138 w 275062"/>
                      <a:gd name="connsiteY82" fmla="*/ 20459 h 44170"/>
                      <a:gd name="connsiteX83" fmla="*/ 113779 w 275062"/>
                      <a:gd name="connsiteY83" fmla="*/ 22294 h 44170"/>
                      <a:gd name="connsiteX84" fmla="*/ 115789 w 275062"/>
                      <a:gd name="connsiteY84" fmla="*/ 23692 h 44170"/>
                      <a:gd name="connsiteX85" fmla="*/ 120423 w 275062"/>
                      <a:gd name="connsiteY85" fmla="*/ 25033 h 44170"/>
                      <a:gd name="connsiteX86" fmla="*/ 128173 w 275062"/>
                      <a:gd name="connsiteY86" fmla="*/ 27480 h 44170"/>
                      <a:gd name="connsiteX87" fmla="*/ 131640 w 275062"/>
                      <a:gd name="connsiteY87" fmla="*/ 30218 h 44170"/>
                      <a:gd name="connsiteX88" fmla="*/ 132893 w 275062"/>
                      <a:gd name="connsiteY88" fmla="*/ 34706 h 44170"/>
                      <a:gd name="connsiteX89" fmla="*/ 131348 w 275062"/>
                      <a:gd name="connsiteY89" fmla="*/ 39660 h 44170"/>
                      <a:gd name="connsiteX90" fmla="*/ 126949 w 275062"/>
                      <a:gd name="connsiteY90" fmla="*/ 43243 h 44170"/>
                      <a:gd name="connsiteX91" fmla="*/ 120423 w 275062"/>
                      <a:gd name="connsiteY91" fmla="*/ 44496 h 44170"/>
                      <a:gd name="connsiteX92" fmla="*/ 111215 w 275062"/>
                      <a:gd name="connsiteY92" fmla="*/ 41990 h 44170"/>
                      <a:gd name="connsiteX93" fmla="*/ 107195 w 275062"/>
                      <a:gd name="connsiteY93" fmla="*/ 34561 h 44170"/>
                      <a:gd name="connsiteX94" fmla="*/ 138774 w 275062"/>
                      <a:gd name="connsiteY94" fmla="*/ 7114 h 44170"/>
                      <a:gd name="connsiteX95" fmla="*/ 138774 w 275062"/>
                      <a:gd name="connsiteY95" fmla="*/ 1082 h 44170"/>
                      <a:gd name="connsiteX96" fmla="*/ 144018 w 275062"/>
                      <a:gd name="connsiteY96" fmla="*/ 1082 h 44170"/>
                      <a:gd name="connsiteX97" fmla="*/ 144018 w 275062"/>
                      <a:gd name="connsiteY97" fmla="*/ 7114 h 44170"/>
                      <a:gd name="connsiteX98" fmla="*/ 138774 w 275062"/>
                      <a:gd name="connsiteY98" fmla="*/ 43796 h 44170"/>
                      <a:gd name="connsiteX99" fmla="*/ 138774 w 275062"/>
                      <a:gd name="connsiteY99" fmla="*/ 12854 h 44170"/>
                      <a:gd name="connsiteX100" fmla="*/ 144018 w 275062"/>
                      <a:gd name="connsiteY100" fmla="*/ 12854 h 44170"/>
                      <a:gd name="connsiteX101" fmla="*/ 144018 w 275062"/>
                      <a:gd name="connsiteY101" fmla="*/ 43796 h 44170"/>
                      <a:gd name="connsiteX102" fmla="*/ 149519 w 275062"/>
                      <a:gd name="connsiteY102" fmla="*/ 34561 h 44170"/>
                      <a:gd name="connsiteX103" fmla="*/ 154706 w 275062"/>
                      <a:gd name="connsiteY103" fmla="*/ 33744 h 44170"/>
                      <a:gd name="connsiteX104" fmla="*/ 157124 w 275062"/>
                      <a:gd name="connsiteY104" fmla="*/ 38523 h 44170"/>
                      <a:gd name="connsiteX105" fmla="*/ 162718 w 275062"/>
                      <a:gd name="connsiteY105" fmla="*/ 40184 h 44170"/>
                      <a:gd name="connsiteX106" fmla="*/ 168079 w 275062"/>
                      <a:gd name="connsiteY106" fmla="*/ 38726 h 44170"/>
                      <a:gd name="connsiteX107" fmla="*/ 169828 w 275062"/>
                      <a:gd name="connsiteY107" fmla="*/ 35259 h 44170"/>
                      <a:gd name="connsiteX108" fmla="*/ 168284 w 275062"/>
                      <a:gd name="connsiteY108" fmla="*/ 32462 h 44170"/>
                      <a:gd name="connsiteX109" fmla="*/ 162923 w 275062"/>
                      <a:gd name="connsiteY109" fmla="*/ 30685 h 44170"/>
                      <a:gd name="connsiteX110" fmla="*/ 154910 w 275062"/>
                      <a:gd name="connsiteY110" fmla="*/ 28179 h 44170"/>
                      <a:gd name="connsiteX111" fmla="*/ 151530 w 275062"/>
                      <a:gd name="connsiteY111" fmla="*/ 25236 h 44170"/>
                      <a:gd name="connsiteX112" fmla="*/ 150394 w 275062"/>
                      <a:gd name="connsiteY112" fmla="*/ 21069 h 44170"/>
                      <a:gd name="connsiteX113" fmla="*/ 151327 w 275062"/>
                      <a:gd name="connsiteY113" fmla="*/ 17252 h 44170"/>
                      <a:gd name="connsiteX114" fmla="*/ 153920 w 275062"/>
                      <a:gd name="connsiteY114" fmla="*/ 14310 h 44170"/>
                      <a:gd name="connsiteX115" fmla="*/ 157241 w 275062"/>
                      <a:gd name="connsiteY115" fmla="*/ 12795 h 44170"/>
                      <a:gd name="connsiteX116" fmla="*/ 161787 w 275062"/>
                      <a:gd name="connsiteY116" fmla="*/ 12154 h 44170"/>
                      <a:gd name="connsiteX117" fmla="*/ 168167 w 275062"/>
                      <a:gd name="connsiteY117" fmla="*/ 13204 h 44170"/>
                      <a:gd name="connsiteX118" fmla="*/ 172246 w 275062"/>
                      <a:gd name="connsiteY118" fmla="*/ 16058 h 44170"/>
                      <a:gd name="connsiteX119" fmla="*/ 174052 w 275062"/>
                      <a:gd name="connsiteY119" fmla="*/ 20837 h 44170"/>
                      <a:gd name="connsiteX120" fmla="*/ 168925 w 275062"/>
                      <a:gd name="connsiteY120" fmla="*/ 21536 h 44170"/>
                      <a:gd name="connsiteX121" fmla="*/ 166885 w 275062"/>
                      <a:gd name="connsiteY121" fmla="*/ 17807 h 44170"/>
                      <a:gd name="connsiteX122" fmla="*/ 162165 w 275062"/>
                      <a:gd name="connsiteY122" fmla="*/ 16466 h 44170"/>
                      <a:gd name="connsiteX123" fmla="*/ 157008 w 275062"/>
                      <a:gd name="connsiteY123" fmla="*/ 17662 h 44170"/>
                      <a:gd name="connsiteX124" fmla="*/ 155464 w 275062"/>
                      <a:gd name="connsiteY124" fmla="*/ 20459 h 44170"/>
                      <a:gd name="connsiteX125" fmla="*/ 156104 w 275062"/>
                      <a:gd name="connsiteY125" fmla="*/ 22294 h 44170"/>
                      <a:gd name="connsiteX126" fmla="*/ 158115 w 275062"/>
                      <a:gd name="connsiteY126" fmla="*/ 23692 h 44170"/>
                      <a:gd name="connsiteX127" fmla="*/ 162747 w 275062"/>
                      <a:gd name="connsiteY127" fmla="*/ 25033 h 44170"/>
                      <a:gd name="connsiteX128" fmla="*/ 170498 w 275062"/>
                      <a:gd name="connsiteY128" fmla="*/ 27480 h 44170"/>
                      <a:gd name="connsiteX129" fmla="*/ 173966 w 275062"/>
                      <a:gd name="connsiteY129" fmla="*/ 30218 h 44170"/>
                      <a:gd name="connsiteX130" fmla="*/ 175219 w 275062"/>
                      <a:gd name="connsiteY130" fmla="*/ 34706 h 44170"/>
                      <a:gd name="connsiteX131" fmla="*/ 173674 w 275062"/>
                      <a:gd name="connsiteY131" fmla="*/ 39660 h 44170"/>
                      <a:gd name="connsiteX132" fmla="*/ 169275 w 275062"/>
                      <a:gd name="connsiteY132" fmla="*/ 43243 h 44170"/>
                      <a:gd name="connsiteX133" fmla="*/ 162747 w 275062"/>
                      <a:gd name="connsiteY133" fmla="*/ 44496 h 44170"/>
                      <a:gd name="connsiteX134" fmla="*/ 153541 w 275062"/>
                      <a:gd name="connsiteY134" fmla="*/ 41990 h 44170"/>
                      <a:gd name="connsiteX135" fmla="*/ 149519 w 275062"/>
                      <a:gd name="connsiteY135" fmla="*/ 34561 h 44170"/>
                      <a:gd name="connsiteX136" fmla="*/ 192521 w 275062"/>
                      <a:gd name="connsiteY136" fmla="*/ 39105 h 44170"/>
                      <a:gd name="connsiteX137" fmla="*/ 193279 w 275062"/>
                      <a:gd name="connsiteY137" fmla="*/ 43739 h 44170"/>
                      <a:gd name="connsiteX138" fmla="*/ 189315 w 275062"/>
                      <a:gd name="connsiteY138" fmla="*/ 44204 h 44170"/>
                      <a:gd name="connsiteX139" fmla="*/ 184887 w 275062"/>
                      <a:gd name="connsiteY139" fmla="*/ 43301 h 44170"/>
                      <a:gd name="connsiteX140" fmla="*/ 182672 w 275062"/>
                      <a:gd name="connsiteY140" fmla="*/ 40941 h 44170"/>
                      <a:gd name="connsiteX141" fmla="*/ 182031 w 275062"/>
                      <a:gd name="connsiteY141" fmla="*/ 34735 h 44170"/>
                      <a:gd name="connsiteX142" fmla="*/ 182031 w 275062"/>
                      <a:gd name="connsiteY142" fmla="*/ 16933 h 44170"/>
                      <a:gd name="connsiteX143" fmla="*/ 178186 w 275062"/>
                      <a:gd name="connsiteY143" fmla="*/ 16933 h 44170"/>
                      <a:gd name="connsiteX144" fmla="*/ 178186 w 275062"/>
                      <a:gd name="connsiteY144" fmla="*/ 12854 h 44170"/>
                      <a:gd name="connsiteX145" fmla="*/ 182031 w 275062"/>
                      <a:gd name="connsiteY145" fmla="*/ 12854 h 44170"/>
                      <a:gd name="connsiteX146" fmla="*/ 182031 w 275062"/>
                      <a:gd name="connsiteY146" fmla="*/ 5191 h 44170"/>
                      <a:gd name="connsiteX147" fmla="*/ 187247 w 275062"/>
                      <a:gd name="connsiteY147" fmla="*/ 2044 h 44170"/>
                      <a:gd name="connsiteX148" fmla="*/ 187247 w 275062"/>
                      <a:gd name="connsiteY148" fmla="*/ 12854 h 44170"/>
                      <a:gd name="connsiteX149" fmla="*/ 192521 w 275062"/>
                      <a:gd name="connsiteY149" fmla="*/ 12854 h 44170"/>
                      <a:gd name="connsiteX150" fmla="*/ 192521 w 275062"/>
                      <a:gd name="connsiteY150" fmla="*/ 16933 h 44170"/>
                      <a:gd name="connsiteX151" fmla="*/ 187247 w 275062"/>
                      <a:gd name="connsiteY151" fmla="*/ 16933 h 44170"/>
                      <a:gd name="connsiteX152" fmla="*/ 187247 w 275062"/>
                      <a:gd name="connsiteY152" fmla="*/ 35026 h 44170"/>
                      <a:gd name="connsiteX153" fmla="*/ 187509 w 275062"/>
                      <a:gd name="connsiteY153" fmla="*/ 37911 h 44170"/>
                      <a:gd name="connsiteX154" fmla="*/ 188412 w 275062"/>
                      <a:gd name="connsiteY154" fmla="*/ 38931 h 44170"/>
                      <a:gd name="connsiteX155" fmla="*/ 190220 w 275062"/>
                      <a:gd name="connsiteY155" fmla="*/ 39310 h 44170"/>
                      <a:gd name="connsiteX156" fmla="*/ 192521 w 275062"/>
                      <a:gd name="connsiteY156" fmla="*/ 39105 h 44170"/>
                      <a:gd name="connsiteX157" fmla="*/ 218448 w 275062"/>
                      <a:gd name="connsiteY157" fmla="*/ 33832 h 44170"/>
                      <a:gd name="connsiteX158" fmla="*/ 223866 w 275062"/>
                      <a:gd name="connsiteY158" fmla="*/ 34502 h 44170"/>
                      <a:gd name="connsiteX159" fmla="*/ 219118 w 275062"/>
                      <a:gd name="connsiteY159" fmla="*/ 41873 h 44170"/>
                      <a:gd name="connsiteX160" fmla="*/ 210260 w 275062"/>
                      <a:gd name="connsiteY160" fmla="*/ 44496 h 44170"/>
                      <a:gd name="connsiteX161" fmla="*/ 199479 w 275062"/>
                      <a:gd name="connsiteY161" fmla="*/ 40329 h 44170"/>
                      <a:gd name="connsiteX162" fmla="*/ 195517 w 275062"/>
                      <a:gd name="connsiteY162" fmla="*/ 28588 h 44170"/>
                      <a:gd name="connsiteX163" fmla="*/ 199538 w 275062"/>
                      <a:gd name="connsiteY163" fmla="*/ 16466 h 44170"/>
                      <a:gd name="connsiteX164" fmla="*/ 209969 w 275062"/>
                      <a:gd name="connsiteY164" fmla="*/ 12154 h 44170"/>
                      <a:gd name="connsiteX165" fmla="*/ 220109 w 275062"/>
                      <a:gd name="connsiteY165" fmla="*/ 16380 h 44170"/>
                      <a:gd name="connsiteX166" fmla="*/ 224042 w 275062"/>
                      <a:gd name="connsiteY166" fmla="*/ 28267 h 44170"/>
                      <a:gd name="connsiteX167" fmla="*/ 224012 w 275062"/>
                      <a:gd name="connsiteY167" fmla="*/ 29665 h 44170"/>
                      <a:gd name="connsiteX168" fmla="*/ 200937 w 275062"/>
                      <a:gd name="connsiteY168" fmla="*/ 29665 h 44170"/>
                      <a:gd name="connsiteX169" fmla="*/ 203822 w 275062"/>
                      <a:gd name="connsiteY169" fmla="*/ 37473 h 44170"/>
                      <a:gd name="connsiteX170" fmla="*/ 210288 w 275062"/>
                      <a:gd name="connsiteY170" fmla="*/ 40184 h 44170"/>
                      <a:gd name="connsiteX171" fmla="*/ 215213 w 275062"/>
                      <a:gd name="connsiteY171" fmla="*/ 38669 h 44170"/>
                      <a:gd name="connsiteX172" fmla="*/ 218448 w 275062"/>
                      <a:gd name="connsiteY172" fmla="*/ 33832 h 44170"/>
                      <a:gd name="connsiteX173" fmla="*/ 201227 w 275062"/>
                      <a:gd name="connsiteY173" fmla="*/ 25353 h 44170"/>
                      <a:gd name="connsiteX174" fmla="*/ 218506 w 275062"/>
                      <a:gd name="connsiteY174" fmla="*/ 25353 h 44170"/>
                      <a:gd name="connsiteX175" fmla="*/ 216524 w 275062"/>
                      <a:gd name="connsiteY175" fmla="*/ 19496 h 44170"/>
                      <a:gd name="connsiteX176" fmla="*/ 210026 w 275062"/>
                      <a:gd name="connsiteY176" fmla="*/ 16466 h 44170"/>
                      <a:gd name="connsiteX177" fmla="*/ 203937 w 275062"/>
                      <a:gd name="connsiteY177" fmla="*/ 18884 h 44170"/>
                      <a:gd name="connsiteX178" fmla="*/ 201227 w 275062"/>
                      <a:gd name="connsiteY178" fmla="*/ 25353 h 44170"/>
                      <a:gd name="connsiteX179" fmla="*/ 230068 w 275062"/>
                      <a:gd name="connsiteY179" fmla="*/ 43796 h 44170"/>
                      <a:gd name="connsiteX180" fmla="*/ 230068 w 275062"/>
                      <a:gd name="connsiteY180" fmla="*/ 12854 h 44170"/>
                      <a:gd name="connsiteX181" fmla="*/ 234788 w 275062"/>
                      <a:gd name="connsiteY181" fmla="*/ 12854 h 44170"/>
                      <a:gd name="connsiteX182" fmla="*/ 234788 w 275062"/>
                      <a:gd name="connsiteY182" fmla="*/ 17252 h 44170"/>
                      <a:gd name="connsiteX183" fmla="*/ 244637 w 275062"/>
                      <a:gd name="connsiteY183" fmla="*/ 12154 h 44170"/>
                      <a:gd name="connsiteX184" fmla="*/ 249764 w 275062"/>
                      <a:gd name="connsiteY184" fmla="*/ 13173 h 44170"/>
                      <a:gd name="connsiteX185" fmla="*/ 253290 w 275062"/>
                      <a:gd name="connsiteY185" fmla="*/ 15796 h 44170"/>
                      <a:gd name="connsiteX186" fmla="*/ 254921 w 275062"/>
                      <a:gd name="connsiteY186" fmla="*/ 19671 h 44170"/>
                      <a:gd name="connsiteX187" fmla="*/ 255213 w 275062"/>
                      <a:gd name="connsiteY187" fmla="*/ 24771 h 44170"/>
                      <a:gd name="connsiteX188" fmla="*/ 255213 w 275062"/>
                      <a:gd name="connsiteY188" fmla="*/ 43796 h 44170"/>
                      <a:gd name="connsiteX189" fmla="*/ 249969 w 275062"/>
                      <a:gd name="connsiteY189" fmla="*/ 43796 h 44170"/>
                      <a:gd name="connsiteX190" fmla="*/ 249969 w 275062"/>
                      <a:gd name="connsiteY190" fmla="*/ 24974 h 44170"/>
                      <a:gd name="connsiteX191" fmla="*/ 249357 w 275062"/>
                      <a:gd name="connsiteY191" fmla="*/ 20196 h 44170"/>
                      <a:gd name="connsiteX192" fmla="*/ 247172 w 275062"/>
                      <a:gd name="connsiteY192" fmla="*/ 17662 h 44170"/>
                      <a:gd name="connsiteX193" fmla="*/ 243529 w 275062"/>
                      <a:gd name="connsiteY193" fmla="*/ 16699 h 44170"/>
                      <a:gd name="connsiteX194" fmla="*/ 237730 w 275062"/>
                      <a:gd name="connsiteY194" fmla="*/ 18827 h 44170"/>
                      <a:gd name="connsiteX195" fmla="*/ 235312 w 275062"/>
                      <a:gd name="connsiteY195" fmla="*/ 26897 h 44170"/>
                      <a:gd name="connsiteX196" fmla="*/ 235312 w 275062"/>
                      <a:gd name="connsiteY196" fmla="*/ 43796 h 44170"/>
                      <a:gd name="connsiteX197" fmla="*/ 274321 w 275062"/>
                      <a:gd name="connsiteY197" fmla="*/ 39105 h 44170"/>
                      <a:gd name="connsiteX198" fmla="*/ 275079 w 275062"/>
                      <a:gd name="connsiteY198" fmla="*/ 43739 h 44170"/>
                      <a:gd name="connsiteX199" fmla="*/ 271117 w 275062"/>
                      <a:gd name="connsiteY199" fmla="*/ 44204 h 44170"/>
                      <a:gd name="connsiteX200" fmla="*/ 266688 w 275062"/>
                      <a:gd name="connsiteY200" fmla="*/ 43301 h 44170"/>
                      <a:gd name="connsiteX201" fmla="*/ 264474 w 275062"/>
                      <a:gd name="connsiteY201" fmla="*/ 40941 h 44170"/>
                      <a:gd name="connsiteX202" fmla="*/ 263833 w 275062"/>
                      <a:gd name="connsiteY202" fmla="*/ 34735 h 44170"/>
                      <a:gd name="connsiteX203" fmla="*/ 263833 w 275062"/>
                      <a:gd name="connsiteY203" fmla="*/ 16933 h 44170"/>
                      <a:gd name="connsiteX204" fmla="*/ 259986 w 275062"/>
                      <a:gd name="connsiteY204" fmla="*/ 16933 h 44170"/>
                      <a:gd name="connsiteX205" fmla="*/ 259986 w 275062"/>
                      <a:gd name="connsiteY205" fmla="*/ 12854 h 44170"/>
                      <a:gd name="connsiteX206" fmla="*/ 263833 w 275062"/>
                      <a:gd name="connsiteY206" fmla="*/ 12854 h 44170"/>
                      <a:gd name="connsiteX207" fmla="*/ 263833 w 275062"/>
                      <a:gd name="connsiteY207" fmla="*/ 5191 h 44170"/>
                      <a:gd name="connsiteX208" fmla="*/ 269048 w 275062"/>
                      <a:gd name="connsiteY208" fmla="*/ 2044 h 44170"/>
                      <a:gd name="connsiteX209" fmla="*/ 269048 w 275062"/>
                      <a:gd name="connsiteY209" fmla="*/ 12854 h 44170"/>
                      <a:gd name="connsiteX210" fmla="*/ 274321 w 275062"/>
                      <a:gd name="connsiteY210" fmla="*/ 12854 h 44170"/>
                      <a:gd name="connsiteX211" fmla="*/ 274321 w 275062"/>
                      <a:gd name="connsiteY211" fmla="*/ 16933 h 44170"/>
                      <a:gd name="connsiteX212" fmla="*/ 269048 w 275062"/>
                      <a:gd name="connsiteY212" fmla="*/ 16933 h 44170"/>
                      <a:gd name="connsiteX213" fmla="*/ 269048 w 275062"/>
                      <a:gd name="connsiteY213" fmla="*/ 35026 h 44170"/>
                      <a:gd name="connsiteX214" fmla="*/ 269311 w 275062"/>
                      <a:gd name="connsiteY214" fmla="*/ 37911 h 44170"/>
                      <a:gd name="connsiteX215" fmla="*/ 270214 w 275062"/>
                      <a:gd name="connsiteY215" fmla="*/ 38931 h 44170"/>
                      <a:gd name="connsiteX216" fmla="*/ 272020 w 275062"/>
                      <a:gd name="connsiteY216" fmla="*/ 39310 h 44170"/>
                      <a:gd name="connsiteX217" fmla="*/ 274321 w 275062"/>
                      <a:gd name="connsiteY217" fmla="*/ 39105 h 441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</a:cxnLst>
                    <a:rect l="l" t="t" r="r" b="b"/>
                    <a:pathLst>
                      <a:path w="275062" h="44170">
                        <a:moveTo>
                          <a:pt x="32124" y="28820"/>
                        </a:moveTo>
                        <a:lnTo>
                          <a:pt x="37777" y="30248"/>
                        </a:lnTo>
                        <a:cubicBezTo>
                          <a:pt x="36591" y="34890"/>
                          <a:pt x="34454" y="38435"/>
                          <a:pt x="31366" y="40882"/>
                        </a:cubicBezTo>
                        <a:cubicBezTo>
                          <a:pt x="28297" y="43310"/>
                          <a:pt x="24538" y="44525"/>
                          <a:pt x="20090" y="44525"/>
                        </a:cubicBezTo>
                        <a:cubicBezTo>
                          <a:pt x="15487" y="44525"/>
                          <a:pt x="11739" y="43593"/>
                          <a:pt x="8844" y="41728"/>
                        </a:cubicBezTo>
                        <a:cubicBezTo>
                          <a:pt x="5969" y="39843"/>
                          <a:pt x="3774" y="37125"/>
                          <a:pt x="2259" y="33570"/>
                        </a:cubicBezTo>
                        <a:cubicBezTo>
                          <a:pt x="763" y="30015"/>
                          <a:pt x="16" y="26198"/>
                          <a:pt x="16" y="22119"/>
                        </a:cubicBezTo>
                        <a:cubicBezTo>
                          <a:pt x="16" y="17671"/>
                          <a:pt x="860" y="13795"/>
                          <a:pt x="2550" y="10493"/>
                        </a:cubicBezTo>
                        <a:cubicBezTo>
                          <a:pt x="4260" y="7172"/>
                          <a:pt x="6678" y="4656"/>
                          <a:pt x="9806" y="2947"/>
                        </a:cubicBezTo>
                        <a:cubicBezTo>
                          <a:pt x="12952" y="1218"/>
                          <a:pt x="16409" y="355"/>
                          <a:pt x="20178" y="355"/>
                        </a:cubicBezTo>
                        <a:cubicBezTo>
                          <a:pt x="24452" y="355"/>
                          <a:pt x="28045" y="1441"/>
                          <a:pt x="30959" y="3617"/>
                        </a:cubicBezTo>
                        <a:cubicBezTo>
                          <a:pt x="33872" y="5792"/>
                          <a:pt x="35902" y="8851"/>
                          <a:pt x="37048" y="12795"/>
                        </a:cubicBezTo>
                        <a:lnTo>
                          <a:pt x="31483" y="14107"/>
                        </a:lnTo>
                        <a:cubicBezTo>
                          <a:pt x="30492" y="10998"/>
                          <a:pt x="29055" y="8735"/>
                          <a:pt x="27171" y="7317"/>
                        </a:cubicBezTo>
                        <a:cubicBezTo>
                          <a:pt x="25286" y="5899"/>
                          <a:pt x="22917" y="5191"/>
                          <a:pt x="20061" y="5191"/>
                        </a:cubicBezTo>
                        <a:cubicBezTo>
                          <a:pt x="16778" y="5191"/>
                          <a:pt x="14031" y="5978"/>
                          <a:pt x="11815" y="7550"/>
                        </a:cubicBezTo>
                        <a:cubicBezTo>
                          <a:pt x="9621" y="9123"/>
                          <a:pt x="8077" y="11241"/>
                          <a:pt x="7183" y="13902"/>
                        </a:cubicBezTo>
                        <a:cubicBezTo>
                          <a:pt x="6290" y="16544"/>
                          <a:pt x="5842" y="19273"/>
                          <a:pt x="5842" y="22089"/>
                        </a:cubicBezTo>
                        <a:cubicBezTo>
                          <a:pt x="5842" y="25722"/>
                          <a:pt x="6367" y="28898"/>
                          <a:pt x="7417" y="31617"/>
                        </a:cubicBezTo>
                        <a:cubicBezTo>
                          <a:pt x="8484" y="34318"/>
                          <a:pt x="10135" y="36338"/>
                          <a:pt x="12370" y="37678"/>
                        </a:cubicBezTo>
                        <a:cubicBezTo>
                          <a:pt x="14603" y="39019"/>
                          <a:pt x="17021" y="39688"/>
                          <a:pt x="19625" y="39688"/>
                        </a:cubicBezTo>
                        <a:cubicBezTo>
                          <a:pt x="22791" y="39688"/>
                          <a:pt x="25472" y="38776"/>
                          <a:pt x="27666" y="36949"/>
                        </a:cubicBezTo>
                        <a:cubicBezTo>
                          <a:pt x="29861" y="35123"/>
                          <a:pt x="31347" y="32414"/>
                          <a:pt x="32124" y="28820"/>
                        </a:cubicBezTo>
                        <a:close/>
                        <a:moveTo>
                          <a:pt x="41735" y="28326"/>
                        </a:moveTo>
                        <a:cubicBezTo>
                          <a:pt x="41735" y="22594"/>
                          <a:pt x="43327" y="18350"/>
                          <a:pt x="46512" y="15592"/>
                        </a:cubicBezTo>
                        <a:cubicBezTo>
                          <a:pt x="49174" y="13300"/>
                          <a:pt x="52418" y="12154"/>
                          <a:pt x="56245" y="12154"/>
                        </a:cubicBezTo>
                        <a:cubicBezTo>
                          <a:pt x="60498" y="12154"/>
                          <a:pt x="63976" y="13552"/>
                          <a:pt x="66675" y="16349"/>
                        </a:cubicBezTo>
                        <a:cubicBezTo>
                          <a:pt x="69375" y="19127"/>
                          <a:pt x="70726" y="22973"/>
                          <a:pt x="70726" y="27888"/>
                        </a:cubicBezTo>
                        <a:cubicBezTo>
                          <a:pt x="70726" y="31869"/>
                          <a:pt x="70123" y="35007"/>
                          <a:pt x="68918" y="37299"/>
                        </a:cubicBezTo>
                        <a:cubicBezTo>
                          <a:pt x="67733" y="39572"/>
                          <a:pt x="65994" y="41339"/>
                          <a:pt x="63702" y="42602"/>
                        </a:cubicBezTo>
                        <a:cubicBezTo>
                          <a:pt x="61431" y="43865"/>
                          <a:pt x="58944" y="44496"/>
                          <a:pt x="56245" y="44496"/>
                        </a:cubicBezTo>
                        <a:cubicBezTo>
                          <a:pt x="51913" y="44496"/>
                          <a:pt x="48406" y="43107"/>
                          <a:pt x="45726" y="40329"/>
                        </a:cubicBezTo>
                        <a:cubicBezTo>
                          <a:pt x="43065" y="37551"/>
                          <a:pt x="41735" y="33551"/>
                          <a:pt x="41735" y="28326"/>
                        </a:cubicBezTo>
                        <a:close/>
                        <a:moveTo>
                          <a:pt x="47124" y="28326"/>
                        </a:moveTo>
                        <a:cubicBezTo>
                          <a:pt x="47124" y="32288"/>
                          <a:pt x="47989" y="35259"/>
                          <a:pt x="49717" y="37241"/>
                        </a:cubicBezTo>
                        <a:cubicBezTo>
                          <a:pt x="51446" y="39202"/>
                          <a:pt x="53622" y="40184"/>
                          <a:pt x="56245" y="40184"/>
                        </a:cubicBezTo>
                        <a:cubicBezTo>
                          <a:pt x="58847" y="40184"/>
                          <a:pt x="61012" y="39193"/>
                          <a:pt x="62742" y="37211"/>
                        </a:cubicBezTo>
                        <a:cubicBezTo>
                          <a:pt x="64470" y="35231"/>
                          <a:pt x="65334" y="32210"/>
                          <a:pt x="65334" y="28150"/>
                        </a:cubicBezTo>
                        <a:cubicBezTo>
                          <a:pt x="65334" y="24323"/>
                          <a:pt x="64460" y="21429"/>
                          <a:pt x="62713" y="19468"/>
                        </a:cubicBezTo>
                        <a:cubicBezTo>
                          <a:pt x="60984" y="17486"/>
                          <a:pt x="58828" y="16495"/>
                          <a:pt x="56245" y="16495"/>
                        </a:cubicBezTo>
                        <a:cubicBezTo>
                          <a:pt x="53622" y="16495"/>
                          <a:pt x="51446" y="17476"/>
                          <a:pt x="49717" y="19439"/>
                        </a:cubicBezTo>
                        <a:cubicBezTo>
                          <a:pt x="47989" y="21400"/>
                          <a:pt x="47124" y="24362"/>
                          <a:pt x="47124" y="28326"/>
                        </a:cubicBezTo>
                        <a:close/>
                        <a:moveTo>
                          <a:pt x="76489" y="43796"/>
                        </a:moveTo>
                        <a:lnTo>
                          <a:pt x="76489" y="12854"/>
                        </a:lnTo>
                        <a:lnTo>
                          <a:pt x="81209" y="12854"/>
                        </a:lnTo>
                        <a:lnTo>
                          <a:pt x="81209" y="17252"/>
                        </a:lnTo>
                        <a:cubicBezTo>
                          <a:pt x="83482" y="13854"/>
                          <a:pt x="86765" y="12154"/>
                          <a:pt x="91058" y="12154"/>
                        </a:cubicBezTo>
                        <a:cubicBezTo>
                          <a:pt x="92922" y="12154"/>
                          <a:pt x="94632" y="12494"/>
                          <a:pt x="96186" y="13173"/>
                        </a:cubicBezTo>
                        <a:cubicBezTo>
                          <a:pt x="97758" y="13835"/>
                          <a:pt x="98935" y="14708"/>
                          <a:pt x="99712" y="15796"/>
                        </a:cubicBezTo>
                        <a:cubicBezTo>
                          <a:pt x="100488" y="16885"/>
                          <a:pt x="101032" y="18176"/>
                          <a:pt x="101342" y="19671"/>
                        </a:cubicBezTo>
                        <a:cubicBezTo>
                          <a:pt x="101537" y="20642"/>
                          <a:pt x="101634" y="22341"/>
                          <a:pt x="101634" y="24771"/>
                        </a:cubicBezTo>
                        <a:lnTo>
                          <a:pt x="101634" y="43796"/>
                        </a:lnTo>
                        <a:lnTo>
                          <a:pt x="96390" y="43796"/>
                        </a:lnTo>
                        <a:lnTo>
                          <a:pt x="96390" y="24974"/>
                        </a:lnTo>
                        <a:cubicBezTo>
                          <a:pt x="96390" y="22837"/>
                          <a:pt x="96186" y="21245"/>
                          <a:pt x="95778" y="20196"/>
                        </a:cubicBezTo>
                        <a:cubicBezTo>
                          <a:pt x="95370" y="19127"/>
                          <a:pt x="94642" y="18283"/>
                          <a:pt x="93593" y="17662"/>
                        </a:cubicBezTo>
                        <a:cubicBezTo>
                          <a:pt x="92562" y="17021"/>
                          <a:pt x="91349" y="16699"/>
                          <a:pt x="89951" y="16699"/>
                        </a:cubicBezTo>
                        <a:cubicBezTo>
                          <a:pt x="87716" y="16699"/>
                          <a:pt x="85784" y="17409"/>
                          <a:pt x="84152" y="18827"/>
                        </a:cubicBezTo>
                        <a:cubicBezTo>
                          <a:pt x="82541" y="20244"/>
                          <a:pt x="81733" y="22934"/>
                          <a:pt x="81733" y="26897"/>
                        </a:cubicBezTo>
                        <a:lnTo>
                          <a:pt x="81733" y="43796"/>
                        </a:lnTo>
                        <a:close/>
                        <a:moveTo>
                          <a:pt x="107195" y="34561"/>
                        </a:moveTo>
                        <a:lnTo>
                          <a:pt x="112380" y="33744"/>
                        </a:lnTo>
                        <a:cubicBezTo>
                          <a:pt x="112673" y="35822"/>
                          <a:pt x="113478" y="37415"/>
                          <a:pt x="114798" y="38523"/>
                        </a:cubicBezTo>
                        <a:cubicBezTo>
                          <a:pt x="116139" y="39629"/>
                          <a:pt x="118005" y="40184"/>
                          <a:pt x="120393" y="40184"/>
                        </a:cubicBezTo>
                        <a:cubicBezTo>
                          <a:pt x="122801" y="40184"/>
                          <a:pt x="124588" y="39698"/>
                          <a:pt x="125753" y="38726"/>
                        </a:cubicBezTo>
                        <a:cubicBezTo>
                          <a:pt x="126920" y="37737"/>
                          <a:pt x="127502" y="36580"/>
                          <a:pt x="127502" y="35259"/>
                        </a:cubicBezTo>
                        <a:cubicBezTo>
                          <a:pt x="127502" y="34075"/>
                          <a:pt x="126987" y="33142"/>
                          <a:pt x="125958" y="32462"/>
                        </a:cubicBezTo>
                        <a:cubicBezTo>
                          <a:pt x="125239" y="31995"/>
                          <a:pt x="123452" y="31404"/>
                          <a:pt x="120597" y="30685"/>
                        </a:cubicBezTo>
                        <a:cubicBezTo>
                          <a:pt x="116752" y="29713"/>
                          <a:pt x="114081" y="28879"/>
                          <a:pt x="112585" y="28179"/>
                        </a:cubicBezTo>
                        <a:cubicBezTo>
                          <a:pt x="111108" y="27461"/>
                          <a:pt x="109981" y="26480"/>
                          <a:pt x="109204" y="25236"/>
                        </a:cubicBezTo>
                        <a:cubicBezTo>
                          <a:pt x="108447" y="23973"/>
                          <a:pt x="108068" y="22584"/>
                          <a:pt x="108068" y="21069"/>
                        </a:cubicBezTo>
                        <a:cubicBezTo>
                          <a:pt x="108068" y="19691"/>
                          <a:pt x="108379" y="18419"/>
                          <a:pt x="109001" y="17252"/>
                        </a:cubicBezTo>
                        <a:cubicBezTo>
                          <a:pt x="109642" y="16068"/>
                          <a:pt x="110507" y="15087"/>
                          <a:pt x="111594" y="14310"/>
                        </a:cubicBezTo>
                        <a:cubicBezTo>
                          <a:pt x="112410" y="13709"/>
                          <a:pt x="113517" y="13204"/>
                          <a:pt x="114915" y="12795"/>
                        </a:cubicBezTo>
                        <a:cubicBezTo>
                          <a:pt x="116333" y="12368"/>
                          <a:pt x="117848" y="12154"/>
                          <a:pt x="119461" y="12154"/>
                        </a:cubicBezTo>
                        <a:cubicBezTo>
                          <a:pt x="121889" y="12154"/>
                          <a:pt x="124016" y="12504"/>
                          <a:pt x="125841" y="13204"/>
                        </a:cubicBezTo>
                        <a:cubicBezTo>
                          <a:pt x="127687" y="13902"/>
                          <a:pt x="129046" y="14855"/>
                          <a:pt x="129920" y="16058"/>
                        </a:cubicBezTo>
                        <a:cubicBezTo>
                          <a:pt x="130795" y="17243"/>
                          <a:pt x="131397" y="18836"/>
                          <a:pt x="131726" y="20837"/>
                        </a:cubicBezTo>
                        <a:lnTo>
                          <a:pt x="126599" y="21536"/>
                        </a:lnTo>
                        <a:cubicBezTo>
                          <a:pt x="126366" y="19944"/>
                          <a:pt x="125686" y="18700"/>
                          <a:pt x="124560" y="17807"/>
                        </a:cubicBezTo>
                        <a:cubicBezTo>
                          <a:pt x="123452" y="16914"/>
                          <a:pt x="121879" y="16466"/>
                          <a:pt x="119840" y="16466"/>
                        </a:cubicBezTo>
                        <a:cubicBezTo>
                          <a:pt x="117431" y="16466"/>
                          <a:pt x="115711" y="16864"/>
                          <a:pt x="114682" y="17662"/>
                        </a:cubicBezTo>
                        <a:cubicBezTo>
                          <a:pt x="113652" y="18457"/>
                          <a:pt x="113138" y="19389"/>
                          <a:pt x="113138" y="20459"/>
                        </a:cubicBezTo>
                        <a:cubicBezTo>
                          <a:pt x="113138" y="21138"/>
                          <a:pt x="113352" y="21750"/>
                          <a:pt x="113779" y="22294"/>
                        </a:cubicBezTo>
                        <a:cubicBezTo>
                          <a:pt x="114207" y="22856"/>
                          <a:pt x="114877" y="23323"/>
                          <a:pt x="115789" y="23692"/>
                        </a:cubicBezTo>
                        <a:cubicBezTo>
                          <a:pt x="116314" y="23887"/>
                          <a:pt x="117858" y="24333"/>
                          <a:pt x="120423" y="25033"/>
                        </a:cubicBezTo>
                        <a:cubicBezTo>
                          <a:pt x="124133" y="26022"/>
                          <a:pt x="126716" y="26839"/>
                          <a:pt x="128173" y="27480"/>
                        </a:cubicBezTo>
                        <a:cubicBezTo>
                          <a:pt x="129649" y="28102"/>
                          <a:pt x="130804" y="29015"/>
                          <a:pt x="131640" y="30218"/>
                        </a:cubicBezTo>
                        <a:cubicBezTo>
                          <a:pt x="132475" y="31423"/>
                          <a:pt x="132893" y="32919"/>
                          <a:pt x="132893" y="34706"/>
                        </a:cubicBezTo>
                        <a:cubicBezTo>
                          <a:pt x="132893" y="36453"/>
                          <a:pt x="132379" y="38104"/>
                          <a:pt x="131348" y="39660"/>
                        </a:cubicBezTo>
                        <a:cubicBezTo>
                          <a:pt x="130339" y="41194"/>
                          <a:pt x="128872" y="42388"/>
                          <a:pt x="126949" y="43243"/>
                        </a:cubicBezTo>
                        <a:cubicBezTo>
                          <a:pt x="125026" y="44077"/>
                          <a:pt x="122851" y="44496"/>
                          <a:pt x="120423" y="44496"/>
                        </a:cubicBezTo>
                        <a:cubicBezTo>
                          <a:pt x="116402" y="44496"/>
                          <a:pt x="113333" y="43660"/>
                          <a:pt x="111215" y="41990"/>
                        </a:cubicBezTo>
                        <a:cubicBezTo>
                          <a:pt x="109118" y="40320"/>
                          <a:pt x="107777" y="37842"/>
                          <a:pt x="107195" y="34561"/>
                        </a:cubicBezTo>
                        <a:close/>
                        <a:moveTo>
                          <a:pt x="138774" y="7114"/>
                        </a:moveTo>
                        <a:lnTo>
                          <a:pt x="138774" y="1082"/>
                        </a:lnTo>
                        <a:lnTo>
                          <a:pt x="144018" y="1082"/>
                        </a:lnTo>
                        <a:lnTo>
                          <a:pt x="144018" y="7114"/>
                        </a:lnTo>
                        <a:close/>
                        <a:moveTo>
                          <a:pt x="138774" y="43796"/>
                        </a:moveTo>
                        <a:lnTo>
                          <a:pt x="138774" y="12854"/>
                        </a:lnTo>
                        <a:lnTo>
                          <a:pt x="144018" y="12854"/>
                        </a:lnTo>
                        <a:lnTo>
                          <a:pt x="144018" y="43796"/>
                        </a:lnTo>
                        <a:close/>
                        <a:moveTo>
                          <a:pt x="149519" y="34561"/>
                        </a:moveTo>
                        <a:lnTo>
                          <a:pt x="154706" y="33744"/>
                        </a:lnTo>
                        <a:cubicBezTo>
                          <a:pt x="154997" y="35822"/>
                          <a:pt x="155804" y="37415"/>
                          <a:pt x="157124" y="38523"/>
                        </a:cubicBezTo>
                        <a:cubicBezTo>
                          <a:pt x="158465" y="39629"/>
                          <a:pt x="160329" y="40184"/>
                          <a:pt x="162718" y="40184"/>
                        </a:cubicBezTo>
                        <a:cubicBezTo>
                          <a:pt x="165127" y="40184"/>
                          <a:pt x="166914" y="39698"/>
                          <a:pt x="168079" y="38726"/>
                        </a:cubicBezTo>
                        <a:cubicBezTo>
                          <a:pt x="169246" y="37737"/>
                          <a:pt x="169828" y="36580"/>
                          <a:pt x="169828" y="35259"/>
                        </a:cubicBezTo>
                        <a:cubicBezTo>
                          <a:pt x="169828" y="34075"/>
                          <a:pt x="169313" y="33142"/>
                          <a:pt x="168284" y="32462"/>
                        </a:cubicBezTo>
                        <a:cubicBezTo>
                          <a:pt x="167565" y="31995"/>
                          <a:pt x="165778" y="31404"/>
                          <a:pt x="162923" y="30685"/>
                        </a:cubicBezTo>
                        <a:cubicBezTo>
                          <a:pt x="159077" y="29713"/>
                          <a:pt x="156407" y="28879"/>
                          <a:pt x="154910" y="28179"/>
                        </a:cubicBezTo>
                        <a:cubicBezTo>
                          <a:pt x="153434" y="27461"/>
                          <a:pt x="152307" y="26480"/>
                          <a:pt x="151530" y="25236"/>
                        </a:cubicBezTo>
                        <a:cubicBezTo>
                          <a:pt x="150772" y="23973"/>
                          <a:pt x="150394" y="22584"/>
                          <a:pt x="150394" y="21069"/>
                        </a:cubicBezTo>
                        <a:cubicBezTo>
                          <a:pt x="150394" y="19691"/>
                          <a:pt x="150705" y="18419"/>
                          <a:pt x="151327" y="17252"/>
                        </a:cubicBezTo>
                        <a:cubicBezTo>
                          <a:pt x="151968" y="16068"/>
                          <a:pt x="152831" y="15087"/>
                          <a:pt x="153920" y="14310"/>
                        </a:cubicBezTo>
                        <a:cubicBezTo>
                          <a:pt x="154735" y="13709"/>
                          <a:pt x="155842" y="13204"/>
                          <a:pt x="157241" y="12795"/>
                        </a:cubicBezTo>
                        <a:cubicBezTo>
                          <a:pt x="158659" y="12368"/>
                          <a:pt x="160174" y="12154"/>
                          <a:pt x="161787" y="12154"/>
                        </a:cubicBezTo>
                        <a:cubicBezTo>
                          <a:pt x="164215" y="12154"/>
                          <a:pt x="166342" y="12504"/>
                          <a:pt x="168167" y="13204"/>
                        </a:cubicBezTo>
                        <a:cubicBezTo>
                          <a:pt x="170013" y="13902"/>
                          <a:pt x="171372" y="14855"/>
                          <a:pt x="172246" y="16058"/>
                        </a:cubicBezTo>
                        <a:cubicBezTo>
                          <a:pt x="173120" y="17243"/>
                          <a:pt x="173723" y="18836"/>
                          <a:pt x="174052" y="20837"/>
                        </a:cubicBezTo>
                        <a:lnTo>
                          <a:pt x="168925" y="21536"/>
                        </a:lnTo>
                        <a:cubicBezTo>
                          <a:pt x="168691" y="19944"/>
                          <a:pt x="168012" y="18700"/>
                          <a:pt x="166885" y="17807"/>
                        </a:cubicBezTo>
                        <a:cubicBezTo>
                          <a:pt x="165778" y="16914"/>
                          <a:pt x="164205" y="16466"/>
                          <a:pt x="162165" y="16466"/>
                        </a:cubicBezTo>
                        <a:cubicBezTo>
                          <a:pt x="159757" y="16466"/>
                          <a:pt x="158037" y="16864"/>
                          <a:pt x="157008" y="17662"/>
                        </a:cubicBezTo>
                        <a:cubicBezTo>
                          <a:pt x="155978" y="18457"/>
                          <a:pt x="155464" y="19389"/>
                          <a:pt x="155464" y="20459"/>
                        </a:cubicBezTo>
                        <a:cubicBezTo>
                          <a:pt x="155464" y="21138"/>
                          <a:pt x="155678" y="21750"/>
                          <a:pt x="156104" y="22294"/>
                        </a:cubicBezTo>
                        <a:cubicBezTo>
                          <a:pt x="156533" y="22856"/>
                          <a:pt x="157203" y="23323"/>
                          <a:pt x="158115" y="23692"/>
                        </a:cubicBezTo>
                        <a:cubicBezTo>
                          <a:pt x="158639" y="23887"/>
                          <a:pt x="160183" y="24333"/>
                          <a:pt x="162747" y="25033"/>
                        </a:cubicBezTo>
                        <a:cubicBezTo>
                          <a:pt x="166459" y="26022"/>
                          <a:pt x="169041" y="26839"/>
                          <a:pt x="170498" y="27480"/>
                        </a:cubicBezTo>
                        <a:cubicBezTo>
                          <a:pt x="171974" y="28102"/>
                          <a:pt x="173130" y="29015"/>
                          <a:pt x="173966" y="30218"/>
                        </a:cubicBezTo>
                        <a:cubicBezTo>
                          <a:pt x="174800" y="31423"/>
                          <a:pt x="175219" y="32919"/>
                          <a:pt x="175219" y="34706"/>
                        </a:cubicBezTo>
                        <a:cubicBezTo>
                          <a:pt x="175219" y="36453"/>
                          <a:pt x="174703" y="38104"/>
                          <a:pt x="173674" y="39660"/>
                        </a:cubicBezTo>
                        <a:cubicBezTo>
                          <a:pt x="172663" y="41194"/>
                          <a:pt x="171198" y="42388"/>
                          <a:pt x="169275" y="43243"/>
                        </a:cubicBezTo>
                        <a:cubicBezTo>
                          <a:pt x="167352" y="44077"/>
                          <a:pt x="165177" y="44496"/>
                          <a:pt x="162747" y="44496"/>
                        </a:cubicBezTo>
                        <a:cubicBezTo>
                          <a:pt x="158727" y="44496"/>
                          <a:pt x="155659" y="43660"/>
                          <a:pt x="153541" y="41990"/>
                        </a:cubicBezTo>
                        <a:cubicBezTo>
                          <a:pt x="151444" y="40320"/>
                          <a:pt x="150103" y="37842"/>
                          <a:pt x="149519" y="34561"/>
                        </a:cubicBezTo>
                        <a:close/>
                        <a:moveTo>
                          <a:pt x="192521" y="39105"/>
                        </a:moveTo>
                        <a:lnTo>
                          <a:pt x="193279" y="43739"/>
                        </a:lnTo>
                        <a:cubicBezTo>
                          <a:pt x="191802" y="44049"/>
                          <a:pt x="190482" y="44204"/>
                          <a:pt x="189315" y="44204"/>
                        </a:cubicBezTo>
                        <a:cubicBezTo>
                          <a:pt x="187411" y="44204"/>
                          <a:pt x="185936" y="43903"/>
                          <a:pt x="184887" y="43301"/>
                        </a:cubicBezTo>
                        <a:cubicBezTo>
                          <a:pt x="183837" y="42700"/>
                          <a:pt x="183101" y="41912"/>
                          <a:pt x="182672" y="40941"/>
                        </a:cubicBezTo>
                        <a:cubicBezTo>
                          <a:pt x="182245" y="39950"/>
                          <a:pt x="182031" y="37882"/>
                          <a:pt x="182031" y="34735"/>
                        </a:cubicBezTo>
                        <a:lnTo>
                          <a:pt x="182031" y="16933"/>
                        </a:lnTo>
                        <a:lnTo>
                          <a:pt x="178186" y="16933"/>
                        </a:lnTo>
                        <a:lnTo>
                          <a:pt x="178186" y="12854"/>
                        </a:lnTo>
                        <a:lnTo>
                          <a:pt x="182031" y="12854"/>
                        </a:lnTo>
                        <a:lnTo>
                          <a:pt x="182031" y="5191"/>
                        </a:lnTo>
                        <a:lnTo>
                          <a:pt x="187247" y="2044"/>
                        </a:lnTo>
                        <a:lnTo>
                          <a:pt x="187247" y="12854"/>
                        </a:lnTo>
                        <a:lnTo>
                          <a:pt x="192521" y="12854"/>
                        </a:lnTo>
                        <a:lnTo>
                          <a:pt x="192521" y="16933"/>
                        </a:lnTo>
                        <a:lnTo>
                          <a:pt x="187247" y="16933"/>
                        </a:lnTo>
                        <a:lnTo>
                          <a:pt x="187247" y="35026"/>
                        </a:lnTo>
                        <a:cubicBezTo>
                          <a:pt x="187247" y="36522"/>
                          <a:pt x="187335" y="37484"/>
                          <a:pt x="187509" y="37911"/>
                        </a:cubicBezTo>
                        <a:cubicBezTo>
                          <a:pt x="187704" y="38338"/>
                          <a:pt x="188004" y="38678"/>
                          <a:pt x="188412" y="38931"/>
                        </a:cubicBezTo>
                        <a:cubicBezTo>
                          <a:pt x="188840" y="39183"/>
                          <a:pt x="189441" y="39310"/>
                          <a:pt x="190220" y="39310"/>
                        </a:cubicBezTo>
                        <a:cubicBezTo>
                          <a:pt x="190801" y="39310"/>
                          <a:pt x="191569" y="39241"/>
                          <a:pt x="192521" y="39105"/>
                        </a:cubicBezTo>
                        <a:close/>
                        <a:moveTo>
                          <a:pt x="218448" y="33832"/>
                        </a:moveTo>
                        <a:lnTo>
                          <a:pt x="223866" y="34502"/>
                        </a:lnTo>
                        <a:cubicBezTo>
                          <a:pt x="223011" y="37668"/>
                          <a:pt x="221429" y="40125"/>
                          <a:pt x="219118" y="41873"/>
                        </a:cubicBezTo>
                        <a:cubicBezTo>
                          <a:pt x="216807" y="43622"/>
                          <a:pt x="213853" y="44496"/>
                          <a:pt x="210260" y="44496"/>
                        </a:cubicBezTo>
                        <a:cubicBezTo>
                          <a:pt x="205735" y="44496"/>
                          <a:pt x="202140" y="43107"/>
                          <a:pt x="199479" y="40329"/>
                        </a:cubicBezTo>
                        <a:cubicBezTo>
                          <a:pt x="196838" y="37532"/>
                          <a:pt x="195517" y="33618"/>
                          <a:pt x="195517" y="28588"/>
                        </a:cubicBezTo>
                        <a:cubicBezTo>
                          <a:pt x="195517" y="23382"/>
                          <a:pt x="196858" y="19341"/>
                          <a:pt x="199538" y="16466"/>
                        </a:cubicBezTo>
                        <a:cubicBezTo>
                          <a:pt x="202218" y="13592"/>
                          <a:pt x="205695" y="12154"/>
                          <a:pt x="209969" y="12154"/>
                        </a:cubicBezTo>
                        <a:cubicBezTo>
                          <a:pt x="214105" y="12154"/>
                          <a:pt x="217486" y="13562"/>
                          <a:pt x="220109" y="16380"/>
                        </a:cubicBezTo>
                        <a:cubicBezTo>
                          <a:pt x="222730" y="19196"/>
                          <a:pt x="224042" y="23158"/>
                          <a:pt x="224042" y="28267"/>
                        </a:cubicBezTo>
                        <a:cubicBezTo>
                          <a:pt x="224042" y="28577"/>
                          <a:pt x="224031" y="29043"/>
                          <a:pt x="224012" y="29665"/>
                        </a:cubicBezTo>
                        <a:lnTo>
                          <a:pt x="200937" y="29665"/>
                        </a:lnTo>
                        <a:cubicBezTo>
                          <a:pt x="201130" y="33065"/>
                          <a:pt x="202092" y="35667"/>
                          <a:pt x="203822" y="37473"/>
                        </a:cubicBezTo>
                        <a:cubicBezTo>
                          <a:pt x="205549" y="39281"/>
                          <a:pt x="207705" y="40184"/>
                          <a:pt x="210288" y="40184"/>
                        </a:cubicBezTo>
                        <a:cubicBezTo>
                          <a:pt x="212213" y="40184"/>
                          <a:pt x="213853" y="39679"/>
                          <a:pt x="215213" y="38669"/>
                        </a:cubicBezTo>
                        <a:cubicBezTo>
                          <a:pt x="216573" y="37658"/>
                          <a:pt x="217650" y="36046"/>
                          <a:pt x="218448" y="33832"/>
                        </a:cubicBezTo>
                        <a:close/>
                        <a:moveTo>
                          <a:pt x="201227" y="25353"/>
                        </a:moveTo>
                        <a:lnTo>
                          <a:pt x="218506" y="25353"/>
                        </a:lnTo>
                        <a:cubicBezTo>
                          <a:pt x="218272" y="22751"/>
                          <a:pt x="217612" y="20797"/>
                          <a:pt x="216524" y="19496"/>
                        </a:cubicBezTo>
                        <a:cubicBezTo>
                          <a:pt x="214853" y="17476"/>
                          <a:pt x="212688" y="16466"/>
                          <a:pt x="210026" y="16466"/>
                        </a:cubicBezTo>
                        <a:cubicBezTo>
                          <a:pt x="207618" y="16466"/>
                          <a:pt x="205588" y="17273"/>
                          <a:pt x="203937" y="18884"/>
                        </a:cubicBezTo>
                        <a:cubicBezTo>
                          <a:pt x="202306" y="20497"/>
                          <a:pt x="201402" y="22653"/>
                          <a:pt x="201227" y="25353"/>
                        </a:cubicBezTo>
                        <a:close/>
                        <a:moveTo>
                          <a:pt x="230068" y="43796"/>
                        </a:moveTo>
                        <a:lnTo>
                          <a:pt x="230068" y="12854"/>
                        </a:lnTo>
                        <a:lnTo>
                          <a:pt x="234788" y="12854"/>
                        </a:lnTo>
                        <a:lnTo>
                          <a:pt x="234788" y="17252"/>
                        </a:lnTo>
                        <a:cubicBezTo>
                          <a:pt x="237061" y="13854"/>
                          <a:pt x="240344" y="12154"/>
                          <a:pt x="244637" y="12154"/>
                        </a:cubicBezTo>
                        <a:cubicBezTo>
                          <a:pt x="246501" y="12154"/>
                          <a:pt x="248211" y="12494"/>
                          <a:pt x="249764" y="13173"/>
                        </a:cubicBezTo>
                        <a:cubicBezTo>
                          <a:pt x="251337" y="13835"/>
                          <a:pt x="252512" y="14708"/>
                          <a:pt x="253290" y="15796"/>
                        </a:cubicBezTo>
                        <a:cubicBezTo>
                          <a:pt x="254067" y="16885"/>
                          <a:pt x="254611" y="18176"/>
                          <a:pt x="254921" y="19671"/>
                        </a:cubicBezTo>
                        <a:cubicBezTo>
                          <a:pt x="255116" y="20642"/>
                          <a:pt x="255213" y="22341"/>
                          <a:pt x="255213" y="24771"/>
                        </a:cubicBezTo>
                        <a:lnTo>
                          <a:pt x="255213" y="43796"/>
                        </a:lnTo>
                        <a:lnTo>
                          <a:pt x="249969" y="43796"/>
                        </a:lnTo>
                        <a:lnTo>
                          <a:pt x="249969" y="24974"/>
                        </a:lnTo>
                        <a:cubicBezTo>
                          <a:pt x="249969" y="22837"/>
                          <a:pt x="249764" y="21245"/>
                          <a:pt x="249357" y="20196"/>
                        </a:cubicBezTo>
                        <a:cubicBezTo>
                          <a:pt x="248948" y="19127"/>
                          <a:pt x="248220" y="18283"/>
                          <a:pt x="247172" y="17662"/>
                        </a:cubicBezTo>
                        <a:cubicBezTo>
                          <a:pt x="246141" y="17021"/>
                          <a:pt x="244928" y="16699"/>
                          <a:pt x="243529" y="16699"/>
                        </a:cubicBezTo>
                        <a:cubicBezTo>
                          <a:pt x="241295" y="16699"/>
                          <a:pt x="239362" y="17409"/>
                          <a:pt x="237730" y="18827"/>
                        </a:cubicBezTo>
                        <a:cubicBezTo>
                          <a:pt x="236119" y="20244"/>
                          <a:pt x="235312" y="22934"/>
                          <a:pt x="235312" y="26897"/>
                        </a:cubicBezTo>
                        <a:lnTo>
                          <a:pt x="235312" y="43796"/>
                        </a:lnTo>
                        <a:close/>
                        <a:moveTo>
                          <a:pt x="274321" y="39105"/>
                        </a:moveTo>
                        <a:lnTo>
                          <a:pt x="275079" y="43739"/>
                        </a:lnTo>
                        <a:cubicBezTo>
                          <a:pt x="273602" y="44049"/>
                          <a:pt x="272282" y="44204"/>
                          <a:pt x="271117" y="44204"/>
                        </a:cubicBezTo>
                        <a:cubicBezTo>
                          <a:pt x="269213" y="44204"/>
                          <a:pt x="267736" y="43903"/>
                          <a:pt x="266688" y="43301"/>
                        </a:cubicBezTo>
                        <a:cubicBezTo>
                          <a:pt x="265639" y="42700"/>
                          <a:pt x="264901" y="41912"/>
                          <a:pt x="264474" y="40941"/>
                        </a:cubicBezTo>
                        <a:cubicBezTo>
                          <a:pt x="264046" y="39950"/>
                          <a:pt x="263833" y="37882"/>
                          <a:pt x="263833" y="34735"/>
                        </a:cubicBezTo>
                        <a:lnTo>
                          <a:pt x="263833" y="16933"/>
                        </a:lnTo>
                        <a:lnTo>
                          <a:pt x="259986" y="16933"/>
                        </a:lnTo>
                        <a:lnTo>
                          <a:pt x="259986" y="12854"/>
                        </a:lnTo>
                        <a:lnTo>
                          <a:pt x="263833" y="12854"/>
                        </a:lnTo>
                        <a:lnTo>
                          <a:pt x="263833" y="5191"/>
                        </a:lnTo>
                        <a:lnTo>
                          <a:pt x="269048" y="2044"/>
                        </a:lnTo>
                        <a:lnTo>
                          <a:pt x="269048" y="12854"/>
                        </a:lnTo>
                        <a:lnTo>
                          <a:pt x="274321" y="12854"/>
                        </a:lnTo>
                        <a:lnTo>
                          <a:pt x="274321" y="16933"/>
                        </a:lnTo>
                        <a:lnTo>
                          <a:pt x="269048" y="16933"/>
                        </a:lnTo>
                        <a:lnTo>
                          <a:pt x="269048" y="35026"/>
                        </a:lnTo>
                        <a:cubicBezTo>
                          <a:pt x="269048" y="36522"/>
                          <a:pt x="269135" y="37484"/>
                          <a:pt x="269311" y="37911"/>
                        </a:cubicBezTo>
                        <a:cubicBezTo>
                          <a:pt x="269504" y="38338"/>
                          <a:pt x="269806" y="38678"/>
                          <a:pt x="270214" y="38931"/>
                        </a:cubicBezTo>
                        <a:cubicBezTo>
                          <a:pt x="270640" y="39183"/>
                          <a:pt x="271243" y="39310"/>
                          <a:pt x="272020" y="39310"/>
                        </a:cubicBezTo>
                        <a:cubicBezTo>
                          <a:pt x="272603" y="39310"/>
                          <a:pt x="273370" y="39241"/>
                          <a:pt x="274321" y="3910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0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08" name="Graphic 5">
                    <a:extLst>
                      <a:ext uri="{FF2B5EF4-FFF2-40B4-BE49-F238E27FC236}">
                        <a16:creationId xmlns:a16="http://schemas.microsoft.com/office/drawing/2014/main" id="{73BE5D42-DF60-12FA-F14A-1027A4228CF3}"/>
                      </a:ext>
                    </a:extLst>
                  </p:cNvPr>
                  <p:cNvGrpSpPr/>
                  <p:nvPr/>
                </p:nvGrpSpPr>
                <p:grpSpPr>
                  <a:xfrm>
                    <a:off x="4795170" y="5389575"/>
                    <a:ext cx="347948" cy="54572"/>
                    <a:chOff x="4795170" y="5389575"/>
                    <a:chExt cx="347948" cy="54572"/>
                  </a:xfrm>
                  <a:solidFill>
                    <a:srgbClr val="000000"/>
                  </a:solidFill>
                </p:grpSpPr>
                <p:sp>
                  <p:nvSpPr>
                    <p:cNvPr id="409" name="Freeform: Shape 408">
                      <a:extLst>
                        <a:ext uri="{FF2B5EF4-FFF2-40B4-BE49-F238E27FC236}">
                          <a16:creationId xmlns:a16="http://schemas.microsoft.com/office/drawing/2014/main" id="{6263F3EC-1474-9C16-A4DA-3158139C68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95170" y="5389575"/>
                      <a:ext cx="33594" cy="43441"/>
                    </a:xfrm>
                    <a:custGeom>
                      <a:avLst/>
                      <a:gdLst>
                        <a:gd name="connsiteX0" fmla="*/ 28039 w 33594"/>
                        <a:gd name="connsiteY0" fmla="*/ 334 h 43441"/>
                        <a:gd name="connsiteX1" fmla="*/ 33691 w 33594"/>
                        <a:gd name="connsiteY1" fmla="*/ 334 h 43441"/>
                        <a:gd name="connsiteX2" fmla="*/ 33691 w 33594"/>
                        <a:gd name="connsiteY2" fmla="*/ 25012 h 43441"/>
                        <a:gd name="connsiteX3" fmla="*/ 32235 w 33594"/>
                        <a:gd name="connsiteY3" fmla="*/ 35238 h 43441"/>
                        <a:gd name="connsiteX4" fmla="*/ 26960 w 33594"/>
                        <a:gd name="connsiteY4" fmla="*/ 41416 h 43441"/>
                        <a:gd name="connsiteX5" fmla="*/ 16996 w 33594"/>
                        <a:gd name="connsiteY5" fmla="*/ 43775 h 43441"/>
                        <a:gd name="connsiteX6" fmla="*/ 7177 w 33594"/>
                        <a:gd name="connsiteY6" fmla="*/ 41707 h 43441"/>
                        <a:gd name="connsiteX7" fmla="*/ 1729 w 33594"/>
                        <a:gd name="connsiteY7" fmla="*/ 35734 h 43441"/>
                        <a:gd name="connsiteX8" fmla="*/ 97 w 33594"/>
                        <a:gd name="connsiteY8" fmla="*/ 25012 h 43441"/>
                        <a:gd name="connsiteX9" fmla="*/ 97 w 33594"/>
                        <a:gd name="connsiteY9" fmla="*/ 334 h 43441"/>
                        <a:gd name="connsiteX10" fmla="*/ 5748 w 33594"/>
                        <a:gd name="connsiteY10" fmla="*/ 334 h 43441"/>
                        <a:gd name="connsiteX11" fmla="*/ 5748 w 33594"/>
                        <a:gd name="connsiteY11" fmla="*/ 24982 h 43441"/>
                        <a:gd name="connsiteX12" fmla="*/ 6768 w 33594"/>
                        <a:gd name="connsiteY12" fmla="*/ 33199 h 43441"/>
                        <a:gd name="connsiteX13" fmla="*/ 10323 w 33594"/>
                        <a:gd name="connsiteY13" fmla="*/ 37249 h 43441"/>
                        <a:gd name="connsiteX14" fmla="*/ 16501 w 33594"/>
                        <a:gd name="connsiteY14" fmla="*/ 38676 h 43441"/>
                        <a:gd name="connsiteX15" fmla="*/ 25387 w 33594"/>
                        <a:gd name="connsiteY15" fmla="*/ 35850 h 43441"/>
                        <a:gd name="connsiteX16" fmla="*/ 28039 w 33594"/>
                        <a:gd name="connsiteY16" fmla="*/ 24982 h 434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33594" h="43441">
                          <a:moveTo>
                            <a:pt x="28039" y="334"/>
                          </a:moveTo>
                          <a:lnTo>
                            <a:pt x="33691" y="334"/>
                          </a:lnTo>
                          <a:lnTo>
                            <a:pt x="33691" y="25012"/>
                          </a:lnTo>
                          <a:cubicBezTo>
                            <a:pt x="33691" y="29304"/>
                            <a:pt x="33205" y="32713"/>
                            <a:pt x="32235" y="35238"/>
                          </a:cubicBezTo>
                          <a:cubicBezTo>
                            <a:pt x="31263" y="37764"/>
                            <a:pt x="29505" y="39822"/>
                            <a:pt x="26960" y="41416"/>
                          </a:cubicBezTo>
                          <a:cubicBezTo>
                            <a:pt x="24435" y="42989"/>
                            <a:pt x="21113" y="43775"/>
                            <a:pt x="16996" y="43775"/>
                          </a:cubicBezTo>
                          <a:cubicBezTo>
                            <a:pt x="12994" y="43775"/>
                            <a:pt x="9722" y="43086"/>
                            <a:pt x="7177" y="41707"/>
                          </a:cubicBezTo>
                          <a:cubicBezTo>
                            <a:pt x="4633" y="40327"/>
                            <a:pt x="2815" y="38336"/>
                            <a:pt x="1729" y="35734"/>
                          </a:cubicBezTo>
                          <a:cubicBezTo>
                            <a:pt x="640" y="33111"/>
                            <a:pt x="97" y="29537"/>
                            <a:pt x="97" y="25012"/>
                          </a:cubicBezTo>
                          <a:lnTo>
                            <a:pt x="97" y="334"/>
                          </a:lnTo>
                          <a:lnTo>
                            <a:pt x="5748" y="334"/>
                          </a:lnTo>
                          <a:lnTo>
                            <a:pt x="5748" y="24982"/>
                          </a:lnTo>
                          <a:cubicBezTo>
                            <a:pt x="5748" y="28693"/>
                            <a:pt x="6089" y="31431"/>
                            <a:pt x="6768" y="33199"/>
                          </a:cubicBezTo>
                          <a:cubicBezTo>
                            <a:pt x="7468" y="34947"/>
                            <a:pt x="8653" y="36296"/>
                            <a:pt x="10323" y="37249"/>
                          </a:cubicBezTo>
                          <a:cubicBezTo>
                            <a:pt x="12014" y="38200"/>
                            <a:pt x="14073" y="38676"/>
                            <a:pt x="16501" y="38676"/>
                          </a:cubicBezTo>
                          <a:cubicBezTo>
                            <a:pt x="20658" y="38676"/>
                            <a:pt x="23620" y="37735"/>
                            <a:pt x="25387" y="35850"/>
                          </a:cubicBezTo>
                          <a:cubicBezTo>
                            <a:pt x="27155" y="33966"/>
                            <a:pt x="28039" y="30344"/>
                            <a:pt x="28039" y="24982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0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0" name="Freeform: Shape 409">
                      <a:extLst>
                        <a:ext uri="{FF2B5EF4-FFF2-40B4-BE49-F238E27FC236}">
                          <a16:creationId xmlns:a16="http://schemas.microsoft.com/office/drawing/2014/main" id="{4F0DA6D8-18B7-2CC0-ED71-10E39C6782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37122" y="5389575"/>
                      <a:ext cx="305997" cy="54572"/>
                    </a:xfrm>
                    <a:custGeom>
                      <a:avLst/>
                      <a:gdLst>
                        <a:gd name="connsiteX0" fmla="*/ 8 w 305997"/>
                        <a:gd name="connsiteY0" fmla="*/ 43044 h 54572"/>
                        <a:gd name="connsiteX1" fmla="*/ 8 w 305997"/>
                        <a:gd name="connsiteY1" fmla="*/ 12101 h 54572"/>
                        <a:gd name="connsiteX2" fmla="*/ 4728 w 305997"/>
                        <a:gd name="connsiteY2" fmla="*/ 12101 h 54572"/>
                        <a:gd name="connsiteX3" fmla="*/ 4728 w 305997"/>
                        <a:gd name="connsiteY3" fmla="*/ 16501 h 54572"/>
                        <a:gd name="connsiteX4" fmla="*/ 14576 w 305997"/>
                        <a:gd name="connsiteY4" fmla="*/ 11403 h 54572"/>
                        <a:gd name="connsiteX5" fmla="*/ 19705 w 305997"/>
                        <a:gd name="connsiteY5" fmla="*/ 12422 h 54572"/>
                        <a:gd name="connsiteX6" fmla="*/ 23231 w 305997"/>
                        <a:gd name="connsiteY6" fmla="*/ 15044 h 54572"/>
                        <a:gd name="connsiteX7" fmla="*/ 24861 w 305997"/>
                        <a:gd name="connsiteY7" fmla="*/ 18920 h 54572"/>
                        <a:gd name="connsiteX8" fmla="*/ 25153 w 305997"/>
                        <a:gd name="connsiteY8" fmla="*/ 24018 h 54572"/>
                        <a:gd name="connsiteX9" fmla="*/ 25153 w 305997"/>
                        <a:gd name="connsiteY9" fmla="*/ 43044 h 54572"/>
                        <a:gd name="connsiteX10" fmla="*/ 19908 w 305997"/>
                        <a:gd name="connsiteY10" fmla="*/ 43044 h 54572"/>
                        <a:gd name="connsiteX11" fmla="*/ 19908 w 305997"/>
                        <a:gd name="connsiteY11" fmla="*/ 24221 h 54572"/>
                        <a:gd name="connsiteX12" fmla="*/ 19297 w 305997"/>
                        <a:gd name="connsiteY12" fmla="*/ 19444 h 54572"/>
                        <a:gd name="connsiteX13" fmla="*/ 17111 w 305997"/>
                        <a:gd name="connsiteY13" fmla="*/ 16909 h 54572"/>
                        <a:gd name="connsiteX14" fmla="*/ 13470 w 305997"/>
                        <a:gd name="connsiteY14" fmla="*/ 15947 h 54572"/>
                        <a:gd name="connsiteX15" fmla="*/ 7671 w 305997"/>
                        <a:gd name="connsiteY15" fmla="*/ 18074 h 54572"/>
                        <a:gd name="connsiteX16" fmla="*/ 5252 w 305997"/>
                        <a:gd name="connsiteY16" fmla="*/ 26146 h 54572"/>
                        <a:gd name="connsiteX17" fmla="*/ 5252 w 305997"/>
                        <a:gd name="connsiteY17" fmla="*/ 43044 h 54572"/>
                        <a:gd name="connsiteX18" fmla="*/ 32840 w 305997"/>
                        <a:gd name="connsiteY18" fmla="*/ 6361 h 54572"/>
                        <a:gd name="connsiteX19" fmla="*/ 32840 w 305997"/>
                        <a:gd name="connsiteY19" fmla="*/ 331 h 54572"/>
                        <a:gd name="connsiteX20" fmla="*/ 38084 w 305997"/>
                        <a:gd name="connsiteY20" fmla="*/ 331 h 54572"/>
                        <a:gd name="connsiteX21" fmla="*/ 38084 w 305997"/>
                        <a:gd name="connsiteY21" fmla="*/ 6361 h 54572"/>
                        <a:gd name="connsiteX22" fmla="*/ 32840 w 305997"/>
                        <a:gd name="connsiteY22" fmla="*/ 43044 h 54572"/>
                        <a:gd name="connsiteX23" fmla="*/ 32840 w 305997"/>
                        <a:gd name="connsiteY23" fmla="*/ 12101 h 54572"/>
                        <a:gd name="connsiteX24" fmla="*/ 38084 w 305997"/>
                        <a:gd name="connsiteY24" fmla="*/ 12101 h 54572"/>
                        <a:gd name="connsiteX25" fmla="*/ 38084 w 305997"/>
                        <a:gd name="connsiteY25" fmla="*/ 43044 h 54572"/>
                        <a:gd name="connsiteX26" fmla="*/ 45684 w 305997"/>
                        <a:gd name="connsiteY26" fmla="*/ 43044 h 54572"/>
                        <a:gd name="connsiteX27" fmla="*/ 45684 w 305997"/>
                        <a:gd name="connsiteY27" fmla="*/ 12101 h 54572"/>
                        <a:gd name="connsiteX28" fmla="*/ 50404 w 305997"/>
                        <a:gd name="connsiteY28" fmla="*/ 12101 h 54572"/>
                        <a:gd name="connsiteX29" fmla="*/ 50404 w 305997"/>
                        <a:gd name="connsiteY29" fmla="*/ 16501 h 54572"/>
                        <a:gd name="connsiteX30" fmla="*/ 60253 w 305997"/>
                        <a:gd name="connsiteY30" fmla="*/ 11403 h 54572"/>
                        <a:gd name="connsiteX31" fmla="*/ 65381 w 305997"/>
                        <a:gd name="connsiteY31" fmla="*/ 12422 h 54572"/>
                        <a:gd name="connsiteX32" fmla="*/ 68907 w 305997"/>
                        <a:gd name="connsiteY32" fmla="*/ 15044 h 54572"/>
                        <a:gd name="connsiteX33" fmla="*/ 70539 w 305997"/>
                        <a:gd name="connsiteY33" fmla="*/ 18920 h 54572"/>
                        <a:gd name="connsiteX34" fmla="*/ 70829 w 305997"/>
                        <a:gd name="connsiteY34" fmla="*/ 24018 h 54572"/>
                        <a:gd name="connsiteX35" fmla="*/ 70829 w 305997"/>
                        <a:gd name="connsiteY35" fmla="*/ 43044 h 54572"/>
                        <a:gd name="connsiteX36" fmla="*/ 65585 w 305997"/>
                        <a:gd name="connsiteY36" fmla="*/ 43044 h 54572"/>
                        <a:gd name="connsiteX37" fmla="*/ 65585 w 305997"/>
                        <a:gd name="connsiteY37" fmla="*/ 24221 h 54572"/>
                        <a:gd name="connsiteX38" fmla="*/ 64973 w 305997"/>
                        <a:gd name="connsiteY38" fmla="*/ 19444 h 54572"/>
                        <a:gd name="connsiteX39" fmla="*/ 62788 w 305997"/>
                        <a:gd name="connsiteY39" fmla="*/ 16909 h 54572"/>
                        <a:gd name="connsiteX40" fmla="*/ 59145 w 305997"/>
                        <a:gd name="connsiteY40" fmla="*/ 15947 h 54572"/>
                        <a:gd name="connsiteX41" fmla="*/ 53347 w 305997"/>
                        <a:gd name="connsiteY41" fmla="*/ 18074 h 54572"/>
                        <a:gd name="connsiteX42" fmla="*/ 50928 w 305997"/>
                        <a:gd name="connsiteY42" fmla="*/ 26146 h 54572"/>
                        <a:gd name="connsiteX43" fmla="*/ 50928 w 305997"/>
                        <a:gd name="connsiteY43" fmla="*/ 43044 h 54572"/>
                        <a:gd name="connsiteX44" fmla="*/ 89938 w 305997"/>
                        <a:gd name="connsiteY44" fmla="*/ 38354 h 54572"/>
                        <a:gd name="connsiteX45" fmla="*/ 90695 w 305997"/>
                        <a:gd name="connsiteY45" fmla="*/ 42986 h 54572"/>
                        <a:gd name="connsiteX46" fmla="*/ 86733 w 305997"/>
                        <a:gd name="connsiteY46" fmla="*/ 43453 h 54572"/>
                        <a:gd name="connsiteX47" fmla="*/ 82304 w 305997"/>
                        <a:gd name="connsiteY47" fmla="*/ 42550 h 54572"/>
                        <a:gd name="connsiteX48" fmla="*/ 80090 w 305997"/>
                        <a:gd name="connsiteY48" fmla="*/ 40189 h 54572"/>
                        <a:gd name="connsiteX49" fmla="*/ 79449 w 305997"/>
                        <a:gd name="connsiteY49" fmla="*/ 33982 h 54572"/>
                        <a:gd name="connsiteX50" fmla="*/ 79449 w 305997"/>
                        <a:gd name="connsiteY50" fmla="*/ 16180 h 54572"/>
                        <a:gd name="connsiteX51" fmla="*/ 75602 w 305997"/>
                        <a:gd name="connsiteY51" fmla="*/ 16180 h 54572"/>
                        <a:gd name="connsiteX52" fmla="*/ 75602 w 305997"/>
                        <a:gd name="connsiteY52" fmla="*/ 12101 h 54572"/>
                        <a:gd name="connsiteX53" fmla="*/ 79449 w 305997"/>
                        <a:gd name="connsiteY53" fmla="*/ 12101 h 54572"/>
                        <a:gd name="connsiteX54" fmla="*/ 79449 w 305997"/>
                        <a:gd name="connsiteY54" fmla="*/ 4439 h 54572"/>
                        <a:gd name="connsiteX55" fmla="*/ 84665 w 305997"/>
                        <a:gd name="connsiteY55" fmla="*/ 1291 h 54572"/>
                        <a:gd name="connsiteX56" fmla="*/ 84665 w 305997"/>
                        <a:gd name="connsiteY56" fmla="*/ 12101 h 54572"/>
                        <a:gd name="connsiteX57" fmla="*/ 89938 w 305997"/>
                        <a:gd name="connsiteY57" fmla="*/ 12101 h 54572"/>
                        <a:gd name="connsiteX58" fmla="*/ 89938 w 305997"/>
                        <a:gd name="connsiteY58" fmla="*/ 16180 h 54572"/>
                        <a:gd name="connsiteX59" fmla="*/ 84665 w 305997"/>
                        <a:gd name="connsiteY59" fmla="*/ 16180 h 54572"/>
                        <a:gd name="connsiteX60" fmla="*/ 84665 w 305997"/>
                        <a:gd name="connsiteY60" fmla="*/ 34273 h 54572"/>
                        <a:gd name="connsiteX61" fmla="*/ 84927 w 305997"/>
                        <a:gd name="connsiteY61" fmla="*/ 37158 h 54572"/>
                        <a:gd name="connsiteX62" fmla="*/ 85830 w 305997"/>
                        <a:gd name="connsiteY62" fmla="*/ 38178 h 54572"/>
                        <a:gd name="connsiteX63" fmla="*/ 87636 w 305997"/>
                        <a:gd name="connsiteY63" fmla="*/ 38557 h 54572"/>
                        <a:gd name="connsiteX64" fmla="*/ 89938 w 305997"/>
                        <a:gd name="connsiteY64" fmla="*/ 38354 h 54572"/>
                        <a:gd name="connsiteX65" fmla="*/ 115864 w 305997"/>
                        <a:gd name="connsiteY65" fmla="*/ 33079 h 54572"/>
                        <a:gd name="connsiteX66" fmla="*/ 121284 w 305997"/>
                        <a:gd name="connsiteY66" fmla="*/ 33749 h 54572"/>
                        <a:gd name="connsiteX67" fmla="*/ 116534 w 305997"/>
                        <a:gd name="connsiteY67" fmla="*/ 41121 h 54572"/>
                        <a:gd name="connsiteX68" fmla="*/ 107678 w 305997"/>
                        <a:gd name="connsiteY68" fmla="*/ 43744 h 54572"/>
                        <a:gd name="connsiteX69" fmla="*/ 96897 w 305997"/>
                        <a:gd name="connsiteY69" fmla="*/ 39577 h 54572"/>
                        <a:gd name="connsiteX70" fmla="*/ 92935 w 305997"/>
                        <a:gd name="connsiteY70" fmla="*/ 27835 h 54572"/>
                        <a:gd name="connsiteX71" fmla="*/ 96954 w 305997"/>
                        <a:gd name="connsiteY71" fmla="*/ 15715 h 54572"/>
                        <a:gd name="connsiteX72" fmla="*/ 107385 w 305997"/>
                        <a:gd name="connsiteY72" fmla="*/ 11403 h 54572"/>
                        <a:gd name="connsiteX73" fmla="*/ 117525 w 305997"/>
                        <a:gd name="connsiteY73" fmla="*/ 15627 h 54572"/>
                        <a:gd name="connsiteX74" fmla="*/ 121459 w 305997"/>
                        <a:gd name="connsiteY74" fmla="*/ 27514 h 54572"/>
                        <a:gd name="connsiteX75" fmla="*/ 121430 w 305997"/>
                        <a:gd name="connsiteY75" fmla="*/ 28913 h 54572"/>
                        <a:gd name="connsiteX76" fmla="*/ 98353 w 305997"/>
                        <a:gd name="connsiteY76" fmla="*/ 28913 h 54572"/>
                        <a:gd name="connsiteX77" fmla="*/ 101238 w 305997"/>
                        <a:gd name="connsiteY77" fmla="*/ 36722 h 54572"/>
                        <a:gd name="connsiteX78" fmla="*/ 107706 w 305997"/>
                        <a:gd name="connsiteY78" fmla="*/ 39431 h 54572"/>
                        <a:gd name="connsiteX79" fmla="*/ 112631 w 305997"/>
                        <a:gd name="connsiteY79" fmla="*/ 37916 h 54572"/>
                        <a:gd name="connsiteX80" fmla="*/ 115864 w 305997"/>
                        <a:gd name="connsiteY80" fmla="*/ 33079 h 54572"/>
                        <a:gd name="connsiteX81" fmla="*/ 98645 w 305997"/>
                        <a:gd name="connsiteY81" fmla="*/ 24600 h 54572"/>
                        <a:gd name="connsiteX82" fmla="*/ 115924 w 305997"/>
                        <a:gd name="connsiteY82" fmla="*/ 24600 h 54572"/>
                        <a:gd name="connsiteX83" fmla="*/ 113942 w 305997"/>
                        <a:gd name="connsiteY83" fmla="*/ 18744 h 54572"/>
                        <a:gd name="connsiteX84" fmla="*/ 107444 w 305997"/>
                        <a:gd name="connsiteY84" fmla="*/ 15715 h 54572"/>
                        <a:gd name="connsiteX85" fmla="*/ 101355 w 305997"/>
                        <a:gd name="connsiteY85" fmla="*/ 18133 h 54572"/>
                        <a:gd name="connsiteX86" fmla="*/ 98645 w 305997"/>
                        <a:gd name="connsiteY86" fmla="*/ 24600 h 54572"/>
                        <a:gd name="connsiteX87" fmla="*/ 127427 w 305997"/>
                        <a:gd name="connsiteY87" fmla="*/ 43044 h 54572"/>
                        <a:gd name="connsiteX88" fmla="*/ 127427 w 305997"/>
                        <a:gd name="connsiteY88" fmla="*/ 12101 h 54572"/>
                        <a:gd name="connsiteX89" fmla="*/ 132147 w 305997"/>
                        <a:gd name="connsiteY89" fmla="*/ 12101 h 54572"/>
                        <a:gd name="connsiteX90" fmla="*/ 132147 w 305997"/>
                        <a:gd name="connsiteY90" fmla="*/ 16792 h 54572"/>
                        <a:gd name="connsiteX91" fmla="*/ 135468 w 305997"/>
                        <a:gd name="connsiteY91" fmla="*/ 12451 h 54572"/>
                        <a:gd name="connsiteX92" fmla="*/ 138849 w 305997"/>
                        <a:gd name="connsiteY92" fmla="*/ 11403 h 54572"/>
                        <a:gd name="connsiteX93" fmla="*/ 144238 w 305997"/>
                        <a:gd name="connsiteY93" fmla="*/ 13092 h 54572"/>
                        <a:gd name="connsiteX94" fmla="*/ 142432 w 305997"/>
                        <a:gd name="connsiteY94" fmla="*/ 17957 h 54572"/>
                        <a:gd name="connsiteX95" fmla="*/ 138587 w 305997"/>
                        <a:gd name="connsiteY95" fmla="*/ 16821 h 54572"/>
                        <a:gd name="connsiteX96" fmla="*/ 135499 w 305997"/>
                        <a:gd name="connsiteY96" fmla="*/ 17870 h 54572"/>
                        <a:gd name="connsiteX97" fmla="*/ 133545 w 305997"/>
                        <a:gd name="connsiteY97" fmla="*/ 20726 h 54572"/>
                        <a:gd name="connsiteX98" fmla="*/ 132671 w 305997"/>
                        <a:gd name="connsiteY98" fmla="*/ 26844 h 54572"/>
                        <a:gd name="connsiteX99" fmla="*/ 132671 w 305997"/>
                        <a:gd name="connsiteY99" fmla="*/ 43044 h 54572"/>
                        <a:gd name="connsiteX100" fmla="*/ 146914 w 305997"/>
                        <a:gd name="connsiteY100" fmla="*/ 43044 h 54572"/>
                        <a:gd name="connsiteX101" fmla="*/ 146914 w 305997"/>
                        <a:gd name="connsiteY101" fmla="*/ 12101 h 54572"/>
                        <a:gd name="connsiteX102" fmla="*/ 151634 w 305997"/>
                        <a:gd name="connsiteY102" fmla="*/ 12101 h 54572"/>
                        <a:gd name="connsiteX103" fmla="*/ 151634 w 305997"/>
                        <a:gd name="connsiteY103" fmla="*/ 16792 h 54572"/>
                        <a:gd name="connsiteX104" fmla="*/ 154957 w 305997"/>
                        <a:gd name="connsiteY104" fmla="*/ 12451 h 54572"/>
                        <a:gd name="connsiteX105" fmla="*/ 158336 w 305997"/>
                        <a:gd name="connsiteY105" fmla="*/ 11403 h 54572"/>
                        <a:gd name="connsiteX106" fmla="*/ 163727 w 305997"/>
                        <a:gd name="connsiteY106" fmla="*/ 13092 h 54572"/>
                        <a:gd name="connsiteX107" fmla="*/ 161919 w 305997"/>
                        <a:gd name="connsiteY107" fmla="*/ 17957 h 54572"/>
                        <a:gd name="connsiteX108" fmla="*/ 158074 w 305997"/>
                        <a:gd name="connsiteY108" fmla="*/ 16821 h 54572"/>
                        <a:gd name="connsiteX109" fmla="*/ 154986 w 305997"/>
                        <a:gd name="connsiteY109" fmla="*/ 17870 h 54572"/>
                        <a:gd name="connsiteX110" fmla="*/ 153032 w 305997"/>
                        <a:gd name="connsiteY110" fmla="*/ 20726 h 54572"/>
                        <a:gd name="connsiteX111" fmla="*/ 152160 w 305997"/>
                        <a:gd name="connsiteY111" fmla="*/ 26844 h 54572"/>
                        <a:gd name="connsiteX112" fmla="*/ 152160 w 305997"/>
                        <a:gd name="connsiteY112" fmla="*/ 43044 h 54572"/>
                        <a:gd name="connsiteX113" fmla="*/ 186740 w 305997"/>
                        <a:gd name="connsiteY113" fmla="*/ 43044 h 54572"/>
                        <a:gd name="connsiteX114" fmla="*/ 186740 w 305997"/>
                        <a:gd name="connsiteY114" fmla="*/ 38499 h 54572"/>
                        <a:gd name="connsiteX115" fmla="*/ 176920 w 305997"/>
                        <a:gd name="connsiteY115" fmla="*/ 43744 h 54572"/>
                        <a:gd name="connsiteX116" fmla="*/ 171792 w 305997"/>
                        <a:gd name="connsiteY116" fmla="*/ 42695 h 54572"/>
                        <a:gd name="connsiteX117" fmla="*/ 168266 w 305997"/>
                        <a:gd name="connsiteY117" fmla="*/ 40072 h 54572"/>
                        <a:gd name="connsiteX118" fmla="*/ 166665 w 305997"/>
                        <a:gd name="connsiteY118" fmla="*/ 36167 h 54572"/>
                        <a:gd name="connsiteX119" fmla="*/ 166343 w 305997"/>
                        <a:gd name="connsiteY119" fmla="*/ 31273 h 54572"/>
                        <a:gd name="connsiteX120" fmla="*/ 166343 w 305997"/>
                        <a:gd name="connsiteY120" fmla="*/ 12101 h 54572"/>
                        <a:gd name="connsiteX121" fmla="*/ 171588 w 305997"/>
                        <a:gd name="connsiteY121" fmla="*/ 12101 h 54572"/>
                        <a:gd name="connsiteX122" fmla="*/ 171588 w 305997"/>
                        <a:gd name="connsiteY122" fmla="*/ 29263 h 54572"/>
                        <a:gd name="connsiteX123" fmla="*/ 171909 w 305997"/>
                        <a:gd name="connsiteY123" fmla="*/ 34799 h 54572"/>
                        <a:gd name="connsiteX124" fmla="*/ 174006 w 305997"/>
                        <a:gd name="connsiteY124" fmla="*/ 38061 h 54572"/>
                        <a:gd name="connsiteX125" fmla="*/ 177970 w 305997"/>
                        <a:gd name="connsiteY125" fmla="*/ 39227 h 54572"/>
                        <a:gd name="connsiteX126" fmla="*/ 182397 w 305997"/>
                        <a:gd name="connsiteY126" fmla="*/ 38033 h 54572"/>
                        <a:gd name="connsiteX127" fmla="*/ 185311 w 305997"/>
                        <a:gd name="connsiteY127" fmla="*/ 34740 h 54572"/>
                        <a:gd name="connsiteX128" fmla="*/ 186185 w 305997"/>
                        <a:gd name="connsiteY128" fmla="*/ 28679 h 54572"/>
                        <a:gd name="connsiteX129" fmla="*/ 186185 w 305997"/>
                        <a:gd name="connsiteY129" fmla="*/ 12101 h 54572"/>
                        <a:gd name="connsiteX130" fmla="*/ 191429 w 305997"/>
                        <a:gd name="connsiteY130" fmla="*/ 12101 h 54572"/>
                        <a:gd name="connsiteX131" fmla="*/ 191429 w 305997"/>
                        <a:gd name="connsiteY131" fmla="*/ 43044 h 54572"/>
                        <a:gd name="connsiteX132" fmla="*/ 199263 w 305997"/>
                        <a:gd name="connsiteY132" fmla="*/ 54903 h 54572"/>
                        <a:gd name="connsiteX133" fmla="*/ 199263 w 305997"/>
                        <a:gd name="connsiteY133" fmla="*/ 12101 h 54572"/>
                        <a:gd name="connsiteX134" fmla="*/ 204042 w 305997"/>
                        <a:gd name="connsiteY134" fmla="*/ 12101 h 54572"/>
                        <a:gd name="connsiteX135" fmla="*/ 204042 w 305997"/>
                        <a:gd name="connsiteY135" fmla="*/ 16123 h 54572"/>
                        <a:gd name="connsiteX136" fmla="*/ 207859 w 305997"/>
                        <a:gd name="connsiteY136" fmla="*/ 12597 h 54572"/>
                        <a:gd name="connsiteX137" fmla="*/ 213015 w 305997"/>
                        <a:gd name="connsiteY137" fmla="*/ 11403 h 54572"/>
                        <a:gd name="connsiteX138" fmla="*/ 220008 w 305997"/>
                        <a:gd name="connsiteY138" fmla="*/ 13442 h 54572"/>
                        <a:gd name="connsiteX139" fmla="*/ 224582 w 305997"/>
                        <a:gd name="connsiteY139" fmla="*/ 19211 h 54572"/>
                        <a:gd name="connsiteX140" fmla="*/ 226126 w 305997"/>
                        <a:gd name="connsiteY140" fmla="*/ 27340 h 54572"/>
                        <a:gd name="connsiteX141" fmla="*/ 224408 w 305997"/>
                        <a:gd name="connsiteY141" fmla="*/ 35905 h 54572"/>
                        <a:gd name="connsiteX142" fmla="*/ 219455 w 305997"/>
                        <a:gd name="connsiteY142" fmla="*/ 41733 h 54572"/>
                        <a:gd name="connsiteX143" fmla="*/ 212636 w 305997"/>
                        <a:gd name="connsiteY143" fmla="*/ 43744 h 54572"/>
                        <a:gd name="connsiteX144" fmla="*/ 207916 w 305997"/>
                        <a:gd name="connsiteY144" fmla="*/ 42636 h 54572"/>
                        <a:gd name="connsiteX145" fmla="*/ 204507 w 305997"/>
                        <a:gd name="connsiteY145" fmla="*/ 39839 h 54572"/>
                        <a:gd name="connsiteX146" fmla="*/ 204507 w 305997"/>
                        <a:gd name="connsiteY146" fmla="*/ 54903 h 54572"/>
                        <a:gd name="connsiteX147" fmla="*/ 204012 w 305997"/>
                        <a:gd name="connsiteY147" fmla="*/ 27747 h 54572"/>
                        <a:gd name="connsiteX148" fmla="*/ 206430 w 305997"/>
                        <a:gd name="connsiteY148" fmla="*/ 36577 h 54572"/>
                        <a:gd name="connsiteX149" fmla="*/ 212288 w 305997"/>
                        <a:gd name="connsiteY149" fmla="*/ 39431 h 54572"/>
                        <a:gd name="connsiteX150" fmla="*/ 218259 w 305997"/>
                        <a:gd name="connsiteY150" fmla="*/ 36489 h 54572"/>
                        <a:gd name="connsiteX151" fmla="*/ 220766 w 305997"/>
                        <a:gd name="connsiteY151" fmla="*/ 27311 h 54572"/>
                        <a:gd name="connsiteX152" fmla="*/ 218318 w 305997"/>
                        <a:gd name="connsiteY152" fmla="*/ 18453 h 54572"/>
                        <a:gd name="connsiteX153" fmla="*/ 212520 w 305997"/>
                        <a:gd name="connsiteY153" fmla="*/ 15510 h 54572"/>
                        <a:gd name="connsiteX154" fmla="*/ 206577 w 305997"/>
                        <a:gd name="connsiteY154" fmla="*/ 18657 h 54572"/>
                        <a:gd name="connsiteX155" fmla="*/ 204012 w 305997"/>
                        <a:gd name="connsiteY155" fmla="*/ 27747 h 54572"/>
                        <a:gd name="connsiteX156" fmla="*/ 243516 w 305997"/>
                        <a:gd name="connsiteY156" fmla="*/ 38354 h 54572"/>
                        <a:gd name="connsiteX157" fmla="*/ 244274 w 305997"/>
                        <a:gd name="connsiteY157" fmla="*/ 42986 h 54572"/>
                        <a:gd name="connsiteX158" fmla="*/ 240312 w 305997"/>
                        <a:gd name="connsiteY158" fmla="*/ 43453 h 54572"/>
                        <a:gd name="connsiteX159" fmla="*/ 235883 w 305997"/>
                        <a:gd name="connsiteY159" fmla="*/ 42550 h 54572"/>
                        <a:gd name="connsiteX160" fmla="*/ 233669 w 305997"/>
                        <a:gd name="connsiteY160" fmla="*/ 40189 h 54572"/>
                        <a:gd name="connsiteX161" fmla="*/ 233028 w 305997"/>
                        <a:gd name="connsiteY161" fmla="*/ 33982 h 54572"/>
                        <a:gd name="connsiteX162" fmla="*/ 233028 w 305997"/>
                        <a:gd name="connsiteY162" fmla="*/ 16180 h 54572"/>
                        <a:gd name="connsiteX163" fmla="*/ 229181 w 305997"/>
                        <a:gd name="connsiteY163" fmla="*/ 16180 h 54572"/>
                        <a:gd name="connsiteX164" fmla="*/ 229181 w 305997"/>
                        <a:gd name="connsiteY164" fmla="*/ 12101 h 54572"/>
                        <a:gd name="connsiteX165" fmla="*/ 233028 w 305997"/>
                        <a:gd name="connsiteY165" fmla="*/ 12101 h 54572"/>
                        <a:gd name="connsiteX166" fmla="*/ 233028 w 305997"/>
                        <a:gd name="connsiteY166" fmla="*/ 4439 h 54572"/>
                        <a:gd name="connsiteX167" fmla="*/ 238243 w 305997"/>
                        <a:gd name="connsiteY167" fmla="*/ 1291 h 54572"/>
                        <a:gd name="connsiteX168" fmla="*/ 238243 w 305997"/>
                        <a:gd name="connsiteY168" fmla="*/ 12101 h 54572"/>
                        <a:gd name="connsiteX169" fmla="*/ 243516 w 305997"/>
                        <a:gd name="connsiteY169" fmla="*/ 12101 h 54572"/>
                        <a:gd name="connsiteX170" fmla="*/ 243516 w 305997"/>
                        <a:gd name="connsiteY170" fmla="*/ 16180 h 54572"/>
                        <a:gd name="connsiteX171" fmla="*/ 238243 w 305997"/>
                        <a:gd name="connsiteY171" fmla="*/ 16180 h 54572"/>
                        <a:gd name="connsiteX172" fmla="*/ 238243 w 305997"/>
                        <a:gd name="connsiteY172" fmla="*/ 34273 h 54572"/>
                        <a:gd name="connsiteX173" fmla="*/ 238506 w 305997"/>
                        <a:gd name="connsiteY173" fmla="*/ 37158 h 54572"/>
                        <a:gd name="connsiteX174" fmla="*/ 239409 w 305997"/>
                        <a:gd name="connsiteY174" fmla="*/ 38178 h 54572"/>
                        <a:gd name="connsiteX175" fmla="*/ 241215 w 305997"/>
                        <a:gd name="connsiteY175" fmla="*/ 38557 h 54572"/>
                        <a:gd name="connsiteX176" fmla="*/ 243516 w 305997"/>
                        <a:gd name="connsiteY176" fmla="*/ 38354 h 54572"/>
                        <a:gd name="connsiteX177" fmla="*/ 269443 w 305997"/>
                        <a:gd name="connsiteY177" fmla="*/ 33079 h 54572"/>
                        <a:gd name="connsiteX178" fmla="*/ 274863 w 305997"/>
                        <a:gd name="connsiteY178" fmla="*/ 33749 h 54572"/>
                        <a:gd name="connsiteX179" fmla="*/ 270113 w 305997"/>
                        <a:gd name="connsiteY179" fmla="*/ 41121 h 54572"/>
                        <a:gd name="connsiteX180" fmla="*/ 261256 w 305997"/>
                        <a:gd name="connsiteY180" fmla="*/ 43744 h 54572"/>
                        <a:gd name="connsiteX181" fmla="*/ 250476 w 305997"/>
                        <a:gd name="connsiteY181" fmla="*/ 39577 h 54572"/>
                        <a:gd name="connsiteX182" fmla="*/ 246513 w 305997"/>
                        <a:gd name="connsiteY182" fmla="*/ 27835 h 54572"/>
                        <a:gd name="connsiteX183" fmla="*/ 250533 w 305997"/>
                        <a:gd name="connsiteY183" fmla="*/ 15715 h 54572"/>
                        <a:gd name="connsiteX184" fmla="*/ 260964 w 305997"/>
                        <a:gd name="connsiteY184" fmla="*/ 11403 h 54572"/>
                        <a:gd name="connsiteX185" fmla="*/ 271104 w 305997"/>
                        <a:gd name="connsiteY185" fmla="*/ 15627 h 54572"/>
                        <a:gd name="connsiteX186" fmla="*/ 275037 w 305997"/>
                        <a:gd name="connsiteY186" fmla="*/ 27514 h 54572"/>
                        <a:gd name="connsiteX187" fmla="*/ 275009 w 305997"/>
                        <a:gd name="connsiteY187" fmla="*/ 28913 h 54572"/>
                        <a:gd name="connsiteX188" fmla="*/ 251932 w 305997"/>
                        <a:gd name="connsiteY188" fmla="*/ 28913 h 54572"/>
                        <a:gd name="connsiteX189" fmla="*/ 254817 w 305997"/>
                        <a:gd name="connsiteY189" fmla="*/ 36722 h 54572"/>
                        <a:gd name="connsiteX190" fmla="*/ 261285 w 305997"/>
                        <a:gd name="connsiteY190" fmla="*/ 39431 h 54572"/>
                        <a:gd name="connsiteX191" fmla="*/ 266210 w 305997"/>
                        <a:gd name="connsiteY191" fmla="*/ 37916 h 54572"/>
                        <a:gd name="connsiteX192" fmla="*/ 269443 w 305997"/>
                        <a:gd name="connsiteY192" fmla="*/ 33079 h 54572"/>
                        <a:gd name="connsiteX193" fmla="*/ 252224 w 305997"/>
                        <a:gd name="connsiteY193" fmla="*/ 24600 h 54572"/>
                        <a:gd name="connsiteX194" fmla="*/ 269501 w 305997"/>
                        <a:gd name="connsiteY194" fmla="*/ 24600 h 54572"/>
                        <a:gd name="connsiteX195" fmla="*/ 267520 w 305997"/>
                        <a:gd name="connsiteY195" fmla="*/ 18744 h 54572"/>
                        <a:gd name="connsiteX196" fmla="*/ 261023 w 305997"/>
                        <a:gd name="connsiteY196" fmla="*/ 15715 h 54572"/>
                        <a:gd name="connsiteX197" fmla="*/ 254933 w 305997"/>
                        <a:gd name="connsiteY197" fmla="*/ 18133 h 54572"/>
                        <a:gd name="connsiteX198" fmla="*/ 252224 w 305997"/>
                        <a:gd name="connsiteY198" fmla="*/ 24600 h 54572"/>
                        <a:gd name="connsiteX199" fmla="*/ 301138 w 305997"/>
                        <a:gd name="connsiteY199" fmla="*/ 43044 h 54572"/>
                        <a:gd name="connsiteX200" fmla="*/ 301138 w 305997"/>
                        <a:gd name="connsiteY200" fmla="*/ 39140 h 54572"/>
                        <a:gd name="connsiteX201" fmla="*/ 292485 w 305997"/>
                        <a:gd name="connsiteY201" fmla="*/ 43744 h 54572"/>
                        <a:gd name="connsiteX202" fmla="*/ 285668 w 305997"/>
                        <a:gd name="connsiteY202" fmla="*/ 41704 h 54572"/>
                        <a:gd name="connsiteX203" fmla="*/ 280860 w 305997"/>
                        <a:gd name="connsiteY203" fmla="*/ 36022 h 54572"/>
                        <a:gd name="connsiteX204" fmla="*/ 279171 w 305997"/>
                        <a:gd name="connsiteY204" fmla="*/ 27602 h 54572"/>
                        <a:gd name="connsiteX205" fmla="*/ 280715 w 305997"/>
                        <a:gd name="connsiteY205" fmla="*/ 19211 h 54572"/>
                        <a:gd name="connsiteX206" fmla="*/ 285347 w 305997"/>
                        <a:gd name="connsiteY206" fmla="*/ 13412 h 54572"/>
                        <a:gd name="connsiteX207" fmla="*/ 292253 w 305997"/>
                        <a:gd name="connsiteY207" fmla="*/ 11403 h 54572"/>
                        <a:gd name="connsiteX208" fmla="*/ 297235 w 305997"/>
                        <a:gd name="connsiteY208" fmla="*/ 12597 h 54572"/>
                        <a:gd name="connsiteX209" fmla="*/ 300790 w 305997"/>
                        <a:gd name="connsiteY209" fmla="*/ 15656 h 54572"/>
                        <a:gd name="connsiteX210" fmla="*/ 300790 w 305997"/>
                        <a:gd name="connsiteY210" fmla="*/ 331 h 54572"/>
                        <a:gd name="connsiteX211" fmla="*/ 306005 w 305997"/>
                        <a:gd name="connsiteY211" fmla="*/ 331 h 54572"/>
                        <a:gd name="connsiteX212" fmla="*/ 306005 w 305997"/>
                        <a:gd name="connsiteY212" fmla="*/ 43044 h 54572"/>
                        <a:gd name="connsiteX213" fmla="*/ 284560 w 305997"/>
                        <a:gd name="connsiteY213" fmla="*/ 27602 h 54572"/>
                        <a:gd name="connsiteX214" fmla="*/ 287067 w 305997"/>
                        <a:gd name="connsiteY214" fmla="*/ 36489 h 54572"/>
                        <a:gd name="connsiteX215" fmla="*/ 292980 w 305997"/>
                        <a:gd name="connsiteY215" fmla="*/ 39431 h 54572"/>
                        <a:gd name="connsiteX216" fmla="*/ 298808 w 305997"/>
                        <a:gd name="connsiteY216" fmla="*/ 36634 h 54572"/>
                        <a:gd name="connsiteX217" fmla="*/ 301226 w 305997"/>
                        <a:gd name="connsiteY217" fmla="*/ 28038 h 54572"/>
                        <a:gd name="connsiteX218" fmla="*/ 298779 w 305997"/>
                        <a:gd name="connsiteY218" fmla="*/ 18715 h 54572"/>
                        <a:gd name="connsiteX219" fmla="*/ 292747 w 305997"/>
                        <a:gd name="connsiteY219" fmla="*/ 15744 h 54572"/>
                        <a:gd name="connsiteX220" fmla="*/ 286891 w 305997"/>
                        <a:gd name="connsiteY220" fmla="*/ 18598 h 54572"/>
                        <a:gd name="connsiteX221" fmla="*/ 284560 w 305997"/>
                        <a:gd name="connsiteY221" fmla="*/ 27602 h 545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  <a:cxn ang="0">
                          <a:pos x="connsiteX129" y="connsiteY129"/>
                        </a:cxn>
                        <a:cxn ang="0">
                          <a:pos x="connsiteX130" y="connsiteY130"/>
                        </a:cxn>
                        <a:cxn ang="0">
                          <a:pos x="connsiteX131" y="connsiteY131"/>
                        </a:cxn>
                        <a:cxn ang="0">
                          <a:pos x="connsiteX132" y="connsiteY132"/>
                        </a:cxn>
                        <a:cxn ang="0">
                          <a:pos x="connsiteX133" y="connsiteY133"/>
                        </a:cxn>
                        <a:cxn ang="0">
                          <a:pos x="connsiteX134" y="connsiteY134"/>
                        </a:cxn>
                        <a:cxn ang="0">
                          <a:pos x="connsiteX135" y="connsiteY135"/>
                        </a:cxn>
                        <a:cxn ang="0">
                          <a:pos x="connsiteX136" y="connsiteY136"/>
                        </a:cxn>
                        <a:cxn ang="0">
                          <a:pos x="connsiteX137" y="connsiteY137"/>
                        </a:cxn>
                        <a:cxn ang="0">
                          <a:pos x="connsiteX138" y="connsiteY138"/>
                        </a:cxn>
                        <a:cxn ang="0">
                          <a:pos x="connsiteX139" y="connsiteY139"/>
                        </a:cxn>
                        <a:cxn ang="0">
                          <a:pos x="connsiteX140" y="connsiteY140"/>
                        </a:cxn>
                        <a:cxn ang="0">
                          <a:pos x="connsiteX141" y="connsiteY141"/>
                        </a:cxn>
                        <a:cxn ang="0">
                          <a:pos x="connsiteX142" y="connsiteY142"/>
                        </a:cxn>
                        <a:cxn ang="0">
                          <a:pos x="connsiteX143" y="connsiteY143"/>
                        </a:cxn>
                        <a:cxn ang="0">
                          <a:pos x="connsiteX144" y="connsiteY144"/>
                        </a:cxn>
                        <a:cxn ang="0">
                          <a:pos x="connsiteX145" y="connsiteY145"/>
                        </a:cxn>
                        <a:cxn ang="0">
                          <a:pos x="connsiteX146" y="connsiteY146"/>
                        </a:cxn>
                        <a:cxn ang="0">
                          <a:pos x="connsiteX147" y="connsiteY147"/>
                        </a:cxn>
                        <a:cxn ang="0">
                          <a:pos x="connsiteX148" y="connsiteY148"/>
                        </a:cxn>
                        <a:cxn ang="0">
                          <a:pos x="connsiteX149" y="connsiteY149"/>
                        </a:cxn>
                        <a:cxn ang="0">
                          <a:pos x="connsiteX150" y="connsiteY150"/>
                        </a:cxn>
                        <a:cxn ang="0">
                          <a:pos x="connsiteX151" y="connsiteY151"/>
                        </a:cxn>
                        <a:cxn ang="0">
                          <a:pos x="connsiteX152" y="connsiteY152"/>
                        </a:cxn>
                        <a:cxn ang="0">
                          <a:pos x="connsiteX153" y="connsiteY153"/>
                        </a:cxn>
                        <a:cxn ang="0">
                          <a:pos x="connsiteX154" y="connsiteY154"/>
                        </a:cxn>
                        <a:cxn ang="0">
                          <a:pos x="connsiteX155" y="connsiteY155"/>
                        </a:cxn>
                        <a:cxn ang="0">
                          <a:pos x="connsiteX156" y="connsiteY156"/>
                        </a:cxn>
                        <a:cxn ang="0">
                          <a:pos x="connsiteX157" y="connsiteY157"/>
                        </a:cxn>
                        <a:cxn ang="0">
                          <a:pos x="connsiteX158" y="connsiteY158"/>
                        </a:cxn>
                        <a:cxn ang="0">
                          <a:pos x="connsiteX159" y="connsiteY159"/>
                        </a:cxn>
                        <a:cxn ang="0">
                          <a:pos x="connsiteX160" y="connsiteY160"/>
                        </a:cxn>
                        <a:cxn ang="0">
                          <a:pos x="connsiteX161" y="connsiteY161"/>
                        </a:cxn>
                        <a:cxn ang="0">
                          <a:pos x="connsiteX162" y="connsiteY162"/>
                        </a:cxn>
                        <a:cxn ang="0">
                          <a:pos x="connsiteX163" y="connsiteY163"/>
                        </a:cxn>
                        <a:cxn ang="0">
                          <a:pos x="connsiteX164" y="connsiteY164"/>
                        </a:cxn>
                        <a:cxn ang="0">
                          <a:pos x="connsiteX165" y="connsiteY165"/>
                        </a:cxn>
                        <a:cxn ang="0">
                          <a:pos x="connsiteX166" y="connsiteY166"/>
                        </a:cxn>
                        <a:cxn ang="0">
                          <a:pos x="connsiteX167" y="connsiteY167"/>
                        </a:cxn>
                        <a:cxn ang="0">
                          <a:pos x="connsiteX168" y="connsiteY168"/>
                        </a:cxn>
                        <a:cxn ang="0">
                          <a:pos x="connsiteX169" y="connsiteY169"/>
                        </a:cxn>
                        <a:cxn ang="0">
                          <a:pos x="connsiteX170" y="connsiteY170"/>
                        </a:cxn>
                        <a:cxn ang="0">
                          <a:pos x="connsiteX171" y="connsiteY171"/>
                        </a:cxn>
                        <a:cxn ang="0">
                          <a:pos x="connsiteX172" y="connsiteY172"/>
                        </a:cxn>
                        <a:cxn ang="0">
                          <a:pos x="connsiteX173" y="connsiteY173"/>
                        </a:cxn>
                        <a:cxn ang="0">
                          <a:pos x="connsiteX174" y="connsiteY174"/>
                        </a:cxn>
                        <a:cxn ang="0">
                          <a:pos x="connsiteX175" y="connsiteY175"/>
                        </a:cxn>
                        <a:cxn ang="0">
                          <a:pos x="connsiteX176" y="connsiteY176"/>
                        </a:cxn>
                        <a:cxn ang="0">
                          <a:pos x="connsiteX177" y="connsiteY177"/>
                        </a:cxn>
                        <a:cxn ang="0">
                          <a:pos x="connsiteX178" y="connsiteY178"/>
                        </a:cxn>
                        <a:cxn ang="0">
                          <a:pos x="connsiteX179" y="connsiteY179"/>
                        </a:cxn>
                        <a:cxn ang="0">
                          <a:pos x="connsiteX180" y="connsiteY180"/>
                        </a:cxn>
                        <a:cxn ang="0">
                          <a:pos x="connsiteX181" y="connsiteY181"/>
                        </a:cxn>
                        <a:cxn ang="0">
                          <a:pos x="connsiteX182" y="connsiteY182"/>
                        </a:cxn>
                        <a:cxn ang="0">
                          <a:pos x="connsiteX183" y="connsiteY183"/>
                        </a:cxn>
                        <a:cxn ang="0">
                          <a:pos x="connsiteX184" y="connsiteY184"/>
                        </a:cxn>
                        <a:cxn ang="0">
                          <a:pos x="connsiteX185" y="connsiteY185"/>
                        </a:cxn>
                        <a:cxn ang="0">
                          <a:pos x="connsiteX186" y="connsiteY186"/>
                        </a:cxn>
                        <a:cxn ang="0">
                          <a:pos x="connsiteX187" y="connsiteY187"/>
                        </a:cxn>
                        <a:cxn ang="0">
                          <a:pos x="connsiteX188" y="connsiteY188"/>
                        </a:cxn>
                        <a:cxn ang="0">
                          <a:pos x="connsiteX189" y="connsiteY189"/>
                        </a:cxn>
                        <a:cxn ang="0">
                          <a:pos x="connsiteX190" y="connsiteY190"/>
                        </a:cxn>
                        <a:cxn ang="0">
                          <a:pos x="connsiteX191" y="connsiteY191"/>
                        </a:cxn>
                        <a:cxn ang="0">
                          <a:pos x="connsiteX192" y="connsiteY192"/>
                        </a:cxn>
                        <a:cxn ang="0">
                          <a:pos x="connsiteX193" y="connsiteY193"/>
                        </a:cxn>
                        <a:cxn ang="0">
                          <a:pos x="connsiteX194" y="connsiteY194"/>
                        </a:cxn>
                        <a:cxn ang="0">
                          <a:pos x="connsiteX195" y="connsiteY195"/>
                        </a:cxn>
                        <a:cxn ang="0">
                          <a:pos x="connsiteX196" y="connsiteY196"/>
                        </a:cxn>
                        <a:cxn ang="0">
                          <a:pos x="connsiteX197" y="connsiteY197"/>
                        </a:cxn>
                        <a:cxn ang="0">
                          <a:pos x="connsiteX198" y="connsiteY198"/>
                        </a:cxn>
                        <a:cxn ang="0">
                          <a:pos x="connsiteX199" y="connsiteY199"/>
                        </a:cxn>
                        <a:cxn ang="0">
                          <a:pos x="connsiteX200" y="connsiteY200"/>
                        </a:cxn>
                        <a:cxn ang="0">
                          <a:pos x="connsiteX201" y="connsiteY201"/>
                        </a:cxn>
                        <a:cxn ang="0">
                          <a:pos x="connsiteX202" y="connsiteY202"/>
                        </a:cxn>
                        <a:cxn ang="0">
                          <a:pos x="connsiteX203" y="connsiteY203"/>
                        </a:cxn>
                        <a:cxn ang="0">
                          <a:pos x="connsiteX204" y="connsiteY204"/>
                        </a:cxn>
                        <a:cxn ang="0">
                          <a:pos x="connsiteX205" y="connsiteY205"/>
                        </a:cxn>
                        <a:cxn ang="0">
                          <a:pos x="connsiteX206" y="connsiteY206"/>
                        </a:cxn>
                        <a:cxn ang="0">
                          <a:pos x="connsiteX207" y="connsiteY207"/>
                        </a:cxn>
                        <a:cxn ang="0">
                          <a:pos x="connsiteX208" y="connsiteY208"/>
                        </a:cxn>
                        <a:cxn ang="0">
                          <a:pos x="connsiteX209" y="connsiteY209"/>
                        </a:cxn>
                        <a:cxn ang="0">
                          <a:pos x="connsiteX210" y="connsiteY210"/>
                        </a:cxn>
                        <a:cxn ang="0">
                          <a:pos x="connsiteX211" y="connsiteY211"/>
                        </a:cxn>
                        <a:cxn ang="0">
                          <a:pos x="connsiteX212" y="connsiteY212"/>
                        </a:cxn>
                        <a:cxn ang="0">
                          <a:pos x="connsiteX213" y="connsiteY213"/>
                        </a:cxn>
                        <a:cxn ang="0">
                          <a:pos x="connsiteX214" y="connsiteY214"/>
                        </a:cxn>
                        <a:cxn ang="0">
                          <a:pos x="connsiteX215" y="connsiteY215"/>
                        </a:cxn>
                        <a:cxn ang="0">
                          <a:pos x="connsiteX216" y="connsiteY216"/>
                        </a:cxn>
                        <a:cxn ang="0">
                          <a:pos x="connsiteX217" y="connsiteY217"/>
                        </a:cxn>
                        <a:cxn ang="0">
                          <a:pos x="connsiteX218" y="connsiteY218"/>
                        </a:cxn>
                        <a:cxn ang="0">
                          <a:pos x="connsiteX219" y="connsiteY219"/>
                        </a:cxn>
                        <a:cxn ang="0">
                          <a:pos x="connsiteX220" y="connsiteY220"/>
                        </a:cxn>
                        <a:cxn ang="0">
                          <a:pos x="connsiteX221" y="connsiteY221"/>
                        </a:cxn>
                      </a:cxnLst>
                      <a:rect l="l" t="t" r="r" b="b"/>
                      <a:pathLst>
                        <a:path w="305997" h="54572">
                          <a:moveTo>
                            <a:pt x="8" y="43044"/>
                          </a:moveTo>
                          <a:lnTo>
                            <a:pt x="8" y="12101"/>
                          </a:lnTo>
                          <a:lnTo>
                            <a:pt x="4728" y="12101"/>
                          </a:lnTo>
                          <a:lnTo>
                            <a:pt x="4728" y="16501"/>
                          </a:lnTo>
                          <a:cubicBezTo>
                            <a:pt x="7001" y="13102"/>
                            <a:pt x="10284" y="11403"/>
                            <a:pt x="14576" y="11403"/>
                          </a:cubicBezTo>
                          <a:cubicBezTo>
                            <a:pt x="16441" y="11403"/>
                            <a:pt x="18151" y="11741"/>
                            <a:pt x="19705" y="12422"/>
                          </a:cubicBezTo>
                          <a:cubicBezTo>
                            <a:pt x="21277" y="13082"/>
                            <a:pt x="22452" y="13957"/>
                            <a:pt x="23231" y="15044"/>
                          </a:cubicBezTo>
                          <a:cubicBezTo>
                            <a:pt x="24007" y="16132"/>
                            <a:pt x="24551" y="17424"/>
                            <a:pt x="24861" y="18920"/>
                          </a:cubicBezTo>
                          <a:cubicBezTo>
                            <a:pt x="25056" y="19890"/>
                            <a:pt x="25153" y="21590"/>
                            <a:pt x="25153" y="24018"/>
                          </a:cubicBezTo>
                          <a:lnTo>
                            <a:pt x="25153" y="43044"/>
                          </a:lnTo>
                          <a:lnTo>
                            <a:pt x="19908" y="43044"/>
                          </a:lnTo>
                          <a:lnTo>
                            <a:pt x="19908" y="24221"/>
                          </a:lnTo>
                          <a:cubicBezTo>
                            <a:pt x="19908" y="22086"/>
                            <a:pt x="19705" y="20492"/>
                            <a:pt x="19297" y="19444"/>
                          </a:cubicBezTo>
                          <a:cubicBezTo>
                            <a:pt x="18888" y="18375"/>
                            <a:pt x="18161" y="17531"/>
                            <a:pt x="17111" y="16909"/>
                          </a:cubicBezTo>
                          <a:cubicBezTo>
                            <a:pt x="16081" y="16268"/>
                            <a:pt x="14868" y="15947"/>
                            <a:pt x="13470" y="15947"/>
                          </a:cubicBezTo>
                          <a:cubicBezTo>
                            <a:pt x="11235" y="15947"/>
                            <a:pt x="9303" y="16656"/>
                            <a:pt x="7671" y="18074"/>
                          </a:cubicBezTo>
                          <a:cubicBezTo>
                            <a:pt x="6058" y="19492"/>
                            <a:pt x="5252" y="22182"/>
                            <a:pt x="5252" y="26146"/>
                          </a:cubicBezTo>
                          <a:lnTo>
                            <a:pt x="5252" y="43044"/>
                          </a:lnTo>
                          <a:close/>
                          <a:moveTo>
                            <a:pt x="32840" y="6361"/>
                          </a:moveTo>
                          <a:lnTo>
                            <a:pt x="32840" y="331"/>
                          </a:lnTo>
                          <a:lnTo>
                            <a:pt x="38084" y="331"/>
                          </a:lnTo>
                          <a:lnTo>
                            <a:pt x="38084" y="6361"/>
                          </a:lnTo>
                          <a:close/>
                          <a:moveTo>
                            <a:pt x="32840" y="43044"/>
                          </a:moveTo>
                          <a:lnTo>
                            <a:pt x="32840" y="12101"/>
                          </a:lnTo>
                          <a:lnTo>
                            <a:pt x="38084" y="12101"/>
                          </a:lnTo>
                          <a:lnTo>
                            <a:pt x="38084" y="43044"/>
                          </a:lnTo>
                          <a:close/>
                          <a:moveTo>
                            <a:pt x="45684" y="43044"/>
                          </a:moveTo>
                          <a:lnTo>
                            <a:pt x="45684" y="12101"/>
                          </a:lnTo>
                          <a:lnTo>
                            <a:pt x="50404" y="12101"/>
                          </a:lnTo>
                          <a:lnTo>
                            <a:pt x="50404" y="16501"/>
                          </a:lnTo>
                          <a:cubicBezTo>
                            <a:pt x="52677" y="13102"/>
                            <a:pt x="55960" y="11403"/>
                            <a:pt x="60253" y="11403"/>
                          </a:cubicBezTo>
                          <a:cubicBezTo>
                            <a:pt x="62117" y="11403"/>
                            <a:pt x="63827" y="11741"/>
                            <a:pt x="65381" y="12422"/>
                          </a:cubicBezTo>
                          <a:cubicBezTo>
                            <a:pt x="66953" y="13082"/>
                            <a:pt x="68130" y="13957"/>
                            <a:pt x="68907" y="15044"/>
                          </a:cubicBezTo>
                          <a:cubicBezTo>
                            <a:pt x="69683" y="16132"/>
                            <a:pt x="70227" y="17424"/>
                            <a:pt x="70539" y="18920"/>
                          </a:cubicBezTo>
                          <a:cubicBezTo>
                            <a:pt x="70732" y="19890"/>
                            <a:pt x="70829" y="21590"/>
                            <a:pt x="70829" y="24018"/>
                          </a:cubicBezTo>
                          <a:lnTo>
                            <a:pt x="70829" y="43044"/>
                          </a:lnTo>
                          <a:lnTo>
                            <a:pt x="65585" y="43044"/>
                          </a:lnTo>
                          <a:lnTo>
                            <a:pt x="65585" y="24221"/>
                          </a:lnTo>
                          <a:cubicBezTo>
                            <a:pt x="65585" y="22086"/>
                            <a:pt x="65381" y="20492"/>
                            <a:pt x="64973" y="19444"/>
                          </a:cubicBezTo>
                          <a:cubicBezTo>
                            <a:pt x="64566" y="18375"/>
                            <a:pt x="63837" y="17531"/>
                            <a:pt x="62788" y="16909"/>
                          </a:cubicBezTo>
                          <a:cubicBezTo>
                            <a:pt x="61759" y="16268"/>
                            <a:pt x="60544" y="15947"/>
                            <a:pt x="59145" y="15947"/>
                          </a:cubicBezTo>
                          <a:cubicBezTo>
                            <a:pt x="56911" y="15947"/>
                            <a:pt x="54979" y="16656"/>
                            <a:pt x="53347" y="18074"/>
                          </a:cubicBezTo>
                          <a:cubicBezTo>
                            <a:pt x="51736" y="19492"/>
                            <a:pt x="50928" y="22182"/>
                            <a:pt x="50928" y="26146"/>
                          </a:cubicBezTo>
                          <a:lnTo>
                            <a:pt x="50928" y="43044"/>
                          </a:lnTo>
                          <a:close/>
                          <a:moveTo>
                            <a:pt x="89938" y="38354"/>
                          </a:moveTo>
                          <a:lnTo>
                            <a:pt x="90695" y="42986"/>
                          </a:lnTo>
                          <a:cubicBezTo>
                            <a:pt x="89220" y="43296"/>
                            <a:pt x="87898" y="43453"/>
                            <a:pt x="86733" y="43453"/>
                          </a:cubicBezTo>
                          <a:cubicBezTo>
                            <a:pt x="84829" y="43453"/>
                            <a:pt x="83352" y="43151"/>
                            <a:pt x="82304" y="42550"/>
                          </a:cubicBezTo>
                          <a:cubicBezTo>
                            <a:pt x="81255" y="41947"/>
                            <a:pt x="80517" y="41161"/>
                            <a:pt x="80090" y="40189"/>
                          </a:cubicBezTo>
                          <a:cubicBezTo>
                            <a:pt x="79662" y="39198"/>
                            <a:pt x="79449" y="37130"/>
                            <a:pt x="79449" y="33982"/>
                          </a:cubicBezTo>
                          <a:lnTo>
                            <a:pt x="79449" y="16180"/>
                          </a:lnTo>
                          <a:lnTo>
                            <a:pt x="75602" y="16180"/>
                          </a:lnTo>
                          <a:lnTo>
                            <a:pt x="75602" y="12101"/>
                          </a:lnTo>
                          <a:lnTo>
                            <a:pt x="79449" y="12101"/>
                          </a:lnTo>
                          <a:lnTo>
                            <a:pt x="79449" y="4439"/>
                          </a:lnTo>
                          <a:lnTo>
                            <a:pt x="84665" y="1291"/>
                          </a:lnTo>
                          <a:lnTo>
                            <a:pt x="84665" y="12101"/>
                          </a:lnTo>
                          <a:lnTo>
                            <a:pt x="89938" y="12101"/>
                          </a:lnTo>
                          <a:lnTo>
                            <a:pt x="89938" y="16180"/>
                          </a:lnTo>
                          <a:lnTo>
                            <a:pt x="84665" y="16180"/>
                          </a:lnTo>
                          <a:lnTo>
                            <a:pt x="84665" y="34273"/>
                          </a:lnTo>
                          <a:cubicBezTo>
                            <a:pt x="84665" y="35769"/>
                            <a:pt x="84751" y="36732"/>
                            <a:pt x="84927" y="37158"/>
                          </a:cubicBezTo>
                          <a:cubicBezTo>
                            <a:pt x="85120" y="37587"/>
                            <a:pt x="85422" y="37926"/>
                            <a:pt x="85830" y="38178"/>
                          </a:cubicBezTo>
                          <a:cubicBezTo>
                            <a:pt x="86257" y="38431"/>
                            <a:pt x="86859" y="38557"/>
                            <a:pt x="87636" y="38557"/>
                          </a:cubicBezTo>
                          <a:cubicBezTo>
                            <a:pt x="88219" y="38557"/>
                            <a:pt x="88987" y="38490"/>
                            <a:pt x="89938" y="38354"/>
                          </a:cubicBezTo>
                          <a:close/>
                          <a:moveTo>
                            <a:pt x="115864" y="33079"/>
                          </a:moveTo>
                          <a:lnTo>
                            <a:pt x="121284" y="33749"/>
                          </a:lnTo>
                          <a:cubicBezTo>
                            <a:pt x="120429" y="36915"/>
                            <a:pt x="118847" y="39374"/>
                            <a:pt x="116534" y="41121"/>
                          </a:cubicBezTo>
                          <a:cubicBezTo>
                            <a:pt x="114223" y="42869"/>
                            <a:pt x="111271" y="43744"/>
                            <a:pt x="107678" y="43744"/>
                          </a:cubicBezTo>
                          <a:cubicBezTo>
                            <a:pt x="103151" y="43744"/>
                            <a:pt x="99558" y="42355"/>
                            <a:pt x="96897" y="39577"/>
                          </a:cubicBezTo>
                          <a:cubicBezTo>
                            <a:pt x="94255" y="36780"/>
                            <a:pt x="92935" y="32865"/>
                            <a:pt x="92935" y="27835"/>
                          </a:cubicBezTo>
                          <a:cubicBezTo>
                            <a:pt x="92935" y="22629"/>
                            <a:pt x="94274" y="18589"/>
                            <a:pt x="96954" y="15715"/>
                          </a:cubicBezTo>
                          <a:cubicBezTo>
                            <a:pt x="99635" y="12840"/>
                            <a:pt x="103113" y="11403"/>
                            <a:pt x="107385" y="11403"/>
                          </a:cubicBezTo>
                          <a:cubicBezTo>
                            <a:pt x="111523" y="11403"/>
                            <a:pt x="114904" y="12811"/>
                            <a:pt x="117525" y="15627"/>
                          </a:cubicBezTo>
                          <a:cubicBezTo>
                            <a:pt x="120148" y="18443"/>
                            <a:pt x="121459" y="22406"/>
                            <a:pt x="121459" y="27514"/>
                          </a:cubicBezTo>
                          <a:cubicBezTo>
                            <a:pt x="121459" y="27826"/>
                            <a:pt x="121449" y="28291"/>
                            <a:pt x="121430" y="28913"/>
                          </a:cubicBezTo>
                          <a:lnTo>
                            <a:pt x="98353" y="28913"/>
                          </a:lnTo>
                          <a:cubicBezTo>
                            <a:pt x="98548" y="32312"/>
                            <a:pt x="99510" y="34916"/>
                            <a:pt x="101238" y="36722"/>
                          </a:cubicBezTo>
                          <a:cubicBezTo>
                            <a:pt x="102967" y="38528"/>
                            <a:pt x="105124" y="39431"/>
                            <a:pt x="107706" y="39431"/>
                          </a:cubicBezTo>
                          <a:cubicBezTo>
                            <a:pt x="109629" y="39431"/>
                            <a:pt x="111271" y="38926"/>
                            <a:pt x="112631" y="37916"/>
                          </a:cubicBezTo>
                          <a:cubicBezTo>
                            <a:pt x="113990" y="36906"/>
                            <a:pt x="115068" y="35295"/>
                            <a:pt x="115864" y="33079"/>
                          </a:cubicBezTo>
                          <a:close/>
                          <a:moveTo>
                            <a:pt x="98645" y="24600"/>
                          </a:moveTo>
                          <a:lnTo>
                            <a:pt x="115924" y="24600"/>
                          </a:lnTo>
                          <a:cubicBezTo>
                            <a:pt x="115690" y="21998"/>
                            <a:pt x="115030" y="20046"/>
                            <a:pt x="113942" y="18744"/>
                          </a:cubicBezTo>
                          <a:cubicBezTo>
                            <a:pt x="112271" y="16724"/>
                            <a:pt x="110106" y="15715"/>
                            <a:pt x="107444" y="15715"/>
                          </a:cubicBezTo>
                          <a:cubicBezTo>
                            <a:pt x="105036" y="15715"/>
                            <a:pt x="103006" y="16521"/>
                            <a:pt x="101355" y="18133"/>
                          </a:cubicBezTo>
                          <a:cubicBezTo>
                            <a:pt x="99723" y="19744"/>
                            <a:pt x="98820" y="21901"/>
                            <a:pt x="98645" y="24600"/>
                          </a:cubicBezTo>
                          <a:close/>
                          <a:moveTo>
                            <a:pt x="127427" y="43044"/>
                          </a:moveTo>
                          <a:lnTo>
                            <a:pt x="127427" y="12101"/>
                          </a:lnTo>
                          <a:lnTo>
                            <a:pt x="132147" y="12101"/>
                          </a:lnTo>
                          <a:lnTo>
                            <a:pt x="132147" y="16792"/>
                          </a:lnTo>
                          <a:cubicBezTo>
                            <a:pt x="133352" y="14598"/>
                            <a:pt x="134458" y="13150"/>
                            <a:pt x="135468" y="12451"/>
                          </a:cubicBezTo>
                          <a:cubicBezTo>
                            <a:pt x="136497" y="11751"/>
                            <a:pt x="137624" y="11403"/>
                            <a:pt x="138849" y="11403"/>
                          </a:cubicBezTo>
                          <a:cubicBezTo>
                            <a:pt x="140616" y="11403"/>
                            <a:pt x="142413" y="11965"/>
                            <a:pt x="144238" y="13092"/>
                          </a:cubicBezTo>
                          <a:lnTo>
                            <a:pt x="142432" y="17957"/>
                          </a:lnTo>
                          <a:cubicBezTo>
                            <a:pt x="141150" y="17200"/>
                            <a:pt x="139868" y="16821"/>
                            <a:pt x="138587" y="16821"/>
                          </a:cubicBezTo>
                          <a:cubicBezTo>
                            <a:pt x="137441" y="16821"/>
                            <a:pt x="136411" y="17171"/>
                            <a:pt x="135499" y="17870"/>
                          </a:cubicBezTo>
                          <a:cubicBezTo>
                            <a:pt x="134584" y="18550"/>
                            <a:pt x="133934" y="19501"/>
                            <a:pt x="133545" y="20726"/>
                          </a:cubicBezTo>
                          <a:cubicBezTo>
                            <a:pt x="132964" y="22591"/>
                            <a:pt x="132671" y="24631"/>
                            <a:pt x="132671" y="26844"/>
                          </a:cubicBezTo>
                          <a:lnTo>
                            <a:pt x="132671" y="43044"/>
                          </a:lnTo>
                          <a:close/>
                          <a:moveTo>
                            <a:pt x="146914" y="43044"/>
                          </a:moveTo>
                          <a:lnTo>
                            <a:pt x="146914" y="12101"/>
                          </a:lnTo>
                          <a:lnTo>
                            <a:pt x="151634" y="12101"/>
                          </a:lnTo>
                          <a:lnTo>
                            <a:pt x="151634" y="16792"/>
                          </a:lnTo>
                          <a:cubicBezTo>
                            <a:pt x="152839" y="14598"/>
                            <a:pt x="153947" y="13150"/>
                            <a:pt x="154957" y="12451"/>
                          </a:cubicBezTo>
                          <a:cubicBezTo>
                            <a:pt x="155986" y="11751"/>
                            <a:pt x="157113" y="11403"/>
                            <a:pt x="158336" y="11403"/>
                          </a:cubicBezTo>
                          <a:cubicBezTo>
                            <a:pt x="160103" y="11403"/>
                            <a:pt x="161900" y="11965"/>
                            <a:pt x="163727" y="13092"/>
                          </a:cubicBezTo>
                          <a:lnTo>
                            <a:pt x="161919" y="17957"/>
                          </a:lnTo>
                          <a:cubicBezTo>
                            <a:pt x="160637" y="17200"/>
                            <a:pt x="159355" y="16821"/>
                            <a:pt x="158074" y="16821"/>
                          </a:cubicBezTo>
                          <a:cubicBezTo>
                            <a:pt x="156928" y="16821"/>
                            <a:pt x="155898" y="17171"/>
                            <a:pt x="154986" y="17870"/>
                          </a:cubicBezTo>
                          <a:cubicBezTo>
                            <a:pt x="154073" y="18550"/>
                            <a:pt x="153421" y="19501"/>
                            <a:pt x="153032" y="20726"/>
                          </a:cubicBezTo>
                          <a:cubicBezTo>
                            <a:pt x="152451" y="22591"/>
                            <a:pt x="152160" y="24631"/>
                            <a:pt x="152160" y="26844"/>
                          </a:cubicBezTo>
                          <a:lnTo>
                            <a:pt x="152160" y="43044"/>
                          </a:lnTo>
                          <a:close/>
                          <a:moveTo>
                            <a:pt x="186740" y="43044"/>
                          </a:moveTo>
                          <a:lnTo>
                            <a:pt x="186740" y="38499"/>
                          </a:lnTo>
                          <a:cubicBezTo>
                            <a:pt x="184331" y="41995"/>
                            <a:pt x="181058" y="43744"/>
                            <a:pt x="176920" y="43744"/>
                          </a:cubicBezTo>
                          <a:cubicBezTo>
                            <a:pt x="175094" y="43744"/>
                            <a:pt x="173386" y="43394"/>
                            <a:pt x="171792" y="42695"/>
                          </a:cubicBezTo>
                          <a:cubicBezTo>
                            <a:pt x="170219" y="41995"/>
                            <a:pt x="169043" y="41121"/>
                            <a:pt x="168266" y="40072"/>
                          </a:cubicBezTo>
                          <a:cubicBezTo>
                            <a:pt x="167509" y="39004"/>
                            <a:pt x="166975" y="37702"/>
                            <a:pt x="166665" y="36167"/>
                          </a:cubicBezTo>
                          <a:cubicBezTo>
                            <a:pt x="166450" y="35138"/>
                            <a:pt x="166343" y="33506"/>
                            <a:pt x="166343" y="31273"/>
                          </a:cubicBezTo>
                          <a:lnTo>
                            <a:pt x="166343" y="12101"/>
                          </a:lnTo>
                          <a:lnTo>
                            <a:pt x="171588" y="12101"/>
                          </a:lnTo>
                          <a:lnTo>
                            <a:pt x="171588" y="29263"/>
                          </a:lnTo>
                          <a:cubicBezTo>
                            <a:pt x="171588" y="32002"/>
                            <a:pt x="171695" y="33847"/>
                            <a:pt x="171909" y="34799"/>
                          </a:cubicBezTo>
                          <a:cubicBezTo>
                            <a:pt x="172240" y="36177"/>
                            <a:pt x="172938" y="37265"/>
                            <a:pt x="174006" y="38061"/>
                          </a:cubicBezTo>
                          <a:cubicBezTo>
                            <a:pt x="175075" y="38838"/>
                            <a:pt x="176395" y="39227"/>
                            <a:pt x="177970" y="39227"/>
                          </a:cubicBezTo>
                          <a:cubicBezTo>
                            <a:pt x="179543" y="39227"/>
                            <a:pt x="181019" y="38829"/>
                            <a:pt x="182397" y="38033"/>
                          </a:cubicBezTo>
                          <a:cubicBezTo>
                            <a:pt x="183777" y="37217"/>
                            <a:pt x="184748" y="36119"/>
                            <a:pt x="185311" y="34740"/>
                          </a:cubicBezTo>
                          <a:cubicBezTo>
                            <a:pt x="185894" y="33342"/>
                            <a:pt x="186185" y="31321"/>
                            <a:pt x="186185" y="28679"/>
                          </a:cubicBezTo>
                          <a:lnTo>
                            <a:pt x="186185" y="12101"/>
                          </a:lnTo>
                          <a:lnTo>
                            <a:pt x="191429" y="12101"/>
                          </a:lnTo>
                          <a:lnTo>
                            <a:pt x="191429" y="43044"/>
                          </a:lnTo>
                          <a:close/>
                          <a:moveTo>
                            <a:pt x="199263" y="54903"/>
                          </a:moveTo>
                          <a:lnTo>
                            <a:pt x="199263" y="12101"/>
                          </a:lnTo>
                          <a:lnTo>
                            <a:pt x="204042" y="12101"/>
                          </a:lnTo>
                          <a:lnTo>
                            <a:pt x="204042" y="16123"/>
                          </a:lnTo>
                          <a:cubicBezTo>
                            <a:pt x="205169" y="14548"/>
                            <a:pt x="206441" y="13373"/>
                            <a:pt x="207859" y="12597"/>
                          </a:cubicBezTo>
                          <a:cubicBezTo>
                            <a:pt x="209277" y="11801"/>
                            <a:pt x="210995" y="11403"/>
                            <a:pt x="213015" y="11403"/>
                          </a:cubicBezTo>
                          <a:cubicBezTo>
                            <a:pt x="215657" y="11403"/>
                            <a:pt x="217988" y="12082"/>
                            <a:pt x="220008" y="13442"/>
                          </a:cubicBezTo>
                          <a:cubicBezTo>
                            <a:pt x="222028" y="14801"/>
                            <a:pt x="223553" y="16724"/>
                            <a:pt x="224582" y="19211"/>
                          </a:cubicBezTo>
                          <a:cubicBezTo>
                            <a:pt x="225612" y="21677"/>
                            <a:pt x="226126" y="24388"/>
                            <a:pt x="226126" y="27340"/>
                          </a:cubicBezTo>
                          <a:cubicBezTo>
                            <a:pt x="226126" y="30506"/>
                            <a:pt x="225554" y="33361"/>
                            <a:pt x="224408" y="35905"/>
                          </a:cubicBezTo>
                          <a:cubicBezTo>
                            <a:pt x="223281" y="38431"/>
                            <a:pt x="221630" y="40373"/>
                            <a:pt x="219455" y="41733"/>
                          </a:cubicBezTo>
                          <a:cubicBezTo>
                            <a:pt x="217299" y="43074"/>
                            <a:pt x="215026" y="43744"/>
                            <a:pt x="212636" y="43744"/>
                          </a:cubicBezTo>
                          <a:cubicBezTo>
                            <a:pt x="210889" y="43744"/>
                            <a:pt x="209315" y="43374"/>
                            <a:pt x="207916" y="42636"/>
                          </a:cubicBezTo>
                          <a:cubicBezTo>
                            <a:pt x="206537" y="41897"/>
                            <a:pt x="205401" y="40966"/>
                            <a:pt x="204507" y="39839"/>
                          </a:cubicBezTo>
                          <a:lnTo>
                            <a:pt x="204507" y="54903"/>
                          </a:lnTo>
                          <a:close/>
                          <a:moveTo>
                            <a:pt x="204012" y="27747"/>
                          </a:moveTo>
                          <a:cubicBezTo>
                            <a:pt x="204012" y="31729"/>
                            <a:pt x="204819" y="34673"/>
                            <a:pt x="206430" y="36577"/>
                          </a:cubicBezTo>
                          <a:cubicBezTo>
                            <a:pt x="208043" y="38480"/>
                            <a:pt x="209996" y="39431"/>
                            <a:pt x="212288" y="39431"/>
                          </a:cubicBezTo>
                          <a:cubicBezTo>
                            <a:pt x="214618" y="39431"/>
                            <a:pt x="216610" y="38450"/>
                            <a:pt x="218259" y="36489"/>
                          </a:cubicBezTo>
                          <a:cubicBezTo>
                            <a:pt x="219931" y="34507"/>
                            <a:pt x="220766" y="31447"/>
                            <a:pt x="220766" y="27311"/>
                          </a:cubicBezTo>
                          <a:cubicBezTo>
                            <a:pt x="220766" y="23368"/>
                            <a:pt x="219950" y="20416"/>
                            <a:pt x="218318" y="18453"/>
                          </a:cubicBezTo>
                          <a:cubicBezTo>
                            <a:pt x="216706" y="16492"/>
                            <a:pt x="214773" y="15510"/>
                            <a:pt x="212520" y="15510"/>
                          </a:cubicBezTo>
                          <a:cubicBezTo>
                            <a:pt x="210287" y="15510"/>
                            <a:pt x="208305" y="16559"/>
                            <a:pt x="206577" y="18657"/>
                          </a:cubicBezTo>
                          <a:cubicBezTo>
                            <a:pt x="204867" y="20735"/>
                            <a:pt x="204012" y="23766"/>
                            <a:pt x="204012" y="27747"/>
                          </a:cubicBezTo>
                          <a:close/>
                          <a:moveTo>
                            <a:pt x="243516" y="38354"/>
                          </a:moveTo>
                          <a:lnTo>
                            <a:pt x="244274" y="42986"/>
                          </a:lnTo>
                          <a:cubicBezTo>
                            <a:pt x="242799" y="43296"/>
                            <a:pt x="241477" y="43453"/>
                            <a:pt x="240312" y="43453"/>
                          </a:cubicBezTo>
                          <a:cubicBezTo>
                            <a:pt x="238408" y="43453"/>
                            <a:pt x="236931" y="43151"/>
                            <a:pt x="235883" y="42550"/>
                          </a:cubicBezTo>
                          <a:cubicBezTo>
                            <a:pt x="234834" y="41947"/>
                            <a:pt x="234096" y="41161"/>
                            <a:pt x="233669" y="40189"/>
                          </a:cubicBezTo>
                          <a:cubicBezTo>
                            <a:pt x="233241" y="39198"/>
                            <a:pt x="233028" y="37130"/>
                            <a:pt x="233028" y="33982"/>
                          </a:cubicBezTo>
                          <a:lnTo>
                            <a:pt x="233028" y="16180"/>
                          </a:lnTo>
                          <a:lnTo>
                            <a:pt x="229181" y="16180"/>
                          </a:lnTo>
                          <a:lnTo>
                            <a:pt x="229181" y="12101"/>
                          </a:lnTo>
                          <a:lnTo>
                            <a:pt x="233028" y="12101"/>
                          </a:lnTo>
                          <a:lnTo>
                            <a:pt x="233028" y="4439"/>
                          </a:lnTo>
                          <a:lnTo>
                            <a:pt x="238243" y="1291"/>
                          </a:lnTo>
                          <a:lnTo>
                            <a:pt x="238243" y="12101"/>
                          </a:lnTo>
                          <a:lnTo>
                            <a:pt x="243516" y="12101"/>
                          </a:lnTo>
                          <a:lnTo>
                            <a:pt x="243516" y="16180"/>
                          </a:lnTo>
                          <a:lnTo>
                            <a:pt x="238243" y="16180"/>
                          </a:lnTo>
                          <a:lnTo>
                            <a:pt x="238243" y="34273"/>
                          </a:lnTo>
                          <a:cubicBezTo>
                            <a:pt x="238243" y="35769"/>
                            <a:pt x="238330" y="36732"/>
                            <a:pt x="238506" y="37158"/>
                          </a:cubicBezTo>
                          <a:cubicBezTo>
                            <a:pt x="238699" y="37587"/>
                            <a:pt x="239001" y="37926"/>
                            <a:pt x="239409" y="38178"/>
                          </a:cubicBezTo>
                          <a:cubicBezTo>
                            <a:pt x="239835" y="38431"/>
                            <a:pt x="240438" y="38557"/>
                            <a:pt x="241215" y="38557"/>
                          </a:cubicBezTo>
                          <a:cubicBezTo>
                            <a:pt x="241798" y="38557"/>
                            <a:pt x="242565" y="38490"/>
                            <a:pt x="243516" y="38354"/>
                          </a:cubicBezTo>
                          <a:close/>
                          <a:moveTo>
                            <a:pt x="269443" y="33079"/>
                          </a:moveTo>
                          <a:lnTo>
                            <a:pt x="274863" y="33749"/>
                          </a:lnTo>
                          <a:cubicBezTo>
                            <a:pt x="274008" y="36915"/>
                            <a:pt x="272426" y="39374"/>
                            <a:pt x="270113" y="41121"/>
                          </a:cubicBezTo>
                          <a:cubicBezTo>
                            <a:pt x="267802" y="42869"/>
                            <a:pt x="264850" y="43744"/>
                            <a:pt x="261256" y="43744"/>
                          </a:cubicBezTo>
                          <a:cubicBezTo>
                            <a:pt x="256730" y="43744"/>
                            <a:pt x="253137" y="42355"/>
                            <a:pt x="250476" y="39577"/>
                          </a:cubicBezTo>
                          <a:cubicBezTo>
                            <a:pt x="247834" y="36780"/>
                            <a:pt x="246513" y="32865"/>
                            <a:pt x="246513" y="27835"/>
                          </a:cubicBezTo>
                          <a:cubicBezTo>
                            <a:pt x="246513" y="22629"/>
                            <a:pt x="247853" y="18589"/>
                            <a:pt x="250533" y="15715"/>
                          </a:cubicBezTo>
                          <a:cubicBezTo>
                            <a:pt x="253214" y="12840"/>
                            <a:pt x="256692" y="11403"/>
                            <a:pt x="260964" y="11403"/>
                          </a:cubicBezTo>
                          <a:cubicBezTo>
                            <a:pt x="265102" y="11403"/>
                            <a:pt x="268481" y="12811"/>
                            <a:pt x="271104" y="15627"/>
                          </a:cubicBezTo>
                          <a:cubicBezTo>
                            <a:pt x="273727" y="18443"/>
                            <a:pt x="275037" y="22406"/>
                            <a:pt x="275037" y="27514"/>
                          </a:cubicBezTo>
                          <a:cubicBezTo>
                            <a:pt x="275037" y="27826"/>
                            <a:pt x="275028" y="28291"/>
                            <a:pt x="275009" y="28913"/>
                          </a:cubicBezTo>
                          <a:lnTo>
                            <a:pt x="251932" y="28913"/>
                          </a:lnTo>
                          <a:cubicBezTo>
                            <a:pt x="252127" y="32312"/>
                            <a:pt x="253087" y="34916"/>
                            <a:pt x="254817" y="36722"/>
                          </a:cubicBezTo>
                          <a:cubicBezTo>
                            <a:pt x="256546" y="38528"/>
                            <a:pt x="258702" y="39431"/>
                            <a:pt x="261285" y="39431"/>
                          </a:cubicBezTo>
                          <a:cubicBezTo>
                            <a:pt x="263208" y="39431"/>
                            <a:pt x="264850" y="38926"/>
                            <a:pt x="266210" y="37916"/>
                          </a:cubicBezTo>
                          <a:cubicBezTo>
                            <a:pt x="267568" y="36906"/>
                            <a:pt x="268647" y="35295"/>
                            <a:pt x="269443" y="33079"/>
                          </a:cubicBezTo>
                          <a:close/>
                          <a:moveTo>
                            <a:pt x="252224" y="24600"/>
                          </a:moveTo>
                          <a:lnTo>
                            <a:pt x="269501" y="24600"/>
                          </a:lnTo>
                          <a:cubicBezTo>
                            <a:pt x="269269" y="21998"/>
                            <a:pt x="268607" y="20046"/>
                            <a:pt x="267520" y="18744"/>
                          </a:cubicBezTo>
                          <a:cubicBezTo>
                            <a:pt x="265850" y="16724"/>
                            <a:pt x="263684" y="15715"/>
                            <a:pt x="261023" y="15715"/>
                          </a:cubicBezTo>
                          <a:cubicBezTo>
                            <a:pt x="258614" y="15715"/>
                            <a:pt x="256585" y="16521"/>
                            <a:pt x="254933" y="18133"/>
                          </a:cubicBezTo>
                          <a:cubicBezTo>
                            <a:pt x="253301" y="19744"/>
                            <a:pt x="252398" y="21901"/>
                            <a:pt x="252224" y="24600"/>
                          </a:cubicBezTo>
                          <a:close/>
                          <a:moveTo>
                            <a:pt x="301138" y="43044"/>
                          </a:moveTo>
                          <a:lnTo>
                            <a:pt x="301138" y="39140"/>
                          </a:lnTo>
                          <a:cubicBezTo>
                            <a:pt x="299177" y="42209"/>
                            <a:pt x="296292" y="43744"/>
                            <a:pt x="292485" y="43744"/>
                          </a:cubicBezTo>
                          <a:cubicBezTo>
                            <a:pt x="290019" y="43744"/>
                            <a:pt x="287746" y="43064"/>
                            <a:pt x="285668" y="41704"/>
                          </a:cubicBezTo>
                          <a:cubicBezTo>
                            <a:pt x="283608" y="40344"/>
                            <a:pt x="282006" y="38450"/>
                            <a:pt x="280860" y="36022"/>
                          </a:cubicBezTo>
                          <a:cubicBezTo>
                            <a:pt x="279733" y="33575"/>
                            <a:pt x="279171" y="30768"/>
                            <a:pt x="279171" y="27602"/>
                          </a:cubicBezTo>
                          <a:cubicBezTo>
                            <a:pt x="279171" y="24514"/>
                            <a:pt x="279685" y="21717"/>
                            <a:pt x="280715" y="19211"/>
                          </a:cubicBezTo>
                          <a:cubicBezTo>
                            <a:pt x="281744" y="16685"/>
                            <a:pt x="283288" y="14753"/>
                            <a:pt x="285347" y="13412"/>
                          </a:cubicBezTo>
                          <a:cubicBezTo>
                            <a:pt x="287405" y="12072"/>
                            <a:pt x="289707" y="11403"/>
                            <a:pt x="292253" y="11403"/>
                          </a:cubicBezTo>
                          <a:cubicBezTo>
                            <a:pt x="294117" y="11403"/>
                            <a:pt x="295778" y="11801"/>
                            <a:pt x="297235" y="12597"/>
                          </a:cubicBezTo>
                          <a:cubicBezTo>
                            <a:pt x="298691" y="13373"/>
                            <a:pt x="299876" y="14393"/>
                            <a:pt x="300790" y="15656"/>
                          </a:cubicBezTo>
                          <a:lnTo>
                            <a:pt x="300790" y="331"/>
                          </a:lnTo>
                          <a:lnTo>
                            <a:pt x="306005" y="331"/>
                          </a:lnTo>
                          <a:lnTo>
                            <a:pt x="306005" y="43044"/>
                          </a:lnTo>
                          <a:close/>
                          <a:moveTo>
                            <a:pt x="284560" y="27602"/>
                          </a:moveTo>
                          <a:cubicBezTo>
                            <a:pt x="284560" y="31564"/>
                            <a:pt x="285396" y="34526"/>
                            <a:pt x="287067" y="36489"/>
                          </a:cubicBezTo>
                          <a:cubicBezTo>
                            <a:pt x="288737" y="38450"/>
                            <a:pt x="290708" y="39431"/>
                            <a:pt x="292980" y="39431"/>
                          </a:cubicBezTo>
                          <a:cubicBezTo>
                            <a:pt x="295273" y="39431"/>
                            <a:pt x="297214" y="38499"/>
                            <a:pt x="298808" y="36634"/>
                          </a:cubicBezTo>
                          <a:cubicBezTo>
                            <a:pt x="300421" y="34750"/>
                            <a:pt x="301226" y="31885"/>
                            <a:pt x="301226" y="28038"/>
                          </a:cubicBezTo>
                          <a:cubicBezTo>
                            <a:pt x="301226" y="23804"/>
                            <a:pt x="300411" y="20697"/>
                            <a:pt x="298779" y="18715"/>
                          </a:cubicBezTo>
                          <a:cubicBezTo>
                            <a:pt x="297147" y="16735"/>
                            <a:pt x="295137" y="15744"/>
                            <a:pt x="292747" y="15744"/>
                          </a:cubicBezTo>
                          <a:cubicBezTo>
                            <a:pt x="290417" y="15744"/>
                            <a:pt x="288465" y="16695"/>
                            <a:pt x="286891" y="18598"/>
                          </a:cubicBezTo>
                          <a:cubicBezTo>
                            <a:pt x="285337" y="20502"/>
                            <a:pt x="284560" y="23504"/>
                            <a:pt x="284560" y="27602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109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411" name="Freeform: Shape 410">
                    <a:extLst>
                      <a:ext uri="{FF2B5EF4-FFF2-40B4-BE49-F238E27FC236}">
                        <a16:creationId xmlns:a16="http://schemas.microsoft.com/office/drawing/2014/main" id="{DFCB081A-3EA5-D2FE-6CC3-1D77A549C1C0}"/>
                      </a:ext>
                    </a:extLst>
                  </p:cNvPr>
                  <p:cNvSpPr/>
                  <p:nvPr/>
                </p:nvSpPr>
                <p:spPr>
                  <a:xfrm>
                    <a:off x="4609401" y="4703986"/>
                    <a:ext cx="698559" cy="55272"/>
                  </a:xfrm>
                  <a:custGeom>
                    <a:avLst/>
                    <a:gdLst>
                      <a:gd name="connsiteX0" fmla="*/ 17 w 698559"/>
                      <a:gd name="connsiteY0" fmla="*/ 42992 h 55272"/>
                      <a:gd name="connsiteX1" fmla="*/ 17 w 698559"/>
                      <a:gd name="connsiteY1" fmla="*/ 278 h 55272"/>
                      <a:gd name="connsiteX2" fmla="*/ 30902 w 698559"/>
                      <a:gd name="connsiteY2" fmla="*/ 278 h 55272"/>
                      <a:gd name="connsiteX3" fmla="*/ 30902 w 698559"/>
                      <a:gd name="connsiteY3" fmla="*/ 5319 h 55272"/>
                      <a:gd name="connsiteX4" fmla="*/ 5670 w 698559"/>
                      <a:gd name="connsiteY4" fmla="*/ 5319 h 55272"/>
                      <a:gd name="connsiteX5" fmla="*/ 5670 w 698559"/>
                      <a:gd name="connsiteY5" fmla="*/ 18401 h 55272"/>
                      <a:gd name="connsiteX6" fmla="*/ 29298 w 698559"/>
                      <a:gd name="connsiteY6" fmla="*/ 18401 h 55272"/>
                      <a:gd name="connsiteX7" fmla="*/ 29298 w 698559"/>
                      <a:gd name="connsiteY7" fmla="*/ 23412 h 55272"/>
                      <a:gd name="connsiteX8" fmla="*/ 5670 w 698559"/>
                      <a:gd name="connsiteY8" fmla="*/ 23412 h 55272"/>
                      <a:gd name="connsiteX9" fmla="*/ 5670 w 698559"/>
                      <a:gd name="connsiteY9" fmla="*/ 37952 h 55272"/>
                      <a:gd name="connsiteX10" fmla="*/ 31893 w 698559"/>
                      <a:gd name="connsiteY10" fmla="*/ 37952 h 55272"/>
                      <a:gd name="connsiteX11" fmla="*/ 31893 w 698559"/>
                      <a:gd name="connsiteY11" fmla="*/ 42992 h 55272"/>
                      <a:gd name="connsiteX12" fmla="*/ 38530 w 698559"/>
                      <a:gd name="connsiteY12" fmla="*/ 42992 h 55272"/>
                      <a:gd name="connsiteX13" fmla="*/ 38530 w 698559"/>
                      <a:gd name="connsiteY13" fmla="*/ 278 h 55272"/>
                      <a:gd name="connsiteX14" fmla="*/ 43775 w 698559"/>
                      <a:gd name="connsiteY14" fmla="*/ 278 h 55272"/>
                      <a:gd name="connsiteX15" fmla="*/ 43775 w 698559"/>
                      <a:gd name="connsiteY15" fmla="*/ 42992 h 55272"/>
                      <a:gd name="connsiteX16" fmla="*/ 72703 w 698559"/>
                      <a:gd name="connsiteY16" fmla="*/ 33028 h 55272"/>
                      <a:gd name="connsiteX17" fmla="*/ 78122 w 698559"/>
                      <a:gd name="connsiteY17" fmla="*/ 33697 h 55272"/>
                      <a:gd name="connsiteX18" fmla="*/ 73373 w 698559"/>
                      <a:gd name="connsiteY18" fmla="*/ 41069 h 55272"/>
                      <a:gd name="connsiteX19" fmla="*/ 64515 w 698559"/>
                      <a:gd name="connsiteY19" fmla="*/ 43692 h 55272"/>
                      <a:gd name="connsiteX20" fmla="*/ 53736 w 698559"/>
                      <a:gd name="connsiteY20" fmla="*/ 39525 h 55272"/>
                      <a:gd name="connsiteX21" fmla="*/ 49772 w 698559"/>
                      <a:gd name="connsiteY21" fmla="*/ 27784 h 55272"/>
                      <a:gd name="connsiteX22" fmla="*/ 53793 w 698559"/>
                      <a:gd name="connsiteY22" fmla="*/ 15662 h 55272"/>
                      <a:gd name="connsiteX23" fmla="*/ 64224 w 698559"/>
                      <a:gd name="connsiteY23" fmla="*/ 11349 h 55272"/>
                      <a:gd name="connsiteX24" fmla="*/ 74364 w 698559"/>
                      <a:gd name="connsiteY24" fmla="*/ 15575 h 55272"/>
                      <a:gd name="connsiteX25" fmla="*/ 78297 w 698559"/>
                      <a:gd name="connsiteY25" fmla="*/ 27462 h 55272"/>
                      <a:gd name="connsiteX26" fmla="*/ 78269 w 698559"/>
                      <a:gd name="connsiteY26" fmla="*/ 28861 h 55272"/>
                      <a:gd name="connsiteX27" fmla="*/ 55192 w 698559"/>
                      <a:gd name="connsiteY27" fmla="*/ 28861 h 55272"/>
                      <a:gd name="connsiteX28" fmla="*/ 58077 w 698559"/>
                      <a:gd name="connsiteY28" fmla="*/ 36669 h 55272"/>
                      <a:gd name="connsiteX29" fmla="*/ 64545 w 698559"/>
                      <a:gd name="connsiteY29" fmla="*/ 39380 h 55272"/>
                      <a:gd name="connsiteX30" fmla="*/ 69468 w 698559"/>
                      <a:gd name="connsiteY30" fmla="*/ 37864 h 55272"/>
                      <a:gd name="connsiteX31" fmla="*/ 72703 w 698559"/>
                      <a:gd name="connsiteY31" fmla="*/ 33028 h 55272"/>
                      <a:gd name="connsiteX32" fmla="*/ 55483 w 698559"/>
                      <a:gd name="connsiteY32" fmla="*/ 24548 h 55272"/>
                      <a:gd name="connsiteX33" fmla="*/ 72761 w 698559"/>
                      <a:gd name="connsiteY33" fmla="*/ 24548 h 55272"/>
                      <a:gd name="connsiteX34" fmla="*/ 70780 w 698559"/>
                      <a:gd name="connsiteY34" fmla="*/ 18692 h 55272"/>
                      <a:gd name="connsiteX35" fmla="*/ 64283 w 698559"/>
                      <a:gd name="connsiteY35" fmla="*/ 15662 h 55272"/>
                      <a:gd name="connsiteX36" fmla="*/ 58193 w 698559"/>
                      <a:gd name="connsiteY36" fmla="*/ 18080 h 55272"/>
                      <a:gd name="connsiteX37" fmla="*/ 55483 w 698559"/>
                      <a:gd name="connsiteY37" fmla="*/ 24548 h 55272"/>
                      <a:gd name="connsiteX38" fmla="*/ 104515 w 698559"/>
                      <a:gd name="connsiteY38" fmla="*/ 31658 h 55272"/>
                      <a:gd name="connsiteX39" fmla="*/ 109673 w 698559"/>
                      <a:gd name="connsiteY39" fmla="*/ 32328 h 55272"/>
                      <a:gd name="connsiteX40" fmla="*/ 105330 w 698559"/>
                      <a:gd name="connsiteY40" fmla="*/ 40690 h 55272"/>
                      <a:gd name="connsiteX41" fmla="*/ 96793 w 698559"/>
                      <a:gd name="connsiteY41" fmla="*/ 43692 h 55272"/>
                      <a:gd name="connsiteX42" fmla="*/ 86567 w 698559"/>
                      <a:gd name="connsiteY42" fmla="*/ 39554 h 55272"/>
                      <a:gd name="connsiteX43" fmla="*/ 82722 w 698559"/>
                      <a:gd name="connsiteY43" fmla="*/ 27636 h 55272"/>
                      <a:gd name="connsiteX44" fmla="*/ 84382 w 698559"/>
                      <a:gd name="connsiteY44" fmla="*/ 18866 h 55272"/>
                      <a:gd name="connsiteX45" fmla="*/ 89422 w 698559"/>
                      <a:gd name="connsiteY45" fmla="*/ 13243 h 55272"/>
                      <a:gd name="connsiteX46" fmla="*/ 96822 w 698559"/>
                      <a:gd name="connsiteY46" fmla="*/ 11349 h 55272"/>
                      <a:gd name="connsiteX47" fmla="*/ 105068 w 698559"/>
                      <a:gd name="connsiteY47" fmla="*/ 13913 h 55272"/>
                      <a:gd name="connsiteX48" fmla="*/ 109177 w 698559"/>
                      <a:gd name="connsiteY48" fmla="*/ 21139 h 55272"/>
                      <a:gd name="connsiteX49" fmla="*/ 104079 w 698559"/>
                      <a:gd name="connsiteY49" fmla="*/ 21927 h 55272"/>
                      <a:gd name="connsiteX50" fmla="*/ 101485 w 698559"/>
                      <a:gd name="connsiteY50" fmla="*/ 17236 h 55272"/>
                      <a:gd name="connsiteX51" fmla="*/ 97027 w 698559"/>
                      <a:gd name="connsiteY51" fmla="*/ 15662 h 55272"/>
                      <a:gd name="connsiteX52" fmla="*/ 90587 w 698559"/>
                      <a:gd name="connsiteY52" fmla="*/ 18518 h 55272"/>
                      <a:gd name="connsiteX53" fmla="*/ 88111 w 698559"/>
                      <a:gd name="connsiteY53" fmla="*/ 27491 h 55272"/>
                      <a:gd name="connsiteX54" fmla="*/ 90501 w 698559"/>
                      <a:gd name="connsiteY54" fmla="*/ 36554 h 55272"/>
                      <a:gd name="connsiteX55" fmla="*/ 96736 w 698559"/>
                      <a:gd name="connsiteY55" fmla="*/ 39380 h 55272"/>
                      <a:gd name="connsiteX56" fmla="*/ 101892 w 698559"/>
                      <a:gd name="connsiteY56" fmla="*/ 37485 h 55272"/>
                      <a:gd name="connsiteX57" fmla="*/ 104515 w 698559"/>
                      <a:gd name="connsiteY57" fmla="*/ 31658 h 55272"/>
                      <a:gd name="connsiteX58" fmla="*/ 125226 w 698559"/>
                      <a:gd name="connsiteY58" fmla="*/ 38301 h 55272"/>
                      <a:gd name="connsiteX59" fmla="*/ 125984 w 698559"/>
                      <a:gd name="connsiteY59" fmla="*/ 42934 h 55272"/>
                      <a:gd name="connsiteX60" fmla="*/ 122022 w 698559"/>
                      <a:gd name="connsiteY60" fmla="*/ 43399 h 55272"/>
                      <a:gd name="connsiteX61" fmla="*/ 117593 w 698559"/>
                      <a:gd name="connsiteY61" fmla="*/ 42496 h 55272"/>
                      <a:gd name="connsiteX62" fmla="*/ 115377 w 698559"/>
                      <a:gd name="connsiteY62" fmla="*/ 40137 h 55272"/>
                      <a:gd name="connsiteX63" fmla="*/ 114736 w 698559"/>
                      <a:gd name="connsiteY63" fmla="*/ 33931 h 55272"/>
                      <a:gd name="connsiteX64" fmla="*/ 114736 w 698559"/>
                      <a:gd name="connsiteY64" fmla="*/ 16128 h 55272"/>
                      <a:gd name="connsiteX65" fmla="*/ 110891 w 698559"/>
                      <a:gd name="connsiteY65" fmla="*/ 16128 h 55272"/>
                      <a:gd name="connsiteX66" fmla="*/ 110891 w 698559"/>
                      <a:gd name="connsiteY66" fmla="*/ 12049 h 55272"/>
                      <a:gd name="connsiteX67" fmla="*/ 114736 w 698559"/>
                      <a:gd name="connsiteY67" fmla="*/ 12049 h 55272"/>
                      <a:gd name="connsiteX68" fmla="*/ 114736 w 698559"/>
                      <a:gd name="connsiteY68" fmla="*/ 4387 h 55272"/>
                      <a:gd name="connsiteX69" fmla="*/ 119952 w 698559"/>
                      <a:gd name="connsiteY69" fmla="*/ 1240 h 55272"/>
                      <a:gd name="connsiteX70" fmla="*/ 119952 w 698559"/>
                      <a:gd name="connsiteY70" fmla="*/ 12049 h 55272"/>
                      <a:gd name="connsiteX71" fmla="*/ 125226 w 698559"/>
                      <a:gd name="connsiteY71" fmla="*/ 12049 h 55272"/>
                      <a:gd name="connsiteX72" fmla="*/ 125226 w 698559"/>
                      <a:gd name="connsiteY72" fmla="*/ 16128 h 55272"/>
                      <a:gd name="connsiteX73" fmla="*/ 119952 w 698559"/>
                      <a:gd name="connsiteY73" fmla="*/ 16128 h 55272"/>
                      <a:gd name="connsiteX74" fmla="*/ 119952 w 698559"/>
                      <a:gd name="connsiteY74" fmla="*/ 34222 h 55272"/>
                      <a:gd name="connsiteX75" fmla="*/ 120214 w 698559"/>
                      <a:gd name="connsiteY75" fmla="*/ 37107 h 55272"/>
                      <a:gd name="connsiteX76" fmla="*/ 121119 w 698559"/>
                      <a:gd name="connsiteY76" fmla="*/ 38126 h 55272"/>
                      <a:gd name="connsiteX77" fmla="*/ 122925 w 698559"/>
                      <a:gd name="connsiteY77" fmla="*/ 38505 h 55272"/>
                      <a:gd name="connsiteX78" fmla="*/ 125226 w 698559"/>
                      <a:gd name="connsiteY78" fmla="*/ 38301 h 55272"/>
                      <a:gd name="connsiteX79" fmla="*/ 129913 w 698559"/>
                      <a:gd name="connsiteY79" fmla="*/ 42992 h 55272"/>
                      <a:gd name="connsiteX80" fmla="*/ 129913 w 698559"/>
                      <a:gd name="connsiteY80" fmla="*/ 12049 h 55272"/>
                      <a:gd name="connsiteX81" fmla="*/ 134633 w 698559"/>
                      <a:gd name="connsiteY81" fmla="*/ 12049 h 55272"/>
                      <a:gd name="connsiteX82" fmla="*/ 134633 w 698559"/>
                      <a:gd name="connsiteY82" fmla="*/ 16741 h 55272"/>
                      <a:gd name="connsiteX83" fmla="*/ 137954 w 698559"/>
                      <a:gd name="connsiteY83" fmla="*/ 12399 h 55272"/>
                      <a:gd name="connsiteX84" fmla="*/ 141335 w 698559"/>
                      <a:gd name="connsiteY84" fmla="*/ 11349 h 55272"/>
                      <a:gd name="connsiteX85" fmla="*/ 146724 w 698559"/>
                      <a:gd name="connsiteY85" fmla="*/ 13040 h 55272"/>
                      <a:gd name="connsiteX86" fmla="*/ 144918 w 698559"/>
                      <a:gd name="connsiteY86" fmla="*/ 17906 h 55272"/>
                      <a:gd name="connsiteX87" fmla="*/ 141072 w 698559"/>
                      <a:gd name="connsiteY87" fmla="*/ 16769 h 55272"/>
                      <a:gd name="connsiteX88" fmla="*/ 137983 w 698559"/>
                      <a:gd name="connsiteY88" fmla="*/ 17818 h 55272"/>
                      <a:gd name="connsiteX89" fmla="*/ 136031 w 698559"/>
                      <a:gd name="connsiteY89" fmla="*/ 20674 h 55272"/>
                      <a:gd name="connsiteX90" fmla="*/ 135157 w 698559"/>
                      <a:gd name="connsiteY90" fmla="*/ 26793 h 55272"/>
                      <a:gd name="connsiteX91" fmla="*/ 135157 w 698559"/>
                      <a:gd name="connsiteY91" fmla="*/ 42992 h 55272"/>
                      <a:gd name="connsiteX92" fmla="*/ 149488 w 698559"/>
                      <a:gd name="connsiteY92" fmla="*/ 6310 h 55272"/>
                      <a:gd name="connsiteX93" fmla="*/ 149488 w 698559"/>
                      <a:gd name="connsiteY93" fmla="*/ 278 h 55272"/>
                      <a:gd name="connsiteX94" fmla="*/ 154732 w 698559"/>
                      <a:gd name="connsiteY94" fmla="*/ 278 h 55272"/>
                      <a:gd name="connsiteX95" fmla="*/ 154732 w 698559"/>
                      <a:gd name="connsiteY95" fmla="*/ 6310 h 55272"/>
                      <a:gd name="connsiteX96" fmla="*/ 149488 w 698559"/>
                      <a:gd name="connsiteY96" fmla="*/ 42992 h 55272"/>
                      <a:gd name="connsiteX97" fmla="*/ 149488 w 698559"/>
                      <a:gd name="connsiteY97" fmla="*/ 12049 h 55272"/>
                      <a:gd name="connsiteX98" fmla="*/ 154732 w 698559"/>
                      <a:gd name="connsiteY98" fmla="*/ 12049 h 55272"/>
                      <a:gd name="connsiteX99" fmla="*/ 154732 w 698559"/>
                      <a:gd name="connsiteY99" fmla="*/ 42992 h 55272"/>
                      <a:gd name="connsiteX100" fmla="*/ 182524 w 698559"/>
                      <a:gd name="connsiteY100" fmla="*/ 31658 h 55272"/>
                      <a:gd name="connsiteX101" fmla="*/ 187680 w 698559"/>
                      <a:gd name="connsiteY101" fmla="*/ 32328 h 55272"/>
                      <a:gd name="connsiteX102" fmla="*/ 183339 w 698559"/>
                      <a:gd name="connsiteY102" fmla="*/ 40690 h 55272"/>
                      <a:gd name="connsiteX103" fmla="*/ 174802 w 698559"/>
                      <a:gd name="connsiteY103" fmla="*/ 43692 h 55272"/>
                      <a:gd name="connsiteX104" fmla="*/ 164575 w 698559"/>
                      <a:gd name="connsiteY104" fmla="*/ 39554 h 55272"/>
                      <a:gd name="connsiteX105" fmla="*/ 160729 w 698559"/>
                      <a:gd name="connsiteY105" fmla="*/ 27636 h 55272"/>
                      <a:gd name="connsiteX106" fmla="*/ 162390 w 698559"/>
                      <a:gd name="connsiteY106" fmla="*/ 18866 h 55272"/>
                      <a:gd name="connsiteX107" fmla="*/ 167431 w 698559"/>
                      <a:gd name="connsiteY107" fmla="*/ 13243 h 55272"/>
                      <a:gd name="connsiteX108" fmla="*/ 174831 w 698559"/>
                      <a:gd name="connsiteY108" fmla="*/ 11349 h 55272"/>
                      <a:gd name="connsiteX109" fmla="*/ 183077 w 698559"/>
                      <a:gd name="connsiteY109" fmla="*/ 13913 h 55272"/>
                      <a:gd name="connsiteX110" fmla="*/ 187185 w 698559"/>
                      <a:gd name="connsiteY110" fmla="*/ 21139 h 55272"/>
                      <a:gd name="connsiteX111" fmla="*/ 182086 w 698559"/>
                      <a:gd name="connsiteY111" fmla="*/ 21927 h 55272"/>
                      <a:gd name="connsiteX112" fmla="*/ 179493 w 698559"/>
                      <a:gd name="connsiteY112" fmla="*/ 17236 h 55272"/>
                      <a:gd name="connsiteX113" fmla="*/ 175036 w 698559"/>
                      <a:gd name="connsiteY113" fmla="*/ 15662 h 55272"/>
                      <a:gd name="connsiteX114" fmla="*/ 168596 w 698559"/>
                      <a:gd name="connsiteY114" fmla="*/ 18518 h 55272"/>
                      <a:gd name="connsiteX115" fmla="*/ 166120 w 698559"/>
                      <a:gd name="connsiteY115" fmla="*/ 27491 h 55272"/>
                      <a:gd name="connsiteX116" fmla="*/ 168508 w 698559"/>
                      <a:gd name="connsiteY116" fmla="*/ 36554 h 55272"/>
                      <a:gd name="connsiteX117" fmla="*/ 174743 w 698559"/>
                      <a:gd name="connsiteY117" fmla="*/ 39380 h 55272"/>
                      <a:gd name="connsiteX118" fmla="*/ 179901 w 698559"/>
                      <a:gd name="connsiteY118" fmla="*/ 37485 h 55272"/>
                      <a:gd name="connsiteX119" fmla="*/ 182524 w 698559"/>
                      <a:gd name="connsiteY119" fmla="*/ 31658 h 55272"/>
                      <a:gd name="connsiteX120" fmla="*/ 191814 w 698559"/>
                      <a:gd name="connsiteY120" fmla="*/ 6310 h 55272"/>
                      <a:gd name="connsiteX121" fmla="*/ 191814 w 698559"/>
                      <a:gd name="connsiteY121" fmla="*/ 278 h 55272"/>
                      <a:gd name="connsiteX122" fmla="*/ 197058 w 698559"/>
                      <a:gd name="connsiteY122" fmla="*/ 278 h 55272"/>
                      <a:gd name="connsiteX123" fmla="*/ 197058 w 698559"/>
                      <a:gd name="connsiteY123" fmla="*/ 6310 h 55272"/>
                      <a:gd name="connsiteX124" fmla="*/ 191814 w 698559"/>
                      <a:gd name="connsiteY124" fmla="*/ 42992 h 55272"/>
                      <a:gd name="connsiteX125" fmla="*/ 191814 w 698559"/>
                      <a:gd name="connsiteY125" fmla="*/ 12049 h 55272"/>
                      <a:gd name="connsiteX126" fmla="*/ 197058 w 698559"/>
                      <a:gd name="connsiteY126" fmla="*/ 12049 h 55272"/>
                      <a:gd name="connsiteX127" fmla="*/ 197058 w 698559"/>
                      <a:gd name="connsiteY127" fmla="*/ 42992 h 55272"/>
                      <a:gd name="connsiteX128" fmla="*/ 216108 w 698559"/>
                      <a:gd name="connsiteY128" fmla="*/ 38301 h 55272"/>
                      <a:gd name="connsiteX129" fmla="*/ 216866 w 698559"/>
                      <a:gd name="connsiteY129" fmla="*/ 42934 h 55272"/>
                      <a:gd name="connsiteX130" fmla="*/ 212904 w 698559"/>
                      <a:gd name="connsiteY130" fmla="*/ 43399 h 55272"/>
                      <a:gd name="connsiteX131" fmla="*/ 208475 w 698559"/>
                      <a:gd name="connsiteY131" fmla="*/ 42496 h 55272"/>
                      <a:gd name="connsiteX132" fmla="*/ 206259 w 698559"/>
                      <a:gd name="connsiteY132" fmla="*/ 40137 h 55272"/>
                      <a:gd name="connsiteX133" fmla="*/ 205618 w 698559"/>
                      <a:gd name="connsiteY133" fmla="*/ 33931 h 55272"/>
                      <a:gd name="connsiteX134" fmla="*/ 205618 w 698559"/>
                      <a:gd name="connsiteY134" fmla="*/ 16128 h 55272"/>
                      <a:gd name="connsiteX135" fmla="*/ 201773 w 698559"/>
                      <a:gd name="connsiteY135" fmla="*/ 16128 h 55272"/>
                      <a:gd name="connsiteX136" fmla="*/ 201773 w 698559"/>
                      <a:gd name="connsiteY136" fmla="*/ 12049 h 55272"/>
                      <a:gd name="connsiteX137" fmla="*/ 205618 w 698559"/>
                      <a:gd name="connsiteY137" fmla="*/ 12049 h 55272"/>
                      <a:gd name="connsiteX138" fmla="*/ 205618 w 698559"/>
                      <a:gd name="connsiteY138" fmla="*/ 4387 h 55272"/>
                      <a:gd name="connsiteX139" fmla="*/ 210834 w 698559"/>
                      <a:gd name="connsiteY139" fmla="*/ 1240 h 55272"/>
                      <a:gd name="connsiteX140" fmla="*/ 210834 w 698559"/>
                      <a:gd name="connsiteY140" fmla="*/ 12049 h 55272"/>
                      <a:gd name="connsiteX141" fmla="*/ 216108 w 698559"/>
                      <a:gd name="connsiteY141" fmla="*/ 12049 h 55272"/>
                      <a:gd name="connsiteX142" fmla="*/ 216108 w 698559"/>
                      <a:gd name="connsiteY142" fmla="*/ 16128 h 55272"/>
                      <a:gd name="connsiteX143" fmla="*/ 210834 w 698559"/>
                      <a:gd name="connsiteY143" fmla="*/ 16128 h 55272"/>
                      <a:gd name="connsiteX144" fmla="*/ 210834 w 698559"/>
                      <a:gd name="connsiteY144" fmla="*/ 34222 h 55272"/>
                      <a:gd name="connsiteX145" fmla="*/ 211096 w 698559"/>
                      <a:gd name="connsiteY145" fmla="*/ 37107 h 55272"/>
                      <a:gd name="connsiteX146" fmla="*/ 211999 w 698559"/>
                      <a:gd name="connsiteY146" fmla="*/ 38126 h 55272"/>
                      <a:gd name="connsiteX147" fmla="*/ 213807 w 698559"/>
                      <a:gd name="connsiteY147" fmla="*/ 38505 h 55272"/>
                      <a:gd name="connsiteX148" fmla="*/ 216108 w 698559"/>
                      <a:gd name="connsiteY148" fmla="*/ 38301 h 55272"/>
                      <a:gd name="connsiteX149" fmla="*/ 220619 w 698559"/>
                      <a:gd name="connsiteY149" fmla="*/ 54909 h 55272"/>
                      <a:gd name="connsiteX150" fmla="*/ 220037 w 698559"/>
                      <a:gd name="connsiteY150" fmla="*/ 49985 h 55272"/>
                      <a:gd name="connsiteX151" fmla="*/ 223037 w 698559"/>
                      <a:gd name="connsiteY151" fmla="*/ 50451 h 55272"/>
                      <a:gd name="connsiteX152" fmla="*/ 225834 w 698559"/>
                      <a:gd name="connsiteY152" fmla="*/ 49868 h 55272"/>
                      <a:gd name="connsiteX153" fmla="*/ 227554 w 698559"/>
                      <a:gd name="connsiteY153" fmla="*/ 48236 h 55272"/>
                      <a:gd name="connsiteX154" fmla="*/ 229156 w 698559"/>
                      <a:gd name="connsiteY154" fmla="*/ 44333 h 55272"/>
                      <a:gd name="connsiteX155" fmla="*/ 229622 w 698559"/>
                      <a:gd name="connsiteY155" fmla="*/ 43051 h 55272"/>
                      <a:gd name="connsiteX156" fmla="*/ 217881 w 698559"/>
                      <a:gd name="connsiteY156" fmla="*/ 12049 h 55272"/>
                      <a:gd name="connsiteX157" fmla="*/ 223533 w 698559"/>
                      <a:gd name="connsiteY157" fmla="*/ 12049 h 55272"/>
                      <a:gd name="connsiteX158" fmla="*/ 229972 w 698559"/>
                      <a:gd name="connsiteY158" fmla="*/ 29968 h 55272"/>
                      <a:gd name="connsiteX159" fmla="*/ 232215 w 698559"/>
                      <a:gd name="connsiteY159" fmla="*/ 37135 h 55272"/>
                      <a:gd name="connsiteX160" fmla="*/ 234371 w 698559"/>
                      <a:gd name="connsiteY160" fmla="*/ 30085 h 55272"/>
                      <a:gd name="connsiteX161" fmla="*/ 240985 w 698559"/>
                      <a:gd name="connsiteY161" fmla="*/ 12049 h 55272"/>
                      <a:gd name="connsiteX162" fmla="*/ 246231 w 698559"/>
                      <a:gd name="connsiteY162" fmla="*/ 12049 h 55272"/>
                      <a:gd name="connsiteX163" fmla="*/ 234459 w 698559"/>
                      <a:gd name="connsiteY163" fmla="*/ 43516 h 55272"/>
                      <a:gd name="connsiteX164" fmla="*/ 231516 w 698559"/>
                      <a:gd name="connsiteY164" fmla="*/ 50539 h 55272"/>
                      <a:gd name="connsiteX165" fmla="*/ 228312 w 698559"/>
                      <a:gd name="connsiteY165" fmla="*/ 54326 h 55272"/>
                      <a:gd name="connsiteX166" fmla="*/ 223999 w 698559"/>
                      <a:gd name="connsiteY166" fmla="*/ 55550 h 55272"/>
                      <a:gd name="connsiteX167" fmla="*/ 220619 w 698559"/>
                      <a:gd name="connsiteY167" fmla="*/ 54909 h 55272"/>
                      <a:gd name="connsiteX168" fmla="*/ 264402 w 698559"/>
                      <a:gd name="connsiteY168" fmla="*/ 33757 h 55272"/>
                      <a:gd name="connsiteX169" fmla="*/ 269588 w 698559"/>
                      <a:gd name="connsiteY169" fmla="*/ 32940 h 55272"/>
                      <a:gd name="connsiteX170" fmla="*/ 272006 w 698559"/>
                      <a:gd name="connsiteY170" fmla="*/ 37719 h 55272"/>
                      <a:gd name="connsiteX171" fmla="*/ 277600 w 698559"/>
                      <a:gd name="connsiteY171" fmla="*/ 39380 h 55272"/>
                      <a:gd name="connsiteX172" fmla="*/ 282962 w 698559"/>
                      <a:gd name="connsiteY172" fmla="*/ 37922 h 55272"/>
                      <a:gd name="connsiteX173" fmla="*/ 284709 w 698559"/>
                      <a:gd name="connsiteY173" fmla="*/ 34455 h 55272"/>
                      <a:gd name="connsiteX174" fmla="*/ 283165 w 698559"/>
                      <a:gd name="connsiteY174" fmla="*/ 31658 h 55272"/>
                      <a:gd name="connsiteX175" fmla="*/ 277805 w 698559"/>
                      <a:gd name="connsiteY175" fmla="*/ 29881 h 55272"/>
                      <a:gd name="connsiteX176" fmla="*/ 269792 w 698559"/>
                      <a:gd name="connsiteY176" fmla="*/ 27374 h 55272"/>
                      <a:gd name="connsiteX177" fmla="*/ 266412 w 698559"/>
                      <a:gd name="connsiteY177" fmla="*/ 24432 h 55272"/>
                      <a:gd name="connsiteX178" fmla="*/ 265275 w 698559"/>
                      <a:gd name="connsiteY178" fmla="*/ 20265 h 55272"/>
                      <a:gd name="connsiteX179" fmla="*/ 266209 w 698559"/>
                      <a:gd name="connsiteY179" fmla="*/ 16448 h 55272"/>
                      <a:gd name="connsiteX180" fmla="*/ 268801 w 698559"/>
                      <a:gd name="connsiteY180" fmla="*/ 13505 h 55272"/>
                      <a:gd name="connsiteX181" fmla="*/ 272122 w 698559"/>
                      <a:gd name="connsiteY181" fmla="*/ 11990 h 55272"/>
                      <a:gd name="connsiteX182" fmla="*/ 276668 w 698559"/>
                      <a:gd name="connsiteY182" fmla="*/ 11349 h 55272"/>
                      <a:gd name="connsiteX183" fmla="*/ 283049 w 698559"/>
                      <a:gd name="connsiteY183" fmla="*/ 12399 h 55272"/>
                      <a:gd name="connsiteX184" fmla="*/ 287128 w 698559"/>
                      <a:gd name="connsiteY184" fmla="*/ 15254 h 55272"/>
                      <a:gd name="connsiteX185" fmla="*/ 288935 w 698559"/>
                      <a:gd name="connsiteY185" fmla="*/ 20033 h 55272"/>
                      <a:gd name="connsiteX186" fmla="*/ 283806 w 698559"/>
                      <a:gd name="connsiteY186" fmla="*/ 20732 h 55272"/>
                      <a:gd name="connsiteX187" fmla="*/ 281767 w 698559"/>
                      <a:gd name="connsiteY187" fmla="*/ 17003 h 55272"/>
                      <a:gd name="connsiteX188" fmla="*/ 277047 w 698559"/>
                      <a:gd name="connsiteY188" fmla="*/ 15662 h 55272"/>
                      <a:gd name="connsiteX189" fmla="*/ 271889 w 698559"/>
                      <a:gd name="connsiteY189" fmla="*/ 16857 h 55272"/>
                      <a:gd name="connsiteX190" fmla="*/ 270345 w 698559"/>
                      <a:gd name="connsiteY190" fmla="*/ 19654 h 55272"/>
                      <a:gd name="connsiteX191" fmla="*/ 270986 w 698559"/>
                      <a:gd name="connsiteY191" fmla="*/ 21489 h 55272"/>
                      <a:gd name="connsiteX192" fmla="*/ 272997 w 698559"/>
                      <a:gd name="connsiteY192" fmla="*/ 22888 h 55272"/>
                      <a:gd name="connsiteX193" fmla="*/ 277630 w 698559"/>
                      <a:gd name="connsiteY193" fmla="*/ 24229 h 55272"/>
                      <a:gd name="connsiteX194" fmla="*/ 285381 w 698559"/>
                      <a:gd name="connsiteY194" fmla="*/ 26676 h 55272"/>
                      <a:gd name="connsiteX195" fmla="*/ 288848 w 698559"/>
                      <a:gd name="connsiteY195" fmla="*/ 29414 h 55272"/>
                      <a:gd name="connsiteX196" fmla="*/ 290101 w 698559"/>
                      <a:gd name="connsiteY196" fmla="*/ 33902 h 55272"/>
                      <a:gd name="connsiteX197" fmla="*/ 288557 w 698559"/>
                      <a:gd name="connsiteY197" fmla="*/ 38855 h 55272"/>
                      <a:gd name="connsiteX198" fmla="*/ 284156 w 698559"/>
                      <a:gd name="connsiteY198" fmla="*/ 42439 h 55272"/>
                      <a:gd name="connsiteX199" fmla="*/ 277630 w 698559"/>
                      <a:gd name="connsiteY199" fmla="*/ 43692 h 55272"/>
                      <a:gd name="connsiteX200" fmla="*/ 268422 w 698559"/>
                      <a:gd name="connsiteY200" fmla="*/ 41186 h 55272"/>
                      <a:gd name="connsiteX201" fmla="*/ 264402 w 698559"/>
                      <a:gd name="connsiteY201" fmla="*/ 33757 h 55272"/>
                      <a:gd name="connsiteX202" fmla="*/ 316230 w 698559"/>
                      <a:gd name="connsiteY202" fmla="*/ 42992 h 55272"/>
                      <a:gd name="connsiteX203" fmla="*/ 316230 w 698559"/>
                      <a:gd name="connsiteY203" fmla="*/ 38446 h 55272"/>
                      <a:gd name="connsiteX204" fmla="*/ 306412 w 698559"/>
                      <a:gd name="connsiteY204" fmla="*/ 43692 h 55272"/>
                      <a:gd name="connsiteX205" fmla="*/ 301284 w 698559"/>
                      <a:gd name="connsiteY205" fmla="*/ 42642 h 55272"/>
                      <a:gd name="connsiteX206" fmla="*/ 297758 w 698559"/>
                      <a:gd name="connsiteY206" fmla="*/ 40020 h 55272"/>
                      <a:gd name="connsiteX207" fmla="*/ 296155 w 698559"/>
                      <a:gd name="connsiteY207" fmla="*/ 36116 h 55272"/>
                      <a:gd name="connsiteX208" fmla="*/ 295836 w 698559"/>
                      <a:gd name="connsiteY208" fmla="*/ 31222 h 55272"/>
                      <a:gd name="connsiteX209" fmla="*/ 295836 w 698559"/>
                      <a:gd name="connsiteY209" fmla="*/ 12049 h 55272"/>
                      <a:gd name="connsiteX210" fmla="*/ 301080 w 698559"/>
                      <a:gd name="connsiteY210" fmla="*/ 12049 h 55272"/>
                      <a:gd name="connsiteX211" fmla="*/ 301080 w 698559"/>
                      <a:gd name="connsiteY211" fmla="*/ 29211 h 55272"/>
                      <a:gd name="connsiteX212" fmla="*/ 301401 w 698559"/>
                      <a:gd name="connsiteY212" fmla="*/ 34746 h 55272"/>
                      <a:gd name="connsiteX213" fmla="*/ 303498 w 698559"/>
                      <a:gd name="connsiteY213" fmla="*/ 38010 h 55272"/>
                      <a:gd name="connsiteX214" fmla="*/ 307460 w 698559"/>
                      <a:gd name="connsiteY214" fmla="*/ 39175 h 55272"/>
                      <a:gd name="connsiteX215" fmla="*/ 311889 w 698559"/>
                      <a:gd name="connsiteY215" fmla="*/ 37981 h 55272"/>
                      <a:gd name="connsiteX216" fmla="*/ 314803 w 698559"/>
                      <a:gd name="connsiteY216" fmla="*/ 34688 h 55272"/>
                      <a:gd name="connsiteX217" fmla="*/ 315677 w 698559"/>
                      <a:gd name="connsiteY217" fmla="*/ 28627 h 55272"/>
                      <a:gd name="connsiteX218" fmla="*/ 315677 w 698559"/>
                      <a:gd name="connsiteY218" fmla="*/ 12049 h 55272"/>
                      <a:gd name="connsiteX219" fmla="*/ 320922 w 698559"/>
                      <a:gd name="connsiteY219" fmla="*/ 12049 h 55272"/>
                      <a:gd name="connsiteX220" fmla="*/ 320922 w 698559"/>
                      <a:gd name="connsiteY220" fmla="*/ 42992 h 55272"/>
                      <a:gd name="connsiteX221" fmla="*/ 328755 w 698559"/>
                      <a:gd name="connsiteY221" fmla="*/ 54850 h 55272"/>
                      <a:gd name="connsiteX222" fmla="*/ 328755 w 698559"/>
                      <a:gd name="connsiteY222" fmla="*/ 12049 h 55272"/>
                      <a:gd name="connsiteX223" fmla="*/ 333533 w 698559"/>
                      <a:gd name="connsiteY223" fmla="*/ 12049 h 55272"/>
                      <a:gd name="connsiteX224" fmla="*/ 333533 w 698559"/>
                      <a:gd name="connsiteY224" fmla="*/ 16069 h 55272"/>
                      <a:gd name="connsiteX225" fmla="*/ 337349 w 698559"/>
                      <a:gd name="connsiteY225" fmla="*/ 12545 h 55272"/>
                      <a:gd name="connsiteX226" fmla="*/ 342507 w 698559"/>
                      <a:gd name="connsiteY226" fmla="*/ 11349 h 55272"/>
                      <a:gd name="connsiteX227" fmla="*/ 349500 w 698559"/>
                      <a:gd name="connsiteY227" fmla="*/ 13389 h 55272"/>
                      <a:gd name="connsiteX228" fmla="*/ 354075 w 698559"/>
                      <a:gd name="connsiteY228" fmla="*/ 19159 h 55272"/>
                      <a:gd name="connsiteX229" fmla="*/ 355619 w 698559"/>
                      <a:gd name="connsiteY229" fmla="*/ 27288 h 55272"/>
                      <a:gd name="connsiteX230" fmla="*/ 353900 w 698559"/>
                      <a:gd name="connsiteY230" fmla="*/ 35854 h 55272"/>
                      <a:gd name="connsiteX231" fmla="*/ 348947 w 698559"/>
                      <a:gd name="connsiteY231" fmla="*/ 41681 h 55272"/>
                      <a:gd name="connsiteX232" fmla="*/ 342129 w 698559"/>
                      <a:gd name="connsiteY232" fmla="*/ 43692 h 55272"/>
                      <a:gd name="connsiteX233" fmla="*/ 337409 w 698559"/>
                      <a:gd name="connsiteY233" fmla="*/ 42584 h 55272"/>
                      <a:gd name="connsiteX234" fmla="*/ 333999 w 698559"/>
                      <a:gd name="connsiteY234" fmla="*/ 39787 h 55272"/>
                      <a:gd name="connsiteX235" fmla="*/ 333999 w 698559"/>
                      <a:gd name="connsiteY235" fmla="*/ 54850 h 55272"/>
                      <a:gd name="connsiteX236" fmla="*/ 333504 w 698559"/>
                      <a:gd name="connsiteY236" fmla="*/ 27696 h 55272"/>
                      <a:gd name="connsiteX237" fmla="*/ 335922 w 698559"/>
                      <a:gd name="connsiteY237" fmla="*/ 36523 h 55272"/>
                      <a:gd name="connsiteX238" fmla="*/ 341778 w 698559"/>
                      <a:gd name="connsiteY238" fmla="*/ 39380 h 55272"/>
                      <a:gd name="connsiteX239" fmla="*/ 347751 w 698559"/>
                      <a:gd name="connsiteY239" fmla="*/ 36437 h 55272"/>
                      <a:gd name="connsiteX240" fmla="*/ 350258 w 698559"/>
                      <a:gd name="connsiteY240" fmla="*/ 27258 h 55272"/>
                      <a:gd name="connsiteX241" fmla="*/ 347811 w 698559"/>
                      <a:gd name="connsiteY241" fmla="*/ 18401 h 55272"/>
                      <a:gd name="connsiteX242" fmla="*/ 342012 w 698559"/>
                      <a:gd name="connsiteY242" fmla="*/ 15459 h 55272"/>
                      <a:gd name="connsiteX243" fmla="*/ 336068 w 698559"/>
                      <a:gd name="connsiteY243" fmla="*/ 18604 h 55272"/>
                      <a:gd name="connsiteX244" fmla="*/ 333504 w 698559"/>
                      <a:gd name="connsiteY244" fmla="*/ 27696 h 55272"/>
                      <a:gd name="connsiteX245" fmla="*/ 361558 w 698559"/>
                      <a:gd name="connsiteY245" fmla="*/ 54850 h 55272"/>
                      <a:gd name="connsiteX246" fmla="*/ 361558 w 698559"/>
                      <a:gd name="connsiteY246" fmla="*/ 12049 h 55272"/>
                      <a:gd name="connsiteX247" fmla="*/ 366335 w 698559"/>
                      <a:gd name="connsiteY247" fmla="*/ 12049 h 55272"/>
                      <a:gd name="connsiteX248" fmla="*/ 366335 w 698559"/>
                      <a:gd name="connsiteY248" fmla="*/ 16069 h 55272"/>
                      <a:gd name="connsiteX249" fmla="*/ 370152 w 698559"/>
                      <a:gd name="connsiteY249" fmla="*/ 12545 h 55272"/>
                      <a:gd name="connsiteX250" fmla="*/ 375310 w 698559"/>
                      <a:gd name="connsiteY250" fmla="*/ 11349 h 55272"/>
                      <a:gd name="connsiteX251" fmla="*/ 382303 w 698559"/>
                      <a:gd name="connsiteY251" fmla="*/ 13389 h 55272"/>
                      <a:gd name="connsiteX252" fmla="*/ 386877 w 698559"/>
                      <a:gd name="connsiteY252" fmla="*/ 19159 h 55272"/>
                      <a:gd name="connsiteX253" fmla="*/ 388421 w 698559"/>
                      <a:gd name="connsiteY253" fmla="*/ 27288 h 55272"/>
                      <a:gd name="connsiteX254" fmla="*/ 386703 w 698559"/>
                      <a:gd name="connsiteY254" fmla="*/ 35854 h 55272"/>
                      <a:gd name="connsiteX255" fmla="*/ 381750 w 698559"/>
                      <a:gd name="connsiteY255" fmla="*/ 41681 h 55272"/>
                      <a:gd name="connsiteX256" fmla="*/ 374931 w 698559"/>
                      <a:gd name="connsiteY256" fmla="*/ 43692 h 55272"/>
                      <a:gd name="connsiteX257" fmla="*/ 370211 w 698559"/>
                      <a:gd name="connsiteY257" fmla="*/ 42584 h 55272"/>
                      <a:gd name="connsiteX258" fmla="*/ 366802 w 698559"/>
                      <a:gd name="connsiteY258" fmla="*/ 39787 h 55272"/>
                      <a:gd name="connsiteX259" fmla="*/ 366802 w 698559"/>
                      <a:gd name="connsiteY259" fmla="*/ 54850 h 55272"/>
                      <a:gd name="connsiteX260" fmla="*/ 366307 w 698559"/>
                      <a:gd name="connsiteY260" fmla="*/ 27696 h 55272"/>
                      <a:gd name="connsiteX261" fmla="*/ 368725 w 698559"/>
                      <a:gd name="connsiteY261" fmla="*/ 36523 h 55272"/>
                      <a:gd name="connsiteX262" fmla="*/ 374581 w 698559"/>
                      <a:gd name="connsiteY262" fmla="*/ 39380 h 55272"/>
                      <a:gd name="connsiteX263" fmla="*/ 380554 w 698559"/>
                      <a:gd name="connsiteY263" fmla="*/ 36437 h 55272"/>
                      <a:gd name="connsiteX264" fmla="*/ 383061 w 698559"/>
                      <a:gd name="connsiteY264" fmla="*/ 27258 h 55272"/>
                      <a:gd name="connsiteX265" fmla="*/ 380614 w 698559"/>
                      <a:gd name="connsiteY265" fmla="*/ 18401 h 55272"/>
                      <a:gd name="connsiteX266" fmla="*/ 374815 w 698559"/>
                      <a:gd name="connsiteY266" fmla="*/ 15459 h 55272"/>
                      <a:gd name="connsiteX267" fmla="*/ 368870 w 698559"/>
                      <a:gd name="connsiteY267" fmla="*/ 18604 h 55272"/>
                      <a:gd name="connsiteX268" fmla="*/ 366307 w 698559"/>
                      <a:gd name="connsiteY268" fmla="*/ 27696 h 55272"/>
                      <a:gd name="connsiteX269" fmla="*/ 394244 w 698559"/>
                      <a:gd name="connsiteY269" fmla="*/ 42992 h 55272"/>
                      <a:gd name="connsiteX270" fmla="*/ 394244 w 698559"/>
                      <a:gd name="connsiteY270" fmla="*/ 278 h 55272"/>
                      <a:gd name="connsiteX271" fmla="*/ 399488 w 698559"/>
                      <a:gd name="connsiteY271" fmla="*/ 278 h 55272"/>
                      <a:gd name="connsiteX272" fmla="*/ 399488 w 698559"/>
                      <a:gd name="connsiteY272" fmla="*/ 42992 h 55272"/>
                      <a:gd name="connsiteX273" fmla="*/ 407001 w 698559"/>
                      <a:gd name="connsiteY273" fmla="*/ 54909 h 55272"/>
                      <a:gd name="connsiteX274" fmla="*/ 406419 w 698559"/>
                      <a:gd name="connsiteY274" fmla="*/ 49985 h 55272"/>
                      <a:gd name="connsiteX275" fmla="*/ 409419 w 698559"/>
                      <a:gd name="connsiteY275" fmla="*/ 50451 h 55272"/>
                      <a:gd name="connsiteX276" fmla="*/ 412216 w 698559"/>
                      <a:gd name="connsiteY276" fmla="*/ 49868 h 55272"/>
                      <a:gd name="connsiteX277" fmla="*/ 413936 w 698559"/>
                      <a:gd name="connsiteY277" fmla="*/ 48236 h 55272"/>
                      <a:gd name="connsiteX278" fmla="*/ 415537 w 698559"/>
                      <a:gd name="connsiteY278" fmla="*/ 44333 h 55272"/>
                      <a:gd name="connsiteX279" fmla="*/ 416004 w 698559"/>
                      <a:gd name="connsiteY279" fmla="*/ 43051 h 55272"/>
                      <a:gd name="connsiteX280" fmla="*/ 404263 w 698559"/>
                      <a:gd name="connsiteY280" fmla="*/ 12049 h 55272"/>
                      <a:gd name="connsiteX281" fmla="*/ 409914 w 698559"/>
                      <a:gd name="connsiteY281" fmla="*/ 12049 h 55272"/>
                      <a:gd name="connsiteX282" fmla="*/ 416354 w 698559"/>
                      <a:gd name="connsiteY282" fmla="*/ 29968 h 55272"/>
                      <a:gd name="connsiteX283" fmla="*/ 418597 w 698559"/>
                      <a:gd name="connsiteY283" fmla="*/ 37135 h 55272"/>
                      <a:gd name="connsiteX284" fmla="*/ 420753 w 698559"/>
                      <a:gd name="connsiteY284" fmla="*/ 30085 h 55272"/>
                      <a:gd name="connsiteX285" fmla="*/ 427367 w 698559"/>
                      <a:gd name="connsiteY285" fmla="*/ 12049 h 55272"/>
                      <a:gd name="connsiteX286" fmla="*/ 432613 w 698559"/>
                      <a:gd name="connsiteY286" fmla="*/ 12049 h 55272"/>
                      <a:gd name="connsiteX287" fmla="*/ 420841 w 698559"/>
                      <a:gd name="connsiteY287" fmla="*/ 43516 h 55272"/>
                      <a:gd name="connsiteX288" fmla="*/ 417898 w 698559"/>
                      <a:gd name="connsiteY288" fmla="*/ 50539 h 55272"/>
                      <a:gd name="connsiteX289" fmla="*/ 414693 w 698559"/>
                      <a:gd name="connsiteY289" fmla="*/ 54326 h 55272"/>
                      <a:gd name="connsiteX290" fmla="*/ 410381 w 698559"/>
                      <a:gd name="connsiteY290" fmla="*/ 55550 h 55272"/>
                      <a:gd name="connsiteX291" fmla="*/ 407001 w 698559"/>
                      <a:gd name="connsiteY291" fmla="*/ 54909 h 55272"/>
                      <a:gd name="connsiteX292" fmla="*/ 461477 w 698559"/>
                      <a:gd name="connsiteY292" fmla="*/ 42992 h 55272"/>
                      <a:gd name="connsiteX293" fmla="*/ 449705 w 698559"/>
                      <a:gd name="connsiteY293" fmla="*/ 12049 h 55272"/>
                      <a:gd name="connsiteX294" fmla="*/ 455242 w 698559"/>
                      <a:gd name="connsiteY294" fmla="*/ 12049 h 55272"/>
                      <a:gd name="connsiteX295" fmla="*/ 461885 w 698559"/>
                      <a:gd name="connsiteY295" fmla="*/ 30581 h 55272"/>
                      <a:gd name="connsiteX296" fmla="*/ 463865 w 698559"/>
                      <a:gd name="connsiteY296" fmla="*/ 36816 h 55272"/>
                      <a:gd name="connsiteX297" fmla="*/ 465818 w 698559"/>
                      <a:gd name="connsiteY297" fmla="*/ 30929 h 55272"/>
                      <a:gd name="connsiteX298" fmla="*/ 472694 w 698559"/>
                      <a:gd name="connsiteY298" fmla="*/ 12049 h 55272"/>
                      <a:gd name="connsiteX299" fmla="*/ 478084 w 698559"/>
                      <a:gd name="connsiteY299" fmla="*/ 12049 h 55272"/>
                      <a:gd name="connsiteX300" fmla="*/ 466371 w 698559"/>
                      <a:gd name="connsiteY300" fmla="*/ 42992 h 55272"/>
                      <a:gd name="connsiteX301" fmla="*/ 502526 w 698559"/>
                      <a:gd name="connsiteY301" fmla="*/ 39175 h 55272"/>
                      <a:gd name="connsiteX302" fmla="*/ 496901 w 698559"/>
                      <a:gd name="connsiteY302" fmla="*/ 42672 h 55272"/>
                      <a:gd name="connsiteX303" fmla="*/ 491133 w 698559"/>
                      <a:gd name="connsiteY303" fmla="*/ 43692 h 55272"/>
                      <a:gd name="connsiteX304" fmla="*/ 483295 w 698559"/>
                      <a:gd name="connsiteY304" fmla="*/ 41214 h 55272"/>
                      <a:gd name="connsiteX305" fmla="*/ 480557 w 698559"/>
                      <a:gd name="connsiteY305" fmla="*/ 34834 h 55272"/>
                      <a:gd name="connsiteX306" fmla="*/ 481576 w 698559"/>
                      <a:gd name="connsiteY306" fmla="*/ 30696 h 55272"/>
                      <a:gd name="connsiteX307" fmla="*/ 484285 w 698559"/>
                      <a:gd name="connsiteY307" fmla="*/ 27667 h 55272"/>
                      <a:gd name="connsiteX308" fmla="*/ 488074 w 698559"/>
                      <a:gd name="connsiteY308" fmla="*/ 25947 h 55272"/>
                      <a:gd name="connsiteX309" fmla="*/ 492736 w 698559"/>
                      <a:gd name="connsiteY309" fmla="*/ 25161 h 55272"/>
                      <a:gd name="connsiteX310" fmla="*/ 502088 w 698559"/>
                      <a:gd name="connsiteY310" fmla="*/ 23354 h 55272"/>
                      <a:gd name="connsiteX311" fmla="*/ 502117 w 698559"/>
                      <a:gd name="connsiteY311" fmla="*/ 21985 h 55272"/>
                      <a:gd name="connsiteX312" fmla="*/ 500632 w 698559"/>
                      <a:gd name="connsiteY312" fmla="*/ 17468 h 55272"/>
                      <a:gd name="connsiteX313" fmla="*/ 494659 w 698559"/>
                      <a:gd name="connsiteY313" fmla="*/ 15690 h 55272"/>
                      <a:gd name="connsiteX314" fmla="*/ 489181 w 698559"/>
                      <a:gd name="connsiteY314" fmla="*/ 17003 h 55272"/>
                      <a:gd name="connsiteX315" fmla="*/ 486587 w 698559"/>
                      <a:gd name="connsiteY315" fmla="*/ 21577 h 55272"/>
                      <a:gd name="connsiteX316" fmla="*/ 481460 w 698559"/>
                      <a:gd name="connsiteY316" fmla="*/ 20877 h 55272"/>
                      <a:gd name="connsiteX317" fmla="*/ 483761 w 698559"/>
                      <a:gd name="connsiteY317" fmla="*/ 15575 h 55272"/>
                      <a:gd name="connsiteX318" fmla="*/ 488393 w 698559"/>
                      <a:gd name="connsiteY318" fmla="*/ 12457 h 55272"/>
                      <a:gd name="connsiteX319" fmla="*/ 495416 w 698559"/>
                      <a:gd name="connsiteY319" fmla="*/ 11349 h 55272"/>
                      <a:gd name="connsiteX320" fmla="*/ 501855 w 698559"/>
                      <a:gd name="connsiteY320" fmla="*/ 12283 h 55272"/>
                      <a:gd name="connsiteX321" fmla="*/ 505497 w 698559"/>
                      <a:gd name="connsiteY321" fmla="*/ 14642 h 55272"/>
                      <a:gd name="connsiteX322" fmla="*/ 507129 w 698559"/>
                      <a:gd name="connsiteY322" fmla="*/ 18197 h 55272"/>
                      <a:gd name="connsiteX323" fmla="*/ 507391 w 698559"/>
                      <a:gd name="connsiteY323" fmla="*/ 23033 h 55272"/>
                      <a:gd name="connsiteX324" fmla="*/ 507391 w 698559"/>
                      <a:gd name="connsiteY324" fmla="*/ 30026 h 55272"/>
                      <a:gd name="connsiteX325" fmla="*/ 507711 w 698559"/>
                      <a:gd name="connsiteY325" fmla="*/ 39292 h 55272"/>
                      <a:gd name="connsiteX326" fmla="*/ 509052 w 698559"/>
                      <a:gd name="connsiteY326" fmla="*/ 42992 h 55272"/>
                      <a:gd name="connsiteX327" fmla="*/ 503574 w 698559"/>
                      <a:gd name="connsiteY327" fmla="*/ 42992 h 55272"/>
                      <a:gd name="connsiteX328" fmla="*/ 502526 w 698559"/>
                      <a:gd name="connsiteY328" fmla="*/ 39175 h 55272"/>
                      <a:gd name="connsiteX329" fmla="*/ 502088 w 698559"/>
                      <a:gd name="connsiteY329" fmla="*/ 27462 h 55272"/>
                      <a:gd name="connsiteX330" fmla="*/ 493522 w 698559"/>
                      <a:gd name="connsiteY330" fmla="*/ 29444 h 55272"/>
                      <a:gd name="connsiteX331" fmla="*/ 488948 w 698559"/>
                      <a:gd name="connsiteY331" fmla="*/ 30493 h 55272"/>
                      <a:gd name="connsiteX332" fmla="*/ 486878 w 698559"/>
                      <a:gd name="connsiteY332" fmla="*/ 32211 h 55272"/>
                      <a:gd name="connsiteX333" fmla="*/ 486151 w 698559"/>
                      <a:gd name="connsiteY333" fmla="*/ 34688 h 55272"/>
                      <a:gd name="connsiteX334" fmla="*/ 487724 w 698559"/>
                      <a:gd name="connsiteY334" fmla="*/ 38184 h 55272"/>
                      <a:gd name="connsiteX335" fmla="*/ 492386 w 698559"/>
                      <a:gd name="connsiteY335" fmla="*/ 39583 h 55272"/>
                      <a:gd name="connsiteX336" fmla="*/ 497776 w 698559"/>
                      <a:gd name="connsiteY336" fmla="*/ 38272 h 55272"/>
                      <a:gd name="connsiteX337" fmla="*/ 501242 w 698559"/>
                      <a:gd name="connsiteY337" fmla="*/ 34629 h 55272"/>
                      <a:gd name="connsiteX338" fmla="*/ 502088 w 698559"/>
                      <a:gd name="connsiteY338" fmla="*/ 29385 h 55272"/>
                      <a:gd name="connsiteX339" fmla="*/ 515078 w 698559"/>
                      <a:gd name="connsiteY339" fmla="*/ 42992 h 55272"/>
                      <a:gd name="connsiteX340" fmla="*/ 515078 w 698559"/>
                      <a:gd name="connsiteY340" fmla="*/ 12049 h 55272"/>
                      <a:gd name="connsiteX341" fmla="*/ 519798 w 698559"/>
                      <a:gd name="connsiteY341" fmla="*/ 12049 h 55272"/>
                      <a:gd name="connsiteX342" fmla="*/ 519798 w 698559"/>
                      <a:gd name="connsiteY342" fmla="*/ 16741 h 55272"/>
                      <a:gd name="connsiteX343" fmla="*/ 523119 w 698559"/>
                      <a:gd name="connsiteY343" fmla="*/ 12399 h 55272"/>
                      <a:gd name="connsiteX344" fmla="*/ 526499 w 698559"/>
                      <a:gd name="connsiteY344" fmla="*/ 11349 h 55272"/>
                      <a:gd name="connsiteX345" fmla="*/ 531889 w 698559"/>
                      <a:gd name="connsiteY345" fmla="*/ 13040 h 55272"/>
                      <a:gd name="connsiteX346" fmla="*/ 530083 w 698559"/>
                      <a:gd name="connsiteY346" fmla="*/ 17906 h 55272"/>
                      <a:gd name="connsiteX347" fmla="*/ 526237 w 698559"/>
                      <a:gd name="connsiteY347" fmla="*/ 16769 h 55272"/>
                      <a:gd name="connsiteX348" fmla="*/ 523149 w 698559"/>
                      <a:gd name="connsiteY348" fmla="*/ 17818 h 55272"/>
                      <a:gd name="connsiteX349" fmla="*/ 521196 w 698559"/>
                      <a:gd name="connsiteY349" fmla="*/ 20674 h 55272"/>
                      <a:gd name="connsiteX350" fmla="*/ 520322 w 698559"/>
                      <a:gd name="connsiteY350" fmla="*/ 26793 h 55272"/>
                      <a:gd name="connsiteX351" fmla="*/ 520322 w 698559"/>
                      <a:gd name="connsiteY351" fmla="*/ 42992 h 55272"/>
                      <a:gd name="connsiteX352" fmla="*/ 534653 w 698559"/>
                      <a:gd name="connsiteY352" fmla="*/ 6310 h 55272"/>
                      <a:gd name="connsiteX353" fmla="*/ 534653 w 698559"/>
                      <a:gd name="connsiteY353" fmla="*/ 278 h 55272"/>
                      <a:gd name="connsiteX354" fmla="*/ 539897 w 698559"/>
                      <a:gd name="connsiteY354" fmla="*/ 278 h 55272"/>
                      <a:gd name="connsiteX355" fmla="*/ 539897 w 698559"/>
                      <a:gd name="connsiteY355" fmla="*/ 6310 h 55272"/>
                      <a:gd name="connsiteX356" fmla="*/ 534653 w 698559"/>
                      <a:gd name="connsiteY356" fmla="*/ 42992 h 55272"/>
                      <a:gd name="connsiteX357" fmla="*/ 534653 w 698559"/>
                      <a:gd name="connsiteY357" fmla="*/ 12049 h 55272"/>
                      <a:gd name="connsiteX358" fmla="*/ 539897 w 698559"/>
                      <a:gd name="connsiteY358" fmla="*/ 12049 h 55272"/>
                      <a:gd name="connsiteX359" fmla="*/ 539897 w 698559"/>
                      <a:gd name="connsiteY359" fmla="*/ 42992 h 55272"/>
                      <a:gd name="connsiteX360" fmla="*/ 567689 w 698559"/>
                      <a:gd name="connsiteY360" fmla="*/ 39175 h 55272"/>
                      <a:gd name="connsiteX361" fmla="*/ 562066 w 698559"/>
                      <a:gd name="connsiteY361" fmla="*/ 42672 h 55272"/>
                      <a:gd name="connsiteX362" fmla="*/ 556296 w 698559"/>
                      <a:gd name="connsiteY362" fmla="*/ 43692 h 55272"/>
                      <a:gd name="connsiteX363" fmla="*/ 548459 w 698559"/>
                      <a:gd name="connsiteY363" fmla="*/ 41214 h 55272"/>
                      <a:gd name="connsiteX364" fmla="*/ 545720 w 698559"/>
                      <a:gd name="connsiteY364" fmla="*/ 34834 h 55272"/>
                      <a:gd name="connsiteX365" fmla="*/ 546739 w 698559"/>
                      <a:gd name="connsiteY365" fmla="*/ 30696 h 55272"/>
                      <a:gd name="connsiteX366" fmla="*/ 549450 w 698559"/>
                      <a:gd name="connsiteY366" fmla="*/ 27667 h 55272"/>
                      <a:gd name="connsiteX367" fmla="*/ 553237 w 698559"/>
                      <a:gd name="connsiteY367" fmla="*/ 25947 h 55272"/>
                      <a:gd name="connsiteX368" fmla="*/ 557899 w 698559"/>
                      <a:gd name="connsiteY368" fmla="*/ 25161 h 55272"/>
                      <a:gd name="connsiteX369" fmla="*/ 567253 w 698559"/>
                      <a:gd name="connsiteY369" fmla="*/ 23354 h 55272"/>
                      <a:gd name="connsiteX370" fmla="*/ 567281 w 698559"/>
                      <a:gd name="connsiteY370" fmla="*/ 21985 h 55272"/>
                      <a:gd name="connsiteX371" fmla="*/ 565795 w 698559"/>
                      <a:gd name="connsiteY371" fmla="*/ 17468 h 55272"/>
                      <a:gd name="connsiteX372" fmla="*/ 559822 w 698559"/>
                      <a:gd name="connsiteY372" fmla="*/ 15690 h 55272"/>
                      <a:gd name="connsiteX373" fmla="*/ 554344 w 698559"/>
                      <a:gd name="connsiteY373" fmla="*/ 17003 h 55272"/>
                      <a:gd name="connsiteX374" fmla="*/ 551752 w 698559"/>
                      <a:gd name="connsiteY374" fmla="*/ 21577 h 55272"/>
                      <a:gd name="connsiteX375" fmla="*/ 546623 w 698559"/>
                      <a:gd name="connsiteY375" fmla="*/ 20877 h 55272"/>
                      <a:gd name="connsiteX376" fmla="*/ 548924 w 698559"/>
                      <a:gd name="connsiteY376" fmla="*/ 15575 h 55272"/>
                      <a:gd name="connsiteX377" fmla="*/ 553558 w 698559"/>
                      <a:gd name="connsiteY377" fmla="*/ 12457 h 55272"/>
                      <a:gd name="connsiteX378" fmla="*/ 560579 w 698559"/>
                      <a:gd name="connsiteY378" fmla="*/ 11349 h 55272"/>
                      <a:gd name="connsiteX379" fmla="*/ 567019 w 698559"/>
                      <a:gd name="connsiteY379" fmla="*/ 12283 h 55272"/>
                      <a:gd name="connsiteX380" fmla="*/ 570660 w 698559"/>
                      <a:gd name="connsiteY380" fmla="*/ 14642 h 55272"/>
                      <a:gd name="connsiteX381" fmla="*/ 572292 w 698559"/>
                      <a:gd name="connsiteY381" fmla="*/ 18197 h 55272"/>
                      <a:gd name="connsiteX382" fmla="*/ 572554 w 698559"/>
                      <a:gd name="connsiteY382" fmla="*/ 23033 h 55272"/>
                      <a:gd name="connsiteX383" fmla="*/ 572554 w 698559"/>
                      <a:gd name="connsiteY383" fmla="*/ 30026 h 55272"/>
                      <a:gd name="connsiteX384" fmla="*/ 572876 w 698559"/>
                      <a:gd name="connsiteY384" fmla="*/ 39292 h 55272"/>
                      <a:gd name="connsiteX385" fmla="*/ 574215 w 698559"/>
                      <a:gd name="connsiteY385" fmla="*/ 42992 h 55272"/>
                      <a:gd name="connsiteX386" fmla="*/ 568737 w 698559"/>
                      <a:gd name="connsiteY386" fmla="*/ 42992 h 55272"/>
                      <a:gd name="connsiteX387" fmla="*/ 567689 w 698559"/>
                      <a:gd name="connsiteY387" fmla="*/ 39175 h 55272"/>
                      <a:gd name="connsiteX388" fmla="*/ 567253 w 698559"/>
                      <a:gd name="connsiteY388" fmla="*/ 27462 h 55272"/>
                      <a:gd name="connsiteX389" fmla="*/ 558685 w 698559"/>
                      <a:gd name="connsiteY389" fmla="*/ 29444 h 55272"/>
                      <a:gd name="connsiteX390" fmla="*/ 554111 w 698559"/>
                      <a:gd name="connsiteY390" fmla="*/ 30493 h 55272"/>
                      <a:gd name="connsiteX391" fmla="*/ 552043 w 698559"/>
                      <a:gd name="connsiteY391" fmla="*/ 32211 h 55272"/>
                      <a:gd name="connsiteX392" fmla="*/ 551314 w 698559"/>
                      <a:gd name="connsiteY392" fmla="*/ 34688 h 55272"/>
                      <a:gd name="connsiteX393" fmla="*/ 552888 w 698559"/>
                      <a:gd name="connsiteY393" fmla="*/ 38184 h 55272"/>
                      <a:gd name="connsiteX394" fmla="*/ 557549 w 698559"/>
                      <a:gd name="connsiteY394" fmla="*/ 39583 h 55272"/>
                      <a:gd name="connsiteX395" fmla="*/ 562940 w 698559"/>
                      <a:gd name="connsiteY395" fmla="*/ 38272 h 55272"/>
                      <a:gd name="connsiteX396" fmla="*/ 566407 w 698559"/>
                      <a:gd name="connsiteY396" fmla="*/ 34629 h 55272"/>
                      <a:gd name="connsiteX397" fmla="*/ 567253 w 698559"/>
                      <a:gd name="connsiteY397" fmla="*/ 29385 h 55272"/>
                      <a:gd name="connsiteX398" fmla="*/ 591750 w 698559"/>
                      <a:gd name="connsiteY398" fmla="*/ 38301 h 55272"/>
                      <a:gd name="connsiteX399" fmla="*/ 592508 w 698559"/>
                      <a:gd name="connsiteY399" fmla="*/ 42934 h 55272"/>
                      <a:gd name="connsiteX400" fmla="*/ 588546 w 698559"/>
                      <a:gd name="connsiteY400" fmla="*/ 43399 h 55272"/>
                      <a:gd name="connsiteX401" fmla="*/ 584117 w 698559"/>
                      <a:gd name="connsiteY401" fmla="*/ 42496 h 55272"/>
                      <a:gd name="connsiteX402" fmla="*/ 581903 w 698559"/>
                      <a:gd name="connsiteY402" fmla="*/ 40137 h 55272"/>
                      <a:gd name="connsiteX403" fmla="*/ 581262 w 698559"/>
                      <a:gd name="connsiteY403" fmla="*/ 33931 h 55272"/>
                      <a:gd name="connsiteX404" fmla="*/ 581262 w 698559"/>
                      <a:gd name="connsiteY404" fmla="*/ 16128 h 55272"/>
                      <a:gd name="connsiteX405" fmla="*/ 577416 w 698559"/>
                      <a:gd name="connsiteY405" fmla="*/ 16128 h 55272"/>
                      <a:gd name="connsiteX406" fmla="*/ 577416 w 698559"/>
                      <a:gd name="connsiteY406" fmla="*/ 12049 h 55272"/>
                      <a:gd name="connsiteX407" fmla="*/ 581262 w 698559"/>
                      <a:gd name="connsiteY407" fmla="*/ 12049 h 55272"/>
                      <a:gd name="connsiteX408" fmla="*/ 581262 w 698559"/>
                      <a:gd name="connsiteY408" fmla="*/ 4387 h 55272"/>
                      <a:gd name="connsiteX409" fmla="*/ 586477 w 698559"/>
                      <a:gd name="connsiteY409" fmla="*/ 1240 h 55272"/>
                      <a:gd name="connsiteX410" fmla="*/ 586477 w 698559"/>
                      <a:gd name="connsiteY410" fmla="*/ 12049 h 55272"/>
                      <a:gd name="connsiteX411" fmla="*/ 591750 w 698559"/>
                      <a:gd name="connsiteY411" fmla="*/ 12049 h 55272"/>
                      <a:gd name="connsiteX412" fmla="*/ 591750 w 698559"/>
                      <a:gd name="connsiteY412" fmla="*/ 16128 h 55272"/>
                      <a:gd name="connsiteX413" fmla="*/ 586477 w 698559"/>
                      <a:gd name="connsiteY413" fmla="*/ 16128 h 55272"/>
                      <a:gd name="connsiteX414" fmla="*/ 586477 w 698559"/>
                      <a:gd name="connsiteY414" fmla="*/ 34222 h 55272"/>
                      <a:gd name="connsiteX415" fmla="*/ 586739 w 698559"/>
                      <a:gd name="connsiteY415" fmla="*/ 37107 h 55272"/>
                      <a:gd name="connsiteX416" fmla="*/ 587643 w 698559"/>
                      <a:gd name="connsiteY416" fmla="*/ 38126 h 55272"/>
                      <a:gd name="connsiteX417" fmla="*/ 589449 w 698559"/>
                      <a:gd name="connsiteY417" fmla="*/ 38505 h 55272"/>
                      <a:gd name="connsiteX418" fmla="*/ 591750 w 698559"/>
                      <a:gd name="connsiteY418" fmla="*/ 38301 h 55272"/>
                      <a:gd name="connsiteX419" fmla="*/ 596525 w 698559"/>
                      <a:gd name="connsiteY419" fmla="*/ 6310 h 55272"/>
                      <a:gd name="connsiteX420" fmla="*/ 596525 w 698559"/>
                      <a:gd name="connsiteY420" fmla="*/ 278 h 55272"/>
                      <a:gd name="connsiteX421" fmla="*/ 601769 w 698559"/>
                      <a:gd name="connsiteY421" fmla="*/ 278 h 55272"/>
                      <a:gd name="connsiteX422" fmla="*/ 601769 w 698559"/>
                      <a:gd name="connsiteY422" fmla="*/ 6310 h 55272"/>
                      <a:gd name="connsiteX423" fmla="*/ 596525 w 698559"/>
                      <a:gd name="connsiteY423" fmla="*/ 42992 h 55272"/>
                      <a:gd name="connsiteX424" fmla="*/ 596525 w 698559"/>
                      <a:gd name="connsiteY424" fmla="*/ 12049 h 55272"/>
                      <a:gd name="connsiteX425" fmla="*/ 601769 w 698559"/>
                      <a:gd name="connsiteY425" fmla="*/ 12049 h 55272"/>
                      <a:gd name="connsiteX426" fmla="*/ 601769 w 698559"/>
                      <a:gd name="connsiteY426" fmla="*/ 42992 h 55272"/>
                      <a:gd name="connsiteX427" fmla="*/ 607417 w 698559"/>
                      <a:gd name="connsiteY427" fmla="*/ 27521 h 55272"/>
                      <a:gd name="connsiteX428" fmla="*/ 612195 w 698559"/>
                      <a:gd name="connsiteY428" fmla="*/ 14787 h 55272"/>
                      <a:gd name="connsiteX429" fmla="*/ 621927 w 698559"/>
                      <a:gd name="connsiteY429" fmla="*/ 11349 h 55272"/>
                      <a:gd name="connsiteX430" fmla="*/ 632358 w 698559"/>
                      <a:gd name="connsiteY430" fmla="*/ 15545 h 55272"/>
                      <a:gd name="connsiteX431" fmla="*/ 636408 w 698559"/>
                      <a:gd name="connsiteY431" fmla="*/ 27083 h 55272"/>
                      <a:gd name="connsiteX432" fmla="*/ 634600 w 698559"/>
                      <a:gd name="connsiteY432" fmla="*/ 36494 h 55272"/>
                      <a:gd name="connsiteX433" fmla="*/ 629385 w 698559"/>
                      <a:gd name="connsiteY433" fmla="*/ 41798 h 55272"/>
                      <a:gd name="connsiteX434" fmla="*/ 621927 w 698559"/>
                      <a:gd name="connsiteY434" fmla="*/ 43692 h 55272"/>
                      <a:gd name="connsiteX435" fmla="*/ 611408 w 698559"/>
                      <a:gd name="connsiteY435" fmla="*/ 39525 h 55272"/>
                      <a:gd name="connsiteX436" fmla="*/ 607417 w 698559"/>
                      <a:gd name="connsiteY436" fmla="*/ 27521 h 55272"/>
                      <a:gd name="connsiteX437" fmla="*/ 612807 w 698559"/>
                      <a:gd name="connsiteY437" fmla="*/ 27521 h 55272"/>
                      <a:gd name="connsiteX438" fmla="*/ 615399 w 698559"/>
                      <a:gd name="connsiteY438" fmla="*/ 36437 h 55272"/>
                      <a:gd name="connsiteX439" fmla="*/ 621927 w 698559"/>
                      <a:gd name="connsiteY439" fmla="*/ 39380 h 55272"/>
                      <a:gd name="connsiteX440" fmla="*/ 628424 w 698559"/>
                      <a:gd name="connsiteY440" fmla="*/ 36407 h 55272"/>
                      <a:gd name="connsiteX441" fmla="*/ 631017 w 698559"/>
                      <a:gd name="connsiteY441" fmla="*/ 27346 h 55272"/>
                      <a:gd name="connsiteX442" fmla="*/ 628396 w 698559"/>
                      <a:gd name="connsiteY442" fmla="*/ 18663 h 55272"/>
                      <a:gd name="connsiteX443" fmla="*/ 621927 w 698559"/>
                      <a:gd name="connsiteY443" fmla="*/ 15690 h 55272"/>
                      <a:gd name="connsiteX444" fmla="*/ 615399 w 698559"/>
                      <a:gd name="connsiteY444" fmla="*/ 18635 h 55272"/>
                      <a:gd name="connsiteX445" fmla="*/ 612807 w 698559"/>
                      <a:gd name="connsiteY445" fmla="*/ 27521 h 55272"/>
                      <a:gd name="connsiteX446" fmla="*/ 642172 w 698559"/>
                      <a:gd name="connsiteY446" fmla="*/ 42992 h 55272"/>
                      <a:gd name="connsiteX447" fmla="*/ 642172 w 698559"/>
                      <a:gd name="connsiteY447" fmla="*/ 12049 h 55272"/>
                      <a:gd name="connsiteX448" fmla="*/ 646892 w 698559"/>
                      <a:gd name="connsiteY448" fmla="*/ 12049 h 55272"/>
                      <a:gd name="connsiteX449" fmla="*/ 646892 w 698559"/>
                      <a:gd name="connsiteY449" fmla="*/ 16448 h 55272"/>
                      <a:gd name="connsiteX450" fmla="*/ 656739 w 698559"/>
                      <a:gd name="connsiteY450" fmla="*/ 11349 h 55272"/>
                      <a:gd name="connsiteX451" fmla="*/ 661868 w 698559"/>
                      <a:gd name="connsiteY451" fmla="*/ 12369 h 55272"/>
                      <a:gd name="connsiteX452" fmla="*/ 665394 w 698559"/>
                      <a:gd name="connsiteY452" fmla="*/ 14992 h 55272"/>
                      <a:gd name="connsiteX453" fmla="*/ 667025 w 698559"/>
                      <a:gd name="connsiteY453" fmla="*/ 18866 h 55272"/>
                      <a:gd name="connsiteX454" fmla="*/ 667317 w 698559"/>
                      <a:gd name="connsiteY454" fmla="*/ 23967 h 55272"/>
                      <a:gd name="connsiteX455" fmla="*/ 667317 w 698559"/>
                      <a:gd name="connsiteY455" fmla="*/ 42992 h 55272"/>
                      <a:gd name="connsiteX456" fmla="*/ 662071 w 698559"/>
                      <a:gd name="connsiteY456" fmla="*/ 42992 h 55272"/>
                      <a:gd name="connsiteX457" fmla="*/ 662071 w 698559"/>
                      <a:gd name="connsiteY457" fmla="*/ 24170 h 55272"/>
                      <a:gd name="connsiteX458" fmla="*/ 661461 w 698559"/>
                      <a:gd name="connsiteY458" fmla="*/ 19392 h 55272"/>
                      <a:gd name="connsiteX459" fmla="*/ 659274 w 698559"/>
                      <a:gd name="connsiteY459" fmla="*/ 16857 h 55272"/>
                      <a:gd name="connsiteX460" fmla="*/ 655633 w 698559"/>
                      <a:gd name="connsiteY460" fmla="*/ 15895 h 55272"/>
                      <a:gd name="connsiteX461" fmla="*/ 649834 w 698559"/>
                      <a:gd name="connsiteY461" fmla="*/ 18022 h 55272"/>
                      <a:gd name="connsiteX462" fmla="*/ 647416 w 698559"/>
                      <a:gd name="connsiteY462" fmla="*/ 26092 h 55272"/>
                      <a:gd name="connsiteX463" fmla="*/ 647416 w 698559"/>
                      <a:gd name="connsiteY463" fmla="*/ 42992 h 55272"/>
                      <a:gd name="connsiteX464" fmla="*/ 672876 w 698559"/>
                      <a:gd name="connsiteY464" fmla="*/ 33757 h 55272"/>
                      <a:gd name="connsiteX465" fmla="*/ 678063 w 698559"/>
                      <a:gd name="connsiteY465" fmla="*/ 32940 h 55272"/>
                      <a:gd name="connsiteX466" fmla="*/ 680481 w 698559"/>
                      <a:gd name="connsiteY466" fmla="*/ 37719 h 55272"/>
                      <a:gd name="connsiteX467" fmla="*/ 686075 w 698559"/>
                      <a:gd name="connsiteY467" fmla="*/ 39380 h 55272"/>
                      <a:gd name="connsiteX468" fmla="*/ 691436 w 698559"/>
                      <a:gd name="connsiteY468" fmla="*/ 37922 h 55272"/>
                      <a:gd name="connsiteX469" fmla="*/ 693185 w 698559"/>
                      <a:gd name="connsiteY469" fmla="*/ 34455 h 55272"/>
                      <a:gd name="connsiteX470" fmla="*/ 691641 w 698559"/>
                      <a:gd name="connsiteY470" fmla="*/ 31658 h 55272"/>
                      <a:gd name="connsiteX471" fmla="*/ 686280 w 698559"/>
                      <a:gd name="connsiteY471" fmla="*/ 29881 h 55272"/>
                      <a:gd name="connsiteX472" fmla="*/ 678267 w 698559"/>
                      <a:gd name="connsiteY472" fmla="*/ 27374 h 55272"/>
                      <a:gd name="connsiteX473" fmla="*/ 674887 w 698559"/>
                      <a:gd name="connsiteY473" fmla="*/ 24432 h 55272"/>
                      <a:gd name="connsiteX474" fmla="*/ 673750 w 698559"/>
                      <a:gd name="connsiteY474" fmla="*/ 20265 h 55272"/>
                      <a:gd name="connsiteX475" fmla="*/ 674684 w 698559"/>
                      <a:gd name="connsiteY475" fmla="*/ 16448 h 55272"/>
                      <a:gd name="connsiteX476" fmla="*/ 677276 w 698559"/>
                      <a:gd name="connsiteY476" fmla="*/ 13505 h 55272"/>
                      <a:gd name="connsiteX477" fmla="*/ 680598 w 698559"/>
                      <a:gd name="connsiteY477" fmla="*/ 11990 h 55272"/>
                      <a:gd name="connsiteX478" fmla="*/ 685143 w 698559"/>
                      <a:gd name="connsiteY478" fmla="*/ 11349 h 55272"/>
                      <a:gd name="connsiteX479" fmla="*/ 691524 w 698559"/>
                      <a:gd name="connsiteY479" fmla="*/ 12399 h 55272"/>
                      <a:gd name="connsiteX480" fmla="*/ 695603 w 698559"/>
                      <a:gd name="connsiteY480" fmla="*/ 15254 h 55272"/>
                      <a:gd name="connsiteX481" fmla="*/ 697409 w 698559"/>
                      <a:gd name="connsiteY481" fmla="*/ 20033 h 55272"/>
                      <a:gd name="connsiteX482" fmla="*/ 692282 w 698559"/>
                      <a:gd name="connsiteY482" fmla="*/ 20732 h 55272"/>
                      <a:gd name="connsiteX483" fmla="*/ 690242 w 698559"/>
                      <a:gd name="connsiteY483" fmla="*/ 17003 h 55272"/>
                      <a:gd name="connsiteX484" fmla="*/ 685522 w 698559"/>
                      <a:gd name="connsiteY484" fmla="*/ 15662 h 55272"/>
                      <a:gd name="connsiteX485" fmla="*/ 680364 w 698559"/>
                      <a:gd name="connsiteY485" fmla="*/ 16857 h 55272"/>
                      <a:gd name="connsiteX486" fmla="*/ 678820 w 698559"/>
                      <a:gd name="connsiteY486" fmla="*/ 19654 h 55272"/>
                      <a:gd name="connsiteX487" fmla="*/ 679461 w 698559"/>
                      <a:gd name="connsiteY487" fmla="*/ 21489 h 55272"/>
                      <a:gd name="connsiteX488" fmla="*/ 681472 w 698559"/>
                      <a:gd name="connsiteY488" fmla="*/ 22888 h 55272"/>
                      <a:gd name="connsiteX489" fmla="*/ 686104 w 698559"/>
                      <a:gd name="connsiteY489" fmla="*/ 24229 h 55272"/>
                      <a:gd name="connsiteX490" fmla="*/ 693854 w 698559"/>
                      <a:gd name="connsiteY490" fmla="*/ 26676 h 55272"/>
                      <a:gd name="connsiteX491" fmla="*/ 697323 w 698559"/>
                      <a:gd name="connsiteY491" fmla="*/ 29414 h 55272"/>
                      <a:gd name="connsiteX492" fmla="*/ 698576 w 698559"/>
                      <a:gd name="connsiteY492" fmla="*/ 33902 h 55272"/>
                      <a:gd name="connsiteX493" fmla="*/ 697030 w 698559"/>
                      <a:gd name="connsiteY493" fmla="*/ 38855 h 55272"/>
                      <a:gd name="connsiteX494" fmla="*/ 692632 w 698559"/>
                      <a:gd name="connsiteY494" fmla="*/ 42439 h 55272"/>
                      <a:gd name="connsiteX495" fmla="*/ 686104 w 698559"/>
                      <a:gd name="connsiteY495" fmla="*/ 43692 h 55272"/>
                      <a:gd name="connsiteX496" fmla="*/ 676898 w 698559"/>
                      <a:gd name="connsiteY496" fmla="*/ 41186 h 55272"/>
                      <a:gd name="connsiteX497" fmla="*/ 672876 w 698559"/>
                      <a:gd name="connsiteY497" fmla="*/ 33757 h 55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</a:cxnLst>
                    <a:rect l="l" t="t" r="r" b="b"/>
                    <a:pathLst>
                      <a:path w="698559" h="55272">
                        <a:moveTo>
                          <a:pt x="17" y="42992"/>
                        </a:moveTo>
                        <a:lnTo>
                          <a:pt x="17" y="278"/>
                        </a:lnTo>
                        <a:lnTo>
                          <a:pt x="30902" y="278"/>
                        </a:lnTo>
                        <a:lnTo>
                          <a:pt x="30902" y="5319"/>
                        </a:lnTo>
                        <a:lnTo>
                          <a:pt x="5670" y="5319"/>
                        </a:lnTo>
                        <a:lnTo>
                          <a:pt x="5670" y="18401"/>
                        </a:lnTo>
                        <a:lnTo>
                          <a:pt x="29298" y="18401"/>
                        </a:lnTo>
                        <a:lnTo>
                          <a:pt x="29298" y="23412"/>
                        </a:lnTo>
                        <a:lnTo>
                          <a:pt x="5670" y="23412"/>
                        </a:lnTo>
                        <a:lnTo>
                          <a:pt x="5670" y="37952"/>
                        </a:lnTo>
                        <a:lnTo>
                          <a:pt x="31893" y="37952"/>
                        </a:lnTo>
                        <a:lnTo>
                          <a:pt x="31893" y="42992"/>
                        </a:lnTo>
                        <a:close/>
                        <a:moveTo>
                          <a:pt x="38530" y="42992"/>
                        </a:moveTo>
                        <a:lnTo>
                          <a:pt x="38530" y="278"/>
                        </a:lnTo>
                        <a:lnTo>
                          <a:pt x="43775" y="278"/>
                        </a:lnTo>
                        <a:lnTo>
                          <a:pt x="43775" y="42992"/>
                        </a:lnTo>
                        <a:close/>
                        <a:moveTo>
                          <a:pt x="72703" y="33028"/>
                        </a:moveTo>
                        <a:lnTo>
                          <a:pt x="78122" y="33697"/>
                        </a:lnTo>
                        <a:cubicBezTo>
                          <a:pt x="77268" y="36864"/>
                          <a:pt x="75684" y="39320"/>
                          <a:pt x="73373" y="41069"/>
                        </a:cubicBezTo>
                        <a:cubicBezTo>
                          <a:pt x="71062" y="42818"/>
                          <a:pt x="68110" y="43692"/>
                          <a:pt x="64515" y="43692"/>
                        </a:cubicBezTo>
                        <a:cubicBezTo>
                          <a:pt x="59990" y="43692"/>
                          <a:pt x="56397" y="42303"/>
                          <a:pt x="53736" y="39525"/>
                        </a:cubicBezTo>
                        <a:cubicBezTo>
                          <a:pt x="51094" y="36728"/>
                          <a:pt x="49772" y="32814"/>
                          <a:pt x="49772" y="27784"/>
                        </a:cubicBezTo>
                        <a:cubicBezTo>
                          <a:pt x="49772" y="22578"/>
                          <a:pt x="51113" y="18537"/>
                          <a:pt x="53793" y="15662"/>
                        </a:cubicBezTo>
                        <a:cubicBezTo>
                          <a:pt x="56474" y="12788"/>
                          <a:pt x="59950" y="11349"/>
                          <a:pt x="64224" y="11349"/>
                        </a:cubicBezTo>
                        <a:cubicBezTo>
                          <a:pt x="68362" y="11349"/>
                          <a:pt x="71741" y="12757"/>
                          <a:pt x="74364" y="15575"/>
                        </a:cubicBezTo>
                        <a:cubicBezTo>
                          <a:pt x="76985" y="18392"/>
                          <a:pt x="78297" y="22354"/>
                          <a:pt x="78297" y="27462"/>
                        </a:cubicBezTo>
                        <a:cubicBezTo>
                          <a:pt x="78297" y="27772"/>
                          <a:pt x="78288" y="28239"/>
                          <a:pt x="78269" y="28861"/>
                        </a:cubicBezTo>
                        <a:lnTo>
                          <a:pt x="55192" y="28861"/>
                        </a:lnTo>
                        <a:cubicBezTo>
                          <a:pt x="55387" y="32260"/>
                          <a:pt x="56347" y="34863"/>
                          <a:pt x="58077" y="36669"/>
                        </a:cubicBezTo>
                        <a:cubicBezTo>
                          <a:pt x="59804" y="38476"/>
                          <a:pt x="61961" y="39380"/>
                          <a:pt x="64545" y="39380"/>
                        </a:cubicBezTo>
                        <a:cubicBezTo>
                          <a:pt x="66468" y="39380"/>
                          <a:pt x="68110" y="38874"/>
                          <a:pt x="69468" y="37864"/>
                        </a:cubicBezTo>
                        <a:cubicBezTo>
                          <a:pt x="70828" y="36854"/>
                          <a:pt x="71907" y="35241"/>
                          <a:pt x="72703" y="33028"/>
                        </a:cubicBezTo>
                        <a:close/>
                        <a:moveTo>
                          <a:pt x="55483" y="24548"/>
                        </a:moveTo>
                        <a:lnTo>
                          <a:pt x="72761" y="24548"/>
                        </a:lnTo>
                        <a:cubicBezTo>
                          <a:pt x="72527" y="21946"/>
                          <a:pt x="71867" y="19993"/>
                          <a:pt x="70780" y="18692"/>
                        </a:cubicBezTo>
                        <a:cubicBezTo>
                          <a:pt x="69108" y="16672"/>
                          <a:pt x="66943" y="15662"/>
                          <a:pt x="64283" y="15662"/>
                        </a:cubicBezTo>
                        <a:cubicBezTo>
                          <a:pt x="61874" y="15662"/>
                          <a:pt x="59844" y="16469"/>
                          <a:pt x="58193" y="18080"/>
                        </a:cubicBezTo>
                        <a:cubicBezTo>
                          <a:pt x="56561" y="19693"/>
                          <a:pt x="55658" y="21849"/>
                          <a:pt x="55483" y="24548"/>
                        </a:cubicBezTo>
                        <a:close/>
                        <a:moveTo>
                          <a:pt x="104515" y="31658"/>
                        </a:moveTo>
                        <a:lnTo>
                          <a:pt x="109673" y="32328"/>
                        </a:lnTo>
                        <a:cubicBezTo>
                          <a:pt x="109109" y="35882"/>
                          <a:pt x="107662" y="38670"/>
                          <a:pt x="105330" y="40690"/>
                        </a:cubicBezTo>
                        <a:cubicBezTo>
                          <a:pt x="103019" y="42691"/>
                          <a:pt x="100174" y="43692"/>
                          <a:pt x="96793" y="43692"/>
                        </a:cubicBezTo>
                        <a:cubicBezTo>
                          <a:pt x="92559" y="43692"/>
                          <a:pt x="89150" y="42312"/>
                          <a:pt x="86567" y="39554"/>
                        </a:cubicBezTo>
                        <a:cubicBezTo>
                          <a:pt x="84003" y="36776"/>
                          <a:pt x="82722" y="32804"/>
                          <a:pt x="82722" y="27636"/>
                        </a:cubicBezTo>
                        <a:cubicBezTo>
                          <a:pt x="82722" y="24296"/>
                          <a:pt x="83275" y="21373"/>
                          <a:pt x="84382" y="18866"/>
                        </a:cubicBezTo>
                        <a:cubicBezTo>
                          <a:pt x="85488" y="16362"/>
                          <a:pt x="87170" y="14487"/>
                          <a:pt x="89422" y="13243"/>
                        </a:cubicBezTo>
                        <a:cubicBezTo>
                          <a:pt x="91695" y="11981"/>
                          <a:pt x="94163" y="11349"/>
                          <a:pt x="96822" y="11349"/>
                        </a:cubicBezTo>
                        <a:cubicBezTo>
                          <a:pt x="100184" y="11349"/>
                          <a:pt x="102933" y="12204"/>
                          <a:pt x="105068" y="13913"/>
                        </a:cubicBezTo>
                        <a:cubicBezTo>
                          <a:pt x="107205" y="15604"/>
                          <a:pt x="108575" y="18013"/>
                          <a:pt x="109177" y="21139"/>
                        </a:cubicBezTo>
                        <a:lnTo>
                          <a:pt x="104079" y="21927"/>
                        </a:lnTo>
                        <a:cubicBezTo>
                          <a:pt x="103593" y="19848"/>
                          <a:pt x="102728" y="18285"/>
                          <a:pt x="101485" y="17236"/>
                        </a:cubicBezTo>
                        <a:cubicBezTo>
                          <a:pt x="100262" y="16186"/>
                          <a:pt x="98775" y="15662"/>
                          <a:pt x="97027" y="15662"/>
                        </a:cubicBezTo>
                        <a:cubicBezTo>
                          <a:pt x="94385" y="15662"/>
                          <a:pt x="92238" y="16614"/>
                          <a:pt x="90587" y="18518"/>
                        </a:cubicBezTo>
                        <a:cubicBezTo>
                          <a:pt x="88936" y="20402"/>
                          <a:pt x="88111" y="23393"/>
                          <a:pt x="88111" y="27491"/>
                        </a:cubicBezTo>
                        <a:cubicBezTo>
                          <a:pt x="88111" y="31648"/>
                          <a:pt x="88907" y="34669"/>
                          <a:pt x="90501" y="36554"/>
                        </a:cubicBezTo>
                        <a:cubicBezTo>
                          <a:pt x="92093" y="38436"/>
                          <a:pt x="94172" y="39380"/>
                          <a:pt x="96736" y="39380"/>
                        </a:cubicBezTo>
                        <a:cubicBezTo>
                          <a:pt x="98795" y="39380"/>
                          <a:pt x="100514" y="38748"/>
                          <a:pt x="101892" y="37485"/>
                        </a:cubicBezTo>
                        <a:cubicBezTo>
                          <a:pt x="103272" y="36223"/>
                          <a:pt x="104146" y="34281"/>
                          <a:pt x="104515" y="31658"/>
                        </a:cubicBezTo>
                        <a:close/>
                        <a:moveTo>
                          <a:pt x="125226" y="38301"/>
                        </a:moveTo>
                        <a:lnTo>
                          <a:pt x="125984" y="42934"/>
                        </a:lnTo>
                        <a:cubicBezTo>
                          <a:pt x="124507" y="43244"/>
                          <a:pt x="123187" y="43399"/>
                          <a:pt x="122022" y="43399"/>
                        </a:cubicBezTo>
                        <a:cubicBezTo>
                          <a:pt x="120118" y="43399"/>
                          <a:pt x="118641" y="43099"/>
                          <a:pt x="117593" y="42496"/>
                        </a:cubicBezTo>
                        <a:cubicBezTo>
                          <a:pt x="116544" y="41895"/>
                          <a:pt x="115806" y="41107"/>
                          <a:pt x="115377" y="40137"/>
                        </a:cubicBezTo>
                        <a:cubicBezTo>
                          <a:pt x="114951" y="39146"/>
                          <a:pt x="114736" y="37078"/>
                          <a:pt x="114736" y="33931"/>
                        </a:cubicBezTo>
                        <a:lnTo>
                          <a:pt x="114736" y="16128"/>
                        </a:lnTo>
                        <a:lnTo>
                          <a:pt x="110891" y="16128"/>
                        </a:lnTo>
                        <a:lnTo>
                          <a:pt x="110891" y="12049"/>
                        </a:lnTo>
                        <a:lnTo>
                          <a:pt x="114736" y="12049"/>
                        </a:lnTo>
                        <a:lnTo>
                          <a:pt x="114736" y="4387"/>
                        </a:lnTo>
                        <a:lnTo>
                          <a:pt x="119952" y="1240"/>
                        </a:lnTo>
                        <a:lnTo>
                          <a:pt x="119952" y="12049"/>
                        </a:lnTo>
                        <a:lnTo>
                          <a:pt x="125226" y="12049"/>
                        </a:lnTo>
                        <a:lnTo>
                          <a:pt x="125226" y="16128"/>
                        </a:lnTo>
                        <a:lnTo>
                          <a:pt x="119952" y="16128"/>
                        </a:lnTo>
                        <a:lnTo>
                          <a:pt x="119952" y="34222"/>
                        </a:lnTo>
                        <a:cubicBezTo>
                          <a:pt x="119952" y="35718"/>
                          <a:pt x="120040" y="36680"/>
                          <a:pt x="120214" y="37107"/>
                        </a:cubicBezTo>
                        <a:cubicBezTo>
                          <a:pt x="120409" y="37533"/>
                          <a:pt x="120709" y="37874"/>
                          <a:pt x="121119" y="38126"/>
                        </a:cubicBezTo>
                        <a:cubicBezTo>
                          <a:pt x="121545" y="38379"/>
                          <a:pt x="122148" y="38505"/>
                          <a:pt x="122925" y="38505"/>
                        </a:cubicBezTo>
                        <a:cubicBezTo>
                          <a:pt x="123507" y="38505"/>
                          <a:pt x="124274" y="38436"/>
                          <a:pt x="125226" y="38301"/>
                        </a:cubicBezTo>
                        <a:close/>
                        <a:moveTo>
                          <a:pt x="129913" y="42992"/>
                        </a:moveTo>
                        <a:lnTo>
                          <a:pt x="129913" y="12049"/>
                        </a:lnTo>
                        <a:lnTo>
                          <a:pt x="134633" y="12049"/>
                        </a:lnTo>
                        <a:lnTo>
                          <a:pt x="134633" y="16741"/>
                        </a:lnTo>
                        <a:cubicBezTo>
                          <a:pt x="135836" y="14544"/>
                          <a:pt x="136944" y="13098"/>
                          <a:pt x="137954" y="12399"/>
                        </a:cubicBezTo>
                        <a:cubicBezTo>
                          <a:pt x="138983" y="11699"/>
                          <a:pt x="140110" y="11349"/>
                          <a:pt x="141335" y="11349"/>
                        </a:cubicBezTo>
                        <a:cubicBezTo>
                          <a:pt x="143101" y="11349"/>
                          <a:pt x="144899" y="11914"/>
                          <a:pt x="146724" y="13040"/>
                        </a:cubicBezTo>
                        <a:lnTo>
                          <a:pt x="144918" y="17906"/>
                        </a:lnTo>
                        <a:cubicBezTo>
                          <a:pt x="143636" y="17148"/>
                          <a:pt x="142354" y="16769"/>
                          <a:pt x="141072" y="16769"/>
                        </a:cubicBezTo>
                        <a:cubicBezTo>
                          <a:pt x="139925" y="16769"/>
                          <a:pt x="138895" y="17119"/>
                          <a:pt x="137983" y="17818"/>
                        </a:cubicBezTo>
                        <a:cubicBezTo>
                          <a:pt x="137070" y="18499"/>
                          <a:pt x="136420" y="19450"/>
                          <a:pt x="136031" y="20674"/>
                        </a:cubicBezTo>
                        <a:cubicBezTo>
                          <a:pt x="135448" y="22538"/>
                          <a:pt x="135157" y="24577"/>
                          <a:pt x="135157" y="26793"/>
                        </a:cubicBezTo>
                        <a:lnTo>
                          <a:pt x="135157" y="42992"/>
                        </a:lnTo>
                        <a:close/>
                        <a:moveTo>
                          <a:pt x="149488" y="6310"/>
                        </a:moveTo>
                        <a:lnTo>
                          <a:pt x="149488" y="278"/>
                        </a:lnTo>
                        <a:lnTo>
                          <a:pt x="154732" y="278"/>
                        </a:lnTo>
                        <a:lnTo>
                          <a:pt x="154732" y="6310"/>
                        </a:lnTo>
                        <a:close/>
                        <a:moveTo>
                          <a:pt x="149488" y="42992"/>
                        </a:moveTo>
                        <a:lnTo>
                          <a:pt x="149488" y="12049"/>
                        </a:lnTo>
                        <a:lnTo>
                          <a:pt x="154732" y="12049"/>
                        </a:lnTo>
                        <a:lnTo>
                          <a:pt x="154732" y="42992"/>
                        </a:lnTo>
                        <a:close/>
                        <a:moveTo>
                          <a:pt x="182524" y="31658"/>
                        </a:moveTo>
                        <a:lnTo>
                          <a:pt x="187680" y="32328"/>
                        </a:lnTo>
                        <a:cubicBezTo>
                          <a:pt x="187118" y="35882"/>
                          <a:pt x="185670" y="38670"/>
                          <a:pt x="183339" y="40690"/>
                        </a:cubicBezTo>
                        <a:cubicBezTo>
                          <a:pt x="181028" y="42691"/>
                          <a:pt x="178181" y="43692"/>
                          <a:pt x="174802" y="43692"/>
                        </a:cubicBezTo>
                        <a:cubicBezTo>
                          <a:pt x="170568" y="43692"/>
                          <a:pt x="167159" y="42312"/>
                          <a:pt x="164575" y="39554"/>
                        </a:cubicBezTo>
                        <a:cubicBezTo>
                          <a:pt x="162011" y="36776"/>
                          <a:pt x="160729" y="32804"/>
                          <a:pt x="160729" y="27636"/>
                        </a:cubicBezTo>
                        <a:cubicBezTo>
                          <a:pt x="160729" y="24296"/>
                          <a:pt x="161282" y="21373"/>
                          <a:pt x="162390" y="18866"/>
                        </a:cubicBezTo>
                        <a:cubicBezTo>
                          <a:pt x="163497" y="16362"/>
                          <a:pt x="165177" y="14487"/>
                          <a:pt x="167431" y="13243"/>
                        </a:cubicBezTo>
                        <a:cubicBezTo>
                          <a:pt x="169704" y="11981"/>
                          <a:pt x="172170" y="11349"/>
                          <a:pt x="174831" y="11349"/>
                        </a:cubicBezTo>
                        <a:cubicBezTo>
                          <a:pt x="178191" y="11349"/>
                          <a:pt x="180940" y="12204"/>
                          <a:pt x="183077" y="13913"/>
                        </a:cubicBezTo>
                        <a:cubicBezTo>
                          <a:pt x="185214" y="15604"/>
                          <a:pt x="186582" y="18013"/>
                          <a:pt x="187185" y="21139"/>
                        </a:cubicBezTo>
                        <a:lnTo>
                          <a:pt x="182086" y="21927"/>
                        </a:lnTo>
                        <a:cubicBezTo>
                          <a:pt x="181600" y="19848"/>
                          <a:pt x="180737" y="18285"/>
                          <a:pt x="179493" y="17236"/>
                        </a:cubicBezTo>
                        <a:cubicBezTo>
                          <a:pt x="178269" y="16186"/>
                          <a:pt x="176783" y="15662"/>
                          <a:pt x="175036" y="15662"/>
                        </a:cubicBezTo>
                        <a:cubicBezTo>
                          <a:pt x="172394" y="15662"/>
                          <a:pt x="170247" y="16614"/>
                          <a:pt x="168596" y="18518"/>
                        </a:cubicBezTo>
                        <a:cubicBezTo>
                          <a:pt x="166945" y="20402"/>
                          <a:pt x="166120" y="23393"/>
                          <a:pt x="166120" y="27491"/>
                        </a:cubicBezTo>
                        <a:cubicBezTo>
                          <a:pt x="166120" y="31648"/>
                          <a:pt x="166916" y="34669"/>
                          <a:pt x="168508" y="36554"/>
                        </a:cubicBezTo>
                        <a:cubicBezTo>
                          <a:pt x="170102" y="38436"/>
                          <a:pt x="172179" y="39380"/>
                          <a:pt x="174743" y="39380"/>
                        </a:cubicBezTo>
                        <a:cubicBezTo>
                          <a:pt x="176803" y="39380"/>
                          <a:pt x="178522" y="38748"/>
                          <a:pt x="179901" y="37485"/>
                        </a:cubicBezTo>
                        <a:cubicBezTo>
                          <a:pt x="181280" y="36223"/>
                          <a:pt x="182155" y="34281"/>
                          <a:pt x="182524" y="31658"/>
                        </a:cubicBezTo>
                        <a:close/>
                        <a:moveTo>
                          <a:pt x="191814" y="6310"/>
                        </a:moveTo>
                        <a:lnTo>
                          <a:pt x="191814" y="278"/>
                        </a:lnTo>
                        <a:lnTo>
                          <a:pt x="197058" y="278"/>
                        </a:lnTo>
                        <a:lnTo>
                          <a:pt x="197058" y="6310"/>
                        </a:lnTo>
                        <a:close/>
                        <a:moveTo>
                          <a:pt x="191814" y="42992"/>
                        </a:moveTo>
                        <a:lnTo>
                          <a:pt x="191814" y="12049"/>
                        </a:lnTo>
                        <a:lnTo>
                          <a:pt x="197058" y="12049"/>
                        </a:lnTo>
                        <a:lnTo>
                          <a:pt x="197058" y="42992"/>
                        </a:lnTo>
                        <a:close/>
                        <a:moveTo>
                          <a:pt x="216108" y="38301"/>
                        </a:moveTo>
                        <a:lnTo>
                          <a:pt x="216866" y="42934"/>
                        </a:lnTo>
                        <a:cubicBezTo>
                          <a:pt x="215389" y="43244"/>
                          <a:pt x="214069" y="43399"/>
                          <a:pt x="212904" y="43399"/>
                        </a:cubicBezTo>
                        <a:cubicBezTo>
                          <a:pt x="211000" y="43399"/>
                          <a:pt x="209523" y="43099"/>
                          <a:pt x="208475" y="42496"/>
                        </a:cubicBezTo>
                        <a:cubicBezTo>
                          <a:pt x="207425" y="41895"/>
                          <a:pt x="206688" y="41107"/>
                          <a:pt x="206259" y="40137"/>
                        </a:cubicBezTo>
                        <a:cubicBezTo>
                          <a:pt x="205833" y="39146"/>
                          <a:pt x="205618" y="37078"/>
                          <a:pt x="205618" y="33931"/>
                        </a:cubicBezTo>
                        <a:lnTo>
                          <a:pt x="205618" y="16128"/>
                        </a:lnTo>
                        <a:lnTo>
                          <a:pt x="201773" y="16128"/>
                        </a:lnTo>
                        <a:lnTo>
                          <a:pt x="201773" y="12049"/>
                        </a:lnTo>
                        <a:lnTo>
                          <a:pt x="205618" y="12049"/>
                        </a:lnTo>
                        <a:lnTo>
                          <a:pt x="205618" y="4387"/>
                        </a:lnTo>
                        <a:lnTo>
                          <a:pt x="210834" y="1240"/>
                        </a:lnTo>
                        <a:lnTo>
                          <a:pt x="210834" y="12049"/>
                        </a:lnTo>
                        <a:lnTo>
                          <a:pt x="216108" y="12049"/>
                        </a:lnTo>
                        <a:lnTo>
                          <a:pt x="216108" y="16128"/>
                        </a:lnTo>
                        <a:lnTo>
                          <a:pt x="210834" y="16128"/>
                        </a:lnTo>
                        <a:lnTo>
                          <a:pt x="210834" y="34222"/>
                        </a:lnTo>
                        <a:cubicBezTo>
                          <a:pt x="210834" y="35718"/>
                          <a:pt x="210922" y="36680"/>
                          <a:pt x="211096" y="37107"/>
                        </a:cubicBezTo>
                        <a:cubicBezTo>
                          <a:pt x="211291" y="37533"/>
                          <a:pt x="211591" y="37874"/>
                          <a:pt x="211999" y="38126"/>
                        </a:cubicBezTo>
                        <a:cubicBezTo>
                          <a:pt x="212427" y="38379"/>
                          <a:pt x="213028" y="38505"/>
                          <a:pt x="213807" y="38505"/>
                        </a:cubicBezTo>
                        <a:cubicBezTo>
                          <a:pt x="214389" y="38505"/>
                          <a:pt x="215156" y="38436"/>
                          <a:pt x="216108" y="38301"/>
                        </a:cubicBezTo>
                        <a:close/>
                        <a:moveTo>
                          <a:pt x="220619" y="54909"/>
                        </a:moveTo>
                        <a:lnTo>
                          <a:pt x="220037" y="49985"/>
                        </a:lnTo>
                        <a:cubicBezTo>
                          <a:pt x="221183" y="50296"/>
                          <a:pt x="222184" y="50451"/>
                          <a:pt x="223037" y="50451"/>
                        </a:cubicBezTo>
                        <a:cubicBezTo>
                          <a:pt x="224202" y="50451"/>
                          <a:pt x="225136" y="50256"/>
                          <a:pt x="225834" y="49868"/>
                        </a:cubicBezTo>
                        <a:cubicBezTo>
                          <a:pt x="226534" y="49480"/>
                          <a:pt x="227107" y="48936"/>
                          <a:pt x="227554" y="48236"/>
                        </a:cubicBezTo>
                        <a:cubicBezTo>
                          <a:pt x="227883" y="47712"/>
                          <a:pt x="228419" y="46411"/>
                          <a:pt x="229156" y="44333"/>
                        </a:cubicBezTo>
                        <a:cubicBezTo>
                          <a:pt x="229253" y="44040"/>
                          <a:pt x="229408" y="43614"/>
                          <a:pt x="229622" y="43051"/>
                        </a:cubicBezTo>
                        <a:lnTo>
                          <a:pt x="217881" y="12049"/>
                        </a:lnTo>
                        <a:lnTo>
                          <a:pt x="223533" y="12049"/>
                        </a:lnTo>
                        <a:lnTo>
                          <a:pt x="229972" y="29968"/>
                        </a:lnTo>
                        <a:cubicBezTo>
                          <a:pt x="230807" y="32241"/>
                          <a:pt x="231555" y="34629"/>
                          <a:pt x="232215" y="37135"/>
                        </a:cubicBezTo>
                        <a:cubicBezTo>
                          <a:pt x="232818" y="34727"/>
                          <a:pt x="233537" y="32377"/>
                          <a:pt x="234371" y="30085"/>
                        </a:cubicBezTo>
                        <a:lnTo>
                          <a:pt x="240985" y="12049"/>
                        </a:lnTo>
                        <a:lnTo>
                          <a:pt x="246231" y="12049"/>
                        </a:lnTo>
                        <a:lnTo>
                          <a:pt x="234459" y="43516"/>
                        </a:lnTo>
                        <a:cubicBezTo>
                          <a:pt x="233196" y="46916"/>
                          <a:pt x="232215" y="49256"/>
                          <a:pt x="231516" y="50539"/>
                        </a:cubicBezTo>
                        <a:cubicBezTo>
                          <a:pt x="230585" y="52267"/>
                          <a:pt x="229515" y="53530"/>
                          <a:pt x="228312" y="54326"/>
                        </a:cubicBezTo>
                        <a:cubicBezTo>
                          <a:pt x="227107" y="55142"/>
                          <a:pt x="225670" y="55550"/>
                          <a:pt x="223999" y="55550"/>
                        </a:cubicBezTo>
                        <a:cubicBezTo>
                          <a:pt x="222989" y="55550"/>
                          <a:pt x="221862" y="55336"/>
                          <a:pt x="220619" y="54909"/>
                        </a:cubicBezTo>
                        <a:close/>
                        <a:moveTo>
                          <a:pt x="264402" y="33757"/>
                        </a:moveTo>
                        <a:lnTo>
                          <a:pt x="269588" y="32940"/>
                        </a:lnTo>
                        <a:cubicBezTo>
                          <a:pt x="269880" y="35018"/>
                          <a:pt x="270686" y="36611"/>
                          <a:pt x="272006" y="37719"/>
                        </a:cubicBezTo>
                        <a:cubicBezTo>
                          <a:pt x="273347" y="38825"/>
                          <a:pt x="275212" y="39380"/>
                          <a:pt x="277600" y="39380"/>
                        </a:cubicBezTo>
                        <a:cubicBezTo>
                          <a:pt x="280009" y="39380"/>
                          <a:pt x="281796" y="38894"/>
                          <a:pt x="282962" y="37922"/>
                        </a:cubicBezTo>
                        <a:cubicBezTo>
                          <a:pt x="284128" y="36932"/>
                          <a:pt x="284709" y="35775"/>
                          <a:pt x="284709" y="34455"/>
                        </a:cubicBezTo>
                        <a:cubicBezTo>
                          <a:pt x="284709" y="33271"/>
                          <a:pt x="284195" y="32337"/>
                          <a:pt x="283165" y="31658"/>
                        </a:cubicBezTo>
                        <a:cubicBezTo>
                          <a:pt x="282448" y="31191"/>
                          <a:pt x="280659" y="30600"/>
                          <a:pt x="277805" y="29881"/>
                        </a:cubicBezTo>
                        <a:cubicBezTo>
                          <a:pt x="273959" y="28909"/>
                          <a:pt x="271288" y="28074"/>
                          <a:pt x="269792" y="27374"/>
                        </a:cubicBezTo>
                        <a:cubicBezTo>
                          <a:pt x="268315" y="26657"/>
                          <a:pt x="267190" y="25675"/>
                          <a:pt x="266412" y="24432"/>
                        </a:cubicBezTo>
                        <a:cubicBezTo>
                          <a:pt x="265654" y="23169"/>
                          <a:pt x="265275" y="21780"/>
                          <a:pt x="265275" y="20265"/>
                        </a:cubicBezTo>
                        <a:cubicBezTo>
                          <a:pt x="265275" y="18887"/>
                          <a:pt x="265587" y="17615"/>
                          <a:pt x="266209" y="16448"/>
                        </a:cubicBezTo>
                        <a:cubicBezTo>
                          <a:pt x="266850" y="15264"/>
                          <a:pt x="267714" y="14282"/>
                          <a:pt x="268801" y="13505"/>
                        </a:cubicBezTo>
                        <a:cubicBezTo>
                          <a:pt x="269618" y="12905"/>
                          <a:pt x="270724" y="12399"/>
                          <a:pt x="272122" y="11990"/>
                        </a:cubicBezTo>
                        <a:cubicBezTo>
                          <a:pt x="273540" y="11563"/>
                          <a:pt x="275055" y="11349"/>
                          <a:pt x="276668" y="11349"/>
                        </a:cubicBezTo>
                        <a:cubicBezTo>
                          <a:pt x="279096" y="11349"/>
                          <a:pt x="281224" y="11699"/>
                          <a:pt x="283049" y="12399"/>
                        </a:cubicBezTo>
                        <a:cubicBezTo>
                          <a:pt x="284895" y="13098"/>
                          <a:pt x="286253" y="14051"/>
                          <a:pt x="287128" y="15254"/>
                        </a:cubicBezTo>
                        <a:cubicBezTo>
                          <a:pt x="288002" y="16438"/>
                          <a:pt x="288605" y="18032"/>
                          <a:pt x="288935" y="20033"/>
                        </a:cubicBezTo>
                        <a:lnTo>
                          <a:pt x="283806" y="20732"/>
                        </a:lnTo>
                        <a:cubicBezTo>
                          <a:pt x="283573" y="19140"/>
                          <a:pt x="282894" y="17896"/>
                          <a:pt x="281767" y="17003"/>
                        </a:cubicBezTo>
                        <a:cubicBezTo>
                          <a:pt x="280659" y="16109"/>
                          <a:pt x="279086" y="15662"/>
                          <a:pt x="277047" y="15662"/>
                        </a:cubicBezTo>
                        <a:cubicBezTo>
                          <a:pt x="274638" y="15662"/>
                          <a:pt x="272920" y="16060"/>
                          <a:pt x="271889" y="16857"/>
                        </a:cubicBezTo>
                        <a:cubicBezTo>
                          <a:pt x="270860" y="17653"/>
                          <a:pt x="270345" y="18585"/>
                          <a:pt x="270345" y="19654"/>
                        </a:cubicBezTo>
                        <a:cubicBezTo>
                          <a:pt x="270345" y="20334"/>
                          <a:pt x="270559" y="20946"/>
                          <a:pt x="270986" y="21489"/>
                        </a:cubicBezTo>
                        <a:cubicBezTo>
                          <a:pt x="271414" y="22052"/>
                          <a:pt x="272084" y="22519"/>
                          <a:pt x="272997" y="22888"/>
                        </a:cubicBezTo>
                        <a:cubicBezTo>
                          <a:pt x="273521" y="23083"/>
                          <a:pt x="275065" y="23529"/>
                          <a:pt x="277630" y="24229"/>
                        </a:cubicBezTo>
                        <a:cubicBezTo>
                          <a:pt x="281340" y="25218"/>
                          <a:pt x="283923" y="26035"/>
                          <a:pt x="285381" y="26676"/>
                        </a:cubicBezTo>
                        <a:cubicBezTo>
                          <a:pt x="286856" y="27298"/>
                          <a:pt x="288012" y="28210"/>
                          <a:pt x="288848" y="29414"/>
                        </a:cubicBezTo>
                        <a:cubicBezTo>
                          <a:pt x="289682" y="30619"/>
                          <a:pt x="290101" y="32115"/>
                          <a:pt x="290101" y="33902"/>
                        </a:cubicBezTo>
                        <a:cubicBezTo>
                          <a:pt x="290101" y="35649"/>
                          <a:pt x="289586" y="37300"/>
                          <a:pt x="288557" y="38855"/>
                        </a:cubicBezTo>
                        <a:cubicBezTo>
                          <a:pt x="287547" y="40390"/>
                          <a:pt x="286079" y="41584"/>
                          <a:pt x="284156" y="42439"/>
                        </a:cubicBezTo>
                        <a:cubicBezTo>
                          <a:pt x="282234" y="43273"/>
                          <a:pt x="280058" y="43692"/>
                          <a:pt x="277630" y="43692"/>
                        </a:cubicBezTo>
                        <a:cubicBezTo>
                          <a:pt x="273609" y="43692"/>
                          <a:pt x="270540" y="42856"/>
                          <a:pt x="268422" y="41186"/>
                        </a:cubicBezTo>
                        <a:cubicBezTo>
                          <a:pt x="266325" y="39515"/>
                          <a:pt x="264984" y="37038"/>
                          <a:pt x="264402" y="33757"/>
                        </a:cubicBezTo>
                        <a:close/>
                        <a:moveTo>
                          <a:pt x="316230" y="42992"/>
                        </a:moveTo>
                        <a:lnTo>
                          <a:pt x="316230" y="38446"/>
                        </a:lnTo>
                        <a:cubicBezTo>
                          <a:pt x="313822" y="41943"/>
                          <a:pt x="310550" y="43692"/>
                          <a:pt x="306412" y="43692"/>
                        </a:cubicBezTo>
                        <a:cubicBezTo>
                          <a:pt x="304587" y="43692"/>
                          <a:pt x="302876" y="43342"/>
                          <a:pt x="301284" y="42642"/>
                        </a:cubicBezTo>
                        <a:cubicBezTo>
                          <a:pt x="299710" y="41943"/>
                          <a:pt x="298535" y="41069"/>
                          <a:pt x="297758" y="40020"/>
                        </a:cubicBezTo>
                        <a:cubicBezTo>
                          <a:pt x="297001" y="38951"/>
                          <a:pt x="296467" y="37650"/>
                          <a:pt x="296155" y="36116"/>
                        </a:cubicBezTo>
                        <a:cubicBezTo>
                          <a:pt x="295943" y="35086"/>
                          <a:pt x="295836" y="33454"/>
                          <a:pt x="295836" y="31222"/>
                        </a:cubicBezTo>
                        <a:lnTo>
                          <a:pt x="295836" y="12049"/>
                        </a:lnTo>
                        <a:lnTo>
                          <a:pt x="301080" y="12049"/>
                        </a:lnTo>
                        <a:lnTo>
                          <a:pt x="301080" y="29211"/>
                        </a:lnTo>
                        <a:cubicBezTo>
                          <a:pt x="301080" y="31949"/>
                          <a:pt x="301187" y="33795"/>
                          <a:pt x="301401" y="34746"/>
                        </a:cubicBezTo>
                        <a:cubicBezTo>
                          <a:pt x="301730" y="36125"/>
                          <a:pt x="302430" y="37214"/>
                          <a:pt x="303498" y="38010"/>
                        </a:cubicBezTo>
                        <a:cubicBezTo>
                          <a:pt x="304566" y="38787"/>
                          <a:pt x="305888" y="39175"/>
                          <a:pt x="307460" y="39175"/>
                        </a:cubicBezTo>
                        <a:cubicBezTo>
                          <a:pt x="309035" y="39175"/>
                          <a:pt x="310510" y="38777"/>
                          <a:pt x="311889" y="37981"/>
                        </a:cubicBezTo>
                        <a:cubicBezTo>
                          <a:pt x="313269" y="37164"/>
                          <a:pt x="314241" y="36068"/>
                          <a:pt x="314803" y="34688"/>
                        </a:cubicBezTo>
                        <a:cubicBezTo>
                          <a:pt x="315387" y="33290"/>
                          <a:pt x="315677" y="31269"/>
                          <a:pt x="315677" y="28627"/>
                        </a:cubicBezTo>
                        <a:lnTo>
                          <a:pt x="315677" y="12049"/>
                        </a:lnTo>
                        <a:lnTo>
                          <a:pt x="320922" y="12049"/>
                        </a:lnTo>
                        <a:lnTo>
                          <a:pt x="320922" y="42992"/>
                        </a:lnTo>
                        <a:close/>
                        <a:moveTo>
                          <a:pt x="328755" y="54850"/>
                        </a:moveTo>
                        <a:lnTo>
                          <a:pt x="328755" y="12049"/>
                        </a:lnTo>
                        <a:lnTo>
                          <a:pt x="333533" y="12049"/>
                        </a:lnTo>
                        <a:lnTo>
                          <a:pt x="333533" y="16069"/>
                        </a:lnTo>
                        <a:cubicBezTo>
                          <a:pt x="334659" y="14496"/>
                          <a:pt x="335932" y="13322"/>
                          <a:pt x="337349" y="12545"/>
                        </a:cubicBezTo>
                        <a:cubicBezTo>
                          <a:pt x="338767" y="11747"/>
                          <a:pt x="340487" y="11349"/>
                          <a:pt x="342507" y="11349"/>
                        </a:cubicBezTo>
                        <a:cubicBezTo>
                          <a:pt x="345149" y="11349"/>
                          <a:pt x="347480" y="12030"/>
                          <a:pt x="349500" y="13389"/>
                        </a:cubicBezTo>
                        <a:cubicBezTo>
                          <a:pt x="351520" y="14749"/>
                          <a:pt x="353045" y="16672"/>
                          <a:pt x="354075" y="19159"/>
                        </a:cubicBezTo>
                        <a:cubicBezTo>
                          <a:pt x="355104" y="21625"/>
                          <a:pt x="355619" y="24334"/>
                          <a:pt x="355619" y="27288"/>
                        </a:cubicBezTo>
                        <a:cubicBezTo>
                          <a:pt x="355619" y="30454"/>
                          <a:pt x="355045" y="33309"/>
                          <a:pt x="353900" y="35854"/>
                        </a:cubicBezTo>
                        <a:cubicBezTo>
                          <a:pt x="352773" y="38379"/>
                          <a:pt x="351122" y="40321"/>
                          <a:pt x="348947" y="41681"/>
                        </a:cubicBezTo>
                        <a:cubicBezTo>
                          <a:pt x="346791" y="43021"/>
                          <a:pt x="344518" y="43692"/>
                          <a:pt x="342129" y="43692"/>
                        </a:cubicBezTo>
                        <a:cubicBezTo>
                          <a:pt x="340380" y="43692"/>
                          <a:pt x="338807" y="43323"/>
                          <a:pt x="337409" y="42584"/>
                        </a:cubicBezTo>
                        <a:cubicBezTo>
                          <a:pt x="336029" y="41846"/>
                          <a:pt x="334893" y="40914"/>
                          <a:pt x="333999" y="39787"/>
                        </a:cubicBezTo>
                        <a:lnTo>
                          <a:pt x="333999" y="54850"/>
                        </a:lnTo>
                        <a:close/>
                        <a:moveTo>
                          <a:pt x="333504" y="27696"/>
                        </a:moveTo>
                        <a:cubicBezTo>
                          <a:pt x="333504" y="31677"/>
                          <a:pt x="334309" y="34620"/>
                          <a:pt x="335922" y="36523"/>
                        </a:cubicBezTo>
                        <a:cubicBezTo>
                          <a:pt x="337535" y="38427"/>
                          <a:pt x="339486" y="39380"/>
                          <a:pt x="341778" y="39380"/>
                        </a:cubicBezTo>
                        <a:cubicBezTo>
                          <a:pt x="344110" y="39380"/>
                          <a:pt x="346100" y="38398"/>
                          <a:pt x="347751" y="36437"/>
                        </a:cubicBezTo>
                        <a:cubicBezTo>
                          <a:pt x="349422" y="34455"/>
                          <a:pt x="350258" y="31396"/>
                          <a:pt x="350258" y="27258"/>
                        </a:cubicBezTo>
                        <a:cubicBezTo>
                          <a:pt x="350258" y="23315"/>
                          <a:pt x="349441" y="20362"/>
                          <a:pt x="347811" y="18401"/>
                        </a:cubicBezTo>
                        <a:cubicBezTo>
                          <a:pt x="346198" y="16438"/>
                          <a:pt x="344265" y="15459"/>
                          <a:pt x="342012" y="15459"/>
                        </a:cubicBezTo>
                        <a:cubicBezTo>
                          <a:pt x="339777" y="15459"/>
                          <a:pt x="337797" y="16507"/>
                          <a:pt x="336068" y="18604"/>
                        </a:cubicBezTo>
                        <a:cubicBezTo>
                          <a:pt x="334359" y="20684"/>
                          <a:pt x="333504" y="23714"/>
                          <a:pt x="333504" y="27696"/>
                        </a:cubicBezTo>
                        <a:close/>
                        <a:moveTo>
                          <a:pt x="361558" y="54850"/>
                        </a:moveTo>
                        <a:lnTo>
                          <a:pt x="361558" y="12049"/>
                        </a:lnTo>
                        <a:lnTo>
                          <a:pt x="366335" y="12049"/>
                        </a:lnTo>
                        <a:lnTo>
                          <a:pt x="366335" y="16069"/>
                        </a:lnTo>
                        <a:cubicBezTo>
                          <a:pt x="367462" y="14496"/>
                          <a:pt x="368735" y="13322"/>
                          <a:pt x="370152" y="12545"/>
                        </a:cubicBezTo>
                        <a:cubicBezTo>
                          <a:pt x="371570" y="11747"/>
                          <a:pt x="373290" y="11349"/>
                          <a:pt x="375310" y="11349"/>
                        </a:cubicBezTo>
                        <a:cubicBezTo>
                          <a:pt x="377952" y="11349"/>
                          <a:pt x="380283" y="12030"/>
                          <a:pt x="382303" y="13389"/>
                        </a:cubicBezTo>
                        <a:cubicBezTo>
                          <a:pt x="384323" y="14749"/>
                          <a:pt x="385848" y="16672"/>
                          <a:pt x="386877" y="19159"/>
                        </a:cubicBezTo>
                        <a:cubicBezTo>
                          <a:pt x="387907" y="21625"/>
                          <a:pt x="388421" y="24334"/>
                          <a:pt x="388421" y="27288"/>
                        </a:cubicBezTo>
                        <a:cubicBezTo>
                          <a:pt x="388421" y="30454"/>
                          <a:pt x="387848" y="33309"/>
                          <a:pt x="386703" y="35854"/>
                        </a:cubicBezTo>
                        <a:cubicBezTo>
                          <a:pt x="385576" y="38379"/>
                          <a:pt x="383925" y="40321"/>
                          <a:pt x="381750" y="41681"/>
                        </a:cubicBezTo>
                        <a:cubicBezTo>
                          <a:pt x="379594" y="43021"/>
                          <a:pt x="377321" y="43692"/>
                          <a:pt x="374931" y="43692"/>
                        </a:cubicBezTo>
                        <a:cubicBezTo>
                          <a:pt x="373183" y="43692"/>
                          <a:pt x="371610" y="43323"/>
                          <a:pt x="370211" y="42584"/>
                        </a:cubicBezTo>
                        <a:cubicBezTo>
                          <a:pt x="368832" y="41846"/>
                          <a:pt x="367696" y="40914"/>
                          <a:pt x="366802" y="39787"/>
                        </a:cubicBezTo>
                        <a:lnTo>
                          <a:pt x="366802" y="54850"/>
                        </a:lnTo>
                        <a:close/>
                        <a:moveTo>
                          <a:pt x="366307" y="27696"/>
                        </a:moveTo>
                        <a:cubicBezTo>
                          <a:pt x="366307" y="31677"/>
                          <a:pt x="367112" y="34620"/>
                          <a:pt x="368725" y="36523"/>
                        </a:cubicBezTo>
                        <a:cubicBezTo>
                          <a:pt x="370338" y="38427"/>
                          <a:pt x="372289" y="39380"/>
                          <a:pt x="374581" y="39380"/>
                        </a:cubicBezTo>
                        <a:cubicBezTo>
                          <a:pt x="376913" y="39380"/>
                          <a:pt x="378903" y="38398"/>
                          <a:pt x="380554" y="36437"/>
                        </a:cubicBezTo>
                        <a:cubicBezTo>
                          <a:pt x="382225" y="34455"/>
                          <a:pt x="383061" y="31396"/>
                          <a:pt x="383061" y="27258"/>
                        </a:cubicBezTo>
                        <a:cubicBezTo>
                          <a:pt x="383061" y="23315"/>
                          <a:pt x="382244" y="20362"/>
                          <a:pt x="380614" y="18401"/>
                        </a:cubicBezTo>
                        <a:cubicBezTo>
                          <a:pt x="379001" y="16438"/>
                          <a:pt x="377068" y="15459"/>
                          <a:pt x="374815" y="15459"/>
                        </a:cubicBezTo>
                        <a:cubicBezTo>
                          <a:pt x="372580" y="15459"/>
                          <a:pt x="370600" y="16507"/>
                          <a:pt x="368870" y="18604"/>
                        </a:cubicBezTo>
                        <a:cubicBezTo>
                          <a:pt x="367162" y="20684"/>
                          <a:pt x="366307" y="23714"/>
                          <a:pt x="366307" y="27696"/>
                        </a:cubicBezTo>
                        <a:close/>
                        <a:moveTo>
                          <a:pt x="394244" y="42992"/>
                        </a:moveTo>
                        <a:lnTo>
                          <a:pt x="394244" y="278"/>
                        </a:lnTo>
                        <a:lnTo>
                          <a:pt x="399488" y="278"/>
                        </a:lnTo>
                        <a:lnTo>
                          <a:pt x="399488" y="42992"/>
                        </a:lnTo>
                        <a:close/>
                        <a:moveTo>
                          <a:pt x="407001" y="54909"/>
                        </a:moveTo>
                        <a:lnTo>
                          <a:pt x="406419" y="49985"/>
                        </a:lnTo>
                        <a:cubicBezTo>
                          <a:pt x="407565" y="50296"/>
                          <a:pt x="408564" y="50451"/>
                          <a:pt x="409419" y="50451"/>
                        </a:cubicBezTo>
                        <a:cubicBezTo>
                          <a:pt x="410584" y="50451"/>
                          <a:pt x="411518" y="50256"/>
                          <a:pt x="412216" y="49868"/>
                        </a:cubicBezTo>
                        <a:cubicBezTo>
                          <a:pt x="412916" y="49480"/>
                          <a:pt x="413488" y="48936"/>
                          <a:pt x="413936" y="48236"/>
                        </a:cubicBezTo>
                        <a:cubicBezTo>
                          <a:pt x="414265" y="47712"/>
                          <a:pt x="414799" y="46411"/>
                          <a:pt x="415537" y="44333"/>
                        </a:cubicBezTo>
                        <a:cubicBezTo>
                          <a:pt x="415635" y="44040"/>
                          <a:pt x="415790" y="43614"/>
                          <a:pt x="416004" y="43051"/>
                        </a:cubicBezTo>
                        <a:lnTo>
                          <a:pt x="404263" y="12049"/>
                        </a:lnTo>
                        <a:lnTo>
                          <a:pt x="409914" y="12049"/>
                        </a:lnTo>
                        <a:lnTo>
                          <a:pt x="416354" y="29968"/>
                        </a:lnTo>
                        <a:cubicBezTo>
                          <a:pt x="417188" y="32241"/>
                          <a:pt x="417937" y="34629"/>
                          <a:pt x="418597" y="37135"/>
                        </a:cubicBezTo>
                        <a:cubicBezTo>
                          <a:pt x="419199" y="34727"/>
                          <a:pt x="419918" y="32377"/>
                          <a:pt x="420753" y="30085"/>
                        </a:cubicBezTo>
                        <a:lnTo>
                          <a:pt x="427367" y="12049"/>
                        </a:lnTo>
                        <a:lnTo>
                          <a:pt x="432613" y="12049"/>
                        </a:lnTo>
                        <a:lnTo>
                          <a:pt x="420841" y="43516"/>
                        </a:lnTo>
                        <a:cubicBezTo>
                          <a:pt x="419578" y="46916"/>
                          <a:pt x="418597" y="49256"/>
                          <a:pt x="417898" y="50539"/>
                        </a:cubicBezTo>
                        <a:cubicBezTo>
                          <a:pt x="416966" y="52267"/>
                          <a:pt x="415897" y="53530"/>
                          <a:pt x="414693" y="54326"/>
                        </a:cubicBezTo>
                        <a:cubicBezTo>
                          <a:pt x="413488" y="55142"/>
                          <a:pt x="412051" y="55550"/>
                          <a:pt x="410381" y="55550"/>
                        </a:cubicBezTo>
                        <a:cubicBezTo>
                          <a:pt x="409371" y="55550"/>
                          <a:pt x="408244" y="55336"/>
                          <a:pt x="407001" y="54909"/>
                        </a:cubicBezTo>
                        <a:close/>
                        <a:moveTo>
                          <a:pt x="461477" y="42992"/>
                        </a:moveTo>
                        <a:lnTo>
                          <a:pt x="449705" y="12049"/>
                        </a:lnTo>
                        <a:lnTo>
                          <a:pt x="455242" y="12049"/>
                        </a:lnTo>
                        <a:lnTo>
                          <a:pt x="461885" y="30581"/>
                        </a:lnTo>
                        <a:cubicBezTo>
                          <a:pt x="462604" y="32580"/>
                          <a:pt x="463264" y="34660"/>
                          <a:pt x="463865" y="36816"/>
                        </a:cubicBezTo>
                        <a:cubicBezTo>
                          <a:pt x="464332" y="35184"/>
                          <a:pt x="464982" y="33221"/>
                          <a:pt x="465818" y="30929"/>
                        </a:cubicBezTo>
                        <a:lnTo>
                          <a:pt x="472694" y="12049"/>
                        </a:lnTo>
                        <a:lnTo>
                          <a:pt x="478084" y="12049"/>
                        </a:lnTo>
                        <a:lnTo>
                          <a:pt x="466371" y="42992"/>
                        </a:lnTo>
                        <a:close/>
                        <a:moveTo>
                          <a:pt x="502526" y="39175"/>
                        </a:moveTo>
                        <a:cubicBezTo>
                          <a:pt x="500582" y="40826"/>
                          <a:pt x="498709" y="41991"/>
                          <a:pt x="496901" y="42672"/>
                        </a:cubicBezTo>
                        <a:cubicBezTo>
                          <a:pt x="495114" y="43351"/>
                          <a:pt x="493192" y="43692"/>
                          <a:pt x="491133" y="43692"/>
                        </a:cubicBezTo>
                        <a:cubicBezTo>
                          <a:pt x="487733" y="43692"/>
                          <a:pt x="485121" y="42866"/>
                          <a:pt x="483295" y="41214"/>
                        </a:cubicBezTo>
                        <a:cubicBezTo>
                          <a:pt x="481469" y="39544"/>
                          <a:pt x="480557" y="37417"/>
                          <a:pt x="480557" y="34834"/>
                        </a:cubicBezTo>
                        <a:cubicBezTo>
                          <a:pt x="480557" y="33319"/>
                          <a:pt x="480895" y="31939"/>
                          <a:pt x="481576" y="30696"/>
                        </a:cubicBezTo>
                        <a:cubicBezTo>
                          <a:pt x="482275" y="29435"/>
                          <a:pt x="483178" y="28424"/>
                          <a:pt x="484285" y="27667"/>
                        </a:cubicBezTo>
                        <a:cubicBezTo>
                          <a:pt x="485412" y="26909"/>
                          <a:pt x="486675" y="26335"/>
                          <a:pt x="488074" y="25947"/>
                        </a:cubicBezTo>
                        <a:cubicBezTo>
                          <a:pt x="489103" y="25675"/>
                          <a:pt x="490657" y="25413"/>
                          <a:pt x="492736" y="25161"/>
                        </a:cubicBezTo>
                        <a:cubicBezTo>
                          <a:pt x="496970" y="24656"/>
                          <a:pt x="500087" y="24053"/>
                          <a:pt x="502088" y="23354"/>
                        </a:cubicBezTo>
                        <a:cubicBezTo>
                          <a:pt x="502107" y="22635"/>
                          <a:pt x="502117" y="22178"/>
                          <a:pt x="502117" y="21985"/>
                        </a:cubicBezTo>
                        <a:cubicBezTo>
                          <a:pt x="502117" y="19848"/>
                          <a:pt x="501621" y="18342"/>
                          <a:pt x="500632" y="17468"/>
                        </a:cubicBezTo>
                        <a:cubicBezTo>
                          <a:pt x="499291" y="16283"/>
                          <a:pt x="497299" y="15690"/>
                          <a:pt x="494659" y="15690"/>
                        </a:cubicBezTo>
                        <a:cubicBezTo>
                          <a:pt x="492191" y="15690"/>
                          <a:pt x="490366" y="16128"/>
                          <a:pt x="489181" y="17003"/>
                        </a:cubicBezTo>
                        <a:cubicBezTo>
                          <a:pt x="488014" y="17856"/>
                          <a:pt x="487151" y="19381"/>
                          <a:pt x="486587" y="21577"/>
                        </a:cubicBezTo>
                        <a:lnTo>
                          <a:pt x="481460" y="20877"/>
                        </a:lnTo>
                        <a:cubicBezTo>
                          <a:pt x="481926" y="18683"/>
                          <a:pt x="482692" y="16915"/>
                          <a:pt x="483761" y="15575"/>
                        </a:cubicBezTo>
                        <a:cubicBezTo>
                          <a:pt x="484829" y="14215"/>
                          <a:pt x="486373" y="13176"/>
                          <a:pt x="488393" y="12457"/>
                        </a:cubicBezTo>
                        <a:cubicBezTo>
                          <a:pt x="490414" y="11719"/>
                          <a:pt x="492755" y="11349"/>
                          <a:pt x="495416" y="11349"/>
                        </a:cubicBezTo>
                        <a:cubicBezTo>
                          <a:pt x="498057" y="11349"/>
                          <a:pt x="500203" y="11661"/>
                          <a:pt x="501855" y="12283"/>
                        </a:cubicBezTo>
                        <a:cubicBezTo>
                          <a:pt x="503506" y="12905"/>
                          <a:pt x="504720" y="13691"/>
                          <a:pt x="505497" y="14642"/>
                        </a:cubicBezTo>
                        <a:cubicBezTo>
                          <a:pt x="506274" y="15575"/>
                          <a:pt x="506817" y="16760"/>
                          <a:pt x="507129" y="18197"/>
                        </a:cubicBezTo>
                        <a:cubicBezTo>
                          <a:pt x="507303" y="19090"/>
                          <a:pt x="507391" y="20703"/>
                          <a:pt x="507391" y="23033"/>
                        </a:cubicBezTo>
                        <a:lnTo>
                          <a:pt x="507391" y="30026"/>
                        </a:lnTo>
                        <a:cubicBezTo>
                          <a:pt x="507391" y="34903"/>
                          <a:pt x="507498" y="37991"/>
                          <a:pt x="507711" y="39292"/>
                        </a:cubicBezTo>
                        <a:cubicBezTo>
                          <a:pt x="507944" y="40573"/>
                          <a:pt x="508392" y="41807"/>
                          <a:pt x="509052" y="42992"/>
                        </a:cubicBezTo>
                        <a:lnTo>
                          <a:pt x="503574" y="42992"/>
                        </a:lnTo>
                        <a:cubicBezTo>
                          <a:pt x="503029" y="41905"/>
                          <a:pt x="502681" y="40633"/>
                          <a:pt x="502526" y="39175"/>
                        </a:cubicBezTo>
                        <a:close/>
                        <a:moveTo>
                          <a:pt x="502088" y="27462"/>
                        </a:moveTo>
                        <a:cubicBezTo>
                          <a:pt x="500184" y="28239"/>
                          <a:pt x="497330" y="28899"/>
                          <a:pt x="493522" y="29444"/>
                        </a:cubicBezTo>
                        <a:cubicBezTo>
                          <a:pt x="491366" y="29754"/>
                          <a:pt x="489841" y="30104"/>
                          <a:pt x="488948" y="30493"/>
                        </a:cubicBezTo>
                        <a:cubicBezTo>
                          <a:pt x="488054" y="30881"/>
                          <a:pt x="487364" y="31453"/>
                          <a:pt x="486878" y="32211"/>
                        </a:cubicBezTo>
                        <a:cubicBezTo>
                          <a:pt x="486394" y="32949"/>
                          <a:pt x="486151" y="33776"/>
                          <a:pt x="486151" y="34688"/>
                        </a:cubicBezTo>
                        <a:cubicBezTo>
                          <a:pt x="486151" y="36087"/>
                          <a:pt x="486675" y="37252"/>
                          <a:pt x="487724" y="38184"/>
                        </a:cubicBezTo>
                        <a:cubicBezTo>
                          <a:pt x="488793" y="39117"/>
                          <a:pt x="490346" y="39583"/>
                          <a:pt x="492386" y="39583"/>
                        </a:cubicBezTo>
                        <a:cubicBezTo>
                          <a:pt x="494406" y="39583"/>
                          <a:pt x="496203" y="39146"/>
                          <a:pt x="497776" y="38272"/>
                        </a:cubicBezTo>
                        <a:cubicBezTo>
                          <a:pt x="499350" y="37378"/>
                          <a:pt x="500506" y="36164"/>
                          <a:pt x="501242" y="34629"/>
                        </a:cubicBezTo>
                        <a:cubicBezTo>
                          <a:pt x="501807" y="33445"/>
                          <a:pt x="502088" y="31696"/>
                          <a:pt x="502088" y="29385"/>
                        </a:cubicBezTo>
                        <a:close/>
                        <a:moveTo>
                          <a:pt x="515078" y="42992"/>
                        </a:moveTo>
                        <a:lnTo>
                          <a:pt x="515078" y="12049"/>
                        </a:lnTo>
                        <a:lnTo>
                          <a:pt x="519798" y="12049"/>
                        </a:lnTo>
                        <a:lnTo>
                          <a:pt x="519798" y="16741"/>
                        </a:lnTo>
                        <a:cubicBezTo>
                          <a:pt x="521003" y="14544"/>
                          <a:pt x="522110" y="13098"/>
                          <a:pt x="523119" y="12399"/>
                        </a:cubicBezTo>
                        <a:cubicBezTo>
                          <a:pt x="524150" y="11699"/>
                          <a:pt x="525275" y="11349"/>
                          <a:pt x="526499" y="11349"/>
                        </a:cubicBezTo>
                        <a:cubicBezTo>
                          <a:pt x="528267" y="11349"/>
                          <a:pt x="530064" y="11914"/>
                          <a:pt x="531889" y="13040"/>
                        </a:cubicBezTo>
                        <a:lnTo>
                          <a:pt x="530083" y="17906"/>
                        </a:lnTo>
                        <a:cubicBezTo>
                          <a:pt x="528801" y="17148"/>
                          <a:pt x="527519" y="16769"/>
                          <a:pt x="526237" y="16769"/>
                        </a:cubicBezTo>
                        <a:cubicBezTo>
                          <a:pt x="525091" y="16769"/>
                          <a:pt x="524062" y="17119"/>
                          <a:pt x="523149" y="17818"/>
                        </a:cubicBezTo>
                        <a:cubicBezTo>
                          <a:pt x="522237" y="18499"/>
                          <a:pt x="521584" y="19450"/>
                          <a:pt x="521196" y="20674"/>
                        </a:cubicBezTo>
                        <a:cubicBezTo>
                          <a:pt x="520614" y="22538"/>
                          <a:pt x="520322" y="24577"/>
                          <a:pt x="520322" y="26793"/>
                        </a:cubicBezTo>
                        <a:lnTo>
                          <a:pt x="520322" y="42992"/>
                        </a:lnTo>
                        <a:close/>
                        <a:moveTo>
                          <a:pt x="534653" y="6310"/>
                        </a:moveTo>
                        <a:lnTo>
                          <a:pt x="534653" y="278"/>
                        </a:lnTo>
                        <a:lnTo>
                          <a:pt x="539897" y="278"/>
                        </a:lnTo>
                        <a:lnTo>
                          <a:pt x="539897" y="6310"/>
                        </a:lnTo>
                        <a:close/>
                        <a:moveTo>
                          <a:pt x="534653" y="42992"/>
                        </a:moveTo>
                        <a:lnTo>
                          <a:pt x="534653" y="12049"/>
                        </a:lnTo>
                        <a:lnTo>
                          <a:pt x="539897" y="12049"/>
                        </a:lnTo>
                        <a:lnTo>
                          <a:pt x="539897" y="42992"/>
                        </a:lnTo>
                        <a:close/>
                        <a:moveTo>
                          <a:pt x="567689" y="39175"/>
                        </a:moveTo>
                        <a:cubicBezTo>
                          <a:pt x="565747" y="40826"/>
                          <a:pt x="563872" y="41991"/>
                          <a:pt x="562066" y="42672"/>
                        </a:cubicBezTo>
                        <a:cubicBezTo>
                          <a:pt x="560279" y="43351"/>
                          <a:pt x="558356" y="43692"/>
                          <a:pt x="556296" y="43692"/>
                        </a:cubicBezTo>
                        <a:cubicBezTo>
                          <a:pt x="552898" y="43692"/>
                          <a:pt x="550284" y="42866"/>
                          <a:pt x="548459" y="41214"/>
                        </a:cubicBezTo>
                        <a:cubicBezTo>
                          <a:pt x="546632" y="39544"/>
                          <a:pt x="545720" y="37417"/>
                          <a:pt x="545720" y="34834"/>
                        </a:cubicBezTo>
                        <a:cubicBezTo>
                          <a:pt x="545720" y="33319"/>
                          <a:pt x="546060" y="31939"/>
                          <a:pt x="546739" y="30696"/>
                        </a:cubicBezTo>
                        <a:cubicBezTo>
                          <a:pt x="547439" y="29435"/>
                          <a:pt x="548342" y="28424"/>
                          <a:pt x="549450" y="27667"/>
                        </a:cubicBezTo>
                        <a:cubicBezTo>
                          <a:pt x="550575" y="26909"/>
                          <a:pt x="551838" y="26335"/>
                          <a:pt x="553237" y="25947"/>
                        </a:cubicBezTo>
                        <a:cubicBezTo>
                          <a:pt x="554268" y="25675"/>
                          <a:pt x="555821" y="25413"/>
                          <a:pt x="557899" y="25161"/>
                        </a:cubicBezTo>
                        <a:cubicBezTo>
                          <a:pt x="562133" y="24656"/>
                          <a:pt x="565251" y="24053"/>
                          <a:pt x="567253" y="23354"/>
                        </a:cubicBezTo>
                        <a:cubicBezTo>
                          <a:pt x="567272" y="22635"/>
                          <a:pt x="567281" y="22178"/>
                          <a:pt x="567281" y="21985"/>
                        </a:cubicBezTo>
                        <a:cubicBezTo>
                          <a:pt x="567281" y="19848"/>
                          <a:pt x="566786" y="18342"/>
                          <a:pt x="565795" y="17468"/>
                        </a:cubicBezTo>
                        <a:cubicBezTo>
                          <a:pt x="564455" y="16283"/>
                          <a:pt x="562464" y="15690"/>
                          <a:pt x="559822" y="15690"/>
                        </a:cubicBezTo>
                        <a:cubicBezTo>
                          <a:pt x="557356" y="15690"/>
                          <a:pt x="555529" y="16128"/>
                          <a:pt x="554344" y="17003"/>
                        </a:cubicBezTo>
                        <a:cubicBezTo>
                          <a:pt x="553179" y="17856"/>
                          <a:pt x="552314" y="19381"/>
                          <a:pt x="551752" y="21577"/>
                        </a:cubicBezTo>
                        <a:lnTo>
                          <a:pt x="546623" y="20877"/>
                        </a:lnTo>
                        <a:cubicBezTo>
                          <a:pt x="547089" y="18683"/>
                          <a:pt x="547857" y="16915"/>
                          <a:pt x="548924" y="15575"/>
                        </a:cubicBezTo>
                        <a:cubicBezTo>
                          <a:pt x="549994" y="14215"/>
                          <a:pt x="551538" y="13176"/>
                          <a:pt x="553558" y="12457"/>
                        </a:cubicBezTo>
                        <a:cubicBezTo>
                          <a:pt x="555578" y="11719"/>
                          <a:pt x="557918" y="11349"/>
                          <a:pt x="560579" y="11349"/>
                        </a:cubicBezTo>
                        <a:cubicBezTo>
                          <a:pt x="563221" y="11349"/>
                          <a:pt x="565368" y="11661"/>
                          <a:pt x="567019" y="12283"/>
                        </a:cubicBezTo>
                        <a:cubicBezTo>
                          <a:pt x="568670" y="12905"/>
                          <a:pt x="569883" y="13691"/>
                          <a:pt x="570660" y="14642"/>
                        </a:cubicBezTo>
                        <a:cubicBezTo>
                          <a:pt x="571437" y="15575"/>
                          <a:pt x="571982" y="16760"/>
                          <a:pt x="572292" y="18197"/>
                        </a:cubicBezTo>
                        <a:cubicBezTo>
                          <a:pt x="572468" y="19090"/>
                          <a:pt x="572554" y="20703"/>
                          <a:pt x="572554" y="23033"/>
                        </a:cubicBezTo>
                        <a:lnTo>
                          <a:pt x="572554" y="30026"/>
                        </a:lnTo>
                        <a:cubicBezTo>
                          <a:pt x="572554" y="34903"/>
                          <a:pt x="572661" y="37991"/>
                          <a:pt x="572876" y="39292"/>
                        </a:cubicBezTo>
                        <a:cubicBezTo>
                          <a:pt x="573109" y="40573"/>
                          <a:pt x="573555" y="41807"/>
                          <a:pt x="574215" y="42992"/>
                        </a:cubicBezTo>
                        <a:lnTo>
                          <a:pt x="568737" y="42992"/>
                        </a:lnTo>
                        <a:cubicBezTo>
                          <a:pt x="568194" y="41905"/>
                          <a:pt x="567844" y="40633"/>
                          <a:pt x="567689" y="39175"/>
                        </a:cubicBezTo>
                        <a:close/>
                        <a:moveTo>
                          <a:pt x="567253" y="27462"/>
                        </a:moveTo>
                        <a:cubicBezTo>
                          <a:pt x="565349" y="28239"/>
                          <a:pt x="562493" y="28899"/>
                          <a:pt x="558685" y="29444"/>
                        </a:cubicBezTo>
                        <a:cubicBezTo>
                          <a:pt x="556529" y="29754"/>
                          <a:pt x="555004" y="30104"/>
                          <a:pt x="554111" y="30493"/>
                        </a:cubicBezTo>
                        <a:cubicBezTo>
                          <a:pt x="553217" y="30881"/>
                          <a:pt x="552528" y="31453"/>
                          <a:pt x="552043" y="32211"/>
                        </a:cubicBezTo>
                        <a:cubicBezTo>
                          <a:pt x="551557" y="32949"/>
                          <a:pt x="551314" y="33776"/>
                          <a:pt x="551314" y="34688"/>
                        </a:cubicBezTo>
                        <a:cubicBezTo>
                          <a:pt x="551314" y="36087"/>
                          <a:pt x="551838" y="37252"/>
                          <a:pt x="552888" y="38184"/>
                        </a:cubicBezTo>
                        <a:cubicBezTo>
                          <a:pt x="553956" y="39117"/>
                          <a:pt x="555509" y="39583"/>
                          <a:pt x="557549" y="39583"/>
                        </a:cubicBezTo>
                        <a:cubicBezTo>
                          <a:pt x="559569" y="39583"/>
                          <a:pt x="561366" y="39146"/>
                          <a:pt x="562940" y="38272"/>
                        </a:cubicBezTo>
                        <a:cubicBezTo>
                          <a:pt x="564513" y="37378"/>
                          <a:pt x="565669" y="36164"/>
                          <a:pt x="566407" y="34629"/>
                        </a:cubicBezTo>
                        <a:cubicBezTo>
                          <a:pt x="566970" y="33445"/>
                          <a:pt x="567253" y="31696"/>
                          <a:pt x="567253" y="29385"/>
                        </a:cubicBezTo>
                        <a:close/>
                        <a:moveTo>
                          <a:pt x="591750" y="38301"/>
                        </a:moveTo>
                        <a:lnTo>
                          <a:pt x="592508" y="42934"/>
                        </a:lnTo>
                        <a:cubicBezTo>
                          <a:pt x="591033" y="43244"/>
                          <a:pt x="589711" y="43399"/>
                          <a:pt x="588546" y="43399"/>
                        </a:cubicBezTo>
                        <a:cubicBezTo>
                          <a:pt x="586642" y="43399"/>
                          <a:pt x="585167" y="43099"/>
                          <a:pt x="584117" y="42496"/>
                        </a:cubicBezTo>
                        <a:cubicBezTo>
                          <a:pt x="583068" y="41895"/>
                          <a:pt x="582330" y="41107"/>
                          <a:pt x="581903" y="40137"/>
                        </a:cubicBezTo>
                        <a:cubicBezTo>
                          <a:pt x="581476" y="39146"/>
                          <a:pt x="581262" y="37078"/>
                          <a:pt x="581262" y="33931"/>
                        </a:cubicBezTo>
                        <a:lnTo>
                          <a:pt x="581262" y="16128"/>
                        </a:lnTo>
                        <a:lnTo>
                          <a:pt x="577416" y="16128"/>
                        </a:lnTo>
                        <a:lnTo>
                          <a:pt x="577416" y="12049"/>
                        </a:lnTo>
                        <a:lnTo>
                          <a:pt x="581262" y="12049"/>
                        </a:lnTo>
                        <a:lnTo>
                          <a:pt x="581262" y="4387"/>
                        </a:lnTo>
                        <a:lnTo>
                          <a:pt x="586477" y="1240"/>
                        </a:lnTo>
                        <a:lnTo>
                          <a:pt x="586477" y="12049"/>
                        </a:lnTo>
                        <a:lnTo>
                          <a:pt x="591750" y="12049"/>
                        </a:lnTo>
                        <a:lnTo>
                          <a:pt x="591750" y="16128"/>
                        </a:lnTo>
                        <a:lnTo>
                          <a:pt x="586477" y="16128"/>
                        </a:lnTo>
                        <a:lnTo>
                          <a:pt x="586477" y="34222"/>
                        </a:lnTo>
                        <a:cubicBezTo>
                          <a:pt x="586477" y="35718"/>
                          <a:pt x="586565" y="36680"/>
                          <a:pt x="586739" y="37107"/>
                        </a:cubicBezTo>
                        <a:cubicBezTo>
                          <a:pt x="586933" y="37533"/>
                          <a:pt x="587235" y="37874"/>
                          <a:pt x="587643" y="38126"/>
                        </a:cubicBezTo>
                        <a:cubicBezTo>
                          <a:pt x="588069" y="38379"/>
                          <a:pt x="588672" y="38505"/>
                          <a:pt x="589449" y="38505"/>
                        </a:cubicBezTo>
                        <a:cubicBezTo>
                          <a:pt x="590032" y="38505"/>
                          <a:pt x="590799" y="38436"/>
                          <a:pt x="591750" y="38301"/>
                        </a:cubicBezTo>
                        <a:close/>
                        <a:moveTo>
                          <a:pt x="596525" y="6310"/>
                        </a:moveTo>
                        <a:lnTo>
                          <a:pt x="596525" y="278"/>
                        </a:lnTo>
                        <a:lnTo>
                          <a:pt x="601769" y="278"/>
                        </a:lnTo>
                        <a:lnTo>
                          <a:pt x="601769" y="6310"/>
                        </a:lnTo>
                        <a:close/>
                        <a:moveTo>
                          <a:pt x="596525" y="42992"/>
                        </a:moveTo>
                        <a:lnTo>
                          <a:pt x="596525" y="12049"/>
                        </a:lnTo>
                        <a:lnTo>
                          <a:pt x="601769" y="12049"/>
                        </a:lnTo>
                        <a:lnTo>
                          <a:pt x="601769" y="42992"/>
                        </a:lnTo>
                        <a:close/>
                        <a:moveTo>
                          <a:pt x="607417" y="27521"/>
                        </a:moveTo>
                        <a:cubicBezTo>
                          <a:pt x="607417" y="21790"/>
                          <a:pt x="609009" y="17546"/>
                          <a:pt x="612195" y="14787"/>
                        </a:cubicBezTo>
                        <a:cubicBezTo>
                          <a:pt x="614856" y="12495"/>
                          <a:pt x="618101" y="11349"/>
                          <a:pt x="621927" y="11349"/>
                        </a:cubicBezTo>
                        <a:cubicBezTo>
                          <a:pt x="626180" y="11349"/>
                          <a:pt x="629657" y="12748"/>
                          <a:pt x="632358" y="15545"/>
                        </a:cubicBezTo>
                        <a:cubicBezTo>
                          <a:pt x="635058" y="18323"/>
                          <a:pt x="636408" y="22169"/>
                          <a:pt x="636408" y="27083"/>
                        </a:cubicBezTo>
                        <a:cubicBezTo>
                          <a:pt x="636408" y="31065"/>
                          <a:pt x="635806" y="34202"/>
                          <a:pt x="634600" y="36494"/>
                        </a:cubicBezTo>
                        <a:cubicBezTo>
                          <a:pt x="633416" y="38767"/>
                          <a:pt x="631677" y="40535"/>
                          <a:pt x="629385" y="41798"/>
                        </a:cubicBezTo>
                        <a:cubicBezTo>
                          <a:pt x="627112" y="43061"/>
                          <a:pt x="624627" y="43692"/>
                          <a:pt x="621927" y="43692"/>
                        </a:cubicBezTo>
                        <a:cubicBezTo>
                          <a:pt x="617596" y="43692"/>
                          <a:pt x="614089" y="42303"/>
                          <a:pt x="611408" y="39525"/>
                        </a:cubicBezTo>
                        <a:cubicBezTo>
                          <a:pt x="608747" y="36747"/>
                          <a:pt x="607417" y="32746"/>
                          <a:pt x="607417" y="27521"/>
                        </a:cubicBezTo>
                        <a:close/>
                        <a:moveTo>
                          <a:pt x="612807" y="27521"/>
                        </a:moveTo>
                        <a:cubicBezTo>
                          <a:pt x="612807" y="31484"/>
                          <a:pt x="613672" y="34455"/>
                          <a:pt x="615399" y="36437"/>
                        </a:cubicBezTo>
                        <a:cubicBezTo>
                          <a:pt x="617129" y="38398"/>
                          <a:pt x="619304" y="39380"/>
                          <a:pt x="621927" y="39380"/>
                        </a:cubicBezTo>
                        <a:cubicBezTo>
                          <a:pt x="624529" y="39380"/>
                          <a:pt x="626695" y="38389"/>
                          <a:pt x="628424" y="36407"/>
                        </a:cubicBezTo>
                        <a:cubicBezTo>
                          <a:pt x="630152" y="34426"/>
                          <a:pt x="631017" y="31405"/>
                          <a:pt x="631017" y="27346"/>
                        </a:cubicBezTo>
                        <a:cubicBezTo>
                          <a:pt x="631017" y="23519"/>
                          <a:pt x="630143" y="20625"/>
                          <a:pt x="628396" y="18663"/>
                        </a:cubicBezTo>
                        <a:cubicBezTo>
                          <a:pt x="626666" y="16681"/>
                          <a:pt x="624510" y="15690"/>
                          <a:pt x="621927" y="15690"/>
                        </a:cubicBezTo>
                        <a:cubicBezTo>
                          <a:pt x="619304" y="15690"/>
                          <a:pt x="617129" y="16672"/>
                          <a:pt x="615399" y="18635"/>
                        </a:cubicBezTo>
                        <a:cubicBezTo>
                          <a:pt x="613672" y="20596"/>
                          <a:pt x="612807" y="23557"/>
                          <a:pt x="612807" y="27521"/>
                        </a:cubicBezTo>
                        <a:close/>
                        <a:moveTo>
                          <a:pt x="642172" y="42992"/>
                        </a:moveTo>
                        <a:lnTo>
                          <a:pt x="642172" y="12049"/>
                        </a:lnTo>
                        <a:lnTo>
                          <a:pt x="646892" y="12049"/>
                        </a:lnTo>
                        <a:lnTo>
                          <a:pt x="646892" y="16448"/>
                        </a:lnTo>
                        <a:cubicBezTo>
                          <a:pt x="649165" y="13050"/>
                          <a:pt x="652448" y="11349"/>
                          <a:pt x="656739" y="11349"/>
                        </a:cubicBezTo>
                        <a:cubicBezTo>
                          <a:pt x="658604" y="11349"/>
                          <a:pt x="660315" y="11690"/>
                          <a:pt x="661868" y="12369"/>
                        </a:cubicBezTo>
                        <a:cubicBezTo>
                          <a:pt x="663441" y="13031"/>
                          <a:pt x="664616" y="13903"/>
                          <a:pt x="665394" y="14992"/>
                        </a:cubicBezTo>
                        <a:cubicBezTo>
                          <a:pt x="666171" y="16080"/>
                          <a:pt x="666714" y="17372"/>
                          <a:pt x="667025" y="18866"/>
                        </a:cubicBezTo>
                        <a:cubicBezTo>
                          <a:pt x="667219" y="19838"/>
                          <a:pt x="667317" y="21537"/>
                          <a:pt x="667317" y="23967"/>
                        </a:cubicBezTo>
                        <a:lnTo>
                          <a:pt x="667317" y="42992"/>
                        </a:lnTo>
                        <a:lnTo>
                          <a:pt x="662071" y="42992"/>
                        </a:lnTo>
                        <a:lnTo>
                          <a:pt x="662071" y="24170"/>
                        </a:lnTo>
                        <a:cubicBezTo>
                          <a:pt x="662071" y="22033"/>
                          <a:pt x="661868" y="20441"/>
                          <a:pt x="661461" y="19392"/>
                        </a:cubicBezTo>
                        <a:cubicBezTo>
                          <a:pt x="661051" y="18323"/>
                          <a:pt x="660324" y="17479"/>
                          <a:pt x="659274" y="16857"/>
                        </a:cubicBezTo>
                        <a:cubicBezTo>
                          <a:pt x="658245" y="16216"/>
                          <a:pt x="657032" y="15895"/>
                          <a:pt x="655633" y="15895"/>
                        </a:cubicBezTo>
                        <a:cubicBezTo>
                          <a:pt x="653399" y="15895"/>
                          <a:pt x="651466" y="16605"/>
                          <a:pt x="649834" y="18022"/>
                        </a:cubicBezTo>
                        <a:cubicBezTo>
                          <a:pt x="648223" y="19440"/>
                          <a:pt x="647416" y="22130"/>
                          <a:pt x="647416" y="26092"/>
                        </a:cubicBezTo>
                        <a:lnTo>
                          <a:pt x="647416" y="42992"/>
                        </a:lnTo>
                        <a:close/>
                        <a:moveTo>
                          <a:pt x="672876" y="33757"/>
                        </a:moveTo>
                        <a:lnTo>
                          <a:pt x="678063" y="32940"/>
                        </a:lnTo>
                        <a:cubicBezTo>
                          <a:pt x="678355" y="35018"/>
                          <a:pt x="679161" y="36611"/>
                          <a:pt x="680481" y="37719"/>
                        </a:cubicBezTo>
                        <a:cubicBezTo>
                          <a:pt x="681822" y="38825"/>
                          <a:pt x="683686" y="39380"/>
                          <a:pt x="686075" y="39380"/>
                        </a:cubicBezTo>
                        <a:cubicBezTo>
                          <a:pt x="688484" y="39380"/>
                          <a:pt x="690271" y="38894"/>
                          <a:pt x="691436" y="37922"/>
                        </a:cubicBezTo>
                        <a:cubicBezTo>
                          <a:pt x="692603" y="36932"/>
                          <a:pt x="693185" y="35775"/>
                          <a:pt x="693185" y="34455"/>
                        </a:cubicBezTo>
                        <a:cubicBezTo>
                          <a:pt x="693185" y="33271"/>
                          <a:pt x="692670" y="32337"/>
                          <a:pt x="691641" y="31658"/>
                        </a:cubicBezTo>
                        <a:cubicBezTo>
                          <a:pt x="690921" y="31191"/>
                          <a:pt x="689134" y="30600"/>
                          <a:pt x="686280" y="29881"/>
                        </a:cubicBezTo>
                        <a:cubicBezTo>
                          <a:pt x="682434" y="28909"/>
                          <a:pt x="679763" y="28074"/>
                          <a:pt x="678267" y="27374"/>
                        </a:cubicBezTo>
                        <a:cubicBezTo>
                          <a:pt x="676790" y="26657"/>
                          <a:pt x="675664" y="25675"/>
                          <a:pt x="674887" y="24432"/>
                        </a:cubicBezTo>
                        <a:cubicBezTo>
                          <a:pt x="674129" y="23169"/>
                          <a:pt x="673750" y="21780"/>
                          <a:pt x="673750" y="20265"/>
                        </a:cubicBezTo>
                        <a:cubicBezTo>
                          <a:pt x="673750" y="18887"/>
                          <a:pt x="674062" y="17615"/>
                          <a:pt x="674684" y="16448"/>
                        </a:cubicBezTo>
                        <a:cubicBezTo>
                          <a:pt x="675325" y="15264"/>
                          <a:pt x="676188" y="14282"/>
                          <a:pt x="677276" y="13505"/>
                        </a:cubicBezTo>
                        <a:cubicBezTo>
                          <a:pt x="678091" y="12905"/>
                          <a:pt x="679199" y="12399"/>
                          <a:pt x="680598" y="11990"/>
                        </a:cubicBezTo>
                        <a:cubicBezTo>
                          <a:pt x="682015" y="11563"/>
                          <a:pt x="683531" y="11349"/>
                          <a:pt x="685143" y="11349"/>
                        </a:cubicBezTo>
                        <a:cubicBezTo>
                          <a:pt x="687571" y="11349"/>
                          <a:pt x="689699" y="11699"/>
                          <a:pt x="691524" y="12399"/>
                        </a:cubicBezTo>
                        <a:cubicBezTo>
                          <a:pt x="693370" y="13098"/>
                          <a:pt x="694729" y="14051"/>
                          <a:pt x="695603" y="15254"/>
                        </a:cubicBezTo>
                        <a:cubicBezTo>
                          <a:pt x="696477" y="16438"/>
                          <a:pt x="697080" y="18032"/>
                          <a:pt x="697409" y="20033"/>
                        </a:cubicBezTo>
                        <a:lnTo>
                          <a:pt x="692282" y="20732"/>
                        </a:lnTo>
                        <a:cubicBezTo>
                          <a:pt x="692048" y="19140"/>
                          <a:pt x="691369" y="17896"/>
                          <a:pt x="690242" y="17003"/>
                        </a:cubicBezTo>
                        <a:cubicBezTo>
                          <a:pt x="689134" y="16109"/>
                          <a:pt x="687562" y="15662"/>
                          <a:pt x="685522" y="15662"/>
                        </a:cubicBezTo>
                        <a:cubicBezTo>
                          <a:pt x="683113" y="15662"/>
                          <a:pt x="681394" y="16060"/>
                          <a:pt x="680364" y="16857"/>
                        </a:cubicBezTo>
                        <a:cubicBezTo>
                          <a:pt x="679335" y="17653"/>
                          <a:pt x="678820" y="18585"/>
                          <a:pt x="678820" y="19654"/>
                        </a:cubicBezTo>
                        <a:cubicBezTo>
                          <a:pt x="678820" y="20334"/>
                          <a:pt x="679034" y="20946"/>
                          <a:pt x="679461" y="21489"/>
                        </a:cubicBezTo>
                        <a:cubicBezTo>
                          <a:pt x="679890" y="22052"/>
                          <a:pt x="680559" y="22519"/>
                          <a:pt x="681472" y="22888"/>
                        </a:cubicBezTo>
                        <a:cubicBezTo>
                          <a:pt x="681996" y="23083"/>
                          <a:pt x="683540" y="23529"/>
                          <a:pt x="686104" y="24229"/>
                        </a:cubicBezTo>
                        <a:cubicBezTo>
                          <a:pt x="689815" y="25218"/>
                          <a:pt x="692398" y="26035"/>
                          <a:pt x="693854" y="26676"/>
                        </a:cubicBezTo>
                        <a:cubicBezTo>
                          <a:pt x="695331" y="27298"/>
                          <a:pt x="696487" y="28210"/>
                          <a:pt x="697323" y="29414"/>
                        </a:cubicBezTo>
                        <a:cubicBezTo>
                          <a:pt x="698157" y="30619"/>
                          <a:pt x="698576" y="32115"/>
                          <a:pt x="698576" y="33902"/>
                        </a:cubicBezTo>
                        <a:cubicBezTo>
                          <a:pt x="698576" y="35649"/>
                          <a:pt x="698061" y="37300"/>
                          <a:pt x="697030" y="38855"/>
                        </a:cubicBezTo>
                        <a:cubicBezTo>
                          <a:pt x="696020" y="40390"/>
                          <a:pt x="694554" y="41584"/>
                          <a:pt x="692632" y="42439"/>
                        </a:cubicBezTo>
                        <a:cubicBezTo>
                          <a:pt x="690709" y="43273"/>
                          <a:pt x="688533" y="43692"/>
                          <a:pt x="686104" y="43692"/>
                        </a:cubicBezTo>
                        <a:cubicBezTo>
                          <a:pt x="682084" y="43692"/>
                          <a:pt x="679015" y="42856"/>
                          <a:pt x="676898" y="41186"/>
                        </a:cubicBezTo>
                        <a:cubicBezTo>
                          <a:pt x="674800" y="39515"/>
                          <a:pt x="673459" y="37038"/>
                          <a:pt x="672876" y="3375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0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2" name="Freeform: Shape 411">
                    <a:extLst>
                      <a:ext uri="{FF2B5EF4-FFF2-40B4-BE49-F238E27FC236}">
                        <a16:creationId xmlns:a16="http://schemas.microsoft.com/office/drawing/2014/main" id="{9F1E22F7-5EDA-9B1F-E6D4-2C3A6729419D}"/>
                      </a:ext>
                    </a:extLst>
                  </p:cNvPr>
                  <p:cNvSpPr/>
                  <p:nvPr/>
                </p:nvSpPr>
                <p:spPr>
                  <a:xfrm>
                    <a:off x="4523409" y="4870976"/>
                    <a:ext cx="279405" cy="44170"/>
                  </a:xfrm>
                  <a:custGeom>
                    <a:avLst/>
                    <a:gdLst>
                      <a:gd name="connsiteX0" fmla="*/ 21394 w 279405"/>
                      <a:gd name="connsiteY0" fmla="*/ 26990 h 44170"/>
                      <a:gd name="connsiteX1" fmla="*/ 21394 w 279405"/>
                      <a:gd name="connsiteY1" fmla="*/ 21979 h 44170"/>
                      <a:gd name="connsiteX2" fmla="*/ 39487 w 279405"/>
                      <a:gd name="connsiteY2" fmla="*/ 21950 h 44170"/>
                      <a:gd name="connsiteX3" fmla="*/ 39487 w 279405"/>
                      <a:gd name="connsiteY3" fmla="*/ 37800 h 44170"/>
                      <a:gd name="connsiteX4" fmla="*/ 30892 w 279405"/>
                      <a:gd name="connsiteY4" fmla="*/ 42812 h 44170"/>
                      <a:gd name="connsiteX5" fmla="*/ 21802 w 279405"/>
                      <a:gd name="connsiteY5" fmla="*/ 44473 h 44170"/>
                      <a:gd name="connsiteX6" fmla="*/ 10351 w 279405"/>
                      <a:gd name="connsiteY6" fmla="*/ 41792 h 44170"/>
                      <a:gd name="connsiteX7" fmla="*/ 2601 w 279405"/>
                      <a:gd name="connsiteY7" fmla="*/ 33983 h 44170"/>
                      <a:gd name="connsiteX8" fmla="*/ -22 w 279405"/>
                      <a:gd name="connsiteY8" fmla="*/ 22591 h 44170"/>
                      <a:gd name="connsiteX9" fmla="*/ 2572 w 279405"/>
                      <a:gd name="connsiteY9" fmla="*/ 10965 h 44170"/>
                      <a:gd name="connsiteX10" fmla="*/ 10089 w 279405"/>
                      <a:gd name="connsiteY10" fmla="*/ 2924 h 44170"/>
                      <a:gd name="connsiteX11" fmla="*/ 21364 w 279405"/>
                      <a:gd name="connsiteY11" fmla="*/ 302 h 44170"/>
                      <a:gd name="connsiteX12" fmla="*/ 29726 w 279405"/>
                      <a:gd name="connsiteY12" fmla="*/ 1816 h 44170"/>
                      <a:gd name="connsiteX13" fmla="*/ 35611 w 279405"/>
                      <a:gd name="connsiteY13" fmla="*/ 5983 h 44170"/>
                      <a:gd name="connsiteX14" fmla="*/ 38847 w 279405"/>
                      <a:gd name="connsiteY14" fmla="*/ 12976 h 44170"/>
                      <a:gd name="connsiteX15" fmla="*/ 33748 w 279405"/>
                      <a:gd name="connsiteY15" fmla="*/ 14374 h 44170"/>
                      <a:gd name="connsiteX16" fmla="*/ 31358 w 279405"/>
                      <a:gd name="connsiteY16" fmla="*/ 9247 h 44170"/>
                      <a:gd name="connsiteX17" fmla="*/ 27279 w 279405"/>
                      <a:gd name="connsiteY17" fmla="*/ 6275 h 44170"/>
                      <a:gd name="connsiteX18" fmla="*/ 21394 w 279405"/>
                      <a:gd name="connsiteY18" fmla="*/ 5139 h 44170"/>
                      <a:gd name="connsiteX19" fmla="*/ 14692 w 279405"/>
                      <a:gd name="connsiteY19" fmla="*/ 6333 h 44170"/>
                      <a:gd name="connsiteX20" fmla="*/ 10118 w 279405"/>
                      <a:gd name="connsiteY20" fmla="*/ 9421 h 44170"/>
                      <a:gd name="connsiteX21" fmla="*/ 7437 w 279405"/>
                      <a:gd name="connsiteY21" fmla="*/ 13645 h 44170"/>
                      <a:gd name="connsiteX22" fmla="*/ 5805 w 279405"/>
                      <a:gd name="connsiteY22" fmla="*/ 22241 h 44170"/>
                      <a:gd name="connsiteX23" fmla="*/ 7757 w 279405"/>
                      <a:gd name="connsiteY23" fmla="*/ 31798 h 44170"/>
                      <a:gd name="connsiteX24" fmla="*/ 13498 w 279405"/>
                      <a:gd name="connsiteY24" fmla="*/ 37509 h 44170"/>
                      <a:gd name="connsiteX25" fmla="*/ 21480 w 279405"/>
                      <a:gd name="connsiteY25" fmla="*/ 39374 h 44170"/>
                      <a:gd name="connsiteX26" fmla="*/ 28649 w 279405"/>
                      <a:gd name="connsiteY26" fmla="*/ 37975 h 44170"/>
                      <a:gd name="connsiteX27" fmla="*/ 33951 w 279405"/>
                      <a:gd name="connsiteY27" fmla="*/ 34945 h 44170"/>
                      <a:gd name="connsiteX28" fmla="*/ 33951 w 279405"/>
                      <a:gd name="connsiteY28" fmla="*/ 26990 h 44170"/>
                      <a:gd name="connsiteX29" fmla="*/ 46650 w 279405"/>
                      <a:gd name="connsiteY29" fmla="*/ 43744 h 44170"/>
                      <a:gd name="connsiteX30" fmla="*/ 46650 w 279405"/>
                      <a:gd name="connsiteY30" fmla="*/ 1030 h 44170"/>
                      <a:gd name="connsiteX31" fmla="*/ 51895 w 279405"/>
                      <a:gd name="connsiteY31" fmla="*/ 1030 h 44170"/>
                      <a:gd name="connsiteX32" fmla="*/ 51895 w 279405"/>
                      <a:gd name="connsiteY32" fmla="*/ 43744 h 44170"/>
                      <a:gd name="connsiteX33" fmla="*/ 57688 w 279405"/>
                      <a:gd name="connsiteY33" fmla="*/ 28273 h 44170"/>
                      <a:gd name="connsiteX34" fmla="*/ 62467 w 279405"/>
                      <a:gd name="connsiteY34" fmla="*/ 15539 h 44170"/>
                      <a:gd name="connsiteX35" fmla="*/ 72198 w 279405"/>
                      <a:gd name="connsiteY35" fmla="*/ 12101 h 44170"/>
                      <a:gd name="connsiteX36" fmla="*/ 82628 w 279405"/>
                      <a:gd name="connsiteY36" fmla="*/ 16297 h 44170"/>
                      <a:gd name="connsiteX37" fmla="*/ 86679 w 279405"/>
                      <a:gd name="connsiteY37" fmla="*/ 27836 h 44170"/>
                      <a:gd name="connsiteX38" fmla="*/ 84873 w 279405"/>
                      <a:gd name="connsiteY38" fmla="*/ 37247 h 44170"/>
                      <a:gd name="connsiteX39" fmla="*/ 79657 w 279405"/>
                      <a:gd name="connsiteY39" fmla="*/ 42550 h 44170"/>
                      <a:gd name="connsiteX40" fmla="*/ 72198 w 279405"/>
                      <a:gd name="connsiteY40" fmla="*/ 44444 h 44170"/>
                      <a:gd name="connsiteX41" fmla="*/ 61679 w 279405"/>
                      <a:gd name="connsiteY41" fmla="*/ 40277 h 44170"/>
                      <a:gd name="connsiteX42" fmla="*/ 57688 w 279405"/>
                      <a:gd name="connsiteY42" fmla="*/ 28273 h 44170"/>
                      <a:gd name="connsiteX43" fmla="*/ 63077 w 279405"/>
                      <a:gd name="connsiteY43" fmla="*/ 28273 h 44170"/>
                      <a:gd name="connsiteX44" fmla="*/ 65672 w 279405"/>
                      <a:gd name="connsiteY44" fmla="*/ 37189 h 44170"/>
                      <a:gd name="connsiteX45" fmla="*/ 72198 w 279405"/>
                      <a:gd name="connsiteY45" fmla="*/ 40132 h 44170"/>
                      <a:gd name="connsiteX46" fmla="*/ 78695 w 279405"/>
                      <a:gd name="connsiteY46" fmla="*/ 37159 h 44170"/>
                      <a:gd name="connsiteX47" fmla="*/ 81289 w 279405"/>
                      <a:gd name="connsiteY47" fmla="*/ 28098 h 44170"/>
                      <a:gd name="connsiteX48" fmla="*/ 78666 w 279405"/>
                      <a:gd name="connsiteY48" fmla="*/ 19415 h 44170"/>
                      <a:gd name="connsiteX49" fmla="*/ 72198 w 279405"/>
                      <a:gd name="connsiteY49" fmla="*/ 16442 h 44170"/>
                      <a:gd name="connsiteX50" fmla="*/ 65672 w 279405"/>
                      <a:gd name="connsiteY50" fmla="*/ 19387 h 44170"/>
                      <a:gd name="connsiteX51" fmla="*/ 63077 w 279405"/>
                      <a:gd name="connsiteY51" fmla="*/ 28273 h 44170"/>
                      <a:gd name="connsiteX52" fmla="*/ 97279 w 279405"/>
                      <a:gd name="connsiteY52" fmla="*/ 43744 h 44170"/>
                      <a:gd name="connsiteX53" fmla="*/ 92414 w 279405"/>
                      <a:gd name="connsiteY53" fmla="*/ 43744 h 44170"/>
                      <a:gd name="connsiteX54" fmla="*/ 92414 w 279405"/>
                      <a:gd name="connsiteY54" fmla="*/ 1030 h 44170"/>
                      <a:gd name="connsiteX55" fmla="*/ 97658 w 279405"/>
                      <a:gd name="connsiteY55" fmla="*/ 1030 h 44170"/>
                      <a:gd name="connsiteX56" fmla="*/ 97658 w 279405"/>
                      <a:gd name="connsiteY56" fmla="*/ 16268 h 44170"/>
                      <a:gd name="connsiteX57" fmla="*/ 106137 w 279405"/>
                      <a:gd name="connsiteY57" fmla="*/ 12101 h 44170"/>
                      <a:gd name="connsiteX58" fmla="*/ 111528 w 279405"/>
                      <a:gd name="connsiteY58" fmla="*/ 13267 h 44170"/>
                      <a:gd name="connsiteX59" fmla="*/ 115724 w 279405"/>
                      <a:gd name="connsiteY59" fmla="*/ 16502 h 44170"/>
                      <a:gd name="connsiteX60" fmla="*/ 118316 w 279405"/>
                      <a:gd name="connsiteY60" fmla="*/ 21512 h 44170"/>
                      <a:gd name="connsiteX61" fmla="*/ 119248 w 279405"/>
                      <a:gd name="connsiteY61" fmla="*/ 27807 h 44170"/>
                      <a:gd name="connsiteX62" fmla="*/ 115315 w 279405"/>
                      <a:gd name="connsiteY62" fmla="*/ 40103 h 44170"/>
                      <a:gd name="connsiteX63" fmla="*/ 105875 w 279405"/>
                      <a:gd name="connsiteY63" fmla="*/ 44444 h 44170"/>
                      <a:gd name="connsiteX64" fmla="*/ 97279 w 279405"/>
                      <a:gd name="connsiteY64" fmla="*/ 39869 h 44170"/>
                      <a:gd name="connsiteX65" fmla="*/ 97221 w 279405"/>
                      <a:gd name="connsiteY65" fmla="*/ 28040 h 44170"/>
                      <a:gd name="connsiteX66" fmla="*/ 98737 w 279405"/>
                      <a:gd name="connsiteY66" fmla="*/ 36081 h 44170"/>
                      <a:gd name="connsiteX67" fmla="*/ 105438 w 279405"/>
                      <a:gd name="connsiteY67" fmla="*/ 40132 h 44170"/>
                      <a:gd name="connsiteX68" fmla="*/ 111381 w 279405"/>
                      <a:gd name="connsiteY68" fmla="*/ 37159 h 44170"/>
                      <a:gd name="connsiteX69" fmla="*/ 113887 w 279405"/>
                      <a:gd name="connsiteY69" fmla="*/ 28243 h 44170"/>
                      <a:gd name="connsiteX70" fmla="*/ 111469 w 279405"/>
                      <a:gd name="connsiteY70" fmla="*/ 19299 h 44170"/>
                      <a:gd name="connsiteX71" fmla="*/ 105672 w 279405"/>
                      <a:gd name="connsiteY71" fmla="*/ 16414 h 44170"/>
                      <a:gd name="connsiteX72" fmla="*/ 99728 w 279405"/>
                      <a:gd name="connsiteY72" fmla="*/ 19415 h 44170"/>
                      <a:gd name="connsiteX73" fmla="*/ 97221 w 279405"/>
                      <a:gd name="connsiteY73" fmla="*/ 28040 h 44170"/>
                      <a:gd name="connsiteX74" fmla="*/ 145437 w 279405"/>
                      <a:gd name="connsiteY74" fmla="*/ 39927 h 44170"/>
                      <a:gd name="connsiteX75" fmla="*/ 139814 w 279405"/>
                      <a:gd name="connsiteY75" fmla="*/ 43424 h 44170"/>
                      <a:gd name="connsiteX76" fmla="*/ 134046 w 279405"/>
                      <a:gd name="connsiteY76" fmla="*/ 44444 h 44170"/>
                      <a:gd name="connsiteX77" fmla="*/ 126207 w 279405"/>
                      <a:gd name="connsiteY77" fmla="*/ 41966 h 44170"/>
                      <a:gd name="connsiteX78" fmla="*/ 123468 w 279405"/>
                      <a:gd name="connsiteY78" fmla="*/ 35586 h 44170"/>
                      <a:gd name="connsiteX79" fmla="*/ 124489 w 279405"/>
                      <a:gd name="connsiteY79" fmla="*/ 31448 h 44170"/>
                      <a:gd name="connsiteX80" fmla="*/ 127198 w 279405"/>
                      <a:gd name="connsiteY80" fmla="*/ 28419 h 44170"/>
                      <a:gd name="connsiteX81" fmla="*/ 130986 w 279405"/>
                      <a:gd name="connsiteY81" fmla="*/ 26699 h 44170"/>
                      <a:gd name="connsiteX82" fmla="*/ 135647 w 279405"/>
                      <a:gd name="connsiteY82" fmla="*/ 25913 h 44170"/>
                      <a:gd name="connsiteX83" fmla="*/ 145001 w 279405"/>
                      <a:gd name="connsiteY83" fmla="*/ 24107 h 44170"/>
                      <a:gd name="connsiteX84" fmla="*/ 145030 w 279405"/>
                      <a:gd name="connsiteY84" fmla="*/ 22737 h 44170"/>
                      <a:gd name="connsiteX85" fmla="*/ 143543 w 279405"/>
                      <a:gd name="connsiteY85" fmla="*/ 18220 h 44170"/>
                      <a:gd name="connsiteX86" fmla="*/ 137570 w 279405"/>
                      <a:gd name="connsiteY86" fmla="*/ 16442 h 44170"/>
                      <a:gd name="connsiteX87" fmla="*/ 132093 w 279405"/>
                      <a:gd name="connsiteY87" fmla="*/ 17755 h 44170"/>
                      <a:gd name="connsiteX88" fmla="*/ 129500 w 279405"/>
                      <a:gd name="connsiteY88" fmla="*/ 22329 h 44170"/>
                      <a:gd name="connsiteX89" fmla="*/ 124372 w 279405"/>
                      <a:gd name="connsiteY89" fmla="*/ 21629 h 44170"/>
                      <a:gd name="connsiteX90" fmla="*/ 126674 w 279405"/>
                      <a:gd name="connsiteY90" fmla="*/ 16327 h 44170"/>
                      <a:gd name="connsiteX91" fmla="*/ 131306 w 279405"/>
                      <a:gd name="connsiteY91" fmla="*/ 13209 h 44170"/>
                      <a:gd name="connsiteX92" fmla="*/ 138328 w 279405"/>
                      <a:gd name="connsiteY92" fmla="*/ 12101 h 44170"/>
                      <a:gd name="connsiteX93" fmla="*/ 144767 w 279405"/>
                      <a:gd name="connsiteY93" fmla="*/ 13035 h 44170"/>
                      <a:gd name="connsiteX94" fmla="*/ 148410 w 279405"/>
                      <a:gd name="connsiteY94" fmla="*/ 15394 h 44170"/>
                      <a:gd name="connsiteX95" fmla="*/ 150040 w 279405"/>
                      <a:gd name="connsiteY95" fmla="*/ 18949 h 44170"/>
                      <a:gd name="connsiteX96" fmla="*/ 150304 w 279405"/>
                      <a:gd name="connsiteY96" fmla="*/ 23785 h 44170"/>
                      <a:gd name="connsiteX97" fmla="*/ 150304 w 279405"/>
                      <a:gd name="connsiteY97" fmla="*/ 30778 h 44170"/>
                      <a:gd name="connsiteX98" fmla="*/ 150624 w 279405"/>
                      <a:gd name="connsiteY98" fmla="*/ 40044 h 44170"/>
                      <a:gd name="connsiteX99" fmla="*/ 151965 w 279405"/>
                      <a:gd name="connsiteY99" fmla="*/ 43744 h 44170"/>
                      <a:gd name="connsiteX100" fmla="*/ 146486 w 279405"/>
                      <a:gd name="connsiteY100" fmla="*/ 43744 h 44170"/>
                      <a:gd name="connsiteX101" fmla="*/ 145437 w 279405"/>
                      <a:gd name="connsiteY101" fmla="*/ 39927 h 44170"/>
                      <a:gd name="connsiteX102" fmla="*/ 145001 w 279405"/>
                      <a:gd name="connsiteY102" fmla="*/ 28214 h 44170"/>
                      <a:gd name="connsiteX103" fmla="*/ 136434 w 279405"/>
                      <a:gd name="connsiteY103" fmla="*/ 30196 h 44170"/>
                      <a:gd name="connsiteX104" fmla="*/ 131859 w 279405"/>
                      <a:gd name="connsiteY104" fmla="*/ 31245 h 44170"/>
                      <a:gd name="connsiteX105" fmla="*/ 129791 w 279405"/>
                      <a:gd name="connsiteY105" fmla="*/ 32963 h 44170"/>
                      <a:gd name="connsiteX106" fmla="*/ 129062 w 279405"/>
                      <a:gd name="connsiteY106" fmla="*/ 35440 h 44170"/>
                      <a:gd name="connsiteX107" fmla="*/ 130636 w 279405"/>
                      <a:gd name="connsiteY107" fmla="*/ 38936 h 44170"/>
                      <a:gd name="connsiteX108" fmla="*/ 135299 w 279405"/>
                      <a:gd name="connsiteY108" fmla="*/ 40335 h 44170"/>
                      <a:gd name="connsiteX109" fmla="*/ 140688 w 279405"/>
                      <a:gd name="connsiteY109" fmla="*/ 39024 h 44170"/>
                      <a:gd name="connsiteX110" fmla="*/ 144155 w 279405"/>
                      <a:gd name="connsiteY110" fmla="*/ 35381 h 44170"/>
                      <a:gd name="connsiteX111" fmla="*/ 145001 w 279405"/>
                      <a:gd name="connsiteY111" fmla="*/ 30137 h 44170"/>
                      <a:gd name="connsiteX112" fmla="*/ 157933 w 279405"/>
                      <a:gd name="connsiteY112" fmla="*/ 43744 h 44170"/>
                      <a:gd name="connsiteX113" fmla="*/ 157933 w 279405"/>
                      <a:gd name="connsiteY113" fmla="*/ 1030 h 44170"/>
                      <a:gd name="connsiteX114" fmla="*/ 163177 w 279405"/>
                      <a:gd name="connsiteY114" fmla="*/ 1030 h 44170"/>
                      <a:gd name="connsiteX115" fmla="*/ 163177 w 279405"/>
                      <a:gd name="connsiteY115" fmla="*/ 43744 h 44170"/>
                      <a:gd name="connsiteX116" fmla="*/ 192828 w 279405"/>
                      <a:gd name="connsiteY116" fmla="*/ 43744 h 44170"/>
                      <a:gd name="connsiteX117" fmla="*/ 183360 w 279405"/>
                      <a:gd name="connsiteY117" fmla="*/ 12801 h 44170"/>
                      <a:gd name="connsiteX118" fmla="*/ 188778 w 279405"/>
                      <a:gd name="connsiteY118" fmla="*/ 12801 h 44170"/>
                      <a:gd name="connsiteX119" fmla="*/ 193702 w 279405"/>
                      <a:gd name="connsiteY119" fmla="*/ 30661 h 44170"/>
                      <a:gd name="connsiteX120" fmla="*/ 195537 w 279405"/>
                      <a:gd name="connsiteY120" fmla="*/ 37306 h 44170"/>
                      <a:gd name="connsiteX121" fmla="*/ 197140 w 279405"/>
                      <a:gd name="connsiteY121" fmla="*/ 30923 h 44170"/>
                      <a:gd name="connsiteX122" fmla="*/ 202065 w 279405"/>
                      <a:gd name="connsiteY122" fmla="*/ 12801 h 44170"/>
                      <a:gd name="connsiteX123" fmla="*/ 207455 w 279405"/>
                      <a:gd name="connsiteY123" fmla="*/ 12801 h 44170"/>
                      <a:gd name="connsiteX124" fmla="*/ 212088 w 279405"/>
                      <a:gd name="connsiteY124" fmla="*/ 30749 h 44170"/>
                      <a:gd name="connsiteX125" fmla="*/ 213632 w 279405"/>
                      <a:gd name="connsiteY125" fmla="*/ 36663 h 44170"/>
                      <a:gd name="connsiteX126" fmla="*/ 215410 w 279405"/>
                      <a:gd name="connsiteY126" fmla="*/ 30692 h 44170"/>
                      <a:gd name="connsiteX127" fmla="*/ 220711 w 279405"/>
                      <a:gd name="connsiteY127" fmla="*/ 12801 h 44170"/>
                      <a:gd name="connsiteX128" fmla="*/ 225810 w 279405"/>
                      <a:gd name="connsiteY128" fmla="*/ 12801 h 44170"/>
                      <a:gd name="connsiteX129" fmla="*/ 216137 w 279405"/>
                      <a:gd name="connsiteY129" fmla="*/ 43744 h 44170"/>
                      <a:gd name="connsiteX130" fmla="*/ 210690 w 279405"/>
                      <a:gd name="connsiteY130" fmla="*/ 43744 h 44170"/>
                      <a:gd name="connsiteX131" fmla="*/ 205765 w 279405"/>
                      <a:gd name="connsiteY131" fmla="*/ 25213 h 44170"/>
                      <a:gd name="connsiteX132" fmla="*/ 204570 w 279405"/>
                      <a:gd name="connsiteY132" fmla="*/ 19940 h 44170"/>
                      <a:gd name="connsiteX133" fmla="*/ 198306 w 279405"/>
                      <a:gd name="connsiteY133" fmla="*/ 43744 h 44170"/>
                      <a:gd name="connsiteX134" fmla="*/ 250019 w 279405"/>
                      <a:gd name="connsiteY134" fmla="*/ 39927 h 44170"/>
                      <a:gd name="connsiteX135" fmla="*/ 244396 w 279405"/>
                      <a:gd name="connsiteY135" fmla="*/ 43424 h 44170"/>
                      <a:gd name="connsiteX136" fmla="*/ 238626 w 279405"/>
                      <a:gd name="connsiteY136" fmla="*/ 44444 h 44170"/>
                      <a:gd name="connsiteX137" fmla="*/ 230789 w 279405"/>
                      <a:gd name="connsiteY137" fmla="*/ 41966 h 44170"/>
                      <a:gd name="connsiteX138" fmla="*/ 228049 w 279405"/>
                      <a:gd name="connsiteY138" fmla="*/ 35586 h 44170"/>
                      <a:gd name="connsiteX139" fmla="*/ 229069 w 279405"/>
                      <a:gd name="connsiteY139" fmla="*/ 31448 h 44170"/>
                      <a:gd name="connsiteX140" fmla="*/ 231778 w 279405"/>
                      <a:gd name="connsiteY140" fmla="*/ 28419 h 44170"/>
                      <a:gd name="connsiteX141" fmla="*/ 235566 w 279405"/>
                      <a:gd name="connsiteY141" fmla="*/ 26699 h 44170"/>
                      <a:gd name="connsiteX142" fmla="*/ 240229 w 279405"/>
                      <a:gd name="connsiteY142" fmla="*/ 25913 h 44170"/>
                      <a:gd name="connsiteX143" fmla="*/ 249581 w 279405"/>
                      <a:gd name="connsiteY143" fmla="*/ 24107 h 44170"/>
                      <a:gd name="connsiteX144" fmla="*/ 249611 w 279405"/>
                      <a:gd name="connsiteY144" fmla="*/ 22737 h 44170"/>
                      <a:gd name="connsiteX145" fmla="*/ 248124 w 279405"/>
                      <a:gd name="connsiteY145" fmla="*/ 18220 h 44170"/>
                      <a:gd name="connsiteX146" fmla="*/ 242151 w 279405"/>
                      <a:gd name="connsiteY146" fmla="*/ 16442 h 44170"/>
                      <a:gd name="connsiteX147" fmla="*/ 236674 w 279405"/>
                      <a:gd name="connsiteY147" fmla="*/ 17755 h 44170"/>
                      <a:gd name="connsiteX148" fmla="*/ 234080 w 279405"/>
                      <a:gd name="connsiteY148" fmla="*/ 22329 h 44170"/>
                      <a:gd name="connsiteX149" fmla="*/ 228952 w 279405"/>
                      <a:gd name="connsiteY149" fmla="*/ 21629 h 44170"/>
                      <a:gd name="connsiteX150" fmla="*/ 231254 w 279405"/>
                      <a:gd name="connsiteY150" fmla="*/ 16327 h 44170"/>
                      <a:gd name="connsiteX151" fmla="*/ 235888 w 279405"/>
                      <a:gd name="connsiteY151" fmla="*/ 13209 h 44170"/>
                      <a:gd name="connsiteX152" fmla="*/ 242909 w 279405"/>
                      <a:gd name="connsiteY152" fmla="*/ 12101 h 44170"/>
                      <a:gd name="connsiteX153" fmla="*/ 249349 w 279405"/>
                      <a:gd name="connsiteY153" fmla="*/ 13035 h 44170"/>
                      <a:gd name="connsiteX154" fmla="*/ 252990 w 279405"/>
                      <a:gd name="connsiteY154" fmla="*/ 15394 h 44170"/>
                      <a:gd name="connsiteX155" fmla="*/ 254622 w 279405"/>
                      <a:gd name="connsiteY155" fmla="*/ 18949 h 44170"/>
                      <a:gd name="connsiteX156" fmla="*/ 254884 w 279405"/>
                      <a:gd name="connsiteY156" fmla="*/ 23785 h 44170"/>
                      <a:gd name="connsiteX157" fmla="*/ 254884 w 279405"/>
                      <a:gd name="connsiteY157" fmla="*/ 30778 h 44170"/>
                      <a:gd name="connsiteX158" fmla="*/ 255205 w 279405"/>
                      <a:gd name="connsiteY158" fmla="*/ 40044 h 44170"/>
                      <a:gd name="connsiteX159" fmla="*/ 256545 w 279405"/>
                      <a:gd name="connsiteY159" fmla="*/ 43744 h 44170"/>
                      <a:gd name="connsiteX160" fmla="*/ 251067 w 279405"/>
                      <a:gd name="connsiteY160" fmla="*/ 43744 h 44170"/>
                      <a:gd name="connsiteX161" fmla="*/ 250019 w 279405"/>
                      <a:gd name="connsiteY161" fmla="*/ 39927 h 44170"/>
                      <a:gd name="connsiteX162" fmla="*/ 249581 w 279405"/>
                      <a:gd name="connsiteY162" fmla="*/ 28214 h 44170"/>
                      <a:gd name="connsiteX163" fmla="*/ 241015 w 279405"/>
                      <a:gd name="connsiteY163" fmla="*/ 30196 h 44170"/>
                      <a:gd name="connsiteX164" fmla="*/ 236441 w 279405"/>
                      <a:gd name="connsiteY164" fmla="*/ 31245 h 44170"/>
                      <a:gd name="connsiteX165" fmla="*/ 234372 w 279405"/>
                      <a:gd name="connsiteY165" fmla="*/ 32963 h 44170"/>
                      <a:gd name="connsiteX166" fmla="*/ 233643 w 279405"/>
                      <a:gd name="connsiteY166" fmla="*/ 35440 h 44170"/>
                      <a:gd name="connsiteX167" fmla="*/ 235216 w 279405"/>
                      <a:gd name="connsiteY167" fmla="*/ 38936 h 44170"/>
                      <a:gd name="connsiteX168" fmla="*/ 239879 w 279405"/>
                      <a:gd name="connsiteY168" fmla="*/ 40335 h 44170"/>
                      <a:gd name="connsiteX169" fmla="*/ 245270 w 279405"/>
                      <a:gd name="connsiteY169" fmla="*/ 39024 h 44170"/>
                      <a:gd name="connsiteX170" fmla="*/ 248737 w 279405"/>
                      <a:gd name="connsiteY170" fmla="*/ 35381 h 44170"/>
                      <a:gd name="connsiteX171" fmla="*/ 249581 w 279405"/>
                      <a:gd name="connsiteY171" fmla="*/ 30137 h 44170"/>
                      <a:gd name="connsiteX172" fmla="*/ 262572 w 279405"/>
                      <a:gd name="connsiteY172" fmla="*/ 43744 h 44170"/>
                      <a:gd name="connsiteX173" fmla="*/ 262572 w 279405"/>
                      <a:gd name="connsiteY173" fmla="*/ 12801 h 44170"/>
                      <a:gd name="connsiteX174" fmla="*/ 267292 w 279405"/>
                      <a:gd name="connsiteY174" fmla="*/ 12801 h 44170"/>
                      <a:gd name="connsiteX175" fmla="*/ 267292 w 279405"/>
                      <a:gd name="connsiteY175" fmla="*/ 17493 h 44170"/>
                      <a:gd name="connsiteX176" fmla="*/ 270613 w 279405"/>
                      <a:gd name="connsiteY176" fmla="*/ 13151 h 44170"/>
                      <a:gd name="connsiteX177" fmla="*/ 273992 w 279405"/>
                      <a:gd name="connsiteY177" fmla="*/ 12101 h 44170"/>
                      <a:gd name="connsiteX178" fmla="*/ 279383 w 279405"/>
                      <a:gd name="connsiteY178" fmla="*/ 13792 h 44170"/>
                      <a:gd name="connsiteX179" fmla="*/ 277577 w 279405"/>
                      <a:gd name="connsiteY179" fmla="*/ 18658 h 44170"/>
                      <a:gd name="connsiteX180" fmla="*/ 273730 w 279405"/>
                      <a:gd name="connsiteY180" fmla="*/ 17521 h 44170"/>
                      <a:gd name="connsiteX181" fmla="*/ 270642 w 279405"/>
                      <a:gd name="connsiteY181" fmla="*/ 18570 h 44170"/>
                      <a:gd name="connsiteX182" fmla="*/ 268690 w 279405"/>
                      <a:gd name="connsiteY182" fmla="*/ 21426 h 44170"/>
                      <a:gd name="connsiteX183" fmla="*/ 267816 w 279405"/>
                      <a:gd name="connsiteY183" fmla="*/ 27545 h 44170"/>
                      <a:gd name="connsiteX184" fmla="*/ 267816 w 279405"/>
                      <a:gd name="connsiteY184" fmla="*/ 43744 h 441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</a:cxnLst>
                    <a:rect l="l" t="t" r="r" b="b"/>
                    <a:pathLst>
                      <a:path w="279405" h="44170">
                        <a:moveTo>
                          <a:pt x="21394" y="26990"/>
                        </a:moveTo>
                        <a:lnTo>
                          <a:pt x="21394" y="21979"/>
                        </a:lnTo>
                        <a:lnTo>
                          <a:pt x="39487" y="21950"/>
                        </a:lnTo>
                        <a:lnTo>
                          <a:pt x="39487" y="37800"/>
                        </a:lnTo>
                        <a:cubicBezTo>
                          <a:pt x="36710" y="40015"/>
                          <a:pt x="33845" y="41685"/>
                          <a:pt x="30892" y="42812"/>
                        </a:cubicBezTo>
                        <a:cubicBezTo>
                          <a:pt x="27939" y="43920"/>
                          <a:pt x="24909" y="44473"/>
                          <a:pt x="21802" y="44473"/>
                        </a:cubicBezTo>
                        <a:cubicBezTo>
                          <a:pt x="17606" y="44473"/>
                          <a:pt x="13789" y="43579"/>
                          <a:pt x="10351" y="41792"/>
                        </a:cubicBezTo>
                        <a:cubicBezTo>
                          <a:pt x="6932" y="39986"/>
                          <a:pt x="4349" y="37382"/>
                          <a:pt x="2601" y="33983"/>
                        </a:cubicBezTo>
                        <a:cubicBezTo>
                          <a:pt x="852" y="30585"/>
                          <a:pt x="-22" y="26787"/>
                          <a:pt x="-22" y="22591"/>
                        </a:cubicBezTo>
                        <a:cubicBezTo>
                          <a:pt x="-22" y="18434"/>
                          <a:pt x="843" y="14560"/>
                          <a:pt x="2572" y="10965"/>
                        </a:cubicBezTo>
                        <a:cubicBezTo>
                          <a:pt x="4319" y="7353"/>
                          <a:pt x="6825" y="4672"/>
                          <a:pt x="10089" y="2924"/>
                        </a:cubicBezTo>
                        <a:cubicBezTo>
                          <a:pt x="13351" y="1175"/>
                          <a:pt x="17111" y="302"/>
                          <a:pt x="21364" y="302"/>
                        </a:cubicBezTo>
                        <a:cubicBezTo>
                          <a:pt x="24453" y="302"/>
                          <a:pt x="27241" y="807"/>
                          <a:pt x="29726" y="1816"/>
                        </a:cubicBezTo>
                        <a:cubicBezTo>
                          <a:pt x="32233" y="2807"/>
                          <a:pt x="34194" y="4196"/>
                          <a:pt x="35611" y="5983"/>
                        </a:cubicBezTo>
                        <a:cubicBezTo>
                          <a:pt x="37031" y="7770"/>
                          <a:pt x="38108" y="10102"/>
                          <a:pt x="38847" y="12976"/>
                        </a:cubicBezTo>
                        <a:lnTo>
                          <a:pt x="33748" y="14374"/>
                        </a:lnTo>
                        <a:cubicBezTo>
                          <a:pt x="33107" y="12199"/>
                          <a:pt x="32309" y="10490"/>
                          <a:pt x="31358" y="9247"/>
                        </a:cubicBezTo>
                        <a:cubicBezTo>
                          <a:pt x="30406" y="8003"/>
                          <a:pt x="29047" y="7012"/>
                          <a:pt x="27279" y="6275"/>
                        </a:cubicBezTo>
                        <a:cubicBezTo>
                          <a:pt x="25512" y="5518"/>
                          <a:pt x="23550" y="5139"/>
                          <a:pt x="21394" y="5139"/>
                        </a:cubicBezTo>
                        <a:cubicBezTo>
                          <a:pt x="18810" y="5139"/>
                          <a:pt x="16577" y="5537"/>
                          <a:pt x="14692" y="6333"/>
                        </a:cubicBezTo>
                        <a:cubicBezTo>
                          <a:pt x="12808" y="7110"/>
                          <a:pt x="11283" y="8139"/>
                          <a:pt x="10118" y="9421"/>
                        </a:cubicBezTo>
                        <a:cubicBezTo>
                          <a:pt x="8972" y="10703"/>
                          <a:pt x="8078" y="12111"/>
                          <a:pt x="7437" y="13645"/>
                        </a:cubicBezTo>
                        <a:cubicBezTo>
                          <a:pt x="6349" y="16287"/>
                          <a:pt x="5805" y="19153"/>
                          <a:pt x="5805" y="22241"/>
                        </a:cubicBezTo>
                        <a:cubicBezTo>
                          <a:pt x="5805" y="26049"/>
                          <a:pt x="6456" y="29234"/>
                          <a:pt x="7757" y="31798"/>
                        </a:cubicBezTo>
                        <a:cubicBezTo>
                          <a:pt x="9079" y="34362"/>
                          <a:pt x="10992" y="36265"/>
                          <a:pt x="13498" y="37509"/>
                        </a:cubicBezTo>
                        <a:cubicBezTo>
                          <a:pt x="16003" y="38752"/>
                          <a:pt x="18664" y="39374"/>
                          <a:pt x="21480" y="39374"/>
                        </a:cubicBezTo>
                        <a:cubicBezTo>
                          <a:pt x="23929" y="39374"/>
                          <a:pt x="26317" y="38907"/>
                          <a:pt x="28649" y="37975"/>
                        </a:cubicBezTo>
                        <a:cubicBezTo>
                          <a:pt x="30979" y="37023"/>
                          <a:pt x="32747" y="36013"/>
                          <a:pt x="33951" y="34945"/>
                        </a:cubicBezTo>
                        <a:lnTo>
                          <a:pt x="33951" y="26990"/>
                        </a:lnTo>
                        <a:close/>
                        <a:moveTo>
                          <a:pt x="46650" y="43744"/>
                        </a:moveTo>
                        <a:lnTo>
                          <a:pt x="46650" y="1030"/>
                        </a:lnTo>
                        <a:lnTo>
                          <a:pt x="51895" y="1030"/>
                        </a:lnTo>
                        <a:lnTo>
                          <a:pt x="51895" y="43744"/>
                        </a:lnTo>
                        <a:close/>
                        <a:moveTo>
                          <a:pt x="57688" y="28273"/>
                        </a:moveTo>
                        <a:cubicBezTo>
                          <a:pt x="57688" y="22542"/>
                          <a:pt x="59281" y="18298"/>
                          <a:pt x="62467" y="15539"/>
                        </a:cubicBezTo>
                        <a:cubicBezTo>
                          <a:pt x="65128" y="13247"/>
                          <a:pt x="68371" y="12101"/>
                          <a:pt x="72198" y="12101"/>
                        </a:cubicBezTo>
                        <a:cubicBezTo>
                          <a:pt x="76452" y="12101"/>
                          <a:pt x="79929" y="13500"/>
                          <a:pt x="82628" y="16297"/>
                        </a:cubicBezTo>
                        <a:cubicBezTo>
                          <a:pt x="85328" y="19075"/>
                          <a:pt x="86679" y="22921"/>
                          <a:pt x="86679" y="27836"/>
                        </a:cubicBezTo>
                        <a:cubicBezTo>
                          <a:pt x="86679" y="31817"/>
                          <a:pt x="86076" y="34955"/>
                          <a:pt x="84873" y="37247"/>
                        </a:cubicBezTo>
                        <a:cubicBezTo>
                          <a:pt x="83688" y="39519"/>
                          <a:pt x="81949" y="41287"/>
                          <a:pt x="79657" y="42550"/>
                        </a:cubicBezTo>
                        <a:cubicBezTo>
                          <a:pt x="77384" y="43813"/>
                          <a:pt x="74897" y="44444"/>
                          <a:pt x="72198" y="44444"/>
                        </a:cubicBezTo>
                        <a:cubicBezTo>
                          <a:pt x="67866" y="44444"/>
                          <a:pt x="64361" y="43055"/>
                          <a:pt x="61679" y="40277"/>
                        </a:cubicBezTo>
                        <a:cubicBezTo>
                          <a:pt x="59019" y="37499"/>
                          <a:pt x="57688" y="33498"/>
                          <a:pt x="57688" y="28273"/>
                        </a:cubicBezTo>
                        <a:close/>
                        <a:moveTo>
                          <a:pt x="63077" y="28273"/>
                        </a:moveTo>
                        <a:cubicBezTo>
                          <a:pt x="63077" y="32236"/>
                          <a:pt x="63942" y="35207"/>
                          <a:pt x="65672" y="37189"/>
                        </a:cubicBezTo>
                        <a:cubicBezTo>
                          <a:pt x="67399" y="39150"/>
                          <a:pt x="69576" y="40132"/>
                          <a:pt x="72198" y="40132"/>
                        </a:cubicBezTo>
                        <a:cubicBezTo>
                          <a:pt x="74801" y="40132"/>
                          <a:pt x="76967" y="39141"/>
                          <a:pt x="78695" y="37159"/>
                        </a:cubicBezTo>
                        <a:cubicBezTo>
                          <a:pt x="80424" y="35178"/>
                          <a:pt x="81289" y="32157"/>
                          <a:pt x="81289" y="28098"/>
                        </a:cubicBezTo>
                        <a:cubicBezTo>
                          <a:pt x="81289" y="24271"/>
                          <a:pt x="80415" y="21377"/>
                          <a:pt x="78666" y="19415"/>
                        </a:cubicBezTo>
                        <a:cubicBezTo>
                          <a:pt x="76937" y="17433"/>
                          <a:pt x="74782" y="16442"/>
                          <a:pt x="72198" y="16442"/>
                        </a:cubicBezTo>
                        <a:cubicBezTo>
                          <a:pt x="69576" y="16442"/>
                          <a:pt x="67399" y="17424"/>
                          <a:pt x="65672" y="19387"/>
                        </a:cubicBezTo>
                        <a:cubicBezTo>
                          <a:pt x="63942" y="21348"/>
                          <a:pt x="63077" y="24310"/>
                          <a:pt x="63077" y="28273"/>
                        </a:cubicBezTo>
                        <a:close/>
                        <a:moveTo>
                          <a:pt x="97279" y="43744"/>
                        </a:moveTo>
                        <a:lnTo>
                          <a:pt x="92414" y="43744"/>
                        </a:lnTo>
                        <a:lnTo>
                          <a:pt x="92414" y="1030"/>
                        </a:lnTo>
                        <a:lnTo>
                          <a:pt x="97658" y="1030"/>
                        </a:lnTo>
                        <a:lnTo>
                          <a:pt x="97658" y="16268"/>
                        </a:lnTo>
                        <a:cubicBezTo>
                          <a:pt x="99873" y="13490"/>
                          <a:pt x="102699" y="12101"/>
                          <a:pt x="106137" y="12101"/>
                        </a:cubicBezTo>
                        <a:cubicBezTo>
                          <a:pt x="108041" y="12101"/>
                          <a:pt x="109837" y="12490"/>
                          <a:pt x="111528" y="13267"/>
                        </a:cubicBezTo>
                        <a:cubicBezTo>
                          <a:pt x="113237" y="14024"/>
                          <a:pt x="114635" y="15103"/>
                          <a:pt x="115724" y="16502"/>
                        </a:cubicBezTo>
                        <a:cubicBezTo>
                          <a:pt x="116830" y="17881"/>
                          <a:pt x="117695" y="19551"/>
                          <a:pt x="118316" y="21512"/>
                        </a:cubicBezTo>
                        <a:cubicBezTo>
                          <a:pt x="118938" y="23475"/>
                          <a:pt x="119248" y="25572"/>
                          <a:pt x="119248" y="27807"/>
                        </a:cubicBezTo>
                        <a:cubicBezTo>
                          <a:pt x="119248" y="33110"/>
                          <a:pt x="117938" y="37208"/>
                          <a:pt x="115315" y="40103"/>
                        </a:cubicBezTo>
                        <a:cubicBezTo>
                          <a:pt x="112693" y="42996"/>
                          <a:pt x="109546" y="44444"/>
                          <a:pt x="105875" y="44444"/>
                        </a:cubicBezTo>
                        <a:cubicBezTo>
                          <a:pt x="102223" y="44444"/>
                          <a:pt x="99358" y="42919"/>
                          <a:pt x="97279" y="39869"/>
                        </a:cubicBezTo>
                        <a:close/>
                        <a:moveTo>
                          <a:pt x="97221" y="28040"/>
                        </a:moveTo>
                        <a:cubicBezTo>
                          <a:pt x="97221" y="31750"/>
                          <a:pt x="97726" y="34430"/>
                          <a:pt x="98737" y="36081"/>
                        </a:cubicBezTo>
                        <a:cubicBezTo>
                          <a:pt x="100388" y="38781"/>
                          <a:pt x="102622" y="40132"/>
                          <a:pt x="105438" y="40132"/>
                        </a:cubicBezTo>
                        <a:cubicBezTo>
                          <a:pt x="107731" y="40132"/>
                          <a:pt x="109711" y="39141"/>
                          <a:pt x="111381" y="37159"/>
                        </a:cubicBezTo>
                        <a:cubicBezTo>
                          <a:pt x="113053" y="35159"/>
                          <a:pt x="113887" y="32186"/>
                          <a:pt x="113887" y="28243"/>
                        </a:cubicBezTo>
                        <a:cubicBezTo>
                          <a:pt x="113887" y="24202"/>
                          <a:pt x="113082" y="21222"/>
                          <a:pt x="111469" y="19299"/>
                        </a:cubicBezTo>
                        <a:cubicBezTo>
                          <a:pt x="109877" y="17376"/>
                          <a:pt x="107943" y="16414"/>
                          <a:pt x="105672" y="16414"/>
                        </a:cubicBezTo>
                        <a:cubicBezTo>
                          <a:pt x="103380" y="16414"/>
                          <a:pt x="101398" y="17414"/>
                          <a:pt x="99728" y="19415"/>
                        </a:cubicBezTo>
                        <a:cubicBezTo>
                          <a:pt x="98057" y="21396"/>
                          <a:pt x="97221" y="24271"/>
                          <a:pt x="97221" y="28040"/>
                        </a:cubicBezTo>
                        <a:close/>
                        <a:moveTo>
                          <a:pt x="145437" y="39927"/>
                        </a:moveTo>
                        <a:cubicBezTo>
                          <a:pt x="143495" y="41578"/>
                          <a:pt x="141620" y="42743"/>
                          <a:pt x="139814" y="43424"/>
                        </a:cubicBezTo>
                        <a:cubicBezTo>
                          <a:pt x="138027" y="44103"/>
                          <a:pt x="136104" y="44444"/>
                          <a:pt x="134046" y="44444"/>
                        </a:cubicBezTo>
                        <a:cubicBezTo>
                          <a:pt x="130646" y="44444"/>
                          <a:pt x="128033" y="43618"/>
                          <a:pt x="126207" y="41966"/>
                        </a:cubicBezTo>
                        <a:cubicBezTo>
                          <a:pt x="124382" y="40296"/>
                          <a:pt x="123468" y="38169"/>
                          <a:pt x="123468" y="35586"/>
                        </a:cubicBezTo>
                        <a:cubicBezTo>
                          <a:pt x="123468" y="34071"/>
                          <a:pt x="123808" y="32691"/>
                          <a:pt x="124489" y="31448"/>
                        </a:cubicBezTo>
                        <a:cubicBezTo>
                          <a:pt x="125188" y="30187"/>
                          <a:pt x="126091" y="29177"/>
                          <a:pt x="127198" y="28419"/>
                        </a:cubicBezTo>
                        <a:cubicBezTo>
                          <a:pt x="128325" y="27661"/>
                          <a:pt x="129588" y="27087"/>
                          <a:pt x="130986" y="26699"/>
                        </a:cubicBezTo>
                        <a:cubicBezTo>
                          <a:pt x="132016" y="26427"/>
                          <a:pt x="133569" y="26165"/>
                          <a:pt x="135647" y="25913"/>
                        </a:cubicBezTo>
                        <a:cubicBezTo>
                          <a:pt x="139883" y="25408"/>
                          <a:pt x="143000" y="24805"/>
                          <a:pt x="145001" y="24107"/>
                        </a:cubicBezTo>
                        <a:cubicBezTo>
                          <a:pt x="145020" y="23387"/>
                          <a:pt x="145030" y="22930"/>
                          <a:pt x="145030" y="22737"/>
                        </a:cubicBezTo>
                        <a:cubicBezTo>
                          <a:pt x="145030" y="20600"/>
                          <a:pt x="144534" y="19094"/>
                          <a:pt x="143543" y="18220"/>
                        </a:cubicBezTo>
                        <a:cubicBezTo>
                          <a:pt x="142204" y="17035"/>
                          <a:pt x="140212" y="16442"/>
                          <a:pt x="137570" y="16442"/>
                        </a:cubicBezTo>
                        <a:cubicBezTo>
                          <a:pt x="135104" y="16442"/>
                          <a:pt x="133279" y="16880"/>
                          <a:pt x="132093" y="17755"/>
                        </a:cubicBezTo>
                        <a:cubicBezTo>
                          <a:pt x="130927" y="18608"/>
                          <a:pt x="130063" y="20133"/>
                          <a:pt x="129500" y="22329"/>
                        </a:cubicBezTo>
                        <a:lnTo>
                          <a:pt x="124372" y="21629"/>
                        </a:lnTo>
                        <a:cubicBezTo>
                          <a:pt x="124838" y="19435"/>
                          <a:pt x="125605" y="17667"/>
                          <a:pt x="126674" y="16327"/>
                        </a:cubicBezTo>
                        <a:cubicBezTo>
                          <a:pt x="127742" y="14967"/>
                          <a:pt x="129286" y="13928"/>
                          <a:pt x="131306" y="13209"/>
                        </a:cubicBezTo>
                        <a:cubicBezTo>
                          <a:pt x="133326" y="12471"/>
                          <a:pt x="135666" y="12101"/>
                          <a:pt x="138328" y="12101"/>
                        </a:cubicBezTo>
                        <a:cubicBezTo>
                          <a:pt x="140970" y="12101"/>
                          <a:pt x="143116" y="12413"/>
                          <a:pt x="144767" y="13035"/>
                        </a:cubicBezTo>
                        <a:cubicBezTo>
                          <a:pt x="146419" y="13657"/>
                          <a:pt x="147633" y="14443"/>
                          <a:pt x="148410" y="15394"/>
                        </a:cubicBezTo>
                        <a:cubicBezTo>
                          <a:pt x="149187" y="16327"/>
                          <a:pt x="149730" y="17512"/>
                          <a:pt x="150040" y="18949"/>
                        </a:cubicBezTo>
                        <a:cubicBezTo>
                          <a:pt x="150216" y="19842"/>
                          <a:pt x="150304" y="21455"/>
                          <a:pt x="150304" y="23785"/>
                        </a:cubicBezTo>
                        <a:lnTo>
                          <a:pt x="150304" y="30778"/>
                        </a:lnTo>
                        <a:cubicBezTo>
                          <a:pt x="150304" y="35655"/>
                          <a:pt x="150410" y="38743"/>
                          <a:pt x="150624" y="40044"/>
                        </a:cubicBezTo>
                        <a:cubicBezTo>
                          <a:pt x="150857" y="41326"/>
                          <a:pt x="151303" y="42559"/>
                          <a:pt x="151965" y="43744"/>
                        </a:cubicBezTo>
                        <a:lnTo>
                          <a:pt x="146486" y="43744"/>
                        </a:lnTo>
                        <a:cubicBezTo>
                          <a:pt x="145942" y="42657"/>
                          <a:pt x="145592" y="41385"/>
                          <a:pt x="145437" y="39927"/>
                        </a:cubicBezTo>
                        <a:close/>
                        <a:moveTo>
                          <a:pt x="145001" y="28214"/>
                        </a:moveTo>
                        <a:cubicBezTo>
                          <a:pt x="143097" y="28991"/>
                          <a:pt x="140241" y="29651"/>
                          <a:pt x="136434" y="30196"/>
                        </a:cubicBezTo>
                        <a:cubicBezTo>
                          <a:pt x="134279" y="30506"/>
                          <a:pt x="132754" y="30856"/>
                          <a:pt x="131859" y="31245"/>
                        </a:cubicBezTo>
                        <a:cubicBezTo>
                          <a:pt x="130966" y="31633"/>
                          <a:pt x="130277" y="32205"/>
                          <a:pt x="129791" y="32963"/>
                        </a:cubicBezTo>
                        <a:cubicBezTo>
                          <a:pt x="129305" y="33701"/>
                          <a:pt x="129062" y="34528"/>
                          <a:pt x="129062" y="35440"/>
                        </a:cubicBezTo>
                        <a:cubicBezTo>
                          <a:pt x="129062" y="36839"/>
                          <a:pt x="129588" y="38004"/>
                          <a:pt x="130636" y="38936"/>
                        </a:cubicBezTo>
                        <a:cubicBezTo>
                          <a:pt x="131704" y="39869"/>
                          <a:pt x="133258" y="40335"/>
                          <a:pt x="135299" y="40335"/>
                        </a:cubicBezTo>
                        <a:cubicBezTo>
                          <a:pt x="137317" y="40335"/>
                          <a:pt x="139116" y="39898"/>
                          <a:pt x="140688" y="39024"/>
                        </a:cubicBezTo>
                        <a:cubicBezTo>
                          <a:pt x="142261" y="38130"/>
                          <a:pt x="143417" y="36916"/>
                          <a:pt x="144155" y="35381"/>
                        </a:cubicBezTo>
                        <a:cubicBezTo>
                          <a:pt x="144719" y="34197"/>
                          <a:pt x="145001" y="32448"/>
                          <a:pt x="145001" y="30137"/>
                        </a:cubicBezTo>
                        <a:close/>
                        <a:moveTo>
                          <a:pt x="157933" y="43744"/>
                        </a:moveTo>
                        <a:lnTo>
                          <a:pt x="157933" y="1030"/>
                        </a:lnTo>
                        <a:lnTo>
                          <a:pt x="163177" y="1030"/>
                        </a:lnTo>
                        <a:lnTo>
                          <a:pt x="163177" y="43744"/>
                        </a:lnTo>
                        <a:close/>
                        <a:moveTo>
                          <a:pt x="192828" y="43744"/>
                        </a:moveTo>
                        <a:lnTo>
                          <a:pt x="183360" y="12801"/>
                        </a:lnTo>
                        <a:lnTo>
                          <a:pt x="188778" y="12801"/>
                        </a:lnTo>
                        <a:lnTo>
                          <a:pt x="193702" y="30661"/>
                        </a:lnTo>
                        <a:lnTo>
                          <a:pt x="195537" y="37306"/>
                        </a:lnTo>
                        <a:cubicBezTo>
                          <a:pt x="195616" y="36975"/>
                          <a:pt x="196149" y="34847"/>
                          <a:pt x="197140" y="30923"/>
                        </a:cubicBezTo>
                        <a:lnTo>
                          <a:pt x="202065" y="12801"/>
                        </a:lnTo>
                        <a:lnTo>
                          <a:pt x="207455" y="12801"/>
                        </a:lnTo>
                        <a:lnTo>
                          <a:pt x="212088" y="30749"/>
                        </a:lnTo>
                        <a:lnTo>
                          <a:pt x="213632" y="36663"/>
                        </a:lnTo>
                        <a:lnTo>
                          <a:pt x="215410" y="30692"/>
                        </a:lnTo>
                        <a:lnTo>
                          <a:pt x="220711" y="12801"/>
                        </a:lnTo>
                        <a:lnTo>
                          <a:pt x="225810" y="12801"/>
                        </a:lnTo>
                        <a:lnTo>
                          <a:pt x="216137" y="43744"/>
                        </a:lnTo>
                        <a:lnTo>
                          <a:pt x="210690" y="43744"/>
                        </a:lnTo>
                        <a:lnTo>
                          <a:pt x="205765" y="25213"/>
                        </a:lnTo>
                        <a:lnTo>
                          <a:pt x="204570" y="19940"/>
                        </a:lnTo>
                        <a:lnTo>
                          <a:pt x="198306" y="43744"/>
                        </a:lnTo>
                        <a:close/>
                        <a:moveTo>
                          <a:pt x="250019" y="39927"/>
                        </a:moveTo>
                        <a:cubicBezTo>
                          <a:pt x="248077" y="41578"/>
                          <a:pt x="246202" y="42743"/>
                          <a:pt x="244396" y="43424"/>
                        </a:cubicBezTo>
                        <a:cubicBezTo>
                          <a:pt x="242609" y="44103"/>
                          <a:pt x="240684" y="44444"/>
                          <a:pt x="238626" y="44444"/>
                        </a:cubicBezTo>
                        <a:cubicBezTo>
                          <a:pt x="235227" y="44444"/>
                          <a:pt x="232614" y="43618"/>
                          <a:pt x="230789" y="41966"/>
                        </a:cubicBezTo>
                        <a:cubicBezTo>
                          <a:pt x="228962" y="40296"/>
                          <a:pt x="228049" y="38169"/>
                          <a:pt x="228049" y="35586"/>
                        </a:cubicBezTo>
                        <a:cubicBezTo>
                          <a:pt x="228049" y="34071"/>
                          <a:pt x="228390" y="32691"/>
                          <a:pt x="229069" y="31448"/>
                        </a:cubicBezTo>
                        <a:cubicBezTo>
                          <a:pt x="229769" y="30187"/>
                          <a:pt x="230672" y="29177"/>
                          <a:pt x="231778" y="28419"/>
                        </a:cubicBezTo>
                        <a:cubicBezTo>
                          <a:pt x="232905" y="27661"/>
                          <a:pt x="234168" y="27087"/>
                          <a:pt x="235566" y="26699"/>
                        </a:cubicBezTo>
                        <a:cubicBezTo>
                          <a:pt x="236596" y="26427"/>
                          <a:pt x="238151" y="26165"/>
                          <a:pt x="240229" y="25913"/>
                        </a:cubicBezTo>
                        <a:cubicBezTo>
                          <a:pt x="244463" y="25408"/>
                          <a:pt x="247581" y="24805"/>
                          <a:pt x="249581" y="24107"/>
                        </a:cubicBezTo>
                        <a:cubicBezTo>
                          <a:pt x="249601" y="23387"/>
                          <a:pt x="249611" y="22930"/>
                          <a:pt x="249611" y="22737"/>
                        </a:cubicBezTo>
                        <a:cubicBezTo>
                          <a:pt x="249611" y="20600"/>
                          <a:pt x="249115" y="19094"/>
                          <a:pt x="248124" y="18220"/>
                        </a:cubicBezTo>
                        <a:cubicBezTo>
                          <a:pt x="246783" y="17035"/>
                          <a:pt x="244794" y="16442"/>
                          <a:pt x="242151" y="16442"/>
                        </a:cubicBezTo>
                        <a:cubicBezTo>
                          <a:pt x="239685" y="16442"/>
                          <a:pt x="237858" y="16880"/>
                          <a:pt x="236674" y="17755"/>
                        </a:cubicBezTo>
                        <a:cubicBezTo>
                          <a:pt x="235509" y="18608"/>
                          <a:pt x="234644" y="20133"/>
                          <a:pt x="234080" y="22329"/>
                        </a:cubicBezTo>
                        <a:lnTo>
                          <a:pt x="228952" y="21629"/>
                        </a:lnTo>
                        <a:cubicBezTo>
                          <a:pt x="229419" y="19435"/>
                          <a:pt x="230186" y="17667"/>
                          <a:pt x="231254" y="16327"/>
                        </a:cubicBezTo>
                        <a:cubicBezTo>
                          <a:pt x="232323" y="14967"/>
                          <a:pt x="233867" y="13928"/>
                          <a:pt x="235888" y="13209"/>
                        </a:cubicBezTo>
                        <a:cubicBezTo>
                          <a:pt x="237908" y="12471"/>
                          <a:pt x="240248" y="12101"/>
                          <a:pt x="242909" y="12101"/>
                        </a:cubicBezTo>
                        <a:cubicBezTo>
                          <a:pt x="245551" y="12101"/>
                          <a:pt x="247698" y="12413"/>
                          <a:pt x="249349" y="13035"/>
                        </a:cubicBezTo>
                        <a:cubicBezTo>
                          <a:pt x="251000" y="13657"/>
                          <a:pt x="252213" y="14443"/>
                          <a:pt x="252990" y="15394"/>
                        </a:cubicBezTo>
                        <a:cubicBezTo>
                          <a:pt x="253767" y="16327"/>
                          <a:pt x="254312" y="17512"/>
                          <a:pt x="254622" y="18949"/>
                        </a:cubicBezTo>
                        <a:cubicBezTo>
                          <a:pt x="254796" y="19842"/>
                          <a:pt x="254884" y="21455"/>
                          <a:pt x="254884" y="23785"/>
                        </a:cubicBezTo>
                        <a:lnTo>
                          <a:pt x="254884" y="30778"/>
                        </a:lnTo>
                        <a:cubicBezTo>
                          <a:pt x="254884" y="35655"/>
                          <a:pt x="254991" y="38743"/>
                          <a:pt x="255205" y="40044"/>
                        </a:cubicBezTo>
                        <a:cubicBezTo>
                          <a:pt x="255437" y="41326"/>
                          <a:pt x="255885" y="42559"/>
                          <a:pt x="256545" y="43744"/>
                        </a:cubicBezTo>
                        <a:lnTo>
                          <a:pt x="251067" y="43744"/>
                        </a:lnTo>
                        <a:cubicBezTo>
                          <a:pt x="250524" y="42657"/>
                          <a:pt x="250174" y="41385"/>
                          <a:pt x="250019" y="39927"/>
                        </a:cubicBezTo>
                        <a:close/>
                        <a:moveTo>
                          <a:pt x="249581" y="28214"/>
                        </a:moveTo>
                        <a:cubicBezTo>
                          <a:pt x="247677" y="28991"/>
                          <a:pt x="244822" y="29651"/>
                          <a:pt x="241015" y="30196"/>
                        </a:cubicBezTo>
                        <a:cubicBezTo>
                          <a:pt x="238859" y="30506"/>
                          <a:pt x="237334" y="30856"/>
                          <a:pt x="236441" y="31245"/>
                        </a:cubicBezTo>
                        <a:cubicBezTo>
                          <a:pt x="235547" y="31633"/>
                          <a:pt x="234858" y="32205"/>
                          <a:pt x="234372" y="32963"/>
                        </a:cubicBezTo>
                        <a:cubicBezTo>
                          <a:pt x="233886" y="33701"/>
                          <a:pt x="233643" y="34528"/>
                          <a:pt x="233643" y="35440"/>
                        </a:cubicBezTo>
                        <a:cubicBezTo>
                          <a:pt x="233643" y="36839"/>
                          <a:pt x="234168" y="38004"/>
                          <a:pt x="235216" y="38936"/>
                        </a:cubicBezTo>
                        <a:cubicBezTo>
                          <a:pt x="236286" y="39869"/>
                          <a:pt x="237839" y="40335"/>
                          <a:pt x="239879" y="40335"/>
                        </a:cubicBezTo>
                        <a:cubicBezTo>
                          <a:pt x="241899" y="40335"/>
                          <a:pt x="243695" y="39898"/>
                          <a:pt x="245270" y="39024"/>
                        </a:cubicBezTo>
                        <a:cubicBezTo>
                          <a:pt x="246843" y="38130"/>
                          <a:pt x="247998" y="36916"/>
                          <a:pt x="248737" y="35381"/>
                        </a:cubicBezTo>
                        <a:cubicBezTo>
                          <a:pt x="249299" y="34197"/>
                          <a:pt x="249581" y="32448"/>
                          <a:pt x="249581" y="30137"/>
                        </a:cubicBezTo>
                        <a:close/>
                        <a:moveTo>
                          <a:pt x="262572" y="43744"/>
                        </a:moveTo>
                        <a:lnTo>
                          <a:pt x="262572" y="12801"/>
                        </a:lnTo>
                        <a:lnTo>
                          <a:pt x="267292" y="12801"/>
                        </a:lnTo>
                        <a:lnTo>
                          <a:pt x="267292" y="17493"/>
                        </a:lnTo>
                        <a:cubicBezTo>
                          <a:pt x="268495" y="15296"/>
                          <a:pt x="269603" y="13850"/>
                          <a:pt x="270613" y="13151"/>
                        </a:cubicBezTo>
                        <a:cubicBezTo>
                          <a:pt x="271643" y="12451"/>
                          <a:pt x="272769" y="12101"/>
                          <a:pt x="273992" y="12101"/>
                        </a:cubicBezTo>
                        <a:cubicBezTo>
                          <a:pt x="275760" y="12101"/>
                          <a:pt x="277556" y="12666"/>
                          <a:pt x="279383" y="13792"/>
                        </a:cubicBezTo>
                        <a:lnTo>
                          <a:pt x="277577" y="18658"/>
                        </a:lnTo>
                        <a:cubicBezTo>
                          <a:pt x="276295" y="17900"/>
                          <a:pt x="275012" y="17521"/>
                          <a:pt x="273730" y="17521"/>
                        </a:cubicBezTo>
                        <a:cubicBezTo>
                          <a:pt x="272584" y="17521"/>
                          <a:pt x="271555" y="17871"/>
                          <a:pt x="270642" y="18570"/>
                        </a:cubicBezTo>
                        <a:cubicBezTo>
                          <a:pt x="269729" y="19251"/>
                          <a:pt x="269079" y="20202"/>
                          <a:pt x="268690" y="21426"/>
                        </a:cubicBezTo>
                        <a:cubicBezTo>
                          <a:pt x="268107" y="23290"/>
                          <a:pt x="267816" y="25329"/>
                          <a:pt x="267816" y="27545"/>
                        </a:cubicBezTo>
                        <a:lnTo>
                          <a:pt x="267816" y="4374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10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3" name="Freeform: Shape 412">
                    <a:extLst>
                      <a:ext uri="{FF2B5EF4-FFF2-40B4-BE49-F238E27FC236}">
                        <a16:creationId xmlns:a16="http://schemas.microsoft.com/office/drawing/2014/main" id="{20BEB4F3-54E7-726D-CED8-DC92876FB532}"/>
                      </a:ext>
                    </a:extLst>
                  </p:cNvPr>
                  <p:cNvSpPr/>
                  <p:nvPr/>
                </p:nvSpPr>
                <p:spPr>
                  <a:xfrm>
                    <a:off x="4985817" y="4871360"/>
                    <a:ext cx="500162" cy="43414"/>
                  </a:xfrm>
                  <a:custGeom>
                    <a:avLst/>
                    <a:gdLst>
                      <a:gd name="connsiteX0" fmla="*/ 11388 w 500162"/>
                      <a:gd name="connsiteY0" fmla="*/ 43016 h 43414"/>
                      <a:gd name="connsiteX1" fmla="*/ 54 w 500162"/>
                      <a:gd name="connsiteY1" fmla="*/ 302 h 43414"/>
                      <a:gd name="connsiteX2" fmla="*/ 5853 w 500162"/>
                      <a:gd name="connsiteY2" fmla="*/ 302 h 43414"/>
                      <a:gd name="connsiteX3" fmla="*/ 12350 w 500162"/>
                      <a:gd name="connsiteY3" fmla="*/ 28302 h 43414"/>
                      <a:gd name="connsiteX4" fmla="*/ 14156 w 500162"/>
                      <a:gd name="connsiteY4" fmla="*/ 37043 h 43414"/>
                      <a:gd name="connsiteX5" fmla="*/ 16079 w 500162"/>
                      <a:gd name="connsiteY5" fmla="*/ 29148 h 43414"/>
                      <a:gd name="connsiteX6" fmla="*/ 24208 w 500162"/>
                      <a:gd name="connsiteY6" fmla="*/ 302 h 43414"/>
                      <a:gd name="connsiteX7" fmla="*/ 31027 w 500162"/>
                      <a:gd name="connsiteY7" fmla="*/ 302 h 43414"/>
                      <a:gd name="connsiteX8" fmla="*/ 37145 w 500162"/>
                      <a:gd name="connsiteY8" fmla="*/ 21921 h 43414"/>
                      <a:gd name="connsiteX9" fmla="*/ 40466 w 500162"/>
                      <a:gd name="connsiteY9" fmla="*/ 37043 h 43414"/>
                      <a:gd name="connsiteX10" fmla="*/ 42594 w 500162"/>
                      <a:gd name="connsiteY10" fmla="*/ 27749 h 43414"/>
                      <a:gd name="connsiteX11" fmla="*/ 49294 w 500162"/>
                      <a:gd name="connsiteY11" fmla="*/ 302 h 43414"/>
                      <a:gd name="connsiteX12" fmla="*/ 54976 w 500162"/>
                      <a:gd name="connsiteY12" fmla="*/ 302 h 43414"/>
                      <a:gd name="connsiteX13" fmla="*/ 43264 w 500162"/>
                      <a:gd name="connsiteY13" fmla="*/ 43016 h 43414"/>
                      <a:gd name="connsiteX14" fmla="*/ 37815 w 500162"/>
                      <a:gd name="connsiteY14" fmla="*/ 43016 h 43414"/>
                      <a:gd name="connsiteX15" fmla="*/ 28811 w 500162"/>
                      <a:gd name="connsiteY15" fmla="*/ 10471 h 43414"/>
                      <a:gd name="connsiteX16" fmla="*/ 27472 w 500162"/>
                      <a:gd name="connsiteY16" fmla="*/ 5460 h 43414"/>
                      <a:gd name="connsiteX17" fmla="*/ 26219 w 500162"/>
                      <a:gd name="connsiteY17" fmla="*/ 10471 h 43414"/>
                      <a:gd name="connsiteX18" fmla="*/ 17158 w 500162"/>
                      <a:gd name="connsiteY18" fmla="*/ 43016 h 43414"/>
                      <a:gd name="connsiteX19" fmla="*/ 79300 w 500162"/>
                      <a:gd name="connsiteY19" fmla="*/ 33052 h 43414"/>
                      <a:gd name="connsiteX20" fmla="*/ 84720 w 500162"/>
                      <a:gd name="connsiteY20" fmla="*/ 33722 h 43414"/>
                      <a:gd name="connsiteX21" fmla="*/ 79971 w 500162"/>
                      <a:gd name="connsiteY21" fmla="*/ 41094 h 43414"/>
                      <a:gd name="connsiteX22" fmla="*/ 71113 w 500162"/>
                      <a:gd name="connsiteY22" fmla="*/ 43716 h 43414"/>
                      <a:gd name="connsiteX23" fmla="*/ 60332 w 500162"/>
                      <a:gd name="connsiteY23" fmla="*/ 39550 h 43414"/>
                      <a:gd name="connsiteX24" fmla="*/ 56370 w 500162"/>
                      <a:gd name="connsiteY24" fmla="*/ 27808 h 43414"/>
                      <a:gd name="connsiteX25" fmla="*/ 60391 w 500162"/>
                      <a:gd name="connsiteY25" fmla="*/ 15686 h 43414"/>
                      <a:gd name="connsiteX26" fmla="*/ 70822 w 500162"/>
                      <a:gd name="connsiteY26" fmla="*/ 11374 h 43414"/>
                      <a:gd name="connsiteX27" fmla="*/ 80961 w 500162"/>
                      <a:gd name="connsiteY27" fmla="*/ 15600 h 43414"/>
                      <a:gd name="connsiteX28" fmla="*/ 84894 w 500162"/>
                      <a:gd name="connsiteY28" fmla="*/ 27487 h 43414"/>
                      <a:gd name="connsiteX29" fmla="*/ 84865 w 500162"/>
                      <a:gd name="connsiteY29" fmla="*/ 28885 h 43414"/>
                      <a:gd name="connsiteX30" fmla="*/ 61790 w 500162"/>
                      <a:gd name="connsiteY30" fmla="*/ 28885 h 43414"/>
                      <a:gd name="connsiteX31" fmla="*/ 64673 w 500162"/>
                      <a:gd name="connsiteY31" fmla="*/ 36693 h 43414"/>
                      <a:gd name="connsiteX32" fmla="*/ 71142 w 500162"/>
                      <a:gd name="connsiteY32" fmla="*/ 39404 h 43414"/>
                      <a:gd name="connsiteX33" fmla="*/ 76066 w 500162"/>
                      <a:gd name="connsiteY33" fmla="*/ 37889 h 43414"/>
                      <a:gd name="connsiteX34" fmla="*/ 79300 w 500162"/>
                      <a:gd name="connsiteY34" fmla="*/ 33052 h 43414"/>
                      <a:gd name="connsiteX35" fmla="*/ 62081 w 500162"/>
                      <a:gd name="connsiteY35" fmla="*/ 24573 h 43414"/>
                      <a:gd name="connsiteX36" fmla="*/ 79359 w 500162"/>
                      <a:gd name="connsiteY36" fmla="*/ 24573 h 43414"/>
                      <a:gd name="connsiteX37" fmla="*/ 77377 w 500162"/>
                      <a:gd name="connsiteY37" fmla="*/ 18717 h 43414"/>
                      <a:gd name="connsiteX38" fmla="*/ 70880 w 500162"/>
                      <a:gd name="connsiteY38" fmla="*/ 15686 h 43414"/>
                      <a:gd name="connsiteX39" fmla="*/ 64790 w 500162"/>
                      <a:gd name="connsiteY39" fmla="*/ 18105 h 43414"/>
                      <a:gd name="connsiteX40" fmla="*/ 62081 w 500162"/>
                      <a:gd name="connsiteY40" fmla="*/ 24573 h 43414"/>
                      <a:gd name="connsiteX41" fmla="*/ 111113 w 500162"/>
                      <a:gd name="connsiteY41" fmla="*/ 39200 h 43414"/>
                      <a:gd name="connsiteX42" fmla="*/ 105489 w 500162"/>
                      <a:gd name="connsiteY42" fmla="*/ 42697 h 43414"/>
                      <a:gd name="connsiteX43" fmla="*/ 99720 w 500162"/>
                      <a:gd name="connsiteY43" fmla="*/ 43716 h 43414"/>
                      <a:gd name="connsiteX44" fmla="*/ 91882 w 500162"/>
                      <a:gd name="connsiteY44" fmla="*/ 41239 h 43414"/>
                      <a:gd name="connsiteX45" fmla="*/ 89144 w 500162"/>
                      <a:gd name="connsiteY45" fmla="*/ 34858 h 43414"/>
                      <a:gd name="connsiteX46" fmla="*/ 90164 w 500162"/>
                      <a:gd name="connsiteY46" fmla="*/ 30720 h 43414"/>
                      <a:gd name="connsiteX47" fmla="*/ 92873 w 500162"/>
                      <a:gd name="connsiteY47" fmla="*/ 27691 h 43414"/>
                      <a:gd name="connsiteX48" fmla="*/ 96661 w 500162"/>
                      <a:gd name="connsiteY48" fmla="*/ 25972 h 43414"/>
                      <a:gd name="connsiteX49" fmla="*/ 101323 w 500162"/>
                      <a:gd name="connsiteY49" fmla="*/ 25185 h 43414"/>
                      <a:gd name="connsiteX50" fmla="*/ 110675 w 500162"/>
                      <a:gd name="connsiteY50" fmla="*/ 23379 h 43414"/>
                      <a:gd name="connsiteX51" fmla="*/ 110704 w 500162"/>
                      <a:gd name="connsiteY51" fmla="*/ 22009 h 43414"/>
                      <a:gd name="connsiteX52" fmla="*/ 109219 w 500162"/>
                      <a:gd name="connsiteY52" fmla="*/ 17492 h 43414"/>
                      <a:gd name="connsiteX53" fmla="*/ 103246 w 500162"/>
                      <a:gd name="connsiteY53" fmla="*/ 15715 h 43414"/>
                      <a:gd name="connsiteX54" fmla="*/ 97769 w 500162"/>
                      <a:gd name="connsiteY54" fmla="*/ 17027 h 43414"/>
                      <a:gd name="connsiteX55" fmla="*/ 95175 w 500162"/>
                      <a:gd name="connsiteY55" fmla="*/ 21602 h 43414"/>
                      <a:gd name="connsiteX56" fmla="*/ 90047 w 500162"/>
                      <a:gd name="connsiteY56" fmla="*/ 20902 h 43414"/>
                      <a:gd name="connsiteX57" fmla="*/ 92349 w 500162"/>
                      <a:gd name="connsiteY57" fmla="*/ 15600 h 43414"/>
                      <a:gd name="connsiteX58" fmla="*/ 96981 w 500162"/>
                      <a:gd name="connsiteY58" fmla="*/ 12482 h 43414"/>
                      <a:gd name="connsiteX59" fmla="*/ 104004 w 500162"/>
                      <a:gd name="connsiteY59" fmla="*/ 11374 h 43414"/>
                      <a:gd name="connsiteX60" fmla="*/ 110442 w 500162"/>
                      <a:gd name="connsiteY60" fmla="*/ 12307 h 43414"/>
                      <a:gd name="connsiteX61" fmla="*/ 114085 w 500162"/>
                      <a:gd name="connsiteY61" fmla="*/ 14667 h 43414"/>
                      <a:gd name="connsiteX62" fmla="*/ 115717 w 500162"/>
                      <a:gd name="connsiteY62" fmla="*/ 18221 h 43414"/>
                      <a:gd name="connsiteX63" fmla="*/ 115979 w 500162"/>
                      <a:gd name="connsiteY63" fmla="*/ 23058 h 43414"/>
                      <a:gd name="connsiteX64" fmla="*/ 115979 w 500162"/>
                      <a:gd name="connsiteY64" fmla="*/ 30051 h 43414"/>
                      <a:gd name="connsiteX65" fmla="*/ 116298 w 500162"/>
                      <a:gd name="connsiteY65" fmla="*/ 39316 h 43414"/>
                      <a:gd name="connsiteX66" fmla="*/ 117639 w 500162"/>
                      <a:gd name="connsiteY66" fmla="*/ 43016 h 43414"/>
                      <a:gd name="connsiteX67" fmla="*/ 112162 w 500162"/>
                      <a:gd name="connsiteY67" fmla="*/ 43016 h 43414"/>
                      <a:gd name="connsiteX68" fmla="*/ 111113 w 500162"/>
                      <a:gd name="connsiteY68" fmla="*/ 39200 h 43414"/>
                      <a:gd name="connsiteX69" fmla="*/ 110675 w 500162"/>
                      <a:gd name="connsiteY69" fmla="*/ 27487 h 43414"/>
                      <a:gd name="connsiteX70" fmla="*/ 102110 w 500162"/>
                      <a:gd name="connsiteY70" fmla="*/ 29469 h 43414"/>
                      <a:gd name="connsiteX71" fmla="*/ 97535 w 500162"/>
                      <a:gd name="connsiteY71" fmla="*/ 30517 h 43414"/>
                      <a:gd name="connsiteX72" fmla="*/ 95467 w 500162"/>
                      <a:gd name="connsiteY72" fmla="*/ 32236 h 43414"/>
                      <a:gd name="connsiteX73" fmla="*/ 94738 w 500162"/>
                      <a:gd name="connsiteY73" fmla="*/ 34713 h 43414"/>
                      <a:gd name="connsiteX74" fmla="*/ 96311 w 500162"/>
                      <a:gd name="connsiteY74" fmla="*/ 38209 h 43414"/>
                      <a:gd name="connsiteX75" fmla="*/ 100973 w 500162"/>
                      <a:gd name="connsiteY75" fmla="*/ 39607 h 43414"/>
                      <a:gd name="connsiteX76" fmla="*/ 106363 w 500162"/>
                      <a:gd name="connsiteY76" fmla="*/ 38296 h 43414"/>
                      <a:gd name="connsiteX77" fmla="*/ 109831 w 500162"/>
                      <a:gd name="connsiteY77" fmla="*/ 34654 h 43414"/>
                      <a:gd name="connsiteX78" fmla="*/ 110675 w 500162"/>
                      <a:gd name="connsiteY78" fmla="*/ 29410 h 43414"/>
                      <a:gd name="connsiteX79" fmla="*/ 135175 w 500162"/>
                      <a:gd name="connsiteY79" fmla="*/ 38325 h 43414"/>
                      <a:gd name="connsiteX80" fmla="*/ 135932 w 500162"/>
                      <a:gd name="connsiteY80" fmla="*/ 42959 h 43414"/>
                      <a:gd name="connsiteX81" fmla="*/ 131970 w 500162"/>
                      <a:gd name="connsiteY81" fmla="*/ 43424 h 43414"/>
                      <a:gd name="connsiteX82" fmla="*/ 127541 w 500162"/>
                      <a:gd name="connsiteY82" fmla="*/ 42521 h 43414"/>
                      <a:gd name="connsiteX83" fmla="*/ 125326 w 500162"/>
                      <a:gd name="connsiteY83" fmla="*/ 40162 h 43414"/>
                      <a:gd name="connsiteX84" fmla="*/ 124685 w 500162"/>
                      <a:gd name="connsiteY84" fmla="*/ 33955 h 43414"/>
                      <a:gd name="connsiteX85" fmla="*/ 124685 w 500162"/>
                      <a:gd name="connsiteY85" fmla="*/ 16153 h 43414"/>
                      <a:gd name="connsiteX86" fmla="*/ 120839 w 500162"/>
                      <a:gd name="connsiteY86" fmla="*/ 16153 h 43414"/>
                      <a:gd name="connsiteX87" fmla="*/ 120839 w 500162"/>
                      <a:gd name="connsiteY87" fmla="*/ 12074 h 43414"/>
                      <a:gd name="connsiteX88" fmla="*/ 124685 w 500162"/>
                      <a:gd name="connsiteY88" fmla="*/ 12074 h 43414"/>
                      <a:gd name="connsiteX89" fmla="*/ 124685 w 500162"/>
                      <a:gd name="connsiteY89" fmla="*/ 4412 h 43414"/>
                      <a:gd name="connsiteX90" fmla="*/ 129900 w 500162"/>
                      <a:gd name="connsiteY90" fmla="*/ 1264 h 43414"/>
                      <a:gd name="connsiteX91" fmla="*/ 129900 w 500162"/>
                      <a:gd name="connsiteY91" fmla="*/ 12074 h 43414"/>
                      <a:gd name="connsiteX92" fmla="*/ 135175 w 500162"/>
                      <a:gd name="connsiteY92" fmla="*/ 12074 h 43414"/>
                      <a:gd name="connsiteX93" fmla="*/ 135175 w 500162"/>
                      <a:gd name="connsiteY93" fmla="*/ 16153 h 43414"/>
                      <a:gd name="connsiteX94" fmla="*/ 129900 w 500162"/>
                      <a:gd name="connsiteY94" fmla="*/ 16153 h 43414"/>
                      <a:gd name="connsiteX95" fmla="*/ 129900 w 500162"/>
                      <a:gd name="connsiteY95" fmla="*/ 34246 h 43414"/>
                      <a:gd name="connsiteX96" fmla="*/ 130162 w 500162"/>
                      <a:gd name="connsiteY96" fmla="*/ 37131 h 43414"/>
                      <a:gd name="connsiteX97" fmla="*/ 131067 w 500162"/>
                      <a:gd name="connsiteY97" fmla="*/ 38151 h 43414"/>
                      <a:gd name="connsiteX98" fmla="*/ 132873 w 500162"/>
                      <a:gd name="connsiteY98" fmla="*/ 38530 h 43414"/>
                      <a:gd name="connsiteX99" fmla="*/ 135175 w 500162"/>
                      <a:gd name="connsiteY99" fmla="*/ 38325 h 43414"/>
                      <a:gd name="connsiteX100" fmla="*/ 139919 w 500162"/>
                      <a:gd name="connsiteY100" fmla="*/ 43016 h 43414"/>
                      <a:gd name="connsiteX101" fmla="*/ 139919 w 500162"/>
                      <a:gd name="connsiteY101" fmla="*/ 302 h 43414"/>
                      <a:gd name="connsiteX102" fmla="*/ 145163 w 500162"/>
                      <a:gd name="connsiteY102" fmla="*/ 302 h 43414"/>
                      <a:gd name="connsiteX103" fmla="*/ 145163 w 500162"/>
                      <a:gd name="connsiteY103" fmla="*/ 15629 h 43414"/>
                      <a:gd name="connsiteX104" fmla="*/ 154429 w 500162"/>
                      <a:gd name="connsiteY104" fmla="*/ 11374 h 43414"/>
                      <a:gd name="connsiteX105" fmla="*/ 160402 w 500162"/>
                      <a:gd name="connsiteY105" fmla="*/ 12744 h 43414"/>
                      <a:gd name="connsiteX106" fmla="*/ 164015 w 500162"/>
                      <a:gd name="connsiteY106" fmla="*/ 16473 h 43414"/>
                      <a:gd name="connsiteX107" fmla="*/ 165121 w 500162"/>
                      <a:gd name="connsiteY107" fmla="*/ 23408 h 43414"/>
                      <a:gd name="connsiteX108" fmla="*/ 165121 w 500162"/>
                      <a:gd name="connsiteY108" fmla="*/ 43016 h 43414"/>
                      <a:gd name="connsiteX109" fmla="*/ 159877 w 500162"/>
                      <a:gd name="connsiteY109" fmla="*/ 43016 h 43414"/>
                      <a:gd name="connsiteX110" fmla="*/ 159877 w 500162"/>
                      <a:gd name="connsiteY110" fmla="*/ 23408 h 43414"/>
                      <a:gd name="connsiteX111" fmla="*/ 158159 w 500162"/>
                      <a:gd name="connsiteY111" fmla="*/ 17697 h 43414"/>
                      <a:gd name="connsiteX112" fmla="*/ 153351 w 500162"/>
                      <a:gd name="connsiteY112" fmla="*/ 15891 h 43414"/>
                      <a:gd name="connsiteX113" fmla="*/ 148951 w 500162"/>
                      <a:gd name="connsiteY113" fmla="*/ 17114 h 43414"/>
                      <a:gd name="connsiteX114" fmla="*/ 146037 w 500162"/>
                      <a:gd name="connsiteY114" fmla="*/ 20377 h 43414"/>
                      <a:gd name="connsiteX115" fmla="*/ 145163 w 500162"/>
                      <a:gd name="connsiteY115" fmla="*/ 26088 h 43414"/>
                      <a:gd name="connsiteX116" fmla="*/ 145163 w 500162"/>
                      <a:gd name="connsiteY116" fmla="*/ 43016 h 43414"/>
                      <a:gd name="connsiteX117" fmla="*/ 193905 w 500162"/>
                      <a:gd name="connsiteY117" fmla="*/ 33052 h 43414"/>
                      <a:gd name="connsiteX118" fmla="*/ 199323 w 500162"/>
                      <a:gd name="connsiteY118" fmla="*/ 33722 h 43414"/>
                      <a:gd name="connsiteX119" fmla="*/ 194574 w 500162"/>
                      <a:gd name="connsiteY119" fmla="*/ 41094 h 43414"/>
                      <a:gd name="connsiteX120" fmla="*/ 185716 w 500162"/>
                      <a:gd name="connsiteY120" fmla="*/ 43716 h 43414"/>
                      <a:gd name="connsiteX121" fmla="*/ 174937 w 500162"/>
                      <a:gd name="connsiteY121" fmla="*/ 39550 h 43414"/>
                      <a:gd name="connsiteX122" fmla="*/ 170973 w 500162"/>
                      <a:gd name="connsiteY122" fmla="*/ 27808 h 43414"/>
                      <a:gd name="connsiteX123" fmla="*/ 174994 w 500162"/>
                      <a:gd name="connsiteY123" fmla="*/ 15686 h 43414"/>
                      <a:gd name="connsiteX124" fmla="*/ 185425 w 500162"/>
                      <a:gd name="connsiteY124" fmla="*/ 11374 h 43414"/>
                      <a:gd name="connsiteX125" fmla="*/ 195565 w 500162"/>
                      <a:gd name="connsiteY125" fmla="*/ 15600 h 43414"/>
                      <a:gd name="connsiteX126" fmla="*/ 199499 w 500162"/>
                      <a:gd name="connsiteY126" fmla="*/ 27487 h 43414"/>
                      <a:gd name="connsiteX127" fmla="*/ 199470 w 500162"/>
                      <a:gd name="connsiteY127" fmla="*/ 28885 h 43414"/>
                      <a:gd name="connsiteX128" fmla="*/ 176393 w 500162"/>
                      <a:gd name="connsiteY128" fmla="*/ 28885 h 43414"/>
                      <a:gd name="connsiteX129" fmla="*/ 179278 w 500162"/>
                      <a:gd name="connsiteY129" fmla="*/ 36693 h 43414"/>
                      <a:gd name="connsiteX130" fmla="*/ 185747 w 500162"/>
                      <a:gd name="connsiteY130" fmla="*/ 39404 h 43414"/>
                      <a:gd name="connsiteX131" fmla="*/ 190669 w 500162"/>
                      <a:gd name="connsiteY131" fmla="*/ 37889 h 43414"/>
                      <a:gd name="connsiteX132" fmla="*/ 193905 w 500162"/>
                      <a:gd name="connsiteY132" fmla="*/ 33052 h 43414"/>
                      <a:gd name="connsiteX133" fmla="*/ 176684 w 500162"/>
                      <a:gd name="connsiteY133" fmla="*/ 24573 h 43414"/>
                      <a:gd name="connsiteX134" fmla="*/ 193962 w 500162"/>
                      <a:gd name="connsiteY134" fmla="*/ 24573 h 43414"/>
                      <a:gd name="connsiteX135" fmla="*/ 191982 w 500162"/>
                      <a:gd name="connsiteY135" fmla="*/ 18717 h 43414"/>
                      <a:gd name="connsiteX136" fmla="*/ 185484 w 500162"/>
                      <a:gd name="connsiteY136" fmla="*/ 15686 h 43414"/>
                      <a:gd name="connsiteX137" fmla="*/ 179395 w 500162"/>
                      <a:gd name="connsiteY137" fmla="*/ 18105 h 43414"/>
                      <a:gd name="connsiteX138" fmla="*/ 176684 w 500162"/>
                      <a:gd name="connsiteY138" fmla="*/ 24573 h 43414"/>
                      <a:gd name="connsiteX139" fmla="*/ 205467 w 500162"/>
                      <a:gd name="connsiteY139" fmla="*/ 43016 h 43414"/>
                      <a:gd name="connsiteX140" fmla="*/ 205467 w 500162"/>
                      <a:gd name="connsiteY140" fmla="*/ 12074 h 43414"/>
                      <a:gd name="connsiteX141" fmla="*/ 210187 w 500162"/>
                      <a:gd name="connsiteY141" fmla="*/ 12074 h 43414"/>
                      <a:gd name="connsiteX142" fmla="*/ 210187 w 500162"/>
                      <a:gd name="connsiteY142" fmla="*/ 16765 h 43414"/>
                      <a:gd name="connsiteX143" fmla="*/ 213508 w 500162"/>
                      <a:gd name="connsiteY143" fmla="*/ 12424 h 43414"/>
                      <a:gd name="connsiteX144" fmla="*/ 216889 w 500162"/>
                      <a:gd name="connsiteY144" fmla="*/ 11374 h 43414"/>
                      <a:gd name="connsiteX145" fmla="*/ 222278 w 500162"/>
                      <a:gd name="connsiteY145" fmla="*/ 13065 h 43414"/>
                      <a:gd name="connsiteX146" fmla="*/ 220472 w 500162"/>
                      <a:gd name="connsiteY146" fmla="*/ 17930 h 43414"/>
                      <a:gd name="connsiteX147" fmla="*/ 216627 w 500162"/>
                      <a:gd name="connsiteY147" fmla="*/ 16794 h 43414"/>
                      <a:gd name="connsiteX148" fmla="*/ 213537 w 500162"/>
                      <a:gd name="connsiteY148" fmla="*/ 17842 h 43414"/>
                      <a:gd name="connsiteX149" fmla="*/ 211585 w 500162"/>
                      <a:gd name="connsiteY149" fmla="*/ 20699 h 43414"/>
                      <a:gd name="connsiteX150" fmla="*/ 210711 w 500162"/>
                      <a:gd name="connsiteY150" fmla="*/ 26817 h 43414"/>
                      <a:gd name="connsiteX151" fmla="*/ 210711 w 500162"/>
                      <a:gd name="connsiteY151" fmla="*/ 43016 h 43414"/>
                      <a:gd name="connsiteX152" fmla="*/ 261400 w 500162"/>
                      <a:gd name="connsiteY152" fmla="*/ 31683 h 43414"/>
                      <a:gd name="connsiteX153" fmla="*/ 266556 w 500162"/>
                      <a:gd name="connsiteY153" fmla="*/ 32352 h 43414"/>
                      <a:gd name="connsiteX154" fmla="*/ 262215 w 500162"/>
                      <a:gd name="connsiteY154" fmla="*/ 40715 h 43414"/>
                      <a:gd name="connsiteX155" fmla="*/ 253678 w 500162"/>
                      <a:gd name="connsiteY155" fmla="*/ 43716 h 43414"/>
                      <a:gd name="connsiteX156" fmla="*/ 243452 w 500162"/>
                      <a:gd name="connsiteY156" fmla="*/ 39578 h 43414"/>
                      <a:gd name="connsiteX157" fmla="*/ 239604 w 500162"/>
                      <a:gd name="connsiteY157" fmla="*/ 27661 h 43414"/>
                      <a:gd name="connsiteX158" fmla="*/ 241265 w 500162"/>
                      <a:gd name="connsiteY158" fmla="*/ 18891 h 43414"/>
                      <a:gd name="connsiteX159" fmla="*/ 246306 w 500162"/>
                      <a:gd name="connsiteY159" fmla="*/ 13268 h 43414"/>
                      <a:gd name="connsiteX160" fmla="*/ 253707 w 500162"/>
                      <a:gd name="connsiteY160" fmla="*/ 11374 h 43414"/>
                      <a:gd name="connsiteX161" fmla="*/ 261953 w 500162"/>
                      <a:gd name="connsiteY161" fmla="*/ 13938 h 43414"/>
                      <a:gd name="connsiteX162" fmla="*/ 266060 w 500162"/>
                      <a:gd name="connsiteY162" fmla="*/ 21164 h 43414"/>
                      <a:gd name="connsiteX163" fmla="*/ 260962 w 500162"/>
                      <a:gd name="connsiteY163" fmla="*/ 21952 h 43414"/>
                      <a:gd name="connsiteX164" fmla="*/ 258369 w 500162"/>
                      <a:gd name="connsiteY164" fmla="*/ 17261 h 43414"/>
                      <a:gd name="connsiteX165" fmla="*/ 253911 w 500162"/>
                      <a:gd name="connsiteY165" fmla="*/ 15686 h 43414"/>
                      <a:gd name="connsiteX166" fmla="*/ 247471 w 500162"/>
                      <a:gd name="connsiteY166" fmla="*/ 18543 h 43414"/>
                      <a:gd name="connsiteX167" fmla="*/ 244996 w 500162"/>
                      <a:gd name="connsiteY167" fmla="*/ 27516 h 43414"/>
                      <a:gd name="connsiteX168" fmla="*/ 247384 w 500162"/>
                      <a:gd name="connsiteY168" fmla="*/ 36578 h 43414"/>
                      <a:gd name="connsiteX169" fmla="*/ 253619 w 500162"/>
                      <a:gd name="connsiteY169" fmla="*/ 39404 h 43414"/>
                      <a:gd name="connsiteX170" fmla="*/ 258777 w 500162"/>
                      <a:gd name="connsiteY170" fmla="*/ 37510 h 43414"/>
                      <a:gd name="connsiteX171" fmla="*/ 261400 w 500162"/>
                      <a:gd name="connsiteY171" fmla="*/ 31683 h 43414"/>
                      <a:gd name="connsiteX172" fmla="*/ 268707 w 500162"/>
                      <a:gd name="connsiteY172" fmla="*/ 27546 h 43414"/>
                      <a:gd name="connsiteX173" fmla="*/ 273486 w 500162"/>
                      <a:gd name="connsiteY173" fmla="*/ 14812 h 43414"/>
                      <a:gd name="connsiteX174" fmla="*/ 283217 w 500162"/>
                      <a:gd name="connsiteY174" fmla="*/ 11374 h 43414"/>
                      <a:gd name="connsiteX175" fmla="*/ 293648 w 500162"/>
                      <a:gd name="connsiteY175" fmla="*/ 15570 h 43414"/>
                      <a:gd name="connsiteX176" fmla="*/ 297698 w 500162"/>
                      <a:gd name="connsiteY176" fmla="*/ 27108 h 43414"/>
                      <a:gd name="connsiteX177" fmla="*/ 295892 w 500162"/>
                      <a:gd name="connsiteY177" fmla="*/ 36519 h 43414"/>
                      <a:gd name="connsiteX178" fmla="*/ 290676 w 500162"/>
                      <a:gd name="connsiteY178" fmla="*/ 41822 h 43414"/>
                      <a:gd name="connsiteX179" fmla="*/ 283217 w 500162"/>
                      <a:gd name="connsiteY179" fmla="*/ 43716 h 43414"/>
                      <a:gd name="connsiteX180" fmla="*/ 272700 w 500162"/>
                      <a:gd name="connsiteY180" fmla="*/ 39550 h 43414"/>
                      <a:gd name="connsiteX181" fmla="*/ 268707 w 500162"/>
                      <a:gd name="connsiteY181" fmla="*/ 27546 h 43414"/>
                      <a:gd name="connsiteX182" fmla="*/ 274098 w 500162"/>
                      <a:gd name="connsiteY182" fmla="*/ 27546 h 43414"/>
                      <a:gd name="connsiteX183" fmla="*/ 276691 w 500162"/>
                      <a:gd name="connsiteY183" fmla="*/ 36462 h 43414"/>
                      <a:gd name="connsiteX184" fmla="*/ 283217 w 500162"/>
                      <a:gd name="connsiteY184" fmla="*/ 39404 h 43414"/>
                      <a:gd name="connsiteX185" fmla="*/ 289714 w 500162"/>
                      <a:gd name="connsiteY185" fmla="*/ 36431 h 43414"/>
                      <a:gd name="connsiteX186" fmla="*/ 292308 w 500162"/>
                      <a:gd name="connsiteY186" fmla="*/ 27370 h 43414"/>
                      <a:gd name="connsiteX187" fmla="*/ 289685 w 500162"/>
                      <a:gd name="connsiteY187" fmla="*/ 18688 h 43414"/>
                      <a:gd name="connsiteX188" fmla="*/ 283217 w 500162"/>
                      <a:gd name="connsiteY188" fmla="*/ 15715 h 43414"/>
                      <a:gd name="connsiteX189" fmla="*/ 276691 w 500162"/>
                      <a:gd name="connsiteY189" fmla="*/ 18659 h 43414"/>
                      <a:gd name="connsiteX190" fmla="*/ 274098 w 500162"/>
                      <a:gd name="connsiteY190" fmla="*/ 27546 h 43414"/>
                      <a:gd name="connsiteX191" fmla="*/ 303462 w 500162"/>
                      <a:gd name="connsiteY191" fmla="*/ 43016 h 43414"/>
                      <a:gd name="connsiteX192" fmla="*/ 303462 w 500162"/>
                      <a:gd name="connsiteY192" fmla="*/ 12074 h 43414"/>
                      <a:gd name="connsiteX193" fmla="*/ 308183 w 500162"/>
                      <a:gd name="connsiteY193" fmla="*/ 12074 h 43414"/>
                      <a:gd name="connsiteX194" fmla="*/ 308183 w 500162"/>
                      <a:gd name="connsiteY194" fmla="*/ 16473 h 43414"/>
                      <a:gd name="connsiteX195" fmla="*/ 318031 w 500162"/>
                      <a:gd name="connsiteY195" fmla="*/ 11374 h 43414"/>
                      <a:gd name="connsiteX196" fmla="*/ 323158 w 500162"/>
                      <a:gd name="connsiteY196" fmla="*/ 12394 h 43414"/>
                      <a:gd name="connsiteX197" fmla="*/ 326684 w 500162"/>
                      <a:gd name="connsiteY197" fmla="*/ 15017 h 43414"/>
                      <a:gd name="connsiteX198" fmla="*/ 328316 w 500162"/>
                      <a:gd name="connsiteY198" fmla="*/ 18891 h 43414"/>
                      <a:gd name="connsiteX199" fmla="*/ 328607 w 500162"/>
                      <a:gd name="connsiteY199" fmla="*/ 23991 h 43414"/>
                      <a:gd name="connsiteX200" fmla="*/ 328607 w 500162"/>
                      <a:gd name="connsiteY200" fmla="*/ 43016 h 43414"/>
                      <a:gd name="connsiteX201" fmla="*/ 323363 w 500162"/>
                      <a:gd name="connsiteY201" fmla="*/ 43016 h 43414"/>
                      <a:gd name="connsiteX202" fmla="*/ 323363 w 500162"/>
                      <a:gd name="connsiteY202" fmla="*/ 24194 h 43414"/>
                      <a:gd name="connsiteX203" fmla="*/ 322750 w 500162"/>
                      <a:gd name="connsiteY203" fmla="*/ 19417 h 43414"/>
                      <a:gd name="connsiteX204" fmla="*/ 320566 w 500162"/>
                      <a:gd name="connsiteY204" fmla="*/ 16882 h 43414"/>
                      <a:gd name="connsiteX205" fmla="*/ 316923 w 500162"/>
                      <a:gd name="connsiteY205" fmla="*/ 15920 h 43414"/>
                      <a:gd name="connsiteX206" fmla="*/ 311126 w 500162"/>
                      <a:gd name="connsiteY206" fmla="*/ 18047 h 43414"/>
                      <a:gd name="connsiteX207" fmla="*/ 308707 w 500162"/>
                      <a:gd name="connsiteY207" fmla="*/ 26117 h 43414"/>
                      <a:gd name="connsiteX208" fmla="*/ 308707 w 500162"/>
                      <a:gd name="connsiteY208" fmla="*/ 43016 h 43414"/>
                      <a:gd name="connsiteX209" fmla="*/ 356340 w 500162"/>
                      <a:gd name="connsiteY209" fmla="*/ 43016 h 43414"/>
                      <a:gd name="connsiteX210" fmla="*/ 356340 w 500162"/>
                      <a:gd name="connsiteY210" fmla="*/ 39112 h 43414"/>
                      <a:gd name="connsiteX211" fmla="*/ 347686 w 500162"/>
                      <a:gd name="connsiteY211" fmla="*/ 43716 h 43414"/>
                      <a:gd name="connsiteX212" fmla="*/ 340869 w 500162"/>
                      <a:gd name="connsiteY212" fmla="*/ 41677 h 43414"/>
                      <a:gd name="connsiteX213" fmla="*/ 336062 w 500162"/>
                      <a:gd name="connsiteY213" fmla="*/ 35995 h 43414"/>
                      <a:gd name="connsiteX214" fmla="*/ 334372 w 500162"/>
                      <a:gd name="connsiteY214" fmla="*/ 27575 h 43414"/>
                      <a:gd name="connsiteX215" fmla="*/ 335916 w 500162"/>
                      <a:gd name="connsiteY215" fmla="*/ 19183 h 43414"/>
                      <a:gd name="connsiteX216" fmla="*/ 340548 w 500162"/>
                      <a:gd name="connsiteY216" fmla="*/ 13385 h 43414"/>
                      <a:gd name="connsiteX217" fmla="*/ 347455 w 500162"/>
                      <a:gd name="connsiteY217" fmla="*/ 11374 h 43414"/>
                      <a:gd name="connsiteX218" fmla="*/ 352437 w 500162"/>
                      <a:gd name="connsiteY218" fmla="*/ 12569 h 43414"/>
                      <a:gd name="connsiteX219" fmla="*/ 355991 w 500162"/>
                      <a:gd name="connsiteY219" fmla="*/ 15629 h 43414"/>
                      <a:gd name="connsiteX220" fmla="*/ 355991 w 500162"/>
                      <a:gd name="connsiteY220" fmla="*/ 302 h 43414"/>
                      <a:gd name="connsiteX221" fmla="*/ 361207 w 500162"/>
                      <a:gd name="connsiteY221" fmla="*/ 302 h 43414"/>
                      <a:gd name="connsiteX222" fmla="*/ 361207 w 500162"/>
                      <a:gd name="connsiteY222" fmla="*/ 43016 h 43414"/>
                      <a:gd name="connsiteX223" fmla="*/ 339762 w 500162"/>
                      <a:gd name="connsiteY223" fmla="*/ 27575 h 43414"/>
                      <a:gd name="connsiteX224" fmla="*/ 342268 w 500162"/>
                      <a:gd name="connsiteY224" fmla="*/ 36462 h 43414"/>
                      <a:gd name="connsiteX225" fmla="*/ 348182 w 500162"/>
                      <a:gd name="connsiteY225" fmla="*/ 39404 h 43414"/>
                      <a:gd name="connsiteX226" fmla="*/ 354009 w 500162"/>
                      <a:gd name="connsiteY226" fmla="*/ 36607 h 43414"/>
                      <a:gd name="connsiteX227" fmla="*/ 356428 w 500162"/>
                      <a:gd name="connsiteY227" fmla="*/ 28011 h 43414"/>
                      <a:gd name="connsiteX228" fmla="*/ 353981 w 500162"/>
                      <a:gd name="connsiteY228" fmla="*/ 18688 h 43414"/>
                      <a:gd name="connsiteX229" fmla="*/ 347948 w 500162"/>
                      <a:gd name="connsiteY229" fmla="*/ 15715 h 43414"/>
                      <a:gd name="connsiteX230" fmla="*/ 342092 w 500162"/>
                      <a:gd name="connsiteY230" fmla="*/ 18571 h 43414"/>
                      <a:gd name="connsiteX231" fmla="*/ 339762 w 500162"/>
                      <a:gd name="connsiteY231" fmla="*/ 27575 h 43414"/>
                      <a:gd name="connsiteX232" fmla="*/ 369098 w 500162"/>
                      <a:gd name="connsiteY232" fmla="*/ 6334 h 43414"/>
                      <a:gd name="connsiteX233" fmla="*/ 369098 w 500162"/>
                      <a:gd name="connsiteY233" fmla="*/ 302 h 43414"/>
                      <a:gd name="connsiteX234" fmla="*/ 374342 w 500162"/>
                      <a:gd name="connsiteY234" fmla="*/ 302 h 43414"/>
                      <a:gd name="connsiteX235" fmla="*/ 374342 w 500162"/>
                      <a:gd name="connsiteY235" fmla="*/ 6334 h 43414"/>
                      <a:gd name="connsiteX236" fmla="*/ 369098 w 500162"/>
                      <a:gd name="connsiteY236" fmla="*/ 43016 h 43414"/>
                      <a:gd name="connsiteX237" fmla="*/ 369098 w 500162"/>
                      <a:gd name="connsiteY237" fmla="*/ 12074 h 43414"/>
                      <a:gd name="connsiteX238" fmla="*/ 374342 w 500162"/>
                      <a:gd name="connsiteY238" fmla="*/ 12074 h 43414"/>
                      <a:gd name="connsiteX239" fmla="*/ 374342 w 500162"/>
                      <a:gd name="connsiteY239" fmla="*/ 43016 h 43414"/>
                      <a:gd name="connsiteX240" fmla="*/ 393393 w 500162"/>
                      <a:gd name="connsiteY240" fmla="*/ 38325 h 43414"/>
                      <a:gd name="connsiteX241" fmla="*/ 394150 w 500162"/>
                      <a:gd name="connsiteY241" fmla="*/ 42959 h 43414"/>
                      <a:gd name="connsiteX242" fmla="*/ 390188 w 500162"/>
                      <a:gd name="connsiteY242" fmla="*/ 43424 h 43414"/>
                      <a:gd name="connsiteX243" fmla="*/ 385759 w 500162"/>
                      <a:gd name="connsiteY243" fmla="*/ 42521 h 43414"/>
                      <a:gd name="connsiteX244" fmla="*/ 383544 w 500162"/>
                      <a:gd name="connsiteY244" fmla="*/ 40162 h 43414"/>
                      <a:gd name="connsiteX245" fmla="*/ 382903 w 500162"/>
                      <a:gd name="connsiteY245" fmla="*/ 33955 h 43414"/>
                      <a:gd name="connsiteX246" fmla="*/ 382903 w 500162"/>
                      <a:gd name="connsiteY246" fmla="*/ 16153 h 43414"/>
                      <a:gd name="connsiteX247" fmla="*/ 379057 w 500162"/>
                      <a:gd name="connsiteY247" fmla="*/ 16153 h 43414"/>
                      <a:gd name="connsiteX248" fmla="*/ 379057 w 500162"/>
                      <a:gd name="connsiteY248" fmla="*/ 12074 h 43414"/>
                      <a:gd name="connsiteX249" fmla="*/ 382903 w 500162"/>
                      <a:gd name="connsiteY249" fmla="*/ 12074 h 43414"/>
                      <a:gd name="connsiteX250" fmla="*/ 382903 w 500162"/>
                      <a:gd name="connsiteY250" fmla="*/ 4412 h 43414"/>
                      <a:gd name="connsiteX251" fmla="*/ 388118 w 500162"/>
                      <a:gd name="connsiteY251" fmla="*/ 1264 h 43414"/>
                      <a:gd name="connsiteX252" fmla="*/ 388118 w 500162"/>
                      <a:gd name="connsiteY252" fmla="*/ 12074 h 43414"/>
                      <a:gd name="connsiteX253" fmla="*/ 393393 w 500162"/>
                      <a:gd name="connsiteY253" fmla="*/ 12074 h 43414"/>
                      <a:gd name="connsiteX254" fmla="*/ 393393 w 500162"/>
                      <a:gd name="connsiteY254" fmla="*/ 16153 h 43414"/>
                      <a:gd name="connsiteX255" fmla="*/ 388118 w 500162"/>
                      <a:gd name="connsiteY255" fmla="*/ 16153 h 43414"/>
                      <a:gd name="connsiteX256" fmla="*/ 388118 w 500162"/>
                      <a:gd name="connsiteY256" fmla="*/ 34246 h 43414"/>
                      <a:gd name="connsiteX257" fmla="*/ 388380 w 500162"/>
                      <a:gd name="connsiteY257" fmla="*/ 37131 h 43414"/>
                      <a:gd name="connsiteX258" fmla="*/ 389285 w 500162"/>
                      <a:gd name="connsiteY258" fmla="*/ 38151 h 43414"/>
                      <a:gd name="connsiteX259" fmla="*/ 391091 w 500162"/>
                      <a:gd name="connsiteY259" fmla="*/ 38530 h 43414"/>
                      <a:gd name="connsiteX260" fmla="*/ 393393 w 500162"/>
                      <a:gd name="connsiteY260" fmla="*/ 38325 h 43414"/>
                      <a:gd name="connsiteX261" fmla="*/ 398165 w 500162"/>
                      <a:gd name="connsiteY261" fmla="*/ 6334 h 43414"/>
                      <a:gd name="connsiteX262" fmla="*/ 398165 w 500162"/>
                      <a:gd name="connsiteY262" fmla="*/ 302 h 43414"/>
                      <a:gd name="connsiteX263" fmla="*/ 403411 w 500162"/>
                      <a:gd name="connsiteY263" fmla="*/ 302 h 43414"/>
                      <a:gd name="connsiteX264" fmla="*/ 403411 w 500162"/>
                      <a:gd name="connsiteY264" fmla="*/ 6334 h 43414"/>
                      <a:gd name="connsiteX265" fmla="*/ 398165 w 500162"/>
                      <a:gd name="connsiteY265" fmla="*/ 43016 h 43414"/>
                      <a:gd name="connsiteX266" fmla="*/ 398165 w 500162"/>
                      <a:gd name="connsiteY266" fmla="*/ 12074 h 43414"/>
                      <a:gd name="connsiteX267" fmla="*/ 403411 w 500162"/>
                      <a:gd name="connsiteY267" fmla="*/ 12074 h 43414"/>
                      <a:gd name="connsiteX268" fmla="*/ 403411 w 500162"/>
                      <a:gd name="connsiteY268" fmla="*/ 43016 h 43414"/>
                      <a:gd name="connsiteX269" fmla="*/ 409058 w 500162"/>
                      <a:gd name="connsiteY269" fmla="*/ 27546 h 43414"/>
                      <a:gd name="connsiteX270" fmla="*/ 413837 w 500162"/>
                      <a:gd name="connsiteY270" fmla="*/ 14812 h 43414"/>
                      <a:gd name="connsiteX271" fmla="*/ 423568 w 500162"/>
                      <a:gd name="connsiteY271" fmla="*/ 11374 h 43414"/>
                      <a:gd name="connsiteX272" fmla="*/ 433999 w 500162"/>
                      <a:gd name="connsiteY272" fmla="*/ 15570 h 43414"/>
                      <a:gd name="connsiteX273" fmla="*/ 438049 w 500162"/>
                      <a:gd name="connsiteY273" fmla="*/ 27108 h 43414"/>
                      <a:gd name="connsiteX274" fmla="*/ 436243 w 500162"/>
                      <a:gd name="connsiteY274" fmla="*/ 36519 h 43414"/>
                      <a:gd name="connsiteX275" fmla="*/ 431027 w 500162"/>
                      <a:gd name="connsiteY275" fmla="*/ 41822 h 43414"/>
                      <a:gd name="connsiteX276" fmla="*/ 423568 w 500162"/>
                      <a:gd name="connsiteY276" fmla="*/ 43716 h 43414"/>
                      <a:gd name="connsiteX277" fmla="*/ 413049 w 500162"/>
                      <a:gd name="connsiteY277" fmla="*/ 39550 h 43414"/>
                      <a:gd name="connsiteX278" fmla="*/ 409058 w 500162"/>
                      <a:gd name="connsiteY278" fmla="*/ 27546 h 43414"/>
                      <a:gd name="connsiteX279" fmla="*/ 414448 w 500162"/>
                      <a:gd name="connsiteY279" fmla="*/ 27546 h 43414"/>
                      <a:gd name="connsiteX280" fmla="*/ 417042 w 500162"/>
                      <a:gd name="connsiteY280" fmla="*/ 36462 h 43414"/>
                      <a:gd name="connsiteX281" fmla="*/ 423568 w 500162"/>
                      <a:gd name="connsiteY281" fmla="*/ 39404 h 43414"/>
                      <a:gd name="connsiteX282" fmla="*/ 430065 w 500162"/>
                      <a:gd name="connsiteY282" fmla="*/ 36431 h 43414"/>
                      <a:gd name="connsiteX283" fmla="*/ 432659 w 500162"/>
                      <a:gd name="connsiteY283" fmla="*/ 27370 h 43414"/>
                      <a:gd name="connsiteX284" fmla="*/ 430036 w 500162"/>
                      <a:gd name="connsiteY284" fmla="*/ 18688 h 43414"/>
                      <a:gd name="connsiteX285" fmla="*/ 423568 w 500162"/>
                      <a:gd name="connsiteY285" fmla="*/ 15715 h 43414"/>
                      <a:gd name="connsiteX286" fmla="*/ 417042 w 500162"/>
                      <a:gd name="connsiteY286" fmla="*/ 18659 h 43414"/>
                      <a:gd name="connsiteX287" fmla="*/ 414448 w 500162"/>
                      <a:gd name="connsiteY287" fmla="*/ 27546 h 43414"/>
                      <a:gd name="connsiteX288" fmla="*/ 443812 w 500162"/>
                      <a:gd name="connsiteY288" fmla="*/ 43016 h 43414"/>
                      <a:gd name="connsiteX289" fmla="*/ 443812 w 500162"/>
                      <a:gd name="connsiteY289" fmla="*/ 12074 h 43414"/>
                      <a:gd name="connsiteX290" fmla="*/ 448534 w 500162"/>
                      <a:gd name="connsiteY290" fmla="*/ 12074 h 43414"/>
                      <a:gd name="connsiteX291" fmla="*/ 448534 w 500162"/>
                      <a:gd name="connsiteY291" fmla="*/ 16473 h 43414"/>
                      <a:gd name="connsiteX292" fmla="*/ 458381 w 500162"/>
                      <a:gd name="connsiteY292" fmla="*/ 11374 h 43414"/>
                      <a:gd name="connsiteX293" fmla="*/ 463509 w 500162"/>
                      <a:gd name="connsiteY293" fmla="*/ 12394 h 43414"/>
                      <a:gd name="connsiteX294" fmla="*/ 467035 w 500162"/>
                      <a:gd name="connsiteY294" fmla="*/ 15017 h 43414"/>
                      <a:gd name="connsiteX295" fmla="*/ 468667 w 500162"/>
                      <a:gd name="connsiteY295" fmla="*/ 18891 h 43414"/>
                      <a:gd name="connsiteX296" fmla="*/ 468958 w 500162"/>
                      <a:gd name="connsiteY296" fmla="*/ 23991 h 43414"/>
                      <a:gd name="connsiteX297" fmla="*/ 468958 w 500162"/>
                      <a:gd name="connsiteY297" fmla="*/ 43016 h 43414"/>
                      <a:gd name="connsiteX298" fmla="*/ 463713 w 500162"/>
                      <a:gd name="connsiteY298" fmla="*/ 43016 h 43414"/>
                      <a:gd name="connsiteX299" fmla="*/ 463713 w 500162"/>
                      <a:gd name="connsiteY299" fmla="*/ 24194 h 43414"/>
                      <a:gd name="connsiteX300" fmla="*/ 463101 w 500162"/>
                      <a:gd name="connsiteY300" fmla="*/ 19417 h 43414"/>
                      <a:gd name="connsiteX301" fmla="*/ 460916 w 500162"/>
                      <a:gd name="connsiteY301" fmla="*/ 16882 h 43414"/>
                      <a:gd name="connsiteX302" fmla="*/ 457274 w 500162"/>
                      <a:gd name="connsiteY302" fmla="*/ 15920 h 43414"/>
                      <a:gd name="connsiteX303" fmla="*/ 451477 w 500162"/>
                      <a:gd name="connsiteY303" fmla="*/ 18047 h 43414"/>
                      <a:gd name="connsiteX304" fmla="*/ 449058 w 500162"/>
                      <a:gd name="connsiteY304" fmla="*/ 26117 h 43414"/>
                      <a:gd name="connsiteX305" fmla="*/ 449058 w 500162"/>
                      <a:gd name="connsiteY305" fmla="*/ 43016 h 43414"/>
                      <a:gd name="connsiteX306" fmla="*/ 474518 w 500162"/>
                      <a:gd name="connsiteY306" fmla="*/ 33781 h 43414"/>
                      <a:gd name="connsiteX307" fmla="*/ 479705 w 500162"/>
                      <a:gd name="connsiteY307" fmla="*/ 32964 h 43414"/>
                      <a:gd name="connsiteX308" fmla="*/ 482123 w 500162"/>
                      <a:gd name="connsiteY308" fmla="*/ 37743 h 43414"/>
                      <a:gd name="connsiteX309" fmla="*/ 487717 w 500162"/>
                      <a:gd name="connsiteY309" fmla="*/ 39404 h 43414"/>
                      <a:gd name="connsiteX310" fmla="*/ 493078 w 500162"/>
                      <a:gd name="connsiteY310" fmla="*/ 37946 h 43414"/>
                      <a:gd name="connsiteX311" fmla="*/ 494827 w 500162"/>
                      <a:gd name="connsiteY311" fmla="*/ 34480 h 43414"/>
                      <a:gd name="connsiteX312" fmla="*/ 493281 w 500162"/>
                      <a:gd name="connsiteY312" fmla="*/ 31683 h 43414"/>
                      <a:gd name="connsiteX313" fmla="*/ 487920 w 500162"/>
                      <a:gd name="connsiteY313" fmla="*/ 29905 h 43414"/>
                      <a:gd name="connsiteX314" fmla="*/ 479908 w 500162"/>
                      <a:gd name="connsiteY314" fmla="*/ 27399 h 43414"/>
                      <a:gd name="connsiteX315" fmla="*/ 476529 w 500162"/>
                      <a:gd name="connsiteY315" fmla="*/ 24456 h 43414"/>
                      <a:gd name="connsiteX316" fmla="*/ 475393 w 500162"/>
                      <a:gd name="connsiteY316" fmla="*/ 20290 h 43414"/>
                      <a:gd name="connsiteX317" fmla="*/ 476324 w 500162"/>
                      <a:gd name="connsiteY317" fmla="*/ 16473 h 43414"/>
                      <a:gd name="connsiteX318" fmla="*/ 478919 w 500162"/>
                      <a:gd name="connsiteY318" fmla="*/ 13530 h 43414"/>
                      <a:gd name="connsiteX319" fmla="*/ 482240 w 500162"/>
                      <a:gd name="connsiteY319" fmla="*/ 12015 h 43414"/>
                      <a:gd name="connsiteX320" fmla="*/ 486784 w 500162"/>
                      <a:gd name="connsiteY320" fmla="*/ 11374 h 43414"/>
                      <a:gd name="connsiteX321" fmla="*/ 493166 w 500162"/>
                      <a:gd name="connsiteY321" fmla="*/ 12424 h 43414"/>
                      <a:gd name="connsiteX322" fmla="*/ 497245 w 500162"/>
                      <a:gd name="connsiteY322" fmla="*/ 15279 h 43414"/>
                      <a:gd name="connsiteX323" fmla="*/ 499051 w 500162"/>
                      <a:gd name="connsiteY323" fmla="*/ 20058 h 43414"/>
                      <a:gd name="connsiteX324" fmla="*/ 493924 w 500162"/>
                      <a:gd name="connsiteY324" fmla="*/ 20756 h 43414"/>
                      <a:gd name="connsiteX325" fmla="*/ 491883 w 500162"/>
                      <a:gd name="connsiteY325" fmla="*/ 17027 h 43414"/>
                      <a:gd name="connsiteX326" fmla="*/ 487163 w 500162"/>
                      <a:gd name="connsiteY326" fmla="*/ 15686 h 43414"/>
                      <a:gd name="connsiteX327" fmla="*/ 482007 w 500162"/>
                      <a:gd name="connsiteY327" fmla="*/ 16882 h 43414"/>
                      <a:gd name="connsiteX328" fmla="*/ 480463 w 500162"/>
                      <a:gd name="connsiteY328" fmla="*/ 19679 h 43414"/>
                      <a:gd name="connsiteX329" fmla="*/ 481103 w 500162"/>
                      <a:gd name="connsiteY329" fmla="*/ 21514 h 43414"/>
                      <a:gd name="connsiteX330" fmla="*/ 483114 w 500162"/>
                      <a:gd name="connsiteY330" fmla="*/ 22912 h 43414"/>
                      <a:gd name="connsiteX331" fmla="*/ 487746 w 500162"/>
                      <a:gd name="connsiteY331" fmla="*/ 24253 h 43414"/>
                      <a:gd name="connsiteX332" fmla="*/ 495497 w 500162"/>
                      <a:gd name="connsiteY332" fmla="*/ 26700 h 43414"/>
                      <a:gd name="connsiteX333" fmla="*/ 498963 w 500162"/>
                      <a:gd name="connsiteY333" fmla="*/ 29438 h 43414"/>
                      <a:gd name="connsiteX334" fmla="*/ 500217 w 500162"/>
                      <a:gd name="connsiteY334" fmla="*/ 33927 h 43414"/>
                      <a:gd name="connsiteX335" fmla="*/ 498673 w 500162"/>
                      <a:gd name="connsiteY335" fmla="*/ 38880 h 43414"/>
                      <a:gd name="connsiteX336" fmla="*/ 494272 w 500162"/>
                      <a:gd name="connsiteY336" fmla="*/ 42463 h 43414"/>
                      <a:gd name="connsiteX337" fmla="*/ 487746 w 500162"/>
                      <a:gd name="connsiteY337" fmla="*/ 43716 h 43414"/>
                      <a:gd name="connsiteX338" fmla="*/ 478540 w 500162"/>
                      <a:gd name="connsiteY338" fmla="*/ 41210 h 43414"/>
                      <a:gd name="connsiteX339" fmla="*/ 474518 w 500162"/>
                      <a:gd name="connsiteY339" fmla="*/ 33781 h 43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</a:cxnLst>
                    <a:rect l="l" t="t" r="r" b="b"/>
                    <a:pathLst>
                      <a:path w="500162" h="43414">
                        <a:moveTo>
                          <a:pt x="11388" y="43016"/>
                        </a:moveTo>
                        <a:lnTo>
                          <a:pt x="54" y="302"/>
                        </a:lnTo>
                        <a:lnTo>
                          <a:pt x="5853" y="302"/>
                        </a:lnTo>
                        <a:lnTo>
                          <a:pt x="12350" y="28302"/>
                        </a:lnTo>
                        <a:cubicBezTo>
                          <a:pt x="13048" y="31237"/>
                          <a:pt x="13651" y="34149"/>
                          <a:pt x="14156" y="37043"/>
                        </a:cubicBezTo>
                        <a:cubicBezTo>
                          <a:pt x="15245" y="32479"/>
                          <a:pt x="15885" y="29848"/>
                          <a:pt x="16079" y="29148"/>
                        </a:cubicBezTo>
                        <a:lnTo>
                          <a:pt x="24208" y="302"/>
                        </a:lnTo>
                        <a:lnTo>
                          <a:pt x="31027" y="302"/>
                        </a:lnTo>
                        <a:lnTo>
                          <a:pt x="37145" y="21921"/>
                        </a:lnTo>
                        <a:cubicBezTo>
                          <a:pt x="38679" y="27282"/>
                          <a:pt x="39787" y="32323"/>
                          <a:pt x="40466" y="37043"/>
                        </a:cubicBezTo>
                        <a:cubicBezTo>
                          <a:pt x="41010" y="34344"/>
                          <a:pt x="41720" y="31246"/>
                          <a:pt x="42594" y="27749"/>
                        </a:cubicBezTo>
                        <a:lnTo>
                          <a:pt x="49294" y="302"/>
                        </a:lnTo>
                        <a:lnTo>
                          <a:pt x="54976" y="302"/>
                        </a:lnTo>
                        <a:lnTo>
                          <a:pt x="43264" y="43016"/>
                        </a:lnTo>
                        <a:lnTo>
                          <a:pt x="37815" y="43016"/>
                        </a:lnTo>
                        <a:lnTo>
                          <a:pt x="28811" y="10471"/>
                        </a:lnTo>
                        <a:cubicBezTo>
                          <a:pt x="28054" y="7752"/>
                          <a:pt x="27608" y="6082"/>
                          <a:pt x="27472" y="5460"/>
                        </a:cubicBezTo>
                        <a:cubicBezTo>
                          <a:pt x="27024" y="7421"/>
                          <a:pt x="26607" y="9091"/>
                          <a:pt x="26219" y="10471"/>
                        </a:cubicBezTo>
                        <a:lnTo>
                          <a:pt x="17158" y="43016"/>
                        </a:lnTo>
                        <a:close/>
                        <a:moveTo>
                          <a:pt x="79300" y="33052"/>
                        </a:moveTo>
                        <a:lnTo>
                          <a:pt x="84720" y="33722"/>
                        </a:lnTo>
                        <a:cubicBezTo>
                          <a:pt x="83865" y="36888"/>
                          <a:pt x="82282" y="39345"/>
                          <a:pt x="79971" y="41094"/>
                        </a:cubicBezTo>
                        <a:cubicBezTo>
                          <a:pt x="77658" y="42842"/>
                          <a:pt x="74706" y="43716"/>
                          <a:pt x="71113" y="43716"/>
                        </a:cubicBezTo>
                        <a:cubicBezTo>
                          <a:pt x="66587" y="43716"/>
                          <a:pt x="62994" y="42328"/>
                          <a:pt x="60332" y="39550"/>
                        </a:cubicBezTo>
                        <a:cubicBezTo>
                          <a:pt x="57690" y="36752"/>
                          <a:pt x="56370" y="32838"/>
                          <a:pt x="56370" y="27808"/>
                        </a:cubicBezTo>
                        <a:cubicBezTo>
                          <a:pt x="56370" y="22602"/>
                          <a:pt x="57711" y="18562"/>
                          <a:pt x="60391" y="15686"/>
                        </a:cubicBezTo>
                        <a:cubicBezTo>
                          <a:pt x="63072" y="12812"/>
                          <a:pt x="66548" y="11374"/>
                          <a:pt x="70822" y="11374"/>
                        </a:cubicBezTo>
                        <a:cubicBezTo>
                          <a:pt x="74959" y="11374"/>
                          <a:pt x="78339" y="12782"/>
                          <a:pt x="80961" y="15600"/>
                        </a:cubicBezTo>
                        <a:cubicBezTo>
                          <a:pt x="83583" y="18416"/>
                          <a:pt x="84894" y="22379"/>
                          <a:pt x="84894" y="27487"/>
                        </a:cubicBezTo>
                        <a:cubicBezTo>
                          <a:pt x="84894" y="27797"/>
                          <a:pt x="84884" y="28264"/>
                          <a:pt x="84865" y="28885"/>
                        </a:cubicBezTo>
                        <a:lnTo>
                          <a:pt x="61790" y="28885"/>
                        </a:lnTo>
                        <a:cubicBezTo>
                          <a:pt x="61983" y="32285"/>
                          <a:pt x="62946" y="34887"/>
                          <a:pt x="64673" y="36693"/>
                        </a:cubicBezTo>
                        <a:cubicBezTo>
                          <a:pt x="66403" y="38501"/>
                          <a:pt x="68559" y="39404"/>
                          <a:pt x="71142" y="39404"/>
                        </a:cubicBezTo>
                        <a:cubicBezTo>
                          <a:pt x="73065" y="39404"/>
                          <a:pt x="74706" y="38899"/>
                          <a:pt x="76066" y="37889"/>
                        </a:cubicBezTo>
                        <a:cubicBezTo>
                          <a:pt x="77427" y="36879"/>
                          <a:pt x="78504" y="35266"/>
                          <a:pt x="79300" y="33052"/>
                        </a:cubicBezTo>
                        <a:close/>
                        <a:moveTo>
                          <a:pt x="62081" y="24573"/>
                        </a:moveTo>
                        <a:lnTo>
                          <a:pt x="79359" y="24573"/>
                        </a:lnTo>
                        <a:cubicBezTo>
                          <a:pt x="79126" y="21971"/>
                          <a:pt x="78466" y="20018"/>
                          <a:pt x="77377" y="18717"/>
                        </a:cubicBezTo>
                        <a:cubicBezTo>
                          <a:pt x="75707" y="16696"/>
                          <a:pt x="73541" y="15686"/>
                          <a:pt x="70880" y="15686"/>
                        </a:cubicBezTo>
                        <a:cubicBezTo>
                          <a:pt x="68471" y="15686"/>
                          <a:pt x="66441" y="16493"/>
                          <a:pt x="64790" y="18105"/>
                        </a:cubicBezTo>
                        <a:cubicBezTo>
                          <a:pt x="63158" y="19717"/>
                          <a:pt x="62255" y="21873"/>
                          <a:pt x="62081" y="24573"/>
                        </a:cubicBezTo>
                        <a:close/>
                        <a:moveTo>
                          <a:pt x="111113" y="39200"/>
                        </a:moveTo>
                        <a:cubicBezTo>
                          <a:pt x="109170" y="40851"/>
                          <a:pt x="107296" y="42016"/>
                          <a:pt x="105489" y="42697"/>
                        </a:cubicBezTo>
                        <a:cubicBezTo>
                          <a:pt x="103702" y="43376"/>
                          <a:pt x="101779" y="43716"/>
                          <a:pt x="99720" y="43716"/>
                        </a:cubicBezTo>
                        <a:cubicBezTo>
                          <a:pt x="96321" y="43716"/>
                          <a:pt x="93709" y="42890"/>
                          <a:pt x="91882" y="41239"/>
                        </a:cubicBezTo>
                        <a:cubicBezTo>
                          <a:pt x="90057" y="39569"/>
                          <a:pt x="89144" y="37441"/>
                          <a:pt x="89144" y="34858"/>
                        </a:cubicBezTo>
                        <a:cubicBezTo>
                          <a:pt x="89144" y="33343"/>
                          <a:pt x="89483" y="31964"/>
                          <a:pt x="90164" y="30720"/>
                        </a:cubicBezTo>
                        <a:cubicBezTo>
                          <a:pt x="90862" y="29459"/>
                          <a:pt x="91765" y="28449"/>
                          <a:pt x="92873" y="27691"/>
                        </a:cubicBezTo>
                        <a:cubicBezTo>
                          <a:pt x="94000" y="26934"/>
                          <a:pt x="95263" y="26360"/>
                          <a:pt x="96661" y="25972"/>
                        </a:cubicBezTo>
                        <a:cubicBezTo>
                          <a:pt x="97690" y="25700"/>
                          <a:pt x="99244" y="25438"/>
                          <a:pt x="101323" y="25185"/>
                        </a:cubicBezTo>
                        <a:cubicBezTo>
                          <a:pt x="105558" y="24680"/>
                          <a:pt x="108674" y="24078"/>
                          <a:pt x="110675" y="23379"/>
                        </a:cubicBezTo>
                        <a:cubicBezTo>
                          <a:pt x="110695" y="22660"/>
                          <a:pt x="110704" y="22203"/>
                          <a:pt x="110704" y="22009"/>
                        </a:cubicBezTo>
                        <a:cubicBezTo>
                          <a:pt x="110704" y="19872"/>
                          <a:pt x="110209" y="18367"/>
                          <a:pt x="109219" y="17492"/>
                        </a:cubicBezTo>
                        <a:cubicBezTo>
                          <a:pt x="107878" y="16308"/>
                          <a:pt x="105887" y="15715"/>
                          <a:pt x="103246" y="15715"/>
                        </a:cubicBezTo>
                        <a:cubicBezTo>
                          <a:pt x="100778" y="15715"/>
                          <a:pt x="98953" y="16153"/>
                          <a:pt x="97769" y="17027"/>
                        </a:cubicBezTo>
                        <a:cubicBezTo>
                          <a:pt x="96602" y="17881"/>
                          <a:pt x="95739" y="19406"/>
                          <a:pt x="95175" y="21602"/>
                        </a:cubicBezTo>
                        <a:lnTo>
                          <a:pt x="90047" y="20902"/>
                        </a:lnTo>
                        <a:cubicBezTo>
                          <a:pt x="90514" y="18707"/>
                          <a:pt x="91281" y="16939"/>
                          <a:pt x="92349" y="15600"/>
                        </a:cubicBezTo>
                        <a:cubicBezTo>
                          <a:pt x="93416" y="14240"/>
                          <a:pt x="94962" y="13201"/>
                          <a:pt x="96981" y="12482"/>
                        </a:cubicBezTo>
                        <a:cubicBezTo>
                          <a:pt x="99001" y="11743"/>
                          <a:pt x="101343" y="11374"/>
                          <a:pt x="104004" y="11374"/>
                        </a:cubicBezTo>
                        <a:cubicBezTo>
                          <a:pt x="106644" y="11374"/>
                          <a:pt x="108791" y="11686"/>
                          <a:pt x="110442" y="12307"/>
                        </a:cubicBezTo>
                        <a:cubicBezTo>
                          <a:pt x="112093" y="12929"/>
                          <a:pt x="113308" y="13716"/>
                          <a:pt x="114085" y="14667"/>
                        </a:cubicBezTo>
                        <a:cubicBezTo>
                          <a:pt x="114861" y="15600"/>
                          <a:pt x="115405" y="16784"/>
                          <a:pt x="115717" y="18221"/>
                        </a:cubicBezTo>
                        <a:cubicBezTo>
                          <a:pt x="115891" y="19115"/>
                          <a:pt x="115979" y="20727"/>
                          <a:pt x="115979" y="23058"/>
                        </a:cubicBezTo>
                        <a:lnTo>
                          <a:pt x="115979" y="30051"/>
                        </a:lnTo>
                        <a:cubicBezTo>
                          <a:pt x="115979" y="34927"/>
                          <a:pt x="116086" y="38015"/>
                          <a:pt x="116298" y="39316"/>
                        </a:cubicBezTo>
                        <a:cubicBezTo>
                          <a:pt x="116532" y="40598"/>
                          <a:pt x="116979" y="41832"/>
                          <a:pt x="117639" y="43016"/>
                        </a:cubicBezTo>
                        <a:lnTo>
                          <a:pt x="112162" y="43016"/>
                        </a:lnTo>
                        <a:cubicBezTo>
                          <a:pt x="111618" y="41930"/>
                          <a:pt x="111268" y="40657"/>
                          <a:pt x="111113" y="39200"/>
                        </a:cubicBezTo>
                        <a:close/>
                        <a:moveTo>
                          <a:pt x="110675" y="27487"/>
                        </a:moveTo>
                        <a:cubicBezTo>
                          <a:pt x="108772" y="28264"/>
                          <a:pt x="105917" y="28924"/>
                          <a:pt x="102110" y="29469"/>
                        </a:cubicBezTo>
                        <a:cubicBezTo>
                          <a:pt x="99954" y="29779"/>
                          <a:pt x="98429" y="30129"/>
                          <a:pt x="97535" y="30517"/>
                        </a:cubicBezTo>
                        <a:cubicBezTo>
                          <a:pt x="96642" y="30906"/>
                          <a:pt x="95951" y="31478"/>
                          <a:pt x="95467" y="32236"/>
                        </a:cubicBezTo>
                        <a:cubicBezTo>
                          <a:pt x="94981" y="32974"/>
                          <a:pt x="94738" y="33800"/>
                          <a:pt x="94738" y="34713"/>
                        </a:cubicBezTo>
                        <a:cubicBezTo>
                          <a:pt x="94738" y="36112"/>
                          <a:pt x="95263" y="37277"/>
                          <a:pt x="96311" y="38209"/>
                        </a:cubicBezTo>
                        <a:cubicBezTo>
                          <a:pt x="97380" y="39142"/>
                          <a:pt x="98934" y="39607"/>
                          <a:pt x="100973" y="39607"/>
                        </a:cubicBezTo>
                        <a:cubicBezTo>
                          <a:pt x="102994" y="39607"/>
                          <a:pt x="104790" y="39171"/>
                          <a:pt x="106363" y="38296"/>
                        </a:cubicBezTo>
                        <a:cubicBezTo>
                          <a:pt x="107937" y="37403"/>
                          <a:pt x="109093" y="36188"/>
                          <a:pt x="109831" y="34654"/>
                        </a:cubicBezTo>
                        <a:cubicBezTo>
                          <a:pt x="110394" y="33469"/>
                          <a:pt x="110675" y="31721"/>
                          <a:pt x="110675" y="29410"/>
                        </a:cubicBezTo>
                        <a:close/>
                        <a:moveTo>
                          <a:pt x="135175" y="38325"/>
                        </a:moveTo>
                        <a:lnTo>
                          <a:pt x="135932" y="42959"/>
                        </a:lnTo>
                        <a:cubicBezTo>
                          <a:pt x="134456" y="43269"/>
                          <a:pt x="133135" y="43424"/>
                          <a:pt x="131970" y="43424"/>
                        </a:cubicBezTo>
                        <a:cubicBezTo>
                          <a:pt x="130067" y="43424"/>
                          <a:pt x="128590" y="43124"/>
                          <a:pt x="127541" y="42521"/>
                        </a:cubicBezTo>
                        <a:cubicBezTo>
                          <a:pt x="126493" y="41920"/>
                          <a:pt x="125754" y="41132"/>
                          <a:pt x="125326" y="40162"/>
                        </a:cubicBezTo>
                        <a:cubicBezTo>
                          <a:pt x="124899" y="39171"/>
                          <a:pt x="124685" y="37103"/>
                          <a:pt x="124685" y="33955"/>
                        </a:cubicBezTo>
                        <a:lnTo>
                          <a:pt x="124685" y="16153"/>
                        </a:lnTo>
                        <a:lnTo>
                          <a:pt x="120839" y="16153"/>
                        </a:lnTo>
                        <a:lnTo>
                          <a:pt x="120839" y="12074"/>
                        </a:lnTo>
                        <a:lnTo>
                          <a:pt x="124685" y="12074"/>
                        </a:lnTo>
                        <a:lnTo>
                          <a:pt x="124685" y="4412"/>
                        </a:lnTo>
                        <a:lnTo>
                          <a:pt x="129900" y="1264"/>
                        </a:lnTo>
                        <a:lnTo>
                          <a:pt x="129900" y="12074"/>
                        </a:lnTo>
                        <a:lnTo>
                          <a:pt x="135175" y="12074"/>
                        </a:lnTo>
                        <a:lnTo>
                          <a:pt x="135175" y="16153"/>
                        </a:lnTo>
                        <a:lnTo>
                          <a:pt x="129900" y="16153"/>
                        </a:lnTo>
                        <a:lnTo>
                          <a:pt x="129900" y="34246"/>
                        </a:lnTo>
                        <a:cubicBezTo>
                          <a:pt x="129900" y="35742"/>
                          <a:pt x="129988" y="36705"/>
                          <a:pt x="130162" y="37131"/>
                        </a:cubicBezTo>
                        <a:cubicBezTo>
                          <a:pt x="130357" y="37558"/>
                          <a:pt x="130658" y="37898"/>
                          <a:pt x="131067" y="38151"/>
                        </a:cubicBezTo>
                        <a:cubicBezTo>
                          <a:pt x="131494" y="38404"/>
                          <a:pt x="132096" y="38530"/>
                          <a:pt x="132873" y="38530"/>
                        </a:cubicBezTo>
                        <a:cubicBezTo>
                          <a:pt x="133455" y="38530"/>
                          <a:pt x="134222" y="38461"/>
                          <a:pt x="135175" y="38325"/>
                        </a:cubicBezTo>
                        <a:close/>
                        <a:moveTo>
                          <a:pt x="139919" y="43016"/>
                        </a:moveTo>
                        <a:lnTo>
                          <a:pt x="139919" y="302"/>
                        </a:lnTo>
                        <a:lnTo>
                          <a:pt x="145163" y="302"/>
                        </a:lnTo>
                        <a:lnTo>
                          <a:pt x="145163" y="15629"/>
                        </a:lnTo>
                        <a:cubicBezTo>
                          <a:pt x="147612" y="12792"/>
                          <a:pt x="150700" y="11374"/>
                          <a:pt x="154429" y="11374"/>
                        </a:cubicBezTo>
                        <a:cubicBezTo>
                          <a:pt x="156721" y="11374"/>
                          <a:pt x="158712" y="11831"/>
                          <a:pt x="160402" y="12744"/>
                        </a:cubicBezTo>
                        <a:cubicBezTo>
                          <a:pt x="162093" y="13637"/>
                          <a:pt x="163296" y="14881"/>
                          <a:pt x="164015" y="16473"/>
                        </a:cubicBezTo>
                        <a:cubicBezTo>
                          <a:pt x="164754" y="18066"/>
                          <a:pt x="165121" y="20377"/>
                          <a:pt x="165121" y="23408"/>
                        </a:cubicBezTo>
                        <a:lnTo>
                          <a:pt x="165121" y="43016"/>
                        </a:lnTo>
                        <a:lnTo>
                          <a:pt x="159877" y="43016"/>
                        </a:lnTo>
                        <a:lnTo>
                          <a:pt x="159877" y="23408"/>
                        </a:lnTo>
                        <a:cubicBezTo>
                          <a:pt x="159877" y="20785"/>
                          <a:pt x="159305" y="18881"/>
                          <a:pt x="158159" y="17697"/>
                        </a:cubicBezTo>
                        <a:cubicBezTo>
                          <a:pt x="157032" y="16493"/>
                          <a:pt x="155429" y="15891"/>
                          <a:pt x="153351" y="15891"/>
                        </a:cubicBezTo>
                        <a:cubicBezTo>
                          <a:pt x="151798" y="15891"/>
                          <a:pt x="150330" y="16298"/>
                          <a:pt x="148951" y="17114"/>
                        </a:cubicBezTo>
                        <a:cubicBezTo>
                          <a:pt x="147592" y="17911"/>
                          <a:pt x="146621" y="18998"/>
                          <a:pt x="146037" y="20377"/>
                        </a:cubicBezTo>
                        <a:cubicBezTo>
                          <a:pt x="145455" y="21757"/>
                          <a:pt x="145163" y="23660"/>
                          <a:pt x="145163" y="26088"/>
                        </a:cubicBezTo>
                        <a:lnTo>
                          <a:pt x="145163" y="43016"/>
                        </a:lnTo>
                        <a:close/>
                        <a:moveTo>
                          <a:pt x="193905" y="33052"/>
                        </a:moveTo>
                        <a:lnTo>
                          <a:pt x="199323" y="33722"/>
                        </a:lnTo>
                        <a:cubicBezTo>
                          <a:pt x="198469" y="36888"/>
                          <a:pt x="196885" y="39345"/>
                          <a:pt x="194574" y="41094"/>
                        </a:cubicBezTo>
                        <a:cubicBezTo>
                          <a:pt x="192263" y="42842"/>
                          <a:pt x="189311" y="43716"/>
                          <a:pt x="185716" y="43716"/>
                        </a:cubicBezTo>
                        <a:cubicBezTo>
                          <a:pt x="181191" y="43716"/>
                          <a:pt x="177598" y="42328"/>
                          <a:pt x="174937" y="39550"/>
                        </a:cubicBezTo>
                        <a:cubicBezTo>
                          <a:pt x="172295" y="36752"/>
                          <a:pt x="170973" y="32838"/>
                          <a:pt x="170973" y="27808"/>
                        </a:cubicBezTo>
                        <a:cubicBezTo>
                          <a:pt x="170973" y="22602"/>
                          <a:pt x="172314" y="18562"/>
                          <a:pt x="174994" y="15686"/>
                        </a:cubicBezTo>
                        <a:cubicBezTo>
                          <a:pt x="177675" y="12812"/>
                          <a:pt x="181151" y="11374"/>
                          <a:pt x="185425" y="11374"/>
                        </a:cubicBezTo>
                        <a:cubicBezTo>
                          <a:pt x="189563" y="11374"/>
                          <a:pt x="192942" y="12782"/>
                          <a:pt x="195565" y="15600"/>
                        </a:cubicBezTo>
                        <a:cubicBezTo>
                          <a:pt x="198187" y="18416"/>
                          <a:pt x="199499" y="22379"/>
                          <a:pt x="199499" y="27487"/>
                        </a:cubicBezTo>
                        <a:cubicBezTo>
                          <a:pt x="199499" y="27797"/>
                          <a:pt x="199489" y="28264"/>
                          <a:pt x="199470" y="28885"/>
                        </a:cubicBezTo>
                        <a:lnTo>
                          <a:pt x="176393" y="28885"/>
                        </a:lnTo>
                        <a:cubicBezTo>
                          <a:pt x="176588" y="32285"/>
                          <a:pt x="177549" y="34887"/>
                          <a:pt x="179278" y="36693"/>
                        </a:cubicBezTo>
                        <a:cubicBezTo>
                          <a:pt x="181006" y="38501"/>
                          <a:pt x="183162" y="39404"/>
                          <a:pt x="185747" y="39404"/>
                        </a:cubicBezTo>
                        <a:cubicBezTo>
                          <a:pt x="187669" y="39404"/>
                          <a:pt x="189311" y="38899"/>
                          <a:pt x="190669" y="37889"/>
                        </a:cubicBezTo>
                        <a:cubicBezTo>
                          <a:pt x="192030" y="36879"/>
                          <a:pt x="193109" y="35266"/>
                          <a:pt x="193905" y="33052"/>
                        </a:cubicBezTo>
                        <a:close/>
                        <a:moveTo>
                          <a:pt x="176684" y="24573"/>
                        </a:moveTo>
                        <a:lnTo>
                          <a:pt x="193962" y="24573"/>
                        </a:lnTo>
                        <a:cubicBezTo>
                          <a:pt x="193729" y="21971"/>
                          <a:pt x="193069" y="20018"/>
                          <a:pt x="191982" y="18717"/>
                        </a:cubicBezTo>
                        <a:cubicBezTo>
                          <a:pt x="190311" y="16696"/>
                          <a:pt x="188144" y="15686"/>
                          <a:pt x="185484" y="15686"/>
                        </a:cubicBezTo>
                        <a:cubicBezTo>
                          <a:pt x="183076" y="15686"/>
                          <a:pt x="181046" y="16493"/>
                          <a:pt x="179395" y="18105"/>
                        </a:cubicBezTo>
                        <a:cubicBezTo>
                          <a:pt x="177763" y="19717"/>
                          <a:pt x="176860" y="21873"/>
                          <a:pt x="176684" y="24573"/>
                        </a:cubicBezTo>
                        <a:close/>
                        <a:moveTo>
                          <a:pt x="205467" y="43016"/>
                        </a:moveTo>
                        <a:lnTo>
                          <a:pt x="205467" y="12074"/>
                        </a:lnTo>
                        <a:lnTo>
                          <a:pt x="210187" y="12074"/>
                        </a:lnTo>
                        <a:lnTo>
                          <a:pt x="210187" y="16765"/>
                        </a:lnTo>
                        <a:cubicBezTo>
                          <a:pt x="211390" y="14569"/>
                          <a:pt x="212498" y="13123"/>
                          <a:pt x="213508" y="12424"/>
                        </a:cubicBezTo>
                        <a:cubicBezTo>
                          <a:pt x="214538" y="11724"/>
                          <a:pt x="215664" y="11374"/>
                          <a:pt x="216889" y="11374"/>
                        </a:cubicBezTo>
                        <a:cubicBezTo>
                          <a:pt x="218655" y="11374"/>
                          <a:pt x="220453" y="11938"/>
                          <a:pt x="222278" y="13065"/>
                        </a:cubicBezTo>
                        <a:lnTo>
                          <a:pt x="220472" y="17930"/>
                        </a:lnTo>
                        <a:cubicBezTo>
                          <a:pt x="219190" y="17173"/>
                          <a:pt x="217909" y="16794"/>
                          <a:pt x="216627" y="16794"/>
                        </a:cubicBezTo>
                        <a:cubicBezTo>
                          <a:pt x="215479" y="16794"/>
                          <a:pt x="214450" y="17144"/>
                          <a:pt x="213537" y="17842"/>
                        </a:cubicBezTo>
                        <a:cubicBezTo>
                          <a:pt x="212624" y="18523"/>
                          <a:pt x="211974" y="19474"/>
                          <a:pt x="211585" y="20699"/>
                        </a:cubicBezTo>
                        <a:cubicBezTo>
                          <a:pt x="211002" y="22562"/>
                          <a:pt x="210711" y="24602"/>
                          <a:pt x="210711" y="26817"/>
                        </a:cubicBezTo>
                        <a:lnTo>
                          <a:pt x="210711" y="43016"/>
                        </a:lnTo>
                        <a:close/>
                        <a:moveTo>
                          <a:pt x="261400" y="31683"/>
                        </a:moveTo>
                        <a:lnTo>
                          <a:pt x="266556" y="32352"/>
                        </a:lnTo>
                        <a:cubicBezTo>
                          <a:pt x="265993" y="35907"/>
                          <a:pt x="264545" y="38694"/>
                          <a:pt x="262215" y="40715"/>
                        </a:cubicBezTo>
                        <a:cubicBezTo>
                          <a:pt x="259903" y="42716"/>
                          <a:pt x="257058" y="43716"/>
                          <a:pt x="253678" y="43716"/>
                        </a:cubicBezTo>
                        <a:cubicBezTo>
                          <a:pt x="249444" y="43716"/>
                          <a:pt x="246035" y="42337"/>
                          <a:pt x="243452" y="39578"/>
                        </a:cubicBezTo>
                        <a:cubicBezTo>
                          <a:pt x="240886" y="36800"/>
                          <a:pt x="239604" y="32829"/>
                          <a:pt x="239604" y="27661"/>
                        </a:cubicBezTo>
                        <a:cubicBezTo>
                          <a:pt x="239604" y="24321"/>
                          <a:pt x="240159" y="21397"/>
                          <a:pt x="241265" y="18891"/>
                        </a:cubicBezTo>
                        <a:cubicBezTo>
                          <a:pt x="242373" y="16386"/>
                          <a:pt x="244053" y="14511"/>
                          <a:pt x="246306" y="13268"/>
                        </a:cubicBezTo>
                        <a:cubicBezTo>
                          <a:pt x="248579" y="12005"/>
                          <a:pt x="251045" y="11374"/>
                          <a:pt x="253707" y="11374"/>
                        </a:cubicBezTo>
                        <a:cubicBezTo>
                          <a:pt x="257068" y="11374"/>
                          <a:pt x="259816" y="12229"/>
                          <a:pt x="261953" y="13938"/>
                        </a:cubicBezTo>
                        <a:cubicBezTo>
                          <a:pt x="264090" y="15629"/>
                          <a:pt x="265459" y="18037"/>
                          <a:pt x="266060" y="21164"/>
                        </a:cubicBezTo>
                        <a:lnTo>
                          <a:pt x="260962" y="21952"/>
                        </a:lnTo>
                        <a:cubicBezTo>
                          <a:pt x="260476" y="19872"/>
                          <a:pt x="259613" y="18309"/>
                          <a:pt x="258369" y="17261"/>
                        </a:cubicBezTo>
                        <a:cubicBezTo>
                          <a:pt x="257145" y="16211"/>
                          <a:pt x="255660" y="15686"/>
                          <a:pt x="253911" y="15686"/>
                        </a:cubicBezTo>
                        <a:cubicBezTo>
                          <a:pt x="251269" y="15686"/>
                          <a:pt x="249123" y="16639"/>
                          <a:pt x="247471" y="18543"/>
                        </a:cubicBezTo>
                        <a:cubicBezTo>
                          <a:pt x="245820" y="20427"/>
                          <a:pt x="244996" y="23417"/>
                          <a:pt x="244996" y="27516"/>
                        </a:cubicBezTo>
                        <a:cubicBezTo>
                          <a:pt x="244996" y="31673"/>
                          <a:pt x="245792" y="34694"/>
                          <a:pt x="247384" y="36578"/>
                        </a:cubicBezTo>
                        <a:cubicBezTo>
                          <a:pt x="248977" y="38461"/>
                          <a:pt x="251055" y="39404"/>
                          <a:pt x="253619" y="39404"/>
                        </a:cubicBezTo>
                        <a:cubicBezTo>
                          <a:pt x="255679" y="39404"/>
                          <a:pt x="257397" y="38773"/>
                          <a:pt x="258777" y="37510"/>
                        </a:cubicBezTo>
                        <a:cubicBezTo>
                          <a:pt x="260156" y="36247"/>
                          <a:pt x="261030" y="34305"/>
                          <a:pt x="261400" y="31683"/>
                        </a:cubicBezTo>
                        <a:close/>
                        <a:moveTo>
                          <a:pt x="268707" y="27546"/>
                        </a:moveTo>
                        <a:cubicBezTo>
                          <a:pt x="268707" y="21814"/>
                          <a:pt x="270301" y="17571"/>
                          <a:pt x="273486" y="14812"/>
                        </a:cubicBezTo>
                        <a:cubicBezTo>
                          <a:pt x="276147" y="12520"/>
                          <a:pt x="279391" y="11374"/>
                          <a:pt x="283217" y="11374"/>
                        </a:cubicBezTo>
                        <a:cubicBezTo>
                          <a:pt x="287472" y="11374"/>
                          <a:pt x="290948" y="12772"/>
                          <a:pt x="293648" y="15570"/>
                        </a:cubicBezTo>
                        <a:cubicBezTo>
                          <a:pt x="296349" y="18348"/>
                          <a:pt x="297698" y="22193"/>
                          <a:pt x="297698" y="27108"/>
                        </a:cubicBezTo>
                        <a:cubicBezTo>
                          <a:pt x="297698" y="31090"/>
                          <a:pt x="297095" y="34227"/>
                          <a:pt x="295892" y="36519"/>
                        </a:cubicBezTo>
                        <a:cubicBezTo>
                          <a:pt x="294708" y="38792"/>
                          <a:pt x="292968" y="40560"/>
                          <a:pt x="290676" y="41822"/>
                        </a:cubicBezTo>
                        <a:cubicBezTo>
                          <a:pt x="288404" y="43085"/>
                          <a:pt x="285918" y="43716"/>
                          <a:pt x="283217" y="43716"/>
                        </a:cubicBezTo>
                        <a:cubicBezTo>
                          <a:pt x="278885" y="43716"/>
                          <a:pt x="275380" y="42328"/>
                          <a:pt x="272700" y="39550"/>
                        </a:cubicBezTo>
                        <a:cubicBezTo>
                          <a:pt x="270039" y="36772"/>
                          <a:pt x="268707" y="32771"/>
                          <a:pt x="268707" y="27546"/>
                        </a:cubicBezTo>
                        <a:close/>
                        <a:moveTo>
                          <a:pt x="274098" y="27546"/>
                        </a:moveTo>
                        <a:cubicBezTo>
                          <a:pt x="274098" y="31508"/>
                          <a:pt x="274962" y="34480"/>
                          <a:pt x="276691" y="36462"/>
                        </a:cubicBezTo>
                        <a:cubicBezTo>
                          <a:pt x="278420" y="38423"/>
                          <a:pt x="280596" y="39404"/>
                          <a:pt x="283217" y="39404"/>
                        </a:cubicBezTo>
                        <a:cubicBezTo>
                          <a:pt x="285821" y="39404"/>
                          <a:pt x="287986" y="38413"/>
                          <a:pt x="289714" y="36431"/>
                        </a:cubicBezTo>
                        <a:cubicBezTo>
                          <a:pt x="291444" y="34451"/>
                          <a:pt x="292308" y="31430"/>
                          <a:pt x="292308" y="27370"/>
                        </a:cubicBezTo>
                        <a:cubicBezTo>
                          <a:pt x="292308" y="23544"/>
                          <a:pt x="291434" y="20649"/>
                          <a:pt x="289685" y="18688"/>
                        </a:cubicBezTo>
                        <a:cubicBezTo>
                          <a:pt x="287958" y="16706"/>
                          <a:pt x="285801" y="15715"/>
                          <a:pt x="283217" y="15715"/>
                        </a:cubicBezTo>
                        <a:cubicBezTo>
                          <a:pt x="280596" y="15715"/>
                          <a:pt x="278420" y="16696"/>
                          <a:pt x="276691" y="18659"/>
                        </a:cubicBezTo>
                        <a:cubicBezTo>
                          <a:pt x="274962" y="20620"/>
                          <a:pt x="274098" y="23582"/>
                          <a:pt x="274098" y="27546"/>
                        </a:cubicBezTo>
                        <a:close/>
                        <a:moveTo>
                          <a:pt x="303462" y="43016"/>
                        </a:moveTo>
                        <a:lnTo>
                          <a:pt x="303462" y="12074"/>
                        </a:lnTo>
                        <a:lnTo>
                          <a:pt x="308183" y="12074"/>
                        </a:lnTo>
                        <a:lnTo>
                          <a:pt x="308183" y="16473"/>
                        </a:lnTo>
                        <a:cubicBezTo>
                          <a:pt x="310454" y="13075"/>
                          <a:pt x="313737" y="11374"/>
                          <a:pt x="318031" y="11374"/>
                        </a:cubicBezTo>
                        <a:cubicBezTo>
                          <a:pt x="319896" y="11374"/>
                          <a:pt x="321604" y="11714"/>
                          <a:pt x="323158" y="12394"/>
                        </a:cubicBezTo>
                        <a:cubicBezTo>
                          <a:pt x="324732" y="13055"/>
                          <a:pt x="325907" y="13928"/>
                          <a:pt x="326684" y="15017"/>
                        </a:cubicBezTo>
                        <a:cubicBezTo>
                          <a:pt x="327461" y="16105"/>
                          <a:pt x="328006" y="17396"/>
                          <a:pt x="328316" y="18891"/>
                        </a:cubicBezTo>
                        <a:cubicBezTo>
                          <a:pt x="328511" y="19863"/>
                          <a:pt x="328607" y="21562"/>
                          <a:pt x="328607" y="23991"/>
                        </a:cubicBezTo>
                        <a:lnTo>
                          <a:pt x="328607" y="43016"/>
                        </a:lnTo>
                        <a:lnTo>
                          <a:pt x="323363" y="43016"/>
                        </a:lnTo>
                        <a:lnTo>
                          <a:pt x="323363" y="24194"/>
                        </a:lnTo>
                        <a:cubicBezTo>
                          <a:pt x="323363" y="22057"/>
                          <a:pt x="323158" y="20465"/>
                          <a:pt x="322750" y="19417"/>
                        </a:cubicBezTo>
                        <a:cubicBezTo>
                          <a:pt x="322343" y="18348"/>
                          <a:pt x="321614" y="17504"/>
                          <a:pt x="320566" y="16882"/>
                        </a:cubicBezTo>
                        <a:cubicBezTo>
                          <a:pt x="319536" y="16241"/>
                          <a:pt x="318321" y="15920"/>
                          <a:pt x="316923" y="15920"/>
                        </a:cubicBezTo>
                        <a:cubicBezTo>
                          <a:pt x="314690" y="15920"/>
                          <a:pt x="312758" y="16629"/>
                          <a:pt x="311126" y="18047"/>
                        </a:cubicBezTo>
                        <a:cubicBezTo>
                          <a:pt x="309513" y="19465"/>
                          <a:pt x="308707" y="22155"/>
                          <a:pt x="308707" y="26117"/>
                        </a:cubicBezTo>
                        <a:lnTo>
                          <a:pt x="308707" y="43016"/>
                        </a:lnTo>
                        <a:close/>
                        <a:moveTo>
                          <a:pt x="356340" y="43016"/>
                        </a:moveTo>
                        <a:lnTo>
                          <a:pt x="356340" y="39112"/>
                        </a:lnTo>
                        <a:cubicBezTo>
                          <a:pt x="354379" y="42182"/>
                          <a:pt x="351494" y="43716"/>
                          <a:pt x="347686" y="43716"/>
                        </a:cubicBezTo>
                        <a:cubicBezTo>
                          <a:pt x="345220" y="43716"/>
                          <a:pt x="342947" y="43036"/>
                          <a:pt x="340869" y="41677"/>
                        </a:cubicBezTo>
                        <a:cubicBezTo>
                          <a:pt x="338811" y="40317"/>
                          <a:pt x="337207" y="38423"/>
                          <a:pt x="336062" y="35995"/>
                        </a:cubicBezTo>
                        <a:cubicBezTo>
                          <a:pt x="334935" y="33548"/>
                          <a:pt x="334372" y="30741"/>
                          <a:pt x="334372" y="27575"/>
                        </a:cubicBezTo>
                        <a:cubicBezTo>
                          <a:pt x="334372" y="24485"/>
                          <a:pt x="334887" y="21688"/>
                          <a:pt x="335916" y="19183"/>
                        </a:cubicBezTo>
                        <a:cubicBezTo>
                          <a:pt x="336945" y="16658"/>
                          <a:pt x="338489" y="14726"/>
                          <a:pt x="340548" y="13385"/>
                        </a:cubicBezTo>
                        <a:cubicBezTo>
                          <a:pt x="342607" y="12045"/>
                          <a:pt x="344910" y="11374"/>
                          <a:pt x="347455" y="11374"/>
                        </a:cubicBezTo>
                        <a:cubicBezTo>
                          <a:pt x="349318" y="11374"/>
                          <a:pt x="350979" y="11772"/>
                          <a:pt x="352437" y="12569"/>
                        </a:cubicBezTo>
                        <a:cubicBezTo>
                          <a:pt x="353893" y="13346"/>
                          <a:pt x="355077" y="14366"/>
                          <a:pt x="355991" y="15629"/>
                        </a:cubicBezTo>
                        <a:lnTo>
                          <a:pt x="355991" y="302"/>
                        </a:lnTo>
                        <a:lnTo>
                          <a:pt x="361207" y="302"/>
                        </a:lnTo>
                        <a:lnTo>
                          <a:pt x="361207" y="43016"/>
                        </a:lnTo>
                        <a:close/>
                        <a:moveTo>
                          <a:pt x="339762" y="27575"/>
                        </a:moveTo>
                        <a:cubicBezTo>
                          <a:pt x="339762" y="31537"/>
                          <a:pt x="340598" y="34499"/>
                          <a:pt x="342268" y="36462"/>
                        </a:cubicBezTo>
                        <a:cubicBezTo>
                          <a:pt x="343938" y="38423"/>
                          <a:pt x="345909" y="39404"/>
                          <a:pt x="348182" y="39404"/>
                        </a:cubicBezTo>
                        <a:cubicBezTo>
                          <a:pt x="350474" y="39404"/>
                          <a:pt x="352417" y="38471"/>
                          <a:pt x="354009" y="36607"/>
                        </a:cubicBezTo>
                        <a:cubicBezTo>
                          <a:pt x="355622" y="34723"/>
                          <a:pt x="356428" y="31857"/>
                          <a:pt x="356428" y="28011"/>
                        </a:cubicBezTo>
                        <a:cubicBezTo>
                          <a:pt x="356428" y="23777"/>
                          <a:pt x="355612" y="20668"/>
                          <a:pt x="353981" y="18688"/>
                        </a:cubicBezTo>
                        <a:cubicBezTo>
                          <a:pt x="352349" y="16706"/>
                          <a:pt x="350338" y="15715"/>
                          <a:pt x="347948" y="15715"/>
                        </a:cubicBezTo>
                        <a:cubicBezTo>
                          <a:pt x="345618" y="15715"/>
                          <a:pt x="343666" y="16668"/>
                          <a:pt x="342092" y="18571"/>
                        </a:cubicBezTo>
                        <a:cubicBezTo>
                          <a:pt x="340539" y="20475"/>
                          <a:pt x="339762" y="23475"/>
                          <a:pt x="339762" y="27575"/>
                        </a:cubicBezTo>
                        <a:close/>
                        <a:moveTo>
                          <a:pt x="369098" y="6334"/>
                        </a:moveTo>
                        <a:lnTo>
                          <a:pt x="369098" y="302"/>
                        </a:lnTo>
                        <a:lnTo>
                          <a:pt x="374342" y="302"/>
                        </a:lnTo>
                        <a:lnTo>
                          <a:pt x="374342" y="6334"/>
                        </a:lnTo>
                        <a:close/>
                        <a:moveTo>
                          <a:pt x="369098" y="43016"/>
                        </a:moveTo>
                        <a:lnTo>
                          <a:pt x="369098" y="12074"/>
                        </a:lnTo>
                        <a:lnTo>
                          <a:pt x="374342" y="12074"/>
                        </a:lnTo>
                        <a:lnTo>
                          <a:pt x="374342" y="43016"/>
                        </a:lnTo>
                        <a:close/>
                        <a:moveTo>
                          <a:pt x="393393" y="38325"/>
                        </a:moveTo>
                        <a:lnTo>
                          <a:pt x="394150" y="42959"/>
                        </a:lnTo>
                        <a:cubicBezTo>
                          <a:pt x="392673" y="43269"/>
                          <a:pt x="391353" y="43424"/>
                          <a:pt x="390188" y="43424"/>
                        </a:cubicBezTo>
                        <a:cubicBezTo>
                          <a:pt x="388284" y="43424"/>
                          <a:pt x="386807" y="43124"/>
                          <a:pt x="385759" y="42521"/>
                        </a:cubicBezTo>
                        <a:cubicBezTo>
                          <a:pt x="384710" y="41920"/>
                          <a:pt x="383972" y="41132"/>
                          <a:pt x="383544" y="40162"/>
                        </a:cubicBezTo>
                        <a:cubicBezTo>
                          <a:pt x="383117" y="39171"/>
                          <a:pt x="382903" y="37103"/>
                          <a:pt x="382903" y="33955"/>
                        </a:cubicBezTo>
                        <a:lnTo>
                          <a:pt x="382903" y="16153"/>
                        </a:lnTo>
                        <a:lnTo>
                          <a:pt x="379057" y="16153"/>
                        </a:lnTo>
                        <a:lnTo>
                          <a:pt x="379057" y="12074"/>
                        </a:lnTo>
                        <a:lnTo>
                          <a:pt x="382903" y="12074"/>
                        </a:lnTo>
                        <a:lnTo>
                          <a:pt x="382903" y="4412"/>
                        </a:lnTo>
                        <a:lnTo>
                          <a:pt x="388118" y="1264"/>
                        </a:lnTo>
                        <a:lnTo>
                          <a:pt x="388118" y="12074"/>
                        </a:lnTo>
                        <a:lnTo>
                          <a:pt x="393393" y="12074"/>
                        </a:lnTo>
                        <a:lnTo>
                          <a:pt x="393393" y="16153"/>
                        </a:lnTo>
                        <a:lnTo>
                          <a:pt x="388118" y="16153"/>
                        </a:lnTo>
                        <a:lnTo>
                          <a:pt x="388118" y="34246"/>
                        </a:lnTo>
                        <a:cubicBezTo>
                          <a:pt x="388118" y="35742"/>
                          <a:pt x="388206" y="36705"/>
                          <a:pt x="388380" y="37131"/>
                        </a:cubicBezTo>
                        <a:cubicBezTo>
                          <a:pt x="388575" y="37558"/>
                          <a:pt x="388876" y="37898"/>
                          <a:pt x="389285" y="38151"/>
                        </a:cubicBezTo>
                        <a:cubicBezTo>
                          <a:pt x="389712" y="38404"/>
                          <a:pt x="390314" y="38530"/>
                          <a:pt x="391091" y="38530"/>
                        </a:cubicBezTo>
                        <a:cubicBezTo>
                          <a:pt x="391673" y="38530"/>
                          <a:pt x="392440" y="38461"/>
                          <a:pt x="393393" y="38325"/>
                        </a:cubicBezTo>
                        <a:close/>
                        <a:moveTo>
                          <a:pt x="398165" y="6334"/>
                        </a:moveTo>
                        <a:lnTo>
                          <a:pt x="398165" y="302"/>
                        </a:lnTo>
                        <a:lnTo>
                          <a:pt x="403411" y="302"/>
                        </a:lnTo>
                        <a:lnTo>
                          <a:pt x="403411" y="6334"/>
                        </a:lnTo>
                        <a:close/>
                        <a:moveTo>
                          <a:pt x="398165" y="43016"/>
                        </a:moveTo>
                        <a:lnTo>
                          <a:pt x="398165" y="12074"/>
                        </a:lnTo>
                        <a:lnTo>
                          <a:pt x="403411" y="12074"/>
                        </a:lnTo>
                        <a:lnTo>
                          <a:pt x="403411" y="43016"/>
                        </a:lnTo>
                        <a:close/>
                        <a:moveTo>
                          <a:pt x="409058" y="27546"/>
                        </a:moveTo>
                        <a:cubicBezTo>
                          <a:pt x="409058" y="21814"/>
                          <a:pt x="410652" y="17571"/>
                          <a:pt x="413837" y="14812"/>
                        </a:cubicBezTo>
                        <a:cubicBezTo>
                          <a:pt x="416498" y="12520"/>
                          <a:pt x="419741" y="11374"/>
                          <a:pt x="423568" y="11374"/>
                        </a:cubicBezTo>
                        <a:cubicBezTo>
                          <a:pt x="427823" y="11374"/>
                          <a:pt x="431299" y="12772"/>
                          <a:pt x="433999" y="15570"/>
                        </a:cubicBezTo>
                        <a:cubicBezTo>
                          <a:pt x="436698" y="18348"/>
                          <a:pt x="438049" y="22193"/>
                          <a:pt x="438049" y="27108"/>
                        </a:cubicBezTo>
                        <a:cubicBezTo>
                          <a:pt x="438049" y="31090"/>
                          <a:pt x="437446" y="34227"/>
                          <a:pt x="436243" y="36519"/>
                        </a:cubicBezTo>
                        <a:cubicBezTo>
                          <a:pt x="435058" y="38792"/>
                          <a:pt x="433319" y="40560"/>
                          <a:pt x="431027" y="41822"/>
                        </a:cubicBezTo>
                        <a:cubicBezTo>
                          <a:pt x="428754" y="43085"/>
                          <a:pt x="426267" y="43716"/>
                          <a:pt x="423568" y="43716"/>
                        </a:cubicBezTo>
                        <a:cubicBezTo>
                          <a:pt x="419236" y="43716"/>
                          <a:pt x="415731" y="42328"/>
                          <a:pt x="413049" y="39550"/>
                        </a:cubicBezTo>
                        <a:cubicBezTo>
                          <a:pt x="410389" y="36772"/>
                          <a:pt x="409058" y="32771"/>
                          <a:pt x="409058" y="27546"/>
                        </a:cubicBezTo>
                        <a:close/>
                        <a:moveTo>
                          <a:pt x="414448" y="27546"/>
                        </a:moveTo>
                        <a:cubicBezTo>
                          <a:pt x="414448" y="31508"/>
                          <a:pt x="415312" y="34480"/>
                          <a:pt x="417042" y="36462"/>
                        </a:cubicBezTo>
                        <a:cubicBezTo>
                          <a:pt x="418770" y="38423"/>
                          <a:pt x="420947" y="39404"/>
                          <a:pt x="423568" y="39404"/>
                        </a:cubicBezTo>
                        <a:cubicBezTo>
                          <a:pt x="426172" y="39404"/>
                          <a:pt x="428337" y="38413"/>
                          <a:pt x="430065" y="36431"/>
                        </a:cubicBezTo>
                        <a:cubicBezTo>
                          <a:pt x="431795" y="34451"/>
                          <a:pt x="432659" y="31430"/>
                          <a:pt x="432659" y="27370"/>
                        </a:cubicBezTo>
                        <a:cubicBezTo>
                          <a:pt x="432659" y="23544"/>
                          <a:pt x="431785" y="20649"/>
                          <a:pt x="430036" y="18688"/>
                        </a:cubicBezTo>
                        <a:cubicBezTo>
                          <a:pt x="428307" y="16706"/>
                          <a:pt x="426151" y="15715"/>
                          <a:pt x="423568" y="15715"/>
                        </a:cubicBezTo>
                        <a:cubicBezTo>
                          <a:pt x="420947" y="15715"/>
                          <a:pt x="418770" y="16696"/>
                          <a:pt x="417042" y="18659"/>
                        </a:cubicBezTo>
                        <a:cubicBezTo>
                          <a:pt x="415312" y="20620"/>
                          <a:pt x="414448" y="23582"/>
                          <a:pt x="414448" y="27546"/>
                        </a:cubicBezTo>
                        <a:close/>
                        <a:moveTo>
                          <a:pt x="443812" y="43016"/>
                        </a:moveTo>
                        <a:lnTo>
                          <a:pt x="443812" y="12074"/>
                        </a:lnTo>
                        <a:lnTo>
                          <a:pt x="448534" y="12074"/>
                        </a:lnTo>
                        <a:lnTo>
                          <a:pt x="448534" y="16473"/>
                        </a:lnTo>
                        <a:cubicBezTo>
                          <a:pt x="450805" y="13075"/>
                          <a:pt x="454088" y="11374"/>
                          <a:pt x="458381" y="11374"/>
                        </a:cubicBezTo>
                        <a:cubicBezTo>
                          <a:pt x="460247" y="11374"/>
                          <a:pt x="461955" y="11714"/>
                          <a:pt x="463509" y="12394"/>
                        </a:cubicBezTo>
                        <a:cubicBezTo>
                          <a:pt x="465083" y="13055"/>
                          <a:pt x="466258" y="13928"/>
                          <a:pt x="467035" y="15017"/>
                        </a:cubicBezTo>
                        <a:cubicBezTo>
                          <a:pt x="467812" y="16105"/>
                          <a:pt x="468355" y="17396"/>
                          <a:pt x="468667" y="18891"/>
                        </a:cubicBezTo>
                        <a:cubicBezTo>
                          <a:pt x="468860" y="19863"/>
                          <a:pt x="468958" y="21562"/>
                          <a:pt x="468958" y="23991"/>
                        </a:cubicBezTo>
                        <a:lnTo>
                          <a:pt x="468958" y="43016"/>
                        </a:lnTo>
                        <a:lnTo>
                          <a:pt x="463713" y="43016"/>
                        </a:lnTo>
                        <a:lnTo>
                          <a:pt x="463713" y="24194"/>
                        </a:lnTo>
                        <a:cubicBezTo>
                          <a:pt x="463713" y="22057"/>
                          <a:pt x="463509" y="20465"/>
                          <a:pt x="463101" y="19417"/>
                        </a:cubicBezTo>
                        <a:cubicBezTo>
                          <a:pt x="462694" y="18348"/>
                          <a:pt x="461965" y="17504"/>
                          <a:pt x="460916" y="16882"/>
                        </a:cubicBezTo>
                        <a:cubicBezTo>
                          <a:pt x="459887" y="16241"/>
                          <a:pt x="458672" y="15920"/>
                          <a:pt x="457274" y="15920"/>
                        </a:cubicBezTo>
                        <a:cubicBezTo>
                          <a:pt x="455041" y="15920"/>
                          <a:pt x="453108" y="16629"/>
                          <a:pt x="451477" y="18047"/>
                        </a:cubicBezTo>
                        <a:cubicBezTo>
                          <a:pt x="449864" y="19465"/>
                          <a:pt x="449058" y="22155"/>
                          <a:pt x="449058" y="26117"/>
                        </a:cubicBezTo>
                        <a:lnTo>
                          <a:pt x="449058" y="43016"/>
                        </a:lnTo>
                        <a:close/>
                        <a:moveTo>
                          <a:pt x="474518" y="33781"/>
                        </a:moveTo>
                        <a:lnTo>
                          <a:pt x="479705" y="32964"/>
                        </a:lnTo>
                        <a:cubicBezTo>
                          <a:pt x="479996" y="35042"/>
                          <a:pt x="480801" y="36636"/>
                          <a:pt x="482123" y="37743"/>
                        </a:cubicBezTo>
                        <a:cubicBezTo>
                          <a:pt x="483463" y="38850"/>
                          <a:pt x="485328" y="39404"/>
                          <a:pt x="487717" y="39404"/>
                        </a:cubicBezTo>
                        <a:cubicBezTo>
                          <a:pt x="490126" y="39404"/>
                          <a:pt x="491913" y="38918"/>
                          <a:pt x="493078" y="37946"/>
                        </a:cubicBezTo>
                        <a:cubicBezTo>
                          <a:pt x="494244" y="36957"/>
                          <a:pt x="494827" y="35800"/>
                          <a:pt x="494827" y="34480"/>
                        </a:cubicBezTo>
                        <a:cubicBezTo>
                          <a:pt x="494827" y="33295"/>
                          <a:pt x="494312" y="32362"/>
                          <a:pt x="493281" y="31683"/>
                        </a:cubicBezTo>
                        <a:cubicBezTo>
                          <a:pt x="492564" y="31216"/>
                          <a:pt x="490777" y="30624"/>
                          <a:pt x="487920" y="29905"/>
                        </a:cubicBezTo>
                        <a:cubicBezTo>
                          <a:pt x="484075" y="28933"/>
                          <a:pt x="481404" y="28099"/>
                          <a:pt x="479908" y="27399"/>
                        </a:cubicBezTo>
                        <a:cubicBezTo>
                          <a:pt x="478433" y="26681"/>
                          <a:pt x="477306" y="25700"/>
                          <a:pt x="476529" y="24456"/>
                        </a:cubicBezTo>
                        <a:cubicBezTo>
                          <a:pt x="475771" y="23194"/>
                          <a:pt x="475393" y="21805"/>
                          <a:pt x="475393" y="20290"/>
                        </a:cubicBezTo>
                        <a:cubicBezTo>
                          <a:pt x="475393" y="18912"/>
                          <a:pt x="475703" y="17639"/>
                          <a:pt x="476324" y="16473"/>
                        </a:cubicBezTo>
                        <a:cubicBezTo>
                          <a:pt x="476965" y="15288"/>
                          <a:pt x="477830" y="14307"/>
                          <a:pt x="478919" y="13530"/>
                        </a:cubicBezTo>
                        <a:cubicBezTo>
                          <a:pt x="479734" y="12929"/>
                          <a:pt x="480841" y="12424"/>
                          <a:pt x="482240" y="12015"/>
                        </a:cubicBezTo>
                        <a:cubicBezTo>
                          <a:pt x="483658" y="11588"/>
                          <a:pt x="485173" y="11374"/>
                          <a:pt x="486784" y="11374"/>
                        </a:cubicBezTo>
                        <a:cubicBezTo>
                          <a:pt x="489214" y="11374"/>
                          <a:pt x="491339" y="11724"/>
                          <a:pt x="493166" y="12424"/>
                        </a:cubicBezTo>
                        <a:cubicBezTo>
                          <a:pt x="495011" y="13123"/>
                          <a:pt x="496371" y="14075"/>
                          <a:pt x="497245" y="15279"/>
                        </a:cubicBezTo>
                        <a:cubicBezTo>
                          <a:pt x="498119" y="16463"/>
                          <a:pt x="498721" y="18057"/>
                          <a:pt x="499051" y="20058"/>
                        </a:cubicBezTo>
                        <a:lnTo>
                          <a:pt x="493924" y="20756"/>
                        </a:lnTo>
                        <a:cubicBezTo>
                          <a:pt x="493690" y="19164"/>
                          <a:pt x="493010" y="17921"/>
                          <a:pt x="491883" y="17027"/>
                        </a:cubicBezTo>
                        <a:cubicBezTo>
                          <a:pt x="490777" y="16134"/>
                          <a:pt x="489202" y="15686"/>
                          <a:pt x="487163" y="15686"/>
                        </a:cubicBezTo>
                        <a:cubicBezTo>
                          <a:pt x="484754" y="15686"/>
                          <a:pt x="483036" y="16084"/>
                          <a:pt x="482007" y="16882"/>
                        </a:cubicBezTo>
                        <a:cubicBezTo>
                          <a:pt x="480977" y="17678"/>
                          <a:pt x="480463" y="18610"/>
                          <a:pt x="480463" y="19679"/>
                        </a:cubicBezTo>
                        <a:cubicBezTo>
                          <a:pt x="480463" y="20358"/>
                          <a:pt x="480675" y="20970"/>
                          <a:pt x="481103" y="21514"/>
                        </a:cubicBezTo>
                        <a:cubicBezTo>
                          <a:pt x="481530" y="22076"/>
                          <a:pt x="482200" y="22543"/>
                          <a:pt x="483114" y="22912"/>
                        </a:cubicBezTo>
                        <a:cubicBezTo>
                          <a:pt x="483638" y="23107"/>
                          <a:pt x="485182" y="23553"/>
                          <a:pt x="487746" y="24253"/>
                        </a:cubicBezTo>
                        <a:cubicBezTo>
                          <a:pt x="491456" y="25243"/>
                          <a:pt x="494039" y="26060"/>
                          <a:pt x="495497" y="26700"/>
                        </a:cubicBezTo>
                        <a:cubicBezTo>
                          <a:pt x="496974" y="27322"/>
                          <a:pt x="498129" y="28235"/>
                          <a:pt x="498963" y="29438"/>
                        </a:cubicBezTo>
                        <a:cubicBezTo>
                          <a:pt x="499799" y="30644"/>
                          <a:pt x="500217" y="32140"/>
                          <a:pt x="500217" y="33927"/>
                        </a:cubicBezTo>
                        <a:cubicBezTo>
                          <a:pt x="500217" y="35674"/>
                          <a:pt x="499702" y="37325"/>
                          <a:pt x="498673" y="38880"/>
                        </a:cubicBezTo>
                        <a:cubicBezTo>
                          <a:pt x="497662" y="40414"/>
                          <a:pt x="496195" y="41608"/>
                          <a:pt x="494272" y="42463"/>
                        </a:cubicBezTo>
                        <a:cubicBezTo>
                          <a:pt x="492349" y="43298"/>
                          <a:pt x="490174" y="43716"/>
                          <a:pt x="487746" y="43716"/>
                        </a:cubicBezTo>
                        <a:cubicBezTo>
                          <a:pt x="483725" y="43716"/>
                          <a:pt x="480656" y="42881"/>
                          <a:pt x="478540" y="41210"/>
                        </a:cubicBezTo>
                        <a:cubicBezTo>
                          <a:pt x="476441" y="39540"/>
                          <a:pt x="475102" y="37063"/>
                          <a:pt x="474518" y="3378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109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14" name="Graphic 5">
                    <a:extLst>
                      <a:ext uri="{FF2B5EF4-FFF2-40B4-BE49-F238E27FC236}">
                        <a16:creationId xmlns:a16="http://schemas.microsoft.com/office/drawing/2014/main" id="{695D3B8E-0319-6C65-2F13-407ADBC6B1EF}"/>
                      </a:ext>
                    </a:extLst>
                  </p:cNvPr>
                  <p:cNvGrpSpPr/>
                  <p:nvPr/>
                </p:nvGrpSpPr>
                <p:grpSpPr>
                  <a:xfrm>
                    <a:off x="5066484" y="4953320"/>
                    <a:ext cx="44851" cy="44722"/>
                    <a:chOff x="5066484" y="4953320"/>
                    <a:chExt cx="44851" cy="44722"/>
                  </a:xfrm>
                  <a:solidFill>
                    <a:srgbClr val="000000"/>
                  </a:solidFill>
                </p:grpSpPr>
                <p:grpSp>
                  <p:nvGrpSpPr>
                    <p:cNvPr id="415" name="Graphic 5">
                      <a:extLst>
                        <a:ext uri="{FF2B5EF4-FFF2-40B4-BE49-F238E27FC236}">
                          <a16:creationId xmlns:a16="http://schemas.microsoft.com/office/drawing/2014/main" id="{8DAB7439-3388-C29F-27B2-20E7E36F4B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78568" y="4956742"/>
                      <a:ext cx="3196" cy="11762"/>
                      <a:chOff x="5078568" y="4956742"/>
                      <a:chExt cx="3196" cy="11762"/>
                    </a:xfrm>
                    <a:solidFill>
                      <a:srgbClr val="000000"/>
                    </a:solidFill>
                  </p:grpSpPr>
                  <p:sp>
                    <p:nvSpPr>
                      <p:cNvPr id="416" name="Freeform: Shape 415">
                        <a:extLst>
                          <a:ext uri="{FF2B5EF4-FFF2-40B4-BE49-F238E27FC236}">
                            <a16:creationId xmlns:a16="http://schemas.microsoft.com/office/drawing/2014/main" id="{EF949D15-63E5-A7EA-9AA8-CBC29A2168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0167" y="4958339"/>
                        <a:ext cx="7723" cy="8567"/>
                      </a:xfrm>
                      <a:custGeom>
                        <a:avLst/>
                        <a:gdLst>
                          <a:gd name="connsiteX0" fmla="*/ 588 w 7723"/>
                          <a:gd name="connsiteY0" fmla="*/ 551 h 8567"/>
                          <a:gd name="connsiteX1" fmla="*/ 588 w 7723"/>
                          <a:gd name="connsiteY1" fmla="*/ 9118 h 856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7723" h="8567">
                            <a:moveTo>
                              <a:pt x="588" y="551"/>
                            </a:moveTo>
                            <a:lnTo>
                              <a:pt x="588" y="9118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3195" cap="rnd">
                        <a:solidFill>
                          <a:srgbClr val="000000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17" name="Freeform: Shape 416">
                        <a:extLst>
                          <a:ext uri="{FF2B5EF4-FFF2-40B4-BE49-F238E27FC236}">
                            <a16:creationId xmlns:a16="http://schemas.microsoft.com/office/drawing/2014/main" id="{B2CC3B7E-1936-768C-8A93-BEF20B6766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78568" y="4956742"/>
                        <a:ext cx="3196" cy="11762"/>
                      </a:xfrm>
                      <a:custGeom>
                        <a:avLst/>
                        <a:gdLst>
                          <a:gd name="connsiteX0" fmla="*/ 2187 w 3196"/>
                          <a:gd name="connsiteY0" fmla="*/ 551 h 11762"/>
                          <a:gd name="connsiteX1" fmla="*/ 588 w 3196"/>
                          <a:gd name="connsiteY1" fmla="*/ 2149 h 11762"/>
                          <a:gd name="connsiteX2" fmla="*/ 588 w 3196"/>
                          <a:gd name="connsiteY2" fmla="*/ 10715 h 11762"/>
                          <a:gd name="connsiteX3" fmla="*/ 2187 w 3196"/>
                          <a:gd name="connsiteY3" fmla="*/ 12314 h 11762"/>
                          <a:gd name="connsiteX4" fmla="*/ 3785 w 3196"/>
                          <a:gd name="connsiteY4" fmla="*/ 10715 h 11762"/>
                          <a:gd name="connsiteX5" fmla="*/ 3785 w 3196"/>
                          <a:gd name="connsiteY5" fmla="*/ 2149 h 11762"/>
                          <a:gd name="connsiteX6" fmla="*/ 2187 w 3196"/>
                          <a:gd name="connsiteY6" fmla="*/ 551 h 1176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3196" h="11762">
                            <a:moveTo>
                              <a:pt x="2187" y="551"/>
                            </a:moveTo>
                            <a:cubicBezTo>
                              <a:pt x="1304" y="551"/>
                              <a:pt x="588" y="1266"/>
                              <a:pt x="588" y="2149"/>
                            </a:cubicBezTo>
                            <a:lnTo>
                              <a:pt x="588" y="10715"/>
                            </a:lnTo>
                            <a:cubicBezTo>
                              <a:pt x="588" y="11598"/>
                              <a:pt x="1304" y="12314"/>
                              <a:pt x="2187" y="12314"/>
                            </a:cubicBezTo>
                            <a:cubicBezTo>
                              <a:pt x="3070" y="12314"/>
                              <a:pt x="3785" y="11598"/>
                              <a:pt x="3785" y="10715"/>
                            </a:cubicBezTo>
                            <a:lnTo>
                              <a:pt x="3785" y="2149"/>
                            </a:lnTo>
                            <a:cubicBezTo>
                              <a:pt x="3785" y="1266"/>
                              <a:pt x="3070" y="551"/>
                              <a:pt x="2187" y="551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3195" cap="rnd">
                        <a:solidFill>
                          <a:srgbClr val="000000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18" name="Graphic 5">
                      <a:extLst>
                        <a:ext uri="{FF2B5EF4-FFF2-40B4-BE49-F238E27FC236}">
                          <a16:creationId xmlns:a16="http://schemas.microsoft.com/office/drawing/2014/main" id="{A2A82F4D-9923-C22F-C433-26ACA962D6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75147" y="4953320"/>
                      <a:ext cx="10054" cy="6617"/>
                      <a:chOff x="5075147" y="4953320"/>
                      <a:chExt cx="10054" cy="6617"/>
                    </a:xfrm>
                    <a:solidFill>
                      <a:srgbClr val="000000"/>
                    </a:solidFill>
                  </p:grpSpPr>
                  <p:sp>
                    <p:nvSpPr>
                      <p:cNvPr id="419" name="Freeform: Shape 418">
                        <a:extLst>
                          <a:ext uri="{FF2B5EF4-FFF2-40B4-BE49-F238E27FC236}">
                            <a16:creationId xmlns:a16="http://schemas.microsoft.com/office/drawing/2014/main" id="{CFA2D71F-1AD1-05ED-2A15-CBDB6C2CED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76746" y="4954919"/>
                        <a:ext cx="6856" cy="3420"/>
                      </a:xfrm>
                      <a:custGeom>
                        <a:avLst/>
                        <a:gdLst>
                          <a:gd name="connsiteX0" fmla="*/ 7445 w 6856"/>
                          <a:gd name="connsiteY0" fmla="*/ 554 h 3420"/>
                          <a:gd name="connsiteX1" fmla="*/ 4009 w 6856"/>
                          <a:gd name="connsiteY1" fmla="*/ 3974 h 3420"/>
                          <a:gd name="connsiteX2" fmla="*/ 588 w 6856"/>
                          <a:gd name="connsiteY2" fmla="*/ 554 h 3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6856" h="3420">
                            <a:moveTo>
                              <a:pt x="7445" y="554"/>
                            </a:moveTo>
                            <a:lnTo>
                              <a:pt x="4009" y="3974"/>
                            </a:lnTo>
                            <a:lnTo>
                              <a:pt x="588" y="554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3195" cap="rnd">
                        <a:solidFill>
                          <a:srgbClr val="000000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20" name="Freeform: Shape 419">
                        <a:extLst>
                          <a:ext uri="{FF2B5EF4-FFF2-40B4-BE49-F238E27FC236}">
                            <a16:creationId xmlns:a16="http://schemas.microsoft.com/office/drawing/2014/main" id="{5556B399-8B1F-02EC-BB95-928E01B3AC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75147" y="4953320"/>
                        <a:ext cx="10054" cy="6617"/>
                      </a:xfrm>
                      <a:custGeom>
                        <a:avLst/>
                        <a:gdLst>
                          <a:gd name="connsiteX0" fmla="*/ 2187 w 10054"/>
                          <a:gd name="connsiteY0" fmla="*/ 554 h 6617"/>
                          <a:gd name="connsiteX1" fmla="*/ 1056 w 10054"/>
                          <a:gd name="connsiteY1" fmla="*/ 1022 h 6617"/>
                          <a:gd name="connsiteX2" fmla="*/ 1056 w 10054"/>
                          <a:gd name="connsiteY2" fmla="*/ 3282 h 6617"/>
                          <a:gd name="connsiteX3" fmla="*/ 4478 w 10054"/>
                          <a:gd name="connsiteY3" fmla="*/ 6704 h 6617"/>
                          <a:gd name="connsiteX4" fmla="*/ 6735 w 10054"/>
                          <a:gd name="connsiteY4" fmla="*/ 6707 h 6617"/>
                          <a:gd name="connsiteX5" fmla="*/ 10172 w 10054"/>
                          <a:gd name="connsiteY5" fmla="*/ 3285 h 6617"/>
                          <a:gd name="connsiteX6" fmla="*/ 10178 w 10054"/>
                          <a:gd name="connsiteY6" fmla="*/ 1025 h 6617"/>
                          <a:gd name="connsiteX7" fmla="*/ 7918 w 10054"/>
                          <a:gd name="connsiteY7" fmla="*/ 1019 h 6617"/>
                          <a:gd name="connsiteX8" fmla="*/ 5611 w 10054"/>
                          <a:gd name="connsiteY8" fmla="*/ 3313 h 6617"/>
                          <a:gd name="connsiteX9" fmla="*/ 3317 w 10054"/>
                          <a:gd name="connsiteY9" fmla="*/ 1022 h 6617"/>
                          <a:gd name="connsiteX10" fmla="*/ 2187 w 10054"/>
                          <a:gd name="connsiteY10" fmla="*/ 554 h 661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0054" h="6617">
                            <a:moveTo>
                              <a:pt x="2187" y="554"/>
                            </a:moveTo>
                            <a:cubicBezTo>
                              <a:pt x="1763" y="554"/>
                              <a:pt x="1356" y="722"/>
                              <a:pt x="1056" y="1022"/>
                            </a:cubicBezTo>
                            <a:cubicBezTo>
                              <a:pt x="432" y="1646"/>
                              <a:pt x="432" y="2658"/>
                              <a:pt x="1056" y="3282"/>
                            </a:cubicBezTo>
                            <a:lnTo>
                              <a:pt x="4478" y="6704"/>
                            </a:lnTo>
                            <a:cubicBezTo>
                              <a:pt x="5101" y="7326"/>
                              <a:pt x="6110" y="7328"/>
                              <a:pt x="6735" y="6707"/>
                            </a:cubicBezTo>
                            <a:lnTo>
                              <a:pt x="10172" y="3285"/>
                            </a:lnTo>
                            <a:cubicBezTo>
                              <a:pt x="10798" y="2663"/>
                              <a:pt x="10801" y="1651"/>
                              <a:pt x="10178" y="1025"/>
                            </a:cubicBezTo>
                            <a:cubicBezTo>
                              <a:pt x="9556" y="399"/>
                              <a:pt x="8544" y="397"/>
                              <a:pt x="7918" y="1019"/>
                            </a:cubicBezTo>
                            <a:lnTo>
                              <a:pt x="5611" y="3313"/>
                            </a:lnTo>
                            <a:lnTo>
                              <a:pt x="3317" y="1022"/>
                            </a:lnTo>
                            <a:cubicBezTo>
                              <a:pt x="3017" y="722"/>
                              <a:pt x="2610" y="554"/>
                              <a:pt x="2187" y="554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3195" cap="rnd">
                        <a:solidFill>
                          <a:srgbClr val="000000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21" name="Graphic 5">
                      <a:extLst>
                        <a:ext uri="{FF2B5EF4-FFF2-40B4-BE49-F238E27FC236}">
                          <a16:creationId xmlns:a16="http://schemas.microsoft.com/office/drawing/2014/main" id="{58A56143-BC38-52F9-F01D-2CBF73E3E8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71166" y="4961024"/>
                      <a:ext cx="10597" cy="7479"/>
                      <a:chOff x="5071166" y="4961024"/>
                      <a:chExt cx="10597" cy="7479"/>
                    </a:xfrm>
                    <a:solidFill>
                      <a:srgbClr val="000000"/>
                    </a:solidFill>
                  </p:grpSpPr>
                  <p:sp>
                    <p:nvSpPr>
                      <p:cNvPr id="422" name="Freeform: Shape 421">
                        <a:extLst>
                          <a:ext uri="{FF2B5EF4-FFF2-40B4-BE49-F238E27FC236}">
                            <a16:creationId xmlns:a16="http://schemas.microsoft.com/office/drawing/2014/main" id="{F5FD37AE-E426-A710-2235-42C4C2813F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72766" y="4962623"/>
                        <a:ext cx="7400" cy="4283"/>
                      </a:xfrm>
                      <a:custGeom>
                        <a:avLst/>
                        <a:gdLst>
                          <a:gd name="connsiteX0" fmla="*/ 590 w 7400"/>
                          <a:gd name="connsiteY0" fmla="*/ 550 h 4283"/>
                          <a:gd name="connsiteX1" fmla="*/ 7991 w 7400"/>
                          <a:gd name="connsiteY1" fmla="*/ 4833 h 428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7400" h="4283">
                            <a:moveTo>
                              <a:pt x="590" y="550"/>
                            </a:moveTo>
                            <a:lnTo>
                              <a:pt x="7991" y="4833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3195" cap="rnd">
                        <a:solidFill>
                          <a:srgbClr val="000000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23" name="Freeform: Shape 422">
                        <a:extLst>
                          <a:ext uri="{FF2B5EF4-FFF2-40B4-BE49-F238E27FC236}">
                            <a16:creationId xmlns:a16="http://schemas.microsoft.com/office/drawing/2014/main" id="{5BA44A68-C2C3-4B61-3E0B-F1D5B09AB7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71166" y="4961024"/>
                        <a:ext cx="10597" cy="7479"/>
                      </a:xfrm>
                      <a:custGeom>
                        <a:avLst/>
                        <a:gdLst>
                          <a:gd name="connsiteX0" fmla="*/ 2991 w 10597"/>
                          <a:gd name="connsiteY0" fmla="*/ 766 h 7479"/>
                          <a:gd name="connsiteX1" fmla="*/ 806 w 10597"/>
                          <a:gd name="connsiteY1" fmla="*/ 1346 h 7479"/>
                          <a:gd name="connsiteX2" fmla="*/ 806 w 10597"/>
                          <a:gd name="connsiteY2" fmla="*/ 1347 h 7479"/>
                          <a:gd name="connsiteX3" fmla="*/ 1388 w 10597"/>
                          <a:gd name="connsiteY3" fmla="*/ 3531 h 7479"/>
                          <a:gd name="connsiteX4" fmla="*/ 1390 w 10597"/>
                          <a:gd name="connsiteY4" fmla="*/ 3532 h 7479"/>
                          <a:gd name="connsiteX5" fmla="*/ 8791 w 10597"/>
                          <a:gd name="connsiteY5" fmla="*/ 7815 h 7479"/>
                          <a:gd name="connsiteX6" fmla="*/ 10973 w 10597"/>
                          <a:gd name="connsiteY6" fmla="*/ 7231 h 7479"/>
                          <a:gd name="connsiteX7" fmla="*/ 10390 w 10597"/>
                          <a:gd name="connsiteY7" fmla="*/ 5049 h 747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0597" h="7479">
                            <a:moveTo>
                              <a:pt x="2991" y="766"/>
                            </a:moveTo>
                            <a:cubicBezTo>
                              <a:pt x="2228" y="323"/>
                              <a:pt x="1249" y="582"/>
                              <a:pt x="806" y="1346"/>
                            </a:cubicBezTo>
                            <a:cubicBezTo>
                              <a:pt x="806" y="1346"/>
                              <a:pt x="806" y="1346"/>
                              <a:pt x="806" y="1347"/>
                            </a:cubicBezTo>
                            <a:cubicBezTo>
                              <a:pt x="363" y="2110"/>
                              <a:pt x="624" y="3088"/>
                              <a:pt x="1388" y="3531"/>
                            </a:cubicBezTo>
                            <a:cubicBezTo>
                              <a:pt x="1388" y="3531"/>
                              <a:pt x="1389" y="3532"/>
                              <a:pt x="1390" y="3532"/>
                            </a:cubicBezTo>
                            <a:lnTo>
                              <a:pt x="8791" y="7815"/>
                            </a:lnTo>
                            <a:cubicBezTo>
                              <a:pt x="9555" y="8256"/>
                              <a:pt x="10532" y="7994"/>
                              <a:pt x="10973" y="7231"/>
                            </a:cubicBezTo>
                            <a:cubicBezTo>
                              <a:pt x="11414" y="6467"/>
                              <a:pt x="11153" y="5491"/>
                              <a:pt x="10390" y="5049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3195" cap="rnd">
                        <a:solidFill>
                          <a:srgbClr val="000000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24" name="Graphic 5">
                      <a:extLst>
                        <a:ext uri="{FF2B5EF4-FFF2-40B4-BE49-F238E27FC236}">
                          <a16:creationId xmlns:a16="http://schemas.microsoft.com/office/drawing/2014/main" id="{C0B86F7E-34D6-A200-17F8-81353A28AE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66484" y="4956340"/>
                      <a:ext cx="7880" cy="9145"/>
                      <a:chOff x="5066484" y="4956340"/>
                      <a:chExt cx="7880" cy="9145"/>
                    </a:xfrm>
                    <a:solidFill>
                      <a:srgbClr val="000000"/>
                    </a:solidFill>
                  </p:grpSpPr>
                  <p:sp>
                    <p:nvSpPr>
                      <p:cNvPr id="425" name="Freeform: Shape 424">
                        <a:extLst>
                          <a:ext uri="{FF2B5EF4-FFF2-40B4-BE49-F238E27FC236}">
                            <a16:creationId xmlns:a16="http://schemas.microsoft.com/office/drawing/2014/main" id="{D95BC5DB-FC29-D534-80B7-FC6FD0A13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68083" y="4957939"/>
                        <a:ext cx="4683" cy="5945"/>
                      </a:xfrm>
                      <a:custGeom>
                        <a:avLst/>
                        <a:gdLst>
                          <a:gd name="connsiteX0" fmla="*/ 4014 w 4683"/>
                          <a:gd name="connsiteY0" fmla="*/ 552 h 5945"/>
                          <a:gd name="connsiteX1" fmla="*/ 5276 w 4683"/>
                          <a:gd name="connsiteY1" fmla="*/ 5235 h 5945"/>
                          <a:gd name="connsiteX2" fmla="*/ 593 w 4683"/>
                          <a:gd name="connsiteY2" fmla="*/ 6497 h 59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4683" h="5945">
                            <a:moveTo>
                              <a:pt x="4014" y="552"/>
                            </a:moveTo>
                            <a:lnTo>
                              <a:pt x="5276" y="5235"/>
                            </a:lnTo>
                            <a:lnTo>
                              <a:pt x="593" y="6497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3195" cap="rnd">
                        <a:solidFill>
                          <a:srgbClr val="000000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26" name="Freeform: Shape 425">
                        <a:extLst>
                          <a:ext uri="{FF2B5EF4-FFF2-40B4-BE49-F238E27FC236}">
                            <a16:creationId xmlns:a16="http://schemas.microsoft.com/office/drawing/2014/main" id="{3AA9B972-24CA-B206-F2D3-ED6920E54D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66484" y="4956340"/>
                        <a:ext cx="7880" cy="9145"/>
                      </a:xfrm>
                      <a:custGeom>
                        <a:avLst/>
                        <a:gdLst>
                          <a:gd name="connsiteX0" fmla="*/ 5198 w 7880"/>
                          <a:gd name="connsiteY0" fmla="*/ 607 h 9145"/>
                          <a:gd name="connsiteX1" fmla="*/ 4070 w 7880"/>
                          <a:gd name="connsiteY1" fmla="*/ 2566 h 9145"/>
                          <a:gd name="connsiteX2" fmla="*/ 4071 w 7880"/>
                          <a:gd name="connsiteY2" fmla="*/ 2567 h 9145"/>
                          <a:gd name="connsiteX3" fmla="*/ 4917 w 7880"/>
                          <a:gd name="connsiteY3" fmla="*/ 5704 h 9145"/>
                          <a:gd name="connsiteX4" fmla="*/ 1776 w 7880"/>
                          <a:gd name="connsiteY4" fmla="*/ 6554 h 9145"/>
                          <a:gd name="connsiteX5" fmla="*/ 649 w 7880"/>
                          <a:gd name="connsiteY5" fmla="*/ 8513 h 9145"/>
                          <a:gd name="connsiteX6" fmla="*/ 649 w 7880"/>
                          <a:gd name="connsiteY6" fmla="*/ 8514 h 9145"/>
                          <a:gd name="connsiteX7" fmla="*/ 2608 w 7880"/>
                          <a:gd name="connsiteY7" fmla="*/ 9641 h 9145"/>
                          <a:gd name="connsiteX8" fmla="*/ 2610 w 7880"/>
                          <a:gd name="connsiteY8" fmla="*/ 9641 h 9145"/>
                          <a:gd name="connsiteX9" fmla="*/ 7292 w 7880"/>
                          <a:gd name="connsiteY9" fmla="*/ 8377 h 9145"/>
                          <a:gd name="connsiteX10" fmla="*/ 8419 w 7880"/>
                          <a:gd name="connsiteY10" fmla="*/ 6419 h 9145"/>
                          <a:gd name="connsiteX11" fmla="*/ 7155 w 7880"/>
                          <a:gd name="connsiteY11" fmla="*/ 1734 h 9145"/>
                          <a:gd name="connsiteX12" fmla="*/ 5198 w 7880"/>
                          <a:gd name="connsiteY12" fmla="*/ 607 h 91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7880" h="9145">
                            <a:moveTo>
                              <a:pt x="5198" y="607"/>
                            </a:moveTo>
                            <a:cubicBezTo>
                              <a:pt x="4345" y="836"/>
                              <a:pt x="3841" y="1714"/>
                              <a:pt x="4070" y="2566"/>
                            </a:cubicBezTo>
                            <a:cubicBezTo>
                              <a:pt x="4070" y="2566"/>
                              <a:pt x="4070" y="2567"/>
                              <a:pt x="4071" y="2567"/>
                            </a:cubicBezTo>
                            <a:lnTo>
                              <a:pt x="4917" y="5704"/>
                            </a:lnTo>
                            <a:lnTo>
                              <a:pt x="1776" y="6554"/>
                            </a:lnTo>
                            <a:cubicBezTo>
                              <a:pt x="924" y="6783"/>
                              <a:pt x="419" y="7661"/>
                              <a:pt x="649" y="8513"/>
                            </a:cubicBezTo>
                            <a:cubicBezTo>
                              <a:pt x="649" y="8513"/>
                              <a:pt x="649" y="8514"/>
                              <a:pt x="649" y="8514"/>
                            </a:cubicBezTo>
                            <a:cubicBezTo>
                              <a:pt x="879" y="9366"/>
                              <a:pt x="1756" y="9871"/>
                              <a:pt x="2608" y="9641"/>
                            </a:cubicBezTo>
                            <a:cubicBezTo>
                              <a:pt x="2609" y="9641"/>
                              <a:pt x="2609" y="9641"/>
                              <a:pt x="2610" y="9641"/>
                            </a:cubicBezTo>
                            <a:lnTo>
                              <a:pt x="7292" y="8377"/>
                            </a:lnTo>
                            <a:cubicBezTo>
                              <a:pt x="8143" y="8147"/>
                              <a:pt x="8648" y="7271"/>
                              <a:pt x="8419" y="6419"/>
                            </a:cubicBezTo>
                            <a:lnTo>
                              <a:pt x="7155" y="1734"/>
                            </a:lnTo>
                            <a:cubicBezTo>
                              <a:pt x="6925" y="882"/>
                              <a:pt x="6049" y="378"/>
                              <a:pt x="5198" y="607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3195" cap="rnd">
                        <a:solidFill>
                          <a:srgbClr val="000000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27" name="Graphic 5">
                      <a:extLst>
                        <a:ext uri="{FF2B5EF4-FFF2-40B4-BE49-F238E27FC236}">
                          <a16:creationId xmlns:a16="http://schemas.microsoft.com/office/drawing/2014/main" id="{9FBBCB71-B11C-C172-6FCF-A4DEE64DA8B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71166" y="4965308"/>
                      <a:ext cx="10597" cy="7480"/>
                      <a:chOff x="5071166" y="4965308"/>
                      <a:chExt cx="10597" cy="7480"/>
                    </a:xfrm>
                    <a:solidFill>
                      <a:srgbClr val="000000"/>
                    </a:solidFill>
                  </p:grpSpPr>
                  <p:sp>
                    <p:nvSpPr>
                      <p:cNvPr id="428" name="Freeform: Shape 427">
                        <a:extLst>
                          <a:ext uri="{FF2B5EF4-FFF2-40B4-BE49-F238E27FC236}">
                            <a16:creationId xmlns:a16="http://schemas.microsoft.com/office/drawing/2014/main" id="{D53B7E7F-8944-0819-085A-9431897026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72766" y="4966906"/>
                        <a:ext cx="7400" cy="4283"/>
                      </a:xfrm>
                      <a:custGeom>
                        <a:avLst/>
                        <a:gdLst>
                          <a:gd name="connsiteX0" fmla="*/ 590 w 7400"/>
                          <a:gd name="connsiteY0" fmla="*/ 4831 h 4283"/>
                          <a:gd name="connsiteX1" fmla="*/ 7991 w 7400"/>
                          <a:gd name="connsiteY1" fmla="*/ 548 h 428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7400" h="4283">
                            <a:moveTo>
                              <a:pt x="590" y="4831"/>
                            </a:moveTo>
                            <a:lnTo>
                              <a:pt x="7991" y="548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3195" cap="rnd">
                        <a:solidFill>
                          <a:srgbClr val="000000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29" name="Freeform: Shape 428">
                        <a:extLst>
                          <a:ext uri="{FF2B5EF4-FFF2-40B4-BE49-F238E27FC236}">
                            <a16:creationId xmlns:a16="http://schemas.microsoft.com/office/drawing/2014/main" id="{170D53EB-5C53-9ECE-9A41-E2C4ECDF11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71166" y="4965308"/>
                        <a:ext cx="10597" cy="7480"/>
                      </a:xfrm>
                      <a:custGeom>
                        <a:avLst/>
                        <a:gdLst>
                          <a:gd name="connsiteX0" fmla="*/ 10003 w 10597"/>
                          <a:gd name="connsiteY0" fmla="*/ 601 h 7480"/>
                          <a:gd name="connsiteX1" fmla="*/ 8791 w 10597"/>
                          <a:gd name="connsiteY1" fmla="*/ 763 h 7480"/>
                          <a:gd name="connsiteX2" fmla="*/ 1390 w 10597"/>
                          <a:gd name="connsiteY2" fmla="*/ 5046 h 7480"/>
                          <a:gd name="connsiteX3" fmla="*/ 805 w 10597"/>
                          <a:gd name="connsiteY3" fmla="*/ 7230 h 7480"/>
                          <a:gd name="connsiteX4" fmla="*/ 806 w 10597"/>
                          <a:gd name="connsiteY4" fmla="*/ 7231 h 7480"/>
                          <a:gd name="connsiteX5" fmla="*/ 2990 w 10597"/>
                          <a:gd name="connsiteY5" fmla="*/ 7813 h 7480"/>
                          <a:gd name="connsiteX6" fmla="*/ 2991 w 10597"/>
                          <a:gd name="connsiteY6" fmla="*/ 7812 h 7480"/>
                          <a:gd name="connsiteX7" fmla="*/ 10390 w 10597"/>
                          <a:gd name="connsiteY7" fmla="*/ 3529 h 7480"/>
                          <a:gd name="connsiteX8" fmla="*/ 10973 w 10597"/>
                          <a:gd name="connsiteY8" fmla="*/ 1347 h 7480"/>
                          <a:gd name="connsiteX9" fmla="*/ 10003 w 10597"/>
                          <a:gd name="connsiteY9" fmla="*/ 601 h 74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10597" h="7480">
                            <a:moveTo>
                              <a:pt x="10003" y="601"/>
                            </a:moveTo>
                            <a:cubicBezTo>
                              <a:pt x="9593" y="492"/>
                              <a:pt x="9158" y="551"/>
                              <a:pt x="8791" y="763"/>
                            </a:cubicBezTo>
                            <a:lnTo>
                              <a:pt x="1390" y="5046"/>
                            </a:lnTo>
                            <a:cubicBezTo>
                              <a:pt x="625" y="5488"/>
                              <a:pt x="363" y="6465"/>
                              <a:pt x="805" y="7230"/>
                            </a:cubicBezTo>
                            <a:cubicBezTo>
                              <a:pt x="805" y="7230"/>
                              <a:pt x="805" y="7231"/>
                              <a:pt x="806" y="7231"/>
                            </a:cubicBezTo>
                            <a:cubicBezTo>
                              <a:pt x="1249" y="7995"/>
                              <a:pt x="2227" y="8255"/>
                              <a:pt x="2990" y="7813"/>
                            </a:cubicBezTo>
                            <a:cubicBezTo>
                              <a:pt x="2991" y="7812"/>
                              <a:pt x="2991" y="7812"/>
                              <a:pt x="2991" y="7812"/>
                            </a:cubicBezTo>
                            <a:lnTo>
                              <a:pt x="10390" y="3529"/>
                            </a:lnTo>
                            <a:cubicBezTo>
                              <a:pt x="11153" y="3087"/>
                              <a:pt x="11414" y="2111"/>
                              <a:pt x="10973" y="1347"/>
                            </a:cubicBezTo>
                            <a:cubicBezTo>
                              <a:pt x="10762" y="979"/>
                              <a:pt x="10412" y="711"/>
                              <a:pt x="10003" y="601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3195" cap="rnd">
                        <a:solidFill>
                          <a:srgbClr val="000000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30" name="Graphic 5">
                      <a:extLst>
                        <a:ext uri="{FF2B5EF4-FFF2-40B4-BE49-F238E27FC236}">
                          <a16:creationId xmlns:a16="http://schemas.microsoft.com/office/drawing/2014/main" id="{DC96C090-CA50-60FA-F8C5-A24C016845E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66484" y="4968327"/>
                      <a:ext cx="7880" cy="9145"/>
                      <a:chOff x="5066484" y="4968327"/>
                      <a:chExt cx="7880" cy="9145"/>
                    </a:xfrm>
                    <a:solidFill>
                      <a:srgbClr val="000000"/>
                    </a:solidFill>
                  </p:grpSpPr>
                  <p:sp>
                    <p:nvSpPr>
                      <p:cNvPr id="431" name="Freeform: Shape 430">
                        <a:extLst>
                          <a:ext uri="{FF2B5EF4-FFF2-40B4-BE49-F238E27FC236}">
                            <a16:creationId xmlns:a16="http://schemas.microsoft.com/office/drawing/2014/main" id="{DE9B6B4D-28E7-4E2B-8203-E24C02F1C0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68083" y="4969927"/>
                        <a:ext cx="4683" cy="5945"/>
                      </a:xfrm>
                      <a:custGeom>
                        <a:avLst/>
                        <a:gdLst>
                          <a:gd name="connsiteX0" fmla="*/ 593 w 4683"/>
                          <a:gd name="connsiteY0" fmla="*/ 546 h 5945"/>
                          <a:gd name="connsiteX1" fmla="*/ 5276 w 4683"/>
                          <a:gd name="connsiteY1" fmla="*/ 1808 h 5945"/>
                          <a:gd name="connsiteX2" fmla="*/ 4014 w 4683"/>
                          <a:gd name="connsiteY2" fmla="*/ 6492 h 59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4683" h="5945">
                            <a:moveTo>
                              <a:pt x="593" y="546"/>
                            </a:moveTo>
                            <a:lnTo>
                              <a:pt x="5276" y="1808"/>
                            </a:lnTo>
                            <a:lnTo>
                              <a:pt x="4014" y="6492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3195" cap="rnd">
                        <a:solidFill>
                          <a:srgbClr val="000000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32" name="Freeform: Shape 431">
                        <a:extLst>
                          <a:ext uri="{FF2B5EF4-FFF2-40B4-BE49-F238E27FC236}">
                            <a16:creationId xmlns:a16="http://schemas.microsoft.com/office/drawing/2014/main" id="{FEF32BCB-F541-EAF6-5543-A3360DA038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66484" y="4968327"/>
                        <a:ext cx="7880" cy="9145"/>
                      </a:xfrm>
                      <a:custGeom>
                        <a:avLst/>
                        <a:gdLst>
                          <a:gd name="connsiteX0" fmla="*/ 2610 w 7880"/>
                          <a:gd name="connsiteY0" fmla="*/ 601 h 9145"/>
                          <a:gd name="connsiteX1" fmla="*/ 649 w 7880"/>
                          <a:gd name="connsiteY1" fmla="*/ 1727 h 9145"/>
                          <a:gd name="connsiteX2" fmla="*/ 649 w 7880"/>
                          <a:gd name="connsiteY2" fmla="*/ 1728 h 9145"/>
                          <a:gd name="connsiteX3" fmla="*/ 1775 w 7880"/>
                          <a:gd name="connsiteY3" fmla="*/ 3689 h 9145"/>
                          <a:gd name="connsiteX4" fmla="*/ 1776 w 7880"/>
                          <a:gd name="connsiteY4" fmla="*/ 3689 h 9145"/>
                          <a:gd name="connsiteX5" fmla="*/ 4917 w 7880"/>
                          <a:gd name="connsiteY5" fmla="*/ 4538 h 9145"/>
                          <a:gd name="connsiteX6" fmla="*/ 4071 w 7880"/>
                          <a:gd name="connsiteY6" fmla="*/ 7675 h 9145"/>
                          <a:gd name="connsiteX7" fmla="*/ 5196 w 7880"/>
                          <a:gd name="connsiteY7" fmla="*/ 9636 h 9145"/>
                          <a:gd name="connsiteX8" fmla="*/ 5198 w 7880"/>
                          <a:gd name="connsiteY8" fmla="*/ 9636 h 9145"/>
                          <a:gd name="connsiteX9" fmla="*/ 7155 w 7880"/>
                          <a:gd name="connsiteY9" fmla="*/ 8509 h 9145"/>
                          <a:gd name="connsiteX10" fmla="*/ 8419 w 7880"/>
                          <a:gd name="connsiteY10" fmla="*/ 3823 h 9145"/>
                          <a:gd name="connsiteX11" fmla="*/ 7292 w 7880"/>
                          <a:gd name="connsiteY11" fmla="*/ 1866 h 91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7880" h="9145">
                            <a:moveTo>
                              <a:pt x="2610" y="601"/>
                            </a:moveTo>
                            <a:cubicBezTo>
                              <a:pt x="1757" y="371"/>
                              <a:pt x="880" y="875"/>
                              <a:pt x="649" y="1727"/>
                            </a:cubicBezTo>
                            <a:cubicBezTo>
                              <a:pt x="649" y="1728"/>
                              <a:pt x="649" y="1728"/>
                              <a:pt x="649" y="1728"/>
                            </a:cubicBezTo>
                            <a:cubicBezTo>
                              <a:pt x="419" y="2580"/>
                              <a:pt x="923" y="3458"/>
                              <a:pt x="1775" y="3689"/>
                            </a:cubicBezTo>
                            <a:cubicBezTo>
                              <a:pt x="1775" y="3689"/>
                              <a:pt x="1776" y="3689"/>
                              <a:pt x="1776" y="3689"/>
                            </a:cubicBezTo>
                            <a:lnTo>
                              <a:pt x="4917" y="4538"/>
                            </a:lnTo>
                            <a:lnTo>
                              <a:pt x="4071" y="7675"/>
                            </a:lnTo>
                            <a:cubicBezTo>
                              <a:pt x="3840" y="8527"/>
                              <a:pt x="4344" y="9405"/>
                              <a:pt x="5196" y="9636"/>
                            </a:cubicBezTo>
                            <a:cubicBezTo>
                              <a:pt x="5197" y="9636"/>
                              <a:pt x="5197" y="9636"/>
                              <a:pt x="5198" y="9636"/>
                            </a:cubicBezTo>
                            <a:cubicBezTo>
                              <a:pt x="6049" y="9864"/>
                              <a:pt x="6925" y="9360"/>
                              <a:pt x="7155" y="8509"/>
                            </a:cubicBezTo>
                            <a:lnTo>
                              <a:pt x="8419" y="3823"/>
                            </a:lnTo>
                            <a:cubicBezTo>
                              <a:pt x="8648" y="2972"/>
                              <a:pt x="8143" y="2096"/>
                              <a:pt x="7292" y="1866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3195" cap="rnd">
                        <a:solidFill>
                          <a:srgbClr val="000000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33" name="Graphic 5">
                      <a:extLst>
                        <a:ext uri="{FF2B5EF4-FFF2-40B4-BE49-F238E27FC236}">
                          <a16:creationId xmlns:a16="http://schemas.microsoft.com/office/drawing/2014/main" id="{3F76D9B2-3468-35C2-36AA-A7BA66B484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78568" y="4965308"/>
                      <a:ext cx="3196" cy="11762"/>
                      <a:chOff x="5078568" y="4965308"/>
                      <a:chExt cx="3196" cy="11762"/>
                    </a:xfrm>
                    <a:solidFill>
                      <a:srgbClr val="000000"/>
                    </a:solidFill>
                  </p:grpSpPr>
                  <p:sp>
                    <p:nvSpPr>
                      <p:cNvPr id="434" name="Freeform: Shape 433">
                        <a:extLst>
                          <a:ext uri="{FF2B5EF4-FFF2-40B4-BE49-F238E27FC236}">
                            <a16:creationId xmlns:a16="http://schemas.microsoft.com/office/drawing/2014/main" id="{56D46B57-219C-3C55-1AB4-89485D643E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0167" y="4966906"/>
                        <a:ext cx="7723" cy="8567"/>
                      </a:xfrm>
                      <a:custGeom>
                        <a:avLst/>
                        <a:gdLst>
                          <a:gd name="connsiteX0" fmla="*/ 588 w 7723"/>
                          <a:gd name="connsiteY0" fmla="*/ 9114 h 8567"/>
                          <a:gd name="connsiteX1" fmla="*/ 588 w 7723"/>
                          <a:gd name="connsiteY1" fmla="*/ 546 h 856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7723" h="8567">
                            <a:moveTo>
                              <a:pt x="588" y="9114"/>
                            </a:moveTo>
                            <a:lnTo>
                              <a:pt x="588" y="546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3195" cap="rnd">
                        <a:solidFill>
                          <a:srgbClr val="000000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35" name="Freeform: Shape 434">
                        <a:extLst>
                          <a:ext uri="{FF2B5EF4-FFF2-40B4-BE49-F238E27FC236}">
                            <a16:creationId xmlns:a16="http://schemas.microsoft.com/office/drawing/2014/main" id="{6154938B-CBD7-805A-7782-75A08FBD71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78568" y="4965308"/>
                        <a:ext cx="3196" cy="11762"/>
                      </a:xfrm>
                      <a:custGeom>
                        <a:avLst/>
                        <a:gdLst>
                          <a:gd name="connsiteX0" fmla="*/ 2187 w 3196"/>
                          <a:gd name="connsiteY0" fmla="*/ 546 h 11762"/>
                          <a:gd name="connsiteX1" fmla="*/ 588 w 3196"/>
                          <a:gd name="connsiteY1" fmla="*/ 2145 h 11762"/>
                          <a:gd name="connsiteX2" fmla="*/ 588 w 3196"/>
                          <a:gd name="connsiteY2" fmla="*/ 10711 h 11762"/>
                          <a:gd name="connsiteX3" fmla="*/ 2187 w 3196"/>
                          <a:gd name="connsiteY3" fmla="*/ 12309 h 11762"/>
                          <a:gd name="connsiteX4" fmla="*/ 3785 w 3196"/>
                          <a:gd name="connsiteY4" fmla="*/ 10711 h 11762"/>
                          <a:gd name="connsiteX5" fmla="*/ 3785 w 3196"/>
                          <a:gd name="connsiteY5" fmla="*/ 2145 h 11762"/>
                          <a:gd name="connsiteX6" fmla="*/ 2187 w 3196"/>
                          <a:gd name="connsiteY6" fmla="*/ 546 h 1176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3196" h="11762">
                            <a:moveTo>
                              <a:pt x="2187" y="546"/>
                            </a:moveTo>
                            <a:cubicBezTo>
                              <a:pt x="1304" y="546"/>
                              <a:pt x="588" y="1262"/>
                              <a:pt x="588" y="2145"/>
                            </a:cubicBezTo>
                            <a:lnTo>
                              <a:pt x="588" y="10711"/>
                            </a:lnTo>
                            <a:cubicBezTo>
                              <a:pt x="588" y="11594"/>
                              <a:pt x="1304" y="12309"/>
                              <a:pt x="2187" y="12309"/>
                            </a:cubicBezTo>
                            <a:cubicBezTo>
                              <a:pt x="3070" y="12309"/>
                              <a:pt x="3785" y="11594"/>
                              <a:pt x="3785" y="10711"/>
                            </a:cubicBezTo>
                            <a:lnTo>
                              <a:pt x="3785" y="2145"/>
                            </a:lnTo>
                            <a:cubicBezTo>
                              <a:pt x="3785" y="1262"/>
                              <a:pt x="3070" y="546"/>
                              <a:pt x="2187" y="546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3195" cap="rnd">
                        <a:solidFill>
                          <a:srgbClr val="000000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36" name="Graphic 5">
                      <a:extLst>
                        <a:ext uri="{FF2B5EF4-FFF2-40B4-BE49-F238E27FC236}">
                          <a16:creationId xmlns:a16="http://schemas.microsoft.com/office/drawing/2014/main" id="{FC6707A3-5600-D37E-DFE9-0B41FC47667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75147" y="4973874"/>
                      <a:ext cx="10054" cy="6617"/>
                      <a:chOff x="5075147" y="4973874"/>
                      <a:chExt cx="10054" cy="6617"/>
                    </a:xfrm>
                    <a:solidFill>
                      <a:srgbClr val="000000"/>
                    </a:solidFill>
                  </p:grpSpPr>
                  <p:sp>
                    <p:nvSpPr>
                      <p:cNvPr id="437" name="Freeform: Shape 436">
                        <a:extLst>
                          <a:ext uri="{FF2B5EF4-FFF2-40B4-BE49-F238E27FC236}">
                            <a16:creationId xmlns:a16="http://schemas.microsoft.com/office/drawing/2014/main" id="{83BD0BA1-00D7-7A25-D303-75953B37D1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76746" y="4975473"/>
                        <a:ext cx="6856" cy="3420"/>
                      </a:xfrm>
                      <a:custGeom>
                        <a:avLst/>
                        <a:gdLst>
                          <a:gd name="connsiteX0" fmla="*/ 588 w 6856"/>
                          <a:gd name="connsiteY0" fmla="*/ 3964 h 3420"/>
                          <a:gd name="connsiteX1" fmla="*/ 4009 w 6856"/>
                          <a:gd name="connsiteY1" fmla="*/ 544 h 3420"/>
                          <a:gd name="connsiteX2" fmla="*/ 7445 w 6856"/>
                          <a:gd name="connsiteY2" fmla="*/ 3964 h 3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6856" h="3420">
                            <a:moveTo>
                              <a:pt x="588" y="3964"/>
                            </a:moveTo>
                            <a:lnTo>
                              <a:pt x="4009" y="544"/>
                            </a:lnTo>
                            <a:lnTo>
                              <a:pt x="7445" y="3964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3195" cap="rnd">
                        <a:solidFill>
                          <a:srgbClr val="000000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38" name="Freeform: Shape 437">
                        <a:extLst>
                          <a:ext uri="{FF2B5EF4-FFF2-40B4-BE49-F238E27FC236}">
                            <a16:creationId xmlns:a16="http://schemas.microsoft.com/office/drawing/2014/main" id="{B7873C64-463A-E9FD-D0A4-95BB31FD68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75147" y="4973874"/>
                        <a:ext cx="10054" cy="6617"/>
                      </a:xfrm>
                      <a:custGeom>
                        <a:avLst/>
                        <a:gdLst>
                          <a:gd name="connsiteX0" fmla="*/ 6735 w 10054"/>
                          <a:gd name="connsiteY0" fmla="*/ 1008 h 6617"/>
                          <a:gd name="connsiteX1" fmla="*/ 4478 w 10054"/>
                          <a:gd name="connsiteY1" fmla="*/ 1012 h 6617"/>
                          <a:gd name="connsiteX2" fmla="*/ 1056 w 10054"/>
                          <a:gd name="connsiteY2" fmla="*/ 4433 h 6617"/>
                          <a:gd name="connsiteX3" fmla="*/ 1056 w 10054"/>
                          <a:gd name="connsiteY3" fmla="*/ 6693 h 6617"/>
                          <a:gd name="connsiteX4" fmla="*/ 3317 w 10054"/>
                          <a:gd name="connsiteY4" fmla="*/ 6693 h 6617"/>
                          <a:gd name="connsiteX5" fmla="*/ 5611 w 10054"/>
                          <a:gd name="connsiteY5" fmla="*/ 4402 h 6617"/>
                          <a:gd name="connsiteX6" fmla="*/ 7918 w 10054"/>
                          <a:gd name="connsiteY6" fmla="*/ 6696 h 6617"/>
                          <a:gd name="connsiteX7" fmla="*/ 10178 w 10054"/>
                          <a:gd name="connsiteY7" fmla="*/ 6690 h 6617"/>
                          <a:gd name="connsiteX8" fmla="*/ 10172 w 10054"/>
                          <a:gd name="connsiteY8" fmla="*/ 4430 h 661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0054" h="6617">
                            <a:moveTo>
                              <a:pt x="6735" y="1008"/>
                            </a:moveTo>
                            <a:cubicBezTo>
                              <a:pt x="6110" y="387"/>
                              <a:pt x="5101" y="389"/>
                              <a:pt x="4478" y="1012"/>
                            </a:cubicBezTo>
                            <a:lnTo>
                              <a:pt x="1056" y="4433"/>
                            </a:lnTo>
                            <a:cubicBezTo>
                              <a:pt x="432" y="5057"/>
                              <a:pt x="432" y="6069"/>
                              <a:pt x="1056" y="6693"/>
                            </a:cubicBezTo>
                            <a:cubicBezTo>
                              <a:pt x="1681" y="7317"/>
                              <a:pt x="2692" y="7317"/>
                              <a:pt x="3317" y="6693"/>
                            </a:cubicBezTo>
                            <a:lnTo>
                              <a:pt x="5611" y="4402"/>
                            </a:lnTo>
                            <a:lnTo>
                              <a:pt x="7918" y="6696"/>
                            </a:lnTo>
                            <a:cubicBezTo>
                              <a:pt x="8544" y="7319"/>
                              <a:pt x="9556" y="7316"/>
                              <a:pt x="10178" y="6690"/>
                            </a:cubicBezTo>
                            <a:cubicBezTo>
                              <a:pt x="10801" y="6064"/>
                              <a:pt x="10798" y="5052"/>
                              <a:pt x="10172" y="443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3195" cap="rnd">
                        <a:solidFill>
                          <a:srgbClr val="000000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39" name="Graphic 5">
                      <a:extLst>
                        <a:ext uri="{FF2B5EF4-FFF2-40B4-BE49-F238E27FC236}">
                          <a16:creationId xmlns:a16="http://schemas.microsoft.com/office/drawing/2014/main" id="{17E34E4E-53BE-2FAF-8D88-D0C44341E32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78569" y="4965308"/>
                      <a:ext cx="10611" cy="7481"/>
                      <a:chOff x="5078569" y="4965308"/>
                      <a:chExt cx="10611" cy="7481"/>
                    </a:xfrm>
                    <a:solidFill>
                      <a:srgbClr val="000000"/>
                    </a:solidFill>
                  </p:grpSpPr>
                  <p:sp>
                    <p:nvSpPr>
                      <p:cNvPr id="440" name="Freeform: Shape 439">
                        <a:extLst>
                          <a:ext uri="{FF2B5EF4-FFF2-40B4-BE49-F238E27FC236}">
                            <a16:creationId xmlns:a16="http://schemas.microsoft.com/office/drawing/2014/main" id="{B0849A92-D446-143F-BB91-BE7F9D4375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0167" y="4966906"/>
                        <a:ext cx="7416" cy="4283"/>
                      </a:xfrm>
                      <a:custGeom>
                        <a:avLst/>
                        <a:gdLst>
                          <a:gd name="connsiteX0" fmla="*/ 8003 w 7416"/>
                          <a:gd name="connsiteY0" fmla="*/ 4831 h 4283"/>
                          <a:gd name="connsiteX1" fmla="*/ 587 w 7416"/>
                          <a:gd name="connsiteY1" fmla="*/ 548 h 428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7416" h="4283">
                            <a:moveTo>
                              <a:pt x="8003" y="4831"/>
                            </a:moveTo>
                            <a:lnTo>
                              <a:pt x="587" y="548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3195" cap="rnd">
                        <a:solidFill>
                          <a:srgbClr val="000000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41" name="Freeform: Shape 440">
                        <a:extLst>
                          <a:ext uri="{FF2B5EF4-FFF2-40B4-BE49-F238E27FC236}">
                            <a16:creationId xmlns:a16="http://schemas.microsoft.com/office/drawing/2014/main" id="{4B7A16CE-FF97-D94D-4F08-B7FFD39398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78569" y="4965308"/>
                        <a:ext cx="10611" cy="7481"/>
                      </a:xfrm>
                      <a:custGeom>
                        <a:avLst/>
                        <a:gdLst>
                          <a:gd name="connsiteX0" fmla="*/ 1772 w 10611"/>
                          <a:gd name="connsiteY0" fmla="*/ 601 h 7481"/>
                          <a:gd name="connsiteX1" fmla="*/ 801 w 10611"/>
                          <a:gd name="connsiteY1" fmla="*/ 1347 h 7481"/>
                          <a:gd name="connsiteX2" fmla="*/ 1385 w 10611"/>
                          <a:gd name="connsiteY2" fmla="*/ 3529 h 7481"/>
                          <a:gd name="connsiteX3" fmla="*/ 8802 w 10611"/>
                          <a:gd name="connsiteY3" fmla="*/ 7815 h 7481"/>
                          <a:gd name="connsiteX4" fmla="*/ 10984 w 10611"/>
                          <a:gd name="connsiteY4" fmla="*/ 7228 h 7481"/>
                          <a:gd name="connsiteX5" fmla="*/ 10400 w 10611"/>
                          <a:gd name="connsiteY5" fmla="*/ 5046 h 7481"/>
                          <a:gd name="connsiteX6" fmla="*/ 2983 w 10611"/>
                          <a:gd name="connsiteY6" fmla="*/ 763 h 7481"/>
                          <a:gd name="connsiteX7" fmla="*/ 1772 w 10611"/>
                          <a:gd name="connsiteY7" fmla="*/ 601 h 748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0611" h="7481">
                            <a:moveTo>
                              <a:pt x="1772" y="601"/>
                            </a:moveTo>
                            <a:cubicBezTo>
                              <a:pt x="1362" y="711"/>
                              <a:pt x="1013" y="979"/>
                              <a:pt x="801" y="1347"/>
                            </a:cubicBezTo>
                            <a:cubicBezTo>
                              <a:pt x="360" y="2111"/>
                              <a:pt x="621" y="3087"/>
                              <a:pt x="1385" y="3529"/>
                            </a:cubicBezTo>
                            <a:lnTo>
                              <a:pt x="8802" y="7815"/>
                            </a:lnTo>
                            <a:cubicBezTo>
                              <a:pt x="9567" y="8256"/>
                              <a:pt x="10543" y="7993"/>
                              <a:pt x="10984" y="7228"/>
                            </a:cubicBezTo>
                            <a:cubicBezTo>
                              <a:pt x="11425" y="6465"/>
                              <a:pt x="11164" y="5488"/>
                              <a:pt x="10400" y="5046"/>
                            </a:cubicBezTo>
                            <a:lnTo>
                              <a:pt x="2983" y="763"/>
                            </a:lnTo>
                            <a:cubicBezTo>
                              <a:pt x="2617" y="551"/>
                              <a:pt x="2181" y="492"/>
                              <a:pt x="1772" y="601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3195" cap="rnd">
                        <a:solidFill>
                          <a:srgbClr val="000000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42" name="Graphic 5">
                      <a:extLst>
                        <a:ext uri="{FF2B5EF4-FFF2-40B4-BE49-F238E27FC236}">
                          <a16:creationId xmlns:a16="http://schemas.microsoft.com/office/drawing/2014/main" id="{6D8FB8A3-FCA9-05E4-026C-5C1AA83860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85984" y="4968328"/>
                      <a:ext cx="7880" cy="9144"/>
                      <a:chOff x="5085984" y="4968328"/>
                      <a:chExt cx="7880" cy="9144"/>
                    </a:xfrm>
                    <a:solidFill>
                      <a:srgbClr val="000000"/>
                    </a:solidFill>
                  </p:grpSpPr>
                  <p:sp>
                    <p:nvSpPr>
                      <p:cNvPr id="443" name="Freeform: Shape 442">
                        <a:extLst>
                          <a:ext uri="{FF2B5EF4-FFF2-40B4-BE49-F238E27FC236}">
                            <a16:creationId xmlns:a16="http://schemas.microsoft.com/office/drawing/2014/main" id="{5E19E19A-4A48-5C7A-0CFF-5360055409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7583" y="4969927"/>
                        <a:ext cx="4683" cy="5945"/>
                      </a:xfrm>
                      <a:custGeom>
                        <a:avLst/>
                        <a:gdLst>
                          <a:gd name="connsiteX0" fmla="*/ 1846 w 4683"/>
                          <a:gd name="connsiteY0" fmla="*/ 6492 h 5945"/>
                          <a:gd name="connsiteX1" fmla="*/ 584 w 4683"/>
                          <a:gd name="connsiteY1" fmla="*/ 1808 h 5945"/>
                          <a:gd name="connsiteX2" fmla="*/ 5267 w 4683"/>
                          <a:gd name="connsiteY2" fmla="*/ 546 h 59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4683" h="5945">
                            <a:moveTo>
                              <a:pt x="1846" y="6492"/>
                            </a:moveTo>
                            <a:lnTo>
                              <a:pt x="584" y="1808"/>
                            </a:lnTo>
                            <a:lnTo>
                              <a:pt x="5267" y="546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3195" cap="rnd">
                        <a:solidFill>
                          <a:srgbClr val="000000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44" name="Freeform: Shape 443">
                        <a:extLst>
                          <a:ext uri="{FF2B5EF4-FFF2-40B4-BE49-F238E27FC236}">
                            <a16:creationId xmlns:a16="http://schemas.microsoft.com/office/drawing/2014/main" id="{71BB289E-F725-4995-FA98-B5E1678D66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5984" y="4968328"/>
                        <a:ext cx="7880" cy="9144"/>
                      </a:xfrm>
                      <a:custGeom>
                        <a:avLst/>
                        <a:gdLst>
                          <a:gd name="connsiteX0" fmla="*/ 6451 w 7880"/>
                          <a:gd name="connsiteY0" fmla="*/ 601 h 9144"/>
                          <a:gd name="connsiteX1" fmla="*/ 1766 w 7880"/>
                          <a:gd name="connsiteY1" fmla="*/ 1865 h 9144"/>
                          <a:gd name="connsiteX2" fmla="*/ 639 w 7880"/>
                          <a:gd name="connsiteY2" fmla="*/ 3822 h 9144"/>
                          <a:gd name="connsiteX3" fmla="*/ 1903 w 7880"/>
                          <a:gd name="connsiteY3" fmla="*/ 8508 h 9144"/>
                          <a:gd name="connsiteX4" fmla="*/ 3860 w 7880"/>
                          <a:gd name="connsiteY4" fmla="*/ 9635 h 9144"/>
                          <a:gd name="connsiteX5" fmla="*/ 4991 w 7880"/>
                          <a:gd name="connsiteY5" fmla="*/ 7678 h 9144"/>
                          <a:gd name="connsiteX6" fmla="*/ 4990 w 7880"/>
                          <a:gd name="connsiteY6" fmla="*/ 7675 h 9144"/>
                          <a:gd name="connsiteX7" fmla="*/ 4144 w 7880"/>
                          <a:gd name="connsiteY7" fmla="*/ 4534 h 9144"/>
                          <a:gd name="connsiteX8" fmla="*/ 7282 w 7880"/>
                          <a:gd name="connsiteY8" fmla="*/ 3688 h 9144"/>
                          <a:gd name="connsiteX9" fmla="*/ 8409 w 7880"/>
                          <a:gd name="connsiteY9" fmla="*/ 1729 h 9144"/>
                          <a:gd name="connsiteX10" fmla="*/ 8409 w 7880"/>
                          <a:gd name="connsiteY10" fmla="*/ 1728 h 9144"/>
                          <a:gd name="connsiteX11" fmla="*/ 6451 w 7880"/>
                          <a:gd name="connsiteY11" fmla="*/ 601 h 91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7880" h="9144">
                            <a:moveTo>
                              <a:pt x="6451" y="601"/>
                            </a:moveTo>
                            <a:lnTo>
                              <a:pt x="1766" y="1865"/>
                            </a:lnTo>
                            <a:cubicBezTo>
                              <a:pt x="914" y="2095"/>
                              <a:pt x="410" y="2971"/>
                              <a:pt x="639" y="3822"/>
                            </a:cubicBezTo>
                            <a:lnTo>
                              <a:pt x="1903" y="8508"/>
                            </a:lnTo>
                            <a:cubicBezTo>
                              <a:pt x="2133" y="9359"/>
                              <a:pt x="3009" y="9864"/>
                              <a:pt x="3860" y="9635"/>
                            </a:cubicBezTo>
                            <a:cubicBezTo>
                              <a:pt x="4713" y="9407"/>
                              <a:pt x="5219" y="8531"/>
                              <a:pt x="4991" y="7678"/>
                            </a:cubicBezTo>
                            <a:cubicBezTo>
                              <a:pt x="4991" y="7677"/>
                              <a:pt x="4991" y="7676"/>
                              <a:pt x="4990" y="7675"/>
                            </a:cubicBezTo>
                            <a:lnTo>
                              <a:pt x="4144" y="4534"/>
                            </a:lnTo>
                            <a:lnTo>
                              <a:pt x="7282" y="3688"/>
                            </a:lnTo>
                            <a:cubicBezTo>
                              <a:pt x="8134" y="3458"/>
                              <a:pt x="8639" y="2581"/>
                              <a:pt x="8409" y="1729"/>
                            </a:cubicBezTo>
                            <a:cubicBezTo>
                              <a:pt x="8409" y="1728"/>
                              <a:pt x="8409" y="1728"/>
                              <a:pt x="8409" y="1728"/>
                            </a:cubicBezTo>
                            <a:cubicBezTo>
                              <a:pt x="8179" y="876"/>
                              <a:pt x="7303" y="372"/>
                              <a:pt x="6451" y="601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3195" cap="rnd">
                        <a:solidFill>
                          <a:srgbClr val="000000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45" name="Graphic 5">
                      <a:extLst>
                        <a:ext uri="{FF2B5EF4-FFF2-40B4-BE49-F238E27FC236}">
                          <a16:creationId xmlns:a16="http://schemas.microsoft.com/office/drawing/2014/main" id="{D3D1720B-0EA4-EB5D-E939-1E94E5B7CA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78569" y="4961024"/>
                      <a:ext cx="10611" cy="7479"/>
                      <a:chOff x="5078569" y="4961024"/>
                      <a:chExt cx="10611" cy="7479"/>
                    </a:xfrm>
                    <a:solidFill>
                      <a:srgbClr val="000000"/>
                    </a:solidFill>
                  </p:grpSpPr>
                  <p:sp>
                    <p:nvSpPr>
                      <p:cNvPr id="446" name="Freeform: Shape 445">
                        <a:extLst>
                          <a:ext uri="{FF2B5EF4-FFF2-40B4-BE49-F238E27FC236}">
                            <a16:creationId xmlns:a16="http://schemas.microsoft.com/office/drawing/2014/main" id="{B99BA8EB-125C-4197-742C-1F1798F59C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0167" y="4962623"/>
                        <a:ext cx="7416" cy="4283"/>
                      </a:xfrm>
                      <a:custGeom>
                        <a:avLst/>
                        <a:gdLst>
                          <a:gd name="connsiteX0" fmla="*/ 8003 w 7416"/>
                          <a:gd name="connsiteY0" fmla="*/ 550 h 4283"/>
                          <a:gd name="connsiteX1" fmla="*/ 587 w 7416"/>
                          <a:gd name="connsiteY1" fmla="*/ 4833 h 428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7416" h="4283">
                            <a:moveTo>
                              <a:pt x="8003" y="550"/>
                            </a:moveTo>
                            <a:lnTo>
                              <a:pt x="587" y="4833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3195" cap="rnd">
                        <a:solidFill>
                          <a:srgbClr val="000000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47" name="Freeform: Shape 446">
                        <a:extLst>
                          <a:ext uri="{FF2B5EF4-FFF2-40B4-BE49-F238E27FC236}">
                            <a16:creationId xmlns:a16="http://schemas.microsoft.com/office/drawing/2014/main" id="{013D15C8-BF61-8631-EC94-F6170335E7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78569" y="4961024"/>
                        <a:ext cx="10611" cy="7479"/>
                      </a:xfrm>
                      <a:custGeom>
                        <a:avLst/>
                        <a:gdLst>
                          <a:gd name="connsiteX0" fmla="*/ 8802 w 10611"/>
                          <a:gd name="connsiteY0" fmla="*/ 763 h 7479"/>
                          <a:gd name="connsiteX1" fmla="*/ 1385 w 10611"/>
                          <a:gd name="connsiteY1" fmla="*/ 5049 h 7479"/>
                          <a:gd name="connsiteX2" fmla="*/ 801 w 10611"/>
                          <a:gd name="connsiteY2" fmla="*/ 7231 h 7479"/>
                          <a:gd name="connsiteX3" fmla="*/ 2983 w 10611"/>
                          <a:gd name="connsiteY3" fmla="*/ 7815 h 7479"/>
                          <a:gd name="connsiteX4" fmla="*/ 10400 w 10611"/>
                          <a:gd name="connsiteY4" fmla="*/ 3532 h 7479"/>
                          <a:gd name="connsiteX5" fmla="*/ 10984 w 10611"/>
                          <a:gd name="connsiteY5" fmla="*/ 1350 h 7479"/>
                          <a:gd name="connsiteX6" fmla="*/ 8802 w 10611"/>
                          <a:gd name="connsiteY6" fmla="*/ 763 h 747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0611" h="7479">
                            <a:moveTo>
                              <a:pt x="8802" y="763"/>
                            </a:moveTo>
                            <a:lnTo>
                              <a:pt x="1385" y="5049"/>
                            </a:lnTo>
                            <a:cubicBezTo>
                              <a:pt x="621" y="5491"/>
                              <a:pt x="360" y="6468"/>
                              <a:pt x="801" y="7231"/>
                            </a:cubicBezTo>
                            <a:cubicBezTo>
                              <a:pt x="1243" y="7995"/>
                              <a:pt x="2219" y="8256"/>
                              <a:pt x="2983" y="7815"/>
                            </a:cubicBezTo>
                            <a:lnTo>
                              <a:pt x="10400" y="3532"/>
                            </a:lnTo>
                            <a:cubicBezTo>
                              <a:pt x="11164" y="3090"/>
                              <a:pt x="11425" y="2114"/>
                              <a:pt x="10984" y="1350"/>
                            </a:cubicBezTo>
                            <a:cubicBezTo>
                              <a:pt x="10543" y="586"/>
                              <a:pt x="9567" y="323"/>
                              <a:pt x="8802" y="763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3195" cap="rnd">
                        <a:solidFill>
                          <a:srgbClr val="000000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48" name="Graphic 5">
                      <a:extLst>
                        <a:ext uri="{FF2B5EF4-FFF2-40B4-BE49-F238E27FC236}">
                          <a16:creationId xmlns:a16="http://schemas.microsoft.com/office/drawing/2014/main" id="{09885894-8E10-0C67-18E3-8F7C5A6EBDF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85984" y="4956340"/>
                      <a:ext cx="7880" cy="9144"/>
                      <a:chOff x="5085984" y="4956340"/>
                      <a:chExt cx="7880" cy="9144"/>
                    </a:xfrm>
                    <a:solidFill>
                      <a:srgbClr val="000000"/>
                    </a:solidFill>
                  </p:grpSpPr>
                  <p:sp>
                    <p:nvSpPr>
                      <p:cNvPr id="449" name="Freeform: Shape 448">
                        <a:extLst>
                          <a:ext uri="{FF2B5EF4-FFF2-40B4-BE49-F238E27FC236}">
                            <a16:creationId xmlns:a16="http://schemas.microsoft.com/office/drawing/2014/main" id="{87F96A6B-E8A9-F1FE-B2ED-2D8B50146C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7583" y="4957939"/>
                        <a:ext cx="4683" cy="5945"/>
                      </a:xfrm>
                      <a:custGeom>
                        <a:avLst/>
                        <a:gdLst>
                          <a:gd name="connsiteX0" fmla="*/ 5267 w 4683"/>
                          <a:gd name="connsiteY0" fmla="*/ 6497 h 5945"/>
                          <a:gd name="connsiteX1" fmla="*/ 584 w 4683"/>
                          <a:gd name="connsiteY1" fmla="*/ 5235 h 5945"/>
                          <a:gd name="connsiteX2" fmla="*/ 1846 w 4683"/>
                          <a:gd name="connsiteY2" fmla="*/ 552 h 59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4683" h="5945">
                            <a:moveTo>
                              <a:pt x="5267" y="6497"/>
                            </a:moveTo>
                            <a:lnTo>
                              <a:pt x="584" y="5235"/>
                            </a:lnTo>
                            <a:lnTo>
                              <a:pt x="1846" y="552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3195" cap="rnd">
                        <a:solidFill>
                          <a:srgbClr val="000000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50" name="Freeform: Shape 449">
                        <a:extLst>
                          <a:ext uri="{FF2B5EF4-FFF2-40B4-BE49-F238E27FC236}">
                            <a16:creationId xmlns:a16="http://schemas.microsoft.com/office/drawing/2014/main" id="{4A9B9757-90BE-A08E-1FE3-42F38BBD37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5984" y="4956340"/>
                        <a:ext cx="7880" cy="9144"/>
                      </a:xfrm>
                      <a:custGeom>
                        <a:avLst/>
                        <a:gdLst>
                          <a:gd name="connsiteX0" fmla="*/ 3860 w 7880"/>
                          <a:gd name="connsiteY0" fmla="*/ 607 h 9144"/>
                          <a:gd name="connsiteX1" fmla="*/ 1903 w 7880"/>
                          <a:gd name="connsiteY1" fmla="*/ 1734 h 9144"/>
                          <a:gd name="connsiteX2" fmla="*/ 639 w 7880"/>
                          <a:gd name="connsiteY2" fmla="*/ 6419 h 9144"/>
                          <a:gd name="connsiteX3" fmla="*/ 1766 w 7880"/>
                          <a:gd name="connsiteY3" fmla="*/ 8377 h 9144"/>
                          <a:gd name="connsiteX4" fmla="*/ 6451 w 7880"/>
                          <a:gd name="connsiteY4" fmla="*/ 9641 h 9144"/>
                          <a:gd name="connsiteX5" fmla="*/ 8409 w 7880"/>
                          <a:gd name="connsiteY5" fmla="*/ 8514 h 9144"/>
                          <a:gd name="connsiteX6" fmla="*/ 7283 w 7880"/>
                          <a:gd name="connsiteY6" fmla="*/ 6554 h 9144"/>
                          <a:gd name="connsiteX7" fmla="*/ 7282 w 7880"/>
                          <a:gd name="connsiteY7" fmla="*/ 6554 h 9144"/>
                          <a:gd name="connsiteX8" fmla="*/ 4144 w 7880"/>
                          <a:gd name="connsiteY8" fmla="*/ 5708 h 9144"/>
                          <a:gd name="connsiteX9" fmla="*/ 4990 w 7880"/>
                          <a:gd name="connsiteY9" fmla="*/ 2567 h 9144"/>
                          <a:gd name="connsiteX10" fmla="*/ 3864 w 7880"/>
                          <a:gd name="connsiteY10" fmla="*/ 608 h 9144"/>
                          <a:gd name="connsiteX11" fmla="*/ 3860 w 7880"/>
                          <a:gd name="connsiteY11" fmla="*/ 607 h 91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7880" h="9144">
                            <a:moveTo>
                              <a:pt x="3860" y="607"/>
                            </a:moveTo>
                            <a:cubicBezTo>
                              <a:pt x="3009" y="378"/>
                              <a:pt x="2133" y="882"/>
                              <a:pt x="1903" y="1734"/>
                            </a:cubicBezTo>
                            <a:lnTo>
                              <a:pt x="639" y="6419"/>
                            </a:lnTo>
                            <a:cubicBezTo>
                              <a:pt x="410" y="7271"/>
                              <a:pt x="914" y="8147"/>
                              <a:pt x="1766" y="8377"/>
                            </a:cubicBezTo>
                            <a:lnTo>
                              <a:pt x="6451" y="9641"/>
                            </a:lnTo>
                            <a:cubicBezTo>
                              <a:pt x="7303" y="9870"/>
                              <a:pt x="8179" y="9365"/>
                              <a:pt x="8409" y="8514"/>
                            </a:cubicBezTo>
                            <a:cubicBezTo>
                              <a:pt x="8639" y="7662"/>
                              <a:pt x="8135" y="6784"/>
                              <a:pt x="7283" y="6554"/>
                            </a:cubicBezTo>
                            <a:cubicBezTo>
                              <a:pt x="7283" y="6554"/>
                              <a:pt x="7282" y="6554"/>
                              <a:pt x="7282" y="6554"/>
                            </a:cubicBezTo>
                            <a:lnTo>
                              <a:pt x="4144" y="5708"/>
                            </a:lnTo>
                            <a:lnTo>
                              <a:pt x="4990" y="2567"/>
                            </a:lnTo>
                            <a:cubicBezTo>
                              <a:pt x="5220" y="1715"/>
                              <a:pt x="4716" y="837"/>
                              <a:pt x="3864" y="608"/>
                            </a:cubicBezTo>
                            <a:cubicBezTo>
                              <a:pt x="3863" y="607"/>
                              <a:pt x="3861" y="607"/>
                              <a:pt x="3860" y="607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3195" cap="rnd">
                        <a:solidFill>
                          <a:srgbClr val="000000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51" name="Graphic 5">
                      <a:extLst>
                        <a:ext uri="{FF2B5EF4-FFF2-40B4-BE49-F238E27FC236}">
                          <a16:creationId xmlns:a16="http://schemas.microsoft.com/office/drawing/2014/main" id="{9CB9BD0A-935E-04C8-93D4-5DDB991CFCC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98548" y="4978557"/>
                      <a:ext cx="3196" cy="9989"/>
                      <a:chOff x="5098548" y="4978557"/>
                      <a:chExt cx="3196" cy="9989"/>
                    </a:xfrm>
                    <a:solidFill>
                      <a:srgbClr val="000000"/>
                    </a:solidFill>
                  </p:grpSpPr>
                  <p:sp>
                    <p:nvSpPr>
                      <p:cNvPr id="452" name="Freeform: Shape 451">
                        <a:extLst>
                          <a:ext uri="{FF2B5EF4-FFF2-40B4-BE49-F238E27FC236}">
                            <a16:creationId xmlns:a16="http://schemas.microsoft.com/office/drawing/2014/main" id="{0EE75C64-71D4-CB78-0266-A878E8DE68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00146" y="4980156"/>
                        <a:ext cx="7723" cy="6792"/>
                      </a:xfrm>
                      <a:custGeom>
                        <a:avLst/>
                        <a:gdLst>
                          <a:gd name="connsiteX0" fmla="*/ 579 w 7723"/>
                          <a:gd name="connsiteY0" fmla="*/ 540 h 6792"/>
                          <a:gd name="connsiteX1" fmla="*/ 579 w 7723"/>
                          <a:gd name="connsiteY1" fmla="*/ 7333 h 67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7723" h="6792">
                            <a:moveTo>
                              <a:pt x="579" y="540"/>
                            </a:moveTo>
                            <a:lnTo>
                              <a:pt x="579" y="7333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3195" cap="rnd">
                        <a:solidFill>
                          <a:srgbClr val="000000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53" name="Freeform: Shape 452">
                        <a:extLst>
                          <a:ext uri="{FF2B5EF4-FFF2-40B4-BE49-F238E27FC236}">
                            <a16:creationId xmlns:a16="http://schemas.microsoft.com/office/drawing/2014/main" id="{E0D19EF5-63B1-218E-454D-5D29663C74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98548" y="4978557"/>
                        <a:ext cx="3196" cy="9989"/>
                      </a:xfrm>
                      <a:custGeom>
                        <a:avLst/>
                        <a:gdLst>
                          <a:gd name="connsiteX0" fmla="*/ 2177 w 3196"/>
                          <a:gd name="connsiteY0" fmla="*/ 540 h 9989"/>
                          <a:gd name="connsiteX1" fmla="*/ 579 w 3196"/>
                          <a:gd name="connsiteY1" fmla="*/ 2139 h 9989"/>
                          <a:gd name="connsiteX2" fmla="*/ 579 w 3196"/>
                          <a:gd name="connsiteY2" fmla="*/ 8932 h 9989"/>
                          <a:gd name="connsiteX3" fmla="*/ 2177 w 3196"/>
                          <a:gd name="connsiteY3" fmla="*/ 10530 h 9989"/>
                          <a:gd name="connsiteX4" fmla="*/ 3775 w 3196"/>
                          <a:gd name="connsiteY4" fmla="*/ 8932 h 9989"/>
                          <a:gd name="connsiteX5" fmla="*/ 3775 w 3196"/>
                          <a:gd name="connsiteY5" fmla="*/ 2139 h 9989"/>
                          <a:gd name="connsiteX6" fmla="*/ 2177 w 3196"/>
                          <a:gd name="connsiteY6" fmla="*/ 540 h 998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3196" h="9989">
                            <a:moveTo>
                              <a:pt x="2177" y="540"/>
                            </a:moveTo>
                            <a:cubicBezTo>
                              <a:pt x="1294" y="540"/>
                              <a:pt x="579" y="1256"/>
                              <a:pt x="579" y="2139"/>
                            </a:cubicBezTo>
                            <a:lnTo>
                              <a:pt x="579" y="8932"/>
                            </a:lnTo>
                            <a:cubicBezTo>
                              <a:pt x="579" y="9814"/>
                              <a:pt x="1294" y="10530"/>
                              <a:pt x="2177" y="10530"/>
                            </a:cubicBezTo>
                            <a:cubicBezTo>
                              <a:pt x="3060" y="10530"/>
                              <a:pt x="3775" y="9814"/>
                              <a:pt x="3775" y="8932"/>
                            </a:cubicBezTo>
                            <a:lnTo>
                              <a:pt x="3775" y="2139"/>
                            </a:lnTo>
                            <a:cubicBezTo>
                              <a:pt x="3775" y="1256"/>
                              <a:pt x="3060" y="540"/>
                              <a:pt x="2177" y="54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3195" cap="rnd">
                        <a:solidFill>
                          <a:srgbClr val="000000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54" name="Graphic 5">
                      <a:extLst>
                        <a:ext uri="{FF2B5EF4-FFF2-40B4-BE49-F238E27FC236}">
                          <a16:creationId xmlns:a16="http://schemas.microsoft.com/office/drawing/2014/main" id="{859975DB-A6E5-B068-8145-3C2487BE47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95832" y="4975841"/>
                      <a:ext cx="8628" cy="5915"/>
                      <a:chOff x="5095832" y="4975841"/>
                      <a:chExt cx="8628" cy="5915"/>
                    </a:xfrm>
                    <a:solidFill>
                      <a:srgbClr val="000000"/>
                    </a:solidFill>
                  </p:grpSpPr>
                  <p:sp>
                    <p:nvSpPr>
                      <p:cNvPr id="455" name="Freeform: Shape 454">
                        <a:extLst>
                          <a:ext uri="{FF2B5EF4-FFF2-40B4-BE49-F238E27FC236}">
                            <a16:creationId xmlns:a16="http://schemas.microsoft.com/office/drawing/2014/main" id="{A241B6C6-BD02-D6C9-1F9D-06B5CB63AF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97429" y="4977439"/>
                        <a:ext cx="5434" cy="2717"/>
                      </a:xfrm>
                      <a:custGeom>
                        <a:avLst/>
                        <a:gdLst>
                          <a:gd name="connsiteX0" fmla="*/ 6013 w 5434"/>
                          <a:gd name="connsiteY0" fmla="*/ 543 h 2717"/>
                          <a:gd name="connsiteX1" fmla="*/ 3296 w 5434"/>
                          <a:gd name="connsiteY1" fmla="*/ 3260 h 2717"/>
                          <a:gd name="connsiteX2" fmla="*/ 579 w 5434"/>
                          <a:gd name="connsiteY2" fmla="*/ 543 h 271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5434" h="2717">
                            <a:moveTo>
                              <a:pt x="6013" y="543"/>
                            </a:moveTo>
                            <a:lnTo>
                              <a:pt x="3296" y="3260"/>
                            </a:lnTo>
                            <a:lnTo>
                              <a:pt x="579" y="543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3195" cap="rnd">
                        <a:solidFill>
                          <a:srgbClr val="000000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56" name="Freeform: Shape 455">
                        <a:extLst>
                          <a:ext uri="{FF2B5EF4-FFF2-40B4-BE49-F238E27FC236}">
                            <a16:creationId xmlns:a16="http://schemas.microsoft.com/office/drawing/2014/main" id="{34E92777-0B32-EE62-38DB-53A3878E79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95832" y="4975841"/>
                        <a:ext cx="8628" cy="5915"/>
                      </a:xfrm>
                      <a:custGeom>
                        <a:avLst/>
                        <a:gdLst>
                          <a:gd name="connsiteX0" fmla="*/ 1047 w 8628"/>
                          <a:gd name="connsiteY0" fmla="*/ 1011 h 5915"/>
                          <a:gd name="connsiteX1" fmla="*/ 1047 w 8628"/>
                          <a:gd name="connsiteY1" fmla="*/ 3271 h 5915"/>
                          <a:gd name="connsiteX2" fmla="*/ 3763 w 8628"/>
                          <a:gd name="connsiteY2" fmla="*/ 5990 h 5915"/>
                          <a:gd name="connsiteX3" fmla="*/ 6023 w 8628"/>
                          <a:gd name="connsiteY3" fmla="*/ 5990 h 5915"/>
                          <a:gd name="connsiteX4" fmla="*/ 8739 w 8628"/>
                          <a:gd name="connsiteY4" fmla="*/ 3271 h 5915"/>
                          <a:gd name="connsiteX5" fmla="*/ 8739 w 8628"/>
                          <a:gd name="connsiteY5" fmla="*/ 1011 h 5915"/>
                          <a:gd name="connsiteX6" fmla="*/ 6478 w 8628"/>
                          <a:gd name="connsiteY6" fmla="*/ 1011 h 5915"/>
                          <a:gd name="connsiteX7" fmla="*/ 4893 w 8628"/>
                          <a:gd name="connsiteY7" fmla="*/ 2597 h 5915"/>
                          <a:gd name="connsiteX8" fmla="*/ 3307 w 8628"/>
                          <a:gd name="connsiteY8" fmla="*/ 1011 h 5915"/>
                          <a:gd name="connsiteX9" fmla="*/ 1047 w 8628"/>
                          <a:gd name="connsiteY9" fmla="*/ 1011 h 59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8628" h="5915">
                            <a:moveTo>
                              <a:pt x="1047" y="1011"/>
                            </a:moveTo>
                            <a:cubicBezTo>
                              <a:pt x="423" y="1635"/>
                              <a:pt x="423" y="2647"/>
                              <a:pt x="1047" y="3271"/>
                            </a:cubicBezTo>
                            <a:lnTo>
                              <a:pt x="3763" y="5990"/>
                            </a:lnTo>
                            <a:cubicBezTo>
                              <a:pt x="4387" y="6614"/>
                              <a:pt x="5398" y="6614"/>
                              <a:pt x="6023" y="5990"/>
                            </a:cubicBezTo>
                            <a:lnTo>
                              <a:pt x="8739" y="3271"/>
                            </a:lnTo>
                            <a:cubicBezTo>
                              <a:pt x="9363" y="2647"/>
                              <a:pt x="9363" y="1635"/>
                              <a:pt x="8739" y="1011"/>
                            </a:cubicBezTo>
                            <a:cubicBezTo>
                              <a:pt x="8114" y="387"/>
                              <a:pt x="7103" y="387"/>
                              <a:pt x="6478" y="1011"/>
                            </a:cubicBezTo>
                            <a:lnTo>
                              <a:pt x="4893" y="2597"/>
                            </a:lnTo>
                            <a:lnTo>
                              <a:pt x="3307" y="1011"/>
                            </a:lnTo>
                            <a:cubicBezTo>
                              <a:pt x="2683" y="387"/>
                              <a:pt x="1671" y="387"/>
                              <a:pt x="1047" y="1011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3195" cap="rnd">
                        <a:solidFill>
                          <a:srgbClr val="000000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57" name="Graphic 5">
                      <a:extLst>
                        <a:ext uri="{FF2B5EF4-FFF2-40B4-BE49-F238E27FC236}">
                          <a16:creationId xmlns:a16="http://schemas.microsoft.com/office/drawing/2014/main" id="{BE386E91-5248-EED1-0921-0DDD73253D1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92665" y="4981947"/>
                      <a:ext cx="9079" cy="6601"/>
                      <a:chOff x="5092665" y="4981947"/>
                      <a:chExt cx="9079" cy="6601"/>
                    </a:xfrm>
                    <a:solidFill>
                      <a:srgbClr val="000000"/>
                    </a:solidFill>
                  </p:grpSpPr>
                  <p:sp>
                    <p:nvSpPr>
                      <p:cNvPr id="458" name="Freeform: Shape 457">
                        <a:extLst>
                          <a:ext uri="{FF2B5EF4-FFF2-40B4-BE49-F238E27FC236}">
                            <a16:creationId xmlns:a16="http://schemas.microsoft.com/office/drawing/2014/main" id="{10049436-B322-5405-5BE2-82CA07B7A4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94264" y="4983545"/>
                        <a:ext cx="5881" cy="3404"/>
                      </a:xfrm>
                      <a:custGeom>
                        <a:avLst/>
                        <a:gdLst>
                          <a:gd name="connsiteX0" fmla="*/ 580 w 5881"/>
                          <a:gd name="connsiteY0" fmla="*/ 540 h 3404"/>
                          <a:gd name="connsiteX1" fmla="*/ 6462 w 5881"/>
                          <a:gd name="connsiteY1" fmla="*/ 3944 h 34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5881" h="3404">
                            <a:moveTo>
                              <a:pt x="580" y="540"/>
                            </a:moveTo>
                            <a:lnTo>
                              <a:pt x="6462" y="3944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3195" cap="rnd">
                        <a:solidFill>
                          <a:srgbClr val="000000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59" name="Freeform: Shape 458">
                        <a:extLst>
                          <a:ext uri="{FF2B5EF4-FFF2-40B4-BE49-F238E27FC236}">
                            <a16:creationId xmlns:a16="http://schemas.microsoft.com/office/drawing/2014/main" id="{A7429603-70A8-CEC8-FF92-DE0B8EEB5E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92665" y="4981947"/>
                        <a:ext cx="9079" cy="6601"/>
                      </a:xfrm>
                      <a:custGeom>
                        <a:avLst/>
                        <a:gdLst>
                          <a:gd name="connsiteX0" fmla="*/ 1767 w 9079"/>
                          <a:gd name="connsiteY0" fmla="*/ 593 h 6601"/>
                          <a:gd name="connsiteX1" fmla="*/ 796 w 9079"/>
                          <a:gd name="connsiteY1" fmla="*/ 1336 h 6601"/>
                          <a:gd name="connsiteX2" fmla="*/ 1376 w 9079"/>
                          <a:gd name="connsiteY2" fmla="*/ 3521 h 6601"/>
                          <a:gd name="connsiteX3" fmla="*/ 1377 w 9079"/>
                          <a:gd name="connsiteY3" fmla="*/ 3521 h 6601"/>
                          <a:gd name="connsiteX4" fmla="*/ 7262 w 9079"/>
                          <a:gd name="connsiteY4" fmla="*/ 6927 h 6601"/>
                          <a:gd name="connsiteX5" fmla="*/ 9444 w 9079"/>
                          <a:gd name="connsiteY5" fmla="*/ 6343 h 6601"/>
                          <a:gd name="connsiteX6" fmla="*/ 8862 w 9079"/>
                          <a:gd name="connsiteY6" fmla="*/ 4159 h 6601"/>
                          <a:gd name="connsiteX7" fmla="*/ 8860 w 9079"/>
                          <a:gd name="connsiteY7" fmla="*/ 4158 h 6601"/>
                          <a:gd name="connsiteX8" fmla="*/ 2978 w 9079"/>
                          <a:gd name="connsiteY8" fmla="*/ 755 h 6601"/>
                          <a:gd name="connsiteX9" fmla="*/ 1767 w 9079"/>
                          <a:gd name="connsiteY9" fmla="*/ 593 h 660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9079" h="6601">
                            <a:moveTo>
                              <a:pt x="1767" y="593"/>
                            </a:moveTo>
                            <a:cubicBezTo>
                              <a:pt x="1358" y="702"/>
                              <a:pt x="1009" y="969"/>
                              <a:pt x="796" y="1336"/>
                            </a:cubicBezTo>
                            <a:cubicBezTo>
                              <a:pt x="353" y="2099"/>
                              <a:pt x="613" y="3077"/>
                              <a:pt x="1376" y="3521"/>
                            </a:cubicBezTo>
                            <a:cubicBezTo>
                              <a:pt x="1376" y="3521"/>
                              <a:pt x="1377" y="3521"/>
                              <a:pt x="1377" y="3521"/>
                            </a:cubicBezTo>
                            <a:lnTo>
                              <a:pt x="7262" y="6927"/>
                            </a:lnTo>
                            <a:cubicBezTo>
                              <a:pt x="8025" y="7368"/>
                              <a:pt x="9002" y="7106"/>
                              <a:pt x="9444" y="6343"/>
                            </a:cubicBezTo>
                            <a:cubicBezTo>
                              <a:pt x="9886" y="5579"/>
                              <a:pt x="9625" y="4601"/>
                              <a:pt x="8862" y="4159"/>
                            </a:cubicBezTo>
                            <a:cubicBezTo>
                              <a:pt x="8861" y="4159"/>
                              <a:pt x="8860" y="4158"/>
                              <a:pt x="8860" y="4158"/>
                            </a:cubicBezTo>
                            <a:lnTo>
                              <a:pt x="2978" y="755"/>
                            </a:lnTo>
                            <a:cubicBezTo>
                              <a:pt x="2612" y="543"/>
                              <a:pt x="2177" y="484"/>
                              <a:pt x="1767" y="593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3195" cap="rnd">
                        <a:solidFill>
                          <a:srgbClr val="000000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60" name="Graphic 5">
                      <a:extLst>
                        <a:ext uri="{FF2B5EF4-FFF2-40B4-BE49-F238E27FC236}">
                          <a16:creationId xmlns:a16="http://schemas.microsoft.com/office/drawing/2014/main" id="{8886628D-BEE3-FE91-CBAA-5809B501561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88956" y="4978237"/>
                      <a:ext cx="6905" cy="7898"/>
                      <a:chOff x="5088956" y="4978237"/>
                      <a:chExt cx="6905" cy="7898"/>
                    </a:xfrm>
                    <a:solidFill>
                      <a:srgbClr val="000000"/>
                    </a:solidFill>
                  </p:grpSpPr>
                  <p:sp>
                    <p:nvSpPr>
                      <p:cNvPr id="461" name="Freeform: Shape 460">
                        <a:extLst>
                          <a:ext uri="{FF2B5EF4-FFF2-40B4-BE49-F238E27FC236}">
                            <a16:creationId xmlns:a16="http://schemas.microsoft.com/office/drawing/2014/main" id="{2D0B4B7A-D99E-EF8E-4144-D687E4CE26C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90556" y="4979837"/>
                        <a:ext cx="3708" cy="4699"/>
                      </a:xfrm>
                      <a:custGeom>
                        <a:avLst/>
                        <a:gdLst>
                          <a:gd name="connsiteX0" fmla="*/ 3300 w 3708"/>
                          <a:gd name="connsiteY0" fmla="*/ 541 h 4699"/>
                          <a:gd name="connsiteX1" fmla="*/ 4291 w 3708"/>
                          <a:gd name="connsiteY1" fmla="*/ 4249 h 4699"/>
                          <a:gd name="connsiteX2" fmla="*/ 582 w 3708"/>
                          <a:gd name="connsiteY2" fmla="*/ 5240 h 46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3708" h="4699">
                            <a:moveTo>
                              <a:pt x="3300" y="541"/>
                            </a:moveTo>
                            <a:lnTo>
                              <a:pt x="4291" y="4249"/>
                            </a:lnTo>
                            <a:lnTo>
                              <a:pt x="582" y="5240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3195" cap="rnd">
                        <a:solidFill>
                          <a:srgbClr val="000000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62" name="Freeform: Shape 461">
                        <a:extLst>
                          <a:ext uri="{FF2B5EF4-FFF2-40B4-BE49-F238E27FC236}">
                            <a16:creationId xmlns:a16="http://schemas.microsoft.com/office/drawing/2014/main" id="{402C1972-E0CD-9B89-277C-05E8128C39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8956" y="4978237"/>
                        <a:ext cx="6905" cy="7898"/>
                      </a:xfrm>
                      <a:custGeom>
                        <a:avLst/>
                        <a:gdLst>
                          <a:gd name="connsiteX0" fmla="*/ 4486 w 6905"/>
                          <a:gd name="connsiteY0" fmla="*/ 596 h 7898"/>
                          <a:gd name="connsiteX1" fmla="*/ 3356 w 6905"/>
                          <a:gd name="connsiteY1" fmla="*/ 2553 h 7898"/>
                          <a:gd name="connsiteX2" fmla="*/ 3934 w 6905"/>
                          <a:gd name="connsiteY2" fmla="*/ 4716 h 7898"/>
                          <a:gd name="connsiteX3" fmla="*/ 1770 w 6905"/>
                          <a:gd name="connsiteY3" fmla="*/ 5297 h 7898"/>
                          <a:gd name="connsiteX4" fmla="*/ 637 w 6905"/>
                          <a:gd name="connsiteY4" fmla="*/ 7253 h 7898"/>
                          <a:gd name="connsiteX5" fmla="*/ 637 w 6905"/>
                          <a:gd name="connsiteY5" fmla="*/ 7254 h 7898"/>
                          <a:gd name="connsiteX6" fmla="*/ 2594 w 6905"/>
                          <a:gd name="connsiteY6" fmla="*/ 8384 h 7898"/>
                          <a:gd name="connsiteX7" fmla="*/ 6303 w 6905"/>
                          <a:gd name="connsiteY7" fmla="*/ 7395 h 7898"/>
                          <a:gd name="connsiteX8" fmla="*/ 7433 w 6905"/>
                          <a:gd name="connsiteY8" fmla="*/ 5437 h 7898"/>
                          <a:gd name="connsiteX9" fmla="*/ 6443 w 6905"/>
                          <a:gd name="connsiteY9" fmla="*/ 1729 h 7898"/>
                          <a:gd name="connsiteX10" fmla="*/ 4488 w 6905"/>
                          <a:gd name="connsiteY10" fmla="*/ 595 h 7898"/>
                          <a:gd name="connsiteX11" fmla="*/ 4486 w 6905"/>
                          <a:gd name="connsiteY11" fmla="*/ 596 h 789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6905" h="7898">
                            <a:moveTo>
                              <a:pt x="4486" y="596"/>
                            </a:moveTo>
                            <a:cubicBezTo>
                              <a:pt x="3634" y="824"/>
                              <a:pt x="3128" y="1701"/>
                              <a:pt x="3356" y="2553"/>
                            </a:cubicBezTo>
                            <a:lnTo>
                              <a:pt x="3934" y="4716"/>
                            </a:lnTo>
                            <a:lnTo>
                              <a:pt x="1770" y="5297"/>
                            </a:lnTo>
                            <a:cubicBezTo>
                              <a:pt x="917" y="5524"/>
                              <a:pt x="410" y="6400"/>
                              <a:pt x="637" y="7253"/>
                            </a:cubicBezTo>
                            <a:cubicBezTo>
                              <a:pt x="637" y="7253"/>
                              <a:pt x="637" y="7254"/>
                              <a:pt x="637" y="7254"/>
                            </a:cubicBezTo>
                            <a:cubicBezTo>
                              <a:pt x="866" y="8107"/>
                              <a:pt x="1742" y="8613"/>
                              <a:pt x="2594" y="8384"/>
                            </a:cubicBezTo>
                            <a:lnTo>
                              <a:pt x="6303" y="7395"/>
                            </a:lnTo>
                            <a:cubicBezTo>
                              <a:pt x="7156" y="7166"/>
                              <a:pt x="7661" y="6290"/>
                              <a:pt x="7433" y="5437"/>
                            </a:cubicBezTo>
                            <a:lnTo>
                              <a:pt x="6443" y="1729"/>
                            </a:lnTo>
                            <a:cubicBezTo>
                              <a:pt x="6217" y="876"/>
                              <a:pt x="5341" y="368"/>
                              <a:pt x="4488" y="595"/>
                            </a:cubicBezTo>
                            <a:cubicBezTo>
                              <a:pt x="4487" y="595"/>
                              <a:pt x="4487" y="595"/>
                              <a:pt x="4486" y="596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3195" cap="rnd">
                        <a:solidFill>
                          <a:srgbClr val="000000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63" name="Graphic 5">
                      <a:extLst>
                        <a:ext uri="{FF2B5EF4-FFF2-40B4-BE49-F238E27FC236}">
                          <a16:creationId xmlns:a16="http://schemas.microsoft.com/office/drawing/2014/main" id="{97705BDB-B503-DF9A-540B-E986C975A0E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92665" y="4985350"/>
                      <a:ext cx="9080" cy="6586"/>
                      <a:chOff x="5092665" y="4985350"/>
                      <a:chExt cx="9080" cy="6586"/>
                    </a:xfrm>
                    <a:solidFill>
                      <a:srgbClr val="000000"/>
                    </a:solidFill>
                  </p:grpSpPr>
                  <p:sp>
                    <p:nvSpPr>
                      <p:cNvPr id="464" name="Freeform: Shape 463">
                        <a:extLst>
                          <a:ext uri="{FF2B5EF4-FFF2-40B4-BE49-F238E27FC236}">
                            <a16:creationId xmlns:a16="http://schemas.microsoft.com/office/drawing/2014/main" id="{0BF1B3F8-5548-403A-5725-975B6B01F6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94264" y="4986949"/>
                        <a:ext cx="5881" cy="3388"/>
                      </a:xfrm>
                      <a:custGeom>
                        <a:avLst/>
                        <a:gdLst>
                          <a:gd name="connsiteX0" fmla="*/ 580 w 5881"/>
                          <a:gd name="connsiteY0" fmla="*/ 3926 h 3388"/>
                          <a:gd name="connsiteX1" fmla="*/ 6462 w 5881"/>
                          <a:gd name="connsiteY1" fmla="*/ 538 h 338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5881" h="3388">
                            <a:moveTo>
                              <a:pt x="580" y="3926"/>
                            </a:moveTo>
                            <a:lnTo>
                              <a:pt x="6462" y="538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3195" cap="rnd">
                        <a:solidFill>
                          <a:srgbClr val="000000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65" name="Freeform: Shape 464">
                        <a:extLst>
                          <a:ext uri="{FF2B5EF4-FFF2-40B4-BE49-F238E27FC236}">
                            <a16:creationId xmlns:a16="http://schemas.microsoft.com/office/drawing/2014/main" id="{A576E76E-9BBB-1BC6-0339-D44BEE50AB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92665" y="4985350"/>
                        <a:ext cx="9080" cy="6586"/>
                      </a:xfrm>
                      <a:custGeom>
                        <a:avLst/>
                        <a:gdLst>
                          <a:gd name="connsiteX0" fmla="*/ 7262 w 9080"/>
                          <a:gd name="connsiteY0" fmla="*/ 753 h 6586"/>
                          <a:gd name="connsiteX1" fmla="*/ 1380 w 9080"/>
                          <a:gd name="connsiteY1" fmla="*/ 4140 h 6586"/>
                          <a:gd name="connsiteX2" fmla="*/ 793 w 9080"/>
                          <a:gd name="connsiteY2" fmla="*/ 6322 h 6586"/>
                          <a:gd name="connsiteX3" fmla="*/ 2975 w 9080"/>
                          <a:gd name="connsiteY3" fmla="*/ 6912 h 6586"/>
                          <a:gd name="connsiteX4" fmla="*/ 2976 w 9080"/>
                          <a:gd name="connsiteY4" fmla="*/ 6912 h 6586"/>
                          <a:gd name="connsiteX5" fmla="*/ 8860 w 9080"/>
                          <a:gd name="connsiteY5" fmla="*/ 3522 h 6586"/>
                          <a:gd name="connsiteX6" fmla="*/ 9447 w 9080"/>
                          <a:gd name="connsiteY6" fmla="*/ 1339 h 6586"/>
                          <a:gd name="connsiteX7" fmla="*/ 7264 w 9080"/>
                          <a:gd name="connsiteY7" fmla="*/ 751 h 6586"/>
                          <a:gd name="connsiteX8" fmla="*/ 7262 w 9080"/>
                          <a:gd name="connsiteY8" fmla="*/ 753 h 65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080" h="6586">
                            <a:moveTo>
                              <a:pt x="7262" y="753"/>
                            </a:moveTo>
                            <a:lnTo>
                              <a:pt x="1380" y="4140"/>
                            </a:lnTo>
                            <a:cubicBezTo>
                              <a:pt x="616" y="4580"/>
                              <a:pt x="353" y="5557"/>
                              <a:pt x="793" y="6322"/>
                            </a:cubicBezTo>
                            <a:cubicBezTo>
                              <a:pt x="1233" y="7087"/>
                              <a:pt x="2210" y="7352"/>
                              <a:pt x="2975" y="6912"/>
                            </a:cubicBezTo>
                            <a:cubicBezTo>
                              <a:pt x="2975" y="6912"/>
                              <a:pt x="2975" y="6912"/>
                              <a:pt x="2976" y="6912"/>
                            </a:cubicBezTo>
                            <a:lnTo>
                              <a:pt x="8860" y="3522"/>
                            </a:lnTo>
                            <a:cubicBezTo>
                              <a:pt x="9624" y="3081"/>
                              <a:pt x="9887" y="2104"/>
                              <a:pt x="9447" y="1339"/>
                            </a:cubicBezTo>
                            <a:cubicBezTo>
                              <a:pt x="9007" y="574"/>
                              <a:pt x="8030" y="311"/>
                              <a:pt x="7264" y="751"/>
                            </a:cubicBezTo>
                            <a:cubicBezTo>
                              <a:pt x="7264" y="752"/>
                              <a:pt x="7263" y="752"/>
                              <a:pt x="7262" y="753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3195" cap="rnd">
                        <a:solidFill>
                          <a:srgbClr val="000000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66" name="Graphic 5">
                      <a:extLst>
                        <a:ext uri="{FF2B5EF4-FFF2-40B4-BE49-F238E27FC236}">
                          <a16:creationId xmlns:a16="http://schemas.microsoft.com/office/drawing/2014/main" id="{79011DB8-AE66-833C-696E-AFAEE8F361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88956" y="4987748"/>
                      <a:ext cx="6905" cy="7895"/>
                      <a:chOff x="5088956" y="4987748"/>
                      <a:chExt cx="6905" cy="7895"/>
                    </a:xfrm>
                    <a:solidFill>
                      <a:srgbClr val="000000"/>
                    </a:solidFill>
                  </p:grpSpPr>
                  <p:sp>
                    <p:nvSpPr>
                      <p:cNvPr id="467" name="Freeform: Shape 466">
                        <a:extLst>
                          <a:ext uri="{FF2B5EF4-FFF2-40B4-BE49-F238E27FC236}">
                            <a16:creationId xmlns:a16="http://schemas.microsoft.com/office/drawing/2014/main" id="{EEDEEC5A-B669-D53F-B51B-930E82A996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90556" y="4989347"/>
                        <a:ext cx="3708" cy="4699"/>
                      </a:xfrm>
                      <a:custGeom>
                        <a:avLst/>
                        <a:gdLst>
                          <a:gd name="connsiteX0" fmla="*/ 582 w 3708"/>
                          <a:gd name="connsiteY0" fmla="*/ 536 h 4699"/>
                          <a:gd name="connsiteX1" fmla="*/ 4291 w 3708"/>
                          <a:gd name="connsiteY1" fmla="*/ 1527 h 4699"/>
                          <a:gd name="connsiteX2" fmla="*/ 3300 w 3708"/>
                          <a:gd name="connsiteY2" fmla="*/ 5235 h 46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3708" h="4699">
                            <a:moveTo>
                              <a:pt x="582" y="536"/>
                            </a:moveTo>
                            <a:lnTo>
                              <a:pt x="4291" y="1527"/>
                            </a:lnTo>
                            <a:lnTo>
                              <a:pt x="3300" y="5235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3195" cap="rnd">
                        <a:solidFill>
                          <a:srgbClr val="000000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68" name="Freeform: Shape 467">
                        <a:extLst>
                          <a:ext uri="{FF2B5EF4-FFF2-40B4-BE49-F238E27FC236}">
                            <a16:creationId xmlns:a16="http://schemas.microsoft.com/office/drawing/2014/main" id="{46F73617-8F79-C985-C0A3-9739B1D87F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8956" y="4987748"/>
                        <a:ext cx="6905" cy="7895"/>
                      </a:xfrm>
                      <a:custGeom>
                        <a:avLst/>
                        <a:gdLst>
                          <a:gd name="connsiteX0" fmla="*/ 2594 w 6905"/>
                          <a:gd name="connsiteY0" fmla="*/ 591 h 7895"/>
                          <a:gd name="connsiteX1" fmla="*/ 637 w 6905"/>
                          <a:gd name="connsiteY1" fmla="*/ 1721 h 7895"/>
                          <a:gd name="connsiteX2" fmla="*/ 1768 w 6905"/>
                          <a:gd name="connsiteY2" fmla="*/ 3678 h 7895"/>
                          <a:gd name="connsiteX3" fmla="*/ 1770 w 6905"/>
                          <a:gd name="connsiteY3" fmla="*/ 3679 h 7895"/>
                          <a:gd name="connsiteX4" fmla="*/ 3934 w 6905"/>
                          <a:gd name="connsiteY4" fmla="*/ 4259 h 7895"/>
                          <a:gd name="connsiteX5" fmla="*/ 3356 w 6905"/>
                          <a:gd name="connsiteY5" fmla="*/ 6423 h 7895"/>
                          <a:gd name="connsiteX6" fmla="*/ 4486 w 6905"/>
                          <a:gd name="connsiteY6" fmla="*/ 8377 h 7895"/>
                          <a:gd name="connsiteX7" fmla="*/ 6443 w 6905"/>
                          <a:gd name="connsiteY7" fmla="*/ 7247 h 7895"/>
                          <a:gd name="connsiteX8" fmla="*/ 7433 w 6905"/>
                          <a:gd name="connsiteY8" fmla="*/ 3538 h 7895"/>
                          <a:gd name="connsiteX9" fmla="*/ 6303 w 6905"/>
                          <a:gd name="connsiteY9" fmla="*/ 1581 h 789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905" h="7895">
                            <a:moveTo>
                              <a:pt x="2594" y="591"/>
                            </a:moveTo>
                            <a:cubicBezTo>
                              <a:pt x="1742" y="363"/>
                              <a:pt x="866" y="869"/>
                              <a:pt x="637" y="1721"/>
                            </a:cubicBezTo>
                            <a:cubicBezTo>
                              <a:pt x="409" y="2574"/>
                              <a:pt x="916" y="3450"/>
                              <a:pt x="1768" y="3678"/>
                            </a:cubicBezTo>
                            <a:cubicBezTo>
                              <a:pt x="1769" y="3678"/>
                              <a:pt x="1770" y="3678"/>
                              <a:pt x="1770" y="3679"/>
                            </a:cubicBezTo>
                            <a:lnTo>
                              <a:pt x="3934" y="4259"/>
                            </a:lnTo>
                            <a:lnTo>
                              <a:pt x="3356" y="6423"/>
                            </a:lnTo>
                            <a:cubicBezTo>
                              <a:pt x="3130" y="7274"/>
                              <a:pt x="3635" y="8148"/>
                              <a:pt x="4486" y="8377"/>
                            </a:cubicBezTo>
                            <a:cubicBezTo>
                              <a:pt x="5339" y="8605"/>
                              <a:pt x="6215" y="8099"/>
                              <a:pt x="6443" y="7247"/>
                            </a:cubicBezTo>
                            <a:lnTo>
                              <a:pt x="7433" y="3538"/>
                            </a:lnTo>
                            <a:cubicBezTo>
                              <a:pt x="7661" y="2686"/>
                              <a:pt x="7156" y="1809"/>
                              <a:pt x="6303" y="1581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3195" cap="rnd">
                        <a:solidFill>
                          <a:srgbClr val="000000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69" name="Graphic 5">
                      <a:extLst>
                        <a:ext uri="{FF2B5EF4-FFF2-40B4-BE49-F238E27FC236}">
                          <a16:creationId xmlns:a16="http://schemas.microsoft.com/office/drawing/2014/main" id="{C63B8BA0-A089-EBAF-EBB8-D6DEEB01E0E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98548" y="4985350"/>
                      <a:ext cx="3196" cy="9974"/>
                      <a:chOff x="5098548" y="4985350"/>
                      <a:chExt cx="3196" cy="9974"/>
                    </a:xfrm>
                    <a:solidFill>
                      <a:srgbClr val="000000"/>
                    </a:solidFill>
                  </p:grpSpPr>
                  <p:sp>
                    <p:nvSpPr>
                      <p:cNvPr id="470" name="Freeform: Shape 469">
                        <a:extLst>
                          <a:ext uri="{FF2B5EF4-FFF2-40B4-BE49-F238E27FC236}">
                            <a16:creationId xmlns:a16="http://schemas.microsoft.com/office/drawing/2014/main" id="{B5D31CF7-1041-FA84-406A-A3176251B6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00146" y="4986949"/>
                        <a:ext cx="7723" cy="6776"/>
                      </a:xfrm>
                      <a:custGeom>
                        <a:avLst/>
                        <a:gdLst>
                          <a:gd name="connsiteX0" fmla="*/ 579 w 7723"/>
                          <a:gd name="connsiteY0" fmla="*/ 7314 h 6776"/>
                          <a:gd name="connsiteX1" fmla="*/ 579 w 7723"/>
                          <a:gd name="connsiteY1" fmla="*/ 537 h 677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7723" h="6776">
                            <a:moveTo>
                              <a:pt x="579" y="7314"/>
                            </a:moveTo>
                            <a:lnTo>
                              <a:pt x="579" y="537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3195" cap="rnd">
                        <a:solidFill>
                          <a:srgbClr val="000000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1" name="Freeform: Shape 470">
                        <a:extLst>
                          <a:ext uri="{FF2B5EF4-FFF2-40B4-BE49-F238E27FC236}">
                            <a16:creationId xmlns:a16="http://schemas.microsoft.com/office/drawing/2014/main" id="{6B078E8B-01AD-8DBB-C482-9D671761306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98548" y="4985350"/>
                        <a:ext cx="3196" cy="9974"/>
                      </a:xfrm>
                      <a:custGeom>
                        <a:avLst/>
                        <a:gdLst>
                          <a:gd name="connsiteX0" fmla="*/ 2177 w 3196"/>
                          <a:gd name="connsiteY0" fmla="*/ 537 h 9974"/>
                          <a:gd name="connsiteX1" fmla="*/ 579 w 3196"/>
                          <a:gd name="connsiteY1" fmla="*/ 2135 h 9974"/>
                          <a:gd name="connsiteX2" fmla="*/ 579 w 3196"/>
                          <a:gd name="connsiteY2" fmla="*/ 8913 h 9974"/>
                          <a:gd name="connsiteX3" fmla="*/ 2177 w 3196"/>
                          <a:gd name="connsiteY3" fmla="*/ 10511 h 9974"/>
                          <a:gd name="connsiteX4" fmla="*/ 3775 w 3196"/>
                          <a:gd name="connsiteY4" fmla="*/ 8913 h 9974"/>
                          <a:gd name="connsiteX5" fmla="*/ 3775 w 3196"/>
                          <a:gd name="connsiteY5" fmla="*/ 2135 h 9974"/>
                          <a:gd name="connsiteX6" fmla="*/ 2177 w 3196"/>
                          <a:gd name="connsiteY6" fmla="*/ 537 h 997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3196" h="9974">
                            <a:moveTo>
                              <a:pt x="2177" y="537"/>
                            </a:moveTo>
                            <a:cubicBezTo>
                              <a:pt x="1294" y="537"/>
                              <a:pt x="579" y="1253"/>
                              <a:pt x="579" y="2135"/>
                            </a:cubicBezTo>
                            <a:lnTo>
                              <a:pt x="579" y="8913"/>
                            </a:lnTo>
                            <a:cubicBezTo>
                              <a:pt x="579" y="9795"/>
                              <a:pt x="1294" y="10511"/>
                              <a:pt x="2177" y="10511"/>
                            </a:cubicBezTo>
                            <a:cubicBezTo>
                              <a:pt x="3060" y="10511"/>
                              <a:pt x="3775" y="9795"/>
                              <a:pt x="3775" y="8913"/>
                            </a:cubicBezTo>
                            <a:lnTo>
                              <a:pt x="3775" y="2135"/>
                            </a:lnTo>
                            <a:cubicBezTo>
                              <a:pt x="3775" y="1253"/>
                              <a:pt x="3060" y="537"/>
                              <a:pt x="2177" y="537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3195" cap="rnd">
                        <a:solidFill>
                          <a:srgbClr val="000000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72" name="Graphic 5">
                      <a:extLst>
                        <a:ext uri="{FF2B5EF4-FFF2-40B4-BE49-F238E27FC236}">
                          <a16:creationId xmlns:a16="http://schemas.microsoft.com/office/drawing/2014/main" id="{EDF8776C-58FC-3A0B-0620-5822F5DA63C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95832" y="4992127"/>
                      <a:ext cx="8628" cy="5915"/>
                      <a:chOff x="5095832" y="4992127"/>
                      <a:chExt cx="8628" cy="5915"/>
                    </a:xfrm>
                    <a:solidFill>
                      <a:srgbClr val="000000"/>
                    </a:solidFill>
                  </p:grpSpPr>
                  <p:sp>
                    <p:nvSpPr>
                      <p:cNvPr id="473" name="Freeform: Shape 472">
                        <a:extLst>
                          <a:ext uri="{FF2B5EF4-FFF2-40B4-BE49-F238E27FC236}">
                            <a16:creationId xmlns:a16="http://schemas.microsoft.com/office/drawing/2014/main" id="{3CF629A6-75D5-329D-5499-90690CFBF8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97429" y="4993726"/>
                        <a:ext cx="5434" cy="2717"/>
                      </a:xfrm>
                      <a:custGeom>
                        <a:avLst/>
                        <a:gdLst>
                          <a:gd name="connsiteX0" fmla="*/ 579 w 5434"/>
                          <a:gd name="connsiteY0" fmla="*/ 3252 h 2717"/>
                          <a:gd name="connsiteX1" fmla="*/ 3296 w 5434"/>
                          <a:gd name="connsiteY1" fmla="*/ 535 h 2717"/>
                          <a:gd name="connsiteX2" fmla="*/ 6013 w 5434"/>
                          <a:gd name="connsiteY2" fmla="*/ 3252 h 271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5434" h="2717">
                            <a:moveTo>
                              <a:pt x="579" y="3252"/>
                            </a:moveTo>
                            <a:lnTo>
                              <a:pt x="3296" y="535"/>
                            </a:lnTo>
                            <a:lnTo>
                              <a:pt x="6013" y="3252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3195" cap="rnd">
                        <a:solidFill>
                          <a:srgbClr val="000000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4" name="Freeform: Shape 473">
                        <a:extLst>
                          <a:ext uri="{FF2B5EF4-FFF2-40B4-BE49-F238E27FC236}">
                            <a16:creationId xmlns:a16="http://schemas.microsoft.com/office/drawing/2014/main" id="{11C8ECEE-06C0-7D1B-30A3-A3C75ECA0A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95832" y="4992127"/>
                        <a:ext cx="8628" cy="5915"/>
                      </a:xfrm>
                      <a:custGeom>
                        <a:avLst/>
                        <a:gdLst>
                          <a:gd name="connsiteX0" fmla="*/ 3763 w 8628"/>
                          <a:gd name="connsiteY0" fmla="*/ 1003 h 5915"/>
                          <a:gd name="connsiteX1" fmla="*/ 1047 w 8628"/>
                          <a:gd name="connsiteY1" fmla="*/ 3722 h 5915"/>
                          <a:gd name="connsiteX2" fmla="*/ 1047 w 8628"/>
                          <a:gd name="connsiteY2" fmla="*/ 5982 h 5915"/>
                          <a:gd name="connsiteX3" fmla="*/ 3307 w 8628"/>
                          <a:gd name="connsiteY3" fmla="*/ 5982 h 5915"/>
                          <a:gd name="connsiteX4" fmla="*/ 4893 w 8628"/>
                          <a:gd name="connsiteY4" fmla="*/ 4393 h 5915"/>
                          <a:gd name="connsiteX5" fmla="*/ 6478 w 8628"/>
                          <a:gd name="connsiteY5" fmla="*/ 5982 h 5915"/>
                          <a:gd name="connsiteX6" fmla="*/ 8739 w 8628"/>
                          <a:gd name="connsiteY6" fmla="*/ 5982 h 5915"/>
                          <a:gd name="connsiteX7" fmla="*/ 8739 w 8628"/>
                          <a:gd name="connsiteY7" fmla="*/ 3722 h 5915"/>
                          <a:gd name="connsiteX8" fmla="*/ 6023 w 8628"/>
                          <a:gd name="connsiteY8" fmla="*/ 1003 h 5915"/>
                          <a:gd name="connsiteX9" fmla="*/ 3763 w 8628"/>
                          <a:gd name="connsiteY9" fmla="*/ 1003 h 59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8628" h="5915">
                            <a:moveTo>
                              <a:pt x="3763" y="1003"/>
                            </a:moveTo>
                            <a:lnTo>
                              <a:pt x="1047" y="3722"/>
                            </a:lnTo>
                            <a:cubicBezTo>
                              <a:pt x="423" y="4346"/>
                              <a:pt x="423" y="5358"/>
                              <a:pt x="1047" y="5982"/>
                            </a:cubicBezTo>
                            <a:cubicBezTo>
                              <a:pt x="1671" y="6606"/>
                              <a:pt x="2683" y="6606"/>
                              <a:pt x="3307" y="5982"/>
                            </a:cubicBezTo>
                            <a:lnTo>
                              <a:pt x="4893" y="4393"/>
                            </a:lnTo>
                            <a:lnTo>
                              <a:pt x="6478" y="5982"/>
                            </a:lnTo>
                            <a:cubicBezTo>
                              <a:pt x="7103" y="6606"/>
                              <a:pt x="8114" y="6606"/>
                              <a:pt x="8739" y="5982"/>
                            </a:cubicBezTo>
                            <a:cubicBezTo>
                              <a:pt x="9363" y="5358"/>
                              <a:pt x="9363" y="4346"/>
                              <a:pt x="8739" y="3722"/>
                            </a:cubicBezTo>
                            <a:lnTo>
                              <a:pt x="6023" y="1003"/>
                            </a:lnTo>
                            <a:cubicBezTo>
                              <a:pt x="5398" y="379"/>
                              <a:pt x="4387" y="379"/>
                              <a:pt x="3763" y="1003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3195" cap="rnd">
                        <a:solidFill>
                          <a:srgbClr val="000000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75" name="Graphic 5">
                      <a:extLst>
                        <a:ext uri="{FF2B5EF4-FFF2-40B4-BE49-F238E27FC236}">
                          <a16:creationId xmlns:a16="http://schemas.microsoft.com/office/drawing/2014/main" id="{519873EE-58E6-91C5-2116-D2D326B072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98546" y="4985350"/>
                      <a:ext cx="9080" cy="6586"/>
                      <a:chOff x="5098546" y="4985350"/>
                      <a:chExt cx="9080" cy="6586"/>
                    </a:xfrm>
                    <a:solidFill>
                      <a:srgbClr val="000000"/>
                    </a:solidFill>
                  </p:grpSpPr>
                  <p:sp>
                    <p:nvSpPr>
                      <p:cNvPr id="476" name="Freeform: Shape 475">
                        <a:extLst>
                          <a:ext uri="{FF2B5EF4-FFF2-40B4-BE49-F238E27FC236}">
                            <a16:creationId xmlns:a16="http://schemas.microsoft.com/office/drawing/2014/main" id="{5CA4EA50-AC7B-E95D-6CF8-84B0BF57CE5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00146" y="4986949"/>
                        <a:ext cx="5881" cy="3388"/>
                      </a:xfrm>
                      <a:custGeom>
                        <a:avLst/>
                        <a:gdLst>
                          <a:gd name="connsiteX0" fmla="*/ 6459 w 5881"/>
                          <a:gd name="connsiteY0" fmla="*/ 3926 h 3388"/>
                          <a:gd name="connsiteX1" fmla="*/ 577 w 5881"/>
                          <a:gd name="connsiteY1" fmla="*/ 538 h 338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5881" h="3388">
                            <a:moveTo>
                              <a:pt x="6459" y="3926"/>
                            </a:moveTo>
                            <a:lnTo>
                              <a:pt x="577" y="538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3195" cap="rnd">
                        <a:solidFill>
                          <a:srgbClr val="000000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77" name="Freeform: Shape 476">
                        <a:extLst>
                          <a:ext uri="{FF2B5EF4-FFF2-40B4-BE49-F238E27FC236}">
                            <a16:creationId xmlns:a16="http://schemas.microsoft.com/office/drawing/2014/main" id="{725048FC-71D9-CDF5-AF34-055E2FAD53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98546" y="4985350"/>
                        <a:ext cx="9080" cy="6586"/>
                      </a:xfrm>
                      <a:custGeom>
                        <a:avLst/>
                        <a:gdLst>
                          <a:gd name="connsiteX0" fmla="*/ 2976 w 9080"/>
                          <a:gd name="connsiteY0" fmla="*/ 753 h 6586"/>
                          <a:gd name="connsiteX1" fmla="*/ 792 w 9080"/>
                          <a:gd name="connsiteY1" fmla="*/ 1337 h 6586"/>
                          <a:gd name="connsiteX2" fmla="*/ 790 w 9080"/>
                          <a:gd name="connsiteY2" fmla="*/ 1339 h 6586"/>
                          <a:gd name="connsiteX3" fmla="*/ 1377 w 9080"/>
                          <a:gd name="connsiteY3" fmla="*/ 3522 h 6586"/>
                          <a:gd name="connsiteX4" fmla="*/ 7262 w 9080"/>
                          <a:gd name="connsiteY4" fmla="*/ 6912 h 6586"/>
                          <a:gd name="connsiteX5" fmla="*/ 9444 w 9080"/>
                          <a:gd name="connsiteY5" fmla="*/ 6322 h 6586"/>
                          <a:gd name="connsiteX6" fmla="*/ 9444 w 9080"/>
                          <a:gd name="connsiteY6" fmla="*/ 6322 h 6586"/>
                          <a:gd name="connsiteX7" fmla="*/ 8857 w 9080"/>
                          <a:gd name="connsiteY7" fmla="*/ 4140 h 65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9080" h="6586">
                            <a:moveTo>
                              <a:pt x="2976" y="753"/>
                            </a:moveTo>
                            <a:cubicBezTo>
                              <a:pt x="2211" y="311"/>
                              <a:pt x="1234" y="572"/>
                              <a:pt x="792" y="1337"/>
                            </a:cubicBezTo>
                            <a:cubicBezTo>
                              <a:pt x="792" y="1338"/>
                              <a:pt x="791" y="1338"/>
                              <a:pt x="790" y="1339"/>
                            </a:cubicBezTo>
                            <a:cubicBezTo>
                              <a:pt x="350" y="2104"/>
                              <a:pt x="613" y="3081"/>
                              <a:pt x="1377" y="3522"/>
                            </a:cubicBezTo>
                            <a:lnTo>
                              <a:pt x="7262" y="6912"/>
                            </a:lnTo>
                            <a:cubicBezTo>
                              <a:pt x="8027" y="7351"/>
                              <a:pt x="9004" y="7087"/>
                              <a:pt x="9444" y="6322"/>
                            </a:cubicBezTo>
                            <a:cubicBezTo>
                              <a:pt x="9444" y="6322"/>
                              <a:pt x="9444" y="6322"/>
                              <a:pt x="9444" y="6322"/>
                            </a:cubicBezTo>
                            <a:cubicBezTo>
                              <a:pt x="9884" y="5557"/>
                              <a:pt x="9621" y="4580"/>
                              <a:pt x="8857" y="414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3195" cap="rnd">
                        <a:solidFill>
                          <a:srgbClr val="000000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78" name="Graphic 5">
                      <a:extLst>
                        <a:ext uri="{FF2B5EF4-FFF2-40B4-BE49-F238E27FC236}">
                          <a16:creationId xmlns:a16="http://schemas.microsoft.com/office/drawing/2014/main" id="{87866B36-1D0A-D417-124B-17B5BED0B5C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04430" y="4987748"/>
                      <a:ext cx="6905" cy="7895"/>
                      <a:chOff x="5104430" y="4987748"/>
                      <a:chExt cx="6905" cy="7895"/>
                    </a:xfrm>
                    <a:solidFill>
                      <a:srgbClr val="000000"/>
                    </a:solidFill>
                  </p:grpSpPr>
                  <p:sp>
                    <p:nvSpPr>
                      <p:cNvPr id="479" name="Freeform: Shape 478">
                        <a:extLst>
                          <a:ext uri="{FF2B5EF4-FFF2-40B4-BE49-F238E27FC236}">
                            <a16:creationId xmlns:a16="http://schemas.microsoft.com/office/drawing/2014/main" id="{34BB5E07-87C8-9DAB-D9FA-FAAD4F8C36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06028" y="4989347"/>
                        <a:ext cx="3708" cy="4699"/>
                      </a:xfrm>
                      <a:custGeom>
                        <a:avLst/>
                        <a:gdLst>
                          <a:gd name="connsiteX0" fmla="*/ 1566 w 3708"/>
                          <a:gd name="connsiteY0" fmla="*/ 5235 h 4699"/>
                          <a:gd name="connsiteX1" fmla="*/ 575 w 3708"/>
                          <a:gd name="connsiteY1" fmla="*/ 1527 h 4699"/>
                          <a:gd name="connsiteX2" fmla="*/ 4283 w 3708"/>
                          <a:gd name="connsiteY2" fmla="*/ 536 h 46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3708" h="4699">
                            <a:moveTo>
                              <a:pt x="1566" y="5235"/>
                            </a:moveTo>
                            <a:lnTo>
                              <a:pt x="575" y="1527"/>
                            </a:lnTo>
                            <a:lnTo>
                              <a:pt x="4283" y="536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3195" cap="rnd">
                        <a:solidFill>
                          <a:srgbClr val="000000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80" name="Freeform: Shape 479">
                        <a:extLst>
                          <a:ext uri="{FF2B5EF4-FFF2-40B4-BE49-F238E27FC236}">
                            <a16:creationId xmlns:a16="http://schemas.microsoft.com/office/drawing/2014/main" id="{53449088-AF43-DCFA-2003-90273A3740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04430" y="4987748"/>
                        <a:ext cx="6905" cy="7895"/>
                      </a:xfrm>
                      <a:custGeom>
                        <a:avLst/>
                        <a:gdLst>
                          <a:gd name="connsiteX0" fmla="*/ 5468 w 6905"/>
                          <a:gd name="connsiteY0" fmla="*/ 591 h 7895"/>
                          <a:gd name="connsiteX1" fmla="*/ 1760 w 6905"/>
                          <a:gd name="connsiteY1" fmla="*/ 1581 h 7895"/>
                          <a:gd name="connsiteX2" fmla="*/ 629 w 6905"/>
                          <a:gd name="connsiteY2" fmla="*/ 3538 h 7895"/>
                          <a:gd name="connsiteX3" fmla="*/ 1619 w 6905"/>
                          <a:gd name="connsiteY3" fmla="*/ 7247 h 7895"/>
                          <a:gd name="connsiteX4" fmla="*/ 3577 w 6905"/>
                          <a:gd name="connsiteY4" fmla="*/ 8377 h 7895"/>
                          <a:gd name="connsiteX5" fmla="*/ 4707 w 6905"/>
                          <a:gd name="connsiteY5" fmla="*/ 6423 h 7895"/>
                          <a:gd name="connsiteX6" fmla="*/ 4129 w 6905"/>
                          <a:gd name="connsiteY6" fmla="*/ 4259 h 7895"/>
                          <a:gd name="connsiteX7" fmla="*/ 6292 w 6905"/>
                          <a:gd name="connsiteY7" fmla="*/ 3679 h 7895"/>
                          <a:gd name="connsiteX8" fmla="*/ 7426 w 6905"/>
                          <a:gd name="connsiteY8" fmla="*/ 1723 h 7895"/>
                          <a:gd name="connsiteX9" fmla="*/ 7426 w 6905"/>
                          <a:gd name="connsiteY9" fmla="*/ 1721 h 7895"/>
                          <a:gd name="connsiteX10" fmla="*/ 5468 w 6905"/>
                          <a:gd name="connsiteY10" fmla="*/ 591 h 789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6905" h="7895">
                            <a:moveTo>
                              <a:pt x="5468" y="591"/>
                            </a:moveTo>
                            <a:lnTo>
                              <a:pt x="1760" y="1581"/>
                            </a:lnTo>
                            <a:cubicBezTo>
                              <a:pt x="907" y="1809"/>
                              <a:pt x="401" y="2686"/>
                              <a:pt x="629" y="3538"/>
                            </a:cubicBezTo>
                            <a:lnTo>
                              <a:pt x="1619" y="7247"/>
                            </a:lnTo>
                            <a:cubicBezTo>
                              <a:pt x="1848" y="8099"/>
                              <a:pt x="2724" y="8605"/>
                              <a:pt x="3577" y="8377"/>
                            </a:cubicBezTo>
                            <a:cubicBezTo>
                              <a:pt x="4427" y="8148"/>
                              <a:pt x="4933" y="7274"/>
                              <a:pt x="4707" y="6423"/>
                            </a:cubicBezTo>
                            <a:lnTo>
                              <a:pt x="4129" y="4259"/>
                            </a:lnTo>
                            <a:lnTo>
                              <a:pt x="6292" y="3679"/>
                            </a:lnTo>
                            <a:cubicBezTo>
                              <a:pt x="7145" y="3452"/>
                              <a:pt x="7653" y="2576"/>
                              <a:pt x="7426" y="1723"/>
                            </a:cubicBezTo>
                            <a:cubicBezTo>
                              <a:pt x="7426" y="1722"/>
                              <a:pt x="7426" y="1722"/>
                              <a:pt x="7426" y="1721"/>
                            </a:cubicBezTo>
                            <a:cubicBezTo>
                              <a:pt x="7197" y="869"/>
                              <a:pt x="6321" y="363"/>
                              <a:pt x="5468" y="591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3195" cap="rnd">
                        <a:solidFill>
                          <a:srgbClr val="000000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81" name="Graphic 5">
                      <a:extLst>
                        <a:ext uri="{FF2B5EF4-FFF2-40B4-BE49-F238E27FC236}">
                          <a16:creationId xmlns:a16="http://schemas.microsoft.com/office/drawing/2014/main" id="{9C58CDA9-B0CA-EF33-07A8-016677F8E9F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98547" y="4981947"/>
                      <a:ext cx="9079" cy="6601"/>
                      <a:chOff x="5098547" y="4981947"/>
                      <a:chExt cx="9079" cy="6601"/>
                    </a:xfrm>
                    <a:solidFill>
                      <a:srgbClr val="000000"/>
                    </a:solidFill>
                  </p:grpSpPr>
                  <p:sp>
                    <p:nvSpPr>
                      <p:cNvPr id="482" name="Freeform: Shape 481">
                        <a:extLst>
                          <a:ext uri="{FF2B5EF4-FFF2-40B4-BE49-F238E27FC236}">
                            <a16:creationId xmlns:a16="http://schemas.microsoft.com/office/drawing/2014/main" id="{4CDB743B-C873-0FF2-31D1-BBFED3C462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00146" y="4983545"/>
                        <a:ext cx="5881" cy="3404"/>
                      </a:xfrm>
                      <a:custGeom>
                        <a:avLst/>
                        <a:gdLst>
                          <a:gd name="connsiteX0" fmla="*/ 6459 w 5881"/>
                          <a:gd name="connsiteY0" fmla="*/ 540 h 3404"/>
                          <a:gd name="connsiteX1" fmla="*/ 577 w 5881"/>
                          <a:gd name="connsiteY1" fmla="*/ 3944 h 34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5881" h="3404">
                            <a:moveTo>
                              <a:pt x="6459" y="540"/>
                            </a:moveTo>
                            <a:lnTo>
                              <a:pt x="577" y="3944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3195" cap="rnd">
                        <a:solidFill>
                          <a:srgbClr val="000000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83" name="Freeform: Shape 482">
                        <a:extLst>
                          <a:ext uri="{FF2B5EF4-FFF2-40B4-BE49-F238E27FC236}">
                            <a16:creationId xmlns:a16="http://schemas.microsoft.com/office/drawing/2014/main" id="{77895601-07BE-6ED6-AE91-BBB7685D30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98547" y="4981947"/>
                        <a:ext cx="9079" cy="6601"/>
                      </a:xfrm>
                      <a:custGeom>
                        <a:avLst/>
                        <a:gdLst>
                          <a:gd name="connsiteX0" fmla="*/ 8469 w 9079"/>
                          <a:gd name="connsiteY0" fmla="*/ 593 h 6601"/>
                          <a:gd name="connsiteX1" fmla="*/ 7258 w 9079"/>
                          <a:gd name="connsiteY1" fmla="*/ 755 h 6601"/>
                          <a:gd name="connsiteX2" fmla="*/ 1376 w 9079"/>
                          <a:gd name="connsiteY2" fmla="*/ 4158 h 6601"/>
                          <a:gd name="connsiteX3" fmla="*/ 792 w 9079"/>
                          <a:gd name="connsiteY3" fmla="*/ 6341 h 6601"/>
                          <a:gd name="connsiteX4" fmla="*/ 793 w 9079"/>
                          <a:gd name="connsiteY4" fmla="*/ 6343 h 6601"/>
                          <a:gd name="connsiteX5" fmla="*/ 2975 w 9079"/>
                          <a:gd name="connsiteY5" fmla="*/ 6927 h 6601"/>
                          <a:gd name="connsiteX6" fmla="*/ 8859 w 9079"/>
                          <a:gd name="connsiteY6" fmla="*/ 3521 h 6601"/>
                          <a:gd name="connsiteX7" fmla="*/ 9440 w 9079"/>
                          <a:gd name="connsiteY7" fmla="*/ 1337 h 6601"/>
                          <a:gd name="connsiteX8" fmla="*/ 9440 w 9079"/>
                          <a:gd name="connsiteY8" fmla="*/ 1336 h 6601"/>
                          <a:gd name="connsiteX9" fmla="*/ 8469 w 9079"/>
                          <a:gd name="connsiteY9" fmla="*/ 593 h 660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9079" h="6601">
                            <a:moveTo>
                              <a:pt x="8469" y="593"/>
                            </a:moveTo>
                            <a:cubicBezTo>
                              <a:pt x="8060" y="484"/>
                              <a:pt x="7624" y="543"/>
                              <a:pt x="7258" y="755"/>
                            </a:cubicBezTo>
                            <a:lnTo>
                              <a:pt x="1376" y="4158"/>
                            </a:lnTo>
                            <a:cubicBezTo>
                              <a:pt x="612" y="4599"/>
                              <a:pt x="350" y="5577"/>
                              <a:pt x="792" y="6341"/>
                            </a:cubicBezTo>
                            <a:cubicBezTo>
                              <a:pt x="792" y="6342"/>
                              <a:pt x="792" y="6342"/>
                              <a:pt x="793" y="6343"/>
                            </a:cubicBezTo>
                            <a:cubicBezTo>
                              <a:pt x="1235" y="7106"/>
                              <a:pt x="2211" y="7368"/>
                              <a:pt x="2975" y="6927"/>
                            </a:cubicBezTo>
                            <a:lnTo>
                              <a:pt x="8859" y="3521"/>
                            </a:lnTo>
                            <a:cubicBezTo>
                              <a:pt x="9623" y="3078"/>
                              <a:pt x="9883" y="2100"/>
                              <a:pt x="9440" y="1337"/>
                            </a:cubicBezTo>
                            <a:cubicBezTo>
                              <a:pt x="9440" y="1336"/>
                              <a:pt x="9440" y="1336"/>
                              <a:pt x="9440" y="1336"/>
                            </a:cubicBezTo>
                            <a:cubicBezTo>
                              <a:pt x="9228" y="969"/>
                              <a:pt x="8878" y="702"/>
                              <a:pt x="8469" y="593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3195" cap="rnd">
                        <a:solidFill>
                          <a:srgbClr val="000000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84" name="Graphic 5">
                      <a:extLst>
                        <a:ext uri="{FF2B5EF4-FFF2-40B4-BE49-F238E27FC236}">
                          <a16:creationId xmlns:a16="http://schemas.microsoft.com/office/drawing/2014/main" id="{171A5D8E-36E1-1AC2-AF05-E303078AFF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04430" y="4978237"/>
                      <a:ext cx="6905" cy="7898"/>
                      <a:chOff x="5104430" y="4978237"/>
                      <a:chExt cx="6905" cy="7898"/>
                    </a:xfrm>
                    <a:solidFill>
                      <a:srgbClr val="000000"/>
                    </a:solidFill>
                  </p:grpSpPr>
                  <p:sp>
                    <p:nvSpPr>
                      <p:cNvPr id="485" name="Freeform: Shape 484">
                        <a:extLst>
                          <a:ext uri="{FF2B5EF4-FFF2-40B4-BE49-F238E27FC236}">
                            <a16:creationId xmlns:a16="http://schemas.microsoft.com/office/drawing/2014/main" id="{9966D8D5-645C-25B6-327A-A26BF34F01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06028" y="4979837"/>
                        <a:ext cx="3708" cy="4699"/>
                      </a:xfrm>
                      <a:custGeom>
                        <a:avLst/>
                        <a:gdLst>
                          <a:gd name="connsiteX0" fmla="*/ 4283 w 3708"/>
                          <a:gd name="connsiteY0" fmla="*/ 5240 h 4699"/>
                          <a:gd name="connsiteX1" fmla="*/ 575 w 3708"/>
                          <a:gd name="connsiteY1" fmla="*/ 4249 h 4699"/>
                          <a:gd name="connsiteX2" fmla="*/ 1566 w 3708"/>
                          <a:gd name="connsiteY2" fmla="*/ 541 h 469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3708" h="4699">
                            <a:moveTo>
                              <a:pt x="4283" y="5240"/>
                            </a:moveTo>
                            <a:lnTo>
                              <a:pt x="575" y="4249"/>
                            </a:lnTo>
                            <a:lnTo>
                              <a:pt x="1566" y="541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 w="3195" cap="rnd">
                        <a:solidFill>
                          <a:srgbClr val="000000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86" name="Freeform: Shape 485">
                        <a:extLst>
                          <a:ext uri="{FF2B5EF4-FFF2-40B4-BE49-F238E27FC236}">
                            <a16:creationId xmlns:a16="http://schemas.microsoft.com/office/drawing/2014/main" id="{DCC90DC4-CBE5-04CD-BAE6-8C7E58C153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04430" y="4978237"/>
                        <a:ext cx="6905" cy="7898"/>
                      </a:xfrm>
                      <a:custGeom>
                        <a:avLst/>
                        <a:gdLst>
                          <a:gd name="connsiteX0" fmla="*/ 3577 w 6905"/>
                          <a:gd name="connsiteY0" fmla="*/ 596 h 7898"/>
                          <a:gd name="connsiteX1" fmla="*/ 1620 w 6905"/>
                          <a:gd name="connsiteY1" fmla="*/ 1727 h 7898"/>
                          <a:gd name="connsiteX2" fmla="*/ 1619 w 6905"/>
                          <a:gd name="connsiteY2" fmla="*/ 1729 h 7898"/>
                          <a:gd name="connsiteX3" fmla="*/ 629 w 6905"/>
                          <a:gd name="connsiteY3" fmla="*/ 5438 h 7898"/>
                          <a:gd name="connsiteX4" fmla="*/ 1760 w 6905"/>
                          <a:gd name="connsiteY4" fmla="*/ 7395 h 7898"/>
                          <a:gd name="connsiteX5" fmla="*/ 5468 w 6905"/>
                          <a:gd name="connsiteY5" fmla="*/ 8385 h 7898"/>
                          <a:gd name="connsiteX6" fmla="*/ 7426 w 6905"/>
                          <a:gd name="connsiteY6" fmla="*/ 7255 h 7898"/>
                          <a:gd name="connsiteX7" fmla="*/ 6294 w 6905"/>
                          <a:gd name="connsiteY7" fmla="*/ 5298 h 7898"/>
                          <a:gd name="connsiteX8" fmla="*/ 6292 w 6905"/>
                          <a:gd name="connsiteY8" fmla="*/ 5297 h 7898"/>
                          <a:gd name="connsiteX9" fmla="*/ 4129 w 6905"/>
                          <a:gd name="connsiteY9" fmla="*/ 4716 h 7898"/>
                          <a:gd name="connsiteX10" fmla="*/ 4707 w 6905"/>
                          <a:gd name="connsiteY10" fmla="*/ 2553 h 7898"/>
                          <a:gd name="connsiteX11" fmla="*/ 3577 w 6905"/>
                          <a:gd name="connsiteY11" fmla="*/ 596 h 789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6905" h="7898">
                            <a:moveTo>
                              <a:pt x="3577" y="596"/>
                            </a:moveTo>
                            <a:cubicBezTo>
                              <a:pt x="2724" y="368"/>
                              <a:pt x="1848" y="874"/>
                              <a:pt x="1620" y="1727"/>
                            </a:cubicBezTo>
                            <a:cubicBezTo>
                              <a:pt x="1620" y="1728"/>
                              <a:pt x="1619" y="1728"/>
                              <a:pt x="1619" y="1729"/>
                            </a:cubicBezTo>
                            <a:lnTo>
                              <a:pt x="629" y="5438"/>
                            </a:lnTo>
                            <a:cubicBezTo>
                              <a:pt x="401" y="6290"/>
                              <a:pt x="907" y="7166"/>
                              <a:pt x="1760" y="7395"/>
                            </a:cubicBezTo>
                            <a:lnTo>
                              <a:pt x="5468" y="8385"/>
                            </a:lnTo>
                            <a:cubicBezTo>
                              <a:pt x="6321" y="8613"/>
                              <a:pt x="7197" y="8107"/>
                              <a:pt x="7426" y="7255"/>
                            </a:cubicBezTo>
                            <a:cubicBezTo>
                              <a:pt x="7654" y="6402"/>
                              <a:pt x="7147" y="5526"/>
                              <a:pt x="6294" y="5298"/>
                            </a:cubicBezTo>
                            <a:cubicBezTo>
                              <a:pt x="6294" y="5297"/>
                              <a:pt x="6293" y="5297"/>
                              <a:pt x="6292" y="5297"/>
                            </a:cubicBezTo>
                            <a:lnTo>
                              <a:pt x="4129" y="4716"/>
                            </a:lnTo>
                            <a:lnTo>
                              <a:pt x="4707" y="2553"/>
                            </a:lnTo>
                            <a:cubicBezTo>
                              <a:pt x="4935" y="1701"/>
                              <a:pt x="4429" y="824"/>
                              <a:pt x="3577" y="596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3195" cap="rnd">
                        <a:solidFill>
                          <a:srgbClr val="000000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sp>
                <p:nvSpPr>
                  <p:cNvPr id="487" name="Freeform: Shape 486">
                    <a:extLst>
                      <a:ext uri="{FF2B5EF4-FFF2-40B4-BE49-F238E27FC236}">
                        <a16:creationId xmlns:a16="http://schemas.microsoft.com/office/drawing/2014/main" id="{6C9B853F-1BF2-2190-FEA0-C32B5D04AA8A}"/>
                      </a:ext>
                    </a:extLst>
                  </p:cNvPr>
                  <p:cNvSpPr/>
                  <p:nvPr/>
                </p:nvSpPr>
                <p:spPr>
                  <a:xfrm>
                    <a:off x="4449592" y="4456851"/>
                    <a:ext cx="1278679" cy="1037684"/>
                  </a:xfrm>
                  <a:custGeom>
                    <a:avLst/>
                    <a:gdLst>
                      <a:gd name="connsiteX0" fmla="*/ 426809 w 1278679"/>
                      <a:gd name="connsiteY0" fmla="*/ 114699 h 1037684"/>
                      <a:gd name="connsiteX1" fmla="*/ 107139 w 1278679"/>
                      <a:gd name="connsiteY1" fmla="*/ 29063 h 1037684"/>
                      <a:gd name="connsiteX2" fmla="*/ 582 w 1278679"/>
                      <a:gd name="connsiteY2" fmla="*/ 107098 h 1037684"/>
                      <a:gd name="connsiteX3" fmla="*/ 582 w 1278679"/>
                      <a:gd name="connsiteY3" fmla="*/ 817476 h 1037684"/>
                      <a:gd name="connsiteX4" fmla="*/ 107139 w 1278679"/>
                      <a:gd name="connsiteY4" fmla="*/ 952589 h 1037684"/>
                      <a:gd name="connsiteX5" fmla="*/ 426809 w 1278679"/>
                      <a:gd name="connsiteY5" fmla="*/ 1038225 h 1037684"/>
                      <a:gd name="connsiteX6" fmla="*/ 853035 w 1278679"/>
                      <a:gd name="connsiteY6" fmla="*/ 924032 h 1037684"/>
                      <a:gd name="connsiteX7" fmla="*/ 1172705 w 1278679"/>
                      <a:gd name="connsiteY7" fmla="*/ 1009668 h 1037684"/>
                      <a:gd name="connsiteX8" fmla="*/ 1279262 w 1278679"/>
                      <a:gd name="connsiteY8" fmla="*/ 931669 h 1037684"/>
                      <a:gd name="connsiteX9" fmla="*/ 1279262 w 1278679"/>
                      <a:gd name="connsiteY9" fmla="*/ 221291 h 1037684"/>
                      <a:gd name="connsiteX10" fmla="*/ 1172705 w 1278679"/>
                      <a:gd name="connsiteY10" fmla="*/ 86177 h 1037684"/>
                      <a:gd name="connsiteX11" fmla="*/ 853035 w 1278679"/>
                      <a:gd name="connsiteY11" fmla="*/ 541 h 1037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78679" h="1037684">
                        <a:moveTo>
                          <a:pt x="426809" y="114699"/>
                        </a:moveTo>
                        <a:lnTo>
                          <a:pt x="107139" y="29063"/>
                        </a:lnTo>
                        <a:cubicBezTo>
                          <a:pt x="48284" y="13293"/>
                          <a:pt x="582" y="48208"/>
                          <a:pt x="582" y="107098"/>
                        </a:cubicBezTo>
                        <a:lnTo>
                          <a:pt x="582" y="817476"/>
                        </a:lnTo>
                        <a:cubicBezTo>
                          <a:pt x="582" y="876295"/>
                          <a:pt x="48284" y="936783"/>
                          <a:pt x="107139" y="952589"/>
                        </a:cubicBezTo>
                        <a:lnTo>
                          <a:pt x="426809" y="1038225"/>
                        </a:lnTo>
                        <a:close/>
                        <a:moveTo>
                          <a:pt x="853035" y="924032"/>
                        </a:moveTo>
                        <a:lnTo>
                          <a:pt x="1172705" y="1009668"/>
                        </a:lnTo>
                        <a:cubicBezTo>
                          <a:pt x="1231524" y="1025403"/>
                          <a:pt x="1279262" y="990488"/>
                          <a:pt x="1279262" y="931669"/>
                        </a:cubicBezTo>
                        <a:lnTo>
                          <a:pt x="1279262" y="221291"/>
                        </a:lnTo>
                        <a:cubicBezTo>
                          <a:pt x="1279262" y="162436"/>
                          <a:pt x="1231524" y="101948"/>
                          <a:pt x="1172705" y="86177"/>
                        </a:cubicBezTo>
                        <a:lnTo>
                          <a:pt x="853035" y="541"/>
                        </a:lnTo>
                        <a:close/>
                      </a:path>
                    </a:pathLst>
                  </a:custGeom>
                  <a:solidFill>
                    <a:srgbClr val="CCD6DD"/>
                  </a:solidFill>
                  <a:ln w="354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88" name="Freeform: Shape 487">
                    <a:extLst>
                      <a:ext uri="{FF2B5EF4-FFF2-40B4-BE49-F238E27FC236}">
                        <a16:creationId xmlns:a16="http://schemas.microsoft.com/office/drawing/2014/main" id="{BFEA8DA5-8489-5B4B-8F71-98479AB0353B}"/>
                      </a:ext>
                    </a:extLst>
                  </p:cNvPr>
                  <p:cNvSpPr/>
                  <p:nvPr/>
                </p:nvSpPr>
                <p:spPr>
                  <a:xfrm>
                    <a:off x="4875818" y="4456816"/>
                    <a:ext cx="426226" cy="1037684"/>
                  </a:xfrm>
                  <a:custGeom>
                    <a:avLst/>
                    <a:gdLst>
                      <a:gd name="connsiteX0" fmla="*/ 426809 w 426226"/>
                      <a:gd name="connsiteY0" fmla="*/ 924032 h 1037684"/>
                      <a:gd name="connsiteX1" fmla="*/ 582 w 426226"/>
                      <a:gd name="connsiteY1" fmla="*/ 1038225 h 1037684"/>
                      <a:gd name="connsiteX2" fmla="*/ 582 w 426226"/>
                      <a:gd name="connsiteY2" fmla="*/ 114734 h 1037684"/>
                      <a:gd name="connsiteX3" fmla="*/ 426809 w 426226"/>
                      <a:gd name="connsiteY3" fmla="*/ 541 h 1037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6226" h="1037684">
                        <a:moveTo>
                          <a:pt x="426809" y="924032"/>
                        </a:moveTo>
                        <a:lnTo>
                          <a:pt x="582" y="1038225"/>
                        </a:lnTo>
                        <a:lnTo>
                          <a:pt x="582" y="114734"/>
                        </a:lnTo>
                        <a:lnTo>
                          <a:pt x="426809" y="541"/>
                        </a:lnTo>
                        <a:close/>
                      </a:path>
                    </a:pathLst>
                  </a:custGeom>
                  <a:solidFill>
                    <a:srgbClr val="E1E8ED"/>
                  </a:solidFill>
                  <a:ln w="354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89" name="Freeform: Shape 488">
                    <a:extLst>
                      <a:ext uri="{FF2B5EF4-FFF2-40B4-BE49-F238E27FC236}">
                        <a16:creationId xmlns:a16="http://schemas.microsoft.com/office/drawing/2014/main" id="{F77D0BB8-7AB5-8926-C106-03A35C875889}"/>
                      </a:ext>
                    </a:extLst>
                  </p:cNvPr>
                  <p:cNvSpPr/>
                  <p:nvPr/>
                </p:nvSpPr>
                <p:spPr>
                  <a:xfrm>
                    <a:off x="4520629" y="4527818"/>
                    <a:ext cx="1136604" cy="895644"/>
                  </a:xfrm>
                  <a:custGeom>
                    <a:avLst/>
                    <a:gdLst>
                      <a:gd name="connsiteX0" fmla="*/ 355771 w 1136604"/>
                      <a:gd name="connsiteY0" fmla="*/ 114770 h 895644"/>
                      <a:gd name="connsiteX1" fmla="*/ 71620 w 1136604"/>
                      <a:gd name="connsiteY1" fmla="*/ 38617 h 895644"/>
                      <a:gd name="connsiteX2" fmla="*/ 582 w 1136604"/>
                      <a:gd name="connsiteY2" fmla="*/ 90617 h 895644"/>
                      <a:gd name="connsiteX3" fmla="*/ 582 w 1136604"/>
                      <a:gd name="connsiteY3" fmla="*/ 729957 h 895644"/>
                      <a:gd name="connsiteX4" fmla="*/ 71620 w 1136604"/>
                      <a:gd name="connsiteY4" fmla="*/ 819997 h 895644"/>
                      <a:gd name="connsiteX5" fmla="*/ 355771 w 1136604"/>
                      <a:gd name="connsiteY5" fmla="*/ 896185 h 895644"/>
                      <a:gd name="connsiteX6" fmla="*/ 1066148 w 1136604"/>
                      <a:gd name="connsiteY6" fmla="*/ 76694 h 895644"/>
                      <a:gd name="connsiteX7" fmla="*/ 781997 w 1136604"/>
                      <a:gd name="connsiteY7" fmla="*/ 541 h 895644"/>
                      <a:gd name="connsiteX8" fmla="*/ 781997 w 1136604"/>
                      <a:gd name="connsiteY8" fmla="*/ 781957 h 895644"/>
                      <a:gd name="connsiteX9" fmla="*/ 1066148 w 1136604"/>
                      <a:gd name="connsiteY9" fmla="*/ 858109 h 895644"/>
                      <a:gd name="connsiteX10" fmla="*/ 1137186 w 1136604"/>
                      <a:gd name="connsiteY10" fmla="*/ 806074 h 895644"/>
                      <a:gd name="connsiteX11" fmla="*/ 1137186 w 1136604"/>
                      <a:gd name="connsiteY11" fmla="*/ 166734 h 895644"/>
                      <a:gd name="connsiteX12" fmla="*/ 1066148 w 1136604"/>
                      <a:gd name="connsiteY12" fmla="*/ 76694 h 8956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136604" h="895644">
                        <a:moveTo>
                          <a:pt x="355771" y="114770"/>
                        </a:moveTo>
                        <a:lnTo>
                          <a:pt x="71620" y="38617"/>
                        </a:lnTo>
                        <a:cubicBezTo>
                          <a:pt x="32407" y="28104"/>
                          <a:pt x="582" y="51404"/>
                          <a:pt x="582" y="90617"/>
                        </a:cubicBezTo>
                        <a:lnTo>
                          <a:pt x="582" y="729957"/>
                        </a:lnTo>
                        <a:cubicBezTo>
                          <a:pt x="582" y="769170"/>
                          <a:pt x="32407" y="809519"/>
                          <a:pt x="71620" y="819997"/>
                        </a:cubicBezTo>
                        <a:lnTo>
                          <a:pt x="355771" y="896185"/>
                        </a:lnTo>
                        <a:close/>
                        <a:moveTo>
                          <a:pt x="1066148" y="76694"/>
                        </a:moveTo>
                        <a:lnTo>
                          <a:pt x="781997" y="541"/>
                        </a:lnTo>
                        <a:lnTo>
                          <a:pt x="781997" y="781957"/>
                        </a:lnTo>
                        <a:lnTo>
                          <a:pt x="1066148" y="858109"/>
                        </a:lnTo>
                        <a:cubicBezTo>
                          <a:pt x="1105361" y="868623"/>
                          <a:pt x="1137186" y="845358"/>
                          <a:pt x="1137186" y="806074"/>
                        </a:cubicBezTo>
                        <a:lnTo>
                          <a:pt x="1137186" y="166734"/>
                        </a:lnTo>
                        <a:cubicBezTo>
                          <a:pt x="1137186" y="127557"/>
                          <a:pt x="1105361" y="87207"/>
                          <a:pt x="1066148" y="76694"/>
                        </a:cubicBezTo>
                        <a:close/>
                      </a:path>
                    </a:pathLst>
                  </a:custGeom>
                  <a:solidFill>
                    <a:srgbClr val="55ACEE"/>
                  </a:solidFill>
                  <a:ln w="354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90" name="Freeform: Shape 489">
                    <a:extLst>
                      <a:ext uri="{FF2B5EF4-FFF2-40B4-BE49-F238E27FC236}">
                        <a16:creationId xmlns:a16="http://schemas.microsoft.com/office/drawing/2014/main" id="{B1B00E9D-467E-BE64-EA41-5DC6FC3F837B}"/>
                      </a:ext>
                    </a:extLst>
                  </p:cNvPr>
                  <p:cNvSpPr/>
                  <p:nvPr/>
                </p:nvSpPr>
                <p:spPr>
                  <a:xfrm>
                    <a:off x="4875818" y="4527853"/>
                    <a:ext cx="426226" cy="895608"/>
                  </a:xfrm>
                  <a:custGeom>
                    <a:avLst/>
                    <a:gdLst>
                      <a:gd name="connsiteX0" fmla="*/ 426809 w 426226"/>
                      <a:gd name="connsiteY0" fmla="*/ 781957 h 895608"/>
                      <a:gd name="connsiteX1" fmla="*/ 582 w 426226"/>
                      <a:gd name="connsiteY1" fmla="*/ 896150 h 895608"/>
                      <a:gd name="connsiteX2" fmla="*/ 582 w 426226"/>
                      <a:gd name="connsiteY2" fmla="*/ 114734 h 895608"/>
                      <a:gd name="connsiteX3" fmla="*/ 426809 w 426226"/>
                      <a:gd name="connsiteY3" fmla="*/ 541 h 8956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6226" h="895608">
                        <a:moveTo>
                          <a:pt x="426809" y="781957"/>
                        </a:moveTo>
                        <a:lnTo>
                          <a:pt x="582" y="896150"/>
                        </a:lnTo>
                        <a:lnTo>
                          <a:pt x="582" y="114734"/>
                        </a:lnTo>
                        <a:lnTo>
                          <a:pt x="426809" y="541"/>
                        </a:lnTo>
                        <a:close/>
                      </a:path>
                    </a:pathLst>
                  </a:custGeom>
                  <a:solidFill>
                    <a:srgbClr val="88C9F9"/>
                  </a:solidFill>
                  <a:ln w="354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91" name="Freeform: Shape 490">
                    <a:extLst>
                      <a:ext uri="{FF2B5EF4-FFF2-40B4-BE49-F238E27FC236}">
                        <a16:creationId xmlns:a16="http://schemas.microsoft.com/office/drawing/2014/main" id="{03635F5A-2559-525B-0B6A-6844EE966507}"/>
                      </a:ext>
                    </a:extLst>
                  </p:cNvPr>
                  <p:cNvSpPr/>
                  <p:nvPr/>
                </p:nvSpPr>
                <p:spPr>
                  <a:xfrm>
                    <a:off x="4572770" y="4709239"/>
                    <a:ext cx="303083" cy="612052"/>
                  </a:xfrm>
                  <a:custGeom>
                    <a:avLst/>
                    <a:gdLst>
                      <a:gd name="connsiteX0" fmla="*/ 303593 w 303083"/>
                      <a:gd name="connsiteY0" fmla="*/ 355991 h 612052"/>
                      <a:gd name="connsiteX1" fmla="*/ 273580 w 303083"/>
                      <a:gd name="connsiteY1" fmla="*/ 361142 h 612052"/>
                      <a:gd name="connsiteX2" fmla="*/ 257134 w 303083"/>
                      <a:gd name="connsiteY2" fmla="*/ 376877 h 612052"/>
                      <a:gd name="connsiteX3" fmla="*/ 228293 w 303083"/>
                      <a:gd name="connsiteY3" fmla="*/ 353505 h 612052"/>
                      <a:gd name="connsiteX4" fmla="*/ 243140 w 303083"/>
                      <a:gd name="connsiteY4" fmla="*/ 331412 h 612052"/>
                      <a:gd name="connsiteX5" fmla="*/ 225913 w 303083"/>
                      <a:gd name="connsiteY5" fmla="*/ 319620 h 612052"/>
                      <a:gd name="connsiteX6" fmla="*/ 199665 w 303083"/>
                      <a:gd name="connsiteY6" fmla="*/ 309817 h 612052"/>
                      <a:gd name="connsiteX7" fmla="*/ 194941 w 303083"/>
                      <a:gd name="connsiteY7" fmla="*/ 267905 h 612052"/>
                      <a:gd name="connsiteX8" fmla="*/ 221189 w 303083"/>
                      <a:gd name="connsiteY8" fmla="*/ 256041 h 612052"/>
                      <a:gd name="connsiteX9" fmla="*/ 240298 w 303083"/>
                      <a:gd name="connsiteY9" fmla="*/ 277424 h 612052"/>
                      <a:gd name="connsiteX10" fmla="*/ 249853 w 303083"/>
                      <a:gd name="connsiteY10" fmla="*/ 282609 h 612052"/>
                      <a:gd name="connsiteX11" fmla="*/ 258200 w 303083"/>
                      <a:gd name="connsiteY11" fmla="*/ 250998 h 612052"/>
                      <a:gd name="connsiteX12" fmla="*/ 282069 w 303083"/>
                      <a:gd name="connsiteY12" fmla="*/ 214058 h 612052"/>
                      <a:gd name="connsiteX13" fmla="*/ 303593 w 303083"/>
                      <a:gd name="connsiteY13" fmla="*/ 208233 h 612052"/>
                      <a:gd name="connsiteX14" fmla="*/ 303593 w 303083"/>
                      <a:gd name="connsiteY14" fmla="*/ 89422 h 612052"/>
                      <a:gd name="connsiteX15" fmla="*/ 297732 w 303083"/>
                      <a:gd name="connsiteY15" fmla="*/ 85409 h 612052"/>
                      <a:gd name="connsiteX16" fmla="*/ 292795 w 303083"/>
                      <a:gd name="connsiteY16" fmla="*/ 124799 h 612052"/>
                      <a:gd name="connsiteX17" fmla="*/ 258342 w 303083"/>
                      <a:gd name="connsiteY17" fmla="*/ 128138 h 612052"/>
                      <a:gd name="connsiteX18" fmla="*/ 242607 w 303083"/>
                      <a:gd name="connsiteY18" fmla="*/ 92370 h 612052"/>
                      <a:gd name="connsiteX19" fmla="*/ 279937 w 303083"/>
                      <a:gd name="connsiteY19" fmla="*/ 69176 h 612052"/>
                      <a:gd name="connsiteX20" fmla="*/ 230424 w 303083"/>
                      <a:gd name="connsiteY20" fmla="*/ 35753 h 612052"/>
                      <a:gd name="connsiteX21" fmla="*/ 180698 w 303083"/>
                      <a:gd name="connsiteY21" fmla="*/ 30567 h 612052"/>
                      <a:gd name="connsiteX22" fmla="*/ 118788 w 303083"/>
                      <a:gd name="connsiteY22" fmla="*/ 37174 h 612052"/>
                      <a:gd name="connsiteX23" fmla="*/ 100922 w 303083"/>
                      <a:gd name="connsiteY23" fmla="*/ 12559 h 612052"/>
                      <a:gd name="connsiteX24" fmla="*/ 56275 w 303083"/>
                      <a:gd name="connsiteY24" fmla="*/ 554 h 612052"/>
                      <a:gd name="connsiteX25" fmla="*/ 1327 w 303083"/>
                      <a:gd name="connsiteY25" fmla="*/ 63032 h 612052"/>
                      <a:gd name="connsiteX26" fmla="*/ 26439 w 303083"/>
                      <a:gd name="connsiteY26" fmla="*/ 64310 h 612052"/>
                      <a:gd name="connsiteX27" fmla="*/ 50272 w 303083"/>
                      <a:gd name="connsiteY27" fmla="*/ 86936 h 612052"/>
                      <a:gd name="connsiteX28" fmla="*/ 46756 w 303083"/>
                      <a:gd name="connsiteY28" fmla="*/ 130695 h 612052"/>
                      <a:gd name="connsiteX29" fmla="*/ 68209 w 303083"/>
                      <a:gd name="connsiteY29" fmla="*/ 187952 h 612052"/>
                      <a:gd name="connsiteX30" fmla="*/ 93321 w 303083"/>
                      <a:gd name="connsiteY30" fmla="*/ 213632 h 612052"/>
                      <a:gd name="connsiteX31" fmla="*/ 124400 w 303083"/>
                      <a:gd name="connsiteY31" fmla="*/ 249009 h 612052"/>
                      <a:gd name="connsiteX32" fmla="*/ 160239 w 303083"/>
                      <a:gd name="connsiteY32" fmla="*/ 296604 h 612052"/>
                      <a:gd name="connsiteX33" fmla="*/ 191744 w 303083"/>
                      <a:gd name="connsiteY33" fmla="*/ 326653 h 612052"/>
                      <a:gd name="connsiteX34" fmla="*/ 229181 w 303083"/>
                      <a:gd name="connsiteY34" fmla="*/ 368032 h 612052"/>
                      <a:gd name="connsiteX35" fmla="*/ 249640 w 303083"/>
                      <a:gd name="connsiteY35" fmla="*/ 388633 h 612052"/>
                      <a:gd name="connsiteX36" fmla="*/ 227902 w 303083"/>
                      <a:gd name="connsiteY36" fmla="*/ 425182 h 612052"/>
                      <a:gd name="connsiteX37" fmla="*/ 249498 w 303083"/>
                      <a:gd name="connsiteY37" fmla="*/ 471357 h 612052"/>
                      <a:gd name="connsiteX38" fmla="*/ 276172 w 303083"/>
                      <a:gd name="connsiteY38" fmla="*/ 501548 h 612052"/>
                      <a:gd name="connsiteX39" fmla="*/ 262959 w 303083"/>
                      <a:gd name="connsiteY39" fmla="*/ 569282 h 612052"/>
                      <a:gd name="connsiteX40" fmla="*/ 248255 w 303083"/>
                      <a:gd name="connsiteY40" fmla="*/ 606329 h 612052"/>
                      <a:gd name="connsiteX41" fmla="*/ 264771 w 303083"/>
                      <a:gd name="connsiteY41" fmla="*/ 610733 h 612052"/>
                      <a:gd name="connsiteX42" fmla="*/ 303629 w 303083"/>
                      <a:gd name="connsiteY42" fmla="*/ 582282 h 612052"/>
                      <a:gd name="connsiteX43" fmla="*/ 303629 w 303083"/>
                      <a:gd name="connsiteY43" fmla="*/ 355991 h 612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</a:cxnLst>
                    <a:rect l="l" t="t" r="r" b="b"/>
                    <a:pathLst>
                      <a:path w="303083" h="612052">
                        <a:moveTo>
                          <a:pt x="303593" y="355991"/>
                        </a:moveTo>
                        <a:cubicBezTo>
                          <a:pt x="294074" y="356205"/>
                          <a:pt x="282459" y="359685"/>
                          <a:pt x="273580" y="361142"/>
                        </a:cubicBezTo>
                        <a:cubicBezTo>
                          <a:pt x="258093" y="363735"/>
                          <a:pt x="261894" y="379505"/>
                          <a:pt x="257134" y="376877"/>
                        </a:cubicBezTo>
                        <a:cubicBezTo>
                          <a:pt x="246159" y="370934"/>
                          <a:pt x="236381" y="363010"/>
                          <a:pt x="228293" y="353505"/>
                        </a:cubicBezTo>
                        <a:cubicBezTo>
                          <a:pt x="216323" y="339511"/>
                          <a:pt x="237173" y="336563"/>
                          <a:pt x="243140" y="331412"/>
                        </a:cubicBezTo>
                        <a:cubicBezTo>
                          <a:pt x="249107" y="326262"/>
                          <a:pt x="231916" y="325303"/>
                          <a:pt x="225913" y="319620"/>
                        </a:cubicBezTo>
                        <a:cubicBezTo>
                          <a:pt x="219911" y="313973"/>
                          <a:pt x="209184" y="323314"/>
                          <a:pt x="199665" y="309817"/>
                        </a:cubicBezTo>
                        <a:cubicBezTo>
                          <a:pt x="190075" y="296462"/>
                          <a:pt x="196077" y="281757"/>
                          <a:pt x="194941" y="267905"/>
                        </a:cubicBezTo>
                        <a:cubicBezTo>
                          <a:pt x="193733" y="254052"/>
                          <a:pt x="210427" y="255793"/>
                          <a:pt x="221189" y="256041"/>
                        </a:cubicBezTo>
                        <a:cubicBezTo>
                          <a:pt x="231951" y="256148"/>
                          <a:pt x="240298" y="261156"/>
                          <a:pt x="240298" y="277424"/>
                        </a:cubicBezTo>
                        <a:cubicBezTo>
                          <a:pt x="240298" y="293620"/>
                          <a:pt x="253440" y="302571"/>
                          <a:pt x="249853" y="282609"/>
                        </a:cubicBezTo>
                        <a:cubicBezTo>
                          <a:pt x="246266" y="262683"/>
                          <a:pt x="253440" y="259274"/>
                          <a:pt x="258200" y="250998"/>
                        </a:cubicBezTo>
                        <a:cubicBezTo>
                          <a:pt x="262959" y="242828"/>
                          <a:pt x="271342" y="231462"/>
                          <a:pt x="282069" y="214058"/>
                        </a:cubicBezTo>
                        <a:cubicBezTo>
                          <a:pt x="289918" y="201342"/>
                          <a:pt x="295885" y="204006"/>
                          <a:pt x="303593" y="208233"/>
                        </a:cubicBezTo>
                        <a:lnTo>
                          <a:pt x="303593" y="89422"/>
                        </a:lnTo>
                        <a:cubicBezTo>
                          <a:pt x="301640" y="87859"/>
                          <a:pt x="299686" y="86226"/>
                          <a:pt x="297732" y="85409"/>
                        </a:cubicBezTo>
                        <a:cubicBezTo>
                          <a:pt x="286970" y="80720"/>
                          <a:pt x="301142" y="112154"/>
                          <a:pt x="292795" y="124799"/>
                        </a:cubicBezTo>
                        <a:cubicBezTo>
                          <a:pt x="284377" y="137444"/>
                          <a:pt x="271555" y="131654"/>
                          <a:pt x="258342" y="128138"/>
                        </a:cubicBezTo>
                        <a:cubicBezTo>
                          <a:pt x="245236" y="124621"/>
                          <a:pt x="233017" y="108780"/>
                          <a:pt x="242607" y="92370"/>
                        </a:cubicBezTo>
                        <a:cubicBezTo>
                          <a:pt x="252126" y="75961"/>
                          <a:pt x="270383" y="82851"/>
                          <a:pt x="279937" y="69176"/>
                        </a:cubicBezTo>
                        <a:cubicBezTo>
                          <a:pt x="289492" y="55502"/>
                          <a:pt x="245946" y="45308"/>
                          <a:pt x="230424" y="35753"/>
                        </a:cubicBezTo>
                        <a:cubicBezTo>
                          <a:pt x="214867" y="26128"/>
                          <a:pt x="196220" y="21226"/>
                          <a:pt x="180698" y="30567"/>
                        </a:cubicBezTo>
                        <a:cubicBezTo>
                          <a:pt x="165176" y="39944"/>
                          <a:pt x="131930" y="35291"/>
                          <a:pt x="118788" y="37174"/>
                        </a:cubicBezTo>
                        <a:cubicBezTo>
                          <a:pt x="105646" y="39092"/>
                          <a:pt x="103302" y="24068"/>
                          <a:pt x="100922" y="12559"/>
                        </a:cubicBezTo>
                        <a:cubicBezTo>
                          <a:pt x="98543" y="1122"/>
                          <a:pt x="77729" y="874"/>
                          <a:pt x="56275" y="554"/>
                        </a:cubicBezTo>
                        <a:cubicBezTo>
                          <a:pt x="34751" y="199"/>
                          <a:pt x="-5563" y="10535"/>
                          <a:pt x="1327" y="63032"/>
                        </a:cubicBezTo>
                        <a:cubicBezTo>
                          <a:pt x="3743" y="81288"/>
                          <a:pt x="22816" y="67436"/>
                          <a:pt x="26439" y="64310"/>
                        </a:cubicBezTo>
                        <a:cubicBezTo>
                          <a:pt x="30027" y="61185"/>
                          <a:pt x="47928" y="71414"/>
                          <a:pt x="50272" y="86936"/>
                        </a:cubicBezTo>
                        <a:cubicBezTo>
                          <a:pt x="52688" y="102529"/>
                          <a:pt x="51516" y="118441"/>
                          <a:pt x="46756" y="130695"/>
                        </a:cubicBezTo>
                        <a:cubicBezTo>
                          <a:pt x="41890" y="142949"/>
                          <a:pt x="58690" y="166427"/>
                          <a:pt x="68209" y="187952"/>
                        </a:cubicBezTo>
                        <a:cubicBezTo>
                          <a:pt x="77764" y="209441"/>
                          <a:pt x="88562" y="212318"/>
                          <a:pt x="93321" y="213632"/>
                        </a:cubicBezTo>
                        <a:cubicBezTo>
                          <a:pt x="98116" y="214910"/>
                          <a:pt x="125572" y="234481"/>
                          <a:pt x="124400" y="249009"/>
                        </a:cubicBezTo>
                        <a:cubicBezTo>
                          <a:pt x="123228" y="263607"/>
                          <a:pt x="149477" y="284208"/>
                          <a:pt x="160239" y="296604"/>
                        </a:cubicBezTo>
                        <a:cubicBezTo>
                          <a:pt x="171001" y="309035"/>
                          <a:pt x="177785" y="320117"/>
                          <a:pt x="191744" y="326653"/>
                        </a:cubicBezTo>
                        <a:cubicBezTo>
                          <a:pt x="205703" y="333153"/>
                          <a:pt x="222006" y="363415"/>
                          <a:pt x="229181" y="368032"/>
                        </a:cubicBezTo>
                        <a:cubicBezTo>
                          <a:pt x="234686" y="371584"/>
                          <a:pt x="244028" y="384051"/>
                          <a:pt x="249640" y="388633"/>
                        </a:cubicBezTo>
                        <a:cubicBezTo>
                          <a:pt x="242252" y="397229"/>
                          <a:pt x="227902" y="415201"/>
                          <a:pt x="227902" y="425182"/>
                        </a:cubicBezTo>
                        <a:cubicBezTo>
                          <a:pt x="227902" y="438786"/>
                          <a:pt x="243531" y="464360"/>
                          <a:pt x="249498" y="471357"/>
                        </a:cubicBezTo>
                        <a:cubicBezTo>
                          <a:pt x="255429" y="478318"/>
                          <a:pt x="272585" y="487056"/>
                          <a:pt x="276172" y="501548"/>
                        </a:cubicBezTo>
                        <a:cubicBezTo>
                          <a:pt x="279760" y="516004"/>
                          <a:pt x="273686" y="560012"/>
                          <a:pt x="262959" y="569282"/>
                        </a:cubicBezTo>
                        <a:cubicBezTo>
                          <a:pt x="252162" y="578588"/>
                          <a:pt x="248255" y="606329"/>
                          <a:pt x="248255" y="606329"/>
                        </a:cubicBezTo>
                        <a:cubicBezTo>
                          <a:pt x="248255" y="606329"/>
                          <a:pt x="252055" y="616736"/>
                          <a:pt x="264771" y="610733"/>
                        </a:cubicBezTo>
                        <a:cubicBezTo>
                          <a:pt x="275746" y="605618"/>
                          <a:pt x="292334" y="590629"/>
                          <a:pt x="303629" y="582282"/>
                        </a:cubicBezTo>
                        <a:lnTo>
                          <a:pt x="303629" y="355991"/>
                        </a:lnTo>
                        <a:close/>
                      </a:path>
                    </a:pathLst>
                  </a:custGeom>
                  <a:solidFill>
                    <a:srgbClr val="5C913B"/>
                  </a:solidFill>
                  <a:ln w="354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92" name="Freeform: Shape 491">
                    <a:extLst>
                      <a:ext uri="{FF2B5EF4-FFF2-40B4-BE49-F238E27FC236}">
                        <a16:creationId xmlns:a16="http://schemas.microsoft.com/office/drawing/2014/main" id="{50966E9E-4E16-D781-B9C1-623314E53677}"/>
                      </a:ext>
                    </a:extLst>
                  </p:cNvPr>
                  <p:cNvSpPr/>
                  <p:nvPr/>
                </p:nvSpPr>
                <p:spPr>
                  <a:xfrm>
                    <a:off x="4875818" y="4635298"/>
                    <a:ext cx="426226" cy="658413"/>
                  </a:xfrm>
                  <a:custGeom>
                    <a:avLst/>
                    <a:gdLst>
                      <a:gd name="connsiteX0" fmla="*/ 10101 w 426226"/>
                      <a:gd name="connsiteY0" fmla="*/ 284549 h 658413"/>
                      <a:gd name="connsiteX1" fmla="*/ 582 w 426226"/>
                      <a:gd name="connsiteY1" fmla="*/ 284940 h 658413"/>
                      <a:gd name="connsiteX2" fmla="*/ 582 w 426226"/>
                      <a:gd name="connsiteY2" fmla="*/ 166129 h 658413"/>
                      <a:gd name="connsiteX3" fmla="*/ 25694 w 426226"/>
                      <a:gd name="connsiteY3" fmla="*/ 192271 h 658413"/>
                      <a:gd name="connsiteX4" fmla="*/ 51942 w 426226"/>
                      <a:gd name="connsiteY4" fmla="*/ 205555 h 658413"/>
                      <a:gd name="connsiteX5" fmla="*/ 69879 w 426226"/>
                      <a:gd name="connsiteY5" fmla="*/ 231910 h 658413"/>
                      <a:gd name="connsiteX6" fmla="*/ 40008 w 426226"/>
                      <a:gd name="connsiteY6" fmla="*/ 248036 h 658413"/>
                      <a:gd name="connsiteX7" fmla="*/ 36385 w 426226"/>
                      <a:gd name="connsiteY7" fmla="*/ 277445 h 658413"/>
                      <a:gd name="connsiteX8" fmla="*/ 10101 w 426226"/>
                      <a:gd name="connsiteY8" fmla="*/ 284549 h 658413"/>
                      <a:gd name="connsiteX9" fmla="*/ 102095 w 426226"/>
                      <a:gd name="connsiteY9" fmla="*/ 481963 h 658413"/>
                      <a:gd name="connsiteX10" fmla="*/ 79789 w 426226"/>
                      <a:gd name="connsiteY10" fmla="*/ 460687 h 658413"/>
                      <a:gd name="connsiteX11" fmla="*/ 42992 w 426226"/>
                      <a:gd name="connsiteY11" fmla="*/ 437387 h 658413"/>
                      <a:gd name="connsiteX12" fmla="*/ 16317 w 426226"/>
                      <a:gd name="connsiteY12" fmla="*/ 431597 h 658413"/>
                      <a:gd name="connsiteX13" fmla="*/ 582 w 426226"/>
                      <a:gd name="connsiteY13" fmla="*/ 432698 h 658413"/>
                      <a:gd name="connsiteX14" fmla="*/ 582 w 426226"/>
                      <a:gd name="connsiteY14" fmla="*/ 658954 h 658413"/>
                      <a:gd name="connsiteX15" fmla="*/ 8680 w 426226"/>
                      <a:gd name="connsiteY15" fmla="*/ 649470 h 658413"/>
                      <a:gd name="connsiteX16" fmla="*/ 60751 w 426226"/>
                      <a:gd name="connsiteY16" fmla="*/ 591006 h 658413"/>
                      <a:gd name="connsiteX17" fmla="*/ 79754 w 426226"/>
                      <a:gd name="connsiteY17" fmla="*/ 538403 h 658413"/>
                      <a:gd name="connsiteX18" fmla="*/ 113284 w 426226"/>
                      <a:gd name="connsiteY18" fmla="*/ 497733 h 658413"/>
                      <a:gd name="connsiteX19" fmla="*/ 102095 w 426226"/>
                      <a:gd name="connsiteY19" fmla="*/ 481963 h 658413"/>
                      <a:gd name="connsiteX20" fmla="*/ 426809 w 426226"/>
                      <a:gd name="connsiteY20" fmla="*/ 224806 h 658413"/>
                      <a:gd name="connsiteX21" fmla="*/ 426809 w 426226"/>
                      <a:gd name="connsiteY21" fmla="*/ 540 h 658413"/>
                      <a:gd name="connsiteX22" fmla="*/ 422902 w 426226"/>
                      <a:gd name="connsiteY22" fmla="*/ 1073 h 658413"/>
                      <a:gd name="connsiteX23" fmla="*/ 395232 w 426226"/>
                      <a:gd name="connsiteY23" fmla="*/ 12439 h 658413"/>
                      <a:gd name="connsiteX24" fmla="*/ 392746 w 426226"/>
                      <a:gd name="connsiteY24" fmla="*/ 11693 h 658413"/>
                      <a:gd name="connsiteX25" fmla="*/ 320323 w 426226"/>
                      <a:gd name="connsiteY25" fmla="*/ 52611 h 658413"/>
                      <a:gd name="connsiteX26" fmla="*/ 237493 w 426226"/>
                      <a:gd name="connsiteY26" fmla="*/ 70868 h 658413"/>
                      <a:gd name="connsiteX27" fmla="*/ 237493 w 426226"/>
                      <a:gd name="connsiteY27" fmla="*/ 116829 h 658413"/>
                      <a:gd name="connsiteX28" fmla="*/ 297875 w 426226"/>
                      <a:gd name="connsiteY28" fmla="*/ 78149 h 658413"/>
                      <a:gd name="connsiteX29" fmla="*/ 275427 w 426226"/>
                      <a:gd name="connsiteY29" fmla="*/ 117397 h 658413"/>
                      <a:gd name="connsiteX30" fmla="*/ 188335 w 426226"/>
                      <a:gd name="connsiteY30" fmla="*/ 151495 h 658413"/>
                      <a:gd name="connsiteX31" fmla="*/ 177963 w 426226"/>
                      <a:gd name="connsiteY31" fmla="*/ 180692 h 658413"/>
                      <a:gd name="connsiteX32" fmla="*/ 148625 w 426226"/>
                      <a:gd name="connsiteY32" fmla="*/ 216921 h 658413"/>
                      <a:gd name="connsiteX33" fmla="*/ 171925 w 426226"/>
                      <a:gd name="connsiteY33" fmla="*/ 241962 h 658413"/>
                      <a:gd name="connsiteX34" fmla="*/ 211600 w 426226"/>
                      <a:gd name="connsiteY34" fmla="*/ 208858 h 658413"/>
                      <a:gd name="connsiteX35" fmla="*/ 266654 w 426226"/>
                      <a:gd name="connsiteY35" fmla="*/ 154017 h 658413"/>
                      <a:gd name="connsiteX36" fmla="*/ 277949 w 426226"/>
                      <a:gd name="connsiteY36" fmla="*/ 175400 h 658413"/>
                      <a:gd name="connsiteX37" fmla="*/ 278340 w 426226"/>
                      <a:gd name="connsiteY37" fmla="*/ 180301 h 658413"/>
                      <a:gd name="connsiteX38" fmla="*/ 265375 w 426226"/>
                      <a:gd name="connsiteY38" fmla="*/ 226689 h 658413"/>
                      <a:gd name="connsiteX39" fmla="*/ 264416 w 426226"/>
                      <a:gd name="connsiteY39" fmla="*/ 247823 h 658413"/>
                      <a:gd name="connsiteX40" fmla="*/ 255608 w 426226"/>
                      <a:gd name="connsiteY40" fmla="*/ 247858 h 658413"/>
                      <a:gd name="connsiteX41" fmla="*/ 195190 w 426226"/>
                      <a:gd name="connsiteY41" fmla="*/ 249385 h 658413"/>
                      <a:gd name="connsiteX42" fmla="*/ 169332 w 426226"/>
                      <a:gd name="connsiteY42" fmla="*/ 275066 h 658413"/>
                      <a:gd name="connsiteX43" fmla="*/ 111543 w 426226"/>
                      <a:gd name="connsiteY43" fmla="*/ 349087 h 658413"/>
                      <a:gd name="connsiteX44" fmla="*/ 127917 w 426226"/>
                      <a:gd name="connsiteY44" fmla="*/ 410215 h 658413"/>
                      <a:gd name="connsiteX45" fmla="*/ 203821 w 426226"/>
                      <a:gd name="connsiteY45" fmla="*/ 364467 h 658413"/>
                      <a:gd name="connsiteX46" fmla="*/ 242608 w 426226"/>
                      <a:gd name="connsiteY46" fmla="*/ 358926 h 658413"/>
                      <a:gd name="connsiteX47" fmla="*/ 238345 w 426226"/>
                      <a:gd name="connsiteY47" fmla="*/ 407018 h 658413"/>
                      <a:gd name="connsiteX48" fmla="*/ 251878 w 426226"/>
                      <a:gd name="connsiteY48" fmla="*/ 459160 h 658413"/>
                      <a:gd name="connsiteX49" fmla="*/ 269318 w 426226"/>
                      <a:gd name="connsiteY49" fmla="*/ 501392 h 658413"/>
                      <a:gd name="connsiteX50" fmla="*/ 303771 w 426226"/>
                      <a:gd name="connsiteY50" fmla="*/ 497023 h 658413"/>
                      <a:gd name="connsiteX51" fmla="*/ 322809 w 426226"/>
                      <a:gd name="connsiteY51" fmla="*/ 463031 h 658413"/>
                      <a:gd name="connsiteX52" fmla="*/ 349733 w 426226"/>
                      <a:gd name="connsiteY52" fmla="*/ 424103 h 658413"/>
                      <a:gd name="connsiteX53" fmla="*/ 348880 w 426226"/>
                      <a:gd name="connsiteY53" fmla="*/ 401939 h 658413"/>
                      <a:gd name="connsiteX54" fmla="*/ 352112 w 426226"/>
                      <a:gd name="connsiteY54" fmla="*/ 394125 h 658413"/>
                      <a:gd name="connsiteX55" fmla="*/ 364970 w 426226"/>
                      <a:gd name="connsiteY55" fmla="*/ 353101 h 658413"/>
                      <a:gd name="connsiteX56" fmla="*/ 365681 w 426226"/>
                      <a:gd name="connsiteY56" fmla="*/ 352248 h 658413"/>
                      <a:gd name="connsiteX57" fmla="*/ 386282 w 426226"/>
                      <a:gd name="connsiteY57" fmla="*/ 325396 h 658413"/>
                      <a:gd name="connsiteX58" fmla="*/ 393883 w 426226"/>
                      <a:gd name="connsiteY58" fmla="*/ 301314 h 658413"/>
                      <a:gd name="connsiteX59" fmla="*/ 392711 w 426226"/>
                      <a:gd name="connsiteY59" fmla="*/ 292967 h 658413"/>
                      <a:gd name="connsiteX60" fmla="*/ 392142 w 426226"/>
                      <a:gd name="connsiteY60" fmla="*/ 293109 h 658413"/>
                      <a:gd name="connsiteX61" fmla="*/ 391929 w 426226"/>
                      <a:gd name="connsiteY61" fmla="*/ 293606 h 658413"/>
                      <a:gd name="connsiteX62" fmla="*/ 374134 w 426226"/>
                      <a:gd name="connsiteY62" fmla="*/ 298863 h 658413"/>
                      <a:gd name="connsiteX63" fmla="*/ 350408 w 426226"/>
                      <a:gd name="connsiteY63" fmla="*/ 285792 h 658413"/>
                      <a:gd name="connsiteX64" fmla="*/ 327711 w 426226"/>
                      <a:gd name="connsiteY64" fmla="*/ 238339 h 658413"/>
                      <a:gd name="connsiteX65" fmla="*/ 328066 w 426226"/>
                      <a:gd name="connsiteY65" fmla="*/ 233935 h 658413"/>
                      <a:gd name="connsiteX66" fmla="*/ 330517 w 426226"/>
                      <a:gd name="connsiteY66" fmla="*/ 230809 h 658413"/>
                      <a:gd name="connsiteX67" fmla="*/ 334495 w 426226"/>
                      <a:gd name="connsiteY67" fmla="*/ 229566 h 658413"/>
                      <a:gd name="connsiteX68" fmla="*/ 337550 w 426226"/>
                      <a:gd name="connsiteY68" fmla="*/ 246047 h 658413"/>
                      <a:gd name="connsiteX69" fmla="*/ 351544 w 426226"/>
                      <a:gd name="connsiteY69" fmla="*/ 263735 h 658413"/>
                      <a:gd name="connsiteX70" fmla="*/ 375022 w 426226"/>
                      <a:gd name="connsiteY70" fmla="*/ 283199 h 658413"/>
                      <a:gd name="connsiteX71" fmla="*/ 380670 w 426226"/>
                      <a:gd name="connsiteY71" fmla="*/ 279719 h 658413"/>
                      <a:gd name="connsiteX72" fmla="*/ 383973 w 426226"/>
                      <a:gd name="connsiteY72" fmla="*/ 281033 h 658413"/>
                      <a:gd name="connsiteX73" fmla="*/ 423647 w 426226"/>
                      <a:gd name="connsiteY73" fmla="*/ 239689 h 658413"/>
                      <a:gd name="connsiteX74" fmla="*/ 424820 w 426226"/>
                      <a:gd name="connsiteY74" fmla="*/ 225694 h 658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</a:cxnLst>
                    <a:rect l="l" t="t" r="r" b="b"/>
                    <a:pathLst>
                      <a:path w="426226" h="658413">
                        <a:moveTo>
                          <a:pt x="10101" y="284549"/>
                        </a:moveTo>
                        <a:cubicBezTo>
                          <a:pt x="6549" y="285117"/>
                          <a:pt x="3459" y="284975"/>
                          <a:pt x="582" y="284940"/>
                        </a:cubicBezTo>
                        <a:lnTo>
                          <a:pt x="582" y="166129"/>
                        </a:lnTo>
                        <a:cubicBezTo>
                          <a:pt x="9604" y="168438"/>
                          <a:pt x="18768" y="177389"/>
                          <a:pt x="25694" y="192271"/>
                        </a:cubicBezTo>
                        <a:cubicBezTo>
                          <a:pt x="34005" y="210350"/>
                          <a:pt x="47147" y="194615"/>
                          <a:pt x="51942" y="205555"/>
                        </a:cubicBezTo>
                        <a:cubicBezTo>
                          <a:pt x="56702" y="216495"/>
                          <a:pt x="83021" y="232478"/>
                          <a:pt x="69879" y="231910"/>
                        </a:cubicBezTo>
                        <a:cubicBezTo>
                          <a:pt x="56702" y="231377"/>
                          <a:pt x="43560" y="232194"/>
                          <a:pt x="40008" y="248036"/>
                        </a:cubicBezTo>
                        <a:cubicBezTo>
                          <a:pt x="36385" y="263948"/>
                          <a:pt x="45975" y="276238"/>
                          <a:pt x="36385" y="277445"/>
                        </a:cubicBezTo>
                        <a:cubicBezTo>
                          <a:pt x="26795" y="278617"/>
                          <a:pt x="23243" y="282489"/>
                          <a:pt x="10101" y="284549"/>
                        </a:cubicBezTo>
                        <a:close/>
                        <a:moveTo>
                          <a:pt x="102095" y="481963"/>
                        </a:moveTo>
                        <a:cubicBezTo>
                          <a:pt x="86609" y="479335"/>
                          <a:pt x="89344" y="481146"/>
                          <a:pt x="79789" y="460687"/>
                        </a:cubicBezTo>
                        <a:cubicBezTo>
                          <a:pt x="70270" y="440193"/>
                          <a:pt x="64481" y="434297"/>
                          <a:pt x="42992" y="437387"/>
                        </a:cubicBezTo>
                        <a:cubicBezTo>
                          <a:pt x="21503" y="440477"/>
                          <a:pt x="22284" y="442217"/>
                          <a:pt x="16317" y="431597"/>
                        </a:cubicBezTo>
                        <a:cubicBezTo>
                          <a:pt x="13760" y="427051"/>
                          <a:pt x="7757" y="428685"/>
                          <a:pt x="582" y="432698"/>
                        </a:cubicBezTo>
                        <a:lnTo>
                          <a:pt x="582" y="658954"/>
                        </a:lnTo>
                        <a:cubicBezTo>
                          <a:pt x="3779" y="654904"/>
                          <a:pt x="6620" y="651459"/>
                          <a:pt x="8680" y="649470"/>
                        </a:cubicBezTo>
                        <a:cubicBezTo>
                          <a:pt x="27616" y="631448"/>
                          <a:pt x="45034" y="611895"/>
                          <a:pt x="60751" y="591006"/>
                        </a:cubicBezTo>
                        <a:cubicBezTo>
                          <a:pt x="77445" y="568949"/>
                          <a:pt x="71407" y="558187"/>
                          <a:pt x="79754" y="538403"/>
                        </a:cubicBezTo>
                        <a:cubicBezTo>
                          <a:pt x="88136" y="518583"/>
                          <a:pt x="98969" y="516487"/>
                          <a:pt x="113284" y="497733"/>
                        </a:cubicBezTo>
                        <a:cubicBezTo>
                          <a:pt x="127669" y="478908"/>
                          <a:pt x="117617" y="484663"/>
                          <a:pt x="102095" y="481963"/>
                        </a:cubicBezTo>
                        <a:close/>
                        <a:moveTo>
                          <a:pt x="426809" y="224806"/>
                        </a:moveTo>
                        <a:lnTo>
                          <a:pt x="426809" y="540"/>
                        </a:lnTo>
                        <a:cubicBezTo>
                          <a:pt x="425388" y="682"/>
                          <a:pt x="424393" y="966"/>
                          <a:pt x="422902" y="1073"/>
                        </a:cubicBezTo>
                        <a:cubicBezTo>
                          <a:pt x="415478" y="1464"/>
                          <a:pt x="405782" y="5868"/>
                          <a:pt x="395232" y="12439"/>
                        </a:cubicBezTo>
                        <a:cubicBezTo>
                          <a:pt x="394380" y="12261"/>
                          <a:pt x="393599" y="11871"/>
                          <a:pt x="392746" y="11693"/>
                        </a:cubicBezTo>
                        <a:cubicBezTo>
                          <a:pt x="360921" y="5477"/>
                          <a:pt x="346145" y="54493"/>
                          <a:pt x="320323" y="52611"/>
                        </a:cubicBezTo>
                        <a:cubicBezTo>
                          <a:pt x="294430" y="50728"/>
                          <a:pt x="259941" y="40392"/>
                          <a:pt x="237493" y="70868"/>
                        </a:cubicBezTo>
                        <a:cubicBezTo>
                          <a:pt x="215081" y="101307"/>
                          <a:pt x="209895" y="125211"/>
                          <a:pt x="237493" y="116829"/>
                        </a:cubicBezTo>
                        <a:cubicBezTo>
                          <a:pt x="265091" y="108446"/>
                          <a:pt x="284094" y="66215"/>
                          <a:pt x="297875" y="78149"/>
                        </a:cubicBezTo>
                        <a:cubicBezTo>
                          <a:pt x="311656" y="90083"/>
                          <a:pt x="308176" y="103758"/>
                          <a:pt x="275427" y="117397"/>
                        </a:cubicBezTo>
                        <a:cubicBezTo>
                          <a:pt x="242679" y="131072"/>
                          <a:pt x="207302" y="146416"/>
                          <a:pt x="188335" y="151495"/>
                        </a:cubicBezTo>
                        <a:cubicBezTo>
                          <a:pt x="169368" y="156575"/>
                          <a:pt x="165070" y="170462"/>
                          <a:pt x="177963" y="180692"/>
                        </a:cubicBezTo>
                        <a:cubicBezTo>
                          <a:pt x="190892" y="190921"/>
                          <a:pt x="170185" y="197421"/>
                          <a:pt x="148625" y="216921"/>
                        </a:cubicBezTo>
                        <a:cubicBezTo>
                          <a:pt x="127065" y="236350"/>
                          <a:pt x="153811" y="235107"/>
                          <a:pt x="171925" y="241962"/>
                        </a:cubicBezTo>
                        <a:cubicBezTo>
                          <a:pt x="190040" y="248817"/>
                          <a:pt x="203821" y="230489"/>
                          <a:pt x="211600" y="208858"/>
                        </a:cubicBezTo>
                        <a:cubicBezTo>
                          <a:pt x="219307" y="187263"/>
                          <a:pt x="252731" y="154834"/>
                          <a:pt x="266654" y="154017"/>
                        </a:cubicBezTo>
                        <a:cubicBezTo>
                          <a:pt x="280577" y="153200"/>
                          <a:pt x="280577" y="161014"/>
                          <a:pt x="277949" y="175400"/>
                        </a:cubicBezTo>
                        <a:cubicBezTo>
                          <a:pt x="277487" y="177921"/>
                          <a:pt x="277985" y="179058"/>
                          <a:pt x="278340" y="180301"/>
                        </a:cubicBezTo>
                        <a:cubicBezTo>
                          <a:pt x="272302" y="199481"/>
                          <a:pt x="267329" y="216886"/>
                          <a:pt x="265375" y="226689"/>
                        </a:cubicBezTo>
                        <a:cubicBezTo>
                          <a:pt x="264427" y="233690"/>
                          <a:pt x="264104" y="240765"/>
                          <a:pt x="264416" y="247823"/>
                        </a:cubicBezTo>
                        <a:cubicBezTo>
                          <a:pt x="261362" y="247965"/>
                          <a:pt x="257916" y="248568"/>
                          <a:pt x="255608" y="247858"/>
                        </a:cubicBezTo>
                        <a:cubicBezTo>
                          <a:pt x="240050" y="243276"/>
                          <a:pt x="204674" y="240044"/>
                          <a:pt x="195190" y="249385"/>
                        </a:cubicBezTo>
                        <a:cubicBezTo>
                          <a:pt x="185706" y="258798"/>
                          <a:pt x="180556" y="267216"/>
                          <a:pt x="169332" y="275066"/>
                        </a:cubicBezTo>
                        <a:cubicBezTo>
                          <a:pt x="158073" y="282844"/>
                          <a:pt x="112396" y="318541"/>
                          <a:pt x="111543" y="349087"/>
                        </a:cubicBezTo>
                        <a:cubicBezTo>
                          <a:pt x="110655" y="379598"/>
                          <a:pt x="109803" y="414086"/>
                          <a:pt x="127917" y="410215"/>
                        </a:cubicBezTo>
                        <a:cubicBezTo>
                          <a:pt x="146032" y="406343"/>
                          <a:pt x="190040" y="380876"/>
                          <a:pt x="203821" y="364467"/>
                        </a:cubicBezTo>
                        <a:cubicBezTo>
                          <a:pt x="217567" y="348021"/>
                          <a:pt x="236534" y="345926"/>
                          <a:pt x="242608" y="358926"/>
                        </a:cubicBezTo>
                        <a:cubicBezTo>
                          <a:pt x="248646" y="372032"/>
                          <a:pt x="244313" y="381977"/>
                          <a:pt x="238345" y="407018"/>
                        </a:cubicBezTo>
                        <a:cubicBezTo>
                          <a:pt x="232272" y="432166"/>
                          <a:pt x="242253" y="441223"/>
                          <a:pt x="251878" y="459160"/>
                        </a:cubicBezTo>
                        <a:cubicBezTo>
                          <a:pt x="261575" y="477061"/>
                          <a:pt x="269318" y="486687"/>
                          <a:pt x="269318" y="501392"/>
                        </a:cubicBezTo>
                        <a:cubicBezTo>
                          <a:pt x="269318" y="516026"/>
                          <a:pt x="283135" y="527072"/>
                          <a:pt x="303771" y="497023"/>
                        </a:cubicBezTo>
                        <a:cubicBezTo>
                          <a:pt x="310978" y="486197"/>
                          <a:pt x="317343" y="474834"/>
                          <a:pt x="322809" y="463031"/>
                        </a:cubicBezTo>
                        <a:cubicBezTo>
                          <a:pt x="337337" y="446373"/>
                          <a:pt x="350088" y="430248"/>
                          <a:pt x="349733" y="424103"/>
                        </a:cubicBezTo>
                        <a:cubicBezTo>
                          <a:pt x="349278" y="416722"/>
                          <a:pt x="348994" y="409334"/>
                          <a:pt x="348880" y="401939"/>
                        </a:cubicBezTo>
                        <a:lnTo>
                          <a:pt x="352112" y="394125"/>
                        </a:lnTo>
                        <a:cubicBezTo>
                          <a:pt x="356623" y="383718"/>
                          <a:pt x="360673" y="367628"/>
                          <a:pt x="364970" y="353101"/>
                        </a:cubicBezTo>
                        <a:cubicBezTo>
                          <a:pt x="365180" y="352795"/>
                          <a:pt x="365418" y="352511"/>
                          <a:pt x="365681" y="352248"/>
                        </a:cubicBezTo>
                        <a:cubicBezTo>
                          <a:pt x="374099" y="340278"/>
                          <a:pt x="372252" y="339710"/>
                          <a:pt x="386282" y="325396"/>
                        </a:cubicBezTo>
                        <a:cubicBezTo>
                          <a:pt x="395659" y="315806"/>
                          <a:pt x="395303" y="307210"/>
                          <a:pt x="393883" y="301314"/>
                        </a:cubicBezTo>
                        <a:cubicBezTo>
                          <a:pt x="397612" y="295098"/>
                          <a:pt x="398642" y="291369"/>
                          <a:pt x="392711" y="292967"/>
                        </a:cubicBezTo>
                        <a:lnTo>
                          <a:pt x="392142" y="293109"/>
                        </a:lnTo>
                        <a:cubicBezTo>
                          <a:pt x="392071" y="293109"/>
                          <a:pt x="391965" y="293784"/>
                          <a:pt x="391929" y="293606"/>
                        </a:cubicBezTo>
                        <a:cubicBezTo>
                          <a:pt x="391112" y="288314"/>
                          <a:pt x="384612" y="293713"/>
                          <a:pt x="374134" y="298863"/>
                        </a:cubicBezTo>
                        <a:cubicBezTo>
                          <a:pt x="364047" y="299147"/>
                          <a:pt x="354030" y="296519"/>
                          <a:pt x="350408" y="285792"/>
                        </a:cubicBezTo>
                        <a:cubicBezTo>
                          <a:pt x="345684" y="271727"/>
                          <a:pt x="329025" y="250415"/>
                          <a:pt x="327711" y="238339"/>
                        </a:cubicBezTo>
                        <a:cubicBezTo>
                          <a:pt x="327818" y="236883"/>
                          <a:pt x="327889" y="235604"/>
                          <a:pt x="328066" y="233935"/>
                        </a:cubicBezTo>
                        <a:cubicBezTo>
                          <a:pt x="328496" y="232638"/>
                          <a:pt x="329363" y="231534"/>
                          <a:pt x="330517" y="230809"/>
                        </a:cubicBezTo>
                        <a:cubicBezTo>
                          <a:pt x="331746" y="230127"/>
                          <a:pt x="333099" y="229704"/>
                          <a:pt x="334495" y="229566"/>
                        </a:cubicBezTo>
                        <a:cubicBezTo>
                          <a:pt x="335951" y="233508"/>
                          <a:pt x="337159" y="239476"/>
                          <a:pt x="337550" y="246047"/>
                        </a:cubicBezTo>
                        <a:cubicBezTo>
                          <a:pt x="338473" y="262989"/>
                          <a:pt x="351544" y="253008"/>
                          <a:pt x="351544" y="263735"/>
                        </a:cubicBezTo>
                        <a:cubicBezTo>
                          <a:pt x="351544" y="274497"/>
                          <a:pt x="370369" y="281210"/>
                          <a:pt x="375022" y="283199"/>
                        </a:cubicBezTo>
                        <a:cubicBezTo>
                          <a:pt x="376336" y="283768"/>
                          <a:pt x="378361" y="282240"/>
                          <a:pt x="380670" y="279719"/>
                        </a:cubicBezTo>
                        <a:cubicBezTo>
                          <a:pt x="381771" y="280109"/>
                          <a:pt x="382801" y="280891"/>
                          <a:pt x="383973" y="281033"/>
                        </a:cubicBezTo>
                        <a:cubicBezTo>
                          <a:pt x="394344" y="282134"/>
                          <a:pt x="416721" y="246082"/>
                          <a:pt x="423647" y="239689"/>
                        </a:cubicBezTo>
                        <a:cubicBezTo>
                          <a:pt x="427270" y="236314"/>
                          <a:pt x="427341" y="230134"/>
                          <a:pt x="424820" y="225694"/>
                        </a:cubicBezTo>
                        <a:close/>
                      </a:path>
                    </a:pathLst>
                  </a:custGeom>
                  <a:solidFill>
                    <a:srgbClr val="77B255"/>
                  </a:solidFill>
                  <a:ln w="354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93" name="Freeform: Shape 492">
                    <a:extLst>
                      <a:ext uri="{FF2B5EF4-FFF2-40B4-BE49-F238E27FC236}">
                        <a16:creationId xmlns:a16="http://schemas.microsoft.com/office/drawing/2014/main" id="{041D83E7-12C1-0DA2-FABF-6AB05841E6CC}"/>
                      </a:ext>
                    </a:extLst>
                  </p:cNvPr>
                  <p:cNvSpPr/>
                  <p:nvPr/>
                </p:nvSpPr>
                <p:spPr>
                  <a:xfrm>
                    <a:off x="5302045" y="4635262"/>
                    <a:ext cx="305598" cy="598672"/>
                  </a:xfrm>
                  <a:custGeom>
                    <a:avLst/>
                    <a:gdLst>
                      <a:gd name="connsiteX0" fmla="*/ 129695 w 305598"/>
                      <a:gd name="connsiteY0" fmla="*/ 384319 h 598672"/>
                      <a:gd name="connsiteX1" fmla="*/ 151219 w 305598"/>
                      <a:gd name="connsiteY1" fmla="*/ 409359 h 598672"/>
                      <a:gd name="connsiteX2" fmla="*/ 140954 w 305598"/>
                      <a:gd name="connsiteY2" fmla="*/ 420583 h 598672"/>
                      <a:gd name="connsiteX3" fmla="*/ 120389 w 305598"/>
                      <a:gd name="connsiteY3" fmla="*/ 402185 h 598672"/>
                      <a:gd name="connsiteX4" fmla="*/ 120389 w 305598"/>
                      <a:gd name="connsiteY4" fmla="*/ 365707 h 598672"/>
                      <a:gd name="connsiteX5" fmla="*/ 129695 w 305598"/>
                      <a:gd name="connsiteY5" fmla="*/ 384319 h 598672"/>
                      <a:gd name="connsiteX6" fmla="*/ 142553 w 305598"/>
                      <a:gd name="connsiteY6" fmla="*/ 352316 h 598672"/>
                      <a:gd name="connsiteX7" fmla="*/ 151219 w 305598"/>
                      <a:gd name="connsiteY7" fmla="*/ 322445 h 598672"/>
                      <a:gd name="connsiteX8" fmla="*/ 170932 w 305598"/>
                      <a:gd name="connsiteY8" fmla="*/ 309551 h 598672"/>
                      <a:gd name="connsiteX9" fmla="*/ 191569 w 305598"/>
                      <a:gd name="connsiteY9" fmla="*/ 295734 h 598672"/>
                      <a:gd name="connsiteX10" fmla="*/ 206558 w 305598"/>
                      <a:gd name="connsiteY10" fmla="*/ 269699 h 598672"/>
                      <a:gd name="connsiteX11" fmla="*/ 199028 w 305598"/>
                      <a:gd name="connsiteY11" fmla="*/ 239757 h 598672"/>
                      <a:gd name="connsiteX12" fmla="*/ 216858 w 305598"/>
                      <a:gd name="connsiteY12" fmla="*/ 214503 h 598672"/>
                      <a:gd name="connsiteX13" fmla="*/ 231812 w 305598"/>
                      <a:gd name="connsiteY13" fmla="*/ 214219 h 598672"/>
                      <a:gd name="connsiteX14" fmla="*/ 243036 w 305598"/>
                      <a:gd name="connsiteY14" fmla="*/ 206476 h 598672"/>
                      <a:gd name="connsiteX15" fmla="*/ 244954 w 305598"/>
                      <a:gd name="connsiteY15" fmla="*/ 182323 h 598672"/>
                      <a:gd name="connsiteX16" fmla="*/ 221511 w 305598"/>
                      <a:gd name="connsiteY16" fmla="*/ 176036 h 598672"/>
                      <a:gd name="connsiteX17" fmla="*/ 226200 w 305598"/>
                      <a:gd name="connsiteY17" fmla="*/ 148331 h 598672"/>
                      <a:gd name="connsiteX18" fmla="*/ 249678 w 305598"/>
                      <a:gd name="connsiteY18" fmla="*/ 143891 h 598672"/>
                      <a:gd name="connsiteX19" fmla="*/ 264631 w 305598"/>
                      <a:gd name="connsiteY19" fmla="*/ 165096 h 598672"/>
                      <a:gd name="connsiteX20" fmla="*/ 303986 w 305598"/>
                      <a:gd name="connsiteY20" fmla="*/ 142328 h 598672"/>
                      <a:gd name="connsiteX21" fmla="*/ 301180 w 305598"/>
                      <a:gd name="connsiteY21" fmla="*/ 128014 h 598672"/>
                      <a:gd name="connsiteX22" fmla="*/ 268325 w 305598"/>
                      <a:gd name="connsiteY22" fmla="*/ 111356 h 598672"/>
                      <a:gd name="connsiteX23" fmla="*/ 221511 w 305598"/>
                      <a:gd name="connsiteY23" fmla="*/ 88304 h 598672"/>
                      <a:gd name="connsiteX24" fmla="*/ 161555 w 305598"/>
                      <a:gd name="connsiteY24" fmla="*/ 76334 h 598672"/>
                      <a:gd name="connsiteX25" fmla="*/ 140031 w 305598"/>
                      <a:gd name="connsiteY25" fmla="*/ 61914 h 598672"/>
                      <a:gd name="connsiteX26" fmla="*/ 110053 w 305598"/>
                      <a:gd name="connsiteY26" fmla="*/ 45326 h 598672"/>
                      <a:gd name="connsiteX27" fmla="*/ 91263 w 305598"/>
                      <a:gd name="connsiteY27" fmla="*/ 51009 h 598672"/>
                      <a:gd name="connsiteX28" fmla="*/ 71586 w 305598"/>
                      <a:gd name="connsiteY28" fmla="*/ 43586 h 598672"/>
                      <a:gd name="connsiteX29" fmla="*/ 61356 w 305598"/>
                      <a:gd name="connsiteY29" fmla="*/ 21529 h 598672"/>
                      <a:gd name="connsiteX30" fmla="*/ 619 w 305598"/>
                      <a:gd name="connsiteY30" fmla="*/ 537 h 598672"/>
                      <a:gd name="connsiteX31" fmla="*/ 619 w 305598"/>
                      <a:gd name="connsiteY31" fmla="*/ 224803 h 598672"/>
                      <a:gd name="connsiteX32" fmla="*/ 13548 w 305598"/>
                      <a:gd name="connsiteY32" fmla="*/ 226615 h 598672"/>
                      <a:gd name="connsiteX33" fmla="*/ 29461 w 305598"/>
                      <a:gd name="connsiteY33" fmla="*/ 254462 h 598672"/>
                      <a:gd name="connsiteX34" fmla="*/ 39797 w 305598"/>
                      <a:gd name="connsiteY34" fmla="*/ 296907 h 598672"/>
                      <a:gd name="connsiteX35" fmla="*/ 64162 w 305598"/>
                      <a:gd name="connsiteY35" fmla="*/ 325961 h 598672"/>
                      <a:gd name="connsiteX36" fmla="*/ 78157 w 305598"/>
                      <a:gd name="connsiteY36" fmla="*/ 330827 h 598672"/>
                      <a:gd name="connsiteX37" fmla="*/ 74427 w 305598"/>
                      <a:gd name="connsiteY37" fmla="*/ 296551 h 598672"/>
                      <a:gd name="connsiteX38" fmla="*/ 85651 w 305598"/>
                      <a:gd name="connsiteY38" fmla="*/ 271653 h 598672"/>
                      <a:gd name="connsiteX39" fmla="*/ 104405 w 305598"/>
                      <a:gd name="connsiteY39" fmla="*/ 295983 h 598672"/>
                      <a:gd name="connsiteX40" fmla="*/ 120353 w 305598"/>
                      <a:gd name="connsiteY40" fmla="*/ 327098 h 598672"/>
                      <a:gd name="connsiteX41" fmla="*/ 142553 w 305598"/>
                      <a:gd name="connsiteY41" fmla="*/ 352316 h 598672"/>
                      <a:gd name="connsiteX42" fmla="*/ 216858 w 305598"/>
                      <a:gd name="connsiteY42" fmla="*/ 278863 h 598672"/>
                      <a:gd name="connsiteX43" fmla="*/ 236536 w 305598"/>
                      <a:gd name="connsiteY43" fmla="*/ 267000 h 598672"/>
                      <a:gd name="connsiteX44" fmla="*/ 234653 w 305598"/>
                      <a:gd name="connsiteY44" fmla="*/ 240787 h 598672"/>
                      <a:gd name="connsiteX45" fmla="*/ 225276 w 305598"/>
                      <a:gd name="connsiteY45" fmla="*/ 222175 h 598672"/>
                      <a:gd name="connsiteX46" fmla="*/ 225276 w 305598"/>
                      <a:gd name="connsiteY46" fmla="*/ 258617 h 598672"/>
                      <a:gd name="connsiteX47" fmla="*/ 216858 w 305598"/>
                      <a:gd name="connsiteY47" fmla="*/ 278863 h 598672"/>
                      <a:gd name="connsiteX48" fmla="*/ 288038 w 305598"/>
                      <a:gd name="connsiteY48" fmla="*/ 469635 h 598672"/>
                      <a:gd name="connsiteX49" fmla="*/ 261825 w 305598"/>
                      <a:gd name="connsiteY49" fmla="*/ 453261 h 598672"/>
                      <a:gd name="connsiteX50" fmla="*/ 240301 w 305598"/>
                      <a:gd name="connsiteY50" fmla="*/ 434329 h 598672"/>
                      <a:gd name="connsiteX51" fmla="*/ 215935 w 305598"/>
                      <a:gd name="connsiteY51" fmla="*/ 416144 h 598672"/>
                      <a:gd name="connsiteX52" fmla="*/ 215935 w 305598"/>
                      <a:gd name="connsiteY52" fmla="*/ 440971 h 598672"/>
                      <a:gd name="connsiteX53" fmla="*/ 246801 w 305598"/>
                      <a:gd name="connsiteY53" fmla="*/ 461785 h 598672"/>
                      <a:gd name="connsiteX54" fmla="*/ 273084 w 305598"/>
                      <a:gd name="connsiteY54" fmla="*/ 469919 h 598672"/>
                      <a:gd name="connsiteX55" fmla="*/ 301642 w 305598"/>
                      <a:gd name="connsiteY55" fmla="*/ 490449 h 598672"/>
                      <a:gd name="connsiteX56" fmla="*/ 288038 w 305598"/>
                      <a:gd name="connsiteY56" fmla="*/ 469635 h 598672"/>
                      <a:gd name="connsiteX57" fmla="*/ 178356 w 305598"/>
                      <a:gd name="connsiteY57" fmla="*/ 418772 h 598672"/>
                      <a:gd name="connsiteX58" fmla="*/ 196257 w 305598"/>
                      <a:gd name="connsiteY58" fmla="*/ 418204 h 598672"/>
                      <a:gd name="connsiteX59" fmla="*/ 178427 w 305598"/>
                      <a:gd name="connsiteY59" fmla="*/ 389824 h 598672"/>
                      <a:gd name="connsiteX60" fmla="*/ 156938 w 305598"/>
                      <a:gd name="connsiteY60" fmla="*/ 391564 h 598672"/>
                      <a:gd name="connsiteX61" fmla="*/ 178356 w 305598"/>
                      <a:gd name="connsiteY61" fmla="*/ 418772 h 598672"/>
                      <a:gd name="connsiteX62" fmla="*/ 263708 w 305598"/>
                      <a:gd name="connsiteY62" fmla="*/ 510375 h 598672"/>
                      <a:gd name="connsiteX63" fmla="*/ 239732 w 305598"/>
                      <a:gd name="connsiteY63" fmla="*/ 478053 h 598672"/>
                      <a:gd name="connsiteX64" fmla="*/ 217782 w 305598"/>
                      <a:gd name="connsiteY64" fmla="*/ 468143 h 598672"/>
                      <a:gd name="connsiteX65" fmla="*/ 201869 w 305598"/>
                      <a:gd name="connsiteY65" fmla="*/ 455321 h 598672"/>
                      <a:gd name="connsiteX66" fmla="*/ 185921 w 305598"/>
                      <a:gd name="connsiteY66" fmla="*/ 446654 h 598672"/>
                      <a:gd name="connsiteX67" fmla="*/ 144684 w 305598"/>
                      <a:gd name="connsiteY67" fmla="*/ 454824 h 598672"/>
                      <a:gd name="connsiteX68" fmla="*/ 117050 w 305598"/>
                      <a:gd name="connsiteY68" fmla="*/ 471056 h 598672"/>
                      <a:gd name="connsiteX69" fmla="*/ 117050 w 305598"/>
                      <a:gd name="connsiteY69" fmla="*/ 486116 h 598672"/>
                      <a:gd name="connsiteX70" fmla="*/ 109485 w 305598"/>
                      <a:gd name="connsiteY70" fmla="*/ 540921 h 598672"/>
                      <a:gd name="connsiteX71" fmla="*/ 142837 w 305598"/>
                      <a:gd name="connsiteY71" fmla="*/ 542307 h 598672"/>
                      <a:gd name="connsiteX72" fmla="*/ 156902 w 305598"/>
                      <a:gd name="connsiteY72" fmla="*/ 531154 h 598672"/>
                      <a:gd name="connsiteX73" fmla="*/ 177468 w 305598"/>
                      <a:gd name="connsiteY73" fmla="*/ 537263 h 598672"/>
                      <a:gd name="connsiteX74" fmla="*/ 196541 w 305598"/>
                      <a:gd name="connsiteY74" fmla="*/ 568626 h 598672"/>
                      <a:gd name="connsiteX75" fmla="*/ 237424 w 305598"/>
                      <a:gd name="connsiteY75" fmla="*/ 598888 h 598672"/>
                      <a:gd name="connsiteX76" fmla="*/ 265519 w 305598"/>
                      <a:gd name="connsiteY76" fmla="*/ 576334 h 598672"/>
                      <a:gd name="connsiteX77" fmla="*/ 274896 w 305598"/>
                      <a:gd name="connsiteY77" fmla="*/ 534848 h 598672"/>
                      <a:gd name="connsiteX78" fmla="*/ 263708 w 305598"/>
                      <a:gd name="connsiteY78" fmla="*/ 510375 h 5986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</a:cxnLst>
                    <a:rect l="l" t="t" r="r" b="b"/>
                    <a:pathLst>
                      <a:path w="305598" h="598672">
                        <a:moveTo>
                          <a:pt x="129695" y="384319"/>
                        </a:moveTo>
                        <a:cubicBezTo>
                          <a:pt x="127812" y="399947"/>
                          <a:pt x="136230" y="391458"/>
                          <a:pt x="151219" y="409359"/>
                        </a:cubicBezTo>
                        <a:cubicBezTo>
                          <a:pt x="166244" y="427403"/>
                          <a:pt x="147525" y="423354"/>
                          <a:pt x="140954" y="420583"/>
                        </a:cubicBezTo>
                        <a:cubicBezTo>
                          <a:pt x="134383" y="417742"/>
                          <a:pt x="127812" y="415930"/>
                          <a:pt x="120389" y="402185"/>
                        </a:cubicBezTo>
                        <a:cubicBezTo>
                          <a:pt x="112823" y="388297"/>
                          <a:pt x="120389" y="377499"/>
                          <a:pt x="120389" y="365707"/>
                        </a:cubicBezTo>
                        <a:cubicBezTo>
                          <a:pt x="120389" y="365707"/>
                          <a:pt x="131613" y="368690"/>
                          <a:pt x="129695" y="384319"/>
                        </a:cubicBezTo>
                        <a:close/>
                        <a:moveTo>
                          <a:pt x="142553" y="352316"/>
                        </a:moveTo>
                        <a:cubicBezTo>
                          <a:pt x="156369" y="358212"/>
                          <a:pt x="146602" y="335196"/>
                          <a:pt x="151219" y="322445"/>
                        </a:cubicBezTo>
                        <a:cubicBezTo>
                          <a:pt x="155908" y="309800"/>
                          <a:pt x="162443" y="309374"/>
                          <a:pt x="170932" y="309551"/>
                        </a:cubicBezTo>
                        <a:cubicBezTo>
                          <a:pt x="179315" y="309622"/>
                          <a:pt x="185921" y="302767"/>
                          <a:pt x="191569" y="295734"/>
                        </a:cubicBezTo>
                        <a:cubicBezTo>
                          <a:pt x="197145" y="288666"/>
                          <a:pt x="207481" y="279609"/>
                          <a:pt x="206558" y="269699"/>
                        </a:cubicBezTo>
                        <a:cubicBezTo>
                          <a:pt x="205634" y="259789"/>
                          <a:pt x="202864" y="252579"/>
                          <a:pt x="199028" y="239757"/>
                        </a:cubicBezTo>
                        <a:cubicBezTo>
                          <a:pt x="195298" y="226970"/>
                          <a:pt x="210252" y="226686"/>
                          <a:pt x="216858" y="214503"/>
                        </a:cubicBezTo>
                        <a:cubicBezTo>
                          <a:pt x="223394" y="202320"/>
                          <a:pt x="216858" y="214503"/>
                          <a:pt x="231812" y="214219"/>
                        </a:cubicBezTo>
                        <a:cubicBezTo>
                          <a:pt x="246801" y="213935"/>
                          <a:pt x="240265" y="212159"/>
                          <a:pt x="243036" y="206476"/>
                        </a:cubicBezTo>
                        <a:cubicBezTo>
                          <a:pt x="245877" y="200828"/>
                          <a:pt x="247760" y="194861"/>
                          <a:pt x="244954" y="182323"/>
                        </a:cubicBezTo>
                        <a:cubicBezTo>
                          <a:pt x="242183" y="169785"/>
                          <a:pt x="231812" y="178771"/>
                          <a:pt x="221511" y="176036"/>
                        </a:cubicBezTo>
                        <a:cubicBezTo>
                          <a:pt x="211246" y="173301"/>
                          <a:pt x="225276" y="160940"/>
                          <a:pt x="226200" y="148331"/>
                        </a:cubicBezTo>
                        <a:cubicBezTo>
                          <a:pt x="227123" y="135686"/>
                          <a:pt x="240301" y="142471"/>
                          <a:pt x="249678" y="143891"/>
                        </a:cubicBezTo>
                        <a:cubicBezTo>
                          <a:pt x="259019" y="145277"/>
                          <a:pt x="261825" y="161082"/>
                          <a:pt x="264631" y="165096"/>
                        </a:cubicBezTo>
                        <a:cubicBezTo>
                          <a:pt x="267508" y="169074"/>
                          <a:pt x="296420" y="152132"/>
                          <a:pt x="303986" y="142328"/>
                        </a:cubicBezTo>
                        <a:cubicBezTo>
                          <a:pt x="311480" y="132561"/>
                          <a:pt x="297379" y="131992"/>
                          <a:pt x="301180" y="128014"/>
                        </a:cubicBezTo>
                        <a:cubicBezTo>
                          <a:pt x="304945" y="124072"/>
                          <a:pt x="278732" y="116044"/>
                          <a:pt x="268325" y="111356"/>
                        </a:cubicBezTo>
                        <a:cubicBezTo>
                          <a:pt x="258060" y="106632"/>
                          <a:pt x="231812" y="98321"/>
                          <a:pt x="221511" y="88304"/>
                        </a:cubicBezTo>
                        <a:cubicBezTo>
                          <a:pt x="211246" y="78252"/>
                          <a:pt x="171927" y="73173"/>
                          <a:pt x="161555" y="76334"/>
                        </a:cubicBezTo>
                        <a:cubicBezTo>
                          <a:pt x="151219" y="79389"/>
                          <a:pt x="144648" y="71255"/>
                          <a:pt x="140031" y="61914"/>
                        </a:cubicBezTo>
                        <a:cubicBezTo>
                          <a:pt x="135378" y="52608"/>
                          <a:pt x="115665" y="51365"/>
                          <a:pt x="110053" y="45326"/>
                        </a:cubicBezTo>
                        <a:cubicBezTo>
                          <a:pt x="104441" y="39288"/>
                          <a:pt x="98829" y="49837"/>
                          <a:pt x="91263" y="51009"/>
                        </a:cubicBezTo>
                        <a:cubicBezTo>
                          <a:pt x="83804" y="52253"/>
                          <a:pt x="80998" y="52537"/>
                          <a:pt x="71586" y="43586"/>
                        </a:cubicBezTo>
                        <a:cubicBezTo>
                          <a:pt x="62244" y="34635"/>
                          <a:pt x="74427" y="30408"/>
                          <a:pt x="61356" y="21529"/>
                        </a:cubicBezTo>
                        <a:cubicBezTo>
                          <a:pt x="48747" y="13075"/>
                          <a:pt x="32480" y="15064"/>
                          <a:pt x="619" y="537"/>
                        </a:cubicBezTo>
                        <a:lnTo>
                          <a:pt x="619" y="224803"/>
                        </a:lnTo>
                        <a:cubicBezTo>
                          <a:pt x="6196" y="225301"/>
                          <a:pt x="11595" y="226082"/>
                          <a:pt x="13548" y="226615"/>
                        </a:cubicBezTo>
                        <a:cubicBezTo>
                          <a:pt x="18201" y="227858"/>
                          <a:pt x="29461" y="246967"/>
                          <a:pt x="29461" y="254462"/>
                        </a:cubicBezTo>
                        <a:cubicBezTo>
                          <a:pt x="29461" y="261956"/>
                          <a:pt x="35072" y="283871"/>
                          <a:pt x="39797" y="296907"/>
                        </a:cubicBezTo>
                        <a:cubicBezTo>
                          <a:pt x="44449" y="309907"/>
                          <a:pt x="54714" y="314879"/>
                          <a:pt x="64162" y="325961"/>
                        </a:cubicBezTo>
                        <a:cubicBezTo>
                          <a:pt x="73539" y="337043"/>
                          <a:pt x="78157" y="330827"/>
                          <a:pt x="78157" y="330827"/>
                        </a:cubicBezTo>
                        <a:cubicBezTo>
                          <a:pt x="78157" y="330827"/>
                          <a:pt x="74427" y="311505"/>
                          <a:pt x="74427" y="296551"/>
                        </a:cubicBezTo>
                        <a:cubicBezTo>
                          <a:pt x="74427" y="281491"/>
                          <a:pt x="85651" y="271653"/>
                          <a:pt x="85651" y="271653"/>
                        </a:cubicBezTo>
                        <a:cubicBezTo>
                          <a:pt x="85651" y="271653"/>
                          <a:pt x="103411" y="291472"/>
                          <a:pt x="104405" y="295983"/>
                        </a:cubicBezTo>
                        <a:cubicBezTo>
                          <a:pt x="105329" y="300530"/>
                          <a:pt x="119359" y="319284"/>
                          <a:pt x="120353" y="327098"/>
                        </a:cubicBezTo>
                        <a:cubicBezTo>
                          <a:pt x="121277" y="334876"/>
                          <a:pt x="128771" y="346491"/>
                          <a:pt x="142553" y="352316"/>
                        </a:cubicBezTo>
                        <a:close/>
                        <a:moveTo>
                          <a:pt x="216858" y="278863"/>
                        </a:moveTo>
                        <a:cubicBezTo>
                          <a:pt x="223394" y="281705"/>
                          <a:pt x="251525" y="284937"/>
                          <a:pt x="236536" y="267000"/>
                        </a:cubicBezTo>
                        <a:cubicBezTo>
                          <a:pt x="221511" y="249027"/>
                          <a:pt x="232771" y="256380"/>
                          <a:pt x="234653" y="240787"/>
                        </a:cubicBezTo>
                        <a:cubicBezTo>
                          <a:pt x="236536" y="225158"/>
                          <a:pt x="225276" y="222175"/>
                          <a:pt x="225276" y="222175"/>
                        </a:cubicBezTo>
                        <a:cubicBezTo>
                          <a:pt x="225276" y="233967"/>
                          <a:pt x="217782" y="244836"/>
                          <a:pt x="225276" y="258617"/>
                        </a:cubicBezTo>
                        <a:cubicBezTo>
                          <a:pt x="232735" y="272470"/>
                          <a:pt x="210252" y="276022"/>
                          <a:pt x="216858" y="278863"/>
                        </a:cubicBezTo>
                        <a:close/>
                        <a:moveTo>
                          <a:pt x="288038" y="469635"/>
                        </a:moveTo>
                        <a:cubicBezTo>
                          <a:pt x="283385" y="461927"/>
                          <a:pt x="273084" y="455960"/>
                          <a:pt x="261825" y="453261"/>
                        </a:cubicBezTo>
                        <a:cubicBezTo>
                          <a:pt x="250637" y="450561"/>
                          <a:pt x="251525" y="436212"/>
                          <a:pt x="240301" y="434329"/>
                        </a:cubicBezTo>
                        <a:cubicBezTo>
                          <a:pt x="229077" y="432376"/>
                          <a:pt x="220978" y="420512"/>
                          <a:pt x="215935" y="416144"/>
                        </a:cubicBezTo>
                        <a:cubicBezTo>
                          <a:pt x="204853" y="406695"/>
                          <a:pt x="212170" y="423567"/>
                          <a:pt x="215935" y="440971"/>
                        </a:cubicBezTo>
                        <a:cubicBezTo>
                          <a:pt x="219700" y="458304"/>
                          <a:pt x="233730" y="449709"/>
                          <a:pt x="246801" y="461785"/>
                        </a:cubicBezTo>
                        <a:cubicBezTo>
                          <a:pt x="259907" y="473862"/>
                          <a:pt x="260901" y="462354"/>
                          <a:pt x="273084" y="469919"/>
                        </a:cubicBezTo>
                        <a:cubicBezTo>
                          <a:pt x="285232" y="477414"/>
                          <a:pt x="289956" y="488389"/>
                          <a:pt x="301642" y="490449"/>
                        </a:cubicBezTo>
                        <a:cubicBezTo>
                          <a:pt x="313327" y="492545"/>
                          <a:pt x="292762" y="477343"/>
                          <a:pt x="288038" y="469635"/>
                        </a:cubicBezTo>
                        <a:close/>
                        <a:moveTo>
                          <a:pt x="178356" y="418772"/>
                        </a:moveTo>
                        <a:cubicBezTo>
                          <a:pt x="187662" y="433051"/>
                          <a:pt x="184003" y="420299"/>
                          <a:pt x="196257" y="418204"/>
                        </a:cubicBezTo>
                        <a:cubicBezTo>
                          <a:pt x="208440" y="416108"/>
                          <a:pt x="185921" y="398278"/>
                          <a:pt x="178427" y="389824"/>
                        </a:cubicBezTo>
                        <a:cubicBezTo>
                          <a:pt x="170932" y="381371"/>
                          <a:pt x="163509" y="379133"/>
                          <a:pt x="156938" y="391564"/>
                        </a:cubicBezTo>
                        <a:cubicBezTo>
                          <a:pt x="149479" y="405736"/>
                          <a:pt x="169085" y="404493"/>
                          <a:pt x="178356" y="418772"/>
                        </a:cubicBezTo>
                        <a:close/>
                        <a:moveTo>
                          <a:pt x="263708" y="510375"/>
                        </a:moveTo>
                        <a:cubicBezTo>
                          <a:pt x="258984" y="498370"/>
                          <a:pt x="245309" y="485050"/>
                          <a:pt x="239732" y="478053"/>
                        </a:cubicBezTo>
                        <a:cubicBezTo>
                          <a:pt x="234085" y="471198"/>
                          <a:pt x="225276" y="466971"/>
                          <a:pt x="217782" y="468143"/>
                        </a:cubicBezTo>
                        <a:cubicBezTo>
                          <a:pt x="210252" y="469244"/>
                          <a:pt x="205599" y="464875"/>
                          <a:pt x="201869" y="455321"/>
                        </a:cubicBezTo>
                        <a:cubicBezTo>
                          <a:pt x="198104" y="445873"/>
                          <a:pt x="191569" y="447045"/>
                          <a:pt x="185921" y="446654"/>
                        </a:cubicBezTo>
                        <a:cubicBezTo>
                          <a:pt x="180345" y="446228"/>
                          <a:pt x="157826" y="450881"/>
                          <a:pt x="144684" y="454824"/>
                        </a:cubicBezTo>
                        <a:cubicBezTo>
                          <a:pt x="131613" y="458837"/>
                          <a:pt x="125610" y="463774"/>
                          <a:pt x="117050" y="471056"/>
                        </a:cubicBezTo>
                        <a:cubicBezTo>
                          <a:pt x="103482" y="482422"/>
                          <a:pt x="111012" y="474785"/>
                          <a:pt x="117050" y="486116"/>
                        </a:cubicBezTo>
                        <a:cubicBezTo>
                          <a:pt x="123017" y="497411"/>
                          <a:pt x="110408" y="523979"/>
                          <a:pt x="109485" y="540921"/>
                        </a:cubicBezTo>
                        <a:cubicBezTo>
                          <a:pt x="108526" y="557864"/>
                          <a:pt x="133495" y="542022"/>
                          <a:pt x="142837" y="542307"/>
                        </a:cubicBezTo>
                        <a:cubicBezTo>
                          <a:pt x="152214" y="542733"/>
                          <a:pt x="149443" y="535593"/>
                          <a:pt x="156902" y="531154"/>
                        </a:cubicBezTo>
                        <a:cubicBezTo>
                          <a:pt x="164432" y="526714"/>
                          <a:pt x="169298" y="526572"/>
                          <a:pt x="177468" y="537263"/>
                        </a:cubicBezTo>
                        <a:cubicBezTo>
                          <a:pt x="185744" y="548096"/>
                          <a:pt x="196541" y="558965"/>
                          <a:pt x="196541" y="568626"/>
                        </a:cubicBezTo>
                        <a:cubicBezTo>
                          <a:pt x="196541" y="578216"/>
                          <a:pt x="226164" y="602262"/>
                          <a:pt x="237424" y="598888"/>
                        </a:cubicBezTo>
                        <a:cubicBezTo>
                          <a:pt x="248648" y="595407"/>
                          <a:pt x="255218" y="584396"/>
                          <a:pt x="265519" y="576334"/>
                        </a:cubicBezTo>
                        <a:cubicBezTo>
                          <a:pt x="275855" y="568342"/>
                          <a:pt x="272125" y="547066"/>
                          <a:pt x="274896" y="534848"/>
                        </a:cubicBezTo>
                        <a:cubicBezTo>
                          <a:pt x="277773" y="522629"/>
                          <a:pt x="268325" y="522274"/>
                          <a:pt x="263708" y="510375"/>
                        </a:cubicBezTo>
                        <a:close/>
                      </a:path>
                    </a:pathLst>
                  </a:custGeom>
                  <a:solidFill>
                    <a:srgbClr val="5C913B"/>
                  </a:solidFill>
                  <a:ln w="354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94" name="Graphic 5">
                  <a:extLst>
                    <a:ext uri="{FF2B5EF4-FFF2-40B4-BE49-F238E27FC236}">
                      <a16:creationId xmlns:a16="http://schemas.microsoft.com/office/drawing/2014/main" id="{AFD8095A-DBD4-E681-1D59-E27B808A4CC2}"/>
                    </a:ext>
                  </a:extLst>
                </p:cNvPr>
                <p:cNvGrpSpPr/>
                <p:nvPr/>
              </p:nvGrpSpPr>
              <p:grpSpPr>
                <a:xfrm>
                  <a:off x="5172606" y="4812651"/>
                  <a:ext cx="434903" cy="554692"/>
                  <a:chOff x="5172606" y="4812651"/>
                  <a:chExt cx="434903" cy="554692"/>
                </a:xfrm>
              </p:grpSpPr>
              <p:sp>
                <p:nvSpPr>
                  <p:cNvPr id="495" name="Freeform: Shape 494">
                    <a:extLst>
                      <a:ext uri="{FF2B5EF4-FFF2-40B4-BE49-F238E27FC236}">
                        <a16:creationId xmlns:a16="http://schemas.microsoft.com/office/drawing/2014/main" id="{47582218-8DCB-1A41-FA93-44BAADA03DE1}"/>
                      </a:ext>
                    </a:extLst>
                  </p:cNvPr>
                  <p:cNvSpPr/>
                  <p:nvPr/>
                </p:nvSpPr>
                <p:spPr>
                  <a:xfrm>
                    <a:off x="5172606" y="5274411"/>
                    <a:ext cx="434903" cy="92932"/>
                  </a:xfrm>
                  <a:custGeom>
                    <a:avLst/>
                    <a:gdLst>
                      <a:gd name="connsiteX0" fmla="*/ 129 w 434903"/>
                      <a:gd name="connsiteY0" fmla="*/ 46143 h 92932"/>
                      <a:gd name="connsiteX1" fmla="*/ 217581 w 434903"/>
                      <a:gd name="connsiteY1" fmla="*/ 92608 h 92932"/>
                      <a:gd name="connsiteX2" fmla="*/ 435033 w 434903"/>
                      <a:gd name="connsiteY2" fmla="*/ 46143 h 92932"/>
                      <a:gd name="connsiteX3" fmla="*/ 217581 w 434903"/>
                      <a:gd name="connsiteY3" fmla="*/ -324 h 92932"/>
                      <a:gd name="connsiteX4" fmla="*/ 129 w 434903"/>
                      <a:gd name="connsiteY4" fmla="*/ 46143 h 92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4903" h="92932">
                        <a:moveTo>
                          <a:pt x="129" y="46143"/>
                        </a:moveTo>
                        <a:cubicBezTo>
                          <a:pt x="129" y="71807"/>
                          <a:pt x="97486" y="92608"/>
                          <a:pt x="217581" y="92608"/>
                        </a:cubicBezTo>
                        <a:cubicBezTo>
                          <a:pt x="337677" y="92608"/>
                          <a:pt x="435033" y="71807"/>
                          <a:pt x="435033" y="46143"/>
                        </a:cubicBezTo>
                        <a:cubicBezTo>
                          <a:pt x="435033" y="20480"/>
                          <a:pt x="337677" y="-324"/>
                          <a:pt x="217581" y="-324"/>
                        </a:cubicBezTo>
                        <a:cubicBezTo>
                          <a:pt x="97486" y="-324"/>
                          <a:pt x="129" y="20480"/>
                          <a:pt x="129" y="46143"/>
                        </a:cubicBezTo>
                        <a:close/>
                      </a:path>
                    </a:pathLst>
                  </a:custGeom>
                  <a:solidFill>
                    <a:srgbClr val="B8CBCD"/>
                  </a:solidFill>
                  <a:ln w="5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96" name="Freeform: Shape 495">
                    <a:extLst>
                      <a:ext uri="{FF2B5EF4-FFF2-40B4-BE49-F238E27FC236}">
                        <a16:creationId xmlns:a16="http://schemas.microsoft.com/office/drawing/2014/main" id="{AD6BC94F-D5AE-B1BB-A677-10A5C3774094}"/>
                      </a:ext>
                    </a:extLst>
                  </p:cNvPr>
                  <p:cNvSpPr/>
                  <p:nvPr/>
                </p:nvSpPr>
                <p:spPr>
                  <a:xfrm>
                    <a:off x="5263839" y="5225932"/>
                    <a:ext cx="246342" cy="121715"/>
                  </a:xfrm>
                  <a:custGeom>
                    <a:avLst/>
                    <a:gdLst>
                      <a:gd name="connsiteX0" fmla="*/ 223667 w 246342"/>
                      <a:gd name="connsiteY0" fmla="*/ -269 h 121715"/>
                      <a:gd name="connsiteX1" fmla="*/ 22944 w 246342"/>
                      <a:gd name="connsiteY1" fmla="*/ -269 h 121715"/>
                      <a:gd name="connsiteX2" fmla="*/ 134 w 246342"/>
                      <a:gd name="connsiteY2" fmla="*/ 95531 h 121715"/>
                      <a:gd name="connsiteX3" fmla="*/ 123306 w 246342"/>
                      <a:gd name="connsiteY3" fmla="*/ 121447 h 121715"/>
                      <a:gd name="connsiteX4" fmla="*/ 246477 w 246342"/>
                      <a:gd name="connsiteY4" fmla="*/ 95531 h 1217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6342" h="121715">
                        <a:moveTo>
                          <a:pt x="223667" y="-269"/>
                        </a:moveTo>
                        <a:lnTo>
                          <a:pt x="22944" y="-269"/>
                        </a:lnTo>
                        <a:lnTo>
                          <a:pt x="134" y="95531"/>
                        </a:lnTo>
                        <a:cubicBezTo>
                          <a:pt x="134" y="109860"/>
                          <a:pt x="58426" y="121447"/>
                          <a:pt x="123306" y="121447"/>
                        </a:cubicBezTo>
                        <a:cubicBezTo>
                          <a:pt x="188185" y="121447"/>
                          <a:pt x="246477" y="109860"/>
                          <a:pt x="246477" y="95531"/>
                        </a:cubicBezTo>
                        <a:close/>
                      </a:path>
                    </a:pathLst>
                  </a:custGeom>
                  <a:solidFill>
                    <a:srgbClr val="B2EDA6"/>
                  </a:solidFill>
                  <a:ln w="5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97" name="Freeform: Shape 496">
                    <a:extLst>
                      <a:ext uri="{FF2B5EF4-FFF2-40B4-BE49-F238E27FC236}">
                        <a16:creationId xmlns:a16="http://schemas.microsoft.com/office/drawing/2014/main" id="{55C13255-0631-D2AE-31B3-25D1481BB3B3}"/>
                      </a:ext>
                    </a:extLst>
                  </p:cNvPr>
                  <p:cNvSpPr/>
                  <p:nvPr/>
                </p:nvSpPr>
                <p:spPr>
                  <a:xfrm>
                    <a:off x="5254716" y="5216808"/>
                    <a:ext cx="264590" cy="139963"/>
                  </a:xfrm>
                  <a:custGeom>
                    <a:avLst/>
                    <a:gdLst>
                      <a:gd name="connsiteX0" fmla="*/ 132429 w 264590"/>
                      <a:gd name="connsiteY0" fmla="*/ 139695 h 139963"/>
                      <a:gd name="connsiteX1" fmla="*/ 134 w 264590"/>
                      <a:gd name="connsiteY1" fmla="*/ 104655 h 139963"/>
                      <a:gd name="connsiteX2" fmla="*/ 385 w 264590"/>
                      <a:gd name="connsiteY2" fmla="*/ 102543 h 139963"/>
                      <a:gd name="connsiteX3" fmla="*/ 23195 w 264590"/>
                      <a:gd name="connsiteY3" fmla="*/ 6743 h 139963"/>
                      <a:gd name="connsiteX4" fmla="*/ 32068 w 264590"/>
                      <a:gd name="connsiteY4" fmla="*/ -269 h 139963"/>
                      <a:gd name="connsiteX5" fmla="*/ 232791 w 264590"/>
                      <a:gd name="connsiteY5" fmla="*/ -269 h 139963"/>
                      <a:gd name="connsiteX6" fmla="*/ 241664 w 264590"/>
                      <a:gd name="connsiteY6" fmla="*/ 6743 h 139963"/>
                      <a:gd name="connsiteX7" fmla="*/ 264473 w 264590"/>
                      <a:gd name="connsiteY7" fmla="*/ 102543 h 139963"/>
                      <a:gd name="connsiteX8" fmla="*/ 264724 w 264590"/>
                      <a:gd name="connsiteY8" fmla="*/ 104655 h 139963"/>
                      <a:gd name="connsiteX9" fmla="*/ 132429 w 264590"/>
                      <a:gd name="connsiteY9" fmla="*/ 139695 h 139963"/>
                      <a:gd name="connsiteX10" fmla="*/ 18806 w 264590"/>
                      <a:gd name="connsiteY10" fmla="*/ 103948 h 139963"/>
                      <a:gd name="connsiteX11" fmla="*/ 132429 w 264590"/>
                      <a:gd name="connsiteY11" fmla="*/ 121447 h 139963"/>
                      <a:gd name="connsiteX12" fmla="*/ 246053 w 264590"/>
                      <a:gd name="connsiteY12" fmla="*/ 103948 h 139963"/>
                      <a:gd name="connsiteX13" fmla="*/ 225583 w 264590"/>
                      <a:gd name="connsiteY13" fmla="*/ 17979 h 139963"/>
                      <a:gd name="connsiteX14" fmla="*/ 39275 w 264590"/>
                      <a:gd name="connsiteY14" fmla="*/ 17979 h 139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64590" h="139963">
                        <a:moveTo>
                          <a:pt x="132429" y="139695"/>
                        </a:moveTo>
                        <a:cubicBezTo>
                          <a:pt x="127023" y="139695"/>
                          <a:pt x="134" y="139298"/>
                          <a:pt x="134" y="104655"/>
                        </a:cubicBezTo>
                        <a:cubicBezTo>
                          <a:pt x="134" y="103943"/>
                          <a:pt x="221" y="103231"/>
                          <a:pt x="385" y="102543"/>
                        </a:cubicBezTo>
                        <a:lnTo>
                          <a:pt x="23195" y="6743"/>
                        </a:lnTo>
                        <a:cubicBezTo>
                          <a:pt x="24173" y="2634"/>
                          <a:pt x="27843" y="-268"/>
                          <a:pt x="32068" y="-269"/>
                        </a:cubicBezTo>
                        <a:lnTo>
                          <a:pt x="232791" y="-269"/>
                        </a:lnTo>
                        <a:cubicBezTo>
                          <a:pt x="237015" y="-268"/>
                          <a:pt x="240686" y="2634"/>
                          <a:pt x="241664" y="6743"/>
                        </a:cubicBezTo>
                        <a:lnTo>
                          <a:pt x="264473" y="102543"/>
                        </a:lnTo>
                        <a:cubicBezTo>
                          <a:pt x="264638" y="103236"/>
                          <a:pt x="264724" y="103943"/>
                          <a:pt x="264724" y="104655"/>
                        </a:cubicBezTo>
                        <a:cubicBezTo>
                          <a:pt x="264724" y="139293"/>
                          <a:pt x="137835" y="139695"/>
                          <a:pt x="132429" y="139695"/>
                        </a:cubicBezTo>
                        <a:close/>
                        <a:moveTo>
                          <a:pt x="18806" y="103948"/>
                        </a:moveTo>
                        <a:cubicBezTo>
                          <a:pt x="26288" y="110663"/>
                          <a:pt x="67664" y="121447"/>
                          <a:pt x="132429" y="121447"/>
                        </a:cubicBezTo>
                        <a:cubicBezTo>
                          <a:pt x="197195" y="121447"/>
                          <a:pt x="238576" y="110663"/>
                          <a:pt x="246053" y="103948"/>
                        </a:cubicBezTo>
                        <a:lnTo>
                          <a:pt x="225583" y="17979"/>
                        </a:lnTo>
                        <a:lnTo>
                          <a:pt x="39275" y="17979"/>
                        </a:lnTo>
                        <a:close/>
                      </a:path>
                    </a:pathLst>
                  </a:custGeom>
                  <a:solidFill>
                    <a:srgbClr val="3C663E"/>
                  </a:solidFill>
                  <a:ln w="5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98" name="Freeform: Shape 497">
                    <a:extLst>
                      <a:ext uri="{FF2B5EF4-FFF2-40B4-BE49-F238E27FC236}">
                        <a16:creationId xmlns:a16="http://schemas.microsoft.com/office/drawing/2014/main" id="{00F5F31C-DF5D-585C-43BD-E61E79196AAD}"/>
                      </a:ext>
                    </a:extLst>
                  </p:cNvPr>
                  <p:cNvSpPr/>
                  <p:nvPr/>
                </p:nvSpPr>
                <p:spPr>
                  <a:xfrm>
                    <a:off x="5256997" y="5290496"/>
                    <a:ext cx="258125" cy="44159"/>
                  </a:xfrm>
                  <a:custGeom>
                    <a:avLst/>
                    <a:gdLst>
                      <a:gd name="connsiteX0" fmla="*/ 130150 w 258125"/>
                      <a:gd name="connsiteY0" fmla="*/ 43848 h 44159"/>
                      <a:gd name="connsiteX1" fmla="*/ 136 w 258125"/>
                      <a:gd name="connsiteY1" fmla="*/ 9064 h 44159"/>
                      <a:gd name="connsiteX2" fmla="*/ 6979 w 258125"/>
                      <a:gd name="connsiteY2" fmla="*/ -311 h 44159"/>
                      <a:gd name="connsiteX3" fmla="*/ 16020 w 258125"/>
                      <a:gd name="connsiteY3" fmla="*/ 7604 h 44159"/>
                      <a:gd name="connsiteX4" fmla="*/ 130150 w 258125"/>
                      <a:gd name="connsiteY4" fmla="*/ 25605 h 44159"/>
                      <a:gd name="connsiteX5" fmla="*/ 244279 w 258125"/>
                      <a:gd name="connsiteY5" fmla="*/ 7604 h 44159"/>
                      <a:gd name="connsiteX6" fmla="*/ 253321 w 258125"/>
                      <a:gd name="connsiteY6" fmla="*/ -311 h 44159"/>
                      <a:gd name="connsiteX7" fmla="*/ 258262 w 258125"/>
                      <a:gd name="connsiteY7" fmla="*/ 9826 h 44159"/>
                      <a:gd name="connsiteX8" fmla="*/ 130150 w 258125"/>
                      <a:gd name="connsiteY8" fmla="*/ 43848 h 44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8125" h="44159">
                        <a:moveTo>
                          <a:pt x="130150" y="43848"/>
                        </a:moveTo>
                        <a:cubicBezTo>
                          <a:pt x="124744" y="43848"/>
                          <a:pt x="136" y="43702"/>
                          <a:pt x="136" y="9064"/>
                        </a:cubicBezTo>
                        <a:cubicBezTo>
                          <a:pt x="136" y="4028"/>
                          <a:pt x="1938" y="-311"/>
                          <a:pt x="6979" y="-311"/>
                        </a:cubicBezTo>
                        <a:cubicBezTo>
                          <a:pt x="11550" y="-310"/>
                          <a:pt x="15415" y="3074"/>
                          <a:pt x="16020" y="7604"/>
                        </a:cubicBezTo>
                        <a:cubicBezTo>
                          <a:pt x="21919" y="14265"/>
                          <a:pt x="63738" y="25605"/>
                          <a:pt x="130150" y="25605"/>
                        </a:cubicBezTo>
                        <a:cubicBezTo>
                          <a:pt x="196562" y="25605"/>
                          <a:pt x="238381" y="14269"/>
                          <a:pt x="244279" y="7604"/>
                        </a:cubicBezTo>
                        <a:cubicBezTo>
                          <a:pt x="244885" y="3074"/>
                          <a:pt x="248750" y="-310"/>
                          <a:pt x="253321" y="-311"/>
                        </a:cubicBezTo>
                        <a:cubicBezTo>
                          <a:pt x="258357" y="-311"/>
                          <a:pt x="258262" y="4789"/>
                          <a:pt x="258262" y="9826"/>
                        </a:cubicBezTo>
                        <a:cubicBezTo>
                          <a:pt x="258262" y="44464"/>
                          <a:pt x="135556" y="43848"/>
                          <a:pt x="130150" y="43848"/>
                        </a:cubicBezTo>
                        <a:close/>
                      </a:path>
                    </a:pathLst>
                  </a:custGeom>
                  <a:solidFill>
                    <a:srgbClr val="3C663E"/>
                  </a:solidFill>
                  <a:ln w="5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99" name="Freeform: Shape 498">
                    <a:extLst>
                      <a:ext uri="{FF2B5EF4-FFF2-40B4-BE49-F238E27FC236}">
                        <a16:creationId xmlns:a16="http://schemas.microsoft.com/office/drawing/2014/main" id="{BCC68B70-B9A6-6180-7983-6C755140241E}"/>
                      </a:ext>
                    </a:extLst>
                  </p:cNvPr>
                  <p:cNvSpPr/>
                  <p:nvPr/>
                </p:nvSpPr>
                <p:spPr>
                  <a:xfrm>
                    <a:off x="5262475" y="4824485"/>
                    <a:ext cx="276245" cy="355903"/>
                  </a:xfrm>
                  <a:custGeom>
                    <a:avLst/>
                    <a:gdLst>
                      <a:gd name="connsiteX0" fmla="*/ 275496 w 276245"/>
                      <a:gd name="connsiteY0" fmla="*/ 183869 h 355903"/>
                      <a:gd name="connsiteX1" fmla="*/ 275496 w 276245"/>
                      <a:gd name="connsiteY1" fmla="*/ 157382 h 355903"/>
                      <a:gd name="connsiteX2" fmla="*/ 211661 w 276245"/>
                      <a:gd name="connsiteY2" fmla="*/ 100678 h 355903"/>
                      <a:gd name="connsiteX3" fmla="*/ 197401 w 276245"/>
                      <a:gd name="connsiteY3" fmla="*/ 80984 h 355903"/>
                      <a:gd name="connsiteX4" fmla="*/ 160048 w 276245"/>
                      <a:gd name="connsiteY4" fmla="*/ 66044 h 355903"/>
                      <a:gd name="connsiteX5" fmla="*/ 174039 w 276245"/>
                      <a:gd name="connsiteY5" fmla="*/ 49065 h 355903"/>
                      <a:gd name="connsiteX6" fmla="*/ 140350 w 276245"/>
                      <a:gd name="connsiteY6" fmla="*/ 46008 h 355903"/>
                      <a:gd name="connsiteX7" fmla="*/ 134560 w 276245"/>
                      <a:gd name="connsiteY7" fmla="*/ 193 h 355903"/>
                      <a:gd name="connsiteX8" fmla="*/ 106560 w 276245"/>
                      <a:gd name="connsiteY8" fmla="*/ 42445 h 355903"/>
                      <a:gd name="connsiteX9" fmla="*/ 112 w 276245"/>
                      <a:gd name="connsiteY9" fmla="*/ 193207 h 355903"/>
                      <a:gd name="connsiteX10" fmla="*/ 33724 w 276245"/>
                      <a:gd name="connsiteY10" fmla="*/ 330725 h 355903"/>
                      <a:gd name="connsiteX11" fmla="*/ 38761 w 276245"/>
                      <a:gd name="connsiteY11" fmla="*/ 356021 h 355903"/>
                      <a:gd name="connsiteX12" fmla="*/ 212113 w 276245"/>
                      <a:gd name="connsiteY12" fmla="*/ 356021 h 355903"/>
                      <a:gd name="connsiteX13" fmla="*/ 211314 w 276245"/>
                      <a:gd name="connsiteY13" fmla="*/ 326820 h 355903"/>
                      <a:gd name="connsiteX14" fmla="*/ 121331 w 276245"/>
                      <a:gd name="connsiteY14" fmla="*/ 193034 h 355903"/>
                      <a:gd name="connsiteX15" fmla="*/ 141704 w 276245"/>
                      <a:gd name="connsiteY15" fmla="*/ 198809 h 355903"/>
                      <a:gd name="connsiteX16" fmla="*/ 187885 w 276245"/>
                      <a:gd name="connsiteY16" fmla="*/ 189302 h 355903"/>
                      <a:gd name="connsiteX17" fmla="*/ 235082 w 276245"/>
                      <a:gd name="connsiteY17" fmla="*/ 215788 h 355903"/>
                      <a:gd name="connsiteX18" fmla="*/ 265304 w 276245"/>
                      <a:gd name="connsiteY18" fmla="*/ 202203 h 355903"/>
                      <a:gd name="connsiteX19" fmla="*/ 275496 w 276245"/>
                      <a:gd name="connsiteY19" fmla="*/ 183869 h 355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276245" h="355903">
                        <a:moveTo>
                          <a:pt x="275496" y="183869"/>
                        </a:moveTo>
                        <a:cubicBezTo>
                          <a:pt x="270067" y="169266"/>
                          <a:pt x="275496" y="157382"/>
                          <a:pt x="275496" y="157382"/>
                        </a:cubicBezTo>
                        <a:cubicBezTo>
                          <a:pt x="275496" y="157382"/>
                          <a:pt x="219982" y="108999"/>
                          <a:pt x="211661" y="100678"/>
                        </a:cubicBezTo>
                        <a:cubicBezTo>
                          <a:pt x="203345" y="92362"/>
                          <a:pt x="203514" y="85400"/>
                          <a:pt x="197401" y="80984"/>
                        </a:cubicBezTo>
                        <a:cubicBezTo>
                          <a:pt x="191288" y="76568"/>
                          <a:pt x="161407" y="67399"/>
                          <a:pt x="160048" y="66044"/>
                        </a:cubicBezTo>
                        <a:cubicBezTo>
                          <a:pt x="158688" y="64685"/>
                          <a:pt x="168674" y="54434"/>
                          <a:pt x="174039" y="49065"/>
                        </a:cubicBezTo>
                        <a:cubicBezTo>
                          <a:pt x="169961" y="46008"/>
                          <a:pt x="145445" y="46008"/>
                          <a:pt x="140350" y="46008"/>
                        </a:cubicBezTo>
                        <a:cubicBezTo>
                          <a:pt x="135258" y="46008"/>
                          <a:pt x="134560" y="15640"/>
                          <a:pt x="134560" y="193"/>
                        </a:cubicBezTo>
                        <a:cubicBezTo>
                          <a:pt x="121828" y="193"/>
                          <a:pt x="106560" y="42445"/>
                          <a:pt x="106560" y="42445"/>
                        </a:cubicBezTo>
                        <a:cubicBezTo>
                          <a:pt x="66324" y="42445"/>
                          <a:pt x="112" y="97453"/>
                          <a:pt x="112" y="193207"/>
                        </a:cubicBezTo>
                        <a:cubicBezTo>
                          <a:pt x="112" y="231408"/>
                          <a:pt x="24559" y="298131"/>
                          <a:pt x="33724" y="330725"/>
                        </a:cubicBezTo>
                        <a:cubicBezTo>
                          <a:pt x="35905" y="338462"/>
                          <a:pt x="38282" y="349552"/>
                          <a:pt x="38761" y="356021"/>
                        </a:cubicBezTo>
                        <a:cubicBezTo>
                          <a:pt x="96473" y="356190"/>
                          <a:pt x="152808" y="356021"/>
                          <a:pt x="212113" y="356021"/>
                        </a:cubicBezTo>
                        <a:cubicBezTo>
                          <a:pt x="212674" y="348416"/>
                          <a:pt x="211314" y="338129"/>
                          <a:pt x="211314" y="326820"/>
                        </a:cubicBezTo>
                        <a:cubicBezTo>
                          <a:pt x="211314" y="279623"/>
                          <a:pt x="121331" y="199146"/>
                          <a:pt x="121331" y="193034"/>
                        </a:cubicBezTo>
                        <a:cubicBezTo>
                          <a:pt x="124387" y="196090"/>
                          <a:pt x="136613" y="198809"/>
                          <a:pt x="141704" y="198809"/>
                        </a:cubicBezTo>
                        <a:cubicBezTo>
                          <a:pt x="162415" y="198809"/>
                          <a:pt x="171247" y="189302"/>
                          <a:pt x="187885" y="189302"/>
                        </a:cubicBezTo>
                        <a:cubicBezTo>
                          <a:pt x="204522" y="189302"/>
                          <a:pt x="209617" y="215788"/>
                          <a:pt x="235082" y="215788"/>
                        </a:cubicBezTo>
                        <a:cubicBezTo>
                          <a:pt x="260551" y="215788"/>
                          <a:pt x="263270" y="203905"/>
                          <a:pt x="265304" y="202203"/>
                        </a:cubicBezTo>
                        <a:cubicBezTo>
                          <a:pt x="277539" y="194055"/>
                          <a:pt x="277193" y="187600"/>
                          <a:pt x="275496" y="183869"/>
                        </a:cubicBezTo>
                        <a:close/>
                      </a:path>
                    </a:pathLst>
                  </a:custGeom>
                  <a:solidFill>
                    <a:srgbClr val="B2EDA6"/>
                  </a:solidFill>
                  <a:ln w="5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00" name="Freeform: Shape 499">
                    <a:extLst>
                      <a:ext uri="{FF2B5EF4-FFF2-40B4-BE49-F238E27FC236}">
                        <a16:creationId xmlns:a16="http://schemas.microsoft.com/office/drawing/2014/main" id="{3350A4AF-B9C4-8A61-B534-EBA27191B83A}"/>
                      </a:ext>
                    </a:extLst>
                  </p:cNvPr>
                  <p:cNvSpPr/>
                  <p:nvPr/>
                </p:nvSpPr>
                <p:spPr>
                  <a:xfrm>
                    <a:off x="5253365" y="4815361"/>
                    <a:ext cx="294524" cy="374148"/>
                  </a:xfrm>
                  <a:custGeom>
                    <a:avLst/>
                    <a:gdLst>
                      <a:gd name="connsiteX0" fmla="*/ 105296 w 294524"/>
                      <a:gd name="connsiteY0" fmla="*/ 374342 h 374148"/>
                      <a:gd name="connsiteX1" fmla="*/ 47852 w 294524"/>
                      <a:gd name="connsiteY1" fmla="*/ 374269 h 374148"/>
                      <a:gd name="connsiteX2" fmla="*/ 38783 w 294524"/>
                      <a:gd name="connsiteY2" fmla="*/ 365815 h 374148"/>
                      <a:gd name="connsiteX3" fmla="*/ 34066 w 294524"/>
                      <a:gd name="connsiteY3" fmla="*/ 342322 h 374148"/>
                      <a:gd name="connsiteX4" fmla="*/ 25942 w 294524"/>
                      <a:gd name="connsiteY4" fmla="*/ 315639 h 374148"/>
                      <a:gd name="connsiteX5" fmla="*/ 112 w 294524"/>
                      <a:gd name="connsiteY5" fmla="*/ 202331 h 374148"/>
                      <a:gd name="connsiteX6" fmla="*/ 109228 w 294524"/>
                      <a:gd name="connsiteY6" fmla="*/ 42815 h 374148"/>
                      <a:gd name="connsiteX7" fmla="*/ 143684 w 294524"/>
                      <a:gd name="connsiteY7" fmla="*/ 193 h 374148"/>
                      <a:gd name="connsiteX8" fmla="*/ 152808 w 294524"/>
                      <a:gd name="connsiteY8" fmla="*/ 9317 h 374148"/>
                      <a:gd name="connsiteX9" fmla="*/ 154847 w 294524"/>
                      <a:gd name="connsiteY9" fmla="*/ 46040 h 374148"/>
                      <a:gd name="connsiteX10" fmla="*/ 188633 w 294524"/>
                      <a:gd name="connsiteY10" fmla="*/ 50889 h 374148"/>
                      <a:gd name="connsiteX11" fmla="*/ 190456 w 294524"/>
                      <a:gd name="connsiteY11" fmla="*/ 63663 h 374148"/>
                      <a:gd name="connsiteX12" fmla="*/ 189609 w 294524"/>
                      <a:gd name="connsiteY12" fmla="*/ 64639 h 374148"/>
                      <a:gd name="connsiteX13" fmla="*/ 183510 w 294524"/>
                      <a:gd name="connsiteY13" fmla="*/ 70898 h 374148"/>
                      <a:gd name="connsiteX14" fmla="*/ 211857 w 294524"/>
                      <a:gd name="connsiteY14" fmla="*/ 82709 h 374148"/>
                      <a:gd name="connsiteX15" fmla="*/ 220840 w 294524"/>
                      <a:gd name="connsiteY15" fmla="*/ 94132 h 374148"/>
                      <a:gd name="connsiteX16" fmla="*/ 227226 w 294524"/>
                      <a:gd name="connsiteY16" fmla="*/ 103347 h 374148"/>
                      <a:gd name="connsiteX17" fmla="*/ 290609 w 294524"/>
                      <a:gd name="connsiteY17" fmla="*/ 159627 h 374148"/>
                      <a:gd name="connsiteX18" fmla="*/ 292913 w 294524"/>
                      <a:gd name="connsiteY18" fmla="*/ 170297 h 374148"/>
                      <a:gd name="connsiteX19" fmla="*/ 293077 w 294524"/>
                      <a:gd name="connsiteY19" fmla="*/ 189571 h 374148"/>
                      <a:gd name="connsiteX20" fmla="*/ 280838 w 294524"/>
                      <a:gd name="connsiteY20" fmla="*/ 217992 h 374148"/>
                      <a:gd name="connsiteX21" fmla="*/ 244206 w 294524"/>
                      <a:gd name="connsiteY21" fmla="*/ 234031 h 374148"/>
                      <a:gd name="connsiteX22" fmla="*/ 208705 w 294524"/>
                      <a:gd name="connsiteY22" fmla="*/ 215921 h 374148"/>
                      <a:gd name="connsiteX23" fmla="*/ 197013 w 294524"/>
                      <a:gd name="connsiteY23" fmla="*/ 207549 h 374148"/>
                      <a:gd name="connsiteX24" fmla="*/ 179564 w 294524"/>
                      <a:gd name="connsiteY24" fmla="*/ 211409 h 374148"/>
                      <a:gd name="connsiteX25" fmla="*/ 155030 w 294524"/>
                      <a:gd name="connsiteY25" fmla="*/ 216938 h 374148"/>
                      <a:gd name="connsiteX26" fmla="*/ 229566 w 294524"/>
                      <a:gd name="connsiteY26" fmla="*/ 335940 h 374148"/>
                      <a:gd name="connsiteX27" fmla="*/ 230068 w 294524"/>
                      <a:gd name="connsiteY27" fmla="*/ 349753 h 374148"/>
                      <a:gd name="connsiteX28" fmla="*/ 230337 w 294524"/>
                      <a:gd name="connsiteY28" fmla="*/ 365811 h 374148"/>
                      <a:gd name="connsiteX29" fmla="*/ 221241 w 294524"/>
                      <a:gd name="connsiteY29" fmla="*/ 374264 h 374148"/>
                      <a:gd name="connsiteX30" fmla="*/ 162269 w 294524"/>
                      <a:gd name="connsiteY30" fmla="*/ 374301 h 374148"/>
                      <a:gd name="connsiteX31" fmla="*/ 105296 w 294524"/>
                      <a:gd name="connsiteY31" fmla="*/ 374342 h 374148"/>
                      <a:gd name="connsiteX32" fmla="*/ 55868 w 294524"/>
                      <a:gd name="connsiteY32" fmla="*/ 356039 h 374148"/>
                      <a:gd name="connsiteX33" fmla="*/ 162242 w 294524"/>
                      <a:gd name="connsiteY33" fmla="*/ 356058 h 374148"/>
                      <a:gd name="connsiteX34" fmla="*/ 212117 w 294524"/>
                      <a:gd name="connsiteY34" fmla="*/ 356021 h 374148"/>
                      <a:gd name="connsiteX35" fmla="*/ 211839 w 294524"/>
                      <a:gd name="connsiteY35" fmla="*/ 350766 h 374148"/>
                      <a:gd name="connsiteX36" fmla="*/ 211310 w 294524"/>
                      <a:gd name="connsiteY36" fmla="*/ 335940 h 374148"/>
                      <a:gd name="connsiteX37" fmla="*/ 139318 w 294524"/>
                      <a:gd name="connsiteY37" fmla="*/ 226824 h 374148"/>
                      <a:gd name="connsiteX38" fmla="*/ 121331 w 294524"/>
                      <a:gd name="connsiteY38" fmla="*/ 202153 h 374148"/>
                      <a:gd name="connsiteX39" fmla="*/ 130445 w 294524"/>
                      <a:gd name="connsiteY39" fmla="*/ 193028 h 374148"/>
                      <a:gd name="connsiteX40" fmla="*/ 136586 w 294524"/>
                      <a:gd name="connsiteY40" fmla="*/ 195401 h 374148"/>
                      <a:gd name="connsiteX41" fmla="*/ 150824 w 294524"/>
                      <a:gd name="connsiteY41" fmla="*/ 198804 h 374148"/>
                      <a:gd name="connsiteX42" fmla="*/ 173574 w 294524"/>
                      <a:gd name="connsiteY42" fmla="*/ 194165 h 374148"/>
                      <a:gd name="connsiteX43" fmla="*/ 197004 w 294524"/>
                      <a:gd name="connsiteY43" fmla="*/ 189297 h 374148"/>
                      <a:gd name="connsiteX44" fmla="*/ 221798 w 294524"/>
                      <a:gd name="connsiteY44" fmla="*/ 203216 h 374148"/>
                      <a:gd name="connsiteX45" fmla="*/ 244201 w 294524"/>
                      <a:gd name="connsiteY45" fmla="*/ 215784 h 374148"/>
                      <a:gd name="connsiteX46" fmla="*/ 265610 w 294524"/>
                      <a:gd name="connsiteY46" fmla="*/ 207924 h 374148"/>
                      <a:gd name="connsiteX47" fmla="*/ 268575 w 294524"/>
                      <a:gd name="connsiteY47" fmla="*/ 204320 h 374148"/>
                      <a:gd name="connsiteX48" fmla="*/ 269360 w 294524"/>
                      <a:gd name="connsiteY48" fmla="*/ 203731 h 374148"/>
                      <a:gd name="connsiteX49" fmla="*/ 276340 w 294524"/>
                      <a:gd name="connsiteY49" fmla="*/ 196834 h 374148"/>
                      <a:gd name="connsiteX50" fmla="*/ 276052 w 294524"/>
                      <a:gd name="connsiteY50" fmla="*/ 196168 h 374148"/>
                      <a:gd name="connsiteX51" fmla="*/ 274150 w 294524"/>
                      <a:gd name="connsiteY51" fmla="*/ 169485 h 374148"/>
                      <a:gd name="connsiteX52" fmla="*/ 214321 w 294524"/>
                      <a:gd name="connsiteY52" fmla="*/ 116248 h 374148"/>
                      <a:gd name="connsiteX53" fmla="*/ 204700 w 294524"/>
                      <a:gd name="connsiteY53" fmla="*/ 102658 h 374148"/>
                      <a:gd name="connsiteX54" fmla="*/ 201173 w 294524"/>
                      <a:gd name="connsiteY54" fmla="*/ 97498 h 374148"/>
                      <a:gd name="connsiteX55" fmla="*/ 177346 w 294524"/>
                      <a:gd name="connsiteY55" fmla="*/ 88073 h 374148"/>
                      <a:gd name="connsiteX56" fmla="*/ 162716 w 294524"/>
                      <a:gd name="connsiteY56" fmla="*/ 81623 h 374148"/>
                      <a:gd name="connsiteX57" fmla="*/ 164733 w 294524"/>
                      <a:gd name="connsiteY57" fmla="*/ 64552 h 374148"/>
                      <a:gd name="connsiteX58" fmla="*/ 149464 w 294524"/>
                      <a:gd name="connsiteY58" fmla="*/ 64256 h 374148"/>
                      <a:gd name="connsiteX59" fmla="*/ 134971 w 294524"/>
                      <a:gd name="connsiteY59" fmla="*/ 30926 h 374148"/>
                      <a:gd name="connsiteX60" fmla="*/ 124255 w 294524"/>
                      <a:gd name="connsiteY60" fmla="*/ 54667 h 374148"/>
                      <a:gd name="connsiteX61" fmla="*/ 115674 w 294524"/>
                      <a:gd name="connsiteY61" fmla="*/ 60688 h 374148"/>
                      <a:gd name="connsiteX62" fmla="*/ 18351 w 294524"/>
                      <a:gd name="connsiteY62" fmla="*/ 202326 h 374148"/>
                      <a:gd name="connsiteX63" fmla="*/ 43345 w 294524"/>
                      <a:gd name="connsiteY63" fmla="*/ 310179 h 374148"/>
                      <a:gd name="connsiteX64" fmla="*/ 51621 w 294524"/>
                      <a:gd name="connsiteY64" fmla="*/ 337372 h 374148"/>
                      <a:gd name="connsiteX65" fmla="*/ 55868 w 294524"/>
                      <a:gd name="connsiteY65" fmla="*/ 356039 h 374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</a:cxnLst>
                    <a:rect l="l" t="t" r="r" b="b"/>
                    <a:pathLst>
                      <a:path w="294524" h="374148">
                        <a:moveTo>
                          <a:pt x="105296" y="374342"/>
                        </a:moveTo>
                        <a:cubicBezTo>
                          <a:pt x="86195" y="374342"/>
                          <a:pt x="67099" y="374323"/>
                          <a:pt x="47852" y="374269"/>
                        </a:cubicBezTo>
                        <a:cubicBezTo>
                          <a:pt x="43085" y="374253"/>
                          <a:pt x="39134" y="370569"/>
                          <a:pt x="38783" y="365815"/>
                        </a:cubicBezTo>
                        <a:cubicBezTo>
                          <a:pt x="38396" y="360610"/>
                          <a:pt x="36370" y="350510"/>
                          <a:pt x="34066" y="342322"/>
                        </a:cubicBezTo>
                        <a:cubicBezTo>
                          <a:pt x="32009" y="335004"/>
                          <a:pt x="29199" y="326031"/>
                          <a:pt x="25942" y="315639"/>
                        </a:cubicBezTo>
                        <a:cubicBezTo>
                          <a:pt x="15039" y="280846"/>
                          <a:pt x="112" y="233196"/>
                          <a:pt x="112" y="202331"/>
                        </a:cubicBezTo>
                        <a:cubicBezTo>
                          <a:pt x="112" y="109099"/>
                          <a:pt x="62560" y="48093"/>
                          <a:pt x="109228" y="42815"/>
                        </a:cubicBezTo>
                        <a:cubicBezTo>
                          <a:pt x="116295" y="24763"/>
                          <a:pt x="128676" y="193"/>
                          <a:pt x="143684" y="193"/>
                        </a:cubicBezTo>
                        <a:cubicBezTo>
                          <a:pt x="148723" y="193"/>
                          <a:pt x="152808" y="4278"/>
                          <a:pt x="152808" y="9317"/>
                        </a:cubicBezTo>
                        <a:cubicBezTo>
                          <a:pt x="152808" y="29531"/>
                          <a:pt x="153885" y="40812"/>
                          <a:pt x="154847" y="46040"/>
                        </a:cubicBezTo>
                        <a:cubicBezTo>
                          <a:pt x="182570" y="46346"/>
                          <a:pt x="186187" y="49060"/>
                          <a:pt x="188633" y="50889"/>
                        </a:cubicBezTo>
                        <a:cubicBezTo>
                          <a:pt x="192663" y="53913"/>
                          <a:pt x="193480" y="59632"/>
                          <a:pt x="190456" y="63663"/>
                        </a:cubicBezTo>
                        <a:cubicBezTo>
                          <a:pt x="190197" y="64008"/>
                          <a:pt x="189914" y="64334"/>
                          <a:pt x="189609" y="64639"/>
                        </a:cubicBezTo>
                        <a:cubicBezTo>
                          <a:pt x="187100" y="67148"/>
                          <a:pt x="185102" y="69210"/>
                          <a:pt x="183510" y="70898"/>
                        </a:cubicBezTo>
                        <a:cubicBezTo>
                          <a:pt x="197291" y="75775"/>
                          <a:pt x="207382" y="79474"/>
                          <a:pt x="211857" y="82709"/>
                        </a:cubicBezTo>
                        <a:cubicBezTo>
                          <a:pt x="216615" y="86144"/>
                          <a:pt x="218855" y="90386"/>
                          <a:pt x="220840" y="94132"/>
                        </a:cubicBezTo>
                        <a:cubicBezTo>
                          <a:pt x="222464" y="97211"/>
                          <a:pt x="224001" y="100121"/>
                          <a:pt x="227226" y="103347"/>
                        </a:cubicBezTo>
                        <a:cubicBezTo>
                          <a:pt x="233631" y="109752"/>
                          <a:pt x="271486" y="142962"/>
                          <a:pt x="290609" y="159627"/>
                        </a:cubicBezTo>
                        <a:cubicBezTo>
                          <a:pt x="293652" y="162282"/>
                          <a:pt x="294592" y="166625"/>
                          <a:pt x="292913" y="170297"/>
                        </a:cubicBezTo>
                        <a:cubicBezTo>
                          <a:pt x="292804" y="170566"/>
                          <a:pt x="289259" y="179042"/>
                          <a:pt x="293077" y="189571"/>
                        </a:cubicBezTo>
                        <a:cubicBezTo>
                          <a:pt x="295623" y="195465"/>
                          <a:pt x="297042" y="206564"/>
                          <a:pt x="280838" y="217992"/>
                        </a:cubicBezTo>
                        <a:cubicBezTo>
                          <a:pt x="277882" y="222586"/>
                          <a:pt x="270135" y="234031"/>
                          <a:pt x="244206" y="234031"/>
                        </a:cubicBezTo>
                        <a:cubicBezTo>
                          <a:pt x="226259" y="234031"/>
                          <a:pt x="216113" y="223562"/>
                          <a:pt x="208705" y="215921"/>
                        </a:cubicBezTo>
                        <a:cubicBezTo>
                          <a:pt x="203669" y="210729"/>
                          <a:pt x="200416" y="207549"/>
                          <a:pt x="197013" y="207549"/>
                        </a:cubicBezTo>
                        <a:cubicBezTo>
                          <a:pt x="190685" y="207549"/>
                          <a:pt x="185531" y="209338"/>
                          <a:pt x="179564" y="211409"/>
                        </a:cubicBezTo>
                        <a:cubicBezTo>
                          <a:pt x="172821" y="213749"/>
                          <a:pt x="165289" y="216363"/>
                          <a:pt x="155030" y="216938"/>
                        </a:cubicBezTo>
                        <a:cubicBezTo>
                          <a:pt x="191520" y="256590"/>
                          <a:pt x="229566" y="301351"/>
                          <a:pt x="229566" y="335940"/>
                        </a:cubicBezTo>
                        <a:cubicBezTo>
                          <a:pt x="229566" y="340707"/>
                          <a:pt x="229822" y="345305"/>
                          <a:pt x="230068" y="349753"/>
                        </a:cubicBezTo>
                        <a:cubicBezTo>
                          <a:pt x="230388" y="355533"/>
                          <a:pt x="230693" y="360994"/>
                          <a:pt x="230337" y="365811"/>
                        </a:cubicBezTo>
                        <a:cubicBezTo>
                          <a:pt x="229991" y="370577"/>
                          <a:pt x="226021" y="374267"/>
                          <a:pt x="221241" y="374264"/>
                        </a:cubicBezTo>
                        <a:cubicBezTo>
                          <a:pt x="201306" y="374264"/>
                          <a:pt x="181703" y="374282"/>
                          <a:pt x="162269" y="374301"/>
                        </a:cubicBezTo>
                        <a:cubicBezTo>
                          <a:pt x="143160" y="374323"/>
                          <a:pt x="124223" y="374342"/>
                          <a:pt x="105296" y="374342"/>
                        </a:cubicBezTo>
                        <a:close/>
                        <a:moveTo>
                          <a:pt x="55868" y="356039"/>
                        </a:moveTo>
                        <a:cubicBezTo>
                          <a:pt x="91432" y="356126"/>
                          <a:pt x="126554" y="356089"/>
                          <a:pt x="162242" y="356058"/>
                        </a:cubicBezTo>
                        <a:cubicBezTo>
                          <a:pt x="178710" y="356044"/>
                          <a:pt x="195302" y="356026"/>
                          <a:pt x="212117" y="356021"/>
                        </a:cubicBezTo>
                        <a:cubicBezTo>
                          <a:pt x="212040" y="354360"/>
                          <a:pt x="211944" y="352609"/>
                          <a:pt x="211839" y="350766"/>
                        </a:cubicBezTo>
                        <a:cubicBezTo>
                          <a:pt x="211522" y="345830"/>
                          <a:pt x="211346" y="340886"/>
                          <a:pt x="211310" y="335940"/>
                        </a:cubicBezTo>
                        <a:cubicBezTo>
                          <a:pt x="211310" y="304800"/>
                          <a:pt x="162685" y="252133"/>
                          <a:pt x="139318" y="226824"/>
                        </a:cubicBezTo>
                        <a:cubicBezTo>
                          <a:pt x="124077" y="210314"/>
                          <a:pt x="121331" y="207340"/>
                          <a:pt x="121331" y="202153"/>
                        </a:cubicBezTo>
                        <a:cubicBezTo>
                          <a:pt x="121328" y="197116"/>
                          <a:pt x="125409" y="193031"/>
                          <a:pt x="130445" y="193028"/>
                        </a:cubicBezTo>
                        <a:cubicBezTo>
                          <a:pt x="132716" y="193027"/>
                          <a:pt x="134906" y="193873"/>
                          <a:pt x="136586" y="195401"/>
                        </a:cubicBezTo>
                        <a:cubicBezTo>
                          <a:pt x="138881" y="196797"/>
                          <a:pt x="147224" y="198804"/>
                          <a:pt x="150824" y="198804"/>
                        </a:cubicBezTo>
                        <a:cubicBezTo>
                          <a:pt x="160207" y="198804"/>
                          <a:pt x="166699" y="196551"/>
                          <a:pt x="173574" y="194165"/>
                        </a:cubicBezTo>
                        <a:cubicBezTo>
                          <a:pt x="180471" y="191770"/>
                          <a:pt x="187597" y="189297"/>
                          <a:pt x="197004" y="189297"/>
                        </a:cubicBezTo>
                        <a:cubicBezTo>
                          <a:pt x="208308" y="189297"/>
                          <a:pt x="215475" y="196692"/>
                          <a:pt x="221798" y="203216"/>
                        </a:cubicBezTo>
                        <a:cubicBezTo>
                          <a:pt x="228339" y="209963"/>
                          <a:pt x="233982" y="215784"/>
                          <a:pt x="244201" y="215784"/>
                        </a:cubicBezTo>
                        <a:cubicBezTo>
                          <a:pt x="260569" y="215784"/>
                          <a:pt x="263977" y="210474"/>
                          <a:pt x="265610" y="207924"/>
                        </a:cubicBezTo>
                        <a:cubicBezTo>
                          <a:pt x="266340" y="206783"/>
                          <a:pt x="267170" y="205492"/>
                          <a:pt x="268575" y="204320"/>
                        </a:cubicBezTo>
                        <a:cubicBezTo>
                          <a:pt x="268826" y="204110"/>
                          <a:pt x="269086" y="203914"/>
                          <a:pt x="269360" y="203731"/>
                        </a:cubicBezTo>
                        <a:cubicBezTo>
                          <a:pt x="275865" y="199397"/>
                          <a:pt x="276340" y="196856"/>
                          <a:pt x="276340" y="196834"/>
                        </a:cubicBezTo>
                        <a:cubicBezTo>
                          <a:pt x="276253" y="196637"/>
                          <a:pt x="276125" y="196368"/>
                          <a:pt x="276052" y="196168"/>
                        </a:cubicBezTo>
                        <a:cubicBezTo>
                          <a:pt x="272848" y="187645"/>
                          <a:pt x="272187" y="178376"/>
                          <a:pt x="274150" y="169485"/>
                        </a:cubicBezTo>
                        <a:cubicBezTo>
                          <a:pt x="260688" y="157724"/>
                          <a:pt x="221442" y="123369"/>
                          <a:pt x="214321" y="116248"/>
                        </a:cubicBezTo>
                        <a:cubicBezTo>
                          <a:pt x="209152" y="111079"/>
                          <a:pt x="206579" y="106211"/>
                          <a:pt x="204700" y="102658"/>
                        </a:cubicBezTo>
                        <a:cubicBezTo>
                          <a:pt x="203194" y="99807"/>
                          <a:pt x="202414" y="98397"/>
                          <a:pt x="201173" y="97498"/>
                        </a:cubicBezTo>
                        <a:cubicBezTo>
                          <a:pt x="198359" y="95505"/>
                          <a:pt x="184162" y="90487"/>
                          <a:pt x="177346" y="88073"/>
                        </a:cubicBezTo>
                        <a:cubicBezTo>
                          <a:pt x="166626" y="84282"/>
                          <a:pt x="164701" y="83598"/>
                          <a:pt x="162716" y="81623"/>
                        </a:cubicBezTo>
                        <a:cubicBezTo>
                          <a:pt x="156937" y="75843"/>
                          <a:pt x="161106" y="69027"/>
                          <a:pt x="164733" y="64552"/>
                        </a:cubicBezTo>
                        <a:cubicBezTo>
                          <a:pt x="159646" y="64340"/>
                          <a:pt x="154555" y="64241"/>
                          <a:pt x="149464" y="64256"/>
                        </a:cubicBezTo>
                        <a:cubicBezTo>
                          <a:pt x="140153" y="64256"/>
                          <a:pt x="136171" y="56268"/>
                          <a:pt x="134971" y="30926"/>
                        </a:cubicBezTo>
                        <a:cubicBezTo>
                          <a:pt x="130795" y="38553"/>
                          <a:pt x="127212" y="46490"/>
                          <a:pt x="124255" y="54667"/>
                        </a:cubicBezTo>
                        <a:cubicBezTo>
                          <a:pt x="122951" y="58282"/>
                          <a:pt x="119518" y="60691"/>
                          <a:pt x="115674" y="60688"/>
                        </a:cubicBezTo>
                        <a:cubicBezTo>
                          <a:pt x="81711" y="60688"/>
                          <a:pt x="18351" y="109336"/>
                          <a:pt x="18351" y="202326"/>
                        </a:cubicBezTo>
                        <a:cubicBezTo>
                          <a:pt x="18351" y="230405"/>
                          <a:pt x="32798" y="276512"/>
                          <a:pt x="43345" y="310179"/>
                        </a:cubicBezTo>
                        <a:cubicBezTo>
                          <a:pt x="46644" y="320707"/>
                          <a:pt x="49490" y="329795"/>
                          <a:pt x="51621" y="337372"/>
                        </a:cubicBezTo>
                        <a:cubicBezTo>
                          <a:pt x="53103" y="342614"/>
                          <a:pt x="54768" y="349685"/>
                          <a:pt x="55868" y="356039"/>
                        </a:cubicBezTo>
                        <a:close/>
                      </a:path>
                    </a:pathLst>
                  </a:custGeom>
                  <a:solidFill>
                    <a:srgbClr val="3C663E"/>
                  </a:solidFill>
                  <a:ln w="5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01" name="Freeform: Shape 500">
                    <a:extLst>
                      <a:ext uri="{FF2B5EF4-FFF2-40B4-BE49-F238E27FC236}">
                        <a16:creationId xmlns:a16="http://schemas.microsoft.com/office/drawing/2014/main" id="{62F706D2-EA4F-1244-83C3-6B06E6A09724}"/>
                      </a:ext>
                    </a:extLst>
                  </p:cNvPr>
                  <p:cNvSpPr/>
                  <p:nvPr/>
                </p:nvSpPr>
                <p:spPr>
                  <a:xfrm>
                    <a:off x="5272963" y="4862545"/>
                    <a:ext cx="107487" cy="325327"/>
                  </a:xfrm>
                  <a:custGeom>
                    <a:avLst/>
                    <a:gdLst>
                      <a:gd name="connsiteX0" fmla="*/ 48128 w 107487"/>
                      <a:gd name="connsiteY0" fmla="*/ 325483 h 325327"/>
                      <a:gd name="connsiteX1" fmla="*/ 39346 w 107487"/>
                      <a:gd name="connsiteY1" fmla="*/ 318827 h 325327"/>
                      <a:gd name="connsiteX2" fmla="*/ 28698 w 107487"/>
                      <a:gd name="connsiteY2" fmla="*/ 285539 h 325327"/>
                      <a:gd name="connsiteX3" fmla="*/ 232 w 107487"/>
                      <a:gd name="connsiteY3" fmla="*/ 170648 h 325327"/>
                      <a:gd name="connsiteX4" fmla="*/ 98596 w 107487"/>
                      <a:gd name="connsiteY4" fmla="*/ 156 h 325327"/>
                      <a:gd name="connsiteX5" fmla="*/ 107720 w 107487"/>
                      <a:gd name="connsiteY5" fmla="*/ 9280 h 325327"/>
                      <a:gd name="connsiteX6" fmla="*/ 98596 w 107487"/>
                      <a:gd name="connsiteY6" fmla="*/ 18404 h 325327"/>
                      <a:gd name="connsiteX7" fmla="*/ 18480 w 107487"/>
                      <a:gd name="connsiteY7" fmla="*/ 170648 h 325327"/>
                      <a:gd name="connsiteX8" fmla="*/ 46011 w 107487"/>
                      <a:gd name="connsiteY8" fmla="*/ 279768 h 325327"/>
                      <a:gd name="connsiteX9" fmla="*/ 56914 w 107487"/>
                      <a:gd name="connsiteY9" fmla="*/ 313887 h 325327"/>
                      <a:gd name="connsiteX10" fmla="*/ 50604 w 107487"/>
                      <a:gd name="connsiteY10" fmla="*/ 325142 h 325327"/>
                      <a:gd name="connsiteX11" fmla="*/ 48128 w 107487"/>
                      <a:gd name="connsiteY11" fmla="*/ 325483 h 325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07487" h="325327">
                        <a:moveTo>
                          <a:pt x="48128" y="325483"/>
                        </a:moveTo>
                        <a:cubicBezTo>
                          <a:pt x="44041" y="325479"/>
                          <a:pt x="40454" y="322761"/>
                          <a:pt x="39346" y="318827"/>
                        </a:cubicBezTo>
                        <a:cubicBezTo>
                          <a:pt x="36960" y="310324"/>
                          <a:pt x="33128" y="298837"/>
                          <a:pt x="28698" y="285539"/>
                        </a:cubicBezTo>
                        <a:cubicBezTo>
                          <a:pt x="16016" y="247484"/>
                          <a:pt x="232" y="200118"/>
                          <a:pt x="232" y="170648"/>
                        </a:cubicBezTo>
                        <a:cubicBezTo>
                          <a:pt x="232" y="70177"/>
                          <a:pt x="52069" y="156"/>
                          <a:pt x="98596" y="156"/>
                        </a:cubicBezTo>
                        <a:cubicBezTo>
                          <a:pt x="103635" y="156"/>
                          <a:pt x="107720" y="4241"/>
                          <a:pt x="107720" y="9280"/>
                        </a:cubicBezTo>
                        <a:cubicBezTo>
                          <a:pt x="107720" y="14319"/>
                          <a:pt x="103635" y="18404"/>
                          <a:pt x="98596" y="18404"/>
                        </a:cubicBezTo>
                        <a:cubicBezTo>
                          <a:pt x="65928" y="18404"/>
                          <a:pt x="18480" y="77708"/>
                          <a:pt x="18480" y="170648"/>
                        </a:cubicBezTo>
                        <a:cubicBezTo>
                          <a:pt x="18480" y="197157"/>
                          <a:pt x="34392" y="244902"/>
                          <a:pt x="46011" y="279768"/>
                        </a:cubicBezTo>
                        <a:cubicBezTo>
                          <a:pt x="50513" y="293285"/>
                          <a:pt x="54405" y="304959"/>
                          <a:pt x="56914" y="313887"/>
                        </a:cubicBezTo>
                        <a:cubicBezTo>
                          <a:pt x="58280" y="318737"/>
                          <a:pt x="55455" y="323776"/>
                          <a:pt x="50604" y="325142"/>
                        </a:cubicBezTo>
                        <a:cubicBezTo>
                          <a:pt x="49798" y="325369"/>
                          <a:pt x="48965" y="325484"/>
                          <a:pt x="48128" y="32548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02" name="Freeform: Shape 501">
                    <a:extLst>
                      <a:ext uri="{FF2B5EF4-FFF2-40B4-BE49-F238E27FC236}">
                        <a16:creationId xmlns:a16="http://schemas.microsoft.com/office/drawing/2014/main" id="{6575E447-9996-EE82-3417-CC2A3851149D}"/>
                      </a:ext>
                    </a:extLst>
                  </p:cNvPr>
                  <p:cNvSpPr/>
                  <p:nvPr/>
                </p:nvSpPr>
                <p:spPr>
                  <a:xfrm>
                    <a:off x="5245592" y="5180313"/>
                    <a:ext cx="291961" cy="45618"/>
                  </a:xfrm>
                  <a:custGeom>
                    <a:avLst/>
                    <a:gdLst>
                      <a:gd name="connsiteX0" fmla="*/ 292088 w 291961"/>
                      <a:gd name="connsiteY0" fmla="*/ 22677 h 45618"/>
                      <a:gd name="connsiteX1" fmla="*/ 275497 w 291961"/>
                      <a:gd name="connsiteY1" fmla="*/ 45486 h 45618"/>
                      <a:gd name="connsiteX2" fmla="*/ 16719 w 291961"/>
                      <a:gd name="connsiteY2" fmla="*/ 45486 h 45618"/>
                      <a:gd name="connsiteX3" fmla="*/ 127 w 291961"/>
                      <a:gd name="connsiteY3" fmla="*/ 22677 h 45618"/>
                      <a:gd name="connsiteX4" fmla="*/ 16719 w 291961"/>
                      <a:gd name="connsiteY4" fmla="*/ -133 h 45618"/>
                      <a:gd name="connsiteX5" fmla="*/ 275501 w 291961"/>
                      <a:gd name="connsiteY5" fmla="*/ -133 h 45618"/>
                      <a:gd name="connsiteX6" fmla="*/ 292088 w 291961"/>
                      <a:gd name="connsiteY6" fmla="*/ 22677 h 45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1961" h="45618">
                        <a:moveTo>
                          <a:pt x="292088" y="22677"/>
                        </a:moveTo>
                        <a:cubicBezTo>
                          <a:pt x="292088" y="35272"/>
                          <a:pt x="284662" y="45486"/>
                          <a:pt x="275497" y="45486"/>
                        </a:cubicBezTo>
                        <a:lnTo>
                          <a:pt x="16719" y="45486"/>
                        </a:lnTo>
                        <a:cubicBezTo>
                          <a:pt x="7554" y="45486"/>
                          <a:pt x="127" y="35272"/>
                          <a:pt x="127" y="22677"/>
                        </a:cubicBezTo>
                        <a:cubicBezTo>
                          <a:pt x="127" y="10081"/>
                          <a:pt x="7554" y="-133"/>
                          <a:pt x="16719" y="-133"/>
                        </a:cubicBezTo>
                        <a:lnTo>
                          <a:pt x="275501" y="-133"/>
                        </a:lnTo>
                        <a:cubicBezTo>
                          <a:pt x="284662" y="-133"/>
                          <a:pt x="292088" y="10081"/>
                          <a:pt x="292088" y="22677"/>
                        </a:cubicBezTo>
                        <a:close/>
                      </a:path>
                    </a:pathLst>
                  </a:custGeom>
                  <a:solidFill>
                    <a:srgbClr val="B2EDA6"/>
                  </a:solidFill>
                  <a:ln w="5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03" name="Freeform: Shape 502">
                    <a:extLst>
                      <a:ext uri="{FF2B5EF4-FFF2-40B4-BE49-F238E27FC236}">
                        <a16:creationId xmlns:a16="http://schemas.microsoft.com/office/drawing/2014/main" id="{66D43319-1AF0-EDB6-DA6C-64DC72CAE79E}"/>
                      </a:ext>
                    </a:extLst>
                  </p:cNvPr>
                  <p:cNvSpPr/>
                  <p:nvPr/>
                </p:nvSpPr>
                <p:spPr>
                  <a:xfrm>
                    <a:off x="5236468" y="4943067"/>
                    <a:ext cx="310213" cy="291988"/>
                  </a:xfrm>
                  <a:custGeom>
                    <a:avLst/>
                    <a:gdLst>
                      <a:gd name="connsiteX0" fmla="*/ 284621 w 310213"/>
                      <a:gd name="connsiteY0" fmla="*/ 292041 h 291988"/>
                      <a:gd name="connsiteX1" fmla="*/ 25842 w 310213"/>
                      <a:gd name="connsiteY1" fmla="*/ 292041 h 291988"/>
                      <a:gd name="connsiteX2" fmla="*/ 127 w 310213"/>
                      <a:gd name="connsiteY2" fmla="*/ 260108 h 291988"/>
                      <a:gd name="connsiteX3" fmla="*/ 25842 w 310213"/>
                      <a:gd name="connsiteY3" fmla="*/ 228175 h 291988"/>
                      <a:gd name="connsiteX4" fmla="*/ 284625 w 310213"/>
                      <a:gd name="connsiteY4" fmla="*/ 228175 h 291988"/>
                      <a:gd name="connsiteX5" fmla="*/ 310340 w 310213"/>
                      <a:gd name="connsiteY5" fmla="*/ 260108 h 291988"/>
                      <a:gd name="connsiteX6" fmla="*/ 284621 w 310213"/>
                      <a:gd name="connsiteY6" fmla="*/ 292041 h 291988"/>
                      <a:gd name="connsiteX7" fmla="*/ 25842 w 310213"/>
                      <a:gd name="connsiteY7" fmla="*/ 246422 h 291988"/>
                      <a:gd name="connsiteX8" fmla="*/ 18374 w 310213"/>
                      <a:gd name="connsiteY8" fmla="*/ 260108 h 291988"/>
                      <a:gd name="connsiteX9" fmla="*/ 25842 w 310213"/>
                      <a:gd name="connsiteY9" fmla="*/ 273794 h 291988"/>
                      <a:gd name="connsiteX10" fmla="*/ 284625 w 310213"/>
                      <a:gd name="connsiteY10" fmla="*/ 273794 h 291988"/>
                      <a:gd name="connsiteX11" fmla="*/ 292093 w 310213"/>
                      <a:gd name="connsiteY11" fmla="*/ 260108 h 291988"/>
                      <a:gd name="connsiteX12" fmla="*/ 284625 w 310213"/>
                      <a:gd name="connsiteY12" fmla="*/ 246422 h 291988"/>
                      <a:gd name="connsiteX13" fmla="*/ 159885 w 310213"/>
                      <a:gd name="connsiteY13" fmla="*/ 3811 h 291988"/>
                      <a:gd name="connsiteX14" fmla="*/ 180226 w 310213"/>
                      <a:gd name="connsiteY14" fmla="*/ 19702 h 291988"/>
                      <a:gd name="connsiteX15" fmla="*/ 196188 w 310213"/>
                      <a:gd name="connsiteY15" fmla="*/ 52 h 2919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10213" h="291988">
                        <a:moveTo>
                          <a:pt x="284621" y="292041"/>
                        </a:moveTo>
                        <a:lnTo>
                          <a:pt x="25842" y="292041"/>
                        </a:lnTo>
                        <a:cubicBezTo>
                          <a:pt x="11422" y="292041"/>
                          <a:pt x="127" y="278013"/>
                          <a:pt x="127" y="260108"/>
                        </a:cubicBezTo>
                        <a:cubicBezTo>
                          <a:pt x="127" y="242202"/>
                          <a:pt x="11422" y="228175"/>
                          <a:pt x="25842" y="228175"/>
                        </a:cubicBezTo>
                        <a:lnTo>
                          <a:pt x="284625" y="228175"/>
                        </a:lnTo>
                        <a:cubicBezTo>
                          <a:pt x="299045" y="228175"/>
                          <a:pt x="310340" y="242202"/>
                          <a:pt x="310340" y="260108"/>
                        </a:cubicBezTo>
                        <a:cubicBezTo>
                          <a:pt x="310340" y="278013"/>
                          <a:pt x="299041" y="292041"/>
                          <a:pt x="284621" y="292041"/>
                        </a:cubicBezTo>
                        <a:close/>
                        <a:moveTo>
                          <a:pt x="25842" y="246422"/>
                        </a:moveTo>
                        <a:cubicBezTo>
                          <a:pt x="22800" y="246422"/>
                          <a:pt x="18374" y="251755"/>
                          <a:pt x="18374" y="260108"/>
                        </a:cubicBezTo>
                        <a:cubicBezTo>
                          <a:pt x="18374" y="268465"/>
                          <a:pt x="22800" y="273794"/>
                          <a:pt x="25842" y="273794"/>
                        </a:cubicBezTo>
                        <a:lnTo>
                          <a:pt x="284625" y="273794"/>
                        </a:lnTo>
                        <a:cubicBezTo>
                          <a:pt x="287668" y="273794"/>
                          <a:pt x="292093" y="268465"/>
                          <a:pt x="292093" y="260108"/>
                        </a:cubicBezTo>
                        <a:cubicBezTo>
                          <a:pt x="292093" y="251755"/>
                          <a:pt x="287668" y="246422"/>
                          <a:pt x="284625" y="246422"/>
                        </a:cubicBezTo>
                        <a:close/>
                        <a:moveTo>
                          <a:pt x="159885" y="3811"/>
                        </a:moveTo>
                        <a:cubicBezTo>
                          <a:pt x="161114" y="13817"/>
                          <a:pt x="170221" y="20931"/>
                          <a:pt x="180226" y="19702"/>
                        </a:cubicBezTo>
                        <a:cubicBezTo>
                          <a:pt x="189962" y="18506"/>
                          <a:pt x="197012" y="9827"/>
                          <a:pt x="196188" y="52"/>
                        </a:cubicBezTo>
                        <a:close/>
                      </a:path>
                    </a:pathLst>
                  </a:custGeom>
                  <a:solidFill>
                    <a:srgbClr val="3C663E"/>
                  </a:solidFill>
                  <a:ln w="5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04" name="Freeform: Shape 503">
                    <a:extLst>
                      <a:ext uri="{FF2B5EF4-FFF2-40B4-BE49-F238E27FC236}">
                        <a16:creationId xmlns:a16="http://schemas.microsoft.com/office/drawing/2014/main" id="{C15C9B07-BD7F-4F49-00F5-0A33832BD7B4}"/>
                      </a:ext>
                    </a:extLst>
                  </p:cNvPr>
                  <p:cNvSpPr/>
                  <p:nvPr/>
                </p:nvSpPr>
                <p:spPr>
                  <a:xfrm>
                    <a:off x="5227344" y="4812651"/>
                    <a:ext cx="325078" cy="550136"/>
                  </a:xfrm>
                  <a:custGeom>
                    <a:avLst/>
                    <a:gdLst>
                      <a:gd name="connsiteX0" fmla="*/ 158441 w 325078"/>
                      <a:gd name="connsiteY0" fmla="*/ 550191 h 550136"/>
                      <a:gd name="connsiteX1" fmla="*/ 21584 w 325078"/>
                      <a:gd name="connsiteY1" fmla="*/ 510590 h 550136"/>
                      <a:gd name="connsiteX2" fmla="*/ 22027 w 325078"/>
                      <a:gd name="connsiteY2" fmla="*/ 507137 h 550136"/>
                      <a:gd name="connsiteX3" fmla="*/ 41725 w 325078"/>
                      <a:gd name="connsiteY3" fmla="*/ 431578 h 550136"/>
                      <a:gd name="connsiteX4" fmla="*/ 36625 w 325078"/>
                      <a:gd name="connsiteY4" fmla="*/ 431578 h 550136"/>
                      <a:gd name="connsiteX5" fmla="*/ 130 w 325078"/>
                      <a:gd name="connsiteY5" fmla="*/ 390521 h 550136"/>
                      <a:gd name="connsiteX6" fmla="*/ 36625 w 325078"/>
                      <a:gd name="connsiteY6" fmla="*/ 349464 h 550136"/>
                      <a:gd name="connsiteX7" fmla="*/ 56127 w 325078"/>
                      <a:gd name="connsiteY7" fmla="*/ 349464 h 550136"/>
                      <a:gd name="connsiteX8" fmla="*/ 55707 w 325078"/>
                      <a:gd name="connsiteY8" fmla="*/ 347977 h 550136"/>
                      <a:gd name="connsiteX9" fmla="*/ 47624 w 325078"/>
                      <a:gd name="connsiteY9" fmla="*/ 321426 h 550136"/>
                      <a:gd name="connsiteX10" fmla="*/ 21584 w 325078"/>
                      <a:gd name="connsiteY10" fmla="*/ 206754 h 550136"/>
                      <a:gd name="connsiteX11" fmla="*/ 132005 w 325078"/>
                      <a:gd name="connsiteY11" fmla="*/ 43046 h 550136"/>
                      <a:gd name="connsiteX12" fmla="*/ 169718 w 325078"/>
                      <a:gd name="connsiteY12" fmla="*/ 54 h 550136"/>
                      <a:gd name="connsiteX13" fmla="*/ 183404 w 325078"/>
                      <a:gd name="connsiteY13" fmla="*/ 13740 h 550136"/>
                      <a:gd name="connsiteX14" fmla="*/ 184818 w 325078"/>
                      <a:gd name="connsiteY14" fmla="*/ 45961 h 550136"/>
                      <a:gd name="connsiteX15" fmla="*/ 217408 w 325078"/>
                      <a:gd name="connsiteY15" fmla="*/ 51668 h 550136"/>
                      <a:gd name="connsiteX16" fmla="*/ 220143 w 325078"/>
                      <a:gd name="connsiteY16" fmla="*/ 70828 h 550136"/>
                      <a:gd name="connsiteX17" fmla="*/ 218868 w 325078"/>
                      <a:gd name="connsiteY17" fmla="*/ 72297 h 550136"/>
                      <a:gd name="connsiteX18" fmla="*/ 217755 w 325078"/>
                      <a:gd name="connsiteY18" fmla="*/ 73414 h 550136"/>
                      <a:gd name="connsiteX19" fmla="*/ 240564 w 325078"/>
                      <a:gd name="connsiteY19" fmla="*/ 83441 h 550136"/>
                      <a:gd name="connsiteX20" fmla="*/ 250906 w 325078"/>
                      <a:gd name="connsiteY20" fmla="*/ 96434 h 550136"/>
                      <a:gd name="connsiteX21" fmla="*/ 256490 w 325078"/>
                      <a:gd name="connsiteY21" fmla="*/ 104554 h 550136"/>
                      <a:gd name="connsiteX22" fmla="*/ 319645 w 325078"/>
                      <a:gd name="connsiteY22" fmla="*/ 160620 h 550136"/>
                      <a:gd name="connsiteX23" fmla="*/ 323098 w 325078"/>
                      <a:gd name="connsiteY23" fmla="*/ 176627 h 550136"/>
                      <a:gd name="connsiteX24" fmla="*/ 323367 w 325078"/>
                      <a:gd name="connsiteY24" fmla="*/ 192348 h 550136"/>
                      <a:gd name="connsiteX25" fmla="*/ 310215 w 325078"/>
                      <a:gd name="connsiteY25" fmla="*/ 225640 h 550136"/>
                      <a:gd name="connsiteX26" fmla="*/ 270240 w 325078"/>
                      <a:gd name="connsiteY26" fmla="*/ 243021 h 550136"/>
                      <a:gd name="connsiteX27" fmla="*/ 231459 w 325078"/>
                      <a:gd name="connsiteY27" fmla="*/ 223524 h 550136"/>
                      <a:gd name="connsiteX28" fmla="*/ 223042 w 325078"/>
                      <a:gd name="connsiteY28" fmla="*/ 216539 h 550136"/>
                      <a:gd name="connsiteX29" fmla="*/ 207089 w 325078"/>
                      <a:gd name="connsiteY29" fmla="*/ 220148 h 550136"/>
                      <a:gd name="connsiteX30" fmla="*/ 190420 w 325078"/>
                      <a:gd name="connsiteY30" fmla="*/ 224842 h 550136"/>
                      <a:gd name="connsiteX31" fmla="*/ 260158 w 325078"/>
                      <a:gd name="connsiteY31" fmla="*/ 340372 h 550136"/>
                      <a:gd name="connsiteX32" fmla="*/ 260267 w 325078"/>
                      <a:gd name="connsiteY32" fmla="*/ 349468 h 550136"/>
                      <a:gd name="connsiteX33" fmla="*/ 287529 w 325078"/>
                      <a:gd name="connsiteY33" fmla="*/ 349468 h 550136"/>
                      <a:gd name="connsiteX34" fmla="*/ 324024 w 325078"/>
                      <a:gd name="connsiteY34" fmla="*/ 390526 h 550136"/>
                      <a:gd name="connsiteX35" fmla="*/ 287529 w 325078"/>
                      <a:gd name="connsiteY35" fmla="*/ 436145 h 550136"/>
                      <a:gd name="connsiteX36" fmla="*/ 277575 w 325078"/>
                      <a:gd name="connsiteY36" fmla="*/ 436145 h 550136"/>
                      <a:gd name="connsiteX37" fmla="*/ 294910 w 325078"/>
                      <a:gd name="connsiteY37" fmla="*/ 507356 h 550136"/>
                      <a:gd name="connsiteX38" fmla="*/ 295298 w 325078"/>
                      <a:gd name="connsiteY38" fmla="*/ 510590 h 550136"/>
                      <a:gd name="connsiteX39" fmla="*/ 158441 w 325078"/>
                      <a:gd name="connsiteY39" fmla="*/ 550191 h 550136"/>
                      <a:gd name="connsiteX40" fmla="*/ 50123 w 325078"/>
                      <a:gd name="connsiteY40" fmla="*/ 507867 h 550136"/>
                      <a:gd name="connsiteX41" fmla="*/ 158441 w 325078"/>
                      <a:gd name="connsiteY41" fmla="*/ 522821 h 550136"/>
                      <a:gd name="connsiteX42" fmla="*/ 266855 w 325078"/>
                      <a:gd name="connsiteY42" fmla="*/ 507816 h 550136"/>
                      <a:gd name="connsiteX43" fmla="*/ 246860 w 325078"/>
                      <a:gd name="connsiteY43" fmla="*/ 425698 h 550136"/>
                      <a:gd name="connsiteX44" fmla="*/ 249401 w 325078"/>
                      <a:gd name="connsiteY44" fmla="*/ 414006 h 550136"/>
                      <a:gd name="connsiteX45" fmla="*/ 260158 w 325078"/>
                      <a:gd name="connsiteY45" fmla="*/ 408778 h 550136"/>
                      <a:gd name="connsiteX46" fmla="*/ 287529 w 325078"/>
                      <a:gd name="connsiteY46" fmla="*/ 408778 h 550136"/>
                      <a:gd name="connsiteX47" fmla="*/ 296653 w 325078"/>
                      <a:gd name="connsiteY47" fmla="*/ 390530 h 550136"/>
                      <a:gd name="connsiteX48" fmla="*/ 287529 w 325078"/>
                      <a:gd name="connsiteY48" fmla="*/ 376844 h 550136"/>
                      <a:gd name="connsiteX49" fmla="*/ 246472 w 325078"/>
                      <a:gd name="connsiteY49" fmla="*/ 376844 h 550136"/>
                      <a:gd name="connsiteX50" fmla="*/ 232785 w 325078"/>
                      <a:gd name="connsiteY50" fmla="*/ 363151 h 550136"/>
                      <a:gd name="connsiteX51" fmla="*/ 232814 w 325078"/>
                      <a:gd name="connsiteY51" fmla="*/ 362265 h 550136"/>
                      <a:gd name="connsiteX52" fmla="*/ 232914 w 325078"/>
                      <a:gd name="connsiteY52" fmla="*/ 350869 h 550136"/>
                      <a:gd name="connsiteX53" fmla="*/ 232782 w 325078"/>
                      <a:gd name="connsiteY53" fmla="*/ 340377 h 550136"/>
                      <a:gd name="connsiteX54" fmla="*/ 161999 w 325078"/>
                      <a:gd name="connsiteY54" fmla="*/ 234354 h 550136"/>
                      <a:gd name="connsiteX55" fmla="*/ 142798 w 325078"/>
                      <a:gd name="connsiteY55" fmla="*/ 206590 h 550136"/>
                      <a:gd name="connsiteX56" fmla="*/ 156486 w 325078"/>
                      <a:gd name="connsiteY56" fmla="*/ 192906 h 550136"/>
                      <a:gd name="connsiteX57" fmla="*/ 165175 w 325078"/>
                      <a:gd name="connsiteY57" fmla="*/ 196020 h 550136"/>
                      <a:gd name="connsiteX58" fmla="*/ 176858 w 325078"/>
                      <a:gd name="connsiteY58" fmla="*/ 198679 h 550136"/>
                      <a:gd name="connsiteX59" fmla="*/ 198111 w 325078"/>
                      <a:gd name="connsiteY59" fmla="*/ 194296 h 550136"/>
                      <a:gd name="connsiteX60" fmla="*/ 223038 w 325078"/>
                      <a:gd name="connsiteY60" fmla="*/ 189173 h 550136"/>
                      <a:gd name="connsiteX61" fmla="*/ 251107 w 325078"/>
                      <a:gd name="connsiteY61" fmla="*/ 204478 h 550136"/>
                      <a:gd name="connsiteX62" fmla="*/ 270240 w 325078"/>
                      <a:gd name="connsiteY62" fmla="*/ 215650 h 550136"/>
                      <a:gd name="connsiteX63" fmla="*/ 287807 w 325078"/>
                      <a:gd name="connsiteY63" fmla="*/ 209888 h 550136"/>
                      <a:gd name="connsiteX64" fmla="*/ 291690 w 325078"/>
                      <a:gd name="connsiteY64" fmla="*/ 205244 h 550136"/>
                      <a:gd name="connsiteX65" fmla="*/ 292871 w 325078"/>
                      <a:gd name="connsiteY65" fmla="*/ 204364 h 550136"/>
                      <a:gd name="connsiteX66" fmla="*/ 297319 w 325078"/>
                      <a:gd name="connsiteY66" fmla="*/ 200773 h 550136"/>
                      <a:gd name="connsiteX67" fmla="*/ 295234 w 325078"/>
                      <a:gd name="connsiteY67" fmla="*/ 175642 h 550136"/>
                      <a:gd name="connsiteX68" fmla="*/ 237138 w 325078"/>
                      <a:gd name="connsiteY68" fmla="*/ 123901 h 550136"/>
                      <a:gd name="connsiteX69" fmla="*/ 226710 w 325078"/>
                      <a:gd name="connsiteY69" fmla="*/ 109216 h 550136"/>
                      <a:gd name="connsiteX70" fmla="*/ 224538 w 325078"/>
                      <a:gd name="connsiteY70" fmla="*/ 105626 h 550136"/>
                      <a:gd name="connsiteX71" fmla="*/ 201861 w 325078"/>
                      <a:gd name="connsiteY71" fmla="*/ 96803 h 550136"/>
                      <a:gd name="connsiteX72" fmla="*/ 185534 w 325078"/>
                      <a:gd name="connsiteY72" fmla="*/ 89281 h 550136"/>
                      <a:gd name="connsiteX73" fmla="*/ 182779 w 325078"/>
                      <a:gd name="connsiteY73" fmla="*/ 73309 h 550136"/>
                      <a:gd name="connsiteX74" fmla="*/ 175507 w 325078"/>
                      <a:gd name="connsiteY74" fmla="*/ 73250 h 550136"/>
                      <a:gd name="connsiteX75" fmla="*/ 157948 w 325078"/>
                      <a:gd name="connsiteY75" fmla="*/ 52151 h 550136"/>
                      <a:gd name="connsiteX76" fmla="*/ 154591 w 325078"/>
                      <a:gd name="connsiteY76" fmla="*/ 60655 h 550136"/>
                      <a:gd name="connsiteX77" fmla="*/ 141722 w 325078"/>
                      <a:gd name="connsiteY77" fmla="*/ 69683 h 550136"/>
                      <a:gd name="connsiteX78" fmla="*/ 48960 w 325078"/>
                      <a:gd name="connsiteY78" fmla="*/ 206759 h 550136"/>
                      <a:gd name="connsiteX79" fmla="*/ 73750 w 325078"/>
                      <a:gd name="connsiteY79" fmla="*/ 313247 h 550136"/>
                      <a:gd name="connsiteX80" fmla="*/ 82061 w 325078"/>
                      <a:gd name="connsiteY80" fmla="*/ 340573 h 550136"/>
                      <a:gd name="connsiteX81" fmla="*/ 82869 w 325078"/>
                      <a:gd name="connsiteY81" fmla="*/ 343410 h 550136"/>
                      <a:gd name="connsiteX82" fmla="*/ 86765 w 325078"/>
                      <a:gd name="connsiteY82" fmla="*/ 362027 h 550136"/>
                      <a:gd name="connsiteX83" fmla="*/ 74233 w 325078"/>
                      <a:gd name="connsiteY83" fmla="*/ 376794 h 550136"/>
                      <a:gd name="connsiteX84" fmla="*/ 73125 w 325078"/>
                      <a:gd name="connsiteY84" fmla="*/ 376840 h 550136"/>
                      <a:gd name="connsiteX85" fmla="*/ 36629 w 325078"/>
                      <a:gd name="connsiteY85" fmla="*/ 376840 h 550136"/>
                      <a:gd name="connsiteX86" fmla="*/ 27506 w 325078"/>
                      <a:gd name="connsiteY86" fmla="*/ 390526 h 550136"/>
                      <a:gd name="connsiteX87" fmla="*/ 36629 w 325078"/>
                      <a:gd name="connsiteY87" fmla="*/ 404211 h 550136"/>
                      <a:gd name="connsiteX88" fmla="*/ 59439 w 325078"/>
                      <a:gd name="connsiteY88" fmla="*/ 404211 h 550136"/>
                      <a:gd name="connsiteX89" fmla="*/ 73123 w 325078"/>
                      <a:gd name="connsiteY89" fmla="*/ 417907 h 550136"/>
                      <a:gd name="connsiteX90" fmla="*/ 72682 w 325078"/>
                      <a:gd name="connsiteY90" fmla="*/ 421350 h 5501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</a:cxnLst>
                    <a:rect l="l" t="t" r="r" b="b"/>
                    <a:pathLst>
                      <a:path w="325078" h="550136">
                        <a:moveTo>
                          <a:pt x="158441" y="550191"/>
                        </a:moveTo>
                        <a:cubicBezTo>
                          <a:pt x="126335" y="550191"/>
                          <a:pt x="21584" y="547336"/>
                          <a:pt x="21584" y="510590"/>
                        </a:cubicBezTo>
                        <a:cubicBezTo>
                          <a:pt x="21584" y="509427"/>
                          <a:pt x="21730" y="508264"/>
                          <a:pt x="22027" y="507137"/>
                        </a:cubicBezTo>
                        <a:lnTo>
                          <a:pt x="41725" y="431578"/>
                        </a:lnTo>
                        <a:lnTo>
                          <a:pt x="36625" y="431578"/>
                        </a:lnTo>
                        <a:cubicBezTo>
                          <a:pt x="14796" y="431578"/>
                          <a:pt x="130" y="410347"/>
                          <a:pt x="130" y="390521"/>
                        </a:cubicBezTo>
                        <a:cubicBezTo>
                          <a:pt x="130" y="370695"/>
                          <a:pt x="14796" y="349464"/>
                          <a:pt x="36625" y="349464"/>
                        </a:cubicBezTo>
                        <a:lnTo>
                          <a:pt x="56127" y="349464"/>
                        </a:lnTo>
                        <a:lnTo>
                          <a:pt x="55707" y="347977"/>
                        </a:lnTo>
                        <a:cubicBezTo>
                          <a:pt x="53668" y="340723"/>
                          <a:pt x="50862" y="331782"/>
                          <a:pt x="47624" y="321426"/>
                        </a:cubicBezTo>
                        <a:cubicBezTo>
                          <a:pt x="36634" y="286355"/>
                          <a:pt x="21584" y="238318"/>
                          <a:pt x="21584" y="206754"/>
                        </a:cubicBezTo>
                        <a:cubicBezTo>
                          <a:pt x="21584" y="111296"/>
                          <a:pt x="83001" y="50359"/>
                          <a:pt x="132005" y="43046"/>
                        </a:cubicBezTo>
                        <a:cubicBezTo>
                          <a:pt x="143483" y="14507"/>
                          <a:pt x="156151" y="54"/>
                          <a:pt x="169718" y="54"/>
                        </a:cubicBezTo>
                        <a:cubicBezTo>
                          <a:pt x="177277" y="54"/>
                          <a:pt x="183404" y="6182"/>
                          <a:pt x="183404" y="13740"/>
                        </a:cubicBezTo>
                        <a:cubicBezTo>
                          <a:pt x="183404" y="29803"/>
                          <a:pt x="184088" y="40067"/>
                          <a:pt x="184818" y="45961"/>
                        </a:cubicBezTo>
                        <a:cubicBezTo>
                          <a:pt x="208389" y="46444"/>
                          <a:pt x="213631" y="48835"/>
                          <a:pt x="217408" y="51668"/>
                        </a:cubicBezTo>
                        <a:cubicBezTo>
                          <a:pt x="223454" y="56204"/>
                          <a:pt x="224678" y="64782"/>
                          <a:pt x="220143" y="70828"/>
                        </a:cubicBezTo>
                        <a:cubicBezTo>
                          <a:pt x="219753" y="71347"/>
                          <a:pt x="219327" y="71838"/>
                          <a:pt x="218868" y="72297"/>
                        </a:cubicBezTo>
                        <a:lnTo>
                          <a:pt x="217755" y="73414"/>
                        </a:lnTo>
                        <a:cubicBezTo>
                          <a:pt x="228722" y="77370"/>
                          <a:pt x="236390" y="80426"/>
                          <a:pt x="240564" y="83441"/>
                        </a:cubicBezTo>
                        <a:cubicBezTo>
                          <a:pt x="246180" y="87501"/>
                          <a:pt x="248803" y="92456"/>
                          <a:pt x="250906" y="96434"/>
                        </a:cubicBezTo>
                        <a:cubicBezTo>
                          <a:pt x="252434" y="99321"/>
                          <a:pt x="253748" y="101817"/>
                          <a:pt x="256490" y="104554"/>
                        </a:cubicBezTo>
                        <a:cubicBezTo>
                          <a:pt x="263045" y="111105"/>
                          <a:pt x="304299" y="147249"/>
                          <a:pt x="319645" y="160620"/>
                        </a:cubicBezTo>
                        <a:cubicBezTo>
                          <a:pt x="324213" y="164603"/>
                          <a:pt x="325617" y="171115"/>
                          <a:pt x="323098" y="176627"/>
                        </a:cubicBezTo>
                        <a:cubicBezTo>
                          <a:pt x="323071" y="176705"/>
                          <a:pt x="320274" y="183689"/>
                          <a:pt x="323367" y="192348"/>
                        </a:cubicBezTo>
                        <a:cubicBezTo>
                          <a:pt x="325899" y="198351"/>
                          <a:pt x="328728" y="212187"/>
                          <a:pt x="310215" y="225640"/>
                        </a:cubicBezTo>
                        <a:cubicBezTo>
                          <a:pt x="304978" y="233382"/>
                          <a:pt x="295038" y="243021"/>
                          <a:pt x="270240" y="243021"/>
                        </a:cubicBezTo>
                        <a:cubicBezTo>
                          <a:pt x="250363" y="243021"/>
                          <a:pt x="238986" y="231288"/>
                          <a:pt x="231459" y="223524"/>
                        </a:cubicBezTo>
                        <a:cubicBezTo>
                          <a:pt x="228443" y="220412"/>
                          <a:pt x="224689" y="216539"/>
                          <a:pt x="223042" y="216539"/>
                        </a:cubicBezTo>
                        <a:cubicBezTo>
                          <a:pt x="217486" y="216539"/>
                          <a:pt x="212897" y="218131"/>
                          <a:pt x="207089" y="220148"/>
                        </a:cubicBezTo>
                        <a:cubicBezTo>
                          <a:pt x="202400" y="221772"/>
                          <a:pt x="196994" y="223647"/>
                          <a:pt x="190420" y="224842"/>
                        </a:cubicBezTo>
                        <a:cubicBezTo>
                          <a:pt x="225547" y="263463"/>
                          <a:pt x="260158" y="306112"/>
                          <a:pt x="260158" y="340372"/>
                        </a:cubicBezTo>
                        <a:cubicBezTo>
                          <a:pt x="260158" y="344067"/>
                          <a:pt x="260217" y="346964"/>
                          <a:pt x="260267" y="349468"/>
                        </a:cubicBezTo>
                        <a:lnTo>
                          <a:pt x="287529" y="349468"/>
                        </a:lnTo>
                        <a:cubicBezTo>
                          <a:pt x="309695" y="349468"/>
                          <a:pt x="324024" y="365586"/>
                          <a:pt x="324024" y="390526"/>
                        </a:cubicBezTo>
                        <a:cubicBezTo>
                          <a:pt x="324024" y="416957"/>
                          <a:pt x="308678" y="436145"/>
                          <a:pt x="287529" y="436145"/>
                        </a:cubicBezTo>
                        <a:lnTo>
                          <a:pt x="277575" y="436145"/>
                        </a:lnTo>
                        <a:lnTo>
                          <a:pt x="294910" y="507356"/>
                        </a:lnTo>
                        <a:cubicBezTo>
                          <a:pt x="295170" y="508414"/>
                          <a:pt x="295298" y="509500"/>
                          <a:pt x="295298" y="510590"/>
                        </a:cubicBezTo>
                        <a:cubicBezTo>
                          <a:pt x="295298" y="547336"/>
                          <a:pt x="190548" y="550191"/>
                          <a:pt x="158441" y="550191"/>
                        </a:cubicBezTo>
                        <a:close/>
                        <a:moveTo>
                          <a:pt x="50123" y="507867"/>
                        </a:moveTo>
                        <a:cubicBezTo>
                          <a:pt x="61583" y="514002"/>
                          <a:pt x="101531" y="522821"/>
                          <a:pt x="158441" y="522821"/>
                        </a:cubicBezTo>
                        <a:cubicBezTo>
                          <a:pt x="215501" y="522821"/>
                          <a:pt x="255518" y="513952"/>
                          <a:pt x="266855" y="507816"/>
                        </a:cubicBezTo>
                        <a:lnTo>
                          <a:pt x="246860" y="425698"/>
                        </a:lnTo>
                        <a:cubicBezTo>
                          <a:pt x="245865" y="421617"/>
                          <a:pt x="246802" y="417305"/>
                          <a:pt x="249401" y="414006"/>
                        </a:cubicBezTo>
                        <a:cubicBezTo>
                          <a:pt x="251994" y="410704"/>
                          <a:pt x="255960" y="408777"/>
                          <a:pt x="260158" y="408778"/>
                        </a:cubicBezTo>
                        <a:lnTo>
                          <a:pt x="287529" y="408778"/>
                        </a:lnTo>
                        <a:cubicBezTo>
                          <a:pt x="292643" y="408778"/>
                          <a:pt x="296653" y="400762"/>
                          <a:pt x="296653" y="390530"/>
                        </a:cubicBezTo>
                        <a:cubicBezTo>
                          <a:pt x="296653" y="376844"/>
                          <a:pt x="290941" y="376844"/>
                          <a:pt x="287529" y="376844"/>
                        </a:cubicBezTo>
                        <a:lnTo>
                          <a:pt x="246472" y="376844"/>
                        </a:lnTo>
                        <a:cubicBezTo>
                          <a:pt x="238911" y="376843"/>
                          <a:pt x="232783" y="370712"/>
                          <a:pt x="232785" y="363151"/>
                        </a:cubicBezTo>
                        <a:cubicBezTo>
                          <a:pt x="232785" y="362855"/>
                          <a:pt x="232794" y="362560"/>
                          <a:pt x="232814" y="362265"/>
                        </a:cubicBezTo>
                        <a:cubicBezTo>
                          <a:pt x="233083" y="358163"/>
                          <a:pt x="233014" y="355262"/>
                          <a:pt x="232914" y="350869"/>
                        </a:cubicBezTo>
                        <a:cubicBezTo>
                          <a:pt x="232828" y="347372"/>
                          <a:pt x="232784" y="343874"/>
                          <a:pt x="232782" y="340377"/>
                        </a:cubicBezTo>
                        <a:cubicBezTo>
                          <a:pt x="232782" y="311021"/>
                          <a:pt x="183180" y="257295"/>
                          <a:pt x="161999" y="234354"/>
                        </a:cubicBezTo>
                        <a:cubicBezTo>
                          <a:pt x="146106" y="217142"/>
                          <a:pt x="142798" y="213560"/>
                          <a:pt x="142798" y="206590"/>
                        </a:cubicBezTo>
                        <a:cubicBezTo>
                          <a:pt x="142800" y="199031"/>
                          <a:pt x="148928" y="192905"/>
                          <a:pt x="156486" y="192906"/>
                        </a:cubicBezTo>
                        <a:cubicBezTo>
                          <a:pt x="159656" y="192907"/>
                          <a:pt x="162726" y="194008"/>
                          <a:pt x="165175" y="196020"/>
                        </a:cubicBezTo>
                        <a:cubicBezTo>
                          <a:pt x="167652" y="197192"/>
                          <a:pt x="174463" y="198679"/>
                          <a:pt x="176858" y="198679"/>
                        </a:cubicBezTo>
                        <a:cubicBezTo>
                          <a:pt x="185475" y="198679"/>
                          <a:pt x="191328" y="196645"/>
                          <a:pt x="198111" y="194296"/>
                        </a:cubicBezTo>
                        <a:cubicBezTo>
                          <a:pt x="205027" y="191896"/>
                          <a:pt x="212865" y="189173"/>
                          <a:pt x="223038" y="189173"/>
                        </a:cubicBezTo>
                        <a:cubicBezTo>
                          <a:pt x="236267" y="189173"/>
                          <a:pt x="244497" y="197658"/>
                          <a:pt x="251107" y="204478"/>
                        </a:cubicBezTo>
                        <a:cubicBezTo>
                          <a:pt x="258032" y="211612"/>
                          <a:pt x="262334" y="215650"/>
                          <a:pt x="270240" y="215650"/>
                        </a:cubicBezTo>
                        <a:cubicBezTo>
                          <a:pt x="284117" y="215650"/>
                          <a:pt x="286612" y="211758"/>
                          <a:pt x="287807" y="209888"/>
                        </a:cubicBezTo>
                        <a:cubicBezTo>
                          <a:pt x="288629" y="208611"/>
                          <a:pt x="289746" y="206864"/>
                          <a:pt x="291690" y="205244"/>
                        </a:cubicBezTo>
                        <a:cubicBezTo>
                          <a:pt x="292068" y="204929"/>
                          <a:pt x="292461" y="204637"/>
                          <a:pt x="292871" y="204364"/>
                        </a:cubicBezTo>
                        <a:cubicBezTo>
                          <a:pt x="295248" y="202781"/>
                          <a:pt x="296589" y="201553"/>
                          <a:pt x="297319" y="200773"/>
                        </a:cubicBezTo>
                        <a:cubicBezTo>
                          <a:pt x="294560" y="192697"/>
                          <a:pt x="293843" y="184063"/>
                          <a:pt x="295234" y="175642"/>
                        </a:cubicBezTo>
                        <a:cubicBezTo>
                          <a:pt x="279929" y="162266"/>
                          <a:pt x="244109" y="130871"/>
                          <a:pt x="237138" y="123901"/>
                        </a:cubicBezTo>
                        <a:cubicBezTo>
                          <a:pt x="231482" y="118244"/>
                          <a:pt x="228722" y="113025"/>
                          <a:pt x="226710" y="109216"/>
                        </a:cubicBezTo>
                        <a:cubicBezTo>
                          <a:pt x="225898" y="107683"/>
                          <a:pt x="224976" y="105941"/>
                          <a:pt x="224538" y="105626"/>
                        </a:cubicBezTo>
                        <a:cubicBezTo>
                          <a:pt x="221669" y="103810"/>
                          <a:pt x="208289" y="99075"/>
                          <a:pt x="201861" y="96803"/>
                        </a:cubicBezTo>
                        <a:cubicBezTo>
                          <a:pt x="190324" y="92720"/>
                          <a:pt x="188244" y="91986"/>
                          <a:pt x="185534" y="89281"/>
                        </a:cubicBezTo>
                        <a:cubicBezTo>
                          <a:pt x="180242" y="83993"/>
                          <a:pt x="180685" y="78182"/>
                          <a:pt x="182779" y="73309"/>
                        </a:cubicBezTo>
                        <a:cubicBezTo>
                          <a:pt x="180355" y="73270"/>
                          <a:pt x="177931" y="73250"/>
                          <a:pt x="175507" y="73250"/>
                        </a:cubicBezTo>
                        <a:cubicBezTo>
                          <a:pt x="165293" y="73250"/>
                          <a:pt x="160293" y="66736"/>
                          <a:pt x="157948" y="52151"/>
                        </a:cubicBezTo>
                        <a:cubicBezTo>
                          <a:pt x="156749" y="54953"/>
                          <a:pt x="155629" y="57789"/>
                          <a:pt x="154591" y="60655"/>
                        </a:cubicBezTo>
                        <a:cubicBezTo>
                          <a:pt x="152626" y="66071"/>
                          <a:pt x="147483" y="69679"/>
                          <a:pt x="141722" y="69683"/>
                        </a:cubicBezTo>
                        <a:cubicBezTo>
                          <a:pt x="110240" y="69683"/>
                          <a:pt x="48960" y="118066"/>
                          <a:pt x="48960" y="206759"/>
                        </a:cubicBezTo>
                        <a:cubicBezTo>
                          <a:pt x="48960" y="234135"/>
                          <a:pt x="63289" y="279863"/>
                          <a:pt x="73750" y="313247"/>
                        </a:cubicBezTo>
                        <a:cubicBezTo>
                          <a:pt x="77061" y="323808"/>
                          <a:pt x="79917" y="332932"/>
                          <a:pt x="82061" y="340573"/>
                        </a:cubicBezTo>
                        <a:lnTo>
                          <a:pt x="82869" y="343410"/>
                        </a:lnTo>
                        <a:cubicBezTo>
                          <a:pt x="84652" y="349651"/>
                          <a:pt x="86190" y="355043"/>
                          <a:pt x="86765" y="362027"/>
                        </a:cubicBezTo>
                        <a:cubicBezTo>
                          <a:pt x="87382" y="369565"/>
                          <a:pt x="81772" y="376177"/>
                          <a:pt x="74233" y="376794"/>
                        </a:cubicBezTo>
                        <a:cubicBezTo>
                          <a:pt x="73864" y="376824"/>
                          <a:pt x="73495" y="376840"/>
                          <a:pt x="73125" y="376840"/>
                        </a:cubicBezTo>
                        <a:lnTo>
                          <a:pt x="36629" y="376840"/>
                        </a:lnTo>
                        <a:cubicBezTo>
                          <a:pt x="31798" y="376840"/>
                          <a:pt x="27506" y="384495"/>
                          <a:pt x="27506" y="390526"/>
                        </a:cubicBezTo>
                        <a:cubicBezTo>
                          <a:pt x="27506" y="396556"/>
                          <a:pt x="31798" y="404211"/>
                          <a:pt x="36629" y="404211"/>
                        </a:cubicBezTo>
                        <a:lnTo>
                          <a:pt x="59439" y="404211"/>
                        </a:lnTo>
                        <a:cubicBezTo>
                          <a:pt x="67000" y="404214"/>
                          <a:pt x="73127" y="410346"/>
                          <a:pt x="73123" y="417907"/>
                        </a:cubicBezTo>
                        <a:cubicBezTo>
                          <a:pt x="73123" y="419069"/>
                          <a:pt x="72975" y="420226"/>
                          <a:pt x="72682" y="421350"/>
                        </a:cubicBezTo>
                        <a:close/>
                      </a:path>
                    </a:pathLst>
                  </a:custGeom>
                  <a:solidFill>
                    <a:srgbClr val="3C663E"/>
                  </a:solidFill>
                  <a:ln w="5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57B2B7F8-0EF9-5F10-71F4-F98D71224C34}"/>
                  </a:ext>
                </a:extLst>
              </p:cNvPr>
              <p:cNvSpPr/>
              <p:nvPr/>
            </p:nvSpPr>
            <p:spPr>
              <a:xfrm>
                <a:off x="4475902" y="5681224"/>
                <a:ext cx="1381340" cy="267213"/>
              </a:xfrm>
              <a:custGeom>
                <a:avLst/>
                <a:gdLst>
                  <a:gd name="connsiteX0" fmla="*/ 103522 w 1381340"/>
                  <a:gd name="connsiteY0" fmla="*/ 129375 h 267213"/>
                  <a:gd name="connsiteX1" fmla="*/ 103522 w 1381340"/>
                  <a:gd name="connsiteY1" fmla="*/ 105163 h 267213"/>
                  <a:gd name="connsiteX2" fmla="*/ 190958 w 1381340"/>
                  <a:gd name="connsiteY2" fmla="*/ 105024 h 267213"/>
                  <a:gd name="connsiteX3" fmla="*/ 190958 w 1381340"/>
                  <a:gd name="connsiteY3" fmla="*/ 181609 h 267213"/>
                  <a:gd name="connsiteX4" fmla="*/ 149422 w 1381340"/>
                  <a:gd name="connsiteY4" fmla="*/ 205829 h 267213"/>
                  <a:gd name="connsiteX5" fmla="*/ 105499 w 1381340"/>
                  <a:gd name="connsiteY5" fmla="*/ 213853 h 267213"/>
                  <a:gd name="connsiteX6" fmla="*/ 50169 w 1381340"/>
                  <a:gd name="connsiteY6" fmla="*/ 200902 h 267213"/>
                  <a:gd name="connsiteX7" fmla="*/ 12718 w 1381340"/>
                  <a:gd name="connsiteY7" fmla="*/ 163165 h 267213"/>
                  <a:gd name="connsiteX8" fmla="*/ 44 w 1381340"/>
                  <a:gd name="connsiteY8" fmla="*/ 108121 h 267213"/>
                  <a:gd name="connsiteX9" fmla="*/ 12571 w 1381340"/>
                  <a:gd name="connsiteY9" fmla="*/ 51941 h 267213"/>
                  <a:gd name="connsiteX10" fmla="*/ 48902 w 1381340"/>
                  <a:gd name="connsiteY10" fmla="*/ 13085 h 267213"/>
                  <a:gd name="connsiteX11" fmla="*/ 103383 w 1381340"/>
                  <a:gd name="connsiteY11" fmla="*/ 418 h 267213"/>
                  <a:gd name="connsiteX12" fmla="*/ 143791 w 1381340"/>
                  <a:gd name="connsiteY12" fmla="*/ 7732 h 267213"/>
                  <a:gd name="connsiteX13" fmla="*/ 172229 w 1381340"/>
                  <a:gd name="connsiteY13" fmla="*/ 27867 h 267213"/>
                  <a:gd name="connsiteX14" fmla="*/ 187861 w 1381340"/>
                  <a:gd name="connsiteY14" fmla="*/ 61657 h 267213"/>
                  <a:gd name="connsiteX15" fmla="*/ 163223 w 1381340"/>
                  <a:gd name="connsiteY15" fmla="*/ 68415 h 267213"/>
                  <a:gd name="connsiteX16" fmla="*/ 151677 w 1381340"/>
                  <a:gd name="connsiteY16" fmla="*/ 43638 h 267213"/>
                  <a:gd name="connsiteX17" fmla="*/ 131967 w 1381340"/>
                  <a:gd name="connsiteY17" fmla="*/ 29280 h 267213"/>
                  <a:gd name="connsiteX18" fmla="*/ 103522 w 1381340"/>
                  <a:gd name="connsiteY18" fmla="*/ 23789 h 267213"/>
                  <a:gd name="connsiteX19" fmla="*/ 71145 w 1381340"/>
                  <a:gd name="connsiteY19" fmla="*/ 29558 h 267213"/>
                  <a:gd name="connsiteX20" fmla="*/ 49041 w 1381340"/>
                  <a:gd name="connsiteY20" fmla="*/ 44480 h 267213"/>
                  <a:gd name="connsiteX21" fmla="*/ 36089 w 1381340"/>
                  <a:gd name="connsiteY21" fmla="*/ 64893 h 267213"/>
                  <a:gd name="connsiteX22" fmla="*/ 28203 w 1381340"/>
                  <a:gd name="connsiteY22" fmla="*/ 106429 h 267213"/>
                  <a:gd name="connsiteX23" fmla="*/ 37634 w 1381340"/>
                  <a:gd name="connsiteY23" fmla="*/ 152607 h 267213"/>
                  <a:gd name="connsiteX24" fmla="*/ 65368 w 1381340"/>
                  <a:gd name="connsiteY24" fmla="*/ 180203 h 267213"/>
                  <a:gd name="connsiteX25" fmla="*/ 103946 w 1381340"/>
                  <a:gd name="connsiteY25" fmla="*/ 189216 h 267213"/>
                  <a:gd name="connsiteX26" fmla="*/ 138578 w 1381340"/>
                  <a:gd name="connsiteY26" fmla="*/ 182458 h 267213"/>
                  <a:gd name="connsiteX27" fmla="*/ 164204 w 1381340"/>
                  <a:gd name="connsiteY27" fmla="*/ 167815 h 267213"/>
                  <a:gd name="connsiteX28" fmla="*/ 164204 w 1381340"/>
                  <a:gd name="connsiteY28" fmla="*/ 129375 h 267213"/>
                  <a:gd name="connsiteX29" fmla="*/ 328488 w 1381340"/>
                  <a:gd name="connsiteY29" fmla="*/ 162184 h 267213"/>
                  <a:gd name="connsiteX30" fmla="*/ 354671 w 1381340"/>
                  <a:gd name="connsiteY30" fmla="*/ 165420 h 267213"/>
                  <a:gd name="connsiteX31" fmla="*/ 331724 w 1381340"/>
                  <a:gd name="connsiteY31" fmla="*/ 201040 h 267213"/>
                  <a:gd name="connsiteX32" fmla="*/ 288921 w 1381340"/>
                  <a:gd name="connsiteY32" fmla="*/ 213715 h 267213"/>
                  <a:gd name="connsiteX33" fmla="*/ 236827 w 1381340"/>
                  <a:gd name="connsiteY33" fmla="*/ 193580 h 267213"/>
                  <a:gd name="connsiteX34" fmla="*/ 217681 w 1381340"/>
                  <a:gd name="connsiteY34" fmla="*/ 136844 h 267213"/>
                  <a:gd name="connsiteX35" fmla="*/ 237113 w 1381340"/>
                  <a:gd name="connsiteY35" fmla="*/ 78270 h 267213"/>
                  <a:gd name="connsiteX36" fmla="*/ 287516 w 1381340"/>
                  <a:gd name="connsiteY36" fmla="*/ 57432 h 267213"/>
                  <a:gd name="connsiteX37" fmla="*/ 336513 w 1381340"/>
                  <a:gd name="connsiteY37" fmla="*/ 77853 h 267213"/>
                  <a:gd name="connsiteX38" fmla="*/ 355520 w 1381340"/>
                  <a:gd name="connsiteY38" fmla="*/ 135291 h 267213"/>
                  <a:gd name="connsiteX39" fmla="*/ 355373 w 1381340"/>
                  <a:gd name="connsiteY39" fmla="*/ 142049 h 267213"/>
                  <a:gd name="connsiteX40" fmla="*/ 243871 w 1381340"/>
                  <a:gd name="connsiteY40" fmla="*/ 142049 h 267213"/>
                  <a:gd name="connsiteX41" fmla="*/ 257812 w 1381340"/>
                  <a:gd name="connsiteY41" fmla="*/ 179778 h 267213"/>
                  <a:gd name="connsiteX42" fmla="*/ 289060 w 1381340"/>
                  <a:gd name="connsiteY42" fmla="*/ 192877 h 267213"/>
                  <a:gd name="connsiteX43" fmla="*/ 312856 w 1381340"/>
                  <a:gd name="connsiteY43" fmla="*/ 185555 h 267213"/>
                  <a:gd name="connsiteX44" fmla="*/ 328488 w 1381340"/>
                  <a:gd name="connsiteY44" fmla="*/ 162184 h 267213"/>
                  <a:gd name="connsiteX45" fmla="*/ 245276 w 1381340"/>
                  <a:gd name="connsiteY45" fmla="*/ 121212 h 267213"/>
                  <a:gd name="connsiteX46" fmla="*/ 328766 w 1381340"/>
                  <a:gd name="connsiteY46" fmla="*/ 121212 h 267213"/>
                  <a:gd name="connsiteX47" fmla="*/ 319189 w 1381340"/>
                  <a:gd name="connsiteY47" fmla="*/ 92913 h 267213"/>
                  <a:gd name="connsiteX48" fmla="*/ 287793 w 1381340"/>
                  <a:gd name="connsiteY48" fmla="*/ 78270 h 267213"/>
                  <a:gd name="connsiteX49" fmla="*/ 258368 w 1381340"/>
                  <a:gd name="connsiteY49" fmla="*/ 89955 h 267213"/>
                  <a:gd name="connsiteX50" fmla="*/ 245276 w 1381340"/>
                  <a:gd name="connsiteY50" fmla="*/ 121212 h 267213"/>
                  <a:gd name="connsiteX51" fmla="*/ 375207 w 1381340"/>
                  <a:gd name="connsiteY51" fmla="*/ 135577 h 267213"/>
                  <a:gd name="connsiteX52" fmla="*/ 398292 w 1381340"/>
                  <a:gd name="connsiteY52" fmla="*/ 74045 h 267213"/>
                  <a:gd name="connsiteX53" fmla="*/ 445320 w 1381340"/>
                  <a:gd name="connsiteY53" fmla="*/ 57432 h 267213"/>
                  <a:gd name="connsiteX54" fmla="*/ 495722 w 1381340"/>
                  <a:gd name="connsiteY54" fmla="*/ 77706 h 267213"/>
                  <a:gd name="connsiteX55" fmla="*/ 515294 w 1381340"/>
                  <a:gd name="connsiteY55" fmla="*/ 133461 h 267213"/>
                  <a:gd name="connsiteX56" fmla="*/ 506558 w 1381340"/>
                  <a:gd name="connsiteY56" fmla="*/ 178936 h 267213"/>
                  <a:gd name="connsiteX57" fmla="*/ 481357 w 1381340"/>
                  <a:gd name="connsiteY57" fmla="*/ 204562 h 267213"/>
                  <a:gd name="connsiteX58" fmla="*/ 445320 w 1381340"/>
                  <a:gd name="connsiteY58" fmla="*/ 213715 h 267213"/>
                  <a:gd name="connsiteX59" fmla="*/ 394492 w 1381340"/>
                  <a:gd name="connsiteY59" fmla="*/ 193580 h 267213"/>
                  <a:gd name="connsiteX60" fmla="*/ 375207 w 1381340"/>
                  <a:gd name="connsiteY60" fmla="*/ 135577 h 267213"/>
                  <a:gd name="connsiteX61" fmla="*/ 401250 w 1381340"/>
                  <a:gd name="connsiteY61" fmla="*/ 135577 h 267213"/>
                  <a:gd name="connsiteX62" fmla="*/ 413777 w 1381340"/>
                  <a:gd name="connsiteY62" fmla="*/ 178658 h 267213"/>
                  <a:gd name="connsiteX63" fmla="*/ 445320 w 1381340"/>
                  <a:gd name="connsiteY63" fmla="*/ 192877 h 267213"/>
                  <a:gd name="connsiteX64" fmla="*/ 476715 w 1381340"/>
                  <a:gd name="connsiteY64" fmla="*/ 178511 h 267213"/>
                  <a:gd name="connsiteX65" fmla="*/ 489242 w 1381340"/>
                  <a:gd name="connsiteY65" fmla="*/ 134728 h 267213"/>
                  <a:gd name="connsiteX66" fmla="*/ 476576 w 1381340"/>
                  <a:gd name="connsiteY66" fmla="*/ 92774 h 267213"/>
                  <a:gd name="connsiteX67" fmla="*/ 445320 w 1381340"/>
                  <a:gd name="connsiteY67" fmla="*/ 78409 h 267213"/>
                  <a:gd name="connsiteX68" fmla="*/ 413777 w 1381340"/>
                  <a:gd name="connsiteY68" fmla="*/ 92635 h 267213"/>
                  <a:gd name="connsiteX69" fmla="*/ 401250 w 1381340"/>
                  <a:gd name="connsiteY69" fmla="*/ 135577 h 267213"/>
                  <a:gd name="connsiteX70" fmla="*/ 543144 w 1381340"/>
                  <a:gd name="connsiteY70" fmla="*/ 267631 h 267213"/>
                  <a:gd name="connsiteX71" fmla="*/ 543144 w 1381340"/>
                  <a:gd name="connsiteY71" fmla="*/ 60815 h 267213"/>
                  <a:gd name="connsiteX72" fmla="*/ 566236 w 1381340"/>
                  <a:gd name="connsiteY72" fmla="*/ 60815 h 267213"/>
                  <a:gd name="connsiteX73" fmla="*/ 566236 w 1381340"/>
                  <a:gd name="connsiteY73" fmla="*/ 80239 h 267213"/>
                  <a:gd name="connsiteX74" fmla="*/ 584680 w 1381340"/>
                  <a:gd name="connsiteY74" fmla="*/ 63209 h 267213"/>
                  <a:gd name="connsiteX75" fmla="*/ 609596 w 1381340"/>
                  <a:gd name="connsiteY75" fmla="*/ 57432 h 267213"/>
                  <a:gd name="connsiteX76" fmla="*/ 643385 w 1381340"/>
                  <a:gd name="connsiteY76" fmla="*/ 67287 h 267213"/>
                  <a:gd name="connsiteX77" fmla="*/ 665490 w 1381340"/>
                  <a:gd name="connsiteY77" fmla="*/ 95169 h 267213"/>
                  <a:gd name="connsiteX78" fmla="*/ 672950 w 1381340"/>
                  <a:gd name="connsiteY78" fmla="*/ 134450 h 267213"/>
                  <a:gd name="connsiteX79" fmla="*/ 664648 w 1381340"/>
                  <a:gd name="connsiteY79" fmla="*/ 175839 h 267213"/>
                  <a:gd name="connsiteX80" fmla="*/ 640713 w 1381340"/>
                  <a:gd name="connsiteY80" fmla="*/ 203998 h 267213"/>
                  <a:gd name="connsiteX81" fmla="*/ 607765 w 1381340"/>
                  <a:gd name="connsiteY81" fmla="*/ 213715 h 267213"/>
                  <a:gd name="connsiteX82" fmla="*/ 584958 w 1381340"/>
                  <a:gd name="connsiteY82" fmla="*/ 208362 h 267213"/>
                  <a:gd name="connsiteX83" fmla="*/ 568484 w 1381340"/>
                  <a:gd name="connsiteY83" fmla="*/ 194846 h 267213"/>
                  <a:gd name="connsiteX84" fmla="*/ 568484 w 1381340"/>
                  <a:gd name="connsiteY84" fmla="*/ 267631 h 267213"/>
                  <a:gd name="connsiteX85" fmla="*/ 566090 w 1381340"/>
                  <a:gd name="connsiteY85" fmla="*/ 136419 h 267213"/>
                  <a:gd name="connsiteX86" fmla="*/ 577775 w 1381340"/>
                  <a:gd name="connsiteY86" fmla="*/ 179075 h 267213"/>
                  <a:gd name="connsiteX87" fmla="*/ 606074 w 1381340"/>
                  <a:gd name="connsiteY87" fmla="*/ 192877 h 267213"/>
                  <a:gd name="connsiteX88" fmla="*/ 634936 w 1381340"/>
                  <a:gd name="connsiteY88" fmla="*/ 178658 h 267213"/>
                  <a:gd name="connsiteX89" fmla="*/ 647046 w 1381340"/>
                  <a:gd name="connsiteY89" fmla="*/ 134303 h 267213"/>
                  <a:gd name="connsiteX90" fmla="*/ 635222 w 1381340"/>
                  <a:gd name="connsiteY90" fmla="*/ 91508 h 267213"/>
                  <a:gd name="connsiteX91" fmla="*/ 607201 w 1381340"/>
                  <a:gd name="connsiteY91" fmla="*/ 77289 h 267213"/>
                  <a:gd name="connsiteX92" fmla="*/ 578478 w 1381340"/>
                  <a:gd name="connsiteY92" fmla="*/ 92488 h 267213"/>
                  <a:gd name="connsiteX93" fmla="*/ 566090 w 1381340"/>
                  <a:gd name="connsiteY93" fmla="*/ 136419 h 267213"/>
                  <a:gd name="connsiteX94" fmla="*/ 692220 w 1381340"/>
                  <a:gd name="connsiteY94" fmla="*/ 135577 h 267213"/>
                  <a:gd name="connsiteX95" fmla="*/ 715305 w 1381340"/>
                  <a:gd name="connsiteY95" fmla="*/ 74045 h 267213"/>
                  <a:gd name="connsiteX96" fmla="*/ 762333 w 1381340"/>
                  <a:gd name="connsiteY96" fmla="*/ 57432 h 267213"/>
                  <a:gd name="connsiteX97" fmla="*/ 812736 w 1381340"/>
                  <a:gd name="connsiteY97" fmla="*/ 77706 h 267213"/>
                  <a:gd name="connsiteX98" fmla="*/ 832307 w 1381340"/>
                  <a:gd name="connsiteY98" fmla="*/ 133461 h 267213"/>
                  <a:gd name="connsiteX99" fmla="*/ 823572 w 1381340"/>
                  <a:gd name="connsiteY99" fmla="*/ 178936 h 267213"/>
                  <a:gd name="connsiteX100" fmla="*/ 798370 w 1381340"/>
                  <a:gd name="connsiteY100" fmla="*/ 204562 h 267213"/>
                  <a:gd name="connsiteX101" fmla="*/ 762333 w 1381340"/>
                  <a:gd name="connsiteY101" fmla="*/ 213715 h 267213"/>
                  <a:gd name="connsiteX102" fmla="*/ 711506 w 1381340"/>
                  <a:gd name="connsiteY102" fmla="*/ 193580 h 267213"/>
                  <a:gd name="connsiteX103" fmla="*/ 692220 w 1381340"/>
                  <a:gd name="connsiteY103" fmla="*/ 135577 h 267213"/>
                  <a:gd name="connsiteX104" fmla="*/ 718263 w 1381340"/>
                  <a:gd name="connsiteY104" fmla="*/ 135577 h 267213"/>
                  <a:gd name="connsiteX105" fmla="*/ 730791 w 1381340"/>
                  <a:gd name="connsiteY105" fmla="*/ 178658 h 267213"/>
                  <a:gd name="connsiteX106" fmla="*/ 762333 w 1381340"/>
                  <a:gd name="connsiteY106" fmla="*/ 192877 h 267213"/>
                  <a:gd name="connsiteX107" fmla="*/ 793729 w 1381340"/>
                  <a:gd name="connsiteY107" fmla="*/ 178511 h 267213"/>
                  <a:gd name="connsiteX108" fmla="*/ 806256 w 1381340"/>
                  <a:gd name="connsiteY108" fmla="*/ 134728 h 267213"/>
                  <a:gd name="connsiteX109" fmla="*/ 793589 w 1381340"/>
                  <a:gd name="connsiteY109" fmla="*/ 92774 h 267213"/>
                  <a:gd name="connsiteX110" fmla="*/ 762333 w 1381340"/>
                  <a:gd name="connsiteY110" fmla="*/ 78409 h 267213"/>
                  <a:gd name="connsiteX111" fmla="*/ 730791 w 1381340"/>
                  <a:gd name="connsiteY111" fmla="*/ 92635 h 267213"/>
                  <a:gd name="connsiteX112" fmla="*/ 718263 w 1381340"/>
                  <a:gd name="connsiteY112" fmla="*/ 135577 h 267213"/>
                  <a:gd name="connsiteX113" fmla="*/ 859594 w 1381340"/>
                  <a:gd name="connsiteY113" fmla="*/ 210332 h 267213"/>
                  <a:gd name="connsiteX114" fmla="*/ 859594 w 1381340"/>
                  <a:gd name="connsiteY114" fmla="*/ 3932 h 267213"/>
                  <a:gd name="connsiteX115" fmla="*/ 884934 w 1381340"/>
                  <a:gd name="connsiteY115" fmla="*/ 3932 h 267213"/>
                  <a:gd name="connsiteX116" fmla="*/ 884934 w 1381340"/>
                  <a:gd name="connsiteY116" fmla="*/ 210332 h 267213"/>
                  <a:gd name="connsiteX117" fmla="*/ 922508 w 1381340"/>
                  <a:gd name="connsiteY117" fmla="*/ 33080 h 267213"/>
                  <a:gd name="connsiteX118" fmla="*/ 922508 w 1381340"/>
                  <a:gd name="connsiteY118" fmla="*/ 3932 h 267213"/>
                  <a:gd name="connsiteX119" fmla="*/ 947849 w 1381340"/>
                  <a:gd name="connsiteY119" fmla="*/ 3932 h 267213"/>
                  <a:gd name="connsiteX120" fmla="*/ 947849 w 1381340"/>
                  <a:gd name="connsiteY120" fmla="*/ 33080 h 267213"/>
                  <a:gd name="connsiteX121" fmla="*/ 922508 w 1381340"/>
                  <a:gd name="connsiteY121" fmla="*/ 210332 h 267213"/>
                  <a:gd name="connsiteX122" fmla="*/ 922508 w 1381340"/>
                  <a:gd name="connsiteY122" fmla="*/ 60815 h 267213"/>
                  <a:gd name="connsiteX123" fmla="*/ 947849 w 1381340"/>
                  <a:gd name="connsiteY123" fmla="*/ 60815 h 267213"/>
                  <a:gd name="connsiteX124" fmla="*/ 947849 w 1381340"/>
                  <a:gd name="connsiteY124" fmla="*/ 210332 h 267213"/>
                  <a:gd name="connsiteX125" fmla="*/ 1039903 w 1381340"/>
                  <a:gd name="connsiteY125" fmla="*/ 187664 h 267213"/>
                  <a:gd name="connsiteX126" fmla="*/ 1043564 w 1381340"/>
                  <a:gd name="connsiteY126" fmla="*/ 210054 h 267213"/>
                  <a:gd name="connsiteX127" fmla="*/ 1024410 w 1381340"/>
                  <a:gd name="connsiteY127" fmla="*/ 212301 h 267213"/>
                  <a:gd name="connsiteX128" fmla="*/ 1003017 w 1381340"/>
                  <a:gd name="connsiteY128" fmla="*/ 207937 h 267213"/>
                  <a:gd name="connsiteX129" fmla="*/ 992312 w 1381340"/>
                  <a:gd name="connsiteY129" fmla="*/ 196538 h 267213"/>
                  <a:gd name="connsiteX130" fmla="*/ 989215 w 1381340"/>
                  <a:gd name="connsiteY130" fmla="*/ 166548 h 267213"/>
                  <a:gd name="connsiteX131" fmla="*/ 989215 w 1381340"/>
                  <a:gd name="connsiteY131" fmla="*/ 80525 h 267213"/>
                  <a:gd name="connsiteX132" fmla="*/ 970633 w 1381340"/>
                  <a:gd name="connsiteY132" fmla="*/ 80525 h 267213"/>
                  <a:gd name="connsiteX133" fmla="*/ 970633 w 1381340"/>
                  <a:gd name="connsiteY133" fmla="*/ 60815 h 267213"/>
                  <a:gd name="connsiteX134" fmla="*/ 989215 w 1381340"/>
                  <a:gd name="connsiteY134" fmla="*/ 60815 h 267213"/>
                  <a:gd name="connsiteX135" fmla="*/ 989215 w 1381340"/>
                  <a:gd name="connsiteY135" fmla="*/ 23789 h 267213"/>
                  <a:gd name="connsiteX136" fmla="*/ 1014416 w 1381340"/>
                  <a:gd name="connsiteY136" fmla="*/ 8582 h 267213"/>
                  <a:gd name="connsiteX137" fmla="*/ 1014416 w 1381340"/>
                  <a:gd name="connsiteY137" fmla="*/ 60815 h 267213"/>
                  <a:gd name="connsiteX138" fmla="*/ 1039903 w 1381340"/>
                  <a:gd name="connsiteY138" fmla="*/ 60815 h 267213"/>
                  <a:gd name="connsiteX139" fmla="*/ 1039903 w 1381340"/>
                  <a:gd name="connsiteY139" fmla="*/ 80525 h 267213"/>
                  <a:gd name="connsiteX140" fmla="*/ 1014416 w 1381340"/>
                  <a:gd name="connsiteY140" fmla="*/ 80525 h 267213"/>
                  <a:gd name="connsiteX141" fmla="*/ 1014416 w 1381340"/>
                  <a:gd name="connsiteY141" fmla="*/ 167954 h 267213"/>
                  <a:gd name="connsiteX142" fmla="*/ 1015683 w 1381340"/>
                  <a:gd name="connsiteY142" fmla="*/ 181894 h 267213"/>
                  <a:gd name="connsiteX143" fmla="*/ 1020046 w 1381340"/>
                  <a:gd name="connsiteY143" fmla="*/ 186822 h 267213"/>
                  <a:gd name="connsiteX144" fmla="*/ 1028774 w 1381340"/>
                  <a:gd name="connsiteY144" fmla="*/ 188652 h 267213"/>
                  <a:gd name="connsiteX145" fmla="*/ 1039903 w 1381340"/>
                  <a:gd name="connsiteY145" fmla="*/ 187664 h 267213"/>
                  <a:gd name="connsiteX146" fmla="*/ 1062965 w 1381340"/>
                  <a:gd name="connsiteY146" fmla="*/ 33080 h 267213"/>
                  <a:gd name="connsiteX147" fmla="*/ 1062965 w 1381340"/>
                  <a:gd name="connsiteY147" fmla="*/ 3932 h 267213"/>
                  <a:gd name="connsiteX148" fmla="*/ 1088306 w 1381340"/>
                  <a:gd name="connsiteY148" fmla="*/ 3932 h 267213"/>
                  <a:gd name="connsiteX149" fmla="*/ 1088306 w 1381340"/>
                  <a:gd name="connsiteY149" fmla="*/ 33080 h 267213"/>
                  <a:gd name="connsiteX150" fmla="*/ 1062965 w 1381340"/>
                  <a:gd name="connsiteY150" fmla="*/ 210332 h 267213"/>
                  <a:gd name="connsiteX151" fmla="*/ 1062965 w 1381340"/>
                  <a:gd name="connsiteY151" fmla="*/ 60815 h 267213"/>
                  <a:gd name="connsiteX152" fmla="*/ 1088306 w 1381340"/>
                  <a:gd name="connsiteY152" fmla="*/ 60815 h 267213"/>
                  <a:gd name="connsiteX153" fmla="*/ 1088306 w 1381340"/>
                  <a:gd name="connsiteY153" fmla="*/ 210332 h 267213"/>
                  <a:gd name="connsiteX154" fmla="*/ 1222600 w 1381340"/>
                  <a:gd name="connsiteY154" fmla="*/ 155565 h 267213"/>
                  <a:gd name="connsiteX155" fmla="*/ 1247523 w 1381340"/>
                  <a:gd name="connsiteY155" fmla="*/ 158801 h 267213"/>
                  <a:gd name="connsiteX156" fmla="*/ 1226539 w 1381340"/>
                  <a:gd name="connsiteY156" fmla="*/ 199210 h 267213"/>
                  <a:gd name="connsiteX157" fmla="*/ 1185288 w 1381340"/>
                  <a:gd name="connsiteY157" fmla="*/ 213715 h 267213"/>
                  <a:gd name="connsiteX158" fmla="*/ 1135874 w 1381340"/>
                  <a:gd name="connsiteY158" fmla="*/ 193719 h 267213"/>
                  <a:gd name="connsiteX159" fmla="*/ 1117291 w 1381340"/>
                  <a:gd name="connsiteY159" fmla="*/ 136133 h 267213"/>
                  <a:gd name="connsiteX160" fmla="*/ 1125316 w 1381340"/>
                  <a:gd name="connsiteY160" fmla="*/ 93755 h 267213"/>
                  <a:gd name="connsiteX161" fmla="*/ 1149668 w 1381340"/>
                  <a:gd name="connsiteY161" fmla="*/ 66584 h 267213"/>
                  <a:gd name="connsiteX162" fmla="*/ 1185427 w 1381340"/>
                  <a:gd name="connsiteY162" fmla="*/ 57432 h 267213"/>
                  <a:gd name="connsiteX163" fmla="*/ 1225272 w 1381340"/>
                  <a:gd name="connsiteY163" fmla="*/ 69820 h 267213"/>
                  <a:gd name="connsiteX164" fmla="*/ 1245129 w 1381340"/>
                  <a:gd name="connsiteY164" fmla="*/ 104738 h 267213"/>
                  <a:gd name="connsiteX165" fmla="*/ 1220491 w 1381340"/>
                  <a:gd name="connsiteY165" fmla="*/ 108545 h 267213"/>
                  <a:gd name="connsiteX166" fmla="*/ 1207956 w 1381340"/>
                  <a:gd name="connsiteY166" fmla="*/ 85877 h 267213"/>
                  <a:gd name="connsiteX167" fmla="*/ 1186416 w 1381340"/>
                  <a:gd name="connsiteY167" fmla="*/ 78270 h 267213"/>
                  <a:gd name="connsiteX168" fmla="*/ 1155298 w 1381340"/>
                  <a:gd name="connsiteY168" fmla="*/ 92071 h 267213"/>
                  <a:gd name="connsiteX169" fmla="*/ 1143335 w 1381340"/>
                  <a:gd name="connsiteY169" fmla="*/ 135430 h 267213"/>
                  <a:gd name="connsiteX170" fmla="*/ 1154881 w 1381340"/>
                  <a:gd name="connsiteY170" fmla="*/ 179222 h 267213"/>
                  <a:gd name="connsiteX171" fmla="*/ 1185010 w 1381340"/>
                  <a:gd name="connsiteY171" fmla="*/ 192877 h 267213"/>
                  <a:gd name="connsiteX172" fmla="*/ 1209926 w 1381340"/>
                  <a:gd name="connsiteY172" fmla="*/ 183725 h 267213"/>
                  <a:gd name="connsiteX173" fmla="*/ 1222600 w 1381340"/>
                  <a:gd name="connsiteY173" fmla="*/ 155565 h 267213"/>
                  <a:gd name="connsiteX174" fmla="*/ 1257208 w 1381340"/>
                  <a:gd name="connsiteY174" fmla="*/ 165706 h 267213"/>
                  <a:gd name="connsiteX175" fmla="*/ 1282270 w 1381340"/>
                  <a:gd name="connsiteY175" fmla="*/ 161759 h 267213"/>
                  <a:gd name="connsiteX176" fmla="*/ 1293956 w 1381340"/>
                  <a:gd name="connsiteY176" fmla="*/ 184852 h 267213"/>
                  <a:gd name="connsiteX177" fmla="*/ 1320988 w 1381340"/>
                  <a:gd name="connsiteY177" fmla="*/ 192877 h 267213"/>
                  <a:gd name="connsiteX178" fmla="*/ 1346892 w 1381340"/>
                  <a:gd name="connsiteY178" fmla="*/ 185833 h 267213"/>
                  <a:gd name="connsiteX179" fmla="*/ 1355341 w 1381340"/>
                  <a:gd name="connsiteY179" fmla="*/ 169081 h 267213"/>
                  <a:gd name="connsiteX180" fmla="*/ 1347880 w 1381340"/>
                  <a:gd name="connsiteY180" fmla="*/ 155565 h 267213"/>
                  <a:gd name="connsiteX181" fmla="*/ 1321976 w 1381340"/>
                  <a:gd name="connsiteY181" fmla="*/ 146977 h 267213"/>
                  <a:gd name="connsiteX182" fmla="*/ 1283259 w 1381340"/>
                  <a:gd name="connsiteY182" fmla="*/ 134867 h 267213"/>
                  <a:gd name="connsiteX183" fmla="*/ 1266924 w 1381340"/>
                  <a:gd name="connsiteY183" fmla="*/ 120648 h 267213"/>
                  <a:gd name="connsiteX184" fmla="*/ 1261433 w 1381340"/>
                  <a:gd name="connsiteY184" fmla="*/ 100513 h 267213"/>
                  <a:gd name="connsiteX185" fmla="*/ 1265943 w 1381340"/>
                  <a:gd name="connsiteY185" fmla="*/ 82070 h 267213"/>
                  <a:gd name="connsiteX186" fmla="*/ 1278471 w 1381340"/>
                  <a:gd name="connsiteY186" fmla="*/ 67851 h 267213"/>
                  <a:gd name="connsiteX187" fmla="*/ 1294520 w 1381340"/>
                  <a:gd name="connsiteY187" fmla="*/ 60529 h 267213"/>
                  <a:gd name="connsiteX188" fmla="*/ 1316485 w 1381340"/>
                  <a:gd name="connsiteY188" fmla="*/ 57432 h 267213"/>
                  <a:gd name="connsiteX189" fmla="*/ 1347317 w 1381340"/>
                  <a:gd name="connsiteY189" fmla="*/ 62506 h 267213"/>
                  <a:gd name="connsiteX190" fmla="*/ 1367027 w 1381340"/>
                  <a:gd name="connsiteY190" fmla="*/ 76300 h 267213"/>
                  <a:gd name="connsiteX191" fmla="*/ 1375754 w 1381340"/>
                  <a:gd name="connsiteY191" fmla="*/ 99393 h 267213"/>
                  <a:gd name="connsiteX192" fmla="*/ 1350978 w 1381340"/>
                  <a:gd name="connsiteY192" fmla="*/ 102768 h 267213"/>
                  <a:gd name="connsiteX193" fmla="*/ 1341123 w 1381340"/>
                  <a:gd name="connsiteY193" fmla="*/ 84750 h 267213"/>
                  <a:gd name="connsiteX194" fmla="*/ 1318315 w 1381340"/>
                  <a:gd name="connsiteY194" fmla="*/ 78270 h 267213"/>
                  <a:gd name="connsiteX195" fmla="*/ 1293392 w 1381340"/>
                  <a:gd name="connsiteY195" fmla="*/ 84047 h 267213"/>
                  <a:gd name="connsiteX196" fmla="*/ 1285931 w 1381340"/>
                  <a:gd name="connsiteY196" fmla="*/ 97563 h 267213"/>
                  <a:gd name="connsiteX197" fmla="*/ 1289028 w 1381340"/>
                  <a:gd name="connsiteY197" fmla="*/ 106429 h 267213"/>
                  <a:gd name="connsiteX198" fmla="*/ 1298744 w 1381340"/>
                  <a:gd name="connsiteY198" fmla="*/ 113187 h 267213"/>
                  <a:gd name="connsiteX199" fmla="*/ 1321127 w 1381340"/>
                  <a:gd name="connsiteY199" fmla="*/ 119667 h 267213"/>
                  <a:gd name="connsiteX200" fmla="*/ 1358577 w 1381340"/>
                  <a:gd name="connsiteY200" fmla="*/ 131492 h 267213"/>
                  <a:gd name="connsiteX201" fmla="*/ 1375337 w 1381340"/>
                  <a:gd name="connsiteY201" fmla="*/ 144722 h 267213"/>
                  <a:gd name="connsiteX202" fmla="*/ 1381385 w 1381340"/>
                  <a:gd name="connsiteY202" fmla="*/ 166409 h 267213"/>
                  <a:gd name="connsiteX203" fmla="*/ 1373924 w 1381340"/>
                  <a:gd name="connsiteY203" fmla="*/ 190344 h 267213"/>
                  <a:gd name="connsiteX204" fmla="*/ 1352669 w 1381340"/>
                  <a:gd name="connsiteY204" fmla="*/ 207660 h 267213"/>
                  <a:gd name="connsiteX205" fmla="*/ 1321127 w 1381340"/>
                  <a:gd name="connsiteY205" fmla="*/ 213715 h 267213"/>
                  <a:gd name="connsiteX206" fmla="*/ 1276640 w 1381340"/>
                  <a:gd name="connsiteY206" fmla="*/ 201604 h 267213"/>
                  <a:gd name="connsiteX207" fmla="*/ 1257208 w 1381340"/>
                  <a:gd name="connsiteY207" fmla="*/ 165706 h 267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</a:cxnLst>
                <a:rect l="l" t="t" r="r" b="b"/>
                <a:pathLst>
                  <a:path w="1381340" h="267213">
                    <a:moveTo>
                      <a:pt x="103522" y="129375"/>
                    </a:moveTo>
                    <a:lnTo>
                      <a:pt x="103522" y="105163"/>
                    </a:lnTo>
                    <a:lnTo>
                      <a:pt x="190958" y="105024"/>
                    </a:lnTo>
                    <a:lnTo>
                      <a:pt x="190958" y="181609"/>
                    </a:lnTo>
                    <a:cubicBezTo>
                      <a:pt x="177535" y="192313"/>
                      <a:pt x="163687" y="200384"/>
                      <a:pt x="149422" y="205829"/>
                    </a:cubicBezTo>
                    <a:cubicBezTo>
                      <a:pt x="135157" y="211181"/>
                      <a:pt x="120513" y="213853"/>
                      <a:pt x="105499" y="213853"/>
                    </a:cubicBezTo>
                    <a:cubicBezTo>
                      <a:pt x="85225" y="213853"/>
                      <a:pt x="66782" y="209536"/>
                      <a:pt x="50169" y="200902"/>
                    </a:cubicBezTo>
                    <a:cubicBezTo>
                      <a:pt x="33648" y="192174"/>
                      <a:pt x="21160" y="179593"/>
                      <a:pt x="12718" y="163165"/>
                    </a:cubicBezTo>
                    <a:cubicBezTo>
                      <a:pt x="4269" y="146745"/>
                      <a:pt x="44" y="128394"/>
                      <a:pt x="44" y="108121"/>
                    </a:cubicBezTo>
                    <a:cubicBezTo>
                      <a:pt x="44" y="88032"/>
                      <a:pt x="4222" y="69311"/>
                      <a:pt x="12571" y="51941"/>
                    </a:cubicBezTo>
                    <a:cubicBezTo>
                      <a:pt x="21021" y="34486"/>
                      <a:pt x="33131" y="21534"/>
                      <a:pt x="48902" y="13085"/>
                    </a:cubicBezTo>
                    <a:cubicBezTo>
                      <a:pt x="64665" y="4635"/>
                      <a:pt x="82831" y="418"/>
                      <a:pt x="103383" y="418"/>
                    </a:cubicBezTo>
                    <a:cubicBezTo>
                      <a:pt x="118304" y="418"/>
                      <a:pt x="131774" y="2859"/>
                      <a:pt x="143791" y="7732"/>
                    </a:cubicBezTo>
                    <a:cubicBezTo>
                      <a:pt x="155902" y="12521"/>
                      <a:pt x="165378" y="19232"/>
                      <a:pt x="172229" y="27867"/>
                    </a:cubicBezTo>
                    <a:cubicBezTo>
                      <a:pt x="179080" y="36502"/>
                      <a:pt x="184293" y="47770"/>
                      <a:pt x="187861" y="61657"/>
                    </a:cubicBezTo>
                    <a:lnTo>
                      <a:pt x="163223" y="68415"/>
                    </a:lnTo>
                    <a:cubicBezTo>
                      <a:pt x="160126" y="57903"/>
                      <a:pt x="156272" y="49647"/>
                      <a:pt x="151677" y="43638"/>
                    </a:cubicBezTo>
                    <a:cubicBezTo>
                      <a:pt x="147074" y="37629"/>
                      <a:pt x="140509" y="32841"/>
                      <a:pt x="131967" y="29280"/>
                    </a:cubicBezTo>
                    <a:cubicBezTo>
                      <a:pt x="123425" y="25620"/>
                      <a:pt x="113940" y="23789"/>
                      <a:pt x="103522" y="23789"/>
                    </a:cubicBezTo>
                    <a:cubicBezTo>
                      <a:pt x="91041" y="23789"/>
                      <a:pt x="80251" y="25712"/>
                      <a:pt x="71145" y="29558"/>
                    </a:cubicBezTo>
                    <a:cubicBezTo>
                      <a:pt x="62039" y="33312"/>
                      <a:pt x="54671" y="38286"/>
                      <a:pt x="49041" y="44480"/>
                    </a:cubicBezTo>
                    <a:cubicBezTo>
                      <a:pt x="43503" y="50674"/>
                      <a:pt x="39186" y="57479"/>
                      <a:pt x="36089" y="64893"/>
                    </a:cubicBezTo>
                    <a:cubicBezTo>
                      <a:pt x="30829" y="77660"/>
                      <a:pt x="28203" y="91508"/>
                      <a:pt x="28203" y="106429"/>
                    </a:cubicBezTo>
                    <a:cubicBezTo>
                      <a:pt x="28203" y="124826"/>
                      <a:pt x="31347" y="140219"/>
                      <a:pt x="37634" y="152607"/>
                    </a:cubicBezTo>
                    <a:cubicBezTo>
                      <a:pt x="44021" y="164996"/>
                      <a:pt x="53266" y="174194"/>
                      <a:pt x="65368" y="180203"/>
                    </a:cubicBezTo>
                    <a:cubicBezTo>
                      <a:pt x="77478" y="186212"/>
                      <a:pt x="90338" y="189216"/>
                      <a:pt x="103946" y="189216"/>
                    </a:cubicBezTo>
                    <a:cubicBezTo>
                      <a:pt x="115771" y="189216"/>
                      <a:pt x="127317" y="186961"/>
                      <a:pt x="138578" y="182458"/>
                    </a:cubicBezTo>
                    <a:cubicBezTo>
                      <a:pt x="149847" y="177855"/>
                      <a:pt x="158389" y="172974"/>
                      <a:pt x="164204" y="167815"/>
                    </a:cubicBezTo>
                    <a:lnTo>
                      <a:pt x="164204" y="129375"/>
                    </a:lnTo>
                    <a:close/>
                    <a:moveTo>
                      <a:pt x="328488" y="162184"/>
                    </a:moveTo>
                    <a:lnTo>
                      <a:pt x="354671" y="165420"/>
                    </a:lnTo>
                    <a:cubicBezTo>
                      <a:pt x="350538" y="180720"/>
                      <a:pt x="342892" y="192591"/>
                      <a:pt x="331724" y="201040"/>
                    </a:cubicBezTo>
                    <a:cubicBezTo>
                      <a:pt x="320556" y="209490"/>
                      <a:pt x="306284" y="213715"/>
                      <a:pt x="288921" y="213715"/>
                    </a:cubicBezTo>
                    <a:cubicBezTo>
                      <a:pt x="267056" y="213715"/>
                      <a:pt x="249687" y="207003"/>
                      <a:pt x="236827" y="193580"/>
                    </a:cubicBezTo>
                    <a:cubicBezTo>
                      <a:pt x="224068" y="180064"/>
                      <a:pt x="217681" y="161149"/>
                      <a:pt x="217681" y="136844"/>
                    </a:cubicBezTo>
                    <a:cubicBezTo>
                      <a:pt x="217681" y="111689"/>
                      <a:pt x="224161" y="92164"/>
                      <a:pt x="237113" y="78270"/>
                    </a:cubicBezTo>
                    <a:cubicBezTo>
                      <a:pt x="250065" y="64383"/>
                      <a:pt x="266863" y="57432"/>
                      <a:pt x="287516" y="57432"/>
                    </a:cubicBezTo>
                    <a:cubicBezTo>
                      <a:pt x="307504" y="57432"/>
                      <a:pt x="323839" y="64236"/>
                      <a:pt x="336513" y="77853"/>
                    </a:cubicBezTo>
                    <a:cubicBezTo>
                      <a:pt x="349179" y="91461"/>
                      <a:pt x="355520" y="110608"/>
                      <a:pt x="355520" y="135291"/>
                    </a:cubicBezTo>
                    <a:cubicBezTo>
                      <a:pt x="355520" y="136790"/>
                      <a:pt x="355466" y="139045"/>
                      <a:pt x="355373" y="142049"/>
                    </a:cubicBezTo>
                    <a:lnTo>
                      <a:pt x="243871" y="142049"/>
                    </a:lnTo>
                    <a:cubicBezTo>
                      <a:pt x="244805" y="158477"/>
                      <a:pt x="249455" y="171051"/>
                      <a:pt x="257812" y="179778"/>
                    </a:cubicBezTo>
                    <a:cubicBezTo>
                      <a:pt x="266161" y="188513"/>
                      <a:pt x="276579" y="192877"/>
                      <a:pt x="289060" y="192877"/>
                    </a:cubicBezTo>
                    <a:cubicBezTo>
                      <a:pt x="298359" y="192877"/>
                      <a:pt x="306291" y="190436"/>
                      <a:pt x="312856" y="185555"/>
                    </a:cubicBezTo>
                    <a:cubicBezTo>
                      <a:pt x="319428" y="180674"/>
                      <a:pt x="324634" y="172881"/>
                      <a:pt x="328488" y="162184"/>
                    </a:cubicBezTo>
                    <a:close/>
                    <a:moveTo>
                      <a:pt x="245276" y="121212"/>
                    </a:moveTo>
                    <a:lnTo>
                      <a:pt x="328766" y="121212"/>
                    </a:lnTo>
                    <a:cubicBezTo>
                      <a:pt x="327639" y="108638"/>
                      <a:pt x="324449" y="99200"/>
                      <a:pt x="319189" y="92913"/>
                    </a:cubicBezTo>
                    <a:cubicBezTo>
                      <a:pt x="311118" y="83151"/>
                      <a:pt x="300653" y="78270"/>
                      <a:pt x="287793" y="78270"/>
                    </a:cubicBezTo>
                    <a:cubicBezTo>
                      <a:pt x="276155" y="78270"/>
                      <a:pt x="266346" y="82170"/>
                      <a:pt x="258368" y="89955"/>
                    </a:cubicBezTo>
                    <a:cubicBezTo>
                      <a:pt x="250490" y="97748"/>
                      <a:pt x="246126" y="108167"/>
                      <a:pt x="245276" y="121212"/>
                    </a:cubicBezTo>
                    <a:close/>
                    <a:moveTo>
                      <a:pt x="375207" y="135577"/>
                    </a:moveTo>
                    <a:cubicBezTo>
                      <a:pt x="375207" y="107881"/>
                      <a:pt x="382899" y="87376"/>
                      <a:pt x="398292" y="74045"/>
                    </a:cubicBezTo>
                    <a:cubicBezTo>
                      <a:pt x="411151" y="62970"/>
                      <a:pt x="426830" y="57432"/>
                      <a:pt x="445320" y="57432"/>
                    </a:cubicBezTo>
                    <a:cubicBezTo>
                      <a:pt x="465871" y="57432"/>
                      <a:pt x="482678" y="64190"/>
                      <a:pt x="495722" y="77706"/>
                    </a:cubicBezTo>
                    <a:cubicBezTo>
                      <a:pt x="508767" y="91129"/>
                      <a:pt x="515294" y="109712"/>
                      <a:pt x="515294" y="133461"/>
                    </a:cubicBezTo>
                    <a:cubicBezTo>
                      <a:pt x="515294" y="152700"/>
                      <a:pt x="512382" y="167861"/>
                      <a:pt x="506558" y="178936"/>
                    </a:cubicBezTo>
                    <a:cubicBezTo>
                      <a:pt x="500835" y="189919"/>
                      <a:pt x="492432" y="198461"/>
                      <a:pt x="481357" y="204562"/>
                    </a:cubicBezTo>
                    <a:cubicBezTo>
                      <a:pt x="470382" y="210664"/>
                      <a:pt x="458364" y="213715"/>
                      <a:pt x="445320" y="213715"/>
                    </a:cubicBezTo>
                    <a:cubicBezTo>
                      <a:pt x="424389" y="213715"/>
                      <a:pt x="407444" y="207003"/>
                      <a:pt x="394492" y="193580"/>
                    </a:cubicBezTo>
                    <a:cubicBezTo>
                      <a:pt x="381633" y="180157"/>
                      <a:pt x="375207" y="160825"/>
                      <a:pt x="375207" y="135577"/>
                    </a:cubicBezTo>
                    <a:close/>
                    <a:moveTo>
                      <a:pt x="401250" y="135577"/>
                    </a:moveTo>
                    <a:cubicBezTo>
                      <a:pt x="401250" y="154723"/>
                      <a:pt x="405428" y="169081"/>
                      <a:pt x="413777" y="178658"/>
                    </a:cubicBezTo>
                    <a:cubicBezTo>
                      <a:pt x="422134" y="188135"/>
                      <a:pt x="432645" y="192877"/>
                      <a:pt x="445320" y="192877"/>
                    </a:cubicBezTo>
                    <a:cubicBezTo>
                      <a:pt x="457893" y="192877"/>
                      <a:pt x="468358" y="188088"/>
                      <a:pt x="476715" y="178511"/>
                    </a:cubicBezTo>
                    <a:cubicBezTo>
                      <a:pt x="485064" y="168942"/>
                      <a:pt x="489242" y="154345"/>
                      <a:pt x="489242" y="134728"/>
                    </a:cubicBezTo>
                    <a:cubicBezTo>
                      <a:pt x="489242" y="116238"/>
                      <a:pt x="485018" y="102251"/>
                      <a:pt x="476576" y="92774"/>
                    </a:cubicBezTo>
                    <a:cubicBezTo>
                      <a:pt x="468219" y="83197"/>
                      <a:pt x="457800" y="78409"/>
                      <a:pt x="445320" y="78409"/>
                    </a:cubicBezTo>
                    <a:cubicBezTo>
                      <a:pt x="432645" y="78409"/>
                      <a:pt x="422134" y="83151"/>
                      <a:pt x="413777" y="92635"/>
                    </a:cubicBezTo>
                    <a:cubicBezTo>
                      <a:pt x="405428" y="102112"/>
                      <a:pt x="401250" y="116423"/>
                      <a:pt x="401250" y="135577"/>
                    </a:cubicBezTo>
                    <a:close/>
                    <a:moveTo>
                      <a:pt x="543144" y="267631"/>
                    </a:moveTo>
                    <a:lnTo>
                      <a:pt x="543144" y="60815"/>
                    </a:lnTo>
                    <a:lnTo>
                      <a:pt x="566236" y="60815"/>
                    </a:lnTo>
                    <a:lnTo>
                      <a:pt x="566236" y="80239"/>
                    </a:lnTo>
                    <a:cubicBezTo>
                      <a:pt x="571674" y="72639"/>
                      <a:pt x="577822" y="66963"/>
                      <a:pt x="584680" y="63209"/>
                    </a:cubicBezTo>
                    <a:cubicBezTo>
                      <a:pt x="591531" y="59355"/>
                      <a:pt x="599833" y="57432"/>
                      <a:pt x="609596" y="57432"/>
                    </a:cubicBezTo>
                    <a:cubicBezTo>
                      <a:pt x="622362" y="57432"/>
                      <a:pt x="633623" y="60722"/>
                      <a:pt x="643385" y="67287"/>
                    </a:cubicBezTo>
                    <a:cubicBezTo>
                      <a:pt x="653148" y="73860"/>
                      <a:pt x="660516" y="83151"/>
                      <a:pt x="665490" y="95169"/>
                    </a:cubicBezTo>
                    <a:cubicBezTo>
                      <a:pt x="670463" y="107086"/>
                      <a:pt x="672950" y="120177"/>
                      <a:pt x="672950" y="134450"/>
                    </a:cubicBezTo>
                    <a:cubicBezTo>
                      <a:pt x="672950" y="149750"/>
                      <a:pt x="670186" y="163544"/>
                      <a:pt x="664648" y="175839"/>
                    </a:cubicBezTo>
                    <a:cubicBezTo>
                      <a:pt x="659203" y="188042"/>
                      <a:pt x="651225" y="197426"/>
                      <a:pt x="640713" y="203998"/>
                    </a:cubicBezTo>
                    <a:cubicBezTo>
                      <a:pt x="630294" y="210471"/>
                      <a:pt x="619312" y="213715"/>
                      <a:pt x="607765" y="213715"/>
                    </a:cubicBezTo>
                    <a:cubicBezTo>
                      <a:pt x="599316" y="213715"/>
                      <a:pt x="591716" y="211930"/>
                      <a:pt x="584958" y="208362"/>
                    </a:cubicBezTo>
                    <a:cubicBezTo>
                      <a:pt x="578293" y="204794"/>
                      <a:pt x="572802" y="200291"/>
                      <a:pt x="568484" y="194846"/>
                    </a:cubicBezTo>
                    <a:lnTo>
                      <a:pt x="568484" y="267631"/>
                    </a:lnTo>
                    <a:close/>
                    <a:moveTo>
                      <a:pt x="566090" y="136419"/>
                    </a:moveTo>
                    <a:cubicBezTo>
                      <a:pt x="566090" y="155658"/>
                      <a:pt x="569990" y="169877"/>
                      <a:pt x="577775" y="179075"/>
                    </a:cubicBezTo>
                    <a:cubicBezTo>
                      <a:pt x="585568" y="188274"/>
                      <a:pt x="594998" y="192877"/>
                      <a:pt x="606074" y="192877"/>
                    </a:cubicBezTo>
                    <a:cubicBezTo>
                      <a:pt x="617342" y="192877"/>
                      <a:pt x="626958" y="188135"/>
                      <a:pt x="634936" y="178658"/>
                    </a:cubicBezTo>
                    <a:cubicBezTo>
                      <a:pt x="643015" y="169081"/>
                      <a:pt x="647046" y="154299"/>
                      <a:pt x="647046" y="134303"/>
                    </a:cubicBezTo>
                    <a:cubicBezTo>
                      <a:pt x="647046" y="115249"/>
                      <a:pt x="643107" y="100984"/>
                      <a:pt x="635222" y="91508"/>
                    </a:cubicBezTo>
                    <a:cubicBezTo>
                      <a:pt x="627429" y="82023"/>
                      <a:pt x="618092" y="77289"/>
                      <a:pt x="607201" y="77289"/>
                    </a:cubicBezTo>
                    <a:cubicBezTo>
                      <a:pt x="596412" y="77289"/>
                      <a:pt x="586835" y="82355"/>
                      <a:pt x="578478" y="92488"/>
                    </a:cubicBezTo>
                    <a:cubicBezTo>
                      <a:pt x="570222" y="102537"/>
                      <a:pt x="566090" y="117180"/>
                      <a:pt x="566090" y="136419"/>
                    </a:cubicBezTo>
                    <a:close/>
                    <a:moveTo>
                      <a:pt x="692220" y="135577"/>
                    </a:moveTo>
                    <a:cubicBezTo>
                      <a:pt x="692220" y="107881"/>
                      <a:pt x="699913" y="87376"/>
                      <a:pt x="715305" y="74045"/>
                    </a:cubicBezTo>
                    <a:cubicBezTo>
                      <a:pt x="728165" y="62970"/>
                      <a:pt x="743843" y="57432"/>
                      <a:pt x="762333" y="57432"/>
                    </a:cubicBezTo>
                    <a:cubicBezTo>
                      <a:pt x="782885" y="57432"/>
                      <a:pt x="799691" y="64190"/>
                      <a:pt x="812736" y="77706"/>
                    </a:cubicBezTo>
                    <a:cubicBezTo>
                      <a:pt x="825781" y="91129"/>
                      <a:pt x="832307" y="109712"/>
                      <a:pt x="832307" y="133461"/>
                    </a:cubicBezTo>
                    <a:cubicBezTo>
                      <a:pt x="832307" y="152700"/>
                      <a:pt x="829395" y="167861"/>
                      <a:pt x="823572" y="178936"/>
                    </a:cubicBezTo>
                    <a:cubicBezTo>
                      <a:pt x="817848" y="189919"/>
                      <a:pt x="809446" y="198461"/>
                      <a:pt x="798370" y="204562"/>
                    </a:cubicBezTo>
                    <a:cubicBezTo>
                      <a:pt x="787395" y="210664"/>
                      <a:pt x="775378" y="213715"/>
                      <a:pt x="762333" y="213715"/>
                    </a:cubicBezTo>
                    <a:cubicBezTo>
                      <a:pt x="741403" y="213715"/>
                      <a:pt x="724458" y="207003"/>
                      <a:pt x="711506" y="193580"/>
                    </a:cubicBezTo>
                    <a:cubicBezTo>
                      <a:pt x="698646" y="180157"/>
                      <a:pt x="692220" y="160825"/>
                      <a:pt x="692220" y="135577"/>
                    </a:cubicBezTo>
                    <a:close/>
                    <a:moveTo>
                      <a:pt x="718263" y="135577"/>
                    </a:moveTo>
                    <a:cubicBezTo>
                      <a:pt x="718263" y="154723"/>
                      <a:pt x="722442" y="169081"/>
                      <a:pt x="730791" y="178658"/>
                    </a:cubicBezTo>
                    <a:cubicBezTo>
                      <a:pt x="739147" y="188135"/>
                      <a:pt x="749659" y="192877"/>
                      <a:pt x="762333" y="192877"/>
                    </a:cubicBezTo>
                    <a:cubicBezTo>
                      <a:pt x="774907" y="192877"/>
                      <a:pt x="785372" y="188088"/>
                      <a:pt x="793729" y="178511"/>
                    </a:cubicBezTo>
                    <a:cubicBezTo>
                      <a:pt x="802077" y="168942"/>
                      <a:pt x="806256" y="154345"/>
                      <a:pt x="806256" y="134728"/>
                    </a:cubicBezTo>
                    <a:cubicBezTo>
                      <a:pt x="806256" y="116238"/>
                      <a:pt x="802031" y="102251"/>
                      <a:pt x="793589" y="92774"/>
                    </a:cubicBezTo>
                    <a:cubicBezTo>
                      <a:pt x="785233" y="83197"/>
                      <a:pt x="774814" y="78409"/>
                      <a:pt x="762333" y="78409"/>
                    </a:cubicBezTo>
                    <a:cubicBezTo>
                      <a:pt x="749659" y="78409"/>
                      <a:pt x="739147" y="83151"/>
                      <a:pt x="730791" y="92635"/>
                    </a:cubicBezTo>
                    <a:cubicBezTo>
                      <a:pt x="722442" y="102112"/>
                      <a:pt x="718263" y="116423"/>
                      <a:pt x="718263" y="135577"/>
                    </a:cubicBezTo>
                    <a:close/>
                    <a:moveTo>
                      <a:pt x="859594" y="210332"/>
                    </a:moveTo>
                    <a:lnTo>
                      <a:pt x="859594" y="3932"/>
                    </a:lnTo>
                    <a:lnTo>
                      <a:pt x="884934" y="3932"/>
                    </a:lnTo>
                    <a:lnTo>
                      <a:pt x="884934" y="210332"/>
                    </a:lnTo>
                    <a:close/>
                    <a:moveTo>
                      <a:pt x="922508" y="33080"/>
                    </a:moveTo>
                    <a:lnTo>
                      <a:pt x="922508" y="3932"/>
                    </a:lnTo>
                    <a:lnTo>
                      <a:pt x="947849" y="3932"/>
                    </a:lnTo>
                    <a:lnTo>
                      <a:pt x="947849" y="33080"/>
                    </a:lnTo>
                    <a:close/>
                    <a:moveTo>
                      <a:pt x="922508" y="210332"/>
                    </a:moveTo>
                    <a:lnTo>
                      <a:pt x="922508" y="60815"/>
                    </a:lnTo>
                    <a:lnTo>
                      <a:pt x="947849" y="60815"/>
                    </a:lnTo>
                    <a:lnTo>
                      <a:pt x="947849" y="210332"/>
                    </a:lnTo>
                    <a:close/>
                    <a:moveTo>
                      <a:pt x="1039903" y="187664"/>
                    </a:moveTo>
                    <a:lnTo>
                      <a:pt x="1043564" y="210054"/>
                    </a:lnTo>
                    <a:cubicBezTo>
                      <a:pt x="1036428" y="211552"/>
                      <a:pt x="1030048" y="212301"/>
                      <a:pt x="1024410" y="212301"/>
                    </a:cubicBezTo>
                    <a:cubicBezTo>
                      <a:pt x="1015212" y="212301"/>
                      <a:pt x="1008083" y="210849"/>
                      <a:pt x="1003017" y="207937"/>
                    </a:cubicBezTo>
                    <a:cubicBezTo>
                      <a:pt x="997942" y="205033"/>
                      <a:pt x="994374" y="201226"/>
                      <a:pt x="992312" y="196538"/>
                    </a:cubicBezTo>
                    <a:cubicBezTo>
                      <a:pt x="990250" y="191749"/>
                      <a:pt x="989215" y="181755"/>
                      <a:pt x="989215" y="166548"/>
                    </a:cubicBezTo>
                    <a:lnTo>
                      <a:pt x="989215" y="80525"/>
                    </a:lnTo>
                    <a:lnTo>
                      <a:pt x="970633" y="80525"/>
                    </a:lnTo>
                    <a:lnTo>
                      <a:pt x="970633" y="60815"/>
                    </a:lnTo>
                    <a:lnTo>
                      <a:pt x="989215" y="60815"/>
                    </a:lnTo>
                    <a:lnTo>
                      <a:pt x="989215" y="23789"/>
                    </a:lnTo>
                    <a:lnTo>
                      <a:pt x="1014416" y="8582"/>
                    </a:lnTo>
                    <a:lnTo>
                      <a:pt x="1014416" y="60815"/>
                    </a:lnTo>
                    <a:lnTo>
                      <a:pt x="1039903" y="60815"/>
                    </a:lnTo>
                    <a:lnTo>
                      <a:pt x="1039903" y="80525"/>
                    </a:lnTo>
                    <a:lnTo>
                      <a:pt x="1014416" y="80525"/>
                    </a:lnTo>
                    <a:lnTo>
                      <a:pt x="1014416" y="167954"/>
                    </a:lnTo>
                    <a:cubicBezTo>
                      <a:pt x="1014416" y="175183"/>
                      <a:pt x="1014841" y="179832"/>
                      <a:pt x="1015683" y="181894"/>
                    </a:cubicBezTo>
                    <a:cubicBezTo>
                      <a:pt x="1016625" y="183957"/>
                      <a:pt x="1018077" y="185601"/>
                      <a:pt x="1020046" y="186822"/>
                    </a:cubicBezTo>
                    <a:cubicBezTo>
                      <a:pt x="1022116" y="188042"/>
                      <a:pt x="1025020" y="188652"/>
                      <a:pt x="1028774" y="188652"/>
                    </a:cubicBezTo>
                    <a:cubicBezTo>
                      <a:pt x="1031593" y="188652"/>
                      <a:pt x="1035300" y="188320"/>
                      <a:pt x="1039903" y="187664"/>
                    </a:cubicBezTo>
                    <a:close/>
                    <a:moveTo>
                      <a:pt x="1062965" y="33080"/>
                    </a:moveTo>
                    <a:lnTo>
                      <a:pt x="1062965" y="3932"/>
                    </a:lnTo>
                    <a:lnTo>
                      <a:pt x="1088306" y="3932"/>
                    </a:lnTo>
                    <a:lnTo>
                      <a:pt x="1088306" y="33080"/>
                    </a:lnTo>
                    <a:close/>
                    <a:moveTo>
                      <a:pt x="1062965" y="210332"/>
                    </a:moveTo>
                    <a:lnTo>
                      <a:pt x="1062965" y="60815"/>
                    </a:lnTo>
                    <a:lnTo>
                      <a:pt x="1088306" y="60815"/>
                    </a:lnTo>
                    <a:lnTo>
                      <a:pt x="1088306" y="210332"/>
                    </a:lnTo>
                    <a:close/>
                    <a:moveTo>
                      <a:pt x="1222600" y="155565"/>
                    </a:moveTo>
                    <a:lnTo>
                      <a:pt x="1247523" y="158801"/>
                    </a:lnTo>
                    <a:cubicBezTo>
                      <a:pt x="1244797" y="175978"/>
                      <a:pt x="1237807" y="189448"/>
                      <a:pt x="1226539" y="199210"/>
                    </a:cubicBezTo>
                    <a:cubicBezTo>
                      <a:pt x="1215371" y="208880"/>
                      <a:pt x="1201623" y="213715"/>
                      <a:pt x="1185288" y="213715"/>
                    </a:cubicBezTo>
                    <a:cubicBezTo>
                      <a:pt x="1164829" y="213715"/>
                      <a:pt x="1148355" y="207049"/>
                      <a:pt x="1135874" y="193719"/>
                    </a:cubicBezTo>
                    <a:cubicBezTo>
                      <a:pt x="1123485" y="180296"/>
                      <a:pt x="1117291" y="161103"/>
                      <a:pt x="1117291" y="136133"/>
                    </a:cubicBezTo>
                    <a:cubicBezTo>
                      <a:pt x="1117291" y="119991"/>
                      <a:pt x="1119964" y="105865"/>
                      <a:pt x="1125316" y="93755"/>
                    </a:cubicBezTo>
                    <a:cubicBezTo>
                      <a:pt x="1130661" y="81653"/>
                      <a:pt x="1138786" y="72593"/>
                      <a:pt x="1149668" y="66584"/>
                    </a:cubicBezTo>
                    <a:cubicBezTo>
                      <a:pt x="1160650" y="60483"/>
                      <a:pt x="1172575" y="57432"/>
                      <a:pt x="1185427" y="57432"/>
                    </a:cubicBezTo>
                    <a:cubicBezTo>
                      <a:pt x="1201670" y="57432"/>
                      <a:pt x="1214954" y="61564"/>
                      <a:pt x="1225272" y="69820"/>
                    </a:cubicBezTo>
                    <a:cubicBezTo>
                      <a:pt x="1235598" y="77992"/>
                      <a:pt x="1242217" y="89631"/>
                      <a:pt x="1245129" y="104738"/>
                    </a:cubicBezTo>
                    <a:lnTo>
                      <a:pt x="1220491" y="108545"/>
                    </a:lnTo>
                    <a:cubicBezTo>
                      <a:pt x="1218143" y="98497"/>
                      <a:pt x="1213965" y="90944"/>
                      <a:pt x="1207956" y="85877"/>
                    </a:cubicBezTo>
                    <a:cubicBezTo>
                      <a:pt x="1202048" y="80803"/>
                      <a:pt x="1194865" y="78270"/>
                      <a:pt x="1186416" y="78270"/>
                    </a:cubicBezTo>
                    <a:cubicBezTo>
                      <a:pt x="1173649" y="78270"/>
                      <a:pt x="1163277" y="82873"/>
                      <a:pt x="1155298" y="92071"/>
                    </a:cubicBezTo>
                    <a:cubicBezTo>
                      <a:pt x="1147320" y="101177"/>
                      <a:pt x="1143335" y="115628"/>
                      <a:pt x="1143335" y="135430"/>
                    </a:cubicBezTo>
                    <a:cubicBezTo>
                      <a:pt x="1143335" y="155519"/>
                      <a:pt x="1147181" y="170116"/>
                      <a:pt x="1154881" y="179222"/>
                    </a:cubicBezTo>
                    <a:cubicBezTo>
                      <a:pt x="1162574" y="188320"/>
                      <a:pt x="1172622" y="192877"/>
                      <a:pt x="1185010" y="192877"/>
                    </a:cubicBezTo>
                    <a:cubicBezTo>
                      <a:pt x="1194958" y="192877"/>
                      <a:pt x="1203268" y="189826"/>
                      <a:pt x="1209926" y="183725"/>
                    </a:cubicBezTo>
                    <a:cubicBezTo>
                      <a:pt x="1216591" y="177623"/>
                      <a:pt x="1220816" y="168239"/>
                      <a:pt x="1222600" y="155565"/>
                    </a:cubicBezTo>
                    <a:close/>
                    <a:moveTo>
                      <a:pt x="1257208" y="165706"/>
                    </a:moveTo>
                    <a:lnTo>
                      <a:pt x="1282270" y="161759"/>
                    </a:lnTo>
                    <a:cubicBezTo>
                      <a:pt x="1283676" y="171800"/>
                      <a:pt x="1287577" y="179500"/>
                      <a:pt x="1293956" y="184852"/>
                    </a:cubicBezTo>
                    <a:cubicBezTo>
                      <a:pt x="1300436" y="190197"/>
                      <a:pt x="1309441" y="192877"/>
                      <a:pt x="1320988" y="192877"/>
                    </a:cubicBezTo>
                    <a:cubicBezTo>
                      <a:pt x="1332627" y="192877"/>
                      <a:pt x="1341262" y="190529"/>
                      <a:pt x="1346892" y="185833"/>
                    </a:cubicBezTo>
                    <a:cubicBezTo>
                      <a:pt x="1352522" y="181052"/>
                      <a:pt x="1355341" y="175461"/>
                      <a:pt x="1355341" y="169081"/>
                    </a:cubicBezTo>
                    <a:cubicBezTo>
                      <a:pt x="1355341" y="163358"/>
                      <a:pt x="1352854" y="158848"/>
                      <a:pt x="1347880" y="155565"/>
                    </a:cubicBezTo>
                    <a:cubicBezTo>
                      <a:pt x="1344405" y="153310"/>
                      <a:pt x="1335770" y="150452"/>
                      <a:pt x="1321976" y="146977"/>
                    </a:cubicBezTo>
                    <a:cubicBezTo>
                      <a:pt x="1303386" y="142281"/>
                      <a:pt x="1290480" y="138250"/>
                      <a:pt x="1283259" y="134867"/>
                    </a:cubicBezTo>
                    <a:cubicBezTo>
                      <a:pt x="1276122" y="131399"/>
                      <a:pt x="1270678" y="126657"/>
                      <a:pt x="1266924" y="120648"/>
                    </a:cubicBezTo>
                    <a:cubicBezTo>
                      <a:pt x="1263263" y="114546"/>
                      <a:pt x="1261433" y="107835"/>
                      <a:pt x="1261433" y="100513"/>
                    </a:cubicBezTo>
                    <a:cubicBezTo>
                      <a:pt x="1261433" y="93856"/>
                      <a:pt x="1262939" y="87708"/>
                      <a:pt x="1265943" y="82070"/>
                    </a:cubicBezTo>
                    <a:cubicBezTo>
                      <a:pt x="1269040" y="76347"/>
                      <a:pt x="1273211" y="71605"/>
                      <a:pt x="1278471" y="67851"/>
                    </a:cubicBezTo>
                    <a:cubicBezTo>
                      <a:pt x="1282410" y="64947"/>
                      <a:pt x="1287762" y="62506"/>
                      <a:pt x="1294520" y="60529"/>
                    </a:cubicBezTo>
                    <a:cubicBezTo>
                      <a:pt x="1301371" y="58467"/>
                      <a:pt x="1308692" y="57432"/>
                      <a:pt x="1316485" y="57432"/>
                    </a:cubicBezTo>
                    <a:cubicBezTo>
                      <a:pt x="1328217" y="57432"/>
                      <a:pt x="1338497" y="59124"/>
                      <a:pt x="1347317" y="62506"/>
                    </a:cubicBezTo>
                    <a:cubicBezTo>
                      <a:pt x="1356229" y="65882"/>
                      <a:pt x="1362802" y="70485"/>
                      <a:pt x="1367027" y="76300"/>
                    </a:cubicBezTo>
                    <a:cubicBezTo>
                      <a:pt x="1371251" y="82023"/>
                      <a:pt x="1374163" y="89724"/>
                      <a:pt x="1375754" y="99393"/>
                    </a:cubicBezTo>
                    <a:lnTo>
                      <a:pt x="1350978" y="102768"/>
                    </a:lnTo>
                    <a:cubicBezTo>
                      <a:pt x="1349850" y="95076"/>
                      <a:pt x="1346568" y="89067"/>
                      <a:pt x="1341123" y="84750"/>
                    </a:cubicBezTo>
                    <a:cubicBezTo>
                      <a:pt x="1335770" y="80432"/>
                      <a:pt x="1328170" y="78270"/>
                      <a:pt x="1318315" y="78270"/>
                    </a:cubicBezTo>
                    <a:cubicBezTo>
                      <a:pt x="1306676" y="78270"/>
                      <a:pt x="1298366" y="80193"/>
                      <a:pt x="1293392" y="84047"/>
                    </a:cubicBezTo>
                    <a:cubicBezTo>
                      <a:pt x="1288418" y="87893"/>
                      <a:pt x="1285931" y="92396"/>
                      <a:pt x="1285931" y="97563"/>
                    </a:cubicBezTo>
                    <a:cubicBezTo>
                      <a:pt x="1285931" y="100845"/>
                      <a:pt x="1286967" y="103803"/>
                      <a:pt x="1289028" y="106429"/>
                    </a:cubicBezTo>
                    <a:cubicBezTo>
                      <a:pt x="1291091" y="109148"/>
                      <a:pt x="1294334" y="111403"/>
                      <a:pt x="1298744" y="113187"/>
                    </a:cubicBezTo>
                    <a:cubicBezTo>
                      <a:pt x="1301278" y="114129"/>
                      <a:pt x="1308738" y="116284"/>
                      <a:pt x="1321127" y="119667"/>
                    </a:cubicBezTo>
                    <a:cubicBezTo>
                      <a:pt x="1339061" y="124448"/>
                      <a:pt x="1351541" y="128394"/>
                      <a:pt x="1358577" y="131492"/>
                    </a:cubicBezTo>
                    <a:cubicBezTo>
                      <a:pt x="1365714" y="134496"/>
                      <a:pt x="1371298" y="138906"/>
                      <a:pt x="1375337" y="144722"/>
                    </a:cubicBezTo>
                    <a:cubicBezTo>
                      <a:pt x="1379369" y="150545"/>
                      <a:pt x="1381385" y="157774"/>
                      <a:pt x="1381385" y="166409"/>
                    </a:cubicBezTo>
                    <a:cubicBezTo>
                      <a:pt x="1381385" y="174851"/>
                      <a:pt x="1378897" y="182829"/>
                      <a:pt x="1373924" y="190344"/>
                    </a:cubicBezTo>
                    <a:cubicBezTo>
                      <a:pt x="1369042" y="197758"/>
                      <a:pt x="1361960" y="203528"/>
                      <a:pt x="1352669" y="207660"/>
                    </a:cubicBezTo>
                    <a:cubicBezTo>
                      <a:pt x="1343378" y="211691"/>
                      <a:pt x="1332858" y="213715"/>
                      <a:pt x="1321127" y="213715"/>
                    </a:cubicBezTo>
                    <a:cubicBezTo>
                      <a:pt x="1301702" y="213715"/>
                      <a:pt x="1286874" y="209675"/>
                      <a:pt x="1276640" y="201604"/>
                    </a:cubicBezTo>
                    <a:cubicBezTo>
                      <a:pt x="1266499" y="193533"/>
                      <a:pt x="1260027" y="181562"/>
                      <a:pt x="1257208" y="165706"/>
                    </a:cubicBezTo>
                    <a:close/>
                  </a:path>
                </a:pathLst>
              </a:custGeom>
              <a:solidFill>
                <a:srgbClr val="3C663E"/>
              </a:solidFill>
              <a:ln w="535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06" name="Graphic 5">
              <a:extLst>
                <a:ext uri="{FF2B5EF4-FFF2-40B4-BE49-F238E27FC236}">
                  <a16:creationId xmlns:a16="http://schemas.microsoft.com/office/drawing/2014/main" id="{6D9C67C6-170D-AD10-D727-49EE2217B426}"/>
                </a:ext>
              </a:extLst>
            </p:cNvPr>
            <p:cNvGrpSpPr/>
            <p:nvPr/>
          </p:nvGrpSpPr>
          <p:grpSpPr>
            <a:xfrm>
              <a:off x="7185871" y="4626026"/>
              <a:ext cx="1073811" cy="1322419"/>
              <a:chOff x="7185871" y="4626026"/>
              <a:chExt cx="1073811" cy="1322419"/>
            </a:xfrm>
          </p:grpSpPr>
          <p:grpSp>
            <p:nvGrpSpPr>
              <p:cNvPr id="507" name="Graphic 5">
                <a:extLst>
                  <a:ext uri="{FF2B5EF4-FFF2-40B4-BE49-F238E27FC236}">
                    <a16:creationId xmlns:a16="http://schemas.microsoft.com/office/drawing/2014/main" id="{2E097CB9-0515-6FD8-EDF0-5ED61939BE73}"/>
                  </a:ext>
                </a:extLst>
              </p:cNvPr>
              <p:cNvGrpSpPr/>
              <p:nvPr/>
            </p:nvGrpSpPr>
            <p:grpSpPr>
              <a:xfrm>
                <a:off x="7233377" y="4626026"/>
                <a:ext cx="978731" cy="756750"/>
                <a:chOff x="7233377" y="4626026"/>
                <a:chExt cx="978731" cy="756750"/>
              </a:xfrm>
            </p:grpSpPr>
            <p:sp>
              <p:nvSpPr>
                <p:cNvPr id="508" name="Freeform: Shape 507">
                  <a:extLst>
                    <a:ext uri="{FF2B5EF4-FFF2-40B4-BE49-F238E27FC236}">
                      <a16:creationId xmlns:a16="http://schemas.microsoft.com/office/drawing/2014/main" id="{EC5467BD-0AA9-D05B-ED3F-F2742EDC7E1D}"/>
                    </a:ext>
                  </a:extLst>
                </p:cNvPr>
                <p:cNvSpPr/>
                <p:nvPr/>
              </p:nvSpPr>
              <p:spPr>
                <a:xfrm>
                  <a:off x="7233377" y="4626026"/>
                  <a:ext cx="483249" cy="404846"/>
                </a:xfrm>
                <a:custGeom>
                  <a:avLst/>
                  <a:gdLst>
                    <a:gd name="connsiteX0" fmla="*/ 109393 w 483249"/>
                    <a:gd name="connsiteY0" fmla="*/ 405223 h 404846"/>
                    <a:gd name="connsiteX1" fmla="*/ 138805 w 483249"/>
                    <a:gd name="connsiteY1" fmla="*/ 379688 h 404846"/>
                    <a:gd name="connsiteX2" fmla="*/ 88432 w 483249"/>
                    <a:gd name="connsiteY2" fmla="*/ 258659 h 404846"/>
                    <a:gd name="connsiteX3" fmla="*/ 259075 w 483249"/>
                    <a:gd name="connsiteY3" fmla="*/ 88016 h 404846"/>
                    <a:gd name="connsiteX4" fmla="*/ 408903 w 483249"/>
                    <a:gd name="connsiteY4" fmla="*/ 176948 h 404846"/>
                    <a:gd name="connsiteX5" fmla="*/ 482209 w 483249"/>
                    <a:gd name="connsiteY5" fmla="*/ 140911 h 404846"/>
                    <a:gd name="connsiteX6" fmla="*/ 483478 w 483249"/>
                    <a:gd name="connsiteY6" fmla="*/ 137405 h 404846"/>
                    <a:gd name="connsiteX7" fmla="*/ 482767 w 483249"/>
                    <a:gd name="connsiteY7" fmla="*/ 129501 h 404846"/>
                    <a:gd name="connsiteX8" fmla="*/ 476286 w 483249"/>
                    <a:gd name="connsiteY8" fmla="*/ 124944 h 404846"/>
                    <a:gd name="connsiteX9" fmla="*/ 411958 w 483249"/>
                    <a:gd name="connsiteY9" fmla="*/ 113405 h 404846"/>
                    <a:gd name="connsiteX10" fmla="*/ 404354 w 483249"/>
                    <a:gd name="connsiteY10" fmla="*/ 105793 h 404846"/>
                    <a:gd name="connsiteX11" fmla="*/ 392808 w 483249"/>
                    <a:gd name="connsiteY11" fmla="*/ 41457 h 404846"/>
                    <a:gd name="connsiteX12" fmla="*/ 388258 w 483249"/>
                    <a:gd name="connsiteY12" fmla="*/ 34977 h 404846"/>
                    <a:gd name="connsiteX13" fmla="*/ 380363 w 483249"/>
                    <a:gd name="connsiteY13" fmla="*/ 34266 h 404846"/>
                    <a:gd name="connsiteX14" fmla="*/ 318854 w 483249"/>
                    <a:gd name="connsiteY14" fmla="*/ 56375 h 404846"/>
                    <a:gd name="connsiteX15" fmla="*/ 308488 w 483249"/>
                    <a:gd name="connsiteY15" fmla="*/ 53596 h 404846"/>
                    <a:gd name="connsiteX16" fmla="*/ 266259 w 483249"/>
                    <a:gd name="connsiteY16" fmla="*/ 3723 h 404846"/>
                    <a:gd name="connsiteX17" fmla="*/ 259075 w 483249"/>
                    <a:gd name="connsiteY17" fmla="*/ 377 h 404846"/>
                    <a:gd name="connsiteX18" fmla="*/ 251899 w 483249"/>
                    <a:gd name="connsiteY18" fmla="*/ 3723 h 404846"/>
                    <a:gd name="connsiteX19" fmla="*/ 209663 w 483249"/>
                    <a:gd name="connsiteY19" fmla="*/ 53596 h 404846"/>
                    <a:gd name="connsiteX20" fmla="*/ 199304 w 483249"/>
                    <a:gd name="connsiteY20" fmla="*/ 56392 h 404846"/>
                    <a:gd name="connsiteX21" fmla="*/ 137803 w 483249"/>
                    <a:gd name="connsiteY21" fmla="*/ 34281 h 404846"/>
                    <a:gd name="connsiteX22" fmla="*/ 129908 w 483249"/>
                    <a:gd name="connsiteY22" fmla="*/ 34977 h 404846"/>
                    <a:gd name="connsiteX23" fmla="*/ 125351 w 483249"/>
                    <a:gd name="connsiteY23" fmla="*/ 41457 h 404846"/>
                    <a:gd name="connsiteX24" fmla="*/ 113797 w 483249"/>
                    <a:gd name="connsiteY24" fmla="*/ 105793 h 404846"/>
                    <a:gd name="connsiteX25" fmla="*/ 106201 w 483249"/>
                    <a:gd name="connsiteY25" fmla="*/ 113405 h 404846"/>
                    <a:gd name="connsiteX26" fmla="*/ 41872 w 483249"/>
                    <a:gd name="connsiteY26" fmla="*/ 124928 h 404846"/>
                    <a:gd name="connsiteX27" fmla="*/ 35384 w 483249"/>
                    <a:gd name="connsiteY27" fmla="*/ 129485 h 404846"/>
                    <a:gd name="connsiteX28" fmla="*/ 34681 w 483249"/>
                    <a:gd name="connsiteY28" fmla="*/ 137388 h 404846"/>
                    <a:gd name="connsiteX29" fmla="*/ 56790 w 483249"/>
                    <a:gd name="connsiteY29" fmla="*/ 198897 h 404846"/>
                    <a:gd name="connsiteX30" fmla="*/ 54011 w 483249"/>
                    <a:gd name="connsiteY30" fmla="*/ 209271 h 404846"/>
                    <a:gd name="connsiteX31" fmla="*/ 4120 w 483249"/>
                    <a:gd name="connsiteY31" fmla="*/ 251484 h 404846"/>
                    <a:gd name="connsiteX32" fmla="*/ 783 w 483249"/>
                    <a:gd name="connsiteY32" fmla="*/ 258661 h 404846"/>
                    <a:gd name="connsiteX33" fmla="*/ 4120 w 483249"/>
                    <a:gd name="connsiteY33" fmla="*/ 265852 h 404846"/>
                    <a:gd name="connsiteX34" fmla="*/ 54009 w 483249"/>
                    <a:gd name="connsiteY34" fmla="*/ 308079 h 404846"/>
                    <a:gd name="connsiteX35" fmla="*/ 56781 w 483249"/>
                    <a:gd name="connsiteY35" fmla="*/ 318455 h 404846"/>
                    <a:gd name="connsiteX36" fmla="*/ 34679 w 483249"/>
                    <a:gd name="connsiteY36" fmla="*/ 379947 h 404846"/>
                    <a:gd name="connsiteX37" fmla="*/ 35382 w 483249"/>
                    <a:gd name="connsiteY37" fmla="*/ 387849 h 404846"/>
                    <a:gd name="connsiteX38" fmla="*/ 41870 w 483249"/>
                    <a:gd name="connsiteY38" fmla="*/ 392406 h 404846"/>
                    <a:gd name="connsiteX39" fmla="*/ 106199 w 483249"/>
                    <a:gd name="connsiteY39" fmla="*/ 403944 h 404846"/>
                    <a:gd name="connsiteX40" fmla="*/ 109393 w 483249"/>
                    <a:gd name="connsiteY40" fmla="*/ 405223 h 404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83249" h="404846">
                      <a:moveTo>
                        <a:pt x="109393" y="405223"/>
                      </a:moveTo>
                      <a:cubicBezTo>
                        <a:pt x="118475" y="395929"/>
                        <a:pt x="128310" y="387396"/>
                        <a:pt x="138805" y="379688"/>
                      </a:cubicBezTo>
                      <a:cubicBezTo>
                        <a:pt x="107695" y="348772"/>
                        <a:pt x="88432" y="305978"/>
                        <a:pt x="88432" y="258659"/>
                      </a:cubicBezTo>
                      <a:cubicBezTo>
                        <a:pt x="88432" y="164425"/>
                        <a:pt x="164833" y="88016"/>
                        <a:pt x="259075" y="88016"/>
                      </a:cubicBezTo>
                      <a:cubicBezTo>
                        <a:pt x="323721" y="88016"/>
                        <a:pt x="379943" y="123957"/>
                        <a:pt x="408903" y="176948"/>
                      </a:cubicBezTo>
                      <a:cubicBezTo>
                        <a:pt x="431301" y="161661"/>
                        <a:pt x="455940" y="149475"/>
                        <a:pt x="482209" y="140911"/>
                      </a:cubicBezTo>
                      <a:lnTo>
                        <a:pt x="483478" y="137405"/>
                      </a:lnTo>
                      <a:cubicBezTo>
                        <a:pt x="484415" y="134786"/>
                        <a:pt x="484156" y="131909"/>
                        <a:pt x="482767" y="129501"/>
                      </a:cubicBezTo>
                      <a:cubicBezTo>
                        <a:pt x="481385" y="127109"/>
                        <a:pt x="479010" y="125444"/>
                        <a:pt x="476286" y="124944"/>
                      </a:cubicBezTo>
                      <a:lnTo>
                        <a:pt x="411958" y="113405"/>
                      </a:lnTo>
                      <a:cubicBezTo>
                        <a:pt x="408087" y="112694"/>
                        <a:pt x="405057" y="109672"/>
                        <a:pt x="404354" y="105793"/>
                      </a:cubicBezTo>
                      <a:lnTo>
                        <a:pt x="392808" y="41457"/>
                      </a:lnTo>
                      <a:cubicBezTo>
                        <a:pt x="392315" y="38743"/>
                        <a:pt x="390659" y="36349"/>
                        <a:pt x="388258" y="34977"/>
                      </a:cubicBezTo>
                      <a:cubicBezTo>
                        <a:pt x="385857" y="33587"/>
                        <a:pt x="382973" y="33329"/>
                        <a:pt x="380363" y="34266"/>
                      </a:cubicBezTo>
                      <a:lnTo>
                        <a:pt x="318854" y="56375"/>
                      </a:lnTo>
                      <a:cubicBezTo>
                        <a:pt x="315161" y="57702"/>
                        <a:pt x="311025" y="56601"/>
                        <a:pt x="308488" y="53596"/>
                      </a:cubicBezTo>
                      <a:lnTo>
                        <a:pt x="266259" y="3723"/>
                      </a:lnTo>
                      <a:cubicBezTo>
                        <a:pt x="264474" y="1589"/>
                        <a:pt x="261840" y="377"/>
                        <a:pt x="259075" y="377"/>
                      </a:cubicBezTo>
                      <a:cubicBezTo>
                        <a:pt x="256311" y="377"/>
                        <a:pt x="253687" y="1589"/>
                        <a:pt x="251899" y="3723"/>
                      </a:cubicBezTo>
                      <a:lnTo>
                        <a:pt x="209663" y="53596"/>
                      </a:lnTo>
                      <a:cubicBezTo>
                        <a:pt x="207126" y="56603"/>
                        <a:pt x="202995" y="57702"/>
                        <a:pt x="199304" y="56392"/>
                      </a:cubicBezTo>
                      <a:lnTo>
                        <a:pt x="137803" y="34281"/>
                      </a:lnTo>
                      <a:cubicBezTo>
                        <a:pt x="135194" y="33344"/>
                        <a:pt x="132309" y="33602"/>
                        <a:pt x="129908" y="34977"/>
                      </a:cubicBezTo>
                      <a:cubicBezTo>
                        <a:pt x="127509" y="36367"/>
                        <a:pt x="125844" y="38743"/>
                        <a:pt x="125351" y="41457"/>
                      </a:cubicBezTo>
                      <a:lnTo>
                        <a:pt x="113797" y="105793"/>
                      </a:lnTo>
                      <a:cubicBezTo>
                        <a:pt x="113101" y="109672"/>
                        <a:pt x="110072" y="112694"/>
                        <a:pt x="106201" y="113405"/>
                      </a:cubicBezTo>
                      <a:lnTo>
                        <a:pt x="41872" y="124928"/>
                      </a:lnTo>
                      <a:cubicBezTo>
                        <a:pt x="39150" y="125444"/>
                        <a:pt x="36774" y="127092"/>
                        <a:pt x="35384" y="129485"/>
                      </a:cubicBezTo>
                      <a:cubicBezTo>
                        <a:pt x="34002" y="131894"/>
                        <a:pt x="33744" y="134769"/>
                        <a:pt x="34681" y="137388"/>
                      </a:cubicBezTo>
                      <a:lnTo>
                        <a:pt x="56790" y="198897"/>
                      </a:lnTo>
                      <a:cubicBezTo>
                        <a:pt x="58107" y="202598"/>
                        <a:pt x="57008" y="206734"/>
                        <a:pt x="54011" y="209271"/>
                      </a:cubicBezTo>
                      <a:lnTo>
                        <a:pt x="4120" y="251484"/>
                      </a:lnTo>
                      <a:cubicBezTo>
                        <a:pt x="2002" y="253277"/>
                        <a:pt x="783" y="255914"/>
                        <a:pt x="783" y="258661"/>
                      </a:cubicBezTo>
                      <a:cubicBezTo>
                        <a:pt x="783" y="261440"/>
                        <a:pt x="2002" y="264059"/>
                        <a:pt x="4120" y="265852"/>
                      </a:cubicBezTo>
                      <a:lnTo>
                        <a:pt x="54009" y="308079"/>
                      </a:lnTo>
                      <a:cubicBezTo>
                        <a:pt x="57006" y="310617"/>
                        <a:pt x="58105" y="314754"/>
                        <a:pt x="56781" y="318455"/>
                      </a:cubicBezTo>
                      <a:lnTo>
                        <a:pt x="34679" y="379947"/>
                      </a:lnTo>
                      <a:cubicBezTo>
                        <a:pt x="33742" y="382565"/>
                        <a:pt x="34000" y="385440"/>
                        <a:pt x="35382" y="387849"/>
                      </a:cubicBezTo>
                      <a:cubicBezTo>
                        <a:pt x="36772" y="390240"/>
                        <a:pt x="39148" y="391890"/>
                        <a:pt x="41870" y="392406"/>
                      </a:cubicBezTo>
                      <a:lnTo>
                        <a:pt x="106199" y="403944"/>
                      </a:lnTo>
                      <a:cubicBezTo>
                        <a:pt x="107363" y="404157"/>
                        <a:pt x="108414" y="404625"/>
                        <a:pt x="109393" y="405223"/>
                      </a:cubicBezTo>
                      <a:close/>
                    </a:path>
                  </a:pathLst>
                </a:custGeom>
                <a:solidFill>
                  <a:srgbClr val="FFC517"/>
                </a:solidFill>
                <a:ln w="3821" cap="rnd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9" name="Freeform: Shape 508">
                  <a:extLst>
                    <a:ext uri="{FF2B5EF4-FFF2-40B4-BE49-F238E27FC236}">
                      <a16:creationId xmlns:a16="http://schemas.microsoft.com/office/drawing/2014/main" id="{231E9DB3-2BA8-1077-61A3-3FAE9A82027F}"/>
                    </a:ext>
                  </a:extLst>
                </p:cNvPr>
                <p:cNvSpPr/>
                <p:nvPr/>
              </p:nvSpPr>
              <p:spPr>
                <a:xfrm>
                  <a:off x="7324269" y="4801954"/>
                  <a:ext cx="887839" cy="580822"/>
                </a:xfrm>
                <a:custGeom>
                  <a:avLst/>
                  <a:gdLst>
                    <a:gd name="connsiteX0" fmla="*/ 722532 w 887839"/>
                    <a:gd name="connsiteY0" fmla="*/ 249198 h 580822"/>
                    <a:gd name="connsiteX1" fmla="*/ 722339 w 887839"/>
                    <a:gd name="connsiteY1" fmla="*/ 249215 h 580822"/>
                    <a:gd name="connsiteX2" fmla="*/ 722532 w 887839"/>
                    <a:gd name="connsiteY2" fmla="*/ 240909 h 580822"/>
                    <a:gd name="connsiteX3" fmla="*/ 481913 w 887839"/>
                    <a:gd name="connsiteY3" fmla="*/ 273 h 580822"/>
                    <a:gd name="connsiteX4" fmla="*/ 242570 w 887839"/>
                    <a:gd name="connsiteY4" fmla="*/ 216022 h 580822"/>
                    <a:gd name="connsiteX5" fmla="*/ 187356 w 887839"/>
                    <a:gd name="connsiteY5" fmla="*/ 207714 h 580822"/>
                    <a:gd name="connsiteX6" fmla="*/ 667 w 887839"/>
                    <a:gd name="connsiteY6" fmla="*/ 394407 h 580822"/>
                    <a:gd name="connsiteX7" fmla="*/ 187356 w 887839"/>
                    <a:gd name="connsiteY7" fmla="*/ 581096 h 580822"/>
                    <a:gd name="connsiteX8" fmla="*/ 722534 w 887839"/>
                    <a:gd name="connsiteY8" fmla="*/ 581096 h 580822"/>
                    <a:gd name="connsiteX9" fmla="*/ 888507 w 887839"/>
                    <a:gd name="connsiteY9" fmla="*/ 415157 h 580822"/>
                    <a:gd name="connsiteX10" fmla="*/ 722532 w 887839"/>
                    <a:gd name="connsiteY10" fmla="*/ 249198 h 580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87839" h="580822">
                      <a:moveTo>
                        <a:pt x="722532" y="249198"/>
                      </a:moveTo>
                      <a:cubicBezTo>
                        <a:pt x="722467" y="249198"/>
                        <a:pt x="722402" y="249215"/>
                        <a:pt x="722339" y="249215"/>
                      </a:cubicBezTo>
                      <a:cubicBezTo>
                        <a:pt x="722434" y="246451"/>
                        <a:pt x="722532" y="243686"/>
                        <a:pt x="722532" y="240909"/>
                      </a:cubicBezTo>
                      <a:cubicBezTo>
                        <a:pt x="722532" y="108000"/>
                        <a:pt x="614803" y="273"/>
                        <a:pt x="481913" y="273"/>
                      </a:cubicBezTo>
                      <a:cubicBezTo>
                        <a:pt x="357443" y="273"/>
                        <a:pt x="255013" y="94812"/>
                        <a:pt x="242570" y="216022"/>
                      </a:cubicBezTo>
                      <a:cubicBezTo>
                        <a:pt x="225117" y="210624"/>
                        <a:pt x="206581" y="207714"/>
                        <a:pt x="187356" y="207714"/>
                      </a:cubicBezTo>
                      <a:cubicBezTo>
                        <a:pt x="84251" y="207714"/>
                        <a:pt x="667" y="291298"/>
                        <a:pt x="667" y="394407"/>
                      </a:cubicBezTo>
                      <a:cubicBezTo>
                        <a:pt x="667" y="497512"/>
                        <a:pt x="84251" y="581096"/>
                        <a:pt x="187356" y="581096"/>
                      </a:cubicBezTo>
                      <a:lnTo>
                        <a:pt x="722534" y="581096"/>
                      </a:lnTo>
                      <a:cubicBezTo>
                        <a:pt x="814200" y="581096"/>
                        <a:pt x="888507" y="506806"/>
                        <a:pt x="888507" y="415157"/>
                      </a:cubicBezTo>
                      <a:cubicBezTo>
                        <a:pt x="888505" y="323489"/>
                        <a:pt x="814198" y="249198"/>
                        <a:pt x="722532" y="24919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821" cap="rnd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359DA8DD-323C-373C-F54C-5029231B42CC}"/>
                  </a:ext>
                </a:extLst>
              </p:cNvPr>
              <p:cNvSpPr/>
              <p:nvPr/>
            </p:nvSpPr>
            <p:spPr>
              <a:xfrm>
                <a:off x="7185871" y="5738663"/>
                <a:ext cx="1073811" cy="209782"/>
              </a:xfrm>
              <a:custGeom>
                <a:avLst/>
                <a:gdLst>
                  <a:gd name="connsiteX0" fmla="*/ 55141 w 1073811"/>
                  <a:gd name="connsiteY0" fmla="*/ 206825 h 209782"/>
                  <a:gd name="connsiteX1" fmla="*/ 375 w 1073811"/>
                  <a:gd name="connsiteY1" fmla="*/ 425 h 209782"/>
                  <a:gd name="connsiteX2" fmla="*/ 28395 w 1073811"/>
                  <a:gd name="connsiteY2" fmla="*/ 425 h 209782"/>
                  <a:gd name="connsiteX3" fmla="*/ 59791 w 1073811"/>
                  <a:gd name="connsiteY3" fmla="*/ 135723 h 209782"/>
                  <a:gd name="connsiteX4" fmla="*/ 68518 w 1073811"/>
                  <a:gd name="connsiteY4" fmla="*/ 177962 h 209782"/>
                  <a:gd name="connsiteX5" fmla="*/ 77809 w 1073811"/>
                  <a:gd name="connsiteY5" fmla="*/ 139809 h 209782"/>
                  <a:gd name="connsiteX6" fmla="*/ 117090 w 1073811"/>
                  <a:gd name="connsiteY6" fmla="*/ 425 h 209782"/>
                  <a:gd name="connsiteX7" fmla="*/ 150039 w 1073811"/>
                  <a:gd name="connsiteY7" fmla="*/ 425 h 209782"/>
                  <a:gd name="connsiteX8" fmla="*/ 179604 w 1073811"/>
                  <a:gd name="connsiteY8" fmla="*/ 104892 h 209782"/>
                  <a:gd name="connsiteX9" fmla="*/ 195653 w 1073811"/>
                  <a:gd name="connsiteY9" fmla="*/ 177962 h 209782"/>
                  <a:gd name="connsiteX10" fmla="*/ 205925 w 1073811"/>
                  <a:gd name="connsiteY10" fmla="*/ 133051 h 209782"/>
                  <a:gd name="connsiteX11" fmla="*/ 238309 w 1073811"/>
                  <a:gd name="connsiteY11" fmla="*/ 425 h 209782"/>
                  <a:gd name="connsiteX12" fmla="*/ 265765 w 1073811"/>
                  <a:gd name="connsiteY12" fmla="*/ 425 h 209782"/>
                  <a:gd name="connsiteX13" fmla="*/ 209169 w 1073811"/>
                  <a:gd name="connsiteY13" fmla="*/ 206825 h 209782"/>
                  <a:gd name="connsiteX14" fmla="*/ 182839 w 1073811"/>
                  <a:gd name="connsiteY14" fmla="*/ 206825 h 209782"/>
                  <a:gd name="connsiteX15" fmla="*/ 139334 w 1073811"/>
                  <a:gd name="connsiteY15" fmla="*/ 49561 h 209782"/>
                  <a:gd name="connsiteX16" fmla="*/ 132862 w 1073811"/>
                  <a:gd name="connsiteY16" fmla="*/ 25349 h 209782"/>
                  <a:gd name="connsiteX17" fmla="*/ 126807 w 1073811"/>
                  <a:gd name="connsiteY17" fmla="*/ 49561 h 209782"/>
                  <a:gd name="connsiteX18" fmla="*/ 83015 w 1073811"/>
                  <a:gd name="connsiteY18" fmla="*/ 206825 h 209782"/>
                  <a:gd name="connsiteX19" fmla="*/ 383300 w 1073811"/>
                  <a:gd name="connsiteY19" fmla="*/ 158677 h 209782"/>
                  <a:gd name="connsiteX20" fmla="*/ 409489 w 1073811"/>
                  <a:gd name="connsiteY20" fmla="*/ 161913 h 209782"/>
                  <a:gd name="connsiteX21" fmla="*/ 386536 w 1073811"/>
                  <a:gd name="connsiteY21" fmla="*/ 197533 h 209782"/>
                  <a:gd name="connsiteX22" fmla="*/ 343740 w 1073811"/>
                  <a:gd name="connsiteY22" fmla="*/ 210208 h 209782"/>
                  <a:gd name="connsiteX23" fmla="*/ 291646 w 1073811"/>
                  <a:gd name="connsiteY23" fmla="*/ 190073 h 209782"/>
                  <a:gd name="connsiteX24" fmla="*/ 272500 w 1073811"/>
                  <a:gd name="connsiteY24" fmla="*/ 133337 h 209782"/>
                  <a:gd name="connsiteX25" fmla="*/ 291924 w 1073811"/>
                  <a:gd name="connsiteY25" fmla="*/ 74763 h 209782"/>
                  <a:gd name="connsiteX26" fmla="*/ 342335 w 1073811"/>
                  <a:gd name="connsiteY26" fmla="*/ 53925 h 209782"/>
                  <a:gd name="connsiteX27" fmla="*/ 391324 w 1073811"/>
                  <a:gd name="connsiteY27" fmla="*/ 74346 h 209782"/>
                  <a:gd name="connsiteX28" fmla="*/ 410331 w 1073811"/>
                  <a:gd name="connsiteY28" fmla="*/ 131784 h 209782"/>
                  <a:gd name="connsiteX29" fmla="*/ 410192 w 1073811"/>
                  <a:gd name="connsiteY29" fmla="*/ 138542 h 209782"/>
                  <a:gd name="connsiteX30" fmla="*/ 298690 w 1073811"/>
                  <a:gd name="connsiteY30" fmla="*/ 138542 h 209782"/>
                  <a:gd name="connsiteX31" fmla="*/ 312623 w 1073811"/>
                  <a:gd name="connsiteY31" fmla="*/ 176271 h 209782"/>
                  <a:gd name="connsiteX32" fmla="*/ 343879 w 1073811"/>
                  <a:gd name="connsiteY32" fmla="*/ 189370 h 209782"/>
                  <a:gd name="connsiteX33" fmla="*/ 367675 w 1073811"/>
                  <a:gd name="connsiteY33" fmla="*/ 182048 h 209782"/>
                  <a:gd name="connsiteX34" fmla="*/ 383300 w 1073811"/>
                  <a:gd name="connsiteY34" fmla="*/ 158677 h 209782"/>
                  <a:gd name="connsiteX35" fmla="*/ 300096 w 1073811"/>
                  <a:gd name="connsiteY35" fmla="*/ 117705 h 209782"/>
                  <a:gd name="connsiteX36" fmla="*/ 383585 w 1073811"/>
                  <a:gd name="connsiteY36" fmla="*/ 117705 h 209782"/>
                  <a:gd name="connsiteX37" fmla="*/ 374008 w 1073811"/>
                  <a:gd name="connsiteY37" fmla="*/ 89406 h 209782"/>
                  <a:gd name="connsiteX38" fmla="*/ 342613 w 1073811"/>
                  <a:gd name="connsiteY38" fmla="*/ 74763 h 209782"/>
                  <a:gd name="connsiteX39" fmla="*/ 313187 w 1073811"/>
                  <a:gd name="connsiteY39" fmla="*/ 86448 h 209782"/>
                  <a:gd name="connsiteX40" fmla="*/ 300096 w 1073811"/>
                  <a:gd name="connsiteY40" fmla="*/ 117705 h 209782"/>
                  <a:gd name="connsiteX41" fmla="*/ 537018 w 1073811"/>
                  <a:gd name="connsiteY41" fmla="*/ 188381 h 209782"/>
                  <a:gd name="connsiteX42" fmla="*/ 509847 w 1073811"/>
                  <a:gd name="connsiteY42" fmla="*/ 205280 h 209782"/>
                  <a:gd name="connsiteX43" fmla="*/ 481973 w 1073811"/>
                  <a:gd name="connsiteY43" fmla="*/ 210208 h 209782"/>
                  <a:gd name="connsiteX44" fmla="*/ 444098 w 1073811"/>
                  <a:gd name="connsiteY44" fmla="*/ 198236 h 209782"/>
                  <a:gd name="connsiteX45" fmla="*/ 430868 w 1073811"/>
                  <a:gd name="connsiteY45" fmla="*/ 167405 h 209782"/>
                  <a:gd name="connsiteX46" fmla="*/ 435795 w 1073811"/>
                  <a:gd name="connsiteY46" fmla="*/ 147409 h 209782"/>
                  <a:gd name="connsiteX47" fmla="*/ 448886 w 1073811"/>
                  <a:gd name="connsiteY47" fmla="*/ 132773 h 209782"/>
                  <a:gd name="connsiteX48" fmla="*/ 467191 w 1073811"/>
                  <a:gd name="connsiteY48" fmla="*/ 124463 h 209782"/>
                  <a:gd name="connsiteX49" fmla="*/ 489712 w 1073811"/>
                  <a:gd name="connsiteY49" fmla="*/ 120663 h 209782"/>
                  <a:gd name="connsiteX50" fmla="*/ 534909 w 1073811"/>
                  <a:gd name="connsiteY50" fmla="*/ 111935 h 209782"/>
                  <a:gd name="connsiteX51" fmla="*/ 535048 w 1073811"/>
                  <a:gd name="connsiteY51" fmla="*/ 105316 h 209782"/>
                  <a:gd name="connsiteX52" fmla="*/ 527866 w 1073811"/>
                  <a:gd name="connsiteY52" fmla="*/ 83490 h 209782"/>
                  <a:gd name="connsiteX53" fmla="*/ 499004 w 1073811"/>
                  <a:gd name="connsiteY53" fmla="*/ 74902 h 209782"/>
                  <a:gd name="connsiteX54" fmla="*/ 472535 w 1073811"/>
                  <a:gd name="connsiteY54" fmla="*/ 81243 h 209782"/>
                  <a:gd name="connsiteX55" fmla="*/ 460008 w 1073811"/>
                  <a:gd name="connsiteY55" fmla="*/ 103347 h 209782"/>
                  <a:gd name="connsiteX56" fmla="*/ 435231 w 1073811"/>
                  <a:gd name="connsiteY56" fmla="*/ 99964 h 209782"/>
                  <a:gd name="connsiteX57" fmla="*/ 446353 w 1073811"/>
                  <a:gd name="connsiteY57" fmla="*/ 74346 h 209782"/>
                  <a:gd name="connsiteX58" fmla="*/ 468736 w 1073811"/>
                  <a:gd name="connsiteY58" fmla="*/ 59277 h 209782"/>
                  <a:gd name="connsiteX59" fmla="*/ 502664 w 1073811"/>
                  <a:gd name="connsiteY59" fmla="*/ 53925 h 209782"/>
                  <a:gd name="connsiteX60" fmla="*/ 533782 w 1073811"/>
                  <a:gd name="connsiteY60" fmla="*/ 58435 h 209782"/>
                  <a:gd name="connsiteX61" fmla="*/ 551383 w 1073811"/>
                  <a:gd name="connsiteY61" fmla="*/ 69835 h 209782"/>
                  <a:gd name="connsiteX62" fmla="*/ 559269 w 1073811"/>
                  <a:gd name="connsiteY62" fmla="*/ 87012 h 209782"/>
                  <a:gd name="connsiteX63" fmla="*/ 560535 w 1073811"/>
                  <a:gd name="connsiteY63" fmla="*/ 110383 h 209782"/>
                  <a:gd name="connsiteX64" fmla="*/ 560535 w 1073811"/>
                  <a:gd name="connsiteY64" fmla="*/ 144173 h 209782"/>
                  <a:gd name="connsiteX65" fmla="*/ 562080 w 1073811"/>
                  <a:gd name="connsiteY65" fmla="*/ 188945 h 209782"/>
                  <a:gd name="connsiteX66" fmla="*/ 568560 w 1073811"/>
                  <a:gd name="connsiteY66" fmla="*/ 206825 h 209782"/>
                  <a:gd name="connsiteX67" fmla="*/ 542092 w 1073811"/>
                  <a:gd name="connsiteY67" fmla="*/ 206825 h 209782"/>
                  <a:gd name="connsiteX68" fmla="*/ 537018 w 1073811"/>
                  <a:gd name="connsiteY68" fmla="*/ 188381 h 209782"/>
                  <a:gd name="connsiteX69" fmla="*/ 534909 w 1073811"/>
                  <a:gd name="connsiteY69" fmla="*/ 131784 h 209782"/>
                  <a:gd name="connsiteX70" fmla="*/ 493520 w 1073811"/>
                  <a:gd name="connsiteY70" fmla="*/ 141361 h 209782"/>
                  <a:gd name="connsiteX71" fmla="*/ 471415 w 1073811"/>
                  <a:gd name="connsiteY71" fmla="*/ 146428 h 209782"/>
                  <a:gd name="connsiteX72" fmla="*/ 461414 w 1073811"/>
                  <a:gd name="connsiteY72" fmla="*/ 154731 h 209782"/>
                  <a:gd name="connsiteX73" fmla="*/ 457900 w 1073811"/>
                  <a:gd name="connsiteY73" fmla="*/ 166702 h 209782"/>
                  <a:gd name="connsiteX74" fmla="*/ 465499 w 1073811"/>
                  <a:gd name="connsiteY74" fmla="*/ 183593 h 209782"/>
                  <a:gd name="connsiteX75" fmla="*/ 488028 w 1073811"/>
                  <a:gd name="connsiteY75" fmla="*/ 190351 h 209782"/>
                  <a:gd name="connsiteX76" fmla="*/ 514072 w 1073811"/>
                  <a:gd name="connsiteY76" fmla="*/ 184017 h 209782"/>
                  <a:gd name="connsiteX77" fmla="*/ 530824 w 1073811"/>
                  <a:gd name="connsiteY77" fmla="*/ 166416 h 209782"/>
                  <a:gd name="connsiteX78" fmla="*/ 534909 w 1073811"/>
                  <a:gd name="connsiteY78" fmla="*/ 141076 h 209782"/>
                  <a:gd name="connsiteX79" fmla="*/ 653293 w 1073811"/>
                  <a:gd name="connsiteY79" fmla="*/ 184157 h 209782"/>
                  <a:gd name="connsiteX80" fmla="*/ 656954 w 1073811"/>
                  <a:gd name="connsiteY80" fmla="*/ 206547 h 209782"/>
                  <a:gd name="connsiteX81" fmla="*/ 637800 w 1073811"/>
                  <a:gd name="connsiteY81" fmla="*/ 208794 h 209782"/>
                  <a:gd name="connsiteX82" fmla="*/ 616406 w 1073811"/>
                  <a:gd name="connsiteY82" fmla="*/ 204430 h 209782"/>
                  <a:gd name="connsiteX83" fmla="*/ 605702 w 1073811"/>
                  <a:gd name="connsiteY83" fmla="*/ 193031 h 209782"/>
                  <a:gd name="connsiteX84" fmla="*/ 602605 w 1073811"/>
                  <a:gd name="connsiteY84" fmla="*/ 163041 h 209782"/>
                  <a:gd name="connsiteX85" fmla="*/ 602605 w 1073811"/>
                  <a:gd name="connsiteY85" fmla="*/ 77018 h 209782"/>
                  <a:gd name="connsiteX86" fmla="*/ 584022 w 1073811"/>
                  <a:gd name="connsiteY86" fmla="*/ 77018 h 209782"/>
                  <a:gd name="connsiteX87" fmla="*/ 584022 w 1073811"/>
                  <a:gd name="connsiteY87" fmla="*/ 57308 h 209782"/>
                  <a:gd name="connsiteX88" fmla="*/ 602605 w 1073811"/>
                  <a:gd name="connsiteY88" fmla="*/ 57308 h 209782"/>
                  <a:gd name="connsiteX89" fmla="*/ 602605 w 1073811"/>
                  <a:gd name="connsiteY89" fmla="*/ 20282 h 209782"/>
                  <a:gd name="connsiteX90" fmla="*/ 627806 w 1073811"/>
                  <a:gd name="connsiteY90" fmla="*/ 5075 h 209782"/>
                  <a:gd name="connsiteX91" fmla="*/ 627806 w 1073811"/>
                  <a:gd name="connsiteY91" fmla="*/ 57308 h 209782"/>
                  <a:gd name="connsiteX92" fmla="*/ 653293 w 1073811"/>
                  <a:gd name="connsiteY92" fmla="*/ 57308 h 209782"/>
                  <a:gd name="connsiteX93" fmla="*/ 653293 w 1073811"/>
                  <a:gd name="connsiteY93" fmla="*/ 77018 h 209782"/>
                  <a:gd name="connsiteX94" fmla="*/ 627806 w 1073811"/>
                  <a:gd name="connsiteY94" fmla="*/ 77018 h 209782"/>
                  <a:gd name="connsiteX95" fmla="*/ 627806 w 1073811"/>
                  <a:gd name="connsiteY95" fmla="*/ 164446 h 209782"/>
                  <a:gd name="connsiteX96" fmla="*/ 629073 w 1073811"/>
                  <a:gd name="connsiteY96" fmla="*/ 178387 h 209782"/>
                  <a:gd name="connsiteX97" fmla="*/ 633437 w 1073811"/>
                  <a:gd name="connsiteY97" fmla="*/ 183315 h 209782"/>
                  <a:gd name="connsiteX98" fmla="*/ 642172 w 1073811"/>
                  <a:gd name="connsiteY98" fmla="*/ 185145 h 209782"/>
                  <a:gd name="connsiteX99" fmla="*/ 653293 w 1073811"/>
                  <a:gd name="connsiteY99" fmla="*/ 184157 h 209782"/>
                  <a:gd name="connsiteX100" fmla="*/ 676216 w 1073811"/>
                  <a:gd name="connsiteY100" fmla="*/ 206825 h 209782"/>
                  <a:gd name="connsiteX101" fmla="*/ 676216 w 1073811"/>
                  <a:gd name="connsiteY101" fmla="*/ 425 h 209782"/>
                  <a:gd name="connsiteX102" fmla="*/ 701557 w 1073811"/>
                  <a:gd name="connsiteY102" fmla="*/ 425 h 209782"/>
                  <a:gd name="connsiteX103" fmla="*/ 701557 w 1073811"/>
                  <a:gd name="connsiteY103" fmla="*/ 74485 h 209782"/>
                  <a:gd name="connsiteX104" fmla="*/ 746329 w 1073811"/>
                  <a:gd name="connsiteY104" fmla="*/ 53925 h 209782"/>
                  <a:gd name="connsiteX105" fmla="*/ 775191 w 1073811"/>
                  <a:gd name="connsiteY105" fmla="*/ 60544 h 209782"/>
                  <a:gd name="connsiteX106" fmla="*/ 792654 w 1073811"/>
                  <a:gd name="connsiteY106" fmla="*/ 78563 h 209782"/>
                  <a:gd name="connsiteX107" fmla="*/ 797999 w 1073811"/>
                  <a:gd name="connsiteY107" fmla="*/ 112074 h 209782"/>
                  <a:gd name="connsiteX108" fmla="*/ 797999 w 1073811"/>
                  <a:gd name="connsiteY108" fmla="*/ 206825 h 209782"/>
                  <a:gd name="connsiteX109" fmla="*/ 772658 w 1073811"/>
                  <a:gd name="connsiteY109" fmla="*/ 206825 h 209782"/>
                  <a:gd name="connsiteX110" fmla="*/ 772658 w 1073811"/>
                  <a:gd name="connsiteY110" fmla="*/ 112074 h 209782"/>
                  <a:gd name="connsiteX111" fmla="*/ 764348 w 1073811"/>
                  <a:gd name="connsiteY111" fmla="*/ 84479 h 209782"/>
                  <a:gd name="connsiteX112" fmla="*/ 741123 w 1073811"/>
                  <a:gd name="connsiteY112" fmla="*/ 75751 h 209782"/>
                  <a:gd name="connsiteX113" fmla="*/ 719861 w 1073811"/>
                  <a:gd name="connsiteY113" fmla="*/ 81660 h 209782"/>
                  <a:gd name="connsiteX114" fmla="*/ 705781 w 1073811"/>
                  <a:gd name="connsiteY114" fmla="*/ 97431 h 209782"/>
                  <a:gd name="connsiteX115" fmla="*/ 701557 w 1073811"/>
                  <a:gd name="connsiteY115" fmla="*/ 125026 h 209782"/>
                  <a:gd name="connsiteX116" fmla="*/ 701557 w 1073811"/>
                  <a:gd name="connsiteY116" fmla="*/ 206825 h 209782"/>
                  <a:gd name="connsiteX117" fmla="*/ 937081 w 1073811"/>
                  <a:gd name="connsiteY117" fmla="*/ 158677 h 209782"/>
                  <a:gd name="connsiteX118" fmla="*/ 963263 w 1073811"/>
                  <a:gd name="connsiteY118" fmla="*/ 161913 h 209782"/>
                  <a:gd name="connsiteX119" fmla="*/ 940317 w 1073811"/>
                  <a:gd name="connsiteY119" fmla="*/ 197533 h 209782"/>
                  <a:gd name="connsiteX120" fmla="*/ 897514 w 1073811"/>
                  <a:gd name="connsiteY120" fmla="*/ 210208 h 209782"/>
                  <a:gd name="connsiteX121" fmla="*/ 845420 w 1073811"/>
                  <a:gd name="connsiteY121" fmla="*/ 190073 h 209782"/>
                  <a:gd name="connsiteX122" fmla="*/ 826273 w 1073811"/>
                  <a:gd name="connsiteY122" fmla="*/ 133337 h 209782"/>
                  <a:gd name="connsiteX123" fmla="*/ 845706 w 1073811"/>
                  <a:gd name="connsiteY123" fmla="*/ 74763 h 209782"/>
                  <a:gd name="connsiteX124" fmla="*/ 896109 w 1073811"/>
                  <a:gd name="connsiteY124" fmla="*/ 53925 h 209782"/>
                  <a:gd name="connsiteX125" fmla="*/ 945106 w 1073811"/>
                  <a:gd name="connsiteY125" fmla="*/ 74346 h 209782"/>
                  <a:gd name="connsiteX126" fmla="*/ 964113 w 1073811"/>
                  <a:gd name="connsiteY126" fmla="*/ 131784 h 209782"/>
                  <a:gd name="connsiteX127" fmla="*/ 963966 w 1073811"/>
                  <a:gd name="connsiteY127" fmla="*/ 138542 h 209782"/>
                  <a:gd name="connsiteX128" fmla="*/ 852464 w 1073811"/>
                  <a:gd name="connsiteY128" fmla="*/ 138542 h 209782"/>
                  <a:gd name="connsiteX129" fmla="*/ 866404 w 1073811"/>
                  <a:gd name="connsiteY129" fmla="*/ 176271 h 209782"/>
                  <a:gd name="connsiteX130" fmla="*/ 897653 w 1073811"/>
                  <a:gd name="connsiteY130" fmla="*/ 189370 h 209782"/>
                  <a:gd name="connsiteX131" fmla="*/ 921449 w 1073811"/>
                  <a:gd name="connsiteY131" fmla="*/ 182048 h 209782"/>
                  <a:gd name="connsiteX132" fmla="*/ 937081 w 1073811"/>
                  <a:gd name="connsiteY132" fmla="*/ 158677 h 209782"/>
                  <a:gd name="connsiteX133" fmla="*/ 853869 w 1073811"/>
                  <a:gd name="connsiteY133" fmla="*/ 117705 h 209782"/>
                  <a:gd name="connsiteX134" fmla="*/ 937359 w 1073811"/>
                  <a:gd name="connsiteY134" fmla="*/ 117705 h 209782"/>
                  <a:gd name="connsiteX135" fmla="*/ 927782 w 1073811"/>
                  <a:gd name="connsiteY135" fmla="*/ 89406 h 209782"/>
                  <a:gd name="connsiteX136" fmla="*/ 896386 w 1073811"/>
                  <a:gd name="connsiteY136" fmla="*/ 74763 h 209782"/>
                  <a:gd name="connsiteX137" fmla="*/ 866960 w 1073811"/>
                  <a:gd name="connsiteY137" fmla="*/ 86448 h 209782"/>
                  <a:gd name="connsiteX138" fmla="*/ 853869 w 1073811"/>
                  <a:gd name="connsiteY138" fmla="*/ 117705 h 209782"/>
                  <a:gd name="connsiteX139" fmla="*/ 992952 w 1073811"/>
                  <a:gd name="connsiteY139" fmla="*/ 206825 h 209782"/>
                  <a:gd name="connsiteX140" fmla="*/ 992952 w 1073811"/>
                  <a:gd name="connsiteY140" fmla="*/ 57308 h 209782"/>
                  <a:gd name="connsiteX141" fmla="*/ 1015759 w 1073811"/>
                  <a:gd name="connsiteY141" fmla="*/ 57308 h 209782"/>
                  <a:gd name="connsiteX142" fmla="*/ 1015759 w 1073811"/>
                  <a:gd name="connsiteY142" fmla="*/ 79976 h 209782"/>
                  <a:gd name="connsiteX143" fmla="*/ 1031808 w 1073811"/>
                  <a:gd name="connsiteY143" fmla="*/ 58999 h 209782"/>
                  <a:gd name="connsiteX144" fmla="*/ 1048135 w 1073811"/>
                  <a:gd name="connsiteY144" fmla="*/ 53925 h 209782"/>
                  <a:gd name="connsiteX145" fmla="*/ 1074186 w 1073811"/>
                  <a:gd name="connsiteY145" fmla="*/ 62096 h 209782"/>
                  <a:gd name="connsiteX146" fmla="*/ 1065459 w 1073811"/>
                  <a:gd name="connsiteY146" fmla="*/ 85606 h 209782"/>
                  <a:gd name="connsiteX147" fmla="*/ 1046868 w 1073811"/>
                  <a:gd name="connsiteY147" fmla="*/ 80115 h 209782"/>
                  <a:gd name="connsiteX148" fmla="*/ 1031947 w 1073811"/>
                  <a:gd name="connsiteY148" fmla="*/ 85182 h 209782"/>
                  <a:gd name="connsiteX149" fmla="*/ 1022517 w 1073811"/>
                  <a:gd name="connsiteY149" fmla="*/ 98983 h 209782"/>
                  <a:gd name="connsiteX150" fmla="*/ 1018292 w 1073811"/>
                  <a:gd name="connsiteY150" fmla="*/ 128548 h 209782"/>
                  <a:gd name="connsiteX151" fmla="*/ 1018292 w 1073811"/>
                  <a:gd name="connsiteY151" fmla="*/ 206825 h 209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</a:cxnLst>
                <a:rect l="l" t="t" r="r" b="b"/>
                <a:pathLst>
                  <a:path w="1073811" h="209782">
                    <a:moveTo>
                      <a:pt x="55141" y="206825"/>
                    </a:moveTo>
                    <a:lnTo>
                      <a:pt x="375" y="425"/>
                    </a:lnTo>
                    <a:lnTo>
                      <a:pt x="28395" y="425"/>
                    </a:lnTo>
                    <a:lnTo>
                      <a:pt x="59791" y="135723"/>
                    </a:lnTo>
                    <a:cubicBezTo>
                      <a:pt x="63166" y="149903"/>
                      <a:pt x="66077" y="163975"/>
                      <a:pt x="68518" y="177962"/>
                    </a:cubicBezTo>
                    <a:cubicBezTo>
                      <a:pt x="73770" y="155905"/>
                      <a:pt x="76867" y="143192"/>
                      <a:pt x="77809" y="139809"/>
                    </a:cubicBezTo>
                    <a:lnTo>
                      <a:pt x="117090" y="425"/>
                    </a:lnTo>
                    <a:lnTo>
                      <a:pt x="150039" y="425"/>
                    </a:lnTo>
                    <a:lnTo>
                      <a:pt x="179604" y="104892"/>
                    </a:lnTo>
                    <a:cubicBezTo>
                      <a:pt x="187018" y="130796"/>
                      <a:pt x="192362" y="155155"/>
                      <a:pt x="195653" y="177962"/>
                    </a:cubicBezTo>
                    <a:cubicBezTo>
                      <a:pt x="198278" y="164918"/>
                      <a:pt x="201708" y="149950"/>
                      <a:pt x="205925" y="133051"/>
                    </a:cubicBezTo>
                    <a:lnTo>
                      <a:pt x="238309" y="425"/>
                    </a:lnTo>
                    <a:lnTo>
                      <a:pt x="265765" y="425"/>
                    </a:lnTo>
                    <a:lnTo>
                      <a:pt x="209169" y="206825"/>
                    </a:lnTo>
                    <a:lnTo>
                      <a:pt x="182839" y="206825"/>
                    </a:lnTo>
                    <a:lnTo>
                      <a:pt x="139334" y="49561"/>
                    </a:lnTo>
                    <a:cubicBezTo>
                      <a:pt x="135673" y="36424"/>
                      <a:pt x="133518" y="28353"/>
                      <a:pt x="132862" y="25349"/>
                    </a:cubicBezTo>
                    <a:cubicBezTo>
                      <a:pt x="130699" y="34825"/>
                      <a:pt x="128683" y="42896"/>
                      <a:pt x="126807" y="49561"/>
                    </a:cubicBezTo>
                    <a:lnTo>
                      <a:pt x="83015" y="206825"/>
                    </a:lnTo>
                    <a:close/>
                    <a:moveTo>
                      <a:pt x="383300" y="158677"/>
                    </a:moveTo>
                    <a:lnTo>
                      <a:pt x="409489" y="161913"/>
                    </a:lnTo>
                    <a:cubicBezTo>
                      <a:pt x="405358" y="177213"/>
                      <a:pt x="397712" y="189084"/>
                      <a:pt x="386536" y="197533"/>
                    </a:cubicBezTo>
                    <a:cubicBezTo>
                      <a:pt x="375368" y="205983"/>
                      <a:pt x="361103" y="210208"/>
                      <a:pt x="343740" y="210208"/>
                    </a:cubicBezTo>
                    <a:cubicBezTo>
                      <a:pt x="321868" y="210208"/>
                      <a:pt x="304506" y="203496"/>
                      <a:pt x="291646" y="190073"/>
                    </a:cubicBezTo>
                    <a:cubicBezTo>
                      <a:pt x="278879" y="176557"/>
                      <a:pt x="272500" y="157642"/>
                      <a:pt x="272500" y="133337"/>
                    </a:cubicBezTo>
                    <a:cubicBezTo>
                      <a:pt x="272500" y="108182"/>
                      <a:pt x="278972" y="88657"/>
                      <a:pt x="291924" y="74763"/>
                    </a:cubicBezTo>
                    <a:cubicBezTo>
                      <a:pt x="304884" y="60876"/>
                      <a:pt x="321683" y="53925"/>
                      <a:pt x="342335" y="53925"/>
                    </a:cubicBezTo>
                    <a:cubicBezTo>
                      <a:pt x="362323" y="53925"/>
                      <a:pt x="378658" y="60729"/>
                      <a:pt x="391324" y="74346"/>
                    </a:cubicBezTo>
                    <a:cubicBezTo>
                      <a:pt x="403998" y="87954"/>
                      <a:pt x="410331" y="107101"/>
                      <a:pt x="410331" y="131784"/>
                    </a:cubicBezTo>
                    <a:cubicBezTo>
                      <a:pt x="410331" y="133283"/>
                      <a:pt x="410285" y="135538"/>
                      <a:pt x="410192" y="138542"/>
                    </a:cubicBezTo>
                    <a:lnTo>
                      <a:pt x="298690" y="138542"/>
                    </a:lnTo>
                    <a:cubicBezTo>
                      <a:pt x="299625" y="154970"/>
                      <a:pt x="304274" y="167544"/>
                      <a:pt x="312623" y="176271"/>
                    </a:cubicBezTo>
                    <a:cubicBezTo>
                      <a:pt x="320980" y="185006"/>
                      <a:pt x="331399" y="189370"/>
                      <a:pt x="343879" y="189370"/>
                    </a:cubicBezTo>
                    <a:cubicBezTo>
                      <a:pt x="353171" y="189370"/>
                      <a:pt x="361103" y="186929"/>
                      <a:pt x="367675" y="182048"/>
                    </a:cubicBezTo>
                    <a:cubicBezTo>
                      <a:pt x="374248" y="177167"/>
                      <a:pt x="379453" y="169374"/>
                      <a:pt x="383300" y="158677"/>
                    </a:cubicBezTo>
                    <a:close/>
                    <a:moveTo>
                      <a:pt x="300096" y="117705"/>
                    </a:moveTo>
                    <a:lnTo>
                      <a:pt x="383585" y="117705"/>
                    </a:lnTo>
                    <a:cubicBezTo>
                      <a:pt x="382458" y="105131"/>
                      <a:pt x="379268" y="95693"/>
                      <a:pt x="374008" y="89406"/>
                    </a:cubicBezTo>
                    <a:cubicBezTo>
                      <a:pt x="365938" y="79644"/>
                      <a:pt x="355472" y="74763"/>
                      <a:pt x="342613" y="74763"/>
                    </a:cubicBezTo>
                    <a:cubicBezTo>
                      <a:pt x="330974" y="74763"/>
                      <a:pt x="321165" y="78663"/>
                      <a:pt x="313187" y="86448"/>
                    </a:cubicBezTo>
                    <a:cubicBezTo>
                      <a:pt x="305301" y="94241"/>
                      <a:pt x="300937" y="104660"/>
                      <a:pt x="300096" y="117705"/>
                    </a:cubicBezTo>
                    <a:close/>
                    <a:moveTo>
                      <a:pt x="537018" y="188381"/>
                    </a:moveTo>
                    <a:cubicBezTo>
                      <a:pt x="527634" y="196360"/>
                      <a:pt x="518575" y="201990"/>
                      <a:pt x="509847" y="205280"/>
                    </a:cubicBezTo>
                    <a:cubicBezTo>
                      <a:pt x="501212" y="208562"/>
                      <a:pt x="491921" y="210208"/>
                      <a:pt x="481973" y="210208"/>
                    </a:cubicBezTo>
                    <a:cubicBezTo>
                      <a:pt x="465546" y="210208"/>
                      <a:pt x="452926" y="206215"/>
                      <a:pt x="444098" y="198236"/>
                    </a:cubicBezTo>
                    <a:cubicBezTo>
                      <a:pt x="435278" y="190165"/>
                      <a:pt x="430868" y="179885"/>
                      <a:pt x="430868" y="167405"/>
                    </a:cubicBezTo>
                    <a:cubicBezTo>
                      <a:pt x="430868" y="160083"/>
                      <a:pt x="432505" y="153418"/>
                      <a:pt x="435795" y="147409"/>
                    </a:cubicBezTo>
                    <a:cubicBezTo>
                      <a:pt x="439170" y="141315"/>
                      <a:pt x="443534" y="136434"/>
                      <a:pt x="448886" y="132773"/>
                    </a:cubicBezTo>
                    <a:cubicBezTo>
                      <a:pt x="454332" y="129112"/>
                      <a:pt x="460433" y="126339"/>
                      <a:pt x="467191" y="124463"/>
                    </a:cubicBezTo>
                    <a:cubicBezTo>
                      <a:pt x="472165" y="123150"/>
                      <a:pt x="479672" y="121883"/>
                      <a:pt x="489712" y="120663"/>
                    </a:cubicBezTo>
                    <a:cubicBezTo>
                      <a:pt x="510179" y="118222"/>
                      <a:pt x="525240" y="115310"/>
                      <a:pt x="534909" y="111935"/>
                    </a:cubicBezTo>
                    <a:cubicBezTo>
                      <a:pt x="535002" y="108460"/>
                      <a:pt x="535048" y="106251"/>
                      <a:pt x="535048" y="105316"/>
                    </a:cubicBezTo>
                    <a:cubicBezTo>
                      <a:pt x="535048" y="94990"/>
                      <a:pt x="532654" y="87715"/>
                      <a:pt x="527866" y="83490"/>
                    </a:cubicBezTo>
                    <a:cubicBezTo>
                      <a:pt x="521393" y="77767"/>
                      <a:pt x="511770" y="74902"/>
                      <a:pt x="499004" y="74902"/>
                    </a:cubicBezTo>
                    <a:cubicBezTo>
                      <a:pt x="487086" y="74902"/>
                      <a:pt x="478266" y="77018"/>
                      <a:pt x="472535" y="81243"/>
                    </a:cubicBezTo>
                    <a:cubicBezTo>
                      <a:pt x="466905" y="85367"/>
                      <a:pt x="462727" y="92735"/>
                      <a:pt x="460008" y="103347"/>
                    </a:cubicBezTo>
                    <a:lnTo>
                      <a:pt x="435231" y="99964"/>
                    </a:lnTo>
                    <a:cubicBezTo>
                      <a:pt x="437479" y="89360"/>
                      <a:pt x="441186" y="80818"/>
                      <a:pt x="446353" y="74346"/>
                    </a:cubicBezTo>
                    <a:cubicBezTo>
                      <a:pt x="451513" y="67773"/>
                      <a:pt x="458973" y="62753"/>
                      <a:pt x="468736" y="59277"/>
                    </a:cubicBezTo>
                    <a:cubicBezTo>
                      <a:pt x="478498" y="55709"/>
                      <a:pt x="489813" y="53925"/>
                      <a:pt x="502664" y="53925"/>
                    </a:cubicBezTo>
                    <a:cubicBezTo>
                      <a:pt x="515431" y="53925"/>
                      <a:pt x="525803" y="55431"/>
                      <a:pt x="533782" y="58435"/>
                    </a:cubicBezTo>
                    <a:cubicBezTo>
                      <a:pt x="541760" y="61440"/>
                      <a:pt x="547630" y="65240"/>
                      <a:pt x="551383" y="69835"/>
                    </a:cubicBezTo>
                    <a:cubicBezTo>
                      <a:pt x="555137" y="74346"/>
                      <a:pt x="557763" y="80069"/>
                      <a:pt x="559269" y="87012"/>
                    </a:cubicBezTo>
                    <a:cubicBezTo>
                      <a:pt x="560111" y="91329"/>
                      <a:pt x="560535" y="99122"/>
                      <a:pt x="560535" y="110383"/>
                    </a:cubicBezTo>
                    <a:lnTo>
                      <a:pt x="560535" y="144173"/>
                    </a:lnTo>
                    <a:cubicBezTo>
                      <a:pt x="560535" y="167737"/>
                      <a:pt x="561053" y="182658"/>
                      <a:pt x="562080" y="188945"/>
                    </a:cubicBezTo>
                    <a:cubicBezTo>
                      <a:pt x="563208" y="195139"/>
                      <a:pt x="565371" y="201102"/>
                      <a:pt x="568560" y="206825"/>
                    </a:cubicBezTo>
                    <a:lnTo>
                      <a:pt x="542092" y="206825"/>
                    </a:lnTo>
                    <a:cubicBezTo>
                      <a:pt x="539458" y="201573"/>
                      <a:pt x="537775" y="195425"/>
                      <a:pt x="537018" y="188381"/>
                    </a:cubicBezTo>
                    <a:close/>
                    <a:moveTo>
                      <a:pt x="534909" y="131784"/>
                    </a:moveTo>
                    <a:cubicBezTo>
                      <a:pt x="525711" y="135538"/>
                      <a:pt x="511917" y="138728"/>
                      <a:pt x="493520" y="141361"/>
                    </a:cubicBezTo>
                    <a:cubicBezTo>
                      <a:pt x="483101" y="142860"/>
                      <a:pt x="475733" y="144551"/>
                      <a:pt x="471415" y="146428"/>
                    </a:cubicBezTo>
                    <a:cubicBezTo>
                      <a:pt x="467098" y="148305"/>
                      <a:pt x="463762" y="151070"/>
                      <a:pt x="461414" y="154731"/>
                    </a:cubicBezTo>
                    <a:cubicBezTo>
                      <a:pt x="459074" y="158299"/>
                      <a:pt x="457900" y="162292"/>
                      <a:pt x="457900" y="166702"/>
                    </a:cubicBezTo>
                    <a:cubicBezTo>
                      <a:pt x="457900" y="173460"/>
                      <a:pt x="460433" y="179090"/>
                      <a:pt x="465499" y="183593"/>
                    </a:cubicBezTo>
                    <a:cubicBezTo>
                      <a:pt x="470659" y="188103"/>
                      <a:pt x="478173" y="190351"/>
                      <a:pt x="488028" y="190351"/>
                    </a:cubicBezTo>
                    <a:cubicBezTo>
                      <a:pt x="497791" y="190351"/>
                      <a:pt x="506472" y="188242"/>
                      <a:pt x="514072" y="184017"/>
                    </a:cubicBezTo>
                    <a:cubicBezTo>
                      <a:pt x="521672" y="179700"/>
                      <a:pt x="527263" y="173830"/>
                      <a:pt x="530824" y="166416"/>
                    </a:cubicBezTo>
                    <a:cubicBezTo>
                      <a:pt x="533550" y="160693"/>
                      <a:pt x="534909" y="152244"/>
                      <a:pt x="534909" y="141076"/>
                    </a:cubicBezTo>
                    <a:close/>
                    <a:moveTo>
                      <a:pt x="653293" y="184157"/>
                    </a:moveTo>
                    <a:lnTo>
                      <a:pt x="656954" y="206547"/>
                    </a:lnTo>
                    <a:cubicBezTo>
                      <a:pt x="649818" y="208045"/>
                      <a:pt x="643438" y="208794"/>
                      <a:pt x="637800" y="208794"/>
                    </a:cubicBezTo>
                    <a:cubicBezTo>
                      <a:pt x="628601" y="208794"/>
                      <a:pt x="621473" y="207342"/>
                      <a:pt x="616406" y="204430"/>
                    </a:cubicBezTo>
                    <a:cubicBezTo>
                      <a:pt x="611332" y="201526"/>
                      <a:pt x="607772" y="197719"/>
                      <a:pt x="605702" y="193031"/>
                    </a:cubicBezTo>
                    <a:cubicBezTo>
                      <a:pt x="603640" y="188242"/>
                      <a:pt x="602605" y="178248"/>
                      <a:pt x="602605" y="163041"/>
                    </a:cubicBezTo>
                    <a:lnTo>
                      <a:pt x="602605" y="77018"/>
                    </a:lnTo>
                    <a:lnTo>
                      <a:pt x="584022" y="77018"/>
                    </a:lnTo>
                    <a:lnTo>
                      <a:pt x="584022" y="57308"/>
                    </a:lnTo>
                    <a:lnTo>
                      <a:pt x="602605" y="57308"/>
                    </a:lnTo>
                    <a:lnTo>
                      <a:pt x="602605" y="20282"/>
                    </a:lnTo>
                    <a:lnTo>
                      <a:pt x="627806" y="5075"/>
                    </a:lnTo>
                    <a:lnTo>
                      <a:pt x="627806" y="57308"/>
                    </a:lnTo>
                    <a:lnTo>
                      <a:pt x="653293" y="57308"/>
                    </a:lnTo>
                    <a:lnTo>
                      <a:pt x="653293" y="77018"/>
                    </a:lnTo>
                    <a:lnTo>
                      <a:pt x="627806" y="77018"/>
                    </a:lnTo>
                    <a:lnTo>
                      <a:pt x="627806" y="164446"/>
                    </a:lnTo>
                    <a:cubicBezTo>
                      <a:pt x="627806" y="171676"/>
                      <a:pt x="628231" y="176325"/>
                      <a:pt x="629073" y="178387"/>
                    </a:cubicBezTo>
                    <a:cubicBezTo>
                      <a:pt x="630015" y="180449"/>
                      <a:pt x="631467" y="182094"/>
                      <a:pt x="633437" y="183315"/>
                    </a:cubicBezTo>
                    <a:cubicBezTo>
                      <a:pt x="635506" y="184535"/>
                      <a:pt x="638410" y="185145"/>
                      <a:pt x="642172" y="185145"/>
                    </a:cubicBezTo>
                    <a:cubicBezTo>
                      <a:pt x="644983" y="185145"/>
                      <a:pt x="648690" y="184813"/>
                      <a:pt x="653293" y="184157"/>
                    </a:cubicBezTo>
                    <a:close/>
                    <a:moveTo>
                      <a:pt x="676216" y="206825"/>
                    </a:moveTo>
                    <a:lnTo>
                      <a:pt x="676216" y="425"/>
                    </a:lnTo>
                    <a:lnTo>
                      <a:pt x="701557" y="425"/>
                    </a:lnTo>
                    <a:lnTo>
                      <a:pt x="701557" y="74485"/>
                    </a:lnTo>
                    <a:cubicBezTo>
                      <a:pt x="713389" y="60776"/>
                      <a:pt x="728310" y="53925"/>
                      <a:pt x="746329" y="53925"/>
                    </a:cubicBezTo>
                    <a:cubicBezTo>
                      <a:pt x="757404" y="53925"/>
                      <a:pt x="767028" y="56134"/>
                      <a:pt x="775191" y="60544"/>
                    </a:cubicBezTo>
                    <a:cubicBezTo>
                      <a:pt x="783355" y="64861"/>
                      <a:pt x="789178" y="70870"/>
                      <a:pt x="792654" y="78563"/>
                    </a:cubicBezTo>
                    <a:cubicBezTo>
                      <a:pt x="796214" y="86263"/>
                      <a:pt x="797999" y="97431"/>
                      <a:pt x="797999" y="112074"/>
                    </a:cubicBezTo>
                    <a:lnTo>
                      <a:pt x="797999" y="206825"/>
                    </a:lnTo>
                    <a:lnTo>
                      <a:pt x="772658" y="206825"/>
                    </a:lnTo>
                    <a:lnTo>
                      <a:pt x="772658" y="112074"/>
                    </a:lnTo>
                    <a:cubicBezTo>
                      <a:pt x="772658" y="99400"/>
                      <a:pt x="769885" y="90202"/>
                      <a:pt x="764348" y="84479"/>
                    </a:cubicBezTo>
                    <a:cubicBezTo>
                      <a:pt x="758910" y="78663"/>
                      <a:pt x="751164" y="75751"/>
                      <a:pt x="741123" y="75751"/>
                    </a:cubicBezTo>
                    <a:cubicBezTo>
                      <a:pt x="733608" y="75751"/>
                      <a:pt x="726526" y="77721"/>
                      <a:pt x="719861" y="81660"/>
                    </a:cubicBezTo>
                    <a:cubicBezTo>
                      <a:pt x="713288" y="85514"/>
                      <a:pt x="708600" y="90766"/>
                      <a:pt x="705781" y="97431"/>
                    </a:cubicBezTo>
                    <a:cubicBezTo>
                      <a:pt x="702970" y="104096"/>
                      <a:pt x="701557" y="113295"/>
                      <a:pt x="701557" y="125026"/>
                    </a:cubicBezTo>
                    <a:lnTo>
                      <a:pt x="701557" y="206825"/>
                    </a:lnTo>
                    <a:close/>
                    <a:moveTo>
                      <a:pt x="937081" y="158677"/>
                    </a:moveTo>
                    <a:lnTo>
                      <a:pt x="963263" y="161913"/>
                    </a:lnTo>
                    <a:cubicBezTo>
                      <a:pt x="959131" y="177213"/>
                      <a:pt x="951485" y="189084"/>
                      <a:pt x="940317" y="197533"/>
                    </a:cubicBezTo>
                    <a:cubicBezTo>
                      <a:pt x="929149" y="205983"/>
                      <a:pt x="914876" y="210208"/>
                      <a:pt x="897514" y="210208"/>
                    </a:cubicBezTo>
                    <a:cubicBezTo>
                      <a:pt x="875649" y="210208"/>
                      <a:pt x="858279" y="203496"/>
                      <a:pt x="845420" y="190073"/>
                    </a:cubicBezTo>
                    <a:cubicBezTo>
                      <a:pt x="832661" y="176557"/>
                      <a:pt x="826273" y="157642"/>
                      <a:pt x="826273" y="133337"/>
                    </a:cubicBezTo>
                    <a:cubicBezTo>
                      <a:pt x="826273" y="108182"/>
                      <a:pt x="832754" y="88657"/>
                      <a:pt x="845706" y="74763"/>
                    </a:cubicBezTo>
                    <a:cubicBezTo>
                      <a:pt x="858658" y="60876"/>
                      <a:pt x="875456" y="53925"/>
                      <a:pt x="896109" y="53925"/>
                    </a:cubicBezTo>
                    <a:cubicBezTo>
                      <a:pt x="916096" y="53925"/>
                      <a:pt x="932432" y="60729"/>
                      <a:pt x="945106" y="74346"/>
                    </a:cubicBezTo>
                    <a:cubicBezTo>
                      <a:pt x="957772" y="87954"/>
                      <a:pt x="964113" y="107101"/>
                      <a:pt x="964113" y="131784"/>
                    </a:cubicBezTo>
                    <a:cubicBezTo>
                      <a:pt x="964113" y="133283"/>
                      <a:pt x="964066" y="135538"/>
                      <a:pt x="963966" y="138542"/>
                    </a:cubicBezTo>
                    <a:lnTo>
                      <a:pt x="852464" y="138542"/>
                    </a:lnTo>
                    <a:cubicBezTo>
                      <a:pt x="853398" y="154970"/>
                      <a:pt x="858047" y="167544"/>
                      <a:pt x="866404" y="176271"/>
                    </a:cubicBezTo>
                    <a:cubicBezTo>
                      <a:pt x="874753" y="185006"/>
                      <a:pt x="885172" y="189370"/>
                      <a:pt x="897653" y="189370"/>
                    </a:cubicBezTo>
                    <a:cubicBezTo>
                      <a:pt x="906952" y="189370"/>
                      <a:pt x="914884" y="186929"/>
                      <a:pt x="921449" y="182048"/>
                    </a:cubicBezTo>
                    <a:cubicBezTo>
                      <a:pt x="928021" y="177167"/>
                      <a:pt x="933227" y="169374"/>
                      <a:pt x="937081" y="158677"/>
                    </a:cubicBezTo>
                    <a:close/>
                    <a:moveTo>
                      <a:pt x="853869" y="117705"/>
                    </a:moveTo>
                    <a:lnTo>
                      <a:pt x="937359" y="117705"/>
                    </a:lnTo>
                    <a:cubicBezTo>
                      <a:pt x="936231" y="105131"/>
                      <a:pt x="933042" y="95693"/>
                      <a:pt x="927782" y="89406"/>
                    </a:cubicBezTo>
                    <a:cubicBezTo>
                      <a:pt x="919711" y="79644"/>
                      <a:pt x="909246" y="74763"/>
                      <a:pt x="896386" y="74763"/>
                    </a:cubicBezTo>
                    <a:cubicBezTo>
                      <a:pt x="884747" y="74763"/>
                      <a:pt x="874939" y="78663"/>
                      <a:pt x="866960" y="86448"/>
                    </a:cubicBezTo>
                    <a:cubicBezTo>
                      <a:pt x="859083" y="94241"/>
                      <a:pt x="854719" y="104660"/>
                      <a:pt x="853869" y="117705"/>
                    </a:cubicBezTo>
                    <a:close/>
                    <a:moveTo>
                      <a:pt x="992952" y="206825"/>
                    </a:moveTo>
                    <a:lnTo>
                      <a:pt x="992952" y="57308"/>
                    </a:lnTo>
                    <a:lnTo>
                      <a:pt x="1015759" y="57308"/>
                    </a:lnTo>
                    <a:lnTo>
                      <a:pt x="1015759" y="79976"/>
                    </a:lnTo>
                    <a:cubicBezTo>
                      <a:pt x="1021575" y="69364"/>
                      <a:pt x="1026927" y="62374"/>
                      <a:pt x="1031808" y="58999"/>
                    </a:cubicBezTo>
                    <a:cubicBezTo>
                      <a:pt x="1036782" y="55617"/>
                      <a:pt x="1042227" y="53925"/>
                      <a:pt x="1048135" y="53925"/>
                    </a:cubicBezTo>
                    <a:cubicBezTo>
                      <a:pt x="1056677" y="53925"/>
                      <a:pt x="1065359" y="56651"/>
                      <a:pt x="1074186" y="62096"/>
                    </a:cubicBezTo>
                    <a:lnTo>
                      <a:pt x="1065459" y="85606"/>
                    </a:lnTo>
                    <a:cubicBezTo>
                      <a:pt x="1059257" y="81945"/>
                      <a:pt x="1053063" y="80115"/>
                      <a:pt x="1046868" y="80115"/>
                    </a:cubicBezTo>
                    <a:cubicBezTo>
                      <a:pt x="1041331" y="80115"/>
                      <a:pt x="1036357" y="81806"/>
                      <a:pt x="1031947" y="85182"/>
                    </a:cubicBezTo>
                    <a:cubicBezTo>
                      <a:pt x="1027537" y="88472"/>
                      <a:pt x="1024394" y="93067"/>
                      <a:pt x="1022517" y="98983"/>
                    </a:cubicBezTo>
                    <a:cubicBezTo>
                      <a:pt x="1019698" y="107989"/>
                      <a:pt x="1018292" y="117844"/>
                      <a:pt x="1018292" y="128548"/>
                    </a:cubicBezTo>
                    <a:lnTo>
                      <a:pt x="1018292" y="206825"/>
                    </a:lnTo>
                    <a:close/>
                  </a:path>
                </a:pathLst>
              </a:custGeom>
              <a:solidFill>
                <a:srgbClr val="000000"/>
              </a:solidFill>
              <a:ln w="535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11" name="Graphic 5">
              <a:extLst>
                <a:ext uri="{FF2B5EF4-FFF2-40B4-BE49-F238E27FC236}">
                  <a16:creationId xmlns:a16="http://schemas.microsoft.com/office/drawing/2014/main" id="{2C05D925-1D3A-B9BD-69FE-941F70123BFB}"/>
                </a:ext>
              </a:extLst>
            </p:cNvPr>
            <p:cNvGrpSpPr/>
            <p:nvPr/>
          </p:nvGrpSpPr>
          <p:grpSpPr>
            <a:xfrm>
              <a:off x="3735753" y="3651007"/>
              <a:ext cx="4127354" cy="744224"/>
              <a:chOff x="3735753" y="3651007"/>
              <a:chExt cx="4127354" cy="744224"/>
            </a:xfrm>
          </p:grpSpPr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7A45A0C6-0C11-9CDF-735B-DC4C6C0E72EB}"/>
                  </a:ext>
                </a:extLst>
              </p:cNvPr>
              <p:cNvSpPr/>
              <p:nvPr/>
            </p:nvSpPr>
            <p:spPr>
              <a:xfrm>
                <a:off x="3762560" y="3677815"/>
                <a:ext cx="4073738" cy="690600"/>
              </a:xfrm>
              <a:custGeom>
                <a:avLst/>
                <a:gdLst>
                  <a:gd name="connsiteX0" fmla="*/ -27 w 4073738"/>
                  <a:gd name="connsiteY0" fmla="*/ -170 h 690600"/>
                  <a:gd name="connsiteX1" fmla="*/ 4073712 w 4073738"/>
                  <a:gd name="connsiteY1" fmla="*/ -170 h 690600"/>
                  <a:gd name="connsiteX2" fmla="*/ 4073712 w 4073738"/>
                  <a:gd name="connsiteY2" fmla="*/ 690430 h 690600"/>
                  <a:gd name="connsiteX3" fmla="*/ -27 w 4073738"/>
                  <a:gd name="connsiteY3" fmla="*/ 690430 h 69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73738" h="690600">
                    <a:moveTo>
                      <a:pt x="-27" y="-170"/>
                    </a:moveTo>
                    <a:lnTo>
                      <a:pt x="4073712" y="-170"/>
                    </a:lnTo>
                    <a:lnTo>
                      <a:pt x="4073712" y="690430"/>
                    </a:lnTo>
                    <a:lnTo>
                      <a:pt x="-27" y="690430"/>
                    </a:lnTo>
                    <a:close/>
                  </a:path>
                </a:pathLst>
              </a:custGeom>
              <a:solidFill>
                <a:srgbClr val="D5FFD5"/>
              </a:solidFill>
              <a:ln w="77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19446FAB-937D-8C96-2B83-6BB4D5CBD823}"/>
                  </a:ext>
                </a:extLst>
              </p:cNvPr>
              <p:cNvSpPr/>
              <p:nvPr/>
            </p:nvSpPr>
            <p:spPr>
              <a:xfrm>
                <a:off x="3735753" y="3651007"/>
                <a:ext cx="4127354" cy="744224"/>
              </a:xfrm>
              <a:custGeom>
                <a:avLst/>
                <a:gdLst>
                  <a:gd name="connsiteX0" fmla="*/ -27 w 4127354"/>
                  <a:gd name="connsiteY0" fmla="*/ -170 h 744224"/>
                  <a:gd name="connsiteX1" fmla="*/ -27 w 4127354"/>
                  <a:gd name="connsiteY1" fmla="*/ 744054 h 744224"/>
                  <a:gd name="connsiteX2" fmla="*/ 4127327 w 4127354"/>
                  <a:gd name="connsiteY2" fmla="*/ 744054 h 744224"/>
                  <a:gd name="connsiteX3" fmla="*/ 4127327 w 4127354"/>
                  <a:gd name="connsiteY3" fmla="*/ -170 h 744224"/>
                  <a:gd name="connsiteX4" fmla="*/ 53581 w 4127354"/>
                  <a:gd name="connsiteY4" fmla="*/ 53461 h 744224"/>
                  <a:gd name="connsiteX5" fmla="*/ 4073719 w 4127354"/>
                  <a:gd name="connsiteY5" fmla="*/ 53461 h 744224"/>
                  <a:gd name="connsiteX6" fmla="*/ 4073719 w 4127354"/>
                  <a:gd name="connsiteY6" fmla="*/ 690423 h 744224"/>
                  <a:gd name="connsiteX7" fmla="*/ 53581 w 4127354"/>
                  <a:gd name="connsiteY7" fmla="*/ 690423 h 744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27354" h="744224">
                    <a:moveTo>
                      <a:pt x="-27" y="-170"/>
                    </a:moveTo>
                    <a:lnTo>
                      <a:pt x="-27" y="744054"/>
                    </a:lnTo>
                    <a:lnTo>
                      <a:pt x="4127327" y="744054"/>
                    </a:lnTo>
                    <a:lnTo>
                      <a:pt x="4127327" y="-170"/>
                    </a:lnTo>
                    <a:close/>
                    <a:moveTo>
                      <a:pt x="53581" y="53461"/>
                    </a:moveTo>
                    <a:lnTo>
                      <a:pt x="4073719" y="53461"/>
                    </a:lnTo>
                    <a:lnTo>
                      <a:pt x="4073719" y="690423"/>
                    </a:lnTo>
                    <a:lnTo>
                      <a:pt x="53581" y="690423"/>
                    </a:lnTo>
                    <a:close/>
                  </a:path>
                </a:pathLst>
              </a:custGeom>
              <a:solidFill>
                <a:srgbClr val="008000"/>
              </a:solidFill>
              <a:ln w="77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831DDF7-ED7B-316B-8C51-84D3736516C4}"/>
                </a:ext>
              </a:extLst>
            </p:cNvPr>
            <p:cNvSpPr/>
            <p:nvPr/>
          </p:nvSpPr>
          <p:spPr>
            <a:xfrm>
              <a:off x="3996949" y="3889574"/>
              <a:ext cx="3650938" cy="209782"/>
            </a:xfrm>
            <a:custGeom>
              <a:avLst/>
              <a:gdLst>
                <a:gd name="connsiteX0" fmla="*/ 129 w 3650938"/>
                <a:gd name="connsiteY0" fmla="*/ 206585 h 209782"/>
                <a:gd name="connsiteX1" fmla="*/ 129 w 3650938"/>
                <a:gd name="connsiteY1" fmla="*/ 186 h 209782"/>
                <a:gd name="connsiteX2" fmla="*/ 87843 w 3650938"/>
                <a:gd name="connsiteY2" fmla="*/ 186 h 209782"/>
                <a:gd name="connsiteX3" fmla="*/ 135852 w 3650938"/>
                <a:gd name="connsiteY3" fmla="*/ 5816 h 209782"/>
                <a:gd name="connsiteX4" fmla="*/ 159925 w 3650938"/>
                <a:gd name="connsiteY4" fmla="*/ 25526 h 209782"/>
                <a:gd name="connsiteX5" fmla="*/ 168939 w 3650938"/>
                <a:gd name="connsiteY5" fmla="*/ 58049 h 209782"/>
                <a:gd name="connsiteX6" fmla="*/ 155284 w 3650938"/>
                <a:gd name="connsiteY6" fmla="*/ 96489 h 209782"/>
                <a:gd name="connsiteX7" fmla="*/ 114450 w 3650938"/>
                <a:gd name="connsiteY7" fmla="*/ 115496 h 209782"/>
                <a:gd name="connsiteX8" fmla="*/ 136701 w 3650938"/>
                <a:gd name="connsiteY8" fmla="*/ 132812 h 209782"/>
                <a:gd name="connsiteX9" fmla="*/ 160489 w 3650938"/>
                <a:gd name="connsiteY9" fmla="*/ 166323 h 209782"/>
                <a:gd name="connsiteX10" fmla="*/ 185691 w 3650938"/>
                <a:gd name="connsiteY10" fmla="*/ 206585 h 209782"/>
                <a:gd name="connsiteX11" fmla="*/ 135852 w 3650938"/>
                <a:gd name="connsiteY11" fmla="*/ 206585 h 209782"/>
                <a:gd name="connsiteX12" fmla="*/ 105723 w 3650938"/>
                <a:gd name="connsiteY12" fmla="*/ 161674 h 209782"/>
                <a:gd name="connsiteX13" fmla="*/ 83758 w 3650938"/>
                <a:gd name="connsiteY13" fmla="*/ 131406 h 209782"/>
                <a:gd name="connsiteX14" fmla="*/ 71230 w 3650938"/>
                <a:gd name="connsiteY14" fmla="*/ 122818 h 209782"/>
                <a:gd name="connsiteX15" fmla="*/ 50253 w 3650938"/>
                <a:gd name="connsiteY15" fmla="*/ 120423 h 209782"/>
                <a:gd name="connsiteX16" fmla="*/ 41804 w 3650938"/>
                <a:gd name="connsiteY16" fmla="*/ 120423 h 209782"/>
                <a:gd name="connsiteX17" fmla="*/ 41804 w 3650938"/>
                <a:gd name="connsiteY17" fmla="*/ 206585 h 209782"/>
                <a:gd name="connsiteX18" fmla="*/ 41804 w 3650938"/>
                <a:gd name="connsiteY18" fmla="*/ 87475 h 209782"/>
                <a:gd name="connsiteX19" fmla="*/ 72636 w 3650938"/>
                <a:gd name="connsiteY19" fmla="*/ 87475 h 209782"/>
                <a:gd name="connsiteX20" fmla="*/ 110086 w 3650938"/>
                <a:gd name="connsiteY20" fmla="*/ 84942 h 209782"/>
                <a:gd name="connsiteX21" fmla="*/ 121772 w 3650938"/>
                <a:gd name="connsiteY21" fmla="*/ 76215 h 209782"/>
                <a:gd name="connsiteX22" fmla="*/ 125997 w 3650938"/>
                <a:gd name="connsiteY22" fmla="*/ 60729 h 209782"/>
                <a:gd name="connsiteX23" fmla="*/ 120366 w 3650938"/>
                <a:gd name="connsiteY23" fmla="*/ 43977 h 209782"/>
                <a:gd name="connsiteX24" fmla="*/ 104742 w 3650938"/>
                <a:gd name="connsiteY24" fmla="*/ 35806 h 209782"/>
                <a:gd name="connsiteX25" fmla="*/ 74327 w 3650938"/>
                <a:gd name="connsiteY25" fmla="*/ 35103 h 209782"/>
                <a:gd name="connsiteX26" fmla="*/ 41804 w 3650938"/>
                <a:gd name="connsiteY26" fmla="*/ 35103 h 209782"/>
                <a:gd name="connsiteX27" fmla="*/ 292667 w 3650938"/>
                <a:gd name="connsiteY27" fmla="*/ 159002 h 209782"/>
                <a:gd name="connsiteX28" fmla="*/ 332095 w 3650938"/>
                <a:gd name="connsiteY28" fmla="*/ 165613 h 209782"/>
                <a:gd name="connsiteX29" fmla="*/ 308013 w 3650938"/>
                <a:gd name="connsiteY29" fmla="*/ 198700 h 209782"/>
                <a:gd name="connsiteX30" fmla="*/ 267049 w 3650938"/>
                <a:gd name="connsiteY30" fmla="*/ 209968 h 209782"/>
                <a:gd name="connsiteX31" fmla="*/ 209324 w 3650938"/>
                <a:gd name="connsiteY31" fmla="*/ 184481 h 209782"/>
                <a:gd name="connsiteX32" fmla="*/ 194542 w 3650938"/>
                <a:gd name="connsiteY32" fmla="*/ 132951 h 209782"/>
                <a:gd name="connsiteX33" fmla="*/ 213966 w 3650938"/>
                <a:gd name="connsiteY33" fmla="*/ 74809 h 209782"/>
                <a:gd name="connsiteX34" fmla="*/ 263102 w 3650938"/>
                <a:gd name="connsiteY34" fmla="*/ 53686 h 209782"/>
                <a:gd name="connsiteX35" fmla="*/ 315760 w 3650938"/>
                <a:gd name="connsiteY35" fmla="*/ 75790 h 209782"/>
                <a:gd name="connsiteX36" fmla="*/ 334203 w 3650938"/>
                <a:gd name="connsiteY36" fmla="*/ 143230 h 209782"/>
                <a:gd name="connsiteX37" fmla="*/ 235089 w 3650938"/>
                <a:gd name="connsiteY37" fmla="*/ 143230 h 209782"/>
                <a:gd name="connsiteX38" fmla="*/ 244659 w 3650938"/>
                <a:gd name="connsiteY38" fmla="*/ 170687 h 209782"/>
                <a:gd name="connsiteX39" fmla="*/ 267466 w 3650938"/>
                <a:gd name="connsiteY39" fmla="*/ 180403 h 209782"/>
                <a:gd name="connsiteX40" fmla="*/ 283098 w 3650938"/>
                <a:gd name="connsiteY40" fmla="*/ 175329 h 209782"/>
                <a:gd name="connsiteX41" fmla="*/ 292667 w 3650938"/>
                <a:gd name="connsiteY41" fmla="*/ 159002 h 209782"/>
                <a:gd name="connsiteX42" fmla="*/ 294922 w 3650938"/>
                <a:gd name="connsiteY42" fmla="*/ 119018 h 209782"/>
                <a:gd name="connsiteX43" fmla="*/ 286056 w 3650938"/>
                <a:gd name="connsiteY43" fmla="*/ 92967 h 209782"/>
                <a:gd name="connsiteX44" fmla="*/ 265496 w 3650938"/>
                <a:gd name="connsiteY44" fmla="*/ 83961 h 209782"/>
                <a:gd name="connsiteX45" fmla="*/ 244095 w 3650938"/>
                <a:gd name="connsiteY45" fmla="*/ 93392 h 209782"/>
                <a:gd name="connsiteX46" fmla="*/ 235792 w 3650938"/>
                <a:gd name="connsiteY46" fmla="*/ 119018 h 209782"/>
                <a:gd name="connsiteX47" fmla="*/ 350654 w 3650938"/>
                <a:gd name="connsiteY47" fmla="*/ 163929 h 209782"/>
                <a:gd name="connsiteX48" fmla="*/ 390352 w 3650938"/>
                <a:gd name="connsiteY48" fmla="*/ 157874 h 209782"/>
                <a:gd name="connsiteX49" fmla="*/ 400632 w 3650938"/>
                <a:gd name="connsiteY49" fmla="*/ 175476 h 209782"/>
                <a:gd name="connsiteX50" fmla="*/ 422311 w 3650938"/>
                <a:gd name="connsiteY50" fmla="*/ 181384 h 209782"/>
                <a:gd name="connsiteX51" fmla="*/ 445404 w 3650938"/>
                <a:gd name="connsiteY51" fmla="*/ 175753 h 209782"/>
                <a:gd name="connsiteX52" fmla="*/ 450618 w 3650938"/>
                <a:gd name="connsiteY52" fmla="*/ 165196 h 209782"/>
                <a:gd name="connsiteX53" fmla="*/ 447799 w 3650938"/>
                <a:gd name="connsiteY53" fmla="*/ 157735 h 209782"/>
                <a:gd name="connsiteX54" fmla="*/ 434561 w 3650938"/>
                <a:gd name="connsiteY54" fmla="*/ 152522 h 209782"/>
                <a:gd name="connsiteX55" fmla="*/ 373886 w 3650938"/>
                <a:gd name="connsiteY55" fmla="*/ 133236 h 209782"/>
                <a:gd name="connsiteX56" fmla="*/ 356145 w 3650938"/>
                <a:gd name="connsiteY56" fmla="*/ 99586 h 209782"/>
                <a:gd name="connsiteX57" fmla="*/ 371492 w 3650938"/>
                <a:gd name="connsiteY57" fmla="*/ 66924 h 209782"/>
                <a:gd name="connsiteX58" fmla="*/ 419075 w 3650938"/>
                <a:gd name="connsiteY58" fmla="*/ 53686 h 209782"/>
                <a:gd name="connsiteX59" fmla="*/ 464690 w 3650938"/>
                <a:gd name="connsiteY59" fmla="*/ 63687 h 209782"/>
                <a:gd name="connsiteX60" fmla="*/ 485249 w 3650938"/>
                <a:gd name="connsiteY60" fmla="*/ 93252 h 209782"/>
                <a:gd name="connsiteX61" fmla="*/ 447938 w 3650938"/>
                <a:gd name="connsiteY61" fmla="*/ 100149 h 209782"/>
                <a:gd name="connsiteX62" fmla="*/ 438785 w 3650938"/>
                <a:gd name="connsiteY62" fmla="*/ 86773 h 209782"/>
                <a:gd name="connsiteX63" fmla="*/ 419778 w 3650938"/>
                <a:gd name="connsiteY63" fmla="*/ 82131 h 209782"/>
                <a:gd name="connsiteX64" fmla="*/ 397396 w 3650938"/>
                <a:gd name="connsiteY64" fmla="*/ 86495 h 209782"/>
                <a:gd name="connsiteX65" fmla="*/ 392893 w 3650938"/>
                <a:gd name="connsiteY65" fmla="*/ 94519 h 209782"/>
                <a:gd name="connsiteX66" fmla="*/ 396832 w 3650938"/>
                <a:gd name="connsiteY66" fmla="*/ 101694 h 209782"/>
                <a:gd name="connsiteX67" fmla="*/ 433719 w 3650938"/>
                <a:gd name="connsiteY67" fmla="*/ 112823 h 209782"/>
                <a:gd name="connsiteX68" fmla="*/ 477928 w 3650938"/>
                <a:gd name="connsiteY68" fmla="*/ 130417 h 209782"/>
                <a:gd name="connsiteX69" fmla="*/ 490316 w 3650938"/>
                <a:gd name="connsiteY69" fmla="*/ 159843 h 209782"/>
                <a:gd name="connsiteX70" fmla="*/ 473139 w 3650938"/>
                <a:gd name="connsiteY70" fmla="*/ 195186 h 209782"/>
                <a:gd name="connsiteX71" fmla="*/ 422311 w 3650938"/>
                <a:gd name="connsiteY71" fmla="*/ 209968 h 209782"/>
                <a:gd name="connsiteX72" fmla="*/ 373886 w 3650938"/>
                <a:gd name="connsiteY72" fmla="*/ 197580 h 209782"/>
                <a:gd name="connsiteX73" fmla="*/ 350654 w 3650938"/>
                <a:gd name="connsiteY73" fmla="*/ 163929 h 209782"/>
                <a:gd name="connsiteX74" fmla="*/ 523094 w 3650938"/>
                <a:gd name="connsiteY74" fmla="*/ 36795 h 209782"/>
                <a:gd name="connsiteX75" fmla="*/ 523094 w 3650938"/>
                <a:gd name="connsiteY75" fmla="*/ 186 h 209782"/>
                <a:gd name="connsiteX76" fmla="*/ 562661 w 3650938"/>
                <a:gd name="connsiteY76" fmla="*/ 186 h 209782"/>
                <a:gd name="connsiteX77" fmla="*/ 562661 w 3650938"/>
                <a:gd name="connsiteY77" fmla="*/ 36795 h 209782"/>
                <a:gd name="connsiteX78" fmla="*/ 523094 w 3650938"/>
                <a:gd name="connsiteY78" fmla="*/ 206585 h 209782"/>
                <a:gd name="connsiteX79" fmla="*/ 523094 w 3650938"/>
                <a:gd name="connsiteY79" fmla="*/ 57068 h 209782"/>
                <a:gd name="connsiteX80" fmla="*/ 562661 w 3650938"/>
                <a:gd name="connsiteY80" fmla="*/ 57068 h 209782"/>
                <a:gd name="connsiteX81" fmla="*/ 562661 w 3650938"/>
                <a:gd name="connsiteY81" fmla="*/ 206585 h 209782"/>
                <a:gd name="connsiteX82" fmla="*/ 587414 w 3650938"/>
                <a:gd name="connsiteY82" fmla="*/ 163929 h 209782"/>
                <a:gd name="connsiteX83" fmla="*/ 627120 w 3650938"/>
                <a:gd name="connsiteY83" fmla="*/ 157874 h 209782"/>
                <a:gd name="connsiteX84" fmla="*/ 637400 w 3650938"/>
                <a:gd name="connsiteY84" fmla="*/ 175476 h 209782"/>
                <a:gd name="connsiteX85" fmla="*/ 659079 w 3650938"/>
                <a:gd name="connsiteY85" fmla="*/ 181384 h 209782"/>
                <a:gd name="connsiteX86" fmla="*/ 682164 w 3650938"/>
                <a:gd name="connsiteY86" fmla="*/ 175753 h 209782"/>
                <a:gd name="connsiteX87" fmla="*/ 687378 w 3650938"/>
                <a:gd name="connsiteY87" fmla="*/ 165196 h 209782"/>
                <a:gd name="connsiteX88" fmla="*/ 684559 w 3650938"/>
                <a:gd name="connsiteY88" fmla="*/ 157735 h 209782"/>
                <a:gd name="connsiteX89" fmla="*/ 671328 w 3650938"/>
                <a:gd name="connsiteY89" fmla="*/ 152522 h 209782"/>
                <a:gd name="connsiteX90" fmla="*/ 610646 w 3650938"/>
                <a:gd name="connsiteY90" fmla="*/ 133236 h 209782"/>
                <a:gd name="connsiteX91" fmla="*/ 592905 w 3650938"/>
                <a:gd name="connsiteY91" fmla="*/ 99586 h 209782"/>
                <a:gd name="connsiteX92" fmla="*/ 608252 w 3650938"/>
                <a:gd name="connsiteY92" fmla="*/ 66924 h 209782"/>
                <a:gd name="connsiteX93" fmla="*/ 655843 w 3650938"/>
                <a:gd name="connsiteY93" fmla="*/ 53686 h 209782"/>
                <a:gd name="connsiteX94" fmla="*/ 701457 w 3650938"/>
                <a:gd name="connsiteY94" fmla="*/ 63687 h 209782"/>
                <a:gd name="connsiteX95" fmla="*/ 722009 w 3650938"/>
                <a:gd name="connsiteY95" fmla="*/ 93252 h 209782"/>
                <a:gd name="connsiteX96" fmla="*/ 684705 w 3650938"/>
                <a:gd name="connsiteY96" fmla="*/ 100149 h 209782"/>
                <a:gd name="connsiteX97" fmla="*/ 675553 w 3650938"/>
                <a:gd name="connsiteY97" fmla="*/ 86773 h 209782"/>
                <a:gd name="connsiteX98" fmla="*/ 656546 w 3650938"/>
                <a:gd name="connsiteY98" fmla="*/ 82131 h 209782"/>
                <a:gd name="connsiteX99" fmla="*/ 634156 w 3650938"/>
                <a:gd name="connsiteY99" fmla="*/ 86495 h 209782"/>
                <a:gd name="connsiteX100" fmla="*/ 629653 w 3650938"/>
                <a:gd name="connsiteY100" fmla="*/ 94519 h 209782"/>
                <a:gd name="connsiteX101" fmla="*/ 633592 w 3650938"/>
                <a:gd name="connsiteY101" fmla="*/ 101694 h 209782"/>
                <a:gd name="connsiteX102" fmla="*/ 670479 w 3650938"/>
                <a:gd name="connsiteY102" fmla="*/ 112823 h 209782"/>
                <a:gd name="connsiteX103" fmla="*/ 714688 w 3650938"/>
                <a:gd name="connsiteY103" fmla="*/ 130417 h 209782"/>
                <a:gd name="connsiteX104" fmla="*/ 727083 w 3650938"/>
                <a:gd name="connsiteY104" fmla="*/ 159843 h 209782"/>
                <a:gd name="connsiteX105" fmla="*/ 709907 w 3650938"/>
                <a:gd name="connsiteY105" fmla="*/ 195186 h 209782"/>
                <a:gd name="connsiteX106" fmla="*/ 659079 w 3650938"/>
                <a:gd name="connsiteY106" fmla="*/ 209968 h 209782"/>
                <a:gd name="connsiteX107" fmla="*/ 610646 w 3650938"/>
                <a:gd name="connsiteY107" fmla="*/ 197580 h 209782"/>
                <a:gd name="connsiteX108" fmla="*/ 587414 w 3650938"/>
                <a:gd name="connsiteY108" fmla="*/ 163929 h 209782"/>
                <a:gd name="connsiteX109" fmla="*/ 828422 w 3650938"/>
                <a:gd name="connsiteY109" fmla="*/ 57068 h 209782"/>
                <a:gd name="connsiteX110" fmla="*/ 828422 w 3650938"/>
                <a:gd name="connsiteY110" fmla="*/ 88603 h 209782"/>
                <a:gd name="connsiteX111" fmla="*/ 801390 w 3650938"/>
                <a:gd name="connsiteY111" fmla="*/ 88603 h 209782"/>
                <a:gd name="connsiteX112" fmla="*/ 801390 w 3650938"/>
                <a:gd name="connsiteY112" fmla="*/ 148861 h 209782"/>
                <a:gd name="connsiteX113" fmla="*/ 802101 w 3650938"/>
                <a:gd name="connsiteY113" fmla="*/ 170262 h 209782"/>
                <a:gd name="connsiteX114" fmla="*/ 805615 w 3650938"/>
                <a:gd name="connsiteY114" fmla="*/ 175190 h 209782"/>
                <a:gd name="connsiteX115" fmla="*/ 812373 w 3650938"/>
                <a:gd name="connsiteY115" fmla="*/ 177159 h 209782"/>
                <a:gd name="connsiteX116" fmla="*/ 828283 w 3650938"/>
                <a:gd name="connsiteY116" fmla="*/ 173359 h 209782"/>
                <a:gd name="connsiteX117" fmla="*/ 831666 w 3650938"/>
                <a:gd name="connsiteY117" fmla="*/ 204052 h 209782"/>
                <a:gd name="connsiteX118" fmla="*/ 800409 w 3650938"/>
                <a:gd name="connsiteY118" fmla="*/ 209968 h 209782"/>
                <a:gd name="connsiteX119" fmla="*/ 781124 w 3650938"/>
                <a:gd name="connsiteY119" fmla="*/ 206446 h 209782"/>
                <a:gd name="connsiteX120" fmla="*/ 768450 w 3650938"/>
                <a:gd name="connsiteY120" fmla="*/ 197155 h 209782"/>
                <a:gd name="connsiteX121" fmla="*/ 762959 w 3650938"/>
                <a:gd name="connsiteY121" fmla="*/ 181670 h 209782"/>
                <a:gd name="connsiteX122" fmla="*/ 761692 w 3650938"/>
                <a:gd name="connsiteY122" fmla="*/ 153788 h 209782"/>
                <a:gd name="connsiteX123" fmla="*/ 761692 w 3650938"/>
                <a:gd name="connsiteY123" fmla="*/ 88603 h 209782"/>
                <a:gd name="connsiteX124" fmla="*/ 743526 w 3650938"/>
                <a:gd name="connsiteY124" fmla="*/ 88603 h 209782"/>
                <a:gd name="connsiteX125" fmla="*/ 743526 w 3650938"/>
                <a:gd name="connsiteY125" fmla="*/ 57068 h 209782"/>
                <a:gd name="connsiteX126" fmla="*/ 761692 w 3650938"/>
                <a:gd name="connsiteY126" fmla="*/ 57068 h 209782"/>
                <a:gd name="connsiteX127" fmla="*/ 761692 w 3650938"/>
                <a:gd name="connsiteY127" fmla="*/ 27357 h 209782"/>
                <a:gd name="connsiteX128" fmla="*/ 801398 w 3650938"/>
                <a:gd name="connsiteY128" fmla="*/ 4272 h 209782"/>
                <a:gd name="connsiteX129" fmla="*/ 801398 w 3650938"/>
                <a:gd name="connsiteY129" fmla="*/ 57068 h 209782"/>
                <a:gd name="connsiteX130" fmla="*/ 883590 w 3650938"/>
                <a:gd name="connsiteY130" fmla="*/ 102683 h 209782"/>
                <a:gd name="connsiteX131" fmla="*/ 847692 w 3650938"/>
                <a:gd name="connsiteY131" fmla="*/ 96211 h 209782"/>
                <a:gd name="connsiteX132" fmla="*/ 868529 w 3650938"/>
                <a:gd name="connsiteY132" fmla="*/ 64104 h 209782"/>
                <a:gd name="connsiteX133" fmla="*/ 912452 w 3650938"/>
                <a:gd name="connsiteY133" fmla="*/ 53686 h 209782"/>
                <a:gd name="connsiteX134" fmla="*/ 951872 w 3650938"/>
                <a:gd name="connsiteY134" fmla="*/ 60027 h 209782"/>
                <a:gd name="connsiteX135" fmla="*/ 970038 w 3650938"/>
                <a:gd name="connsiteY135" fmla="*/ 75937 h 209782"/>
                <a:gd name="connsiteX136" fmla="*/ 975390 w 3650938"/>
                <a:gd name="connsiteY136" fmla="*/ 111271 h 209782"/>
                <a:gd name="connsiteX137" fmla="*/ 974965 w 3650938"/>
                <a:gd name="connsiteY137" fmla="*/ 157449 h 209782"/>
                <a:gd name="connsiteX138" fmla="*/ 976795 w 3650938"/>
                <a:gd name="connsiteY138" fmla="*/ 186597 h 209782"/>
                <a:gd name="connsiteX139" fmla="*/ 983978 w 3650938"/>
                <a:gd name="connsiteY139" fmla="*/ 206585 h 209782"/>
                <a:gd name="connsiteX140" fmla="*/ 944836 w 3650938"/>
                <a:gd name="connsiteY140" fmla="*/ 206585 h 209782"/>
                <a:gd name="connsiteX141" fmla="*/ 941036 w 3650938"/>
                <a:gd name="connsiteY141" fmla="*/ 194900 h 209782"/>
                <a:gd name="connsiteX142" fmla="*/ 939623 w 3650938"/>
                <a:gd name="connsiteY142" fmla="*/ 190258 h 209782"/>
                <a:gd name="connsiteX143" fmla="*/ 917943 w 3650938"/>
                <a:gd name="connsiteY143" fmla="*/ 205041 h 209782"/>
                <a:gd name="connsiteX144" fmla="*/ 893306 w 3650938"/>
                <a:gd name="connsiteY144" fmla="*/ 209968 h 209782"/>
                <a:gd name="connsiteX145" fmla="*/ 856844 w 3650938"/>
                <a:gd name="connsiteY145" fmla="*/ 197433 h 209782"/>
                <a:gd name="connsiteX146" fmla="*/ 843606 w 3650938"/>
                <a:gd name="connsiteY146" fmla="*/ 165760 h 209782"/>
                <a:gd name="connsiteX147" fmla="*/ 849661 w 3650938"/>
                <a:gd name="connsiteY147" fmla="*/ 143230 h 209782"/>
                <a:gd name="connsiteX148" fmla="*/ 866560 w 3650938"/>
                <a:gd name="connsiteY148" fmla="*/ 128023 h 209782"/>
                <a:gd name="connsiteX149" fmla="*/ 898094 w 3650938"/>
                <a:gd name="connsiteY149" fmla="*/ 118732 h 209782"/>
                <a:gd name="connsiteX150" fmla="*/ 936526 w 3650938"/>
                <a:gd name="connsiteY150" fmla="*/ 109016 h 209782"/>
                <a:gd name="connsiteX151" fmla="*/ 936526 w 3650938"/>
                <a:gd name="connsiteY151" fmla="*/ 105077 h 209782"/>
                <a:gd name="connsiteX152" fmla="*/ 930896 w 3650938"/>
                <a:gd name="connsiteY152" fmla="*/ 88889 h 209782"/>
                <a:gd name="connsiteX153" fmla="*/ 909641 w 3650938"/>
                <a:gd name="connsiteY153" fmla="*/ 83961 h 209782"/>
                <a:gd name="connsiteX154" fmla="*/ 893167 w 3650938"/>
                <a:gd name="connsiteY154" fmla="*/ 88178 h 209782"/>
                <a:gd name="connsiteX155" fmla="*/ 883590 w 3650938"/>
                <a:gd name="connsiteY155" fmla="*/ 102683 h 209782"/>
                <a:gd name="connsiteX156" fmla="*/ 936526 w 3650938"/>
                <a:gd name="connsiteY156" fmla="*/ 134781 h 209782"/>
                <a:gd name="connsiteX157" fmla="*/ 912452 w 3650938"/>
                <a:gd name="connsiteY157" fmla="*/ 140836 h 209782"/>
                <a:gd name="connsiteX158" fmla="*/ 890912 w 3650938"/>
                <a:gd name="connsiteY158" fmla="*/ 147733 h 209782"/>
                <a:gd name="connsiteX159" fmla="*/ 883173 w 3650938"/>
                <a:gd name="connsiteY159" fmla="*/ 161674 h 209782"/>
                <a:gd name="connsiteX160" fmla="*/ 889367 w 3650938"/>
                <a:gd name="connsiteY160" fmla="*/ 176032 h 209782"/>
                <a:gd name="connsiteX161" fmla="*/ 905130 w 3650938"/>
                <a:gd name="connsiteY161" fmla="*/ 182087 h 209782"/>
                <a:gd name="connsiteX162" fmla="*/ 925551 w 3650938"/>
                <a:gd name="connsiteY162" fmla="*/ 175051 h 209782"/>
                <a:gd name="connsiteX163" fmla="*/ 934981 w 3650938"/>
                <a:gd name="connsiteY163" fmla="*/ 161960 h 209782"/>
                <a:gd name="connsiteX164" fmla="*/ 936526 w 3650938"/>
                <a:gd name="connsiteY164" fmla="*/ 142667 h 209782"/>
                <a:gd name="connsiteX165" fmla="*/ 1148540 w 3650938"/>
                <a:gd name="connsiteY165" fmla="*/ 206585 h 209782"/>
                <a:gd name="connsiteX166" fmla="*/ 1108973 w 3650938"/>
                <a:gd name="connsiteY166" fmla="*/ 206585 h 209782"/>
                <a:gd name="connsiteX167" fmla="*/ 1108973 w 3650938"/>
                <a:gd name="connsiteY167" fmla="*/ 130278 h 209782"/>
                <a:gd name="connsiteX168" fmla="*/ 1106440 w 3650938"/>
                <a:gd name="connsiteY168" fmla="*/ 99022 h 209782"/>
                <a:gd name="connsiteX169" fmla="*/ 1098137 w 3650938"/>
                <a:gd name="connsiteY169" fmla="*/ 87900 h 209782"/>
                <a:gd name="connsiteX170" fmla="*/ 1084475 w 3650938"/>
                <a:gd name="connsiteY170" fmla="*/ 83961 h 209782"/>
                <a:gd name="connsiteX171" fmla="*/ 1066031 w 3650938"/>
                <a:gd name="connsiteY171" fmla="*/ 89592 h 209782"/>
                <a:gd name="connsiteX172" fmla="*/ 1054771 w 3650938"/>
                <a:gd name="connsiteY172" fmla="*/ 104513 h 209782"/>
                <a:gd name="connsiteX173" fmla="*/ 1051813 w 3650938"/>
                <a:gd name="connsiteY173" fmla="*/ 138867 h 209782"/>
                <a:gd name="connsiteX174" fmla="*/ 1051813 w 3650938"/>
                <a:gd name="connsiteY174" fmla="*/ 206585 h 209782"/>
                <a:gd name="connsiteX175" fmla="*/ 1012254 w 3650938"/>
                <a:gd name="connsiteY175" fmla="*/ 206585 h 209782"/>
                <a:gd name="connsiteX176" fmla="*/ 1012254 w 3650938"/>
                <a:gd name="connsiteY176" fmla="*/ 57068 h 209782"/>
                <a:gd name="connsiteX177" fmla="*/ 1049001 w 3650938"/>
                <a:gd name="connsiteY177" fmla="*/ 57068 h 209782"/>
                <a:gd name="connsiteX178" fmla="*/ 1049001 w 3650938"/>
                <a:gd name="connsiteY178" fmla="*/ 79034 h 209782"/>
                <a:gd name="connsiteX179" fmla="*/ 1098276 w 3650938"/>
                <a:gd name="connsiteY179" fmla="*/ 53686 h 209782"/>
                <a:gd name="connsiteX180" fmla="*/ 1122211 w 3650938"/>
                <a:gd name="connsiteY180" fmla="*/ 58474 h 209782"/>
                <a:gd name="connsiteX181" fmla="*/ 1138538 w 3650938"/>
                <a:gd name="connsiteY181" fmla="*/ 70445 h 209782"/>
                <a:gd name="connsiteX182" fmla="*/ 1146285 w 3650938"/>
                <a:gd name="connsiteY182" fmla="*/ 87058 h 209782"/>
                <a:gd name="connsiteX183" fmla="*/ 1148540 w 3650938"/>
                <a:gd name="connsiteY183" fmla="*/ 113665 h 209782"/>
                <a:gd name="connsiteX184" fmla="*/ 1317180 w 3650938"/>
                <a:gd name="connsiteY184" fmla="*/ 101277 h 209782"/>
                <a:gd name="connsiteX185" fmla="*/ 1278185 w 3650938"/>
                <a:gd name="connsiteY185" fmla="*/ 108313 h 209782"/>
                <a:gd name="connsiteX186" fmla="*/ 1269172 w 3650938"/>
                <a:gd name="connsiteY186" fmla="*/ 90719 h 209782"/>
                <a:gd name="connsiteX187" fmla="*/ 1251153 w 3650938"/>
                <a:gd name="connsiteY187" fmla="*/ 84803 h 209782"/>
                <a:gd name="connsiteX188" fmla="*/ 1227496 w 3650938"/>
                <a:gd name="connsiteY188" fmla="*/ 95083 h 209782"/>
                <a:gd name="connsiteX189" fmla="*/ 1218769 w 3650938"/>
                <a:gd name="connsiteY189" fmla="*/ 129151 h 209782"/>
                <a:gd name="connsiteX190" fmla="*/ 1227635 w 3650938"/>
                <a:gd name="connsiteY190" fmla="*/ 166740 h 209782"/>
                <a:gd name="connsiteX191" fmla="*/ 1251709 w 3650938"/>
                <a:gd name="connsiteY191" fmla="*/ 177723 h 209782"/>
                <a:gd name="connsiteX192" fmla="*/ 1270160 w 3650938"/>
                <a:gd name="connsiteY192" fmla="*/ 171390 h 209782"/>
                <a:gd name="connsiteX193" fmla="*/ 1280293 w 3650938"/>
                <a:gd name="connsiteY193" fmla="*/ 149286 h 209782"/>
                <a:gd name="connsiteX194" fmla="*/ 1319149 w 3650938"/>
                <a:gd name="connsiteY194" fmla="*/ 155904 h 209782"/>
                <a:gd name="connsiteX195" fmla="*/ 1295918 w 3650938"/>
                <a:gd name="connsiteY195" fmla="*/ 196305 h 209782"/>
                <a:gd name="connsiteX196" fmla="*/ 1249886 w 3650938"/>
                <a:gd name="connsiteY196" fmla="*/ 209968 h 209782"/>
                <a:gd name="connsiteX197" fmla="*/ 1197506 w 3650938"/>
                <a:gd name="connsiteY197" fmla="*/ 189269 h 209782"/>
                <a:gd name="connsiteX198" fmla="*/ 1178082 w 3650938"/>
                <a:gd name="connsiteY198" fmla="*/ 131970 h 209782"/>
                <a:gd name="connsiteX199" fmla="*/ 1197645 w 3650938"/>
                <a:gd name="connsiteY199" fmla="*/ 74384 h 209782"/>
                <a:gd name="connsiteX200" fmla="*/ 1250589 w 3650938"/>
                <a:gd name="connsiteY200" fmla="*/ 53686 h 209782"/>
                <a:gd name="connsiteX201" fmla="*/ 1293948 w 3650938"/>
                <a:gd name="connsiteY201" fmla="*/ 65518 h 209782"/>
                <a:gd name="connsiteX202" fmla="*/ 1317180 w 3650938"/>
                <a:gd name="connsiteY202" fmla="*/ 101277 h 209782"/>
                <a:gd name="connsiteX203" fmla="*/ 1431903 w 3650938"/>
                <a:gd name="connsiteY203" fmla="*/ 159002 h 209782"/>
                <a:gd name="connsiteX204" fmla="*/ 1471323 w 3650938"/>
                <a:gd name="connsiteY204" fmla="*/ 165613 h 209782"/>
                <a:gd name="connsiteX205" fmla="*/ 1447249 w 3650938"/>
                <a:gd name="connsiteY205" fmla="*/ 198700 h 209782"/>
                <a:gd name="connsiteX206" fmla="*/ 1406277 w 3650938"/>
                <a:gd name="connsiteY206" fmla="*/ 209968 h 209782"/>
                <a:gd name="connsiteX207" fmla="*/ 1348552 w 3650938"/>
                <a:gd name="connsiteY207" fmla="*/ 184481 h 209782"/>
                <a:gd name="connsiteX208" fmla="*/ 1333770 w 3650938"/>
                <a:gd name="connsiteY208" fmla="*/ 132951 h 209782"/>
                <a:gd name="connsiteX209" fmla="*/ 1353202 w 3650938"/>
                <a:gd name="connsiteY209" fmla="*/ 74809 h 209782"/>
                <a:gd name="connsiteX210" fmla="*/ 1402338 w 3650938"/>
                <a:gd name="connsiteY210" fmla="*/ 53686 h 209782"/>
                <a:gd name="connsiteX211" fmla="*/ 1454988 w 3650938"/>
                <a:gd name="connsiteY211" fmla="*/ 75790 h 209782"/>
                <a:gd name="connsiteX212" fmla="*/ 1473431 w 3650938"/>
                <a:gd name="connsiteY212" fmla="*/ 143230 h 209782"/>
                <a:gd name="connsiteX213" fmla="*/ 1374317 w 3650938"/>
                <a:gd name="connsiteY213" fmla="*/ 143230 h 209782"/>
                <a:gd name="connsiteX214" fmla="*/ 1383894 w 3650938"/>
                <a:gd name="connsiteY214" fmla="*/ 170687 h 209782"/>
                <a:gd name="connsiteX215" fmla="*/ 1406702 w 3650938"/>
                <a:gd name="connsiteY215" fmla="*/ 180403 h 209782"/>
                <a:gd name="connsiteX216" fmla="*/ 1422326 w 3650938"/>
                <a:gd name="connsiteY216" fmla="*/ 175329 h 209782"/>
                <a:gd name="connsiteX217" fmla="*/ 1431903 w 3650938"/>
                <a:gd name="connsiteY217" fmla="*/ 159002 h 209782"/>
                <a:gd name="connsiteX218" fmla="*/ 1434150 w 3650938"/>
                <a:gd name="connsiteY218" fmla="*/ 119018 h 209782"/>
                <a:gd name="connsiteX219" fmla="*/ 1425284 w 3650938"/>
                <a:gd name="connsiteY219" fmla="*/ 92967 h 209782"/>
                <a:gd name="connsiteX220" fmla="*/ 1404732 w 3650938"/>
                <a:gd name="connsiteY220" fmla="*/ 83961 h 209782"/>
                <a:gd name="connsiteX221" fmla="*/ 1383331 w 3650938"/>
                <a:gd name="connsiteY221" fmla="*/ 93392 h 209782"/>
                <a:gd name="connsiteX222" fmla="*/ 1375020 w 3650938"/>
                <a:gd name="connsiteY222" fmla="*/ 119018 h 209782"/>
                <a:gd name="connsiteX223" fmla="*/ 1650644 w 3650938"/>
                <a:gd name="connsiteY223" fmla="*/ 57068 h 209782"/>
                <a:gd name="connsiteX224" fmla="*/ 1650644 w 3650938"/>
                <a:gd name="connsiteY224" fmla="*/ 88603 h 209782"/>
                <a:gd name="connsiteX225" fmla="*/ 1623612 w 3650938"/>
                <a:gd name="connsiteY225" fmla="*/ 88603 h 209782"/>
                <a:gd name="connsiteX226" fmla="*/ 1623612 w 3650938"/>
                <a:gd name="connsiteY226" fmla="*/ 148861 h 209782"/>
                <a:gd name="connsiteX227" fmla="*/ 1624315 w 3650938"/>
                <a:gd name="connsiteY227" fmla="*/ 170262 h 209782"/>
                <a:gd name="connsiteX228" fmla="*/ 1627837 w 3650938"/>
                <a:gd name="connsiteY228" fmla="*/ 175190 h 209782"/>
                <a:gd name="connsiteX229" fmla="*/ 1634595 w 3650938"/>
                <a:gd name="connsiteY229" fmla="*/ 177159 h 209782"/>
                <a:gd name="connsiteX230" fmla="*/ 1650505 w 3650938"/>
                <a:gd name="connsiteY230" fmla="*/ 173359 h 209782"/>
                <a:gd name="connsiteX231" fmla="*/ 1653880 w 3650938"/>
                <a:gd name="connsiteY231" fmla="*/ 204052 h 209782"/>
                <a:gd name="connsiteX232" fmla="*/ 1622624 w 3650938"/>
                <a:gd name="connsiteY232" fmla="*/ 209968 h 209782"/>
                <a:gd name="connsiteX233" fmla="*/ 1603338 w 3650938"/>
                <a:gd name="connsiteY233" fmla="*/ 206446 h 209782"/>
                <a:gd name="connsiteX234" fmla="*/ 1590665 w 3650938"/>
                <a:gd name="connsiteY234" fmla="*/ 197155 h 209782"/>
                <a:gd name="connsiteX235" fmla="*/ 1585173 w 3650938"/>
                <a:gd name="connsiteY235" fmla="*/ 181670 h 209782"/>
                <a:gd name="connsiteX236" fmla="*/ 1583907 w 3650938"/>
                <a:gd name="connsiteY236" fmla="*/ 153788 h 209782"/>
                <a:gd name="connsiteX237" fmla="*/ 1583907 w 3650938"/>
                <a:gd name="connsiteY237" fmla="*/ 88603 h 209782"/>
                <a:gd name="connsiteX238" fmla="*/ 1565749 w 3650938"/>
                <a:gd name="connsiteY238" fmla="*/ 88603 h 209782"/>
                <a:gd name="connsiteX239" fmla="*/ 1565749 w 3650938"/>
                <a:gd name="connsiteY239" fmla="*/ 57068 h 209782"/>
                <a:gd name="connsiteX240" fmla="*/ 1583907 w 3650938"/>
                <a:gd name="connsiteY240" fmla="*/ 57068 h 209782"/>
                <a:gd name="connsiteX241" fmla="*/ 1583907 w 3650938"/>
                <a:gd name="connsiteY241" fmla="*/ 27357 h 209782"/>
                <a:gd name="connsiteX242" fmla="*/ 1623612 w 3650938"/>
                <a:gd name="connsiteY242" fmla="*/ 4272 h 209782"/>
                <a:gd name="connsiteX243" fmla="*/ 1623612 w 3650938"/>
                <a:gd name="connsiteY243" fmla="*/ 57068 h 209782"/>
                <a:gd name="connsiteX244" fmla="*/ 1667095 w 3650938"/>
                <a:gd name="connsiteY244" fmla="*/ 129715 h 209782"/>
                <a:gd name="connsiteX245" fmla="*/ 1676803 w 3650938"/>
                <a:gd name="connsiteY245" fmla="*/ 91561 h 209782"/>
                <a:gd name="connsiteX246" fmla="*/ 1704260 w 3650938"/>
                <a:gd name="connsiteY246" fmla="*/ 63402 h 209782"/>
                <a:gd name="connsiteX247" fmla="*/ 1744105 w 3650938"/>
                <a:gd name="connsiteY247" fmla="*/ 53686 h 209782"/>
                <a:gd name="connsiteX248" fmla="*/ 1799713 w 3650938"/>
                <a:gd name="connsiteY248" fmla="*/ 75790 h 209782"/>
                <a:gd name="connsiteX249" fmla="*/ 1821400 w 3650938"/>
                <a:gd name="connsiteY249" fmla="*/ 131406 h 209782"/>
                <a:gd name="connsiteX250" fmla="*/ 1799435 w 3650938"/>
                <a:gd name="connsiteY250" fmla="*/ 187717 h 209782"/>
                <a:gd name="connsiteX251" fmla="*/ 1744383 w 3650938"/>
                <a:gd name="connsiteY251" fmla="*/ 209968 h 209782"/>
                <a:gd name="connsiteX252" fmla="*/ 1705102 w 3650938"/>
                <a:gd name="connsiteY252" fmla="*/ 200677 h 209782"/>
                <a:gd name="connsiteX253" fmla="*/ 1676803 w 3650938"/>
                <a:gd name="connsiteY253" fmla="*/ 173498 h 209782"/>
                <a:gd name="connsiteX254" fmla="*/ 1667095 w 3650938"/>
                <a:gd name="connsiteY254" fmla="*/ 129715 h 209782"/>
                <a:gd name="connsiteX255" fmla="*/ 1707643 w 3650938"/>
                <a:gd name="connsiteY255" fmla="*/ 131831 h 209782"/>
                <a:gd name="connsiteX256" fmla="*/ 1718201 w 3650938"/>
                <a:gd name="connsiteY256" fmla="*/ 165899 h 209782"/>
                <a:gd name="connsiteX257" fmla="*/ 1744244 w 3650938"/>
                <a:gd name="connsiteY257" fmla="*/ 177723 h 209782"/>
                <a:gd name="connsiteX258" fmla="*/ 1770148 w 3650938"/>
                <a:gd name="connsiteY258" fmla="*/ 165899 h 209782"/>
                <a:gd name="connsiteX259" fmla="*/ 1780713 w 3650938"/>
                <a:gd name="connsiteY259" fmla="*/ 131545 h 209782"/>
                <a:gd name="connsiteX260" fmla="*/ 1770148 w 3650938"/>
                <a:gd name="connsiteY260" fmla="*/ 97755 h 209782"/>
                <a:gd name="connsiteX261" fmla="*/ 1744244 w 3650938"/>
                <a:gd name="connsiteY261" fmla="*/ 85931 h 209782"/>
                <a:gd name="connsiteX262" fmla="*/ 1718201 w 3650938"/>
                <a:gd name="connsiteY262" fmla="*/ 97755 h 209782"/>
                <a:gd name="connsiteX263" fmla="*/ 1707643 w 3650938"/>
                <a:gd name="connsiteY263" fmla="*/ 131831 h 209782"/>
                <a:gd name="connsiteX264" fmla="*/ 1969882 w 3650938"/>
                <a:gd name="connsiteY264" fmla="*/ 206585 h 209782"/>
                <a:gd name="connsiteX265" fmla="*/ 1909625 w 3650938"/>
                <a:gd name="connsiteY265" fmla="*/ 57068 h 209782"/>
                <a:gd name="connsiteX266" fmla="*/ 1951161 w 3650938"/>
                <a:gd name="connsiteY266" fmla="*/ 57068 h 209782"/>
                <a:gd name="connsiteX267" fmla="*/ 1979320 w 3650938"/>
                <a:gd name="connsiteY267" fmla="*/ 133375 h 209782"/>
                <a:gd name="connsiteX268" fmla="*/ 1987484 w 3650938"/>
                <a:gd name="connsiteY268" fmla="*/ 158855 h 209782"/>
                <a:gd name="connsiteX269" fmla="*/ 1991569 w 3650938"/>
                <a:gd name="connsiteY269" fmla="*/ 146049 h 209782"/>
                <a:gd name="connsiteX270" fmla="*/ 1995794 w 3650938"/>
                <a:gd name="connsiteY270" fmla="*/ 133375 h 209782"/>
                <a:gd name="connsiteX271" fmla="*/ 2024232 w 3650938"/>
                <a:gd name="connsiteY271" fmla="*/ 57068 h 209782"/>
                <a:gd name="connsiteX272" fmla="*/ 2064918 w 3650938"/>
                <a:gd name="connsiteY272" fmla="*/ 57068 h 209782"/>
                <a:gd name="connsiteX273" fmla="*/ 2005503 w 3650938"/>
                <a:gd name="connsiteY273" fmla="*/ 206585 h 209782"/>
                <a:gd name="connsiteX274" fmla="*/ 2116850 w 3650938"/>
                <a:gd name="connsiteY274" fmla="*/ 102683 h 209782"/>
                <a:gd name="connsiteX275" fmla="*/ 2080944 w 3650938"/>
                <a:gd name="connsiteY275" fmla="*/ 96211 h 209782"/>
                <a:gd name="connsiteX276" fmla="*/ 2101782 w 3650938"/>
                <a:gd name="connsiteY276" fmla="*/ 64104 h 209782"/>
                <a:gd name="connsiteX277" fmla="*/ 2145713 w 3650938"/>
                <a:gd name="connsiteY277" fmla="*/ 53686 h 209782"/>
                <a:gd name="connsiteX278" fmla="*/ 2185133 w 3650938"/>
                <a:gd name="connsiteY278" fmla="*/ 60027 h 209782"/>
                <a:gd name="connsiteX279" fmla="*/ 2203290 w 3650938"/>
                <a:gd name="connsiteY279" fmla="*/ 75937 h 209782"/>
                <a:gd name="connsiteX280" fmla="*/ 2208643 w 3650938"/>
                <a:gd name="connsiteY280" fmla="*/ 111271 h 209782"/>
                <a:gd name="connsiteX281" fmla="*/ 2208218 w 3650938"/>
                <a:gd name="connsiteY281" fmla="*/ 157449 h 209782"/>
                <a:gd name="connsiteX282" fmla="*/ 2210048 w 3650938"/>
                <a:gd name="connsiteY282" fmla="*/ 186597 h 209782"/>
                <a:gd name="connsiteX283" fmla="*/ 2217231 w 3650938"/>
                <a:gd name="connsiteY283" fmla="*/ 206585 h 209782"/>
                <a:gd name="connsiteX284" fmla="*/ 2178089 w 3650938"/>
                <a:gd name="connsiteY284" fmla="*/ 206585 h 209782"/>
                <a:gd name="connsiteX285" fmla="*/ 2174289 w 3650938"/>
                <a:gd name="connsiteY285" fmla="*/ 194900 h 209782"/>
                <a:gd name="connsiteX286" fmla="*/ 2172883 w 3650938"/>
                <a:gd name="connsiteY286" fmla="*/ 190258 h 209782"/>
                <a:gd name="connsiteX287" fmla="*/ 2151204 w 3650938"/>
                <a:gd name="connsiteY287" fmla="*/ 205041 h 209782"/>
                <a:gd name="connsiteX288" fmla="*/ 2126566 w 3650938"/>
                <a:gd name="connsiteY288" fmla="*/ 209968 h 209782"/>
                <a:gd name="connsiteX289" fmla="*/ 2090097 w 3650938"/>
                <a:gd name="connsiteY289" fmla="*/ 197433 h 209782"/>
                <a:gd name="connsiteX290" fmla="*/ 2076866 w 3650938"/>
                <a:gd name="connsiteY290" fmla="*/ 165760 h 209782"/>
                <a:gd name="connsiteX291" fmla="*/ 2082913 w 3650938"/>
                <a:gd name="connsiteY291" fmla="*/ 143230 h 209782"/>
                <a:gd name="connsiteX292" fmla="*/ 2099813 w 3650938"/>
                <a:gd name="connsiteY292" fmla="*/ 128023 h 209782"/>
                <a:gd name="connsiteX293" fmla="*/ 2131347 w 3650938"/>
                <a:gd name="connsiteY293" fmla="*/ 118732 h 209782"/>
                <a:gd name="connsiteX294" fmla="*/ 2169786 w 3650938"/>
                <a:gd name="connsiteY294" fmla="*/ 109016 h 209782"/>
                <a:gd name="connsiteX295" fmla="*/ 2169786 w 3650938"/>
                <a:gd name="connsiteY295" fmla="*/ 105077 h 209782"/>
                <a:gd name="connsiteX296" fmla="*/ 2164156 w 3650938"/>
                <a:gd name="connsiteY296" fmla="*/ 88889 h 209782"/>
                <a:gd name="connsiteX297" fmla="*/ 2142894 w 3650938"/>
                <a:gd name="connsiteY297" fmla="*/ 83961 h 209782"/>
                <a:gd name="connsiteX298" fmla="*/ 2126419 w 3650938"/>
                <a:gd name="connsiteY298" fmla="*/ 88178 h 209782"/>
                <a:gd name="connsiteX299" fmla="*/ 2116850 w 3650938"/>
                <a:gd name="connsiteY299" fmla="*/ 102683 h 209782"/>
                <a:gd name="connsiteX300" fmla="*/ 2169786 w 3650938"/>
                <a:gd name="connsiteY300" fmla="*/ 134781 h 209782"/>
                <a:gd name="connsiteX301" fmla="*/ 2145713 w 3650938"/>
                <a:gd name="connsiteY301" fmla="*/ 140836 h 209782"/>
                <a:gd name="connsiteX302" fmla="*/ 2124172 w 3650938"/>
                <a:gd name="connsiteY302" fmla="*/ 147733 h 209782"/>
                <a:gd name="connsiteX303" fmla="*/ 2116426 w 3650938"/>
                <a:gd name="connsiteY303" fmla="*/ 161674 h 209782"/>
                <a:gd name="connsiteX304" fmla="*/ 2122620 w 3650938"/>
                <a:gd name="connsiteY304" fmla="*/ 176032 h 209782"/>
                <a:gd name="connsiteX305" fmla="*/ 2138391 w 3650938"/>
                <a:gd name="connsiteY305" fmla="*/ 182087 h 209782"/>
                <a:gd name="connsiteX306" fmla="*/ 2158804 w 3650938"/>
                <a:gd name="connsiteY306" fmla="*/ 175051 h 209782"/>
                <a:gd name="connsiteX307" fmla="*/ 2168234 w 3650938"/>
                <a:gd name="connsiteY307" fmla="*/ 161960 h 209782"/>
                <a:gd name="connsiteX308" fmla="*/ 2169786 w 3650938"/>
                <a:gd name="connsiteY308" fmla="*/ 142667 h 209782"/>
                <a:gd name="connsiteX309" fmla="*/ 2283659 w 3650938"/>
                <a:gd name="connsiteY309" fmla="*/ 206585 h 209782"/>
                <a:gd name="connsiteX310" fmla="*/ 2244100 w 3650938"/>
                <a:gd name="connsiteY310" fmla="*/ 206585 h 209782"/>
                <a:gd name="connsiteX311" fmla="*/ 2244100 w 3650938"/>
                <a:gd name="connsiteY311" fmla="*/ 57068 h 209782"/>
                <a:gd name="connsiteX312" fmla="*/ 2280849 w 3650938"/>
                <a:gd name="connsiteY312" fmla="*/ 57068 h 209782"/>
                <a:gd name="connsiteX313" fmla="*/ 2280849 w 3650938"/>
                <a:gd name="connsiteY313" fmla="*/ 78323 h 209782"/>
                <a:gd name="connsiteX314" fmla="*/ 2297739 w 3650938"/>
                <a:gd name="connsiteY314" fmla="*/ 58474 h 209782"/>
                <a:gd name="connsiteX315" fmla="*/ 2314916 w 3650938"/>
                <a:gd name="connsiteY315" fmla="*/ 53686 h 209782"/>
                <a:gd name="connsiteX316" fmla="*/ 2340959 w 3650938"/>
                <a:gd name="connsiteY316" fmla="*/ 61146 h 209782"/>
                <a:gd name="connsiteX317" fmla="*/ 2328718 w 3650938"/>
                <a:gd name="connsiteY317" fmla="*/ 95647 h 209782"/>
                <a:gd name="connsiteX318" fmla="*/ 2310127 w 3650938"/>
                <a:gd name="connsiteY318" fmla="*/ 89167 h 209782"/>
                <a:gd name="connsiteX319" fmla="*/ 2296048 w 3650938"/>
                <a:gd name="connsiteY319" fmla="*/ 93816 h 209782"/>
                <a:gd name="connsiteX320" fmla="*/ 2286896 w 3650938"/>
                <a:gd name="connsiteY320" fmla="*/ 110283 h 209782"/>
                <a:gd name="connsiteX321" fmla="*/ 2283659 w 3650938"/>
                <a:gd name="connsiteY321" fmla="*/ 160407 h 209782"/>
                <a:gd name="connsiteX322" fmla="*/ 2356143 w 3650938"/>
                <a:gd name="connsiteY322" fmla="*/ 36795 h 209782"/>
                <a:gd name="connsiteX323" fmla="*/ 2356143 w 3650938"/>
                <a:gd name="connsiteY323" fmla="*/ 186 h 209782"/>
                <a:gd name="connsiteX324" fmla="*/ 2395710 w 3650938"/>
                <a:gd name="connsiteY324" fmla="*/ 186 h 209782"/>
                <a:gd name="connsiteX325" fmla="*/ 2395710 w 3650938"/>
                <a:gd name="connsiteY325" fmla="*/ 36795 h 209782"/>
                <a:gd name="connsiteX326" fmla="*/ 2356143 w 3650938"/>
                <a:gd name="connsiteY326" fmla="*/ 206585 h 209782"/>
                <a:gd name="connsiteX327" fmla="*/ 2356143 w 3650938"/>
                <a:gd name="connsiteY327" fmla="*/ 57068 h 209782"/>
                <a:gd name="connsiteX328" fmla="*/ 2395710 w 3650938"/>
                <a:gd name="connsiteY328" fmla="*/ 57068 h 209782"/>
                <a:gd name="connsiteX329" fmla="*/ 2395710 w 3650938"/>
                <a:gd name="connsiteY329" fmla="*/ 206585 h 209782"/>
                <a:gd name="connsiteX330" fmla="*/ 2425252 w 3650938"/>
                <a:gd name="connsiteY330" fmla="*/ 129715 h 209782"/>
                <a:gd name="connsiteX331" fmla="*/ 2434961 w 3650938"/>
                <a:gd name="connsiteY331" fmla="*/ 91561 h 209782"/>
                <a:gd name="connsiteX332" fmla="*/ 2462417 w 3650938"/>
                <a:gd name="connsiteY332" fmla="*/ 63402 h 209782"/>
                <a:gd name="connsiteX333" fmla="*/ 2502262 w 3650938"/>
                <a:gd name="connsiteY333" fmla="*/ 53686 h 209782"/>
                <a:gd name="connsiteX334" fmla="*/ 2557878 w 3650938"/>
                <a:gd name="connsiteY334" fmla="*/ 75790 h 209782"/>
                <a:gd name="connsiteX335" fmla="*/ 2579557 w 3650938"/>
                <a:gd name="connsiteY335" fmla="*/ 131406 h 209782"/>
                <a:gd name="connsiteX336" fmla="*/ 2557592 w 3650938"/>
                <a:gd name="connsiteY336" fmla="*/ 187717 h 209782"/>
                <a:gd name="connsiteX337" fmla="*/ 2502540 w 3650938"/>
                <a:gd name="connsiteY337" fmla="*/ 209968 h 209782"/>
                <a:gd name="connsiteX338" fmla="*/ 2463267 w 3650938"/>
                <a:gd name="connsiteY338" fmla="*/ 200677 h 209782"/>
                <a:gd name="connsiteX339" fmla="*/ 2434961 w 3650938"/>
                <a:gd name="connsiteY339" fmla="*/ 173498 h 209782"/>
                <a:gd name="connsiteX340" fmla="*/ 2425252 w 3650938"/>
                <a:gd name="connsiteY340" fmla="*/ 129715 h 209782"/>
                <a:gd name="connsiteX341" fmla="*/ 2465800 w 3650938"/>
                <a:gd name="connsiteY341" fmla="*/ 131831 h 209782"/>
                <a:gd name="connsiteX342" fmla="*/ 2476358 w 3650938"/>
                <a:gd name="connsiteY342" fmla="*/ 165899 h 209782"/>
                <a:gd name="connsiteX343" fmla="*/ 2502401 w 3650938"/>
                <a:gd name="connsiteY343" fmla="*/ 177723 h 209782"/>
                <a:gd name="connsiteX344" fmla="*/ 2528305 w 3650938"/>
                <a:gd name="connsiteY344" fmla="*/ 165899 h 209782"/>
                <a:gd name="connsiteX345" fmla="*/ 2538871 w 3650938"/>
                <a:gd name="connsiteY345" fmla="*/ 131545 h 209782"/>
                <a:gd name="connsiteX346" fmla="*/ 2528305 w 3650938"/>
                <a:gd name="connsiteY346" fmla="*/ 97755 h 209782"/>
                <a:gd name="connsiteX347" fmla="*/ 2502401 w 3650938"/>
                <a:gd name="connsiteY347" fmla="*/ 85931 h 209782"/>
                <a:gd name="connsiteX348" fmla="*/ 2476358 w 3650938"/>
                <a:gd name="connsiteY348" fmla="*/ 97755 h 209782"/>
                <a:gd name="connsiteX349" fmla="*/ 2465800 w 3650938"/>
                <a:gd name="connsiteY349" fmla="*/ 131831 h 209782"/>
                <a:gd name="connsiteX350" fmla="*/ 2707086 w 3650938"/>
                <a:gd name="connsiteY350" fmla="*/ 206585 h 209782"/>
                <a:gd name="connsiteX351" fmla="*/ 2707086 w 3650938"/>
                <a:gd name="connsiteY351" fmla="*/ 184203 h 209782"/>
                <a:gd name="connsiteX352" fmla="*/ 2685545 w 3650938"/>
                <a:gd name="connsiteY352" fmla="*/ 203063 h 209782"/>
                <a:gd name="connsiteX353" fmla="*/ 2657533 w 3650938"/>
                <a:gd name="connsiteY353" fmla="*/ 209968 h 209782"/>
                <a:gd name="connsiteX354" fmla="*/ 2630501 w 3650938"/>
                <a:gd name="connsiteY354" fmla="*/ 203349 h 209782"/>
                <a:gd name="connsiteX355" fmla="*/ 2613185 w 3650938"/>
                <a:gd name="connsiteY355" fmla="*/ 184767 h 209782"/>
                <a:gd name="connsiteX356" fmla="*/ 2607833 w 3650938"/>
                <a:gd name="connsiteY356" fmla="*/ 151680 h 209782"/>
                <a:gd name="connsiteX357" fmla="*/ 2607833 w 3650938"/>
                <a:gd name="connsiteY357" fmla="*/ 57068 h 209782"/>
                <a:gd name="connsiteX358" fmla="*/ 2647392 w 3650938"/>
                <a:gd name="connsiteY358" fmla="*/ 57068 h 209782"/>
                <a:gd name="connsiteX359" fmla="*/ 2647392 w 3650938"/>
                <a:gd name="connsiteY359" fmla="*/ 125776 h 209782"/>
                <a:gd name="connsiteX360" fmla="*/ 2649508 w 3650938"/>
                <a:gd name="connsiteY360" fmla="*/ 164493 h 209782"/>
                <a:gd name="connsiteX361" fmla="*/ 2657533 w 3650938"/>
                <a:gd name="connsiteY361" fmla="*/ 175753 h 209782"/>
                <a:gd name="connsiteX362" fmla="*/ 2672176 w 3650938"/>
                <a:gd name="connsiteY362" fmla="*/ 179839 h 209782"/>
                <a:gd name="connsiteX363" fmla="*/ 2690334 w 3650938"/>
                <a:gd name="connsiteY363" fmla="*/ 174348 h 209782"/>
                <a:gd name="connsiteX364" fmla="*/ 2701316 w 3650938"/>
                <a:gd name="connsiteY364" fmla="*/ 160546 h 209782"/>
                <a:gd name="connsiteX365" fmla="*/ 2704274 w 3650938"/>
                <a:gd name="connsiteY365" fmla="*/ 120138 h 209782"/>
                <a:gd name="connsiteX366" fmla="*/ 2704274 w 3650938"/>
                <a:gd name="connsiteY366" fmla="*/ 57068 h 209782"/>
                <a:gd name="connsiteX367" fmla="*/ 2743834 w 3650938"/>
                <a:gd name="connsiteY367" fmla="*/ 57068 h 209782"/>
                <a:gd name="connsiteX368" fmla="*/ 2743834 w 3650938"/>
                <a:gd name="connsiteY368" fmla="*/ 206585 h 209782"/>
                <a:gd name="connsiteX369" fmla="*/ 2769012 w 3650938"/>
                <a:gd name="connsiteY369" fmla="*/ 163929 h 209782"/>
                <a:gd name="connsiteX370" fmla="*/ 2808718 w 3650938"/>
                <a:gd name="connsiteY370" fmla="*/ 157874 h 209782"/>
                <a:gd name="connsiteX371" fmla="*/ 2818997 w 3650938"/>
                <a:gd name="connsiteY371" fmla="*/ 175476 h 209782"/>
                <a:gd name="connsiteX372" fmla="*/ 2840677 w 3650938"/>
                <a:gd name="connsiteY372" fmla="*/ 181384 h 209782"/>
                <a:gd name="connsiteX373" fmla="*/ 2863762 w 3650938"/>
                <a:gd name="connsiteY373" fmla="*/ 175753 h 209782"/>
                <a:gd name="connsiteX374" fmla="*/ 2868975 w 3650938"/>
                <a:gd name="connsiteY374" fmla="*/ 165196 h 209782"/>
                <a:gd name="connsiteX375" fmla="*/ 2866156 w 3650938"/>
                <a:gd name="connsiteY375" fmla="*/ 157735 h 209782"/>
                <a:gd name="connsiteX376" fmla="*/ 2852926 w 3650938"/>
                <a:gd name="connsiteY376" fmla="*/ 152522 h 209782"/>
                <a:gd name="connsiteX377" fmla="*/ 2792244 w 3650938"/>
                <a:gd name="connsiteY377" fmla="*/ 133236 h 209782"/>
                <a:gd name="connsiteX378" fmla="*/ 2774503 w 3650938"/>
                <a:gd name="connsiteY378" fmla="*/ 99586 h 209782"/>
                <a:gd name="connsiteX379" fmla="*/ 2789850 w 3650938"/>
                <a:gd name="connsiteY379" fmla="*/ 66924 h 209782"/>
                <a:gd name="connsiteX380" fmla="*/ 2837441 w 3650938"/>
                <a:gd name="connsiteY380" fmla="*/ 53686 h 209782"/>
                <a:gd name="connsiteX381" fmla="*/ 2883055 w 3650938"/>
                <a:gd name="connsiteY381" fmla="*/ 63687 h 209782"/>
                <a:gd name="connsiteX382" fmla="*/ 2903607 w 3650938"/>
                <a:gd name="connsiteY382" fmla="*/ 93252 h 209782"/>
                <a:gd name="connsiteX383" fmla="*/ 2866303 w 3650938"/>
                <a:gd name="connsiteY383" fmla="*/ 100149 h 209782"/>
                <a:gd name="connsiteX384" fmla="*/ 2857151 w 3650938"/>
                <a:gd name="connsiteY384" fmla="*/ 86773 h 209782"/>
                <a:gd name="connsiteX385" fmla="*/ 2838144 w 3650938"/>
                <a:gd name="connsiteY385" fmla="*/ 82131 h 209782"/>
                <a:gd name="connsiteX386" fmla="*/ 2815754 w 3650938"/>
                <a:gd name="connsiteY386" fmla="*/ 86495 h 209782"/>
                <a:gd name="connsiteX387" fmla="*/ 2811251 w 3650938"/>
                <a:gd name="connsiteY387" fmla="*/ 94519 h 209782"/>
                <a:gd name="connsiteX388" fmla="*/ 2815190 w 3650938"/>
                <a:gd name="connsiteY388" fmla="*/ 101694 h 209782"/>
                <a:gd name="connsiteX389" fmla="*/ 2852077 w 3650938"/>
                <a:gd name="connsiteY389" fmla="*/ 112823 h 209782"/>
                <a:gd name="connsiteX390" fmla="*/ 2896285 w 3650938"/>
                <a:gd name="connsiteY390" fmla="*/ 130417 h 209782"/>
                <a:gd name="connsiteX391" fmla="*/ 2908681 w 3650938"/>
                <a:gd name="connsiteY391" fmla="*/ 159843 h 209782"/>
                <a:gd name="connsiteX392" fmla="*/ 2891504 w 3650938"/>
                <a:gd name="connsiteY392" fmla="*/ 195186 h 209782"/>
                <a:gd name="connsiteX393" fmla="*/ 2840677 w 3650938"/>
                <a:gd name="connsiteY393" fmla="*/ 209968 h 209782"/>
                <a:gd name="connsiteX394" fmla="*/ 2792244 w 3650938"/>
                <a:gd name="connsiteY394" fmla="*/ 197580 h 209782"/>
                <a:gd name="connsiteX395" fmla="*/ 2769012 w 3650938"/>
                <a:gd name="connsiteY395" fmla="*/ 163929 h 209782"/>
                <a:gd name="connsiteX396" fmla="*/ 3057588 w 3650938"/>
                <a:gd name="connsiteY396" fmla="*/ 206585 h 209782"/>
                <a:gd name="connsiteX397" fmla="*/ 3018029 w 3650938"/>
                <a:gd name="connsiteY397" fmla="*/ 206585 h 209782"/>
                <a:gd name="connsiteX398" fmla="*/ 3018029 w 3650938"/>
                <a:gd name="connsiteY398" fmla="*/ 57068 h 209782"/>
                <a:gd name="connsiteX399" fmla="*/ 3054769 w 3650938"/>
                <a:gd name="connsiteY399" fmla="*/ 57068 h 209782"/>
                <a:gd name="connsiteX400" fmla="*/ 3054769 w 3650938"/>
                <a:gd name="connsiteY400" fmla="*/ 78323 h 209782"/>
                <a:gd name="connsiteX401" fmla="*/ 3071667 w 3650938"/>
                <a:gd name="connsiteY401" fmla="*/ 58474 h 209782"/>
                <a:gd name="connsiteX402" fmla="*/ 3088844 w 3650938"/>
                <a:gd name="connsiteY402" fmla="*/ 53686 h 209782"/>
                <a:gd name="connsiteX403" fmla="*/ 3114887 w 3650938"/>
                <a:gd name="connsiteY403" fmla="*/ 61146 h 209782"/>
                <a:gd name="connsiteX404" fmla="*/ 3102638 w 3650938"/>
                <a:gd name="connsiteY404" fmla="*/ 95647 h 209782"/>
                <a:gd name="connsiteX405" fmla="*/ 3084056 w 3650938"/>
                <a:gd name="connsiteY405" fmla="*/ 89167 h 209782"/>
                <a:gd name="connsiteX406" fmla="*/ 3069976 w 3650938"/>
                <a:gd name="connsiteY406" fmla="*/ 93816 h 209782"/>
                <a:gd name="connsiteX407" fmla="*/ 3060824 w 3650938"/>
                <a:gd name="connsiteY407" fmla="*/ 110283 h 209782"/>
                <a:gd name="connsiteX408" fmla="*/ 3057588 w 3650938"/>
                <a:gd name="connsiteY408" fmla="*/ 160407 h 209782"/>
                <a:gd name="connsiteX409" fmla="*/ 3130072 w 3650938"/>
                <a:gd name="connsiteY409" fmla="*/ 36795 h 209782"/>
                <a:gd name="connsiteX410" fmla="*/ 3130072 w 3650938"/>
                <a:gd name="connsiteY410" fmla="*/ 186 h 209782"/>
                <a:gd name="connsiteX411" fmla="*/ 3169631 w 3650938"/>
                <a:gd name="connsiteY411" fmla="*/ 186 h 209782"/>
                <a:gd name="connsiteX412" fmla="*/ 3169631 w 3650938"/>
                <a:gd name="connsiteY412" fmla="*/ 36795 h 209782"/>
                <a:gd name="connsiteX413" fmla="*/ 3130072 w 3650938"/>
                <a:gd name="connsiteY413" fmla="*/ 206585 h 209782"/>
                <a:gd name="connsiteX414" fmla="*/ 3130072 w 3650938"/>
                <a:gd name="connsiteY414" fmla="*/ 57068 h 209782"/>
                <a:gd name="connsiteX415" fmla="*/ 3169631 w 3650938"/>
                <a:gd name="connsiteY415" fmla="*/ 57068 h 209782"/>
                <a:gd name="connsiteX416" fmla="*/ 3169631 w 3650938"/>
                <a:gd name="connsiteY416" fmla="*/ 206585 h 209782"/>
                <a:gd name="connsiteX417" fmla="*/ 3194392 w 3650938"/>
                <a:gd name="connsiteY417" fmla="*/ 163929 h 209782"/>
                <a:gd name="connsiteX418" fmla="*/ 3234090 w 3650938"/>
                <a:gd name="connsiteY418" fmla="*/ 157874 h 209782"/>
                <a:gd name="connsiteX419" fmla="*/ 3244370 w 3650938"/>
                <a:gd name="connsiteY419" fmla="*/ 175476 h 209782"/>
                <a:gd name="connsiteX420" fmla="*/ 3266049 w 3650938"/>
                <a:gd name="connsiteY420" fmla="*/ 181384 h 209782"/>
                <a:gd name="connsiteX421" fmla="*/ 3289142 w 3650938"/>
                <a:gd name="connsiteY421" fmla="*/ 175753 h 209782"/>
                <a:gd name="connsiteX422" fmla="*/ 3294348 w 3650938"/>
                <a:gd name="connsiteY422" fmla="*/ 165196 h 209782"/>
                <a:gd name="connsiteX423" fmla="*/ 3291536 w 3650938"/>
                <a:gd name="connsiteY423" fmla="*/ 157735 h 209782"/>
                <a:gd name="connsiteX424" fmla="*/ 3278299 w 3650938"/>
                <a:gd name="connsiteY424" fmla="*/ 152522 h 209782"/>
                <a:gd name="connsiteX425" fmla="*/ 3217616 w 3650938"/>
                <a:gd name="connsiteY425" fmla="*/ 133236 h 209782"/>
                <a:gd name="connsiteX426" fmla="*/ 3199883 w 3650938"/>
                <a:gd name="connsiteY426" fmla="*/ 99586 h 209782"/>
                <a:gd name="connsiteX427" fmla="*/ 3215229 w 3650938"/>
                <a:gd name="connsiteY427" fmla="*/ 66924 h 209782"/>
                <a:gd name="connsiteX428" fmla="*/ 3262813 w 3650938"/>
                <a:gd name="connsiteY428" fmla="*/ 53686 h 209782"/>
                <a:gd name="connsiteX429" fmla="*/ 3308427 w 3650938"/>
                <a:gd name="connsiteY429" fmla="*/ 63687 h 209782"/>
                <a:gd name="connsiteX430" fmla="*/ 3328987 w 3650938"/>
                <a:gd name="connsiteY430" fmla="*/ 93252 h 209782"/>
                <a:gd name="connsiteX431" fmla="*/ 3291675 w 3650938"/>
                <a:gd name="connsiteY431" fmla="*/ 100149 h 209782"/>
                <a:gd name="connsiteX432" fmla="*/ 3282523 w 3650938"/>
                <a:gd name="connsiteY432" fmla="*/ 86773 h 209782"/>
                <a:gd name="connsiteX433" fmla="*/ 3263516 w 3650938"/>
                <a:gd name="connsiteY433" fmla="*/ 82131 h 209782"/>
                <a:gd name="connsiteX434" fmla="*/ 3241134 w 3650938"/>
                <a:gd name="connsiteY434" fmla="*/ 86495 h 209782"/>
                <a:gd name="connsiteX435" fmla="*/ 3236623 w 3650938"/>
                <a:gd name="connsiteY435" fmla="*/ 94519 h 209782"/>
                <a:gd name="connsiteX436" fmla="*/ 3240570 w 3650938"/>
                <a:gd name="connsiteY436" fmla="*/ 101694 h 209782"/>
                <a:gd name="connsiteX437" fmla="*/ 3277457 w 3650938"/>
                <a:gd name="connsiteY437" fmla="*/ 112823 h 209782"/>
                <a:gd name="connsiteX438" fmla="*/ 3321665 w 3650938"/>
                <a:gd name="connsiteY438" fmla="*/ 130417 h 209782"/>
                <a:gd name="connsiteX439" fmla="*/ 3334054 w 3650938"/>
                <a:gd name="connsiteY439" fmla="*/ 159843 h 209782"/>
                <a:gd name="connsiteX440" fmla="*/ 3316877 w 3650938"/>
                <a:gd name="connsiteY440" fmla="*/ 195186 h 209782"/>
                <a:gd name="connsiteX441" fmla="*/ 3266049 w 3650938"/>
                <a:gd name="connsiteY441" fmla="*/ 209968 h 209782"/>
                <a:gd name="connsiteX442" fmla="*/ 3217616 w 3650938"/>
                <a:gd name="connsiteY442" fmla="*/ 197580 h 209782"/>
                <a:gd name="connsiteX443" fmla="*/ 3194392 w 3650938"/>
                <a:gd name="connsiteY443" fmla="*/ 163929 h 209782"/>
                <a:gd name="connsiteX444" fmla="*/ 3365426 w 3650938"/>
                <a:gd name="connsiteY444" fmla="*/ 206585 h 209782"/>
                <a:gd name="connsiteX445" fmla="*/ 3365426 w 3650938"/>
                <a:gd name="connsiteY445" fmla="*/ 186 h 209782"/>
                <a:gd name="connsiteX446" fmla="*/ 3404985 w 3650938"/>
                <a:gd name="connsiteY446" fmla="*/ 186 h 209782"/>
                <a:gd name="connsiteX447" fmla="*/ 3404985 w 3650938"/>
                <a:gd name="connsiteY447" fmla="*/ 109727 h 209782"/>
                <a:gd name="connsiteX448" fmla="*/ 3451310 w 3650938"/>
                <a:gd name="connsiteY448" fmla="*/ 57068 h 209782"/>
                <a:gd name="connsiteX449" fmla="*/ 3500021 w 3650938"/>
                <a:gd name="connsiteY449" fmla="*/ 57068 h 209782"/>
                <a:gd name="connsiteX450" fmla="*/ 3448916 w 3650938"/>
                <a:gd name="connsiteY450" fmla="*/ 111696 h 209782"/>
                <a:gd name="connsiteX451" fmla="*/ 3503682 w 3650938"/>
                <a:gd name="connsiteY451" fmla="*/ 206585 h 209782"/>
                <a:gd name="connsiteX452" fmla="*/ 3461026 w 3650938"/>
                <a:gd name="connsiteY452" fmla="*/ 206585 h 209782"/>
                <a:gd name="connsiteX453" fmla="*/ 3423429 w 3650938"/>
                <a:gd name="connsiteY453" fmla="*/ 139431 h 209782"/>
                <a:gd name="connsiteX454" fmla="*/ 3404985 w 3650938"/>
                <a:gd name="connsiteY454" fmla="*/ 158716 h 209782"/>
                <a:gd name="connsiteX455" fmla="*/ 3404985 w 3650938"/>
                <a:gd name="connsiteY455" fmla="*/ 206585 h 209782"/>
                <a:gd name="connsiteX456" fmla="*/ 3511405 w 3650938"/>
                <a:gd name="connsiteY456" fmla="*/ 163929 h 209782"/>
                <a:gd name="connsiteX457" fmla="*/ 3551104 w 3650938"/>
                <a:gd name="connsiteY457" fmla="*/ 157874 h 209782"/>
                <a:gd name="connsiteX458" fmla="*/ 3561383 w 3650938"/>
                <a:gd name="connsiteY458" fmla="*/ 175476 h 209782"/>
                <a:gd name="connsiteX459" fmla="*/ 3583063 w 3650938"/>
                <a:gd name="connsiteY459" fmla="*/ 181384 h 209782"/>
                <a:gd name="connsiteX460" fmla="*/ 3606156 w 3650938"/>
                <a:gd name="connsiteY460" fmla="*/ 175753 h 209782"/>
                <a:gd name="connsiteX461" fmla="*/ 3611361 w 3650938"/>
                <a:gd name="connsiteY461" fmla="*/ 165196 h 209782"/>
                <a:gd name="connsiteX462" fmla="*/ 3608550 w 3650938"/>
                <a:gd name="connsiteY462" fmla="*/ 157735 h 209782"/>
                <a:gd name="connsiteX463" fmla="*/ 3595312 w 3650938"/>
                <a:gd name="connsiteY463" fmla="*/ 152522 h 209782"/>
                <a:gd name="connsiteX464" fmla="*/ 3534630 w 3650938"/>
                <a:gd name="connsiteY464" fmla="*/ 133236 h 209782"/>
                <a:gd name="connsiteX465" fmla="*/ 3516897 w 3650938"/>
                <a:gd name="connsiteY465" fmla="*/ 99586 h 209782"/>
                <a:gd name="connsiteX466" fmla="*/ 3532243 w 3650938"/>
                <a:gd name="connsiteY466" fmla="*/ 66924 h 209782"/>
                <a:gd name="connsiteX467" fmla="*/ 3579827 w 3650938"/>
                <a:gd name="connsiteY467" fmla="*/ 53686 h 209782"/>
                <a:gd name="connsiteX468" fmla="*/ 3625441 w 3650938"/>
                <a:gd name="connsiteY468" fmla="*/ 63687 h 209782"/>
                <a:gd name="connsiteX469" fmla="*/ 3646001 w 3650938"/>
                <a:gd name="connsiteY469" fmla="*/ 93252 h 209782"/>
                <a:gd name="connsiteX470" fmla="*/ 3608689 w 3650938"/>
                <a:gd name="connsiteY470" fmla="*/ 100149 h 209782"/>
                <a:gd name="connsiteX471" fmla="*/ 3599537 w 3650938"/>
                <a:gd name="connsiteY471" fmla="*/ 86773 h 209782"/>
                <a:gd name="connsiteX472" fmla="*/ 3580530 w 3650938"/>
                <a:gd name="connsiteY472" fmla="*/ 82131 h 209782"/>
                <a:gd name="connsiteX473" fmla="*/ 3558147 w 3650938"/>
                <a:gd name="connsiteY473" fmla="*/ 86495 h 209782"/>
                <a:gd name="connsiteX474" fmla="*/ 3553637 w 3650938"/>
                <a:gd name="connsiteY474" fmla="*/ 94519 h 209782"/>
                <a:gd name="connsiteX475" fmla="*/ 3557584 w 3650938"/>
                <a:gd name="connsiteY475" fmla="*/ 101694 h 209782"/>
                <a:gd name="connsiteX476" fmla="*/ 3594470 w 3650938"/>
                <a:gd name="connsiteY476" fmla="*/ 112823 h 209782"/>
                <a:gd name="connsiteX477" fmla="*/ 3638679 w 3650938"/>
                <a:gd name="connsiteY477" fmla="*/ 130417 h 209782"/>
                <a:gd name="connsiteX478" fmla="*/ 3651067 w 3650938"/>
                <a:gd name="connsiteY478" fmla="*/ 159843 h 209782"/>
                <a:gd name="connsiteX479" fmla="*/ 3633890 w 3650938"/>
                <a:gd name="connsiteY479" fmla="*/ 195186 h 209782"/>
                <a:gd name="connsiteX480" fmla="*/ 3583063 w 3650938"/>
                <a:gd name="connsiteY480" fmla="*/ 209968 h 209782"/>
                <a:gd name="connsiteX481" fmla="*/ 3534630 w 3650938"/>
                <a:gd name="connsiteY481" fmla="*/ 197580 h 209782"/>
                <a:gd name="connsiteX482" fmla="*/ 3511405 w 3650938"/>
                <a:gd name="connsiteY482" fmla="*/ 163929 h 209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</a:cxnLst>
              <a:rect l="l" t="t" r="r" b="b"/>
              <a:pathLst>
                <a:path w="3650938" h="209782">
                  <a:moveTo>
                    <a:pt x="129" y="206585"/>
                  </a:moveTo>
                  <a:lnTo>
                    <a:pt x="129" y="186"/>
                  </a:lnTo>
                  <a:lnTo>
                    <a:pt x="87843" y="186"/>
                  </a:lnTo>
                  <a:cubicBezTo>
                    <a:pt x="109901" y="186"/>
                    <a:pt x="125904" y="2063"/>
                    <a:pt x="135852" y="5816"/>
                  </a:cubicBezTo>
                  <a:cubicBezTo>
                    <a:pt x="145900" y="9477"/>
                    <a:pt x="153924" y="16050"/>
                    <a:pt x="159925" y="25526"/>
                  </a:cubicBezTo>
                  <a:cubicBezTo>
                    <a:pt x="165934" y="35011"/>
                    <a:pt x="168939" y="45854"/>
                    <a:pt x="168939" y="58049"/>
                  </a:cubicBezTo>
                  <a:cubicBezTo>
                    <a:pt x="168939" y="73542"/>
                    <a:pt x="164390" y="86348"/>
                    <a:pt x="155284" y="96489"/>
                  </a:cubicBezTo>
                  <a:cubicBezTo>
                    <a:pt x="146178" y="106529"/>
                    <a:pt x="132569" y="112870"/>
                    <a:pt x="114450" y="115496"/>
                  </a:cubicBezTo>
                  <a:cubicBezTo>
                    <a:pt x="123463" y="120748"/>
                    <a:pt x="130878" y="126525"/>
                    <a:pt x="136701" y="132812"/>
                  </a:cubicBezTo>
                  <a:cubicBezTo>
                    <a:pt x="142610" y="139098"/>
                    <a:pt x="150542" y="150274"/>
                    <a:pt x="160489" y="166323"/>
                  </a:cubicBezTo>
                  <a:lnTo>
                    <a:pt x="185691" y="206585"/>
                  </a:lnTo>
                  <a:lnTo>
                    <a:pt x="135852" y="206585"/>
                  </a:lnTo>
                  <a:lnTo>
                    <a:pt x="105723" y="161674"/>
                  </a:lnTo>
                  <a:cubicBezTo>
                    <a:pt x="95026" y="145625"/>
                    <a:pt x="87704" y="135538"/>
                    <a:pt x="83758" y="131406"/>
                  </a:cubicBezTo>
                  <a:cubicBezTo>
                    <a:pt x="79819" y="127181"/>
                    <a:pt x="75640" y="124316"/>
                    <a:pt x="71230" y="122818"/>
                  </a:cubicBezTo>
                  <a:cubicBezTo>
                    <a:pt x="66820" y="121219"/>
                    <a:pt x="59823" y="120423"/>
                    <a:pt x="50253" y="120423"/>
                  </a:cubicBezTo>
                  <a:lnTo>
                    <a:pt x="41804" y="120423"/>
                  </a:lnTo>
                  <a:lnTo>
                    <a:pt x="41804" y="206585"/>
                  </a:lnTo>
                  <a:close/>
                  <a:moveTo>
                    <a:pt x="41804" y="87475"/>
                  </a:moveTo>
                  <a:lnTo>
                    <a:pt x="72636" y="87475"/>
                  </a:lnTo>
                  <a:cubicBezTo>
                    <a:pt x="92632" y="87475"/>
                    <a:pt x="105113" y="86634"/>
                    <a:pt x="110086" y="84942"/>
                  </a:cubicBezTo>
                  <a:cubicBezTo>
                    <a:pt x="115060" y="83251"/>
                    <a:pt x="118961" y="80347"/>
                    <a:pt x="121772" y="76215"/>
                  </a:cubicBezTo>
                  <a:cubicBezTo>
                    <a:pt x="124591" y="72083"/>
                    <a:pt x="125997" y="66924"/>
                    <a:pt x="125997" y="60729"/>
                  </a:cubicBezTo>
                  <a:cubicBezTo>
                    <a:pt x="125997" y="53778"/>
                    <a:pt x="124120" y="48194"/>
                    <a:pt x="120366" y="43977"/>
                  </a:cubicBezTo>
                  <a:cubicBezTo>
                    <a:pt x="116705" y="39652"/>
                    <a:pt x="111500" y="36934"/>
                    <a:pt x="104742" y="35806"/>
                  </a:cubicBezTo>
                  <a:cubicBezTo>
                    <a:pt x="101359" y="35335"/>
                    <a:pt x="91226" y="35103"/>
                    <a:pt x="74327" y="35103"/>
                  </a:cubicBezTo>
                  <a:lnTo>
                    <a:pt x="41804" y="35103"/>
                  </a:lnTo>
                  <a:close/>
                  <a:moveTo>
                    <a:pt x="292667" y="159002"/>
                  </a:moveTo>
                  <a:lnTo>
                    <a:pt x="332095" y="165613"/>
                  </a:lnTo>
                  <a:cubicBezTo>
                    <a:pt x="327021" y="180071"/>
                    <a:pt x="318996" y="191100"/>
                    <a:pt x="308013" y="198700"/>
                  </a:cubicBezTo>
                  <a:cubicBezTo>
                    <a:pt x="297131" y="206214"/>
                    <a:pt x="283468" y="209968"/>
                    <a:pt x="267049" y="209968"/>
                  </a:cubicBezTo>
                  <a:cubicBezTo>
                    <a:pt x="241044" y="209968"/>
                    <a:pt x="221805" y="201472"/>
                    <a:pt x="209324" y="184481"/>
                  </a:cubicBezTo>
                  <a:cubicBezTo>
                    <a:pt x="199469" y="170872"/>
                    <a:pt x="194542" y="153696"/>
                    <a:pt x="194542" y="132951"/>
                  </a:cubicBezTo>
                  <a:cubicBezTo>
                    <a:pt x="194542" y="108174"/>
                    <a:pt x="201014" y="88788"/>
                    <a:pt x="213966" y="74809"/>
                  </a:cubicBezTo>
                  <a:cubicBezTo>
                    <a:pt x="226918" y="60729"/>
                    <a:pt x="243299" y="53686"/>
                    <a:pt x="263102" y="53686"/>
                  </a:cubicBezTo>
                  <a:cubicBezTo>
                    <a:pt x="285353" y="53686"/>
                    <a:pt x="302900" y="61054"/>
                    <a:pt x="315760" y="75790"/>
                  </a:cubicBezTo>
                  <a:cubicBezTo>
                    <a:pt x="328619" y="90434"/>
                    <a:pt x="334767" y="112916"/>
                    <a:pt x="334203" y="143230"/>
                  </a:cubicBezTo>
                  <a:lnTo>
                    <a:pt x="235089" y="143230"/>
                  </a:lnTo>
                  <a:cubicBezTo>
                    <a:pt x="235367" y="154962"/>
                    <a:pt x="238557" y="164114"/>
                    <a:pt x="244659" y="170687"/>
                  </a:cubicBezTo>
                  <a:cubicBezTo>
                    <a:pt x="250760" y="177159"/>
                    <a:pt x="258368" y="180403"/>
                    <a:pt x="267466" y="180403"/>
                  </a:cubicBezTo>
                  <a:cubicBezTo>
                    <a:pt x="273667" y="180403"/>
                    <a:pt x="278873" y="178712"/>
                    <a:pt x="283098" y="175329"/>
                  </a:cubicBezTo>
                  <a:cubicBezTo>
                    <a:pt x="287322" y="171954"/>
                    <a:pt x="290512" y="166509"/>
                    <a:pt x="292667" y="159002"/>
                  </a:cubicBezTo>
                  <a:close/>
                  <a:moveTo>
                    <a:pt x="294922" y="119018"/>
                  </a:moveTo>
                  <a:cubicBezTo>
                    <a:pt x="294644" y="107564"/>
                    <a:pt x="291686" y="98883"/>
                    <a:pt x="286056" y="92967"/>
                  </a:cubicBezTo>
                  <a:cubicBezTo>
                    <a:pt x="280425" y="86958"/>
                    <a:pt x="273567" y="83961"/>
                    <a:pt x="265496" y="83961"/>
                  </a:cubicBezTo>
                  <a:cubicBezTo>
                    <a:pt x="256861" y="83961"/>
                    <a:pt x="249733" y="87105"/>
                    <a:pt x="244095" y="93392"/>
                  </a:cubicBezTo>
                  <a:cubicBezTo>
                    <a:pt x="238464" y="99678"/>
                    <a:pt x="235699" y="108220"/>
                    <a:pt x="235792" y="119018"/>
                  </a:cubicBezTo>
                  <a:close/>
                  <a:moveTo>
                    <a:pt x="350654" y="163929"/>
                  </a:moveTo>
                  <a:lnTo>
                    <a:pt x="390352" y="157874"/>
                  </a:lnTo>
                  <a:cubicBezTo>
                    <a:pt x="392044" y="165566"/>
                    <a:pt x="395473" y="171436"/>
                    <a:pt x="400632" y="175476"/>
                  </a:cubicBezTo>
                  <a:cubicBezTo>
                    <a:pt x="405799" y="179414"/>
                    <a:pt x="413020" y="181384"/>
                    <a:pt x="422311" y="181384"/>
                  </a:cubicBezTo>
                  <a:cubicBezTo>
                    <a:pt x="432545" y="181384"/>
                    <a:pt x="440245" y="179507"/>
                    <a:pt x="445404" y="175753"/>
                  </a:cubicBezTo>
                  <a:cubicBezTo>
                    <a:pt x="448880" y="173128"/>
                    <a:pt x="450618" y="169606"/>
                    <a:pt x="450618" y="165196"/>
                  </a:cubicBezTo>
                  <a:cubicBezTo>
                    <a:pt x="450618" y="162191"/>
                    <a:pt x="449675" y="159704"/>
                    <a:pt x="447799" y="157735"/>
                  </a:cubicBezTo>
                  <a:cubicBezTo>
                    <a:pt x="445829" y="155858"/>
                    <a:pt x="441419" y="154120"/>
                    <a:pt x="434561" y="152522"/>
                  </a:cubicBezTo>
                  <a:cubicBezTo>
                    <a:pt x="402648" y="145486"/>
                    <a:pt x="382428" y="139052"/>
                    <a:pt x="373886" y="133236"/>
                  </a:cubicBezTo>
                  <a:cubicBezTo>
                    <a:pt x="362054" y="125165"/>
                    <a:pt x="356145" y="113943"/>
                    <a:pt x="356145" y="99586"/>
                  </a:cubicBezTo>
                  <a:cubicBezTo>
                    <a:pt x="356145" y="86634"/>
                    <a:pt x="361258" y="75744"/>
                    <a:pt x="371492" y="66924"/>
                  </a:cubicBezTo>
                  <a:cubicBezTo>
                    <a:pt x="381718" y="58096"/>
                    <a:pt x="397581" y="53686"/>
                    <a:pt x="419075" y="53686"/>
                  </a:cubicBezTo>
                  <a:cubicBezTo>
                    <a:pt x="439535" y="53686"/>
                    <a:pt x="454742" y="57022"/>
                    <a:pt x="464690" y="63687"/>
                  </a:cubicBezTo>
                  <a:cubicBezTo>
                    <a:pt x="474645" y="70345"/>
                    <a:pt x="481496" y="80200"/>
                    <a:pt x="485249" y="93252"/>
                  </a:cubicBezTo>
                  <a:lnTo>
                    <a:pt x="447938" y="100149"/>
                  </a:lnTo>
                  <a:cubicBezTo>
                    <a:pt x="446347" y="94326"/>
                    <a:pt x="443296" y="89870"/>
                    <a:pt x="438785" y="86773"/>
                  </a:cubicBezTo>
                  <a:cubicBezTo>
                    <a:pt x="434375" y="83676"/>
                    <a:pt x="428042" y="82131"/>
                    <a:pt x="419778" y="82131"/>
                  </a:cubicBezTo>
                  <a:cubicBezTo>
                    <a:pt x="409359" y="82131"/>
                    <a:pt x="401899" y="83583"/>
                    <a:pt x="397396" y="86495"/>
                  </a:cubicBezTo>
                  <a:cubicBezTo>
                    <a:pt x="394392" y="88557"/>
                    <a:pt x="392893" y="91229"/>
                    <a:pt x="392893" y="94519"/>
                  </a:cubicBezTo>
                  <a:cubicBezTo>
                    <a:pt x="392893" y="97330"/>
                    <a:pt x="394206" y="99725"/>
                    <a:pt x="396832" y="101694"/>
                  </a:cubicBezTo>
                  <a:cubicBezTo>
                    <a:pt x="400400" y="104328"/>
                    <a:pt x="412696" y="108035"/>
                    <a:pt x="433719" y="112823"/>
                  </a:cubicBezTo>
                  <a:cubicBezTo>
                    <a:pt x="454835" y="117604"/>
                    <a:pt x="469571" y="123474"/>
                    <a:pt x="477928" y="130417"/>
                  </a:cubicBezTo>
                  <a:cubicBezTo>
                    <a:pt x="486184" y="137461"/>
                    <a:pt x="490316" y="147270"/>
                    <a:pt x="490316" y="159843"/>
                  </a:cubicBezTo>
                  <a:cubicBezTo>
                    <a:pt x="490316" y="173545"/>
                    <a:pt x="484593" y="185331"/>
                    <a:pt x="473139" y="195186"/>
                  </a:cubicBezTo>
                  <a:cubicBezTo>
                    <a:pt x="461693" y="205041"/>
                    <a:pt x="444748" y="209968"/>
                    <a:pt x="422311" y="209968"/>
                  </a:cubicBezTo>
                  <a:cubicBezTo>
                    <a:pt x="401945" y="209968"/>
                    <a:pt x="385803" y="205836"/>
                    <a:pt x="373886" y="197580"/>
                  </a:cubicBezTo>
                  <a:cubicBezTo>
                    <a:pt x="362054" y="189316"/>
                    <a:pt x="354315" y="178102"/>
                    <a:pt x="350654" y="163929"/>
                  </a:cubicBezTo>
                  <a:close/>
                  <a:moveTo>
                    <a:pt x="523094" y="36795"/>
                  </a:moveTo>
                  <a:lnTo>
                    <a:pt x="523094" y="186"/>
                  </a:lnTo>
                  <a:lnTo>
                    <a:pt x="562661" y="186"/>
                  </a:lnTo>
                  <a:lnTo>
                    <a:pt x="562661" y="36795"/>
                  </a:lnTo>
                  <a:close/>
                  <a:moveTo>
                    <a:pt x="523094" y="206585"/>
                  </a:moveTo>
                  <a:lnTo>
                    <a:pt x="523094" y="57068"/>
                  </a:lnTo>
                  <a:lnTo>
                    <a:pt x="562661" y="57068"/>
                  </a:lnTo>
                  <a:lnTo>
                    <a:pt x="562661" y="206585"/>
                  </a:lnTo>
                  <a:close/>
                  <a:moveTo>
                    <a:pt x="587414" y="163929"/>
                  </a:moveTo>
                  <a:lnTo>
                    <a:pt x="627120" y="157874"/>
                  </a:lnTo>
                  <a:cubicBezTo>
                    <a:pt x="628811" y="165566"/>
                    <a:pt x="632233" y="171436"/>
                    <a:pt x="637400" y="175476"/>
                  </a:cubicBezTo>
                  <a:cubicBezTo>
                    <a:pt x="642559" y="179414"/>
                    <a:pt x="649788" y="181384"/>
                    <a:pt x="659079" y="181384"/>
                  </a:cubicBezTo>
                  <a:cubicBezTo>
                    <a:pt x="669305" y="181384"/>
                    <a:pt x="677005" y="179507"/>
                    <a:pt x="682164" y="175753"/>
                  </a:cubicBezTo>
                  <a:cubicBezTo>
                    <a:pt x="685640" y="173128"/>
                    <a:pt x="687378" y="169606"/>
                    <a:pt x="687378" y="165196"/>
                  </a:cubicBezTo>
                  <a:cubicBezTo>
                    <a:pt x="687378" y="162191"/>
                    <a:pt x="686435" y="159704"/>
                    <a:pt x="684559" y="157735"/>
                  </a:cubicBezTo>
                  <a:cubicBezTo>
                    <a:pt x="682589" y="155858"/>
                    <a:pt x="678179" y="154120"/>
                    <a:pt x="671328" y="152522"/>
                  </a:cubicBezTo>
                  <a:cubicBezTo>
                    <a:pt x="639416" y="145486"/>
                    <a:pt x="619188" y="139052"/>
                    <a:pt x="610646" y="133236"/>
                  </a:cubicBezTo>
                  <a:cubicBezTo>
                    <a:pt x="598821" y="125165"/>
                    <a:pt x="592905" y="113943"/>
                    <a:pt x="592905" y="99586"/>
                  </a:cubicBezTo>
                  <a:cubicBezTo>
                    <a:pt x="592905" y="86634"/>
                    <a:pt x="598018" y="75744"/>
                    <a:pt x="608252" y="66924"/>
                  </a:cubicBezTo>
                  <a:cubicBezTo>
                    <a:pt x="618485" y="58096"/>
                    <a:pt x="634349" y="53686"/>
                    <a:pt x="655843" y="53686"/>
                  </a:cubicBezTo>
                  <a:cubicBezTo>
                    <a:pt x="676302" y="53686"/>
                    <a:pt x="691510" y="57022"/>
                    <a:pt x="701457" y="63687"/>
                  </a:cubicBezTo>
                  <a:cubicBezTo>
                    <a:pt x="711405" y="70345"/>
                    <a:pt x="718256" y="80200"/>
                    <a:pt x="722009" y="93252"/>
                  </a:cubicBezTo>
                  <a:lnTo>
                    <a:pt x="684705" y="100149"/>
                  </a:lnTo>
                  <a:cubicBezTo>
                    <a:pt x="683107" y="94326"/>
                    <a:pt x="680056" y="89870"/>
                    <a:pt x="675553" y="86773"/>
                  </a:cubicBezTo>
                  <a:cubicBezTo>
                    <a:pt x="671135" y="83676"/>
                    <a:pt x="664802" y="82131"/>
                    <a:pt x="656546" y="82131"/>
                  </a:cubicBezTo>
                  <a:cubicBezTo>
                    <a:pt x="646127" y="82131"/>
                    <a:pt x="638666" y="83583"/>
                    <a:pt x="634156" y="86495"/>
                  </a:cubicBezTo>
                  <a:cubicBezTo>
                    <a:pt x="631152" y="88557"/>
                    <a:pt x="629653" y="91229"/>
                    <a:pt x="629653" y="94519"/>
                  </a:cubicBezTo>
                  <a:cubicBezTo>
                    <a:pt x="629653" y="97330"/>
                    <a:pt x="630966" y="99725"/>
                    <a:pt x="633592" y="101694"/>
                  </a:cubicBezTo>
                  <a:cubicBezTo>
                    <a:pt x="637160" y="104328"/>
                    <a:pt x="649456" y="108035"/>
                    <a:pt x="670479" y="112823"/>
                  </a:cubicBezTo>
                  <a:cubicBezTo>
                    <a:pt x="691602" y="117604"/>
                    <a:pt x="706338" y="123474"/>
                    <a:pt x="714688" y="130417"/>
                  </a:cubicBezTo>
                  <a:cubicBezTo>
                    <a:pt x="722951" y="137461"/>
                    <a:pt x="727083" y="147270"/>
                    <a:pt x="727083" y="159843"/>
                  </a:cubicBezTo>
                  <a:cubicBezTo>
                    <a:pt x="727083" y="173545"/>
                    <a:pt x="721353" y="185331"/>
                    <a:pt x="709907" y="195186"/>
                  </a:cubicBezTo>
                  <a:cubicBezTo>
                    <a:pt x="698453" y="205041"/>
                    <a:pt x="681508" y="209968"/>
                    <a:pt x="659079" y="209968"/>
                  </a:cubicBezTo>
                  <a:cubicBezTo>
                    <a:pt x="638713" y="209968"/>
                    <a:pt x="622563" y="205836"/>
                    <a:pt x="610646" y="197580"/>
                  </a:cubicBezTo>
                  <a:cubicBezTo>
                    <a:pt x="598821" y="189316"/>
                    <a:pt x="591075" y="178102"/>
                    <a:pt x="587414" y="163929"/>
                  </a:cubicBezTo>
                  <a:close/>
                  <a:moveTo>
                    <a:pt x="828422" y="57068"/>
                  </a:moveTo>
                  <a:lnTo>
                    <a:pt x="828422" y="88603"/>
                  </a:lnTo>
                  <a:lnTo>
                    <a:pt x="801390" y="88603"/>
                  </a:lnTo>
                  <a:lnTo>
                    <a:pt x="801390" y="148861"/>
                  </a:lnTo>
                  <a:cubicBezTo>
                    <a:pt x="801390" y="161064"/>
                    <a:pt x="801629" y="168200"/>
                    <a:pt x="802101" y="170262"/>
                  </a:cubicBezTo>
                  <a:cubicBezTo>
                    <a:pt x="802664" y="172232"/>
                    <a:pt x="803838" y="173877"/>
                    <a:pt x="805615" y="175190"/>
                  </a:cubicBezTo>
                  <a:cubicBezTo>
                    <a:pt x="807492" y="176503"/>
                    <a:pt x="809747" y="177159"/>
                    <a:pt x="812373" y="177159"/>
                  </a:cubicBezTo>
                  <a:cubicBezTo>
                    <a:pt x="816033" y="177159"/>
                    <a:pt x="821340" y="175893"/>
                    <a:pt x="828283" y="173359"/>
                  </a:cubicBezTo>
                  <a:lnTo>
                    <a:pt x="831666" y="204052"/>
                  </a:lnTo>
                  <a:cubicBezTo>
                    <a:pt x="822467" y="207991"/>
                    <a:pt x="812048" y="209968"/>
                    <a:pt x="800409" y="209968"/>
                  </a:cubicBezTo>
                  <a:cubicBezTo>
                    <a:pt x="793273" y="209968"/>
                    <a:pt x="786847" y="208794"/>
                    <a:pt x="781124" y="206446"/>
                  </a:cubicBezTo>
                  <a:cubicBezTo>
                    <a:pt x="775393" y="204006"/>
                    <a:pt x="771168" y="200909"/>
                    <a:pt x="768450" y="197155"/>
                  </a:cubicBezTo>
                  <a:cubicBezTo>
                    <a:pt x="765824" y="193309"/>
                    <a:pt x="763993" y="188142"/>
                    <a:pt x="762959" y="181670"/>
                  </a:cubicBezTo>
                  <a:cubicBezTo>
                    <a:pt x="762117" y="177067"/>
                    <a:pt x="761692" y="167775"/>
                    <a:pt x="761692" y="153788"/>
                  </a:cubicBezTo>
                  <a:lnTo>
                    <a:pt x="761692" y="88603"/>
                  </a:lnTo>
                  <a:lnTo>
                    <a:pt x="743526" y="88603"/>
                  </a:lnTo>
                  <a:lnTo>
                    <a:pt x="743526" y="57068"/>
                  </a:lnTo>
                  <a:lnTo>
                    <a:pt x="761692" y="57068"/>
                  </a:lnTo>
                  <a:lnTo>
                    <a:pt x="761692" y="27357"/>
                  </a:lnTo>
                  <a:lnTo>
                    <a:pt x="801398" y="4272"/>
                  </a:lnTo>
                  <a:lnTo>
                    <a:pt x="801398" y="57068"/>
                  </a:lnTo>
                  <a:close/>
                  <a:moveTo>
                    <a:pt x="883590" y="102683"/>
                  </a:moveTo>
                  <a:lnTo>
                    <a:pt x="847692" y="96211"/>
                  </a:lnTo>
                  <a:cubicBezTo>
                    <a:pt x="851723" y="81752"/>
                    <a:pt x="858674" y="71056"/>
                    <a:pt x="868529" y="64104"/>
                  </a:cubicBezTo>
                  <a:cubicBezTo>
                    <a:pt x="878384" y="57161"/>
                    <a:pt x="893028" y="53686"/>
                    <a:pt x="912452" y="53686"/>
                  </a:cubicBezTo>
                  <a:cubicBezTo>
                    <a:pt x="930100" y="53686"/>
                    <a:pt x="943237" y="55802"/>
                    <a:pt x="951872" y="60027"/>
                  </a:cubicBezTo>
                  <a:cubicBezTo>
                    <a:pt x="960515" y="64151"/>
                    <a:pt x="966562" y="69457"/>
                    <a:pt x="970038" y="75937"/>
                  </a:cubicBezTo>
                  <a:cubicBezTo>
                    <a:pt x="973606" y="82316"/>
                    <a:pt x="975390" y="94094"/>
                    <a:pt x="975390" y="111271"/>
                  </a:cubicBezTo>
                  <a:lnTo>
                    <a:pt x="974965" y="157449"/>
                  </a:lnTo>
                  <a:cubicBezTo>
                    <a:pt x="974965" y="170594"/>
                    <a:pt x="975575" y="180303"/>
                    <a:pt x="976795" y="186597"/>
                  </a:cubicBezTo>
                  <a:cubicBezTo>
                    <a:pt x="978109" y="192791"/>
                    <a:pt x="980503" y="199457"/>
                    <a:pt x="983978" y="206585"/>
                  </a:cubicBezTo>
                  <a:lnTo>
                    <a:pt x="944836" y="206585"/>
                  </a:lnTo>
                  <a:cubicBezTo>
                    <a:pt x="943801" y="203959"/>
                    <a:pt x="942535" y="200067"/>
                    <a:pt x="941036" y="194900"/>
                  </a:cubicBezTo>
                  <a:cubicBezTo>
                    <a:pt x="940380" y="192552"/>
                    <a:pt x="939909" y="191007"/>
                    <a:pt x="939623" y="190258"/>
                  </a:cubicBezTo>
                  <a:cubicBezTo>
                    <a:pt x="932865" y="196823"/>
                    <a:pt x="925644" y="201750"/>
                    <a:pt x="917943" y="205041"/>
                  </a:cubicBezTo>
                  <a:cubicBezTo>
                    <a:pt x="910251" y="208323"/>
                    <a:pt x="902033" y="209968"/>
                    <a:pt x="893306" y="209968"/>
                  </a:cubicBezTo>
                  <a:cubicBezTo>
                    <a:pt x="877913" y="209968"/>
                    <a:pt x="865757" y="205790"/>
                    <a:pt x="856844" y="197433"/>
                  </a:cubicBezTo>
                  <a:cubicBezTo>
                    <a:pt x="848016" y="189084"/>
                    <a:pt x="843606" y="178526"/>
                    <a:pt x="843606" y="165760"/>
                  </a:cubicBezTo>
                  <a:cubicBezTo>
                    <a:pt x="843606" y="157310"/>
                    <a:pt x="845622" y="149803"/>
                    <a:pt x="849661" y="143230"/>
                  </a:cubicBezTo>
                  <a:cubicBezTo>
                    <a:pt x="853700" y="136565"/>
                    <a:pt x="859331" y="131499"/>
                    <a:pt x="866560" y="128023"/>
                  </a:cubicBezTo>
                  <a:cubicBezTo>
                    <a:pt x="873874" y="124463"/>
                    <a:pt x="884393" y="121358"/>
                    <a:pt x="898094" y="118732"/>
                  </a:cubicBezTo>
                  <a:cubicBezTo>
                    <a:pt x="916584" y="115264"/>
                    <a:pt x="929397" y="112020"/>
                    <a:pt x="936526" y="109016"/>
                  </a:cubicBezTo>
                  <a:lnTo>
                    <a:pt x="936526" y="105077"/>
                  </a:lnTo>
                  <a:cubicBezTo>
                    <a:pt x="936526" y="97477"/>
                    <a:pt x="934649" y="92079"/>
                    <a:pt x="930896" y="88889"/>
                  </a:cubicBezTo>
                  <a:cubicBezTo>
                    <a:pt x="927142" y="85599"/>
                    <a:pt x="920060" y="83961"/>
                    <a:pt x="909641" y="83961"/>
                  </a:cubicBezTo>
                  <a:cubicBezTo>
                    <a:pt x="902597" y="83961"/>
                    <a:pt x="897106" y="85367"/>
                    <a:pt x="893167" y="88178"/>
                  </a:cubicBezTo>
                  <a:cubicBezTo>
                    <a:pt x="889220" y="90905"/>
                    <a:pt x="886031" y="95739"/>
                    <a:pt x="883590" y="102683"/>
                  </a:cubicBezTo>
                  <a:close/>
                  <a:moveTo>
                    <a:pt x="936526" y="134781"/>
                  </a:moveTo>
                  <a:cubicBezTo>
                    <a:pt x="931459" y="136473"/>
                    <a:pt x="923435" y="138488"/>
                    <a:pt x="912452" y="140836"/>
                  </a:cubicBezTo>
                  <a:cubicBezTo>
                    <a:pt x="901470" y="143184"/>
                    <a:pt x="894294" y="145486"/>
                    <a:pt x="890912" y="147733"/>
                  </a:cubicBezTo>
                  <a:cubicBezTo>
                    <a:pt x="885752" y="151394"/>
                    <a:pt x="883173" y="156044"/>
                    <a:pt x="883173" y="161674"/>
                  </a:cubicBezTo>
                  <a:cubicBezTo>
                    <a:pt x="883173" y="167212"/>
                    <a:pt x="885235" y="172000"/>
                    <a:pt x="889367" y="176032"/>
                  </a:cubicBezTo>
                  <a:cubicBezTo>
                    <a:pt x="893491" y="180071"/>
                    <a:pt x="898751" y="182087"/>
                    <a:pt x="905130" y="182087"/>
                  </a:cubicBezTo>
                  <a:cubicBezTo>
                    <a:pt x="912267" y="182087"/>
                    <a:pt x="919071" y="179739"/>
                    <a:pt x="925551" y="175051"/>
                  </a:cubicBezTo>
                  <a:cubicBezTo>
                    <a:pt x="930332" y="171483"/>
                    <a:pt x="933483" y="167119"/>
                    <a:pt x="934981" y="161960"/>
                  </a:cubicBezTo>
                  <a:cubicBezTo>
                    <a:pt x="936016" y="158577"/>
                    <a:pt x="936526" y="152151"/>
                    <a:pt x="936526" y="142667"/>
                  </a:cubicBezTo>
                  <a:close/>
                  <a:moveTo>
                    <a:pt x="1148540" y="206585"/>
                  </a:moveTo>
                  <a:lnTo>
                    <a:pt x="1108973" y="206585"/>
                  </a:lnTo>
                  <a:lnTo>
                    <a:pt x="1108973" y="130278"/>
                  </a:lnTo>
                  <a:cubicBezTo>
                    <a:pt x="1108973" y="114137"/>
                    <a:pt x="1108131" y="103718"/>
                    <a:pt x="1106440" y="99022"/>
                  </a:cubicBezTo>
                  <a:cubicBezTo>
                    <a:pt x="1104749" y="94233"/>
                    <a:pt x="1101984" y="90526"/>
                    <a:pt x="1098137" y="87900"/>
                  </a:cubicBezTo>
                  <a:cubicBezTo>
                    <a:pt x="1094376" y="85274"/>
                    <a:pt x="1089827" y="83961"/>
                    <a:pt x="1084475" y="83961"/>
                  </a:cubicBezTo>
                  <a:cubicBezTo>
                    <a:pt x="1077624" y="83961"/>
                    <a:pt x="1071476" y="85838"/>
                    <a:pt x="1066031" y="89592"/>
                  </a:cubicBezTo>
                  <a:cubicBezTo>
                    <a:pt x="1060586" y="93345"/>
                    <a:pt x="1056833" y="98319"/>
                    <a:pt x="1054771" y="104513"/>
                  </a:cubicBezTo>
                  <a:cubicBezTo>
                    <a:pt x="1052801" y="110707"/>
                    <a:pt x="1051813" y="122161"/>
                    <a:pt x="1051813" y="138867"/>
                  </a:cubicBezTo>
                  <a:lnTo>
                    <a:pt x="1051813" y="206585"/>
                  </a:lnTo>
                  <a:lnTo>
                    <a:pt x="1012254" y="206585"/>
                  </a:lnTo>
                  <a:lnTo>
                    <a:pt x="1012254" y="57068"/>
                  </a:lnTo>
                  <a:lnTo>
                    <a:pt x="1049001" y="57068"/>
                  </a:lnTo>
                  <a:lnTo>
                    <a:pt x="1049001" y="79034"/>
                  </a:lnTo>
                  <a:cubicBezTo>
                    <a:pt x="1062046" y="62135"/>
                    <a:pt x="1078466" y="53686"/>
                    <a:pt x="1098276" y="53686"/>
                  </a:cubicBezTo>
                  <a:cubicBezTo>
                    <a:pt x="1107004" y="53686"/>
                    <a:pt x="1114982" y="55284"/>
                    <a:pt x="1122211" y="58474"/>
                  </a:cubicBezTo>
                  <a:cubicBezTo>
                    <a:pt x="1129433" y="61571"/>
                    <a:pt x="1134878" y="65564"/>
                    <a:pt x="1138538" y="70445"/>
                  </a:cubicBezTo>
                  <a:cubicBezTo>
                    <a:pt x="1142292" y="75327"/>
                    <a:pt x="1144879" y="80864"/>
                    <a:pt x="1146285" y="87058"/>
                  </a:cubicBezTo>
                  <a:cubicBezTo>
                    <a:pt x="1147783" y="93252"/>
                    <a:pt x="1148540" y="102119"/>
                    <a:pt x="1148540" y="113665"/>
                  </a:cubicBezTo>
                  <a:close/>
                  <a:moveTo>
                    <a:pt x="1317180" y="101277"/>
                  </a:moveTo>
                  <a:lnTo>
                    <a:pt x="1278185" y="108313"/>
                  </a:lnTo>
                  <a:cubicBezTo>
                    <a:pt x="1276864" y="100528"/>
                    <a:pt x="1273867" y="94658"/>
                    <a:pt x="1269172" y="90719"/>
                  </a:cubicBezTo>
                  <a:cubicBezTo>
                    <a:pt x="1264568" y="86773"/>
                    <a:pt x="1258567" y="84803"/>
                    <a:pt x="1251153" y="84803"/>
                  </a:cubicBezTo>
                  <a:cubicBezTo>
                    <a:pt x="1241298" y="84803"/>
                    <a:pt x="1233412" y="88232"/>
                    <a:pt x="1227496" y="95083"/>
                  </a:cubicBezTo>
                  <a:cubicBezTo>
                    <a:pt x="1221680" y="101841"/>
                    <a:pt x="1218769" y="113194"/>
                    <a:pt x="1218769" y="129151"/>
                  </a:cubicBezTo>
                  <a:cubicBezTo>
                    <a:pt x="1218769" y="146891"/>
                    <a:pt x="1221727" y="159419"/>
                    <a:pt x="1227635" y="166740"/>
                  </a:cubicBezTo>
                  <a:cubicBezTo>
                    <a:pt x="1233644" y="174062"/>
                    <a:pt x="1241669" y="177723"/>
                    <a:pt x="1251709" y="177723"/>
                  </a:cubicBezTo>
                  <a:cubicBezTo>
                    <a:pt x="1259224" y="177723"/>
                    <a:pt x="1265372" y="175615"/>
                    <a:pt x="1270160" y="171390"/>
                  </a:cubicBezTo>
                  <a:cubicBezTo>
                    <a:pt x="1274941" y="167072"/>
                    <a:pt x="1278324" y="159704"/>
                    <a:pt x="1280293" y="149286"/>
                  </a:cubicBezTo>
                  <a:lnTo>
                    <a:pt x="1319149" y="155904"/>
                  </a:lnTo>
                  <a:cubicBezTo>
                    <a:pt x="1315118" y="173738"/>
                    <a:pt x="1307371" y="187207"/>
                    <a:pt x="1295918" y="196305"/>
                  </a:cubicBezTo>
                  <a:cubicBezTo>
                    <a:pt x="1284472" y="205411"/>
                    <a:pt x="1269125" y="209968"/>
                    <a:pt x="1249886" y="209968"/>
                  </a:cubicBezTo>
                  <a:cubicBezTo>
                    <a:pt x="1228014" y="209968"/>
                    <a:pt x="1210559" y="203063"/>
                    <a:pt x="1197506" y="189269"/>
                  </a:cubicBezTo>
                  <a:cubicBezTo>
                    <a:pt x="1184554" y="175476"/>
                    <a:pt x="1178082" y="156368"/>
                    <a:pt x="1178082" y="131970"/>
                  </a:cubicBezTo>
                  <a:cubicBezTo>
                    <a:pt x="1178082" y="107286"/>
                    <a:pt x="1184601" y="88086"/>
                    <a:pt x="1197645" y="74384"/>
                  </a:cubicBezTo>
                  <a:cubicBezTo>
                    <a:pt x="1210698" y="60590"/>
                    <a:pt x="1228338" y="53686"/>
                    <a:pt x="1250589" y="53686"/>
                  </a:cubicBezTo>
                  <a:cubicBezTo>
                    <a:pt x="1268793" y="53686"/>
                    <a:pt x="1283251" y="57632"/>
                    <a:pt x="1293948" y="65518"/>
                  </a:cubicBezTo>
                  <a:cubicBezTo>
                    <a:pt x="1304745" y="73303"/>
                    <a:pt x="1312484" y="85228"/>
                    <a:pt x="1317180" y="101277"/>
                  </a:cubicBezTo>
                  <a:close/>
                  <a:moveTo>
                    <a:pt x="1431903" y="159002"/>
                  </a:moveTo>
                  <a:lnTo>
                    <a:pt x="1471323" y="165613"/>
                  </a:lnTo>
                  <a:cubicBezTo>
                    <a:pt x="1466257" y="180071"/>
                    <a:pt x="1458232" y="191100"/>
                    <a:pt x="1447249" y="198700"/>
                  </a:cubicBezTo>
                  <a:cubicBezTo>
                    <a:pt x="1436359" y="206214"/>
                    <a:pt x="1422704" y="209968"/>
                    <a:pt x="1406277" y="209968"/>
                  </a:cubicBezTo>
                  <a:cubicBezTo>
                    <a:pt x="1380280" y="209968"/>
                    <a:pt x="1361033" y="201472"/>
                    <a:pt x="1348552" y="184481"/>
                  </a:cubicBezTo>
                  <a:cubicBezTo>
                    <a:pt x="1338697" y="170872"/>
                    <a:pt x="1333770" y="153696"/>
                    <a:pt x="1333770" y="132951"/>
                  </a:cubicBezTo>
                  <a:cubicBezTo>
                    <a:pt x="1333770" y="108174"/>
                    <a:pt x="1340250" y="88788"/>
                    <a:pt x="1353202" y="74809"/>
                  </a:cubicBezTo>
                  <a:cubicBezTo>
                    <a:pt x="1366154" y="60729"/>
                    <a:pt x="1382528" y="53686"/>
                    <a:pt x="1402338" y="53686"/>
                  </a:cubicBezTo>
                  <a:cubicBezTo>
                    <a:pt x="1424581" y="53686"/>
                    <a:pt x="1442129" y="61054"/>
                    <a:pt x="1454988" y="75790"/>
                  </a:cubicBezTo>
                  <a:cubicBezTo>
                    <a:pt x="1467848" y="90434"/>
                    <a:pt x="1473995" y="112916"/>
                    <a:pt x="1473431" y="143230"/>
                  </a:cubicBezTo>
                  <a:lnTo>
                    <a:pt x="1374317" y="143230"/>
                  </a:lnTo>
                  <a:cubicBezTo>
                    <a:pt x="1374603" y="154962"/>
                    <a:pt x="1377793" y="164114"/>
                    <a:pt x="1383894" y="170687"/>
                  </a:cubicBezTo>
                  <a:cubicBezTo>
                    <a:pt x="1389996" y="177159"/>
                    <a:pt x="1397596" y="180403"/>
                    <a:pt x="1406702" y="180403"/>
                  </a:cubicBezTo>
                  <a:cubicBezTo>
                    <a:pt x="1412896" y="180403"/>
                    <a:pt x="1418101" y="178712"/>
                    <a:pt x="1422326" y="175329"/>
                  </a:cubicBezTo>
                  <a:cubicBezTo>
                    <a:pt x="1426551" y="171954"/>
                    <a:pt x="1429740" y="166509"/>
                    <a:pt x="1431903" y="159002"/>
                  </a:cubicBezTo>
                  <a:close/>
                  <a:moveTo>
                    <a:pt x="1434150" y="119018"/>
                  </a:moveTo>
                  <a:cubicBezTo>
                    <a:pt x="1433873" y="107564"/>
                    <a:pt x="1430915" y="98883"/>
                    <a:pt x="1425284" y="92967"/>
                  </a:cubicBezTo>
                  <a:cubicBezTo>
                    <a:pt x="1419654" y="86958"/>
                    <a:pt x="1412803" y="83961"/>
                    <a:pt x="1404732" y="83961"/>
                  </a:cubicBezTo>
                  <a:cubicBezTo>
                    <a:pt x="1396090" y="83961"/>
                    <a:pt x="1388961" y="87105"/>
                    <a:pt x="1383331" y="93392"/>
                  </a:cubicBezTo>
                  <a:cubicBezTo>
                    <a:pt x="1377700" y="99678"/>
                    <a:pt x="1374928" y="108220"/>
                    <a:pt x="1375020" y="119018"/>
                  </a:cubicBezTo>
                  <a:close/>
                  <a:moveTo>
                    <a:pt x="1650644" y="57068"/>
                  </a:moveTo>
                  <a:lnTo>
                    <a:pt x="1650644" y="88603"/>
                  </a:lnTo>
                  <a:lnTo>
                    <a:pt x="1623612" y="88603"/>
                  </a:lnTo>
                  <a:lnTo>
                    <a:pt x="1623612" y="148861"/>
                  </a:lnTo>
                  <a:cubicBezTo>
                    <a:pt x="1623612" y="161064"/>
                    <a:pt x="1623844" y="168200"/>
                    <a:pt x="1624315" y="170262"/>
                  </a:cubicBezTo>
                  <a:cubicBezTo>
                    <a:pt x="1624879" y="172232"/>
                    <a:pt x="1626053" y="173877"/>
                    <a:pt x="1627837" y="175190"/>
                  </a:cubicBezTo>
                  <a:cubicBezTo>
                    <a:pt x="1629714" y="176503"/>
                    <a:pt x="1631961" y="177159"/>
                    <a:pt x="1634595" y="177159"/>
                  </a:cubicBezTo>
                  <a:cubicBezTo>
                    <a:pt x="1638256" y="177159"/>
                    <a:pt x="1643554" y="175893"/>
                    <a:pt x="1650505" y="173359"/>
                  </a:cubicBezTo>
                  <a:lnTo>
                    <a:pt x="1653880" y="204052"/>
                  </a:lnTo>
                  <a:cubicBezTo>
                    <a:pt x="1644682" y="207991"/>
                    <a:pt x="1634263" y="209968"/>
                    <a:pt x="1622624" y="209968"/>
                  </a:cubicBezTo>
                  <a:cubicBezTo>
                    <a:pt x="1615495" y="209968"/>
                    <a:pt x="1609062" y="208794"/>
                    <a:pt x="1603338" y="206446"/>
                  </a:cubicBezTo>
                  <a:cubicBezTo>
                    <a:pt x="1597608" y="204006"/>
                    <a:pt x="1593391" y="200909"/>
                    <a:pt x="1590665" y="197155"/>
                  </a:cubicBezTo>
                  <a:cubicBezTo>
                    <a:pt x="1588039" y="193309"/>
                    <a:pt x="1586208" y="188142"/>
                    <a:pt x="1585173" y="181670"/>
                  </a:cubicBezTo>
                  <a:cubicBezTo>
                    <a:pt x="1584331" y="177067"/>
                    <a:pt x="1583907" y="167775"/>
                    <a:pt x="1583907" y="153788"/>
                  </a:cubicBezTo>
                  <a:lnTo>
                    <a:pt x="1583907" y="88603"/>
                  </a:lnTo>
                  <a:lnTo>
                    <a:pt x="1565749" y="88603"/>
                  </a:lnTo>
                  <a:lnTo>
                    <a:pt x="1565749" y="57068"/>
                  </a:lnTo>
                  <a:lnTo>
                    <a:pt x="1583907" y="57068"/>
                  </a:lnTo>
                  <a:lnTo>
                    <a:pt x="1583907" y="27357"/>
                  </a:lnTo>
                  <a:lnTo>
                    <a:pt x="1623612" y="4272"/>
                  </a:lnTo>
                  <a:lnTo>
                    <a:pt x="1623612" y="57068"/>
                  </a:lnTo>
                  <a:close/>
                  <a:moveTo>
                    <a:pt x="1667095" y="129715"/>
                  </a:moveTo>
                  <a:cubicBezTo>
                    <a:pt x="1667095" y="116577"/>
                    <a:pt x="1670331" y="103857"/>
                    <a:pt x="1676803" y="91561"/>
                  </a:cubicBezTo>
                  <a:cubicBezTo>
                    <a:pt x="1683283" y="79266"/>
                    <a:pt x="1692435" y="69882"/>
                    <a:pt x="1704260" y="63402"/>
                  </a:cubicBezTo>
                  <a:cubicBezTo>
                    <a:pt x="1716185" y="56929"/>
                    <a:pt x="1729461" y="53686"/>
                    <a:pt x="1744105" y="53686"/>
                  </a:cubicBezTo>
                  <a:cubicBezTo>
                    <a:pt x="1766727" y="53686"/>
                    <a:pt x="1785262" y="61054"/>
                    <a:pt x="1799713" y="75790"/>
                  </a:cubicBezTo>
                  <a:cubicBezTo>
                    <a:pt x="1814171" y="90434"/>
                    <a:pt x="1821400" y="108970"/>
                    <a:pt x="1821400" y="131406"/>
                  </a:cubicBezTo>
                  <a:cubicBezTo>
                    <a:pt x="1821400" y="154028"/>
                    <a:pt x="1814078" y="172795"/>
                    <a:pt x="1799435" y="187717"/>
                  </a:cubicBezTo>
                  <a:cubicBezTo>
                    <a:pt x="1784884" y="202554"/>
                    <a:pt x="1766533" y="209968"/>
                    <a:pt x="1744383" y="209968"/>
                  </a:cubicBezTo>
                  <a:cubicBezTo>
                    <a:pt x="1730682" y="209968"/>
                    <a:pt x="1717591" y="206871"/>
                    <a:pt x="1705102" y="200677"/>
                  </a:cubicBezTo>
                  <a:cubicBezTo>
                    <a:pt x="1692714" y="194475"/>
                    <a:pt x="1683283" y="185423"/>
                    <a:pt x="1676803" y="173498"/>
                  </a:cubicBezTo>
                  <a:cubicBezTo>
                    <a:pt x="1670331" y="161489"/>
                    <a:pt x="1667095" y="146891"/>
                    <a:pt x="1667095" y="129715"/>
                  </a:cubicBezTo>
                  <a:close/>
                  <a:moveTo>
                    <a:pt x="1707643" y="131831"/>
                  </a:moveTo>
                  <a:cubicBezTo>
                    <a:pt x="1707643" y="146660"/>
                    <a:pt x="1711157" y="158013"/>
                    <a:pt x="1718201" y="165899"/>
                  </a:cubicBezTo>
                  <a:cubicBezTo>
                    <a:pt x="1725237" y="173784"/>
                    <a:pt x="1733918" y="177723"/>
                    <a:pt x="1744244" y="177723"/>
                  </a:cubicBezTo>
                  <a:cubicBezTo>
                    <a:pt x="1754570" y="177723"/>
                    <a:pt x="1763205" y="173784"/>
                    <a:pt x="1770148" y="165899"/>
                  </a:cubicBezTo>
                  <a:cubicBezTo>
                    <a:pt x="1777192" y="158013"/>
                    <a:pt x="1780713" y="146559"/>
                    <a:pt x="1780713" y="131545"/>
                  </a:cubicBezTo>
                  <a:cubicBezTo>
                    <a:pt x="1780713" y="116901"/>
                    <a:pt x="1777192" y="105641"/>
                    <a:pt x="1770148" y="97755"/>
                  </a:cubicBezTo>
                  <a:cubicBezTo>
                    <a:pt x="1763205" y="89870"/>
                    <a:pt x="1754570" y="85931"/>
                    <a:pt x="1744244" y="85931"/>
                  </a:cubicBezTo>
                  <a:cubicBezTo>
                    <a:pt x="1733918" y="85931"/>
                    <a:pt x="1725237" y="89870"/>
                    <a:pt x="1718201" y="97755"/>
                  </a:cubicBezTo>
                  <a:cubicBezTo>
                    <a:pt x="1711157" y="105641"/>
                    <a:pt x="1707643" y="116994"/>
                    <a:pt x="1707643" y="131831"/>
                  </a:cubicBezTo>
                  <a:close/>
                  <a:moveTo>
                    <a:pt x="1969882" y="206585"/>
                  </a:moveTo>
                  <a:lnTo>
                    <a:pt x="1909625" y="57068"/>
                  </a:lnTo>
                  <a:lnTo>
                    <a:pt x="1951161" y="57068"/>
                  </a:lnTo>
                  <a:lnTo>
                    <a:pt x="1979320" y="133375"/>
                  </a:lnTo>
                  <a:lnTo>
                    <a:pt x="1987484" y="158855"/>
                  </a:lnTo>
                  <a:cubicBezTo>
                    <a:pt x="1989646" y="152383"/>
                    <a:pt x="1991006" y="148112"/>
                    <a:pt x="1991569" y="146049"/>
                  </a:cubicBezTo>
                  <a:cubicBezTo>
                    <a:pt x="1992882" y="141825"/>
                    <a:pt x="1994288" y="137600"/>
                    <a:pt x="1995794" y="133375"/>
                  </a:cubicBezTo>
                  <a:lnTo>
                    <a:pt x="2024232" y="57068"/>
                  </a:lnTo>
                  <a:lnTo>
                    <a:pt x="2064918" y="57068"/>
                  </a:lnTo>
                  <a:lnTo>
                    <a:pt x="2005503" y="206585"/>
                  </a:lnTo>
                  <a:close/>
                  <a:moveTo>
                    <a:pt x="2116850" y="102683"/>
                  </a:moveTo>
                  <a:lnTo>
                    <a:pt x="2080944" y="96211"/>
                  </a:lnTo>
                  <a:cubicBezTo>
                    <a:pt x="2084983" y="81752"/>
                    <a:pt x="2091927" y="71056"/>
                    <a:pt x="2101782" y="64104"/>
                  </a:cubicBezTo>
                  <a:cubicBezTo>
                    <a:pt x="2111637" y="57161"/>
                    <a:pt x="2126281" y="53686"/>
                    <a:pt x="2145713" y="53686"/>
                  </a:cubicBezTo>
                  <a:cubicBezTo>
                    <a:pt x="2163353" y="53686"/>
                    <a:pt x="2176498" y="55802"/>
                    <a:pt x="2185133" y="60027"/>
                  </a:cubicBezTo>
                  <a:cubicBezTo>
                    <a:pt x="2193767" y="64151"/>
                    <a:pt x="2199822" y="69457"/>
                    <a:pt x="2203290" y="75937"/>
                  </a:cubicBezTo>
                  <a:cubicBezTo>
                    <a:pt x="2206858" y="82316"/>
                    <a:pt x="2208643" y="94094"/>
                    <a:pt x="2208643" y="111271"/>
                  </a:cubicBezTo>
                  <a:lnTo>
                    <a:pt x="2208218" y="157449"/>
                  </a:lnTo>
                  <a:cubicBezTo>
                    <a:pt x="2208218" y="170594"/>
                    <a:pt x="2208828" y="180303"/>
                    <a:pt x="2210048" y="186597"/>
                  </a:cubicBezTo>
                  <a:cubicBezTo>
                    <a:pt x="2211369" y="192791"/>
                    <a:pt x="2213755" y="199457"/>
                    <a:pt x="2217231" y="206585"/>
                  </a:cubicBezTo>
                  <a:lnTo>
                    <a:pt x="2178089" y="206585"/>
                  </a:lnTo>
                  <a:cubicBezTo>
                    <a:pt x="2177061" y="203959"/>
                    <a:pt x="2175795" y="200067"/>
                    <a:pt x="2174289" y="194900"/>
                  </a:cubicBezTo>
                  <a:cubicBezTo>
                    <a:pt x="2173633" y="192552"/>
                    <a:pt x="2173161" y="191007"/>
                    <a:pt x="2172883" y="190258"/>
                  </a:cubicBezTo>
                  <a:cubicBezTo>
                    <a:pt x="2166126" y="196823"/>
                    <a:pt x="2158896" y="201750"/>
                    <a:pt x="2151204" y="205041"/>
                  </a:cubicBezTo>
                  <a:cubicBezTo>
                    <a:pt x="2143504" y="208323"/>
                    <a:pt x="2135294" y="209968"/>
                    <a:pt x="2126566" y="209968"/>
                  </a:cubicBezTo>
                  <a:cubicBezTo>
                    <a:pt x="2111166" y="209968"/>
                    <a:pt x="2099017" y="205790"/>
                    <a:pt x="2090097" y="197433"/>
                  </a:cubicBezTo>
                  <a:cubicBezTo>
                    <a:pt x="2081276" y="189084"/>
                    <a:pt x="2076866" y="178526"/>
                    <a:pt x="2076866" y="165760"/>
                  </a:cubicBezTo>
                  <a:cubicBezTo>
                    <a:pt x="2076866" y="157310"/>
                    <a:pt x="2078882" y="149803"/>
                    <a:pt x="2082913" y="143230"/>
                  </a:cubicBezTo>
                  <a:cubicBezTo>
                    <a:pt x="2086953" y="136565"/>
                    <a:pt x="2092583" y="131499"/>
                    <a:pt x="2099813" y="128023"/>
                  </a:cubicBezTo>
                  <a:cubicBezTo>
                    <a:pt x="2107134" y="124463"/>
                    <a:pt x="2117646" y="121358"/>
                    <a:pt x="2131347" y="118732"/>
                  </a:cubicBezTo>
                  <a:cubicBezTo>
                    <a:pt x="2149837" y="115264"/>
                    <a:pt x="2162650" y="112020"/>
                    <a:pt x="2169786" y="109016"/>
                  </a:cubicBezTo>
                  <a:lnTo>
                    <a:pt x="2169786" y="105077"/>
                  </a:lnTo>
                  <a:cubicBezTo>
                    <a:pt x="2169786" y="97477"/>
                    <a:pt x="2167909" y="92079"/>
                    <a:pt x="2164156" y="88889"/>
                  </a:cubicBezTo>
                  <a:cubicBezTo>
                    <a:pt x="2160402" y="85599"/>
                    <a:pt x="2153312" y="83961"/>
                    <a:pt x="2142894" y="83961"/>
                  </a:cubicBezTo>
                  <a:cubicBezTo>
                    <a:pt x="2135858" y="83961"/>
                    <a:pt x="2130366" y="85367"/>
                    <a:pt x="2126419" y="88178"/>
                  </a:cubicBezTo>
                  <a:cubicBezTo>
                    <a:pt x="2122481" y="90905"/>
                    <a:pt x="2119291" y="95739"/>
                    <a:pt x="2116850" y="102683"/>
                  </a:cubicBezTo>
                  <a:close/>
                  <a:moveTo>
                    <a:pt x="2169786" y="134781"/>
                  </a:moveTo>
                  <a:cubicBezTo>
                    <a:pt x="2164720" y="136473"/>
                    <a:pt x="2156695" y="138488"/>
                    <a:pt x="2145713" y="140836"/>
                  </a:cubicBezTo>
                  <a:cubicBezTo>
                    <a:pt x="2134730" y="143184"/>
                    <a:pt x="2127547" y="145486"/>
                    <a:pt x="2124172" y="147733"/>
                  </a:cubicBezTo>
                  <a:cubicBezTo>
                    <a:pt x="2119005" y="151394"/>
                    <a:pt x="2116426" y="156044"/>
                    <a:pt x="2116426" y="161674"/>
                  </a:cubicBezTo>
                  <a:cubicBezTo>
                    <a:pt x="2116426" y="167212"/>
                    <a:pt x="2118488" y="172000"/>
                    <a:pt x="2122620" y="176032"/>
                  </a:cubicBezTo>
                  <a:cubicBezTo>
                    <a:pt x="2126752" y="180071"/>
                    <a:pt x="2132003" y="182087"/>
                    <a:pt x="2138391" y="182087"/>
                  </a:cubicBezTo>
                  <a:cubicBezTo>
                    <a:pt x="2145519" y="182087"/>
                    <a:pt x="2152323" y="179739"/>
                    <a:pt x="2158804" y="175051"/>
                  </a:cubicBezTo>
                  <a:cubicBezTo>
                    <a:pt x="2163592" y="171483"/>
                    <a:pt x="2166736" y="167119"/>
                    <a:pt x="2168234" y="161960"/>
                  </a:cubicBezTo>
                  <a:cubicBezTo>
                    <a:pt x="2169269" y="158577"/>
                    <a:pt x="2169786" y="152151"/>
                    <a:pt x="2169786" y="142667"/>
                  </a:cubicBezTo>
                  <a:close/>
                  <a:moveTo>
                    <a:pt x="2283659" y="206585"/>
                  </a:moveTo>
                  <a:lnTo>
                    <a:pt x="2244100" y="206585"/>
                  </a:lnTo>
                  <a:lnTo>
                    <a:pt x="2244100" y="57068"/>
                  </a:lnTo>
                  <a:lnTo>
                    <a:pt x="2280849" y="57068"/>
                  </a:lnTo>
                  <a:lnTo>
                    <a:pt x="2280849" y="78323"/>
                  </a:lnTo>
                  <a:cubicBezTo>
                    <a:pt x="2287135" y="68283"/>
                    <a:pt x="2292765" y="61664"/>
                    <a:pt x="2297739" y="58474"/>
                  </a:cubicBezTo>
                  <a:cubicBezTo>
                    <a:pt x="2302806" y="55284"/>
                    <a:pt x="2308537" y="53686"/>
                    <a:pt x="2314916" y="53686"/>
                  </a:cubicBezTo>
                  <a:cubicBezTo>
                    <a:pt x="2323930" y="53686"/>
                    <a:pt x="2332610" y="56173"/>
                    <a:pt x="2340959" y="61146"/>
                  </a:cubicBezTo>
                  <a:lnTo>
                    <a:pt x="2328718" y="95647"/>
                  </a:lnTo>
                  <a:cubicBezTo>
                    <a:pt x="2322052" y="91329"/>
                    <a:pt x="2315858" y="89167"/>
                    <a:pt x="2310127" y="89167"/>
                  </a:cubicBezTo>
                  <a:cubicBezTo>
                    <a:pt x="2304590" y="89167"/>
                    <a:pt x="2299902" y="90719"/>
                    <a:pt x="2296048" y="93816"/>
                  </a:cubicBezTo>
                  <a:cubicBezTo>
                    <a:pt x="2292202" y="96821"/>
                    <a:pt x="2289151" y="102304"/>
                    <a:pt x="2286896" y="110283"/>
                  </a:cubicBezTo>
                  <a:cubicBezTo>
                    <a:pt x="2284741" y="118261"/>
                    <a:pt x="2283659" y="134974"/>
                    <a:pt x="2283659" y="160407"/>
                  </a:cubicBezTo>
                  <a:close/>
                  <a:moveTo>
                    <a:pt x="2356143" y="36795"/>
                  </a:moveTo>
                  <a:lnTo>
                    <a:pt x="2356143" y="186"/>
                  </a:lnTo>
                  <a:lnTo>
                    <a:pt x="2395710" y="186"/>
                  </a:lnTo>
                  <a:lnTo>
                    <a:pt x="2395710" y="36795"/>
                  </a:lnTo>
                  <a:close/>
                  <a:moveTo>
                    <a:pt x="2356143" y="206585"/>
                  </a:moveTo>
                  <a:lnTo>
                    <a:pt x="2356143" y="57068"/>
                  </a:lnTo>
                  <a:lnTo>
                    <a:pt x="2395710" y="57068"/>
                  </a:lnTo>
                  <a:lnTo>
                    <a:pt x="2395710" y="206585"/>
                  </a:lnTo>
                  <a:close/>
                  <a:moveTo>
                    <a:pt x="2425252" y="129715"/>
                  </a:moveTo>
                  <a:cubicBezTo>
                    <a:pt x="2425252" y="116577"/>
                    <a:pt x="2428488" y="103857"/>
                    <a:pt x="2434961" y="91561"/>
                  </a:cubicBezTo>
                  <a:cubicBezTo>
                    <a:pt x="2441440" y="79266"/>
                    <a:pt x="2450593" y="69882"/>
                    <a:pt x="2462417" y="63402"/>
                  </a:cubicBezTo>
                  <a:cubicBezTo>
                    <a:pt x="2474342" y="56929"/>
                    <a:pt x="2487618" y="53686"/>
                    <a:pt x="2502262" y="53686"/>
                  </a:cubicBezTo>
                  <a:cubicBezTo>
                    <a:pt x="2524884" y="53686"/>
                    <a:pt x="2543420" y="61054"/>
                    <a:pt x="2557878" y="75790"/>
                  </a:cubicBezTo>
                  <a:cubicBezTo>
                    <a:pt x="2572328" y="90434"/>
                    <a:pt x="2579557" y="108970"/>
                    <a:pt x="2579557" y="131406"/>
                  </a:cubicBezTo>
                  <a:cubicBezTo>
                    <a:pt x="2579557" y="154028"/>
                    <a:pt x="2572236" y="172795"/>
                    <a:pt x="2557592" y="187717"/>
                  </a:cubicBezTo>
                  <a:cubicBezTo>
                    <a:pt x="2543042" y="202554"/>
                    <a:pt x="2524699" y="209968"/>
                    <a:pt x="2502540" y="209968"/>
                  </a:cubicBezTo>
                  <a:cubicBezTo>
                    <a:pt x="2488839" y="209968"/>
                    <a:pt x="2475748" y="206871"/>
                    <a:pt x="2463267" y="200677"/>
                  </a:cubicBezTo>
                  <a:cubicBezTo>
                    <a:pt x="2450871" y="194475"/>
                    <a:pt x="2441440" y="185423"/>
                    <a:pt x="2434961" y="173498"/>
                  </a:cubicBezTo>
                  <a:cubicBezTo>
                    <a:pt x="2428488" y="161489"/>
                    <a:pt x="2425252" y="146891"/>
                    <a:pt x="2425252" y="129715"/>
                  </a:cubicBezTo>
                  <a:close/>
                  <a:moveTo>
                    <a:pt x="2465800" y="131831"/>
                  </a:moveTo>
                  <a:cubicBezTo>
                    <a:pt x="2465800" y="146660"/>
                    <a:pt x="2469314" y="158013"/>
                    <a:pt x="2476358" y="165899"/>
                  </a:cubicBezTo>
                  <a:cubicBezTo>
                    <a:pt x="2483394" y="173784"/>
                    <a:pt x="2492075" y="177723"/>
                    <a:pt x="2502401" y="177723"/>
                  </a:cubicBezTo>
                  <a:cubicBezTo>
                    <a:pt x="2512727" y="177723"/>
                    <a:pt x="2521362" y="173784"/>
                    <a:pt x="2528305" y="165899"/>
                  </a:cubicBezTo>
                  <a:cubicBezTo>
                    <a:pt x="2535349" y="158013"/>
                    <a:pt x="2538871" y="146559"/>
                    <a:pt x="2538871" y="131545"/>
                  </a:cubicBezTo>
                  <a:cubicBezTo>
                    <a:pt x="2538871" y="116901"/>
                    <a:pt x="2535349" y="105641"/>
                    <a:pt x="2528305" y="97755"/>
                  </a:cubicBezTo>
                  <a:cubicBezTo>
                    <a:pt x="2521362" y="89870"/>
                    <a:pt x="2512727" y="85931"/>
                    <a:pt x="2502401" y="85931"/>
                  </a:cubicBezTo>
                  <a:cubicBezTo>
                    <a:pt x="2492075" y="85931"/>
                    <a:pt x="2483394" y="89870"/>
                    <a:pt x="2476358" y="97755"/>
                  </a:cubicBezTo>
                  <a:cubicBezTo>
                    <a:pt x="2469314" y="105641"/>
                    <a:pt x="2465800" y="116994"/>
                    <a:pt x="2465800" y="131831"/>
                  </a:cubicBezTo>
                  <a:close/>
                  <a:moveTo>
                    <a:pt x="2707086" y="206585"/>
                  </a:moveTo>
                  <a:lnTo>
                    <a:pt x="2707086" y="184203"/>
                  </a:lnTo>
                  <a:cubicBezTo>
                    <a:pt x="2701648" y="192181"/>
                    <a:pt x="2694466" y="198468"/>
                    <a:pt x="2685545" y="203063"/>
                  </a:cubicBezTo>
                  <a:cubicBezTo>
                    <a:pt x="2676725" y="207667"/>
                    <a:pt x="2667388" y="209968"/>
                    <a:pt x="2657533" y="209968"/>
                  </a:cubicBezTo>
                  <a:cubicBezTo>
                    <a:pt x="2647484" y="209968"/>
                    <a:pt x="2638479" y="207759"/>
                    <a:pt x="2630501" y="203349"/>
                  </a:cubicBezTo>
                  <a:cubicBezTo>
                    <a:pt x="2622522" y="198939"/>
                    <a:pt x="2616745" y="192745"/>
                    <a:pt x="2613185" y="184767"/>
                  </a:cubicBezTo>
                  <a:cubicBezTo>
                    <a:pt x="2609617" y="176788"/>
                    <a:pt x="2607833" y="165760"/>
                    <a:pt x="2607833" y="151680"/>
                  </a:cubicBezTo>
                  <a:lnTo>
                    <a:pt x="2607833" y="57068"/>
                  </a:lnTo>
                  <a:lnTo>
                    <a:pt x="2647392" y="57068"/>
                  </a:lnTo>
                  <a:lnTo>
                    <a:pt x="2647392" y="125776"/>
                  </a:lnTo>
                  <a:cubicBezTo>
                    <a:pt x="2647392" y="146799"/>
                    <a:pt x="2648095" y="159704"/>
                    <a:pt x="2649508" y="164493"/>
                  </a:cubicBezTo>
                  <a:cubicBezTo>
                    <a:pt x="2651007" y="169181"/>
                    <a:pt x="2653686" y="172935"/>
                    <a:pt x="2657533" y="175753"/>
                  </a:cubicBezTo>
                  <a:cubicBezTo>
                    <a:pt x="2661379" y="178472"/>
                    <a:pt x="2666260" y="179839"/>
                    <a:pt x="2672176" y="179839"/>
                  </a:cubicBezTo>
                  <a:cubicBezTo>
                    <a:pt x="2678934" y="179839"/>
                    <a:pt x="2684989" y="178009"/>
                    <a:pt x="2690334" y="174348"/>
                  </a:cubicBezTo>
                  <a:cubicBezTo>
                    <a:pt x="2695686" y="170594"/>
                    <a:pt x="2699347" y="165991"/>
                    <a:pt x="2701316" y="160546"/>
                  </a:cubicBezTo>
                  <a:cubicBezTo>
                    <a:pt x="2703286" y="155009"/>
                    <a:pt x="2704274" y="141539"/>
                    <a:pt x="2704274" y="120138"/>
                  </a:cubicBezTo>
                  <a:lnTo>
                    <a:pt x="2704274" y="57068"/>
                  </a:lnTo>
                  <a:lnTo>
                    <a:pt x="2743834" y="57068"/>
                  </a:lnTo>
                  <a:lnTo>
                    <a:pt x="2743834" y="206585"/>
                  </a:lnTo>
                  <a:close/>
                  <a:moveTo>
                    <a:pt x="2769012" y="163929"/>
                  </a:moveTo>
                  <a:lnTo>
                    <a:pt x="2808718" y="157874"/>
                  </a:lnTo>
                  <a:cubicBezTo>
                    <a:pt x="2810409" y="165566"/>
                    <a:pt x="2813830" y="171436"/>
                    <a:pt x="2818997" y="175476"/>
                  </a:cubicBezTo>
                  <a:cubicBezTo>
                    <a:pt x="2824156" y="179414"/>
                    <a:pt x="2831386" y="181384"/>
                    <a:pt x="2840677" y="181384"/>
                  </a:cubicBezTo>
                  <a:cubicBezTo>
                    <a:pt x="2850911" y="181384"/>
                    <a:pt x="2858603" y="179507"/>
                    <a:pt x="2863762" y="175753"/>
                  </a:cubicBezTo>
                  <a:cubicBezTo>
                    <a:pt x="2867237" y="173128"/>
                    <a:pt x="2868975" y="169606"/>
                    <a:pt x="2868975" y="165196"/>
                  </a:cubicBezTo>
                  <a:cubicBezTo>
                    <a:pt x="2868975" y="162191"/>
                    <a:pt x="2868033" y="159704"/>
                    <a:pt x="2866156" y="157735"/>
                  </a:cubicBezTo>
                  <a:cubicBezTo>
                    <a:pt x="2864187" y="155858"/>
                    <a:pt x="2859777" y="154120"/>
                    <a:pt x="2852926" y="152522"/>
                  </a:cubicBezTo>
                  <a:cubicBezTo>
                    <a:pt x="2821013" y="145486"/>
                    <a:pt x="2800785" y="139052"/>
                    <a:pt x="2792244" y="133236"/>
                  </a:cubicBezTo>
                  <a:cubicBezTo>
                    <a:pt x="2780419" y="125165"/>
                    <a:pt x="2774503" y="113943"/>
                    <a:pt x="2774503" y="99586"/>
                  </a:cubicBezTo>
                  <a:cubicBezTo>
                    <a:pt x="2774503" y="86634"/>
                    <a:pt x="2779616" y="75744"/>
                    <a:pt x="2789850" y="66924"/>
                  </a:cubicBezTo>
                  <a:cubicBezTo>
                    <a:pt x="2800083" y="58096"/>
                    <a:pt x="2815947" y="53686"/>
                    <a:pt x="2837441" y="53686"/>
                  </a:cubicBezTo>
                  <a:cubicBezTo>
                    <a:pt x="2857900" y="53686"/>
                    <a:pt x="2873107" y="57022"/>
                    <a:pt x="2883055" y="63687"/>
                  </a:cubicBezTo>
                  <a:cubicBezTo>
                    <a:pt x="2893003" y="70345"/>
                    <a:pt x="2899853" y="80200"/>
                    <a:pt x="2903607" y="93252"/>
                  </a:cubicBezTo>
                  <a:lnTo>
                    <a:pt x="2866303" y="100149"/>
                  </a:lnTo>
                  <a:cubicBezTo>
                    <a:pt x="2864704" y="94326"/>
                    <a:pt x="2861654" y="89870"/>
                    <a:pt x="2857151" y="86773"/>
                  </a:cubicBezTo>
                  <a:cubicBezTo>
                    <a:pt x="2852741" y="83676"/>
                    <a:pt x="2846400" y="82131"/>
                    <a:pt x="2838144" y="82131"/>
                  </a:cubicBezTo>
                  <a:cubicBezTo>
                    <a:pt x="2827725" y="82131"/>
                    <a:pt x="2820264" y="83583"/>
                    <a:pt x="2815754" y="86495"/>
                  </a:cubicBezTo>
                  <a:cubicBezTo>
                    <a:pt x="2812749" y="88557"/>
                    <a:pt x="2811251" y="91229"/>
                    <a:pt x="2811251" y="94519"/>
                  </a:cubicBezTo>
                  <a:cubicBezTo>
                    <a:pt x="2811251" y="97330"/>
                    <a:pt x="2812564" y="99725"/>
                    <a:pt x="2815190" y="101694"/>
                  </a:cubicBezTo>
                  <a:cubicBezTo>
                    <a:pt x="2818758" y="104328"/>
                    <a:pt x="2831053" y="108035"/>
                    <a:pt x="2852077" y="112823"/>
                  </a:cubicBezTo>
                  <a:cubicBezTo>
                    <a:pt x="2873200" y="117604"/>
                    <a:pt x="2887936" y="123474"/>
                    <a:pt x="2896285" y="130417"/>
                  </a:cubicBezTo>
                  <a:cubicBezTo>
                    <a:pt x="2904549" y="137461"/>
                    <a:pt x="2908681" y="147270"/>
                    <a:pt x="2908681" y="159843"/>
                  </a:cubicBezTo>
                  <a:cubicBezTo>
                    <a:pt x="2908681" y="173545"/>
                    <a:pt x="2902950" y="185331"/>
                    <a:pt x="2891504" y="195186"/>
                  </a:cubicBezTo>
                  <a:cubicBezTo>
                    <a:pt x="2880050" y="205041"/>
                    <a:pt x="2863106" y="209968"/>
                    <a:pt x="2840677" y="209968"/>
                  </a:cubicBezTo>
                  <a:cubicBezTo>
                    <a:pt x="2820310" y="209968"/>
                    <a:pt x="2804161" y="205836"/>
                    <a:pt x="2792244" y="197580"/>
                  </a:cubicBezTo>
                  <a:cubicBezTo>
                    <a:pt x="2780419" y="189316"/>
                    <a:pt x="2772673" y="178102"/>
                    <a:pt x="2769012" y="163929"/>
                  </a:cubicBezTo>
                  <a:close/>
                  <a:moveTo>
                    <a:pt x="3057588" y="206585"/>
                  </a:moveTo>
                  <a:lnTo>
                    <a:pt x="3018029" y="206585"/>
                  </a:lnTo>
                  <a:lnTo>
                    <a:pt x="3018029" y="57068"/>
                  </a:lnTo>
                  <a:lnTo>
                    <a:pt x="3054769" y="57068"/>
                  </a:lnTo>
                  <a:lnTo>
                    <a:pt x="3054769" y="78323"/>
                  </a:lnTo>
                  <a:cubicBezTo>
                    <a:pt x="3061063" y="68283"/>
                    <a:pt x="3066694" y="61664"/>
                    <a:pt x="3071667" y="58474"/>
                  </a:cubicBezTo>
                  <a:cubicBezTo>
                    <a:pt x="3076734" y="55284"/>
                    <a:pt x="3082457" y="53686"/>
                    <a:pt x="3088844" y="53686"/>
                  </a:cubicBezTo>
                  <a:cubicBezTo>
                    <a:pt x="3097850" y="53686"/>
                    <a:pt x="3106538" y="56173"/>
                    <a:pt x="3114887" y="61146"/>
                  </a:cubicBezTo>
                  <a:lnTo>
                    <a:pt x="3102638" y="95647"/>
                  </a:lnTo>
                  <a:cubicBezTo>
                    <a:pt x="3095973" y="91329"/>
                    <a:pt x="3089779" y="89167"/>
                    <a:pt x="3084056" y="89167"/>
                  </a:cubicBezTo>
                  <a:cubicBezTo>
                    <a:pt x="3078518" y="89167"/>
                    <a:pt x="3073823" y="90719"/>
                    <a:pt x="3069976" y="93816"/>
                  </a:cubicBezTo>
                  <a:cubicBezTo>
                    <a:pt x="3066130" y="96821"/>
                    <a:pt x="3063079" y="102304"/>
                    <a:pt x="3060824" y="110283"/>
                  </a:cubicBezTo>
                  <a:cubicBezTo>
                    <a:pt x="3058669" y="118261"/>
                    <a:pt x="3057588" y="134974"/>
                    <a:pt x="3057588" y="160407"/>
                  </a:cubicBezTo>
                  <a:close/>
                  <a:moveTo>
                    <a:pt x="3130072" y="36795"/>
                  </a:moveTo>
                  <a:lnTo>
                    <a:pt x="3130072" y="186"/>
                  </a:lnTo>
                  <a:lnTo>
                    <a:pt x="3169631" y="186"/>
                  </a:lnTo>
                  <a:lnTo>
                    <a:pt x="3169631" y="36795"/>
                  </a:lnTo>
                  <a:close/>
                  <a:moveTo>
                    <a:pt x="3130072" y="206585"/>
                  </a:moveTo>
                  <a:lnTo>
                    <a:pt x="3130072" y="57068"/>
                  </a:lnTo>
                  <a:lnTo>
                    <a:pt x="3169631" y="57068"/>
                  </a:lnTo>
                  <a:lnTo>
                    <a:pt x="3169631" y="206585"/>
                  </a:lnTo>
                  <a:close/>
                  <a:moveTo>
                    <a:pt x="3194392" y="163929"/>
                  </a:moveTo>
                  <a:lnTo>
                    <a:pt x="3234090" y="157874"/>
                  </a:lnTo>
                  <a:cubicBezTo>
                    <a:pt x="3235781" y="165566"/>
                    <a:pt x="3239211" y="171436"/>
                    <a:pt x="3244370" y="175476"/>
                  </a:cubicBezTo>
                  <a:cubicBezTo>
                    <a:pt x="3249529" y="179414"/>
                    <a:pt x="3256758" y="181384"/>
                    <a:pt x="3266049" y="181384"/>
                  </a:cubicBezTo>
                  <a:cubicBezTo>
                    <a:pt x="3276283" y="181384"/>
                    <a:pt x="3283975" y="179507"/>
                    <a:pt x="3289142" y="175753"/>
                  </a:cubicBezTo>
                  <a:cubicBezTo>
                    <a:pt x="3292618" y="173128"/>
                    <a:pt x="3294348" y="169606"/>
                    <a:pt x="3294348" y="165196"/>
                  </a:cubicBezTo>
                  <a:cubicBezTo>
                    <a:pt x="3294348" y="162191"/>
                    <a:pt x="3293413" y="159704"/>
                    <a:pt x="3291536" y="157735"/>
                  </a:cubicBezTo>
                  <a:cubicBezTo>
                    <a:pt x="3289567" y="155858"/>
                    <a:pt x="3285149" y="154120"/>
                    <a:pt x="3278299" y="152522"/>
                  </a:cubicBezTo>
                  <a:cubicBezTo>
                    <a:pt x="3246385" y="145486"/>
                    <a:pt x="3226158" y="139052"/>
                    <a:pt x="3217616" y="133236"/>
                  </a:cubicBezTo>
                  <a:cubicBezTo>
                    <a:pt x="3205792" y="125165"/>
                    <a:pt x="3199883" y="113943"/>
                    <a:pt x="3199883" y="99586"/>
                  </a:cubicBezTo>
                  <a:cubicBezTo>
                    <a:pt x="3199883" y="86634"/>
                    <a:pt x="3204996" y="75744"/>
                    <a:pt x="3215229" y="66924"/>
                  </a:cubicBezTo>
                  <a:cubicBezTo>
                    <a:pt x="3225455" y="58096"/>
                    <a:pt x="3241319" y="53686"/>
                    <a:pt x="3262813" y="53686"/>
                  </a:cubicBezTo>
                  <a:cubicBezTo>
                    <a:pt x="3283272" y="53686"/>
                    <a:pt x="3298480" y="57022"/>
                    <a:pt x="3308427" y="63687"/>
                  </a:cubicBezTo>
                  <a:cubicBezTo>
                    <a:pt x="3318375" y="70345"/>
                    <a:pt x="3325234" y="80200"/>
                    <a:pt x="3328987" y="93252"/>
                  </a:cubicBezTo>
                  <a:lnTo>
                    <a:pt x="3291675" y="100149"/>
                  </a:lnTo>
                  <a:cubicBezTo>
                    <a:pt x="3290077" y="94326"/>
                    <a:pt x="3287026" y="89870"/>
                    <a:pt x="3282523" y="86773"/>
                  </a:cubicBezTo>
                  <a:cubicBezTo>
                    <a:pt x="3278113" y="83676"/>
                    <a:pt x="3271780" y="82131"/>
                    <a:pt x="3263516" y="82131"/>
                  </a:cubicBezTo>
                  <a:cubicBezTo>
                    <a:pt x="3253097" y="82131"/>
                    <a:pt x="3245636" y="83583"/>
                    <a:pt x="3241134" y="86495"/>
                  </a:cubicBezTo>
                  <a:cubicBezTo>
                    <a:pt x="3238129" y="88557"/>
                    <a:pt x="3236623" y="91229"/>
                    <a:pt x="3236623" y="94519"/>
                  </a:cubicBezTo>
                  <a:cubicBezTo>
                    <a:pt x="3236623" y="97330"/>
                    <a:pt x="3237944" y="99725"/>
                    <a:pt x="3240570" y="101694"/>
                  </a:cubicBezTo>
                  <a:cubicBezTo>
                    <a:pt x="3244138" y="104328"/>
                    <a:pt x="3256434" y="108035"/>
                    <a:pt x="3277457" y="112823"/>
                  </a:cubicBezTo>
                  <a:cubicBezTo>
                    <a:pt x="3298572" y="117604"/>
                    <a:pt x="3313309" y="123474"/>
                    <a:pt x="3321665" y="130417"/>
                  </a:cubicBezTo>
                  <a:cubicBezTo>
                    <a:pt x="3329922" y="137461"/>
                    <a:pt x="3334054" y="147270"/>
                    <a:pt x="3334054" y="159843"/>
                  </a:cubicBezTo>
                  <a:cubicBezTo>
                    <a:pt x="3334054" y="173545"/>
                    <a:pt x="3328331" y="185331"/>
                    <a:pt x="3316877" y="195186"/>
                  </a:cubicBezTo>
                  <a:cubicBezTo>
                    <a:pt x="3305423" y="205041"/>
                    <a:pt x="3288486" y="209968"/>
                    <a:pt x="3266049" y="209968"/>
                  </a:cubicBezTo>
                  <a:cubicBezTo>
                    <a:pt x="3245683" y="209968"/>
                    <a:pt x="3229541" y="205836"/>
                    <a:pt x="3217616" y="197580"/>
                  </a:cubicBezTo>
                  <a:cubicBezTo>
                    <a:pt x="3205792" y="189316"/>
                    <a:pt x="3198053" y="178102"/>
                    <a:pt x="3194392" y="163929"/>
                  </a:cubicBezTo>
                  <a:close/>
                  <a:moveTo>
                    <a:pt x="3365426" y="206585"/>
                  </a:moveTo>
                  <a:lnTo>
                    <a:pt x="3365426" y="186"/>
                  </a:lnTo>
                  <a:lnTo>
                    <a:pt x="3404985" y="186"/>
                  </a:lnTo>
                  <a:lnTo>
                    <a:pt x="3404985" y="109727"/>
                  </a:lnTo>
                  <a:lnTo>
                    <a:pt x="3451310" y="57068"/>
                  </a:lnTo>
                  <a:lnTo>
                    <a:pt x="3500021" y="57068"/>
                  </a:lnTo>
                  <a:lnTo>
                    <a:pt x="3448916" y="111696"/>
                  </a:lnTo>
                  <a:lnTo>
                    <a:pt x="3503682" y="206585"/>
                  </a:lnTo>
                  <a:lnTo>
                    <a:pt x="3461026" y="206585"/>
                  </a:lnTo>
                  <a:lnTo>
                    <a:pt x="3423429" y="139431"/>
                  </a:lnTo>
                  <a:lnTo>
                    <a:pt x="3404985" y="158716"/>
                  </a:lnTo>
                  <a:lnTo>
                    <a:pt x="3404985" y="206585"/>
                  </a:lnTo>
                  <a:close/>
                  <a:moveTo>
                    <a:pt x="3511405" y="163929"/>
                  </a:moveTo>
                  <a:lnTo>
                    <a:pt x="3551104" y="157874"/>
                  </a:lnTo>
                  <a:cubicBezTo>
                    <a:pt x="3552795" y="165566"/>
                    <a:pt x="3556224" y="171436"/>
                    <a:pt x="3561383" y="175476"/>
                  </a:cubicBezTo>
                  <a:cubicBezTo>
                    <a:pt x="3566542" y="179414"/>
                    <a:pt x="3573772" y="181384"/>
                    <a:pt x="3583063" y="181384"/>
                  </a:cubicBezTo>
                  <a:cubicBezTo>
                    <a:pt x="3593296" y="181384"/>
                    <a:pt x="3600989" y="179507"/>
                    <a:pt x="3606156" y="175753"/>
                  </a:cubicBezTo>
                  <a:cubicBezTo>
                    <a:pt x="3609631" y="173128"/>
                    <a:pt x="3611361" y="169606"/>
                    <a:pt x="3611361" y="165196"/>
                  </a:cubicBezTo>
                  <a:cubicBezTo>
                    <a:pt x="3611361" y="162191"/>
                    <a:pt x="3610427" y="159704"/>
                    <a:pt x="3608550" y="157735"/>
                  </a:cubicBezTo>
                  <a:cubicBezTo>
                    <a:pt x="3606581" y="155858"/>
                    <a:pt x="3602163" y="154120"/>
                    <a:pt x="3595312" y="152522"/>
                  </a:cubicBezTo>
                  <a:cubicBezTo>
                    <a:pt x="3563399" y="145486"/>
                    <a:pt x="3543171" y="139052"/>
                    <a:pt x="3534630" y="133236"/>
                  </a:cubicBezTo>
                  <a:cubicBezTo>
                    <a:pt x="3522805" y="125165"/>
                    <a:pt x="3516897" y="113943"/>
                    <a:pt x="3516897" y="99586"/>
                  </a:cubicBezTo>
                  <a:cubicBezTo>
                    <a:pt x="3516897" y="86634"/>
                    <a:pt x="3522010" y="75744"/>
                    <a:pt x="3532243" y="66924"/>
                  </a:cubicBezTo>
                  <a:cubicBezTo>
                    <a:pt x="3542469" y="58096"/>
                    <a:pt x="3558333" y="53686"/>
                    <a:pt x="3579827" y="53686"/>
                  </a:cubicBezTo>
                  <a:cubicBezTo>
                    <a:pt x="3600286" y="53686"/>
                    <a:pt x="3615493" y="57022"/>
                    <a:pt x="3625441" y="63687"/>
                  </a:cubicBezTo>
                  <a:cubicBezTo>
                    <a:pt x="3635389" y="70345"/>
                    <a:pt x="3642247" y="80200"/>
                    <a:pt x="3646001" y="93252"/>
                  </a:cubicBezTo>
                  <a:lnTo>
                    <a:pt x="3608689" y="100149"/>
                  </a:lnTo>
                  <a:cubicBezTo>
                    <a:pt x="3607090" y="94326"/>
                    <a:pt x="3604040" y="89870"/>
                    <a:pt x="3599537" y="86773"/>
                  </a:cubicBezTo>
                  <a:cubicBezTo>
                    <a:pt x="3595127" y="83676"/>
                    <a:pt x="3588794" y="82131"/>
                    <a:pt x="3580530" y="82131"/>
                  </a:cubicBezTo>
                  <a:cubicBezTo>
                    <a:pt x="3570111" y="82131"/>
                    <a:pt x="3562650" y="83583"/>
                    <a:pt x="3558147" y="86495"/>
                  </a:cubicBezTo>
                  <a:cubicBezTo>
                    <a:pt x="3555143" y="88557"/>
                    <a:pt x="3553637" y="91229"/>
                    <a:pt x="3553637" y="94519"/>
                  </a:cubicBezTo>
                  <a:cubicBezTo>
                    <a:pt x="3553637" y="97330"/>
                    <a:pt x="3554957" y="99725"/>
                    <a:pt x="3557584" y="101694"/>
                  </a:cubicBezTo>
                  <a:cubicBezTo>
                    <a:pt x="3561152" y="104328"/>
                    <a:pt x="3573447" y="108035"/>
                    <a:pt x="3594470" y="112823"/>
                  </a:cubicBezTo>
                  <a:cubicBezTo>
                    <a:pt x="3615586" y="117604"/>
                    <a:pt x="3630322" y="123474"/>
                    <a:pt x="3638679" y="130417"/>
                  </a:cubicBezTo>
                  <a:cubicBezTo>
                    <a:pt x="3646935" y="137461"/>
                    <a:pt x="3651067" y="147270"/>
                    <a:pt x="3651067" y="159843"/>
                  </a:cubicBezTo>
                  <a:cubicBezTo>
                    <a:pt x="3651067" y="173545"/>
                    <a:pt x="3645344" y="185331"/>
                    <a:pt x="3633890" y="195186"/>
                  </a:cubicBezTo>
                  <a:cubicBezTo>
                    <a:pt x="3622436" y="205041"/>
                    <a:pt x="3605499" y="209968"/>
                    <a:pt x="3583063" y="209968"/>
                  </a:cubicBezTo>
                  <a:cubicBezTo>
                    <a:pt x="3562696" y="209968"/>
                    <a:pt x="3546554" y="205836"/>
                    <a:pt x="3534630" y="197580"/>
                  </a:cubicBezTo>
                  <a:cubicBezTo>
                    <a:pt x="3522805" y="189316"/>
                    <a:pt x="3515066" y="178102"/>
                    <a:pt x="3511405" y="163929"/>
                  </a:cubicBezTo>
                  <a:close/>
                </a:path>
              </a:pathLst>
            </a:custGeom>
            <a:solidFill>
              <a:srgbClr val="008000"/>
            </a:solidFill>
            <a:ln w="53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15" name="Graphic 5">
            <a:extLst>
              <a:ext uri="{FF2B5EF4-FFF2-40B4-BE49-F238E27FC236}">
                <a16:creationId xmlns:a16="http://schemas.microsoft.com/office/drawing/2014/main" id="{56C67339-7A4F-C5E3-2655-8DF9E626C9DE}"/>
              </a:ext>
            </a:extLst>
          </p:cNvPr>
          <p:cNvGrpSpPr/>
          <p:nvPr/>
        </p:nvGrpSpPr>
        <p:grpSpPr>
          <a:xfrm>
            <a:off x="454079" y="648585"/>
            <a:ext cx="11256402" cy="2756483"/>
            <a:chOff x="454079" y="648585"/>
            <a:chExt cx="11256402" cy="2756483"/>
          </a:xfrm>
        </p:grpSpPr>
        <p:grpSp>
          <p:nvGrpSpPr>
            <p:cNvPr id="516" name="Graphic 5">
              <a:extLst>
                <a:ext uri="{FF2B5EF4-FFF2-40B4-BE49-F238E27FC236}">
                  <a16:creationId xmlns:a16="http://schemas.microsoft.com/office/drawing/2014/main" id="{D87CB601-65AF-0533-6C56-9F63A4DC6196}"/>
                </a:ext>
              </a:extLst>
            </p:cNvPr>
            <p:cNvGrpSpPr/>
            <p:nvPr/>
          </p:nvGrpSpPr>
          <p:grpSpPr>
            <a:xfrm>
              <a:off x="454079" y="993877"/>
              <a:ext cx="11256402" cy="2411190"/>
              <a:chOff x="454079" y="993877"/>
              <a:chExt cx="11256402" cy="2411190"/>
            </a:xfrm>
          </p:grpSpPr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0C4433F3-A063-C30A-3F48-833F1F22318D}"/>
                  </a:ext>
                </a:extLst>
              </p:cNvPr>
              <p:cNvSpPr/>
              <p:nvPr/>
            </p:nvSpPr>
            <p:spPr>
              <a:xfrm>
                <a:off x="480893" y="1020693"/>
                <a:ext cx="11202788" cy="2357559"/>
              </a:xfrm>
              <a:custGeom>
                <a:avLst/>
                <a:gdLst>
                  <a:gd name="connsiteX0" fmla="*/ -48 w 11202788"/>
                  <a:gd name="connsiteY0" fmla="*/ -400 h 2357559"/>
                  <a:gd name="connsiteX1" fmla="*/ 11202741 w 11202788"/>
                  <a:gd name="connsiteY1" fmla="*/ -400 h 2357559"/>
                  <a:gd name="connsiteX2" fmla="*/ 11202741 w 11202788"/>
                  <a:gd name="connsiteY2" fmla="*/ 2357159 h 2357559"/>
                  <a:gd name="connsiteX3" fmla="*/ -48 w 11202788"/>
                  <a:gd name="connsiteY3" fmla="*/ 2357159 h 2357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02788" h="2357559">
                    <a:moveTo>
                      <a:pt x="-48" y="-400"/>
                    </a:moveTo>
                    <a:lnTo>
                      <a:pt x="11202741" y="-400"/>
                    </a:lnTo>
                    <a:lnTo>
                      <a:pt x="11202741" y="2357159"/>
                    </a:lnTo>
                    <a:lnTo>
                      <a:pt x="-48" y="2357159"/>
                    </a:lnTo>
                    <a:close/>
                  </a:path>
                </a:pathLst>
              </a:custGeom>
              <a:solidFill>
                <a:srgbClr val="E8F2FC"/>
              </a:solidFill>
              <a:ln w="77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F78B5149-D3CF-1B33-11E4-768D39AD1F52}"/>
                  </a:ext>
                </a:extLst>
              </p:cNvPr>
              <p:cNvSpPr/>
              <p:nvPr/>
            </p:nvSpPr>
            <p:spPr>
              <a:xfrm>
                <a:off x="454079" y="993877"/>
                <a:ext cx="11256402" cy="2411190"/>
              </a:xfrm>
              <a:custGeom>
                <a:avLst/>
                <a:gdLst>
                  <a:gd name="connsiteX0" fmla="*/ -48 w 11256402"/>
                  <a:gd name="connsiteY0" fmla="*/ -400 h 2411190"/>
                  <a:gd name="connsiteX1" fmla="*/ -48 w 11256402"/>
                  <a:gd name="connsiteY1" fmla="*/ 2410790 h 2411190"/>
                  <a:gd name="connsiteX2" fmla="*/ 11256355 w 11256402"/>
                  <a:gd name="connsiteY2" fmla="*/ 2410790 h 2411190"/>
                  <a:gd name="connsiteX3" fmla="*/ 11256355 w 11256402"/>
                  <a:gd name="connsiteY3" fmla="*/ -400 h 2411190"/>
                  <a:gd name="connsiteX4" fmla="*/ 53578 w 11256402"/>
                  <a:gd name="connsiteY4" fmla="*/ 53231 h 2411190"/>
                  <a:gd name="connsiteX5" fmla="*/ 11202755 w 11256402"/>
                  <a:gd name="connsiteY5" fmla="*/ 53231 h 2411190"/>
                  <a:gd name="connsiteX6" fmla="*/ 11202755 w 11256402"/>
                  <a:gd name="connsiteY6" fmla="*/ 2357159 h 2411190"/>
                  <a:gd name="connsiteX7" fmla="*/ 53578 w 11256402"/>
                  <a:gd name="connsiteY7" fmla="*/ 2357159 h 241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256402" h="2411190">
                    <a:moveTo>
                      <a:pt x="-48" y="-400"/>
                    </a:moveTo>
                    <a:lnTo>
                      <a:pt x="-48" y="2410790"/>
                    </a:lnTo>
                    <a:lnTo>
                      <a:pt x="11256355" y="2410790"/>
                    </a:lnTo>
                    <a:lnTo>
                      <a:pt x="11256355" y="-400"/>
                    </a:lnTo>
                    <a:close/>
                    <a:moveTo>
                      <a:pt x="53578" y="53231"/>
                    </a:moveTo>
                    <a:lnTo>
                      <a:pt x="11202755" y="53231"/>
                    </a:lnTo>
                    <a:lnTo>
                      <a:pt x="11202755" y="2357159"/>
                    </a:lnTo>
                    <a:lnTo>
                      <a:pt x="53578" y="2357159"/>
                    </a:lnTo>
                    <a:close/>
                  </a:path>
                </a:pathLst>
              </a:custGeom>
              <a:solidFill>
                <a:srgbClr val="2A86E8"/>
              </a:solidFill>
              <a:ln w="77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CFC66101-BD75-F793-2504-88BC24917A0F}"/>
                </a:ext>
              </a:extLst>
            </p:cNvPr>
            <p:cNvSpPr/>
            <p:nvPr/>
          </p:nvSpPr>
          <p:spPr>
            <a:xfrm>
              <a:off x="9060847" y="2671629"/>
              <a:ext cx="1844920" cy="263282"/>
            </a:xfrm>
            <a:custGeom>
              <a:avLst/>
              <a:gdLst>
                <a:gd name="connsiteX0" fmla="*/ 668 w 1844920"/>
                <a:gd name="connsiteY0" fmla="*/ 28 h 263282"/>
                <a:gd name="connsiteX1" fmla="*/ 42343 w 1844920"/>
                <a:gd name="connsiteY1" fmla="*/ 28 h 263282"/>
                <a:gd name="connsiteX2" fmla="*/ 42343 w 1844920"/>
                <a:gd name="connsiteY2" fmla="*/ 111816 h 263282"/>
                <a:gd name="connsiteX3" fmla="*/ 43895 w 1844920"/>
                <a:gd name="connsiteY3" fmla="*/ 146309 h 263282"/>
                <a:gd name="connsiteX4" fmla="*/ 56562 w 1844920"/>
                <a:gd name="connsiteY4" fmla="*/ 166729 h 263282"/>
                <a:gd name="connsiteX5" fmla="*/ 84158 w 1844920"/>
                <a:gd name="connsiteY5" fmla="*/ 174329 h 263282"/>
                <a:gd name="connsiteX6" fmla="*/ 110911 w 1844920"/>
                <a:gd name="connsiteY6" fmla="*/ 167146 h 263282"/>
                <a:gd name="connsiteX7" fmla="*/ 121747 w 1844920"/>
                <a:gd name="connsiteY7" fmla="*/ 149267 h 263282"/>
                <a:gd name="connsiteX8" fmla="*/ 123578 w 1844920"/>
                <a:gd name="connsiteY8" fmla="*/ 114211 h 263282"/>
                <a:gd name="connsiteX9" fmla="*/ 123578 w 1844920"/>
                <a:gd name="connsiteY9" fmla="*/ 28 h 263282"/>
                <a:gd name="connsiteX10" fmla="*/ 165253 w 1844920"/>
                <a:gd name="connsiteY10" fmla="*/ 28 h 263282"/>
                <a:gd name="connsiteX11" fmla="*/ 165253 w 1844920"/>
                <a:gd name="connsiteY11" fmla="*/ 108441 h 263282"/>
                <a:gd name="connsiteX12" fmla="*/ 161878 w 1844920"/>
                <a:gd name="connsiteY12" fmla="*/ 160952 h 263282"/>
                <a:gd name="connsiteX13" fmla="*/ 149343 w 1844920"/>
                <a:gd name="connsiteY13" fmla="*/ 186857 h 263282"/>
                <a:gd name="connsiteX14" fmla="*/ 125130 w 1844920"/>
                <a:gd name="connsiteY14" fmla="*/ 203755 h 263282"/>
                <a:gd name="connsiteX15" fmla="*/ 85424 w 1844920"/>
                <a:gd name="connsiteY15" fmla="*/ 209949 h 263282"/>
                <a:gd name="connsiteX16" fmla="*/ 40513 w 1844920"/>
                <a:gd name="connsiteY16" fmla="*/ 203191 h 263282"/>
                <a:gd name="connsiteX17" fmla="*/ 16439 w 1844920"/>
                <a:gd name="connsiteY17" fmla="*/ 185451 h 263282"/>
                <a:gd name="connsiteX18" fmla="*/ 4753 w 1844920"/>
                <a:gd name="connsiteY18" fmla="*/ 162505 h 263282"/>
                <a:gd name="connsiteX19" fmla="*/ 668 w 1844920"/>
                <a:gd name="connsiteY19" fmla="*/ 110125 h 263282"/>
                <a:gd name="connsiteX20" fmla="*/ 343053 w 1844920"/>
                <a:gd name="connsiteY20" fmla="*/ 206428 h 263282"/>
                <a:gd name="connsiteX21" fmla="*/ 303486 w 1844920"/>
                <a:gd name="connsiteY21" fmla="*/ 206428 h 263282"/>
                <a:gd name="connsiteX22" fmla="*/ 303486 w 1844920"/>
                <a:gd name="connsiteY22" fmla="*/ 130121 h 263282"/>
                <a:gd name="connsiteX23" fmla="*/ 300953 w 1844920"/>
                <a:gd name="connsiteY23" fmla="*/ 98864 h 263282"/>
                <a:gd name="connsiteX24" fmla="*/ 292642 w 1844920"/>
                <a:gd name="connsiteY24" fmla="*/ 87743 h 263282"/>
                <a:gd name="connsiteX25" fmla="*/ 278987 w 1844920"/>
                <a:gd name="connsiteY25" fmla="*/ 83804 h 263282"/>
                <a:gd name="connsiteX26" fmla="*/ 260544 w 1844920"/>
                <a:gd name="connsiteY26" fmla="*/ 89434 h 263282"/>
                <a:gd name="connsiteX27" fmla="*/ 249283 w 1844920"/>
                <a:gd name="connsiteY27" fmla="*/ 104356 h 263282"/>
                <a:gd name="connsiteX28" fmla="*/ 246325 w 1844920"/>
                <a:gd name="connsiteY28" fmla="*/ 138709 h 263282"/>
                <a:gd name="connsiteX29" fmla="*/ 246325 w 1844920"/>
                <a:gd name="connsiteY29" fmla="*/ 206428 h 263282"/>
                <a:gd name="connsiteX30" fmla="*/ 206766 w 1844920"/>
                <a:gd name="connsiteY30" fmla="*/ 206428 h 263282"/>
                <a:gd name="connsiteX31" fmla="*/ 206766 w 1844920"/>
                <a:gd name="connsiteY31" fmla="*/ 56911 h 263282"/>
                <a:gd name="connsiteX32" fmla="*/ 243514 w 1844920"/>
                <a:gd name="connsiteY32" fmla="*/ 56911 h 263282"/>
                <a:gd name="connsiteX33" fmla="*/ 243514 w 1844920"/>
                <a:gd name="connsiteY33" fmla="*/ 78876 h 263282"/>
                <a:gd name="connsiteX34" fmla="*/ 292789 w 1844920"/>
                <a:gd name="connsiteY34" fmla="*/ 53528 h 263282"/>
                <a:gd name="connsiteX35" fmla="*/ 316724 w 1844920"/>
                <a:gd name="connsiteY35" fmla="*/ 58317 h 263282"/>
                <a:gd name="connsiteX36" fmla="*/ 333051 w 1844920"/>
                <a:gd name="connsiteY36" fmla="*/ 70288 h 263282"/>
                <a:gd name="connsiteX37" fmla="*/ 340797 w 1844920"/>
                <a:gd name="connsiteY37" fmla="*/ 86901 h 263282"/>
                <a:gd name="connsiteX38" fmla="*/ 343053 w 1844920"/>
                <a:gd name="connsiteY38" fmla="*/ 113508 h 263282"/>
                <a:gd name="connsiteX39" fmla="*/ 381322 w 1844920"/>
                <a:gd name="connsiteY39" fmla="*/ 36637 h 263282"/>
                <a:gd name="connsiteX40" fmla="*/ 381322 w 1844920"/>
                <a:gd name="connsiteY40" fmla="*/ 28 h 263282"/>
                <a:gd name="connsiteX41" fmla="*/ 420881 w 1844920"/>
                <a:gd name="connsiteY41" fmla="*/ 28 h 263282"/>
                <a:gd name="connsiteX42" fmla="*/ 420881 w 1844920"/>
                <a:gd name="connsiteY42" fmla="*/ 36637 h 263282"/>
                <a:gd name="connsiteX43" fmla="*/ 381322 w 1844920"/>
                <a:gd name="connsiteY43" fmla="*/ 206428 h 263282"/>
                <a:gd name="connsiteX44" fmla="*/ 381322 w 1844920"/>
                <a:gd name="connsiteY44" fmla="*/ 56911 h 263282"/>
                <a:gd name="connsiteX45" fmla="*/ 420881 w 1844920"/>
                <a:gd name="connsiteY45" fmla="*/ 56911 h 263282"/>
                <a:gd name="connsiteX46" fmla="*/ 420881 w 1844920"/>
                <a:gd name="connsiteY46" fmla="*/ 206428 h 263282"/>
                <a:gd name="connsiteX47" fmla="*/ 595584 w 1844920"/>
                <a:gd name="connsiteY47" fmla="*/ 206428 h 263282"/>
                <a:gd name="connsiteX48" fmla="*/ 556017 w 1844920"/>
                <a:gd name="connsiteY48" fmla="*/ 206428 h 263282"/>
                <a:gd name="connsiteX49" fmla="*/ 556017 w 1844920"/>
                <a:gd name="connsiteY49" fmla="*/ 130121 h 263282"/>
                <a:gd name="connsiteX50" fmla="*/ 553483 w 1844920"/>
                <a:gd name="connsiteY50" fmla="*/ 98864 h 263282"/>
                <a:gd name="connsiteX51" fmla="*/ 545181 w 1844920"/>
                <a:gd name="connsiteY51" fmla="*/ 87743 h 263282"/>
                <a:gd name="connsiteX52" fmla="*/ 531518 w 1844920"/>
                <a:gd name="connsiteY52" fmla="*/ 83804 h 263282"/>
                <a:gd name="connsiteX53" fmla="*/ 513075 w 1844920"/>
                <a:gd name="connsiteY53" fmla="*/ 89434 h 263282"/>
                <a:gd name="connsiteX54" fmla="*/ 501814 w 1844920"/>
                <a:gd name="connsiteY54" fmla="*/ 104356 h 263282"/>
                <a:gd name="connsiteX55" fmla="*/ 498856 w 1844920"/>
                <a:gd name="connsiteY55" fmla="*/ 138709 h 263282"/>
                <a:gd name="connsiteX56" fmla="*/ 498856 w 1844920"/>
                <a:gd name="connsiteY56" fmla="*/ 206428 h 263282"/>
                <a:gd name="connsiteX57" fmla="*/ 459297 w 1844920"/>
                <a:gd name="connsiteY57" fmla="*/ 206428 h 263282"/>
                <a:gd name="connsiteX58" fmla="*/ 459297 w 1844920"/>
                <a:gd name="connsiteY58" fmla="*/ 56911 h 263282"/>
                <a:gd name="connsiteX59" fmla="*/ 496045 w 1844920"/>
                <a:gd name="connsiteY59" fmla="*/ 56911 h 263282"/>
                <a:gd name="connsiteX60" fmla="*/ 496045 w 1844920"/>
                <a:gd name="connsiteY60" fmla="*/ 78876 h 263282"/>
                <a:gd name="connsiteX61" fmla="*/ 545320 w 1844920"/>
                <a:gd name="connsiteY61" fmla="*/ 53528 h 263282"/>
                <a:gd name="connsiteX62" fmla="*/ 569255 w 1844920"/>
                <a:gd name="connsiteY62" fmla="*/ 58317 h 263282"/>
                <a:gd name="connsiteX63" fmla="*/ 585582 w 1844920"/>
                <a:gd name="connsiteY63" fmla="*/ 70288 h 263282"/>
                <a:gd name="connsiteX64" fmla="*/ 593328 w 1844920"/>
                <a:gd name="connsiteY64" fmla="*/ 86901 h 263282"/>
                <a:gd name="connsiteX65" fmla="*/ 595584 w 1844920"/>
                <a:gd name="connsiteY65" fmla="*/ 113508 h 263282"/>
                <a:gd name="connsiteX66" fmla="*/ 702413 w 1844920"/>
                <a:gd name="connsiteY66" fmla="*/ 56911 h 263282"/>
                <a:gd name="connsiteX67" fmla="*/ 702413 w 1844920"/>
                <a:gd name="connsiteY67" fmla="*/ 88445 h 263282"/>
                <a:gd name="connsiteX68" fmla="*/ 675382 w 1844920"/>
                <a:gd name="connsiteY68" fmla="*/ 88445 h 263282"/>
                <a:gd name="connsiteX69" fmla="*/ 675382 w 1844920"/>
                <a:gd name="connsiteY69" fmla="*/ 148703 h 263282"/>
                <a:gd name="connsiteX70" fmla="*/ 676092 w 1844920"/>
                <a:gd name="connsiteY70" fmla="*/ 170105 h 263282"/>
                <a:gd name="connsiteX71" fmla="*/ 679606 w 1844920"/>
                <a:gd name="connsiteY71" fmla="*/ 175032 h 263282"/>
                <a:gd name="connsiteX72" fmla="*/ 686364 w 1844920"/>
                <a:gd name="connsiteY72" fmla="*/ 177001 h 263282"/>
                <a:gd name="connsiteX73" fmla="*/ 702274 w 1844920"/>
                <a:gd name="connsiteY73" fmla="*/ 173202 h 263282"/>
                <a:gd name="connsiteX74" fmla="*/ 705657 w 1844920"/>
                <a:gd name="connsiteY74" fmla="*/ 203894 h 263282"/>
                <a:gd name="connsiteX75" fmla="*/ 674401 w 1844920"/>
                <a:gd name="connsiteY75" fmla="*/ 209811 h 263282"/>
                <a:gd name="connsiteX76" fmla="*/ 655108 w 1844920"/>
                <a:gd name="connsiteY76" fmla="*/ 206288 h 263282"/>
                <a:gd name="connsiteX77" fmla="*/ 642441 w 1844920"/>
                <a:gd name="connsiteY77" fmla="*/ 196997 h 263282"/>
                <a:gd name="connsiteX78" fmla="*/ 636950 w 1844920"/>
                <a:gd name="connsiteY78" fmla="*/ 181512 h 263282"/>
                <a:gd name="connsiteX79" fmla="*/ 635683 w 1844920"/>
                <a:gd name="connsiteY79" fmla="*/ 153631 h 263282"/>
                <a:gd name="connsiteX80" fmla="*/ 635683 w 1844920"/>
                <a:gd name="connsiteY80" fmla="*/ 88445 h 263282"/>
                <a:gd name="connsiteX81" fmla="*/ 617518 w 1844920"/>
                <a:gd name="connsiteY81" fmla="*/ 88445 h 263282"/>
                <a:gd name="connsiteX82" fmla="*/ 617518 w 1844920"/>
                <a:gd name="connsiteY82" fmla="*/ 56911 h 263282"/>
                <a:gd name="connsiteX83" fmla="*/ 635683 w 1844920"/>
                <a:gd name="connsiteY83" fmla="*/ 56911 h 263282"/>
                <a:gd name="connsiteX84" fmla="*/ 635683 w 1844920"/>
                <a:gd name="connsiteY84" fmla="*/ 27199 h 263282"/>
                <a:gd name="connsiteX85" fmla="*/ 675382 w 1844920"/>
                <a:gd name="connsiteY85" fmla="*/ 4114 h 263282"/>
                <a:gd name="connsiteX86" fmla="*/ 675382 w 1844920"/>
                <a:gd name="connsiteY86" fmla="*/ 56911 h 263282"/>
                <a:gd name="connsiteX87" fmla="*/ 814603 w 1844920"/>
                <a:gd name="connsiteY87" fmla="*/ 158844 h 263282"/>
                <a:gd name="connsiteX88" fmla="*/ 854023 w 1844920"/>
                <a:gd name="connsiteY88" fmla="*/ 165455 h 263282"/>
                <a:gd name="connsiteX89" fmla="*/ 829949 w 1844920"/>
                <a:gd name="connsiteY89" fmla="*/ 198542 h 263282"/>
                <a:gd name="connsiteX90" fmla="*/ 788977 w 1844920"/>
                <a:gd name="connsiteY90" fmla="*/ 209811 h 263282"/>
                <a:gd name="connsiteX91" fmla="*/ 731252 w 1844920"/>
                <a:gd name="connsiteY91" fmla="*/ 184323 h 263282"/>
                <a:gd name="connsiteX92" fmla="*/ 716470 w 1844920"/>
                <a:gd name="connsiteY92" fmla="*/ 132793 h 263282"/>
                <a:gd name="connsiteX93" fmla="*/ 735902 w 1844920"/>
                <a:gd name="connsiteY93" fmla="*/ 74651 h 263282"/>
                <a:gd name="connsiteX94" fmla="*/ 785038 w 1844920"/>
                <a:gd name="connsiteY94" fmla="*/ 53528 h 263282"/>
                <a:gd name="connsiteX95" fmla="*/ 837696 w 1844920"/>
                <a:gd name="connsiteY95" fmla="*/ 75632 h 263282"/>
                <a:gd name="connsiteX96" fmla="*/ 856139 w 1844920"/>
                <a:gd name="connsiteY96" fmla="*/ 143073 h 263282"/>
                <a:gd name="connsiteX97" fmla="*/ 757018 w 1844920"/>
                <a:gd name="connsiteY97" fmla="*/ 143073 h 263282"/>
                <a:gd name="connsiteX98" fmla="*/ 766595 w 1844920"/>
                <a:gd name="connsiteY98" fmla="*/ 170529 h 263282"/>
                <a:gd name="connsiteX99" fmla="*/ 789402 w 1844920"/>
                <a:gd name="connsiteY99" fmla="*/ 180245 h 263282"/>
                <a:gd name="connsiteX100" fmla="*/ 805026 w 1844920"/>
                <a:gd name="connsiteY100" fmla="*/ 175171 h 263282"/>
                <a:gd name="connsiteX101" fmla="*/ 814603 w 1844920"/>
                <a:gd name="connsiteY101" fmla="*/ 158844 h 263282"/>
                <a:gd name="connsiteX102" fmla="*/ 816858 w 1844920"/>
                <a:gd name="connsiteY102" fmla="*/ 118860 h 263282"/>
                <a:gd name="connsiteX103" fmla="*/ 807984 w 1844920"/>
                <a:gd name="connsiteY103" fmla="*/ 92809 h 263282"/>
                <a:gd name="connsiteX104" fmla="*/ 787432 w 1844920"/>
                <a:gd name="connsiteY104" fmla="*/ 83804 h 263282"/>
                <a:gd name="connsiteX105" fmla="*/ 766031 w 1844920"/>
                <a:gd name="connsiteY105" fmla="*/ 93234 h 263282"/>
                <a:gd name="connsiteX106" fmla="*/ 757720 w 1844920"/>
                <a:gd name="connsiteY106" fmla="*/ 118860 h 263282"/>
                <a:gd name="connsiteX107" fmla="*/ 924399 w 1844920"/>
                <a:gd name="connsiteY107" fmla="*/ 206428 h 263282"/>
                <a:gd name="connsiteX108" fmla="*/ 884832 w 1844920"/>
                <a:gd name="connsiteY108" fmla="*/ 206428 h 263282"/>
                <a:gd name="connsiteX109" fmla="*/ 884832 w 1844920"/>
                <a:gd name="connsiteY109" fmla="*/ 56911 h 263282"/>
                <a:gd name="connsiteX110" fmla="*/ 921580 w 1844920"/>
                <a:gd name="connsiteY110" fmla="*/ 56911 h 263282"/>
                <a:gd name="connsiteX111" fmla="*/ 921580 w 1844920"/>
                <a:gd name="connsiteY111" fmla="*/ 78166 h 263282"/>
                <a:gd name="connsiteX112" fmla="*/ 938478 w 1844920"/>
                <a:gd name="connsiteY112" fmla="*/ 58317 h 263282"/>
                <a:gd name="connsiteX113" fmla="*/ 955655 w 1844920"/>
                <a:gd name="connsiteY113" fmla="*/ 53528 h 263282"/>
                <a:gd name="connsiteX114" fmla="*/ 981698 w 1844920"/>
                <a:gd name="connsiteY114" fmla="*/ 60989 h 263282"/>
                <a:gd name="connsiteX115" fmla="*/ 969449 w 1844920"/>
                <a:gd name="connsiteY115" fmla="*/ 95489 h 263282"/>
                <a:gd name="connsiteX116" fmla="*/ 950867 w 1844920"/>
                <a:gd name="connsiteY116" fmla="*/ 89009 h 263282"/>
                <a:gd name="connsiteX117" fmla="*/ 936787 w 1844920"/>
                <a:gd name="connsiteY117" fmla="*/ 93659 h 263282"/>
                <a:gd name="connsiteX118" fmla="*/ 927635 w 1844920"/>
                <a:gd name="connsiteY118" fmla="*/ 110125 h 263282"/>
                <a:gd name="connsiteX119" fmla="*/ 924399 w 1844920"/>
                <a:gd name="connsiteY119" fmla="*/ 160250 h 263282"/>
                <a:gd name="connsiteX120" fmla="*/ 1034750 w 1844920"/>
                <a:gd name="connsiteY120" fmla="*/ 206428 h 263282"/>
                <a:gd name="connsiteX121" fmla="*/ 995191 w 1844920"/>
                <a:gd name="connsiteY121" fmla="*/ 206428 h 263282"/>
                <a:gd name="connsiteX122" fmla="*/ 995191 w 1844920"/>
                <a:gd name="connsiteY122" fmla="*/ 56911 h 263282"/>
                <a:gd name="connsiteX123" fmla="*/ 1031939 w 1844920"/>
                <a:gd name="connsiteY123" fmla="*/ 56911 h 263282"/>
                <a:gd name="connsiteX124" fmla="*/ 1031939 w 1844920"/>
                <a:gd name="connsiteY124" fmla="*/ 78166 h 263282"/>
                <a:gd name="connsiteX125" fmla="*/ 1048830 w 1844920"/>
                <a:gd name="connsiteY125" fmla="*/ 58317 h 263282"/>
                <a:gd name="connsiteX126" fmla="*/ 1066007 w 1844920"/>
                <a:gd name="connsiteY126" fmla="*/ 53528 h 263282"/>
                <a:gd name="connsiteX127" fmla="*/ 1092058 w 1844920"/>
                <a:gd name="connsiteY127" fmla="*/ 60989 h 263282"/>
                <a:gd name="connsiteX128" fmla="*/ 1079808 w 1844920"/>
                <a:gd name="connsiteY128" fmla="*/ 95489 h 263282"/>
                <a:gd name="connsiteX129" fmla="*/ 1061226 w 1844920"/>
                <a:gd name="connsiteY129" fmla="*/ 89009 h 263282"/>
                <a:gd name="connsiteX130" fmla="*/ 1047146 w 1844920"/>
                <a:gd name="connsiteY130" fmla="*/ 93659 h 263282"/>
                <a:gd name="connsiteX131" fmla="*/ 1037994 w 1844920"/>
                <a:gd name="connsiteY131" fmla="*/ 110125 h 263282"/>
                <a:gd name="connsiteX132" fmla="*/ 1034750 w 1844920"/>
                <a:gd name="connsiteY132" fmla="*/ 160250 h 263282"/>
                <a:gd name="connsiteX133" fmla="*/ 1205653 w 1844920"/>
                <a:gd name="connsiteY133" fmla="*/ 206428 h 263282"/>
                <a:gd name="connsiteX134" fmla="*/ 1205653 w 1844920"/>
                <a:gd name="connsiteY134" fmla="*/ 184045 h 263282"/>
                <a:gd name="connsiteX135" fmla="*/ 1184112 w 1844920"/>
                <a:gd name="connsiteY135" fmla="*/ 202906 h 263282"/>
                <a:gd name="connsiteX136" fmla="*/ 1156092 w 1844920"/>
                <a:gd name="connsiteY136" fmla="*/ 209811 h 263282"/>
                <a:gd name="connsiteX137" fmla="*/ 1129060 w 1844920"/>
                <a:gd name="connsiteY137" fmla="*/ 203191 h 263282"/>
                <a:gd name="connsiteX138" fmla="*/ 1111745 w 1844920"/>
                <a:gd name="connsiteY138" fmla="*/ 184609 h 263282"/>
                <a:gd name="connsiteX139" fmla="*/ 1106392 w 1844920"/>
                <a:gd name="connsiteY139" fmla="*/ 151522 h 263282"/>
                <a:gd name="connsiteX140" fmla="*/ 1106392 w 1844920"/>
                <a:gd name="connsiteY140" fmla="*/ 56911 h 263282"/>
                <a:gd name="connsiteX141" fmla="*/ 1145951 w 1844920"/>
                <a:gd name="connsiteY141" fmla="*/ 56911 h 263282"/>
                <a:gd name="connsiteX142" fmla="*/ 1145951 w 1844920"/>
                <a:gd name="connsiteY142" fmla="*/ 125618 h 263282"/>
                <a:gd name="connsiteX143" fmla="*/ 1148068 w 1844920"/>
                <a:gd name="connsiteY143" fmla="*/ 164335 h 263282"/>
                <a:gd name="connsiteX144" fmla="*/ 1156092 w 1844920"/>
                <a:gd name="connsiteY144" fmla="*/ 175596 h 263282"/>
                <a:gd name="connsiteX145" fmla="*/ 1170736 w 1844920"/>
                <a:gd name="connsiteY145" fmla="*/ 179682 h 263282"/>
                <a:gd name="connsiteX146" fmla="*/ 1188893 w 1844920"/>
                <a:gd name="connsiteY146" fmla="*/ 174190 h 263282"/>
                <a:gd name="connsiteX147" fmla="*/ 1199876 w 1844920"/>
                <a:gd name="connsiteY147" fmla="*/ 160389 h 263282"/>
                <a:gd name="connsiteX148" fmla="*/ 1202834 w 1844920"/>
                <a:gd name="connsiteY148" fmla="*/ 119980 h 263282"/>
                <a:gd name="connsiteX149" fmla="*/ 1202834 w 1844920"/>
                <a:gd name="connsiteY149" fmla="*/ 56911 h 263282"/>
                <a:gd name="connsiteX150" fmla="*/ 1242393 w 1844920"/>
                <a:gd name="connsiteY150" fmla="*/ 56911 h 263282"/>
                <a:gd name="connsiteX151" fmla="*/ 1242393 w 1844920"/>
                <a:gd name="connsiteY151" fmla="*/ 206428 h 263282"/>
                <a:gd name="connsiteX152" fmla="*/ 1280384 w 1844920"/>
                <a:gd name="connsiteY152" fmla="*/ 56911 h 263282"/>
                <a:gd name="connsiteX153" fmla="*/ 1317271 w 1844920"/>
                <a:gd name="connsiteY153" fmla="*/ 56911 h 263282"/>
                <a:gd name="connsiteX154" fmla="*/ 1317271 w 1844920"/>
                <a:gd name="connsiteY154" fmla="*/ 78876 h 263282"/>
                <a:gd name="connsiteX155" fmla="*/ 1336703 w 1844920"/>
                <a:gd name="connsiteY155" fmla="*/ 60572 h 263282"/>
                <a:gd name="connsiteX156" fmla="*/ 1363874 w 1844920"/>
                <a:gd name="connsiteY156" fmla="*/ 53528 h 263282"/>
                <a:gd name="connsiteX157" fmla="*/ 1408082 w 1844920"/>
                <a:gd name="connsiteY157" fmla="*/ 73949 h 263282"/>
                <a:gd name="connsiteX158" fmla="*/ 1426248 w 1844920"/>
                <a:gd name="connsiteY158" fmla="*/ 130824 h 263282"/>
                <a:gd name="connsiteX159" fmla="*/ 1407943 w 1844920"/>
                <a:gd name="connsiteY159" fmla="*/ 189112 h 263282"/>
                <a:gd name="connsiteX160" fmla="*/ 1363596 w 1844920"/>
                <a:gd name="connsiteY160" fmla="*/ 209811 h 263282"/>
                <a:gd name="connsiteX161" fmla="*/ 1341067 w 1844920"/>
                <a:gd name="connsiteY161" fmla="*/ 204883 h 263282"/>
                <a:gd name="connsiteX162" fmla="*/ 1319951 w 1844920"/>
                <a:gd name="connsiteY162" fmla="*/ 187984 h 263282"/>
                <a:gd name="connsiteX163" fmla="*/ 1319951 w 1844920"/>
                <a:gd name="connsiteY163" fmla="*/ 263310 h 263282"/>
                <a:gd name="connsiteX164" fmla="*/ 1280384 w 1844920"/>
                <a:gd name="connsiteY164" fmla="*/ 263310 h 263282"/>
                <a:gd name="connsiteX165" fmla="*/ 1319526 w 1844920"/>
                <a:gd name="connsiteY165" fmla="*/ 129132 h 263282"/>
                <a:gd name="connsiteX166" fmla="*/ 1329520 w 1844920"/>
                <a:gd name="connsiteY166" fmla="*/ 166444 h 263282"/>
                <a:gd name="connsiteX167" fmla="*/ 1353880 w 1844920"/>
                <a:gd name="connsiteY167" fmla="*/ 178415 h 263282"/>
                <a:gd name="connsiteX168" fmla="*/ 1376826 w 1844920"/>
                <a:gd name="connsiteY168" fmla="*/ 167432 h 263282"/>
                <a:gd name="connsiteX169" fmla="*/ 1385978 w 1844920"/>
                <a:gd name="connsiteY169" fmla="*/ 131109 h 263282"/>
                <a:gd name="connsiteX170" fmla="*/ 1376548 w 1844920"/>
                <a:gd name="connsiteY170" fmla="*/ 96192 h 263282"/>
                <a:gd name="connsiteX171" fmla="*/ 1353177 w 1844920"/>
                <a:gd name="connsiteY171" fmla="*/ 84785 h 263282"/>
                <a:gd name="connsiteX172" fmla="*/ 1329103 w 1844920"/>
                <a:gd name="connsiteY172" fmla="*/ 96053 h 263282"/>
                <a:gd name="connsiteX173" fmla="*/ 1319526 w 1844920"/>
                <a:gd name="connsiteY173" fmla="*/ 129132 h 263282"/>
                <a:gd name="connsiteX174" fmla="*/ 1524350 w 1844920"/>
                <a:gd name="connsiteY174" fmla="*/ 56911 h 263282"/>
                <a:gd name="connsiteX175" fmla="*/ 1524350 w 1844920"/>
                <a:gd name="connsiteY175" fmla="*/ 88445 h 263282"/>
                <a:gd name="connsiteX176" fmla="*/ 1497318 w 1844920"/>
                <a:gd name="connsiteY176" fmla="*/ 88445 h 263282"/>
                <a:gd name="connsiteX177" fmla="*/ 1497318 w 1844920"/>
                <a:gd name="connsiteY177" fmla="*/ 148703 h 263282"/>
                <a:gd name="connsiteX178" fmla="*/ 1498021 w 1844920"/>
                <a:gd name="connsiteY178" fmla="*/ 170105 h 263282"/>
                <a:gd name="connsiteX179" fmla="*/ 1501543 w 1844920"/>
                <a:gd name="connsiteY179" fmla="*/ 175032 h 263282"/>
                <a:gd name="connsiteX180" fmla="*/ 1508301 w 1844920"/>
                <a:gd name="connsiteY180" fmla="*/ 177001 h 263282"/>
                <a:gd name="connsiteX181" fmla="*/ 1524211 w 1844920"/>
                <a:gd name="connsiteY181" fmla="*/ 173202 h 263282"/>
                <a:gd name="connsiteX182" fmla="*/ 1527594 w 1844920"/>
                <a:gd name="connsiteY182" fmla="*/ 203894 h 263282"/>
                <a:gd name="connsiteX183" fmla="*/ 1496337 w 1844920"/>
                <a:gd name="connsiteY183" fmla="*/ 209811 h 263282"/>
                <a:gd name="connsiteX184" fmla="*/ 1477044 w 1844920"/>
                <a:gd name="connsiteY184" fmla="*/ 206288 h 263282"/>
                <a:gd name="connsiteX185" fmla="*/ 1464378 w 1844920"/>
                <a:gd name="connsiteY185" fmla="*/ 196997 h 263282"/>
                <a:gd name="connsiteX186" fmla="*/ 1458887 w 1844920"/>
                <a:gd name="connsiteY186" fmla="*/ 181512 h 263282"/>
                <a:gd name="connsiteX187" fmla="*/ 1457620 w 1844920"/>
                <a:gd name="connsiteY187" fmla="*/ 153631 h 263282"/>
                <a:gd name="connsiteX188" fmla="*/ 1457620 w 1844920"/>
                <a:gd name="connsiteY188" fmla="*/ 88445 h 263282"/>
                <a:gd name="connsiteX189" fmla="*/ 1439455 w 1844920"/>
                <a:gd name="connsiteY189" fmla="*/ 88445 h 263282"/>
                <a:gd name="connsiteX190" fmla="*/ 1439455 w 1844920"/>
                <a:gd name="connsiteY190" fmla="*/ 56911 h 263282"/>
                <a:gd name="connsiteX191" fmla="*/ 1457620 w 1844920"/>
                <a:gd name="connsiteY191" fmla="*/ 56911 h 263282"/>
                <a:gd name="connsiteX192" fmla="*/ 1457620 w 1844920"/>
                <a:gd name="connsiteY192" fmla="*/ 27199 h 263282"/>
                <a:gd name="connsiteX193" fmla="*/ 1497318 w 1844920"/>
                <a:gd name="connsiteY193" fmla="*/ 4114 h 263282"/>
                <a:gd name="connsiteX194" fmla="*/ 1497318 w 1844920"/>
                <a:gd name="connsiteY194" fmla="*/ 56911 h 263282"/>
                <a:gd name="connsiteX195" fmla="*/ 1636540 w 1844920"/>
                <a:gd name="connsiteY195" fmla="*/ 158844 h 263282"/>
                <a:gd name="connsiteX196" fmla="*/ 1675960 w 1844920"/>
                <a:gd name="connsiteY196" fmla="*/ 165455 h 263282"/>
                <a:gd name="connsiteX197" fmla="*/ 1651886 w 1844920"/>
                <a:gd name="connsiteY197" fmla="*/ 198542 h 263282"/>
                <a:gd name="connsiteX198" fmla="*/ 1610914 w 1844920"/>
                <a:gd name="connsiteY198" fmla="*/ 209811 h 263282"/>
                <a:gd name="connsiteX199" fmla="*/ 1553189 w 1844920"/>
                <a:gd name="connsiteY199" fmla="*/ 184323 h 263282"/>
                <a:gd name="connsiteX200" fmla="*/ 1538407 w 1844920"/>
                <a:gd name="connsiteY200" fmla="*/ 132793 h 263282"/>
                <a:gd name="connsiteX201" fmla="*/ 1557839 w 1844920"/>
                <a:gd name="connsiteY201" fmla="*/ 74651 h 263282"/>
                <a:gd name="connsiteX202" fmla="*/ 1606975 w 1844920"/>
                <a:gd name="connsiteY202" fmla="*/ 53528 h 263282"/>
                <a:gd name="connsiteX203" fmla="*/ 1659633 w 1844920"/>
                <a:gd name="connsiteY203" fmla="*/ 75632 h 263282"/>
                <a:gd name="connsiteX204" fmla="*/ 1678076 w 1844920"/>
                <a:gd name="connsiteY204" fmla="*/ 143073 h 263282"/>
                <a:gd name="connsiteX205" fmla="*/ 1578954 w 1844920"/>
                <a:gd name="connsiteY205" fmla="*/ 143073 h 263282"/>
                <a:gd name="connsiteX206" fmla="*/ 1588531 w 1844920"/>
                <a:gd name="connsiteY206" fmla="*/ 170529 h 263282"/>
                <a:gd name="connsiteX207" fmla="*/ 1611338 w 1844920"/>
                <a:gd name="connsiteY207" fmla="*/ 180245 h 263282"/>
                <a:gd name="connsiteX208" fmla="*/ 1626963 w 1844920"/>
                <a:gd name="connsiteY208" fmla="*/ 175171 h 263282"/>
                <a:gd name="connsiteX209" fmla="*/ 1636540 w 1844920"/>
                <a:gd name="connsiteY209" fmla="*/ 158844 h 263282"/>
                <a:gd name="connsiteX210" fmla="*/ 1638795 w 1844920"/>
                <a:gd name="connsiteY210" fmla="*/ 118860 h 263282"/>
                <a:gd name="connsiteX211" fmla="*/ 1629921 w 1844920"/>
                <a:gd name="connsiteY211" fmla="*/ 92809 h 263282"/>
                <a:gd name="connsiteX212" fmla="*/ 1609369 w 1844920"/>
                <a:gd name="connsiteY212" fmla="*/ 83804 h 263282"/>
                <a:gd name="connsiteX213" fmla="*/ 1587967 w 1844920"/>
                <a:gd name="connsiteY213" fmla="*/ 93234 h 263282"/>
                <a:gd name="connsiteX214" fmla="*/ 1579657 w 1844920"/>
                <a:gd name="connsiteY214" fmla="*/ 118860 h 263282"/>
                <a:gd name="connsiteX215" fmla="*/ 1845588 w 1844920"/>
                <a:gd name="connsiteY215" fmla="*/ 206428 h 263282"/>
                <a:gd name="connsiteX216" fmla="*/ 1808841 w 1844920"/>
                <a:gd name="connsiteY216" fmla="*/ 206428 h 263282"/>
                <a:gd name="connsiteX217" fmla="*/ 1808841 w 1844920"/>
                <a:gd name="connsiteY217" fmla="*/ 184462 h 263282"/>
                <a:gd name="connsiteX218" fmla="*/ 1787161 w 1844920"/>
                <a:gd name="connsiteY218" fmla="*/ 203616 h 263282"/>
                <a:gd name="connsiteX219" fmla="*/ 1762099 w 1844920"/>
                <a:gd name="connsiteY219" fmla="*/ 209811 h 263282"/>
                <a:gd name="connsiteX220" fmla="*/ 1717890 w 1844920"/>
                <a:gd name="connsiteY220" fmla="*/ 189112 h 263282"/>
                <a:gd name="connsiteX221" fmla="*/ 1699593 w 1844920"/>
                <a:gd name="connsiteY221" fmla="*/ 131109 h 263282"/>
                <a:gd name="connsiteX222" fmla="*/ 1717473 w 1844920"/>
                <a:gd name="connsiteY222" fmla="*/ 73385 h 263282"/>
                <a:gd name="connsiteX223" fmla="*/ 1762663 w 1844920"/>
                <a:gd name="connsiteY223" fmla="*/ 53528 h 263282"/>
                <a:gd name="connsiteX224" fmla="*/ 1806029 w 1844920"/>
                <a:gd name="connsiteY224" fmla="*/ 74366 h 263282"/>
                <a:gd name="connsiteX225" fmla="*/ 1806029 w 1844920"/>
                <a:gd name="connsiteY225" fmla="*/ 28 h 263282"/>
                <a:gd name="connsiteX226" fmla="*/ 1845588 w 1844920"/>
                <a:gd name="connsiteY226" fmla="*/ 28 h 263282"/>
                <a:gd name="connsiteX227" fmla="*/ 1739994 w 1844920"/>
                <a:gd name="connsiteY227" fmla="*/ 128429 h 263282"/>
                <a:gd name="connsiteX228" fmla="*/ 1746613 w 1844920"/>
                <a:gd name="connsiteY228" fmla="*/ 163069 h 263282"/>
                <a:gd name="connsiteX229" fmla="*/ 1773367 w 1844920"/>
                <a:gd name="connsiteY229" fmla="*/ 178554 h 263282"/>
                <a:gd name="connsiteX230" fmla="*/ 1796599 w 1844920"/>
                <a:gd name="connsiteY230" fmla="*/ 167008 h 263282"/>
                <a:gd name="connsiteX231" fmla="*/ 1806168 w 1844920"/>
                <a:gd name="connsiteY231" fmla="*/ 132229 h 263282"/>
                <a:gd name="connsiteX232" fmla="*/ 1796877 w 1844920"/>
                <a:gd name="connsiteY232" fmla="*/ 95203 h 263282"/>
                <a:gd name="connsiteX233" fmla="*/ 1773081 w 1844920"/>
                <a:gd name="connsiteY233" fmla="*/ 83804 h 263282"/>
                <a:gd name="connsiteX234" fmla="*/ 1749432 w 1844920"/>
                <a:gd name="connsiteY234" fmla="*/ 95064 h 263282"/>
                <a:gd name="connsiteX235" fmla="*/ 1739994 w 1844920"/>
                <a:gd name="connsiteY235" fmla="*/ 128429 h 26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1844920" h="263282">
                  <a:moveTo>
                    <a:pt x="668" y="28"/>
                  </a:moveTo>
                  <a:lnTo>
                    <a:pt x="42343" y="28"/>
                  </a:lnTo>
                  <a:lnTo>
                    <a:pt x="42343" y="111816"/>
                  </a:lnTo>
                  <a:cubicBezTo>
                    <a:pt x="42343" y="129557"/>
                    <a:pt x="42861" y="141057"/>
                    <a:pt x="43895" y="146309"/>
                  </a:cubicBezTo>
                  <a:cubicBezTo>
                    <a:pt x="45672" y="154758"/>
                    <a:pt x="49897" y="161563"/>
                    <a:pt x="56562" y="166729"/>
                  </a:cubicBezTo>
                  <a:cubicBezTo>
                    <a:pt x="63320" y="171796"/>
                    <a:pt x="72518" y="174329"/>
                    <a:pt x="84158" y="174329"/>
                  </a:cubicBezTo>
                  <a:cubicBezTo>
                    <a:pt x="95982" y="174329"/>
                    <a:pt x="104903" y="171935"/>
                    <a:pt x="110911" y="167146"/>
                  </a:cubicBezTo>
                  <a:cubicBezTo>
                    <a:pt x="116912" y="162265"/>
                    <a:pt x="120527" y="156311"/>
                    <a:pt x="121747" y="149267"/>
                  </a:cubicBezTo>
                  <a:cubicBezTo>
                    <a:pt x="122967" y="142231"/>
                    <a:pt x="123578" y="130545"/>
                    <a:pt x="123578" y="114211"/>
                  </a:cubicBezTo>
                  <a:lnTo>
                    <a:pt x="123578" y="28"/>
                  </a:lnTo>
                  <a:lnTo>
                    <a:pt x="165253" y="28"/>
                  </a:lnTo>
                  <a:lnTo>
                    <a:pt x="165253" y="108441"/>
                  </a:lnTo>
                  <a:cubicBezTo>
                    <a:pt x="165253" y="133218"/>
                    <a:pt x="164125" y="150727"/>
                    <a:pt x="161878" y="160952"/>
                  </a:cubicBezTo>
                  <a:cubicBezTo>
                    <a:pt x="159623" y="171186"/>
                    <a:pt x="155444" y="179820"/>
                    <a:pt x="149343" y="186857"/>
                  </a:cubicBezTo>
                  <a:cubicBezTo>
                    <a:pt x="143334" y="193900"/>
                    <a:pt x="135263" y="199531"/>
                    <a:pt x="125130" y="203755"/>
                  </a:cubicBezTo>
                  <a:cubicBezTo>
                    <a:pt x="114989" y="207887"/>
                    <a:pt x="101759" y="209949"/>
                    <a:pt x="85424" y="209949"/>
                  </a:cubicBezTo>
                  <a:cubicBezTo>
                    <a:pt x="65714" y="209949"/>
                    <a:pt x="50746" y="207694"/>
                    <a:pt x="40513" y="203191"/>
                  </a:cubicBezTo>
                  <a:cubicBezTo>
                    <a:pt x="30380" y="198588"/>
                    <a:pt x="22355" y="192680"/>
                    <a:pt x="16439" y="185451"/>
                  </a:cubicBezTo>
                  <a:cubicBezTo>
                    <a:pt x="10523" y="178129"/>
                    <a:pt x="6630" y="170483"/>
                    <a:pt x="4753" y="162505"/>
                  </a:cubicBezTo>
                  <a:cubicBezTo>
                    <a:pt x="2027" y="150673"/>
                    <a:pt x="668" y="133218"/>
                    <a:pt x="668" y="110125"/>
                  </a:cubicBezTo>
                  <a:close/>
                  <a:moveTo>
                    <a:pt x="343053" y="206428"/>
                  </a:moveTo>
                  <a:lnTo>
                    <a:pt x="303486" y="206428"/>
                  </a:lnTo>
                  <a:lnTo>
                    <a:pt x="303486" y="130121"/>
                  </a:lnTo>
                  <a:cubicBezTo>
                    <a:pt x="303486" y="113979"/>
                    <a:pt x="302644" y="103560"/>
                    <a:pt x="300953" y="98864"/>
                  </a:cubicBezTo>
                  <a:cubicBezTo>
                    <a:pt x="299261" y="94076"/>
                    <a:pt x="296496" y="90368"/>
                    <a:pt x="292642" y="87743"/>
                  </a:cubicBezTo>
                  <a:cubicBezTo>
                    <a:pt x="288889" y="85117"/>
                    <a:pt x="284340" y="83804"/>
                    <a:pt x="278987" y="83804"/>
                  </a:cubicBezTo>
                  <a:cubicBezTo>
                    <a:pt x="272137" y="83804"/>
                    <a:pt x="265989" y="85680"/>
                    <a:pt x="260544" y="89434"/>
                  </a:cubicBezTo>
                  <a:cubicBezTo>
                    <a:pt x="255099" y="93188"/>
                    <a:pt x="251345" y="98161"/>
                    <a:pt x="249283" y="104356"/>
                  </a:cubicBezTo>
                  <a:cubicBezTo>
                    <a:pt x="247314" y="110550"/>
                    <a:pt x="246325" y="122003"/>
                    <a:pt x="246325" y="138709"/>
                  </a:cubicBezTo>
                  <a:lnTo>
                    <a:pt x="246325" y="206428"/>
                  </a:lnTo>
                  <a:lnTo>
                    <a:pt x="206766" y="206428"/>
                  </a:lnTo>
                  <a:lnTo>
                    <a:pt x="206766" y="56911"/>
                  </a:lnTo>
                  <a:lnTo>
                    <a:pt x="243514" y="56911"/>
                  </a:lnTo>
                  <a:lnTo>
                    <a:pt x="243514" y="78876"/>
                  </a:lnTo>
                  <a:cubicBezTo>
                    <a:pt x="256559" y="61977"/>
                    <a:pt x="272978" y="53528"/>
                    <a:pt x="292789" y="53528"/>
                  </a:cubicBezTo>
                  <a:cubicBezTo>
                    <a:pt x="301516" y="53528"/>
                    <a:pt x="309495" y="55127"/>
                    <a:pt x="316724" y="58317"/>
                  </a:cubicBezTo>
                  <a:cubicBezTo>
                    <a:pt x="323945" y="61414"/>
                    <a:pt x="329390" y="65407"/>
                    <a:pt x="333051" y="70288"/>
                  </a:cubicBezTo>
                  <a:cubicBezTo>
                    <a:pt x="336804" y="75169"/>
                    <a:pt x="339392" y="80707"/>
                    <a:pt x="340797" y="86901"/>
                  </a:cubicBezTo>
                  <a:cubicBezTo>
                    <a:pt x="342296" y="93095"/>
                    <a:pt x="343053" y="101961"/>
                    <a:pt x="343053" y="113508"/>
                  </a:cubicBezTo>
                  <a:close/>
                  <a:moveTo>
                    <a:pt x="381322" y="36637"/>
                  </a:moveTo>
                  <a:lnTo>
                    <a:pt x="381322" y="28"/>
                  </a:lnTo>
                  <a:lnTo>
                    <a:pt x="420881" y="28"/>
                  </a:lnTo>
                  <a:lnTo>
                    <a:pt x="420881" y="36637"/>
                  </a:lnTo>
                  <a:close/>
                  <a:moveTo>
                    <a:pt x="381322" y="206428"/>
                  </a:moveTo>
                  <a:lnTo>
                    <a:pt x="381322" y="56911"/>
                  </a:lnTo>
                  <a:lnTo>
                    <a:pt x="420881" y="56911"/>
                  </a:lnTo>
                  <a:lnTo>
                    <a:pt x="420881" y="206428"/>
                  </a:lnTo>
                  <a:close/>
                  <a:moveTo>
                    <a:pt x="595584" y="206428"/>
                  </a:moveTo>
                  <a:lnTo>
                    <a:pt x="556017" y="206428"/>
                  </a:lnTo>
                  <a:lnTo>
                    <a:pt x="556017" y="130121"/>
                  </a:lnTo>
                  <a:cubicBezTo>
                    <a:pt x="556017" y="113979"/>
                    <a:pt x="555175" y="103560"/>
                    <a:pt x="553483" y="98864"/>
                  </a:cubicBezTo>
                  <a:cubicBezTo>
                    <a:pt x="551792" y="94076"/>
                    <a:pt x="549027" y="90368"/>
                    <a:pt x="545181" y="87743"/>
                  </a:cubicBezTo>
                  <a:cubicBezTo>
                    <a:pt x="541420" y="85117"/>
                    <a:pt x="536870" y="83804"/>
                    <a:pt x="531518" y="83804"/>
                  </a:cubicBezTo>
                  <a:cubicBezTo>
                    <a:pt x="524668" y="83804"/>
                    <a:pt x="518520" y="85680"/>
                    <a:pt x="513075" y="89434"/>
                  </a:cubicBezTo>
                  <a:cubicBezTo>
                    <a:pt x="507630" y="93188"/>
                    <a:pt x="503876" y="98161"/>
                    <a:pt x="501814" y="104356"/>
                  </a:cubicBezTo>
                  <a:cubicBezTo>
                    <a:pt x="499845" y="110550"/>
                    <a:pt x="498856" y="122003"/>
                    <a:pt x="498856" y="138709"/>
                  </a:cubicBezTo>
                  <a:lnTo>
                    <a:pt x="498856" y="206428"/>
                  </a:lnTo>
                  <a:lnTo>
                    <a:pt x="459297" y="206428"/>
                  </a:lnTo>
                  <a:lnTo>
                    <a:pt x="459297" y="56911"/>
                  </a:lnTo>
                  <a:lnTo>
                    <a:pt x="496045" y="56911"/>
                  </a:lnTo>
                  <a:lnTo>
                    <a:pt x="496045" y="78876"/>
                  </a:lnTo>
                  <a:cubicBezTo>
                    <a:pt x="509090" y="61977"/>
                    <a:pt x="525517" y="53528"/>
                    <a:pt x="545320" y="53528"/>
                  </a:cubicBezTo>
                  <a:cubicBezTo>
                    <a:pt x="554047" y="53528"/>
                    <a:pt x="562026" y="55127"/>
                    <a:pt x="569255" y="58317"/>
                  </a:cubicBezTo>
                  <a:cubicBezTo>
                    <a:pt x="576476" y="61414"/>
                    <a:pt x="581921" y="65407"/>
                    <a:pt x="585582" y="70288"/>
                  </a:cubicBezTo>
                  <a:cubicBezTo>
                    <a:pt x="589336" y="75169"/>
                    <a:pt x="591923" y="80707"/>
                    <a:pt x="593328" y="86901"/>
                  </a:cubicBezTo>
                  <a:cubicBezTo>
                    <a:pt x="594827" y="93095"/>
                    <a:pt x="595584" y="101961"/>
                    <a:pt x="595584" y="113508"/>
                  </a:cubicBezTo>
                  <a:close/>
                  <a:moveTo>
                    <a:pt x="702413" y="56911"/>
                  </a:moveTo>
                  <a:lnTo>
                    <a:pt x="702413" y="88445"/>
                  </a:lnTo>
                  <a:lnTo>
                    <a:pt x="675382" y="88445"/>
                  </a:lnTo>
                  <a:lnTo>
                    <a:pt x="675382" y="148703"/>
                  </a:lnTo>
                  <a:cubicBezTo>
                    <a:pt x="675382" y="160906"/>
                    <a:pt x="675621" y="168042"/>
                    <a:pt x="676092" y="170105"/>
                  </a:cubicBezTo>
                  <a:cubicBezTo>
                    <a:pt x="676648" y="172074"/>
                    <a:pt x="677822" y="173719"/>
                    <a:pt x="679606" y="175032"/>
                  </a:cubicBezTo>
                  <a:cubicBezTo>
                    <a:pt x="681483" y="176345"/>
                    <a:pt x="683738" y="177001"/>
                    <a:pt x="686364" y="177001"/>
                  </a:cubicBezTo>
                  <a:cubicBezTo>
                    <a:pt x="690025" y="177001"/>
                    <a:pt x="695331" y="175735"/>
                    <a:pt x="702274" y="173202"/>
                  </a:cubicBezTo>
                  <a:lnTo>
                    <a:pt x="705657" y="203894"/>
                  </a:lnTo>
                  <a:cubicBezTo>
                    <a:pt x="696459" y="207833"/>
                    <a:pt x="686040" y="209811"/>
                    <a:pt x="674401" y="209811"/>
                  </a:cubicBezTo>
                  <a:cubicBezTo>
                    <a:pt x="667264" y="209811"/>
                    <a:pt x="660838" y="208636"/>
                    <a:pt x="655108" y="206288"/>
                  </a:cubicBezTo>
                  <a:cubicBezTo>
                    <a:pt x="649385" y="203848"/>
                    <a:pt x="645160" y="200751"/>
                    <a:pt x="642441" y="196997"/>
                  </a:cubicBezTo>
                  <a:cubicBezTo>
                    <a:pt x="639816" y="193151"/>
                    <a:pt x="637985" y="187984"/>
                    <a:pt x="636950" y="181512"/>
                  </a:cubicBezTo>
                  <a:cubicBezTo>
                    <a:pt x="636100" y="176909"/>
                    <a:pt x="635683" y="167618"/>
                    <a:pt x="635683" y="153631"/>
                  </a:cubicBezTo>
                  <a:lnTo>
                    <a:pt x="635683" y="88445"/>
                  </a:lnTo>
                  <a:lnTo>
                    <a:pt x="617518" y="88445"/>
                  </a:lnTo>
                  <a:lnTo>
                    <a:pt x="617518" y="56911"/>
                  </a:lnTo>
                  <a:lnTo>
                    <a:pt x="635683" y="56911"/>
                  </a:lnTo>
                  <a:lnTo>
                    <a:pt x="635683" y="27199"/>
                  </a:lnTo>
                  <a:lnTo>
                    <a:pt x="675382" y="4114"/>
                  </a:lnTo>
                  <a:lnTo>
                    <a:pt x="675382" y="56911"/>
                  </a:lnTo>
                  <a:close/>
                  <a:moveTo>
                    <a:pt x="814603" y="158844"/>
                  </a:moveTo>
                  <a:lnTo>
                    <a:pt x="854023" y="165455"/>
                  </a:lnTo>
                  <a:cubicBezTo>
                    <a:pt x="848957" y="179913"/>
                    <a:pt x="840932" y="190942"/>
                    <a:pt x="829949" y="198542"/>
                  </a:cubicBezTo>
                  <a:cubicBezTo>
                    <a:pt x="819060" y="206057"/>
                    <a:pt x="805405" y="209811"/>
                    <a:pt x="788977" y="209811"/>
                  </a:cubicBezTo>
                  <a:cubicBezTo>
                    <a:pt x="762980" y="209811"/>
                    <a:pt x="743741" y="201315"/>
                    <a:pt x="731252" y="184323"/>
                  </a:cubicBezTo>
                  <a:cubicBezTo>
                    <a:pt x="721397" y="170715"/>
                    <a:pt x="716470" y="153538"/>
                    <a:pt x="716470" y="132793"/>
                  </a:cubicBezTo>
                  <a:cubicBezTo>
                    <a:pt x="716470" y="108016"/>
                    <a:pt x="722950" y="88631"/>
                    <a:pt x="735902" y="74651"/>
                  </a:cubicBezTo>
                  <a:cubicBezTo>
                    <a:pt x="748854" y="60572"/>
                    <a:pt x="765235" y="53528"/>
                    <a:pt x="785038" y="53528"/>
                  </a:cubicBezTo>
                  <a:cubicBezTo>
                    <a:pt x="807281" y="53528"/>
                    <a:pt x="824837" y="60896"/>
                    <a:pt x="837696" y="75632"/>
                  </a:cubicBezTo>
                  <a:cubicBezTo>
                    <a:pt x="850556" y="90276"/>
                    <a:pt x="856703" y="112759"/>
                    <a:pt x="856139" y="143073"/>
                  </a:cubicBezTo>
                  <a:lnTo>
                    <a:pt x="757018" y="143073"/>
                  </a:lnTo>
                  <a:cubicBezTo>
                    <a:pt x="757303" y="154805"/>
                    <a:pt x="760493" y="163957"/>
                    <a:pt x="766595" y="170529"/>
                  </a:cubicBezTo>
                  <a:cubicBezTo>
                    <a:pt x="772696" y="177001"/>
                    <a:pt x="780296" y="180245"/>
                    <a:pt x="789402" y="180245"/>
                  </a:cubicBezTo>
                  <a:cubicBezTo>
                    <a:pt x="795596" y="180245"/>
                    <a:pt x="800809" y="178554"/>
                    <a:pt x="805026" y="175171"/>
                  </a:cubicBezTo>
                  <a:cubicBezTo>
                    <a:pt x="809251" y="171796"/>
                    <a:pt x="812448" y="166351"/>
                    <a:pt x="814603" y="158844"/>
                  </a:cubicBezTo>
                  <a:close/>
                  <a:moveTo>
                    <a:pt x="816858" y="118860"/>
                  </a:moveTo>
                  <a:cubicBezTo>
                    <a:pt x="816573" y="107406"/>
                    <a:pt x="813615" y="98725"/>
                    <a:pt x="807984" y="92809"/>
                  </a:cubicBezTo>
                  <a:cubicBezTo>
                    <a:pt x="802354" y="86800"/>
                    <a:pt x="795503" y="83804"/>
                    <a:pt x="787432" y="83804"/>
                  </a:cubicBezTo>
                  <a:cubicBezTo>
                    <a:pt x="778798" y="83804"/>
                    <a:pt x="771661" y="86947"/>
                    <a:pt x="766031" y="93234"/>
                  </a:cubicBezTo>
                  <a:cubicBezTo>
                    <a:pt x="760400" y="99521"/>
                    <a:pt x="757628" y="108063"/>
                    <a:pt x="757720" y="118860"/>
                  </a:cubicBezTo>
                  <a:close/>
                  <a:moveTo>
                    <a:pt x="924399" y="206428"/>
                  </a:moveTo>
                  <a:lnTo>
                    <a:pt x="884832" y="206428"/>
                  </a:lnTo>
                  <a:lnTo>
                    <a:pt x="884832" y="56911"/>
                  </a:lnTo>
                  <a:lnTo>
                    <a:pt x="921580" y="56911"/>
                  </a:lnTo>
                  <a:lnTo>
                    <a:pt x="921580" y="78166"/>
                  </a:lnTo>
                  <a:cubicBezTo>
                    <a:pt x="927866" y="68125"/>
                    <a:pt x="933504" y="61506"/>
                    <a:pt x="938478" y="58317"/>
                  </a:cubicBezTo>
                  <a:cubicBezTo>
                    <a:pt x="943545" y="55127"/>
                    <a:pt x="949268" y="53528"/>
                    <a:pt x="955655" y="53528"/>
                  </a:cubicBezTo>
                  <a:cubicBezTo>
                    <a:pt x="964661" y="53528"/>
                    <a:pt x="973341" y="56015"/>
                    <a:pt x="981698" y="60989"/>
                  </a:cubicBezTo>
                  <a:lnTo>
                    <a:pt x="969449" y="95489"/>
                  </a:lnTo>
                  <a:cubicBezTo>
                    <a:pt x="962783" y="91172"/>
                    <a:pt x="956590" y="89009"/>
                    <a:pt x="950867" y="89009"/>
                  </a:cubicBezTo>
                  <a:cubicBezTo>
                    <a:pt x="945329" y="89009"/>
                    <a:pt x="940633" y="90561"/>
                    <a:pt x="936787" y="93659"/>
                  </a:cubicBezTo>
                  <a:cubicBezTo>
                    <a:pt x="932941" y="96663"/>
                    <a:pt x="929890" y="102147"/>
                    <a:pt x="927635" y="110125"/>
                  </a:cubicBezTo>
                  <a:cubicBezTo>
                    <a:pt x="925480" y="118103"/>
                    <a:pt x="924399" y="134817"/>
                    <a:pt x="924399" y="160250"/>
                  </a:cubicBezTo>
                  <a:close/>
                  <a:moveTo>
                    <a:pt x="1034750" y="206428"/>
                  </a:moveTo>
                  <a:lnTo>
                    <a:pt x="995191" y="206428"/>
                  </a:lnTo>
                  <a:lnTo>
                    <a:pt x="995191" y="56911"/>
                  </a:lnTo>
                  <a:lnTo>
                    <a:pt x="1031939" y="56911"/>
                  </a:lnTo>
                  <a:lnTo>
                    <a:pt x="1031939" y="78166"/>
                  </a:lnTo>
                  <a:cubicBezTo>
                    <a:pt x="1038225" y="68125"/>
                    <a:pt x="1043856" y="61506"/>
                    <a:pt x="1048830" y="58317"/>
                  </a:cubicBezTo>
                  <a:cubicBezTo>
                    <a:pt x="1053904" y="55127"/>
                    <a:pt x="1059627" y="53528"/>
                    <a:pt x="1066007" y="53528"/>
                  </a:cubicBezTo>
                  <a:cubicBezTo>
                    <a:pt x="1075020" y="53528"/>
                    <a:pt x="1083701" y="56015"/>
                    <a:pt x="1092058" y="60989"/>
                  </a:cubicBezTo>
                  <a:lnTo>
                    <a:pt x="1079808" y="95489"/>
                  </a:lnTo>
                  <a:cubicBezTo>
                    <a:pt x="1073143" y="91172"/>
                    <a:pt x="1066949" y="89009"/>
                    <a:pt x="1061226" y="89009"/>
                  </a:cubicBezTo>
                  <a:cubicBezTo>
                    <a:pt x="1055680" y="89009"/>
                    <a:pt x="1050992" y="90561"/>
                    <a:pt x="1047146" y="93659"/>
                  </a:cubicBezTo>
                  <a:cubicBezTo>
                    <a:pt x="1043292" y="96663"/>
                    <a:pt x="1040242" y="102147"/>
                    <a:pt x="1037994" y="110125"/>
                  </a:cubicBezTo>
                  <a:cubicBezTo>
                    <a:pt x="1035831" y="118103"/>
                    <a:pt x="1034750" y="134817"/>
                    <a:pt x="1034750" y="160250"/>
                  </a:cubicBezTo>
                  <a:close/>
                  <a:moveTo>
                    <a:pt x="1205653" y="206428"/>
                  </a:moveTo>
                  <a:lnTo>
                    <a:pt x="1205653" y="184045"/>
                  </a:lnTo>
                  <a:cubicBezTo>
                    <a:pt x="1200208" y="192024"/>
                    <a:pt x="1193025" y="198310"/>
                    <a:pt x="1184112" y="202906"/>
                  </a:cubicBezTo>
                  <a:cubicBezTo>
                    <a:pt x="1175285" y="207509"/>
                    <a:pt x="1165947" y="209811"/>
                    <a:pt x="1156092" y="209811"/>
                  </a:cubicBezTo>
                  <a:cubicBezTo>
                    <a:pt x="1146051" y="209811"/>
                    <a:pt x="1137038" y="207602"/>
                    <a:pt x="1129060" y="203191"/>
                  </a:cubicBezTo>
                  <a:cubicBezTo>
                    <a:pt x="1121082" y="198781"/>
                    <a:pt x="1115313" y="192587"/>
                    <a:pt x="1111745" y="184609"/>
                  </a:cubicBezTo>
                  <a:cubicBezTo>
                    <a:pt x="1108176" y="176631"/>
                    <a:pt x="1106392" y="165602"/>
                    <a:pt x="1106392" y="151522"/>
                  </a:cubicBezTo>
                  <a:lnTo>
                    <a:pt x="1106392" y="56911"/>
                  </a:lnTo>
                  <a:lnTo>
                    <a:pt x="1145951" y="56911"/>
                  </a:lnTo>
                  <a:lnTo>
                    <a:pt x="1145951" y="125618"/>
                  </a:lnTo>
                  <a:cubicBezTo>
                    <a:pt x="1145951" y="146641"/>
                    <a:pt x="1146662" y="159547"/>
                    <a:pt x="1148068" y="164335"/>
                  </a:cubicBezTo>
                  <a:cubicBezTo>
                    <a:pt x="1149566" y="169023"/>
                    <a:pt x="1152246" y="172777"/>
                    <a:pt x="1156092" y="175596"/>
                  </a:cubicBezTo>
                  <a:cubicBezTo>
                    <a:pt x="1159938" y="178315"/>
                    <a:pt x="1164820" y="179682"/>
                    <a:pt x="1170736" y="179682"/>
                  </a:cubicBezTo>
                  <a:cubicBezTo>
                    <a:pt x="1177494" y="179682"/>
                    <a:pt x="1183549" y="177851"/>
                    <a:pt x="1188893" y="174190"/>
                  </a:cubicBezTo>
                  <a:cubicBezTo>
                    <a:pt x="1194246" y="170437"/>
                    <a:pt x="1197907" y="165834"/>
                    <a:pt x="1199876" y="160389"/>
                  </a:cubicBezTo>
                  <a:cubicBezTo>
                    <a:pt x="1201845" y="154851"/>
                    <a:pt x="1202834" y="141381"/>
                    <a:pt x="1202834" y="119980"/>
                  </a:cubicBezTo>
                  <a:lnTo>
                    <a:pt x="1202834" y="56911"/>
                  </a:lnTo>
                  <a:lnTo>
                    <a:pt x="1242393" y="56911"/>
                  </a:lnTo>
                  <a:lnTo>
                    <a:pt x="1242393" y="206428"/>
                  </a:lnTo>
                  <a:close/>
                  <a:moveTo>
                    <a:pt x="1280384" y="56911"/>
                  </a:moveTo>
                  <a:lnTo>
                    <a:pt x="1317271" y="56911"/>
                  </a:lnTo>
                  <a:lnTo>
                    <a:pt x="1317271" y="78876"/>
                  </a:lnTo>
                  <a:cubicBezTo>
                    <a:pt x="1322059" y="71361"/>
                    <a:pt x="1328540" y="65260"/>
                    <a:pt x="1336703" y="60572"/>
                  </a:cubicBezTo>
                  <a:cubicBezTo>
                    <a:pt x="1344866" y="55876"/>
                    <a:pt x="1353926" y="53528"/>
                    <a:pt x="1363874" y="53528"/>
                  </a:cubicBezTo>
                  <a:cubicBezTo>
                    <a:pt x="1381236" y="53528"/>
                    <a:pt x="1395972" y="60332"/>
                    <a:pt x="1408082" y="73949"/>
                  </a:cubicBezTo>
                  <a:cubicBezTo>
                    <a:pt x="1420193" y="87557"/>
                    <a:pt x="1426248" y="106518"/>
                    <a:pt x="1426248" y="130824"/>
                  </a:cubicBezTo>
                  <a:cubicBezTo>
                    <a:pt x="1426248" y="155793"/>
                    <a:pt x="1420146" y="175217"/>
                    <a:pt x="1407943" y="189112"/>
                  </a:cubicBezTo>
                  <a:cubicBezTo>
                    <a:pt x="1395741" y="202906"/>
                    <a:pt x="1380958" y="209811"/>
                    <a:pt x="1363596" y="209811"/>
                  </a:cubicBezTo>
                  <a:cubicBezTo>
                    <a:pt x="1355332" y="209811"/>
                    <a:pt x="1347824" y="208165"/>
                    <a:pt x="1341067" y="204883"/>
                  </a:cubicBezTo>
                  <a:cubicBezTo>
                    <a:pt x="1334401" y="201593"/>
                    <a:pt x="1327365" y="195963"/>
                    <a:pt x="1319951" y="187984"/>
                  </a:cubicBezTo>
                  <a:lnTo>
                    <a:pt x="1319951" y="263310"/>
                  </a:lnTo>
                  <a:lnTo>
                    <a:pt x="1280384" y="263310"/>
                  </a:lnTo>
                  <a:close/>
                  <a:moveTo>
                    <a:pt x="1319526" y="129132"/>
                  </a:moveTo>
                  <a:cubicBezTo>
                    <a:pt x="1319526" y="145938"/>
                    <a:pt x="1322855" y="158373"/>
                    <a:pt x="1329520" y="166444"/>
                  </a:cubicBezTo>
                  <a:cubicBezTo>
                    <a:pt x="1336186" y="174422"/>
                    <a:pt x="1344303" y="178415"/>
                    <a:pt x="1353880" y="178415"/>
                  </a:cubicBezTo>
                  <a:cubicBezTo>
                    <a:pt x="1363078" y="178415"/>
                    <a:pt x="1370724" y="174754"/>
                    <a:pt x="1376826" y="167432"/>
                  </a:cubicBezTo>
                  <a:cubicBezTo>
                    <a:pt x="1382928" y="160018"/>
                    <a:pt x="1385978" y="147908"/>
                    <a:pt x="1385978" y="131109"/>
                  </a:cubicBezTo>
                  <a:cubicBezTo>
                    <a:pt x="1385978" y="115431"/>
                    <a:pt x="1382835" y="103792"/>
                    <a:pt x="1376548" y="96192"/>
                  </a:cubicBezTo>
                  <a:cubicBezTo>
                    <a:pt x="1370261" y="88584"/>
                    <a:pt x="1362468" y="84785"/>
                    <a:pt x="1353177" y="84785"/>
                  </a:cubicBezTo>
                  <a:cubicBezTo>
                    <a:pt x="1343507" y="84785"/>
                    <a:pt x="1335483" y="88538"/>
                    <a:pt x="1329103" y="96053"/>
                  </a:cubicBezTo>
                  <a:cubicBezTo>
                    <a:pt x="1322716" y="103467"/>
                    <a:pt x="1319526" y="114496"/>
                    <a:pt x="1319526" y="129132"/>
                  </a:cubicBezTo>
                  <a:close/>
                  <a:moveTo>
                    <a:pt x="1524350" y="56911"/>
                  </a:moveTo>
                  <a:lnTo>
                    <a:pt x="1524350" y="88445"/>
                  </a:lnTo>
                  <a:lnTo>
                    <a:pt x="1497318" y="88445"/>
                  </a:lnTo>
                  <a:lnTo>
                    <a:pt x="1497318" y="148703"/>
                  </a:lnTo>
                  <a:cubicBezTo>
                    <a:pt x="1497318" y="160906"/>
                    <a:pt x="1497558" y="168042"/>
                    <a:pt x="1498021" y="170105"/>
                  </a:cubicBezTo>
                  <a:cubicBezTo>
                    <a:pt x="1498585" y="172074"/>
                    <a:pt x="1499759" y="173719"/>
                    <a:pt x="1501543" y="175032"/>
                  </a:cubicBezTo>
                  <a:cubicBezTo>
                    <a:pt x="1503419" y="176345"/>
                    <a:pt x="1505675" y="177001"/>
                    <a:pt x="1508301" y="177001"/>
                  </a:cubicBezTo>
                  <a:cubicBezTo>
                    <a:pt x="1511962" y="177001"/>
                    <a:pt x="1517268" y="175735"/>
                    <a:pt x="1524211" y="173202"/>
                  </a:cubicBezTo>
                  <a:lnTo>
                    <a:pt x="1527594" y="203894"/>
                  </a:lnTo>
                  <a:cubicBezTo>
                    <a:pt x="1518395" y="207833"/>
                    <a:pt x="1507976" y="209811"/>
                    <a:pt x="1496337" y="209811"/>
                  </a:cubicBezTo>
                  <a:cubicBezTo>
                    <a:pt x="1489201" y="209811"/>
                    <a:pt x="1482775" y="208636"/>
                    <a:pt x="1477044" y="206288"/>
                  </a:cubicBezTo>
                  <a:cubicBezTo>
                    <a:pt x="1471322" y="203848"/>
                    <a:pt x="1467097" y="200751"/>
                    <a:pt x="1464378" y="196997"/>
                  </a:cubicBezTo>
                  <a:cubicBezTo>
                    <a:pt x="1461744" y="193151"/>
                    <a:pt x="1459914" y="187984"/>
                    <a:pt x="1458887" y="181512"/>
                  </a:cubicBezTo>
                  <a:cubicBezTo>
                    <a:pt x="1458037" y="176909"/>
                    <a:pt x="1457620" y="167618"/>
                    <a:pt x="1457620" y="153631"/>
                  </a:cubicBezTo>
                  <a:lnTo>
                    <a:pt x="1457620" y="88445"/>
                  </a:lnTo>
                  <a:lnTo>
                    <a:pt x="1439455" y="88445"/>
                  </a:lnTo>
                  <a:lnTo>
                    <a:pt x="1439455" y="56911"/>
                  </a:lnTo>
                  <a:lnTo>
                    <a:pt x="1457620" y="56911"/>
                  </a:lnTo>
                  <a:lnTo>
                    <a:pt x="1457620" y="27199"/>
                  </a:lnTo>
                  <a:lnTo>
                    <a:pt x="1497318" y="4114"/>
                  </a:lnTo>
                  <a:lnTo>
                    <a:pt x="1497318" y="56911"/>
                  </a:lnTo>
                  <a:close/>
                  <a:moveTo>
                    <a:pt x="1636540" y="158844"/>
                  </a:moveTo>
                  <a:lnTo>
                    <a:pt x="1675960" y="165455"/>
                  </a:lnTo>
                  <a:cubicBezTo>
                    <a:pt x="1670893" y="179913"/>
                    <a:pt x="1662869" y="190942"/>
                    <a:pt x="1651886" y="198542"/>
                  </a:cubicBezTo>
                  <a:cubicBezTo>
                    <a:pt x="1640996" y="206057"/>
                    <a:pt x="1627341" y="209811"/>
                    <a:pt x="1610914" y="209811"/>
                  </a:cubicBezTo>
                  <a:cubicBezTo>
                    <a:pt x="1584917" y="209811"/>
                    <a:pt x="1565678" y="201315"/>
                    <a:pt x="1553189" y="184323"/>
                  </a:cubicBezTo>
                  <a:cubicBezTo>
                    <a:pt x="1543334" y="170715"/>
                    <a:pt x="1538407" y="153538"/>
                    <a:pt x="1538407" y="132793"/>
                  </a:cubicBezTo>
                  <a:cubicBezTo>
                    <a:pt x="1538407" y="108016"/>
                    <a:pt x="1544886" y="88631"/>
                    <a:pt x="1557839" y="74651"/>
                  </a:cubicBezTo>
                  <a:cubicBezTo>
                    <a:pt x="1570791" y="60572"/>
                    <a:pt x="1587172" y="53528"/>
                    <a:pt x="1606975" y="53528"/>
                  </a:cubicBezTo>
                  <a:cubicBezTo>
                    <a:pt x="1629218" y="53528"/>
                    <a:pt x="1646773" y="60896"/>
                    <a:pt x="1659633" y="75632"/>
                  </a:cubicBezTo>
                  <a:cubicBezTo>
                    <a:pt x="1672484" y="90276"/>
                    <a:pt x="1678632" y="112759"/>
                    <a:pt x="1678076" y="143073"/>
                  </a:cubicBezTo>
                  <a:lnTo>
                    <a:pt x="1578954" y="143073"/>
                  </a:lnTo>
                  <a:cubicBezTo>
                    <a:pt x="1579240" y="154805"/>
                    <a:pt x="1582430" y="163957"/>
                    <a:pt x="1588531" y="170529"/>
                  </a:cubicBezTo>
                  <a:cubicBezTo>
                    <a:pt x="1594633" y="177001"/>
                    <a:pt x="1602232" y="180245"/>
                    <a:pt x="1611338" y="180245"/>
                  </a:cubicBezTo>
                  <a:cubicBezTo>
                    <a:pt x="1617533" y="180245"/>
                    <a:pt x="1622738" y="178554"/>
                    <a:pt x="1626963" y="175171"/>
                  </a:cubicBezTo>
                  <a:cubicBezTo>
                    <a:pt x="1631187" y="171796"/>
                    <a:pt x="1634377" y="166351"/>
                    <a:pt x="1636540" y="158844"/>
                  </a:cubicBezTo>
                  <a:close/>
                  <a:moveTo>
                    <a:pt x="1638795" y="118860"/>
                  </a:moveTo>
                  <a:cubicBezTo>
                    <a:pt x="1638509" y="107406"/>
                    <a:pt x="1635551" y="98725"/>
                    <a:pt x="1629921" y="92809"/>
                  </a:cubicBezTo>
                  <a:cubicBezTo>
                    <a:pt x="1624290" y="86800"/>
                    <a:pt x="1617440" y="83804"/>
                    <a:pt x="1609369" y="83804"/>
                  </a:cubicBezTo>
                  <a:cubicBezTo>
                    <a:pt x="1600734" y="83804"/>
                    <a:pt x="1593598" y="86947"/>
                    <a:pt x="1587967" y="93234"/>
                  </a:cubicBezTo>
                  <a:cubicBezTo>
                    <a:pt x="1582337" y="99521"/>
                    <a:pt x="1579564" y="108063"/>
                    <a:pt x="1579657" y="118860"/>
                  </a:cubicBezTo>
                  <a:close/>
                  <a:moveTo>
                    <a:pt x="1845588" y="206428"/>
                  </a:moveTo>
                  <a:lnTo>
                    <a:pt x="1808841" y="206428"/>
                  </a:lnTo>
                  <a:lnTo>
                    <a:pt x="1808841" y="184462"/>
                  </a:lnTo>
                  <a:cubicBezTo>
                    <a:pt x="1802747" y="193004"/>
                    <a:pt x="1795517" y="199392"/>
                    <a:pt x="1787161" y="203616"/>
                  </a:cubicBezTo>
                  <a:cubicBezTo>
                    <a:pt x="1778904" y="207741"/>
                    <a:pt x="1770548" y="209811"/>
                    <a:pt x="1762099" y="209811"/>
                  </a:cubicBezTo>
                  <a:cubicBezTo>
                    <a:pt x="1744922" y="209811"/>
                    <a:pt x="1730186" y="202906"/>
                    <a:pt x="1717890" y="189112"/>
                  </a:cubicBezTo>
                  <a:cubicBezTo>
                    <a:pt x="1705695" y="175217"/>
                    <a:pt x="1699593" y="155886"/>
                    <a:pt x="1699593" y="131109"/>
                  </a:cubicBezTo>
                  <a:cubicBezTo>
                    <a:pt x="1699593" y="105761"/>
                    <a:pt x="1705548" y="86522"/>
                    <a:pt x="1717473" y="73385"/>
                  </a:cubicBezTo>
                  <a:cubicBezTo>
                    <a:pt x="1729390" y="60147"/>
                    <a:pt x="1744459" y="53528"/>
                    <a:pt x="1762663" y="53528"/>
                  </a:cubicBezTo>
                  <a:cubicBezTo>
                    <a:pt x="1779368" y="53528"/>
                    <a:pt x="1793826" y="60479"/>
                    <a:pt x="1806029" y="74366"/>
                  </a:cubicBezTo>
                  <a:lnTo>
                    <a:pt x="1806029" y="28"/>
                  </a:lnTo>
                  <a:lnTo>
                    <a:pt x="1845588" y="28"/>
                  </a:lnTo>
                  <a:close/>
                  <a:moveTo>
                    <a:pt x="1739994" y="128429"/>
                  </a:moveTo>
                  <a:cubicBezTo>
                    <a:pt x="1739994" y="144386"/>
                    <a:pt x="1742203" y="155932"/>
                    <a:pt x="1746613" y="163069"/>
                  </a:cubicBezTo>
                  <a:cubicBezTo>
                    <a:pt x="1753000" y="173387"/>
                    <a:pt x="1761913" y="178554"/>
                    <a:pt x="1773367" y="178554"/>
                  </a:cubicBezTo>
                  <a:cubicBezTo>
                    <a:pt x="1782473" y="178554"/>
                    <a:pt x="1790212" y="174708"/>
                    <a:pt x="1796599" y="167008"/>
                  </a:cubicBezTo>
                  <a:cubicBezTo>
                    <a:pt x="1802978" y="159215"/>
                    <a:pt x="1806168" y="147622"/>
                    <a:pt x="1806168" y="132229"/>
                  </a:cubicBezTo>
                  <a:cubicBezTo>
                    <a:pt x="1806168" y="115052"/>
                    <a:pt x="1803071" y="102710"/>
                    <a:pt x="1796877" y="95203"/>
                  </a:cubicBezTo>
                  <a:cubicBezTo>
                    <a:pt x="1790683" y="87603"/>
                    <a:pt x="1782751" y="83804"/>
                    <a:pt x="1773081" y="83804"/>
                  </a:cubicBezTo>
                  <a:cubicBezTo>
                    <a:pt x="1763697" y="83804"/>
                    <a:pt x="1755812" y="87557"/>
                    <a:pt x="1749432" y="95064"/>
                  </a:cubicBezTo>
                  <a:cubicBezTo>
                    <a:pt x="1743138" y="102479"/>
                    <a:pt x="1739994" y="113600"/>
                    <a:pt x="1739994" y="128429"/>
                  </a:cubicBezTo>
                  <a:close/>
                </a:path>
              </a:pathLst>
            </a:custGeom>
            <a:solidFill>
              <a:srgbClr val="80350E"/>
            </a:solidFill>
            <a:ln w="53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20" name="Graphic 5">
              <a:extLst>
                <a:ext uri="{FF2B5EF4-FFF2-40B4-BE49-F238E27FC236}">
                  <a16:creationId xmlns:a16="http://schemas.microsoft.com/office/drawing/2014/main" id="{21DB9639-D8B7-BF93-948F-2F60C7094AE5}"/>
                </a:ext>
              </a:extLst>
            </p:cNvPr>
            <p:cNvGrpSpPr/>
            <p:nvPr/>
          </p:nvGrpSpPr>
          <p:grpSpPr>
            <a:xfrm>
              <a:off x="4013578" y="648585"/>
              <a:ext cx="3596951" cy="575831"/>
              <a:chOff x="4013578" y="648585"/>
              <a:chExt cx="3596951" cy="575831"/>
            </a:xfrm>
          </p:grpSpPr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9B578130-C264-6415-C692-A5D7DA70DB00}"/>
                  </a:ext>
                </a:extLst>
              </p:cNvPr>
              <p:cNvSpPr/>
              <p:nvPr/>
            </p:nvSpPr>
            <p:spPr>
              <a:xfrm>
                <a:off x="4040401" y="675392"/>
                <a:ext cx="3543320" cy="522215"/>
              </a:xfrm>
              <a:custGeom>
                <a:avLst/>
                <a:gdLst>
                  <a:gd name="connsiteX0" fmla="*/ -27 w 3543320"/>
                  <a:gd name="connsiteY0" fmla="*/ -559 h 522215"/>
                  <a:gd name="connsiteX1" fmla="*/ 3543294 w 3543320"/>
                  <a:gd name="connsiteY1" fmla="*/ -559 h 522215"/>
                  <a:gd name="connsiteX2" fmla="*/ 3543294 w 3543320"/>
                  <a:gd name="connsiteY2" fmla="*/ 521657 h 522215"/>
                  <a:gd name="connsiteX3" fmla="*/ -27 w 3543320"/>
                  <a:gd name="connsiteY3" fmla="*/ 521657 h 522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43320" h="522215">
                    <a:moveTo>
                      <a:pt x="-27" y="-559"/>
                    </a:moveTo>
                    <a:lnTo>
                      <a:pt x="3543294" y="-559"/>
                    </a:lnTo>
                    <a:lnTo>
                      <a:pt x="3543294" y="521657"/>
                    </a:lnTo>
                    <a:lnTo>
                      <a:pt x="-27" y="521657"/>
                    </a:lnTo>
                    <a:close/>
                  </a:path>
                </a:pathLst>
              </a:custGeom>
              <a:solidFill>
                <a:srgbClr val="D5FFD5"/>
              </a:solidFill>
              <a:ln w="77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2" name="Freeform: Shape 521">
                <a:extLst>
                  <a:ext uri="{FF2B5EF4-FFF2-40B4-BE49-F238E27FC236}">
                    <a16:creationId xmlns:a16="http://schemas.microsoft.com/office/drawing/2014/main" id="{3C6561A2-A696-38BF-5FCA-80725E58FE0A}"/>
                  </a:ext>
                </a:extLst>
              </p:cNvPr>
              <p:cNvSpPr/>
              <p:nvPr/>
            </p:nvSpPr>
            <p:spPr>
              <a:xfrm>
                <a:off x="4013578" y="648585"/>
                <a:ext cx="3596951" cy="575831"/>
              </a:xfrm>
              <a:custGeom>
                <a:avLst/>
                <a:gdLst>
                  <a:gd name="connsiteX0" fmla="*/ -27 w 3596951"/>
                  <a:gd name="connsiteY0" fmla="*/ -559 h 575831"/>
                  <a:gd name="connsiteX1" fmla="*/ -27 w 3596951"/>
                  <a:gd name="connsiteY1" fmla="*/ 575272 h 575831"/>
                  <a:gd name="connsiteX2" fmla="*/ 3596925 w 3596951"/>
                  <a:gd name="connsiteY2" fmla="*/ 575272 h 575831"/>
                  <a:gd name="connsiteX3" fmla="*/ 3596925 w 3596951"/>
                  <a:gd name="connsiteY3" fmla="*/ -559 h 575831"/>
                  <a:gd name="connsiteX4" fmla="*/ 53604 w 3596951"/>
                  <a:gd name="connsiteY4" fmla="*/ 53072 h 575831"/>
                  <a:gd name="connsiteX5" fmla="*/ 3543301 w 3596951"/>
                  <a:gd name="connsiteY5" fmla="*/ 53072 h 575831"/>
                  <a:gd name="connsiteX6" fmla="*/ 3543301 w 3596951"/>
                  <a:gd name="connsiteY6" fmla="*/ 521649 h 575831"/>
                  <a:gd name="connsiteX7" fmla="*/ 53604 w 3596951"/>
                  <a:gd name="connsiteY7" fmla="*/ 521649 h 575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6951" h="575831">
                    <a:moveTo>
                      <a:pt x="-27" y="-559"/>
                    </a:moveTo>
                    <a:lnTo>
                      <a:pt x="-27" y="575272"/>
                    </a:lnTo>
                    <a:lnTo>
                      <a:pt x="3596925" y="575272"/>
                    </a:lnTo>
                    <a:lnTo>
                      <a:pt x="3596925" y="-559"/>
                    </a:lnTo>
                    <a:close/>
                    <a:moveTo>
                      <a:pt x="53604" y="53072"/>
                    </a:moveTo>
                    <a:lnTo>
                      <a:pt x="3543301" y="53072"/>
                    </a:lnTo>
                    <a:lnTo>
                      <a:pt x="3543301" y="521649"/>
                    </a:lnTo>
                    <a:lnTo>
                      <a:pt x="53604" y="521649"/>
                    </a:lnTo>
                    <a:close/>
                  </a:path>
                </a:pathLst>
              </a:custGeom>
              <a:solidFill>
                <a:srgbClr val="008000"/>
              </a:solidFill>
              <a:ln w="77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C977FCA8-E935-2A03-A2C6-0EC8AD5BC40E}"/>
                </a:ext>
              </a:extLst>
            </p:cNvPr>
            <p:cNvSpPr/>
            <p:nvPr/>
          </p:nvSpPr>
          <p:spPr>
            <a:xfrm>
              <a:off x="4756110" y="802959"/>
              <a:ext cx="2111956" cy="267081"/>
            </a:xfrm>
            <a:custGeom>
              <a:avLst/>
              <a:gdLst>
                <a:gd name="connsiteX0" fmla="*/ 127 w 2111956"/>
                <a:gd name="connsiteY0" fmla="*/ 206186 h 267081"/>
                <a:gd name="connsiteX1" fmla="*/ 127 w 2111956"/>
                <a:gd name="connsiteY1" fmla="*/ -214 h 267081"/>
                <a:gd name="connsiteX2" fmla="*/ 153166 w 2111956"/>
                <a:gd name="connsiteY2" fmla="*/ -214 h 267081"/>
                <a:gd name="connsiteX3" fmla="*/ 153166 w 2111956"/>
                <a:gd name="connsiteY3" fmla="*/ 34704 h 267081"/>
                <a:gd name="connsiteX4" fmla="*/ 41802 w 2111956"/>
                <a:gd name="connsiteY4" fmla="*/ 34704 h 267081"/>
                <a:gd name="connsiteX5" fmla="*/ 41802 w 2111956"/>
                <a:gd name="connsiteY5" fmla="*/ 80465 h 267081"/>
                <a:gd name="connsiteX6" fmla="*/ 145427 w 2111956"/>
                <a:gd name="connsiteY6" fmla="*/ 80465 h 267081"/>
                <a:gd name="connsiteX7" fmla="*/ 145427 w 2111956"/>
                <a:gd name="connsiteY7" fmla="*/ 115235 h 267081"/>
                <a:gd name="connsiteX8" fmla="*/ 41802 w 2111956"/>
                <a:gd name="connsiteY8" fmla="*/ 115235 h 267081"/>
                <a:gd name="connsiteX9" fmla="*/ 41802 w 2111956"/>
                <a:gd name="connsiteY9" fmla="*/ 171415 h 267081"/>
                <a:gd name="connsiteX10" fmla="*/ 157112 w 2111956"/>
                <a:gd name="connsiteY10" fmla="*/ 171415 h 267081"/>
                <a:gd name="connsiteX11" fmla="*/ 157112 w 2111956"/>
                <a:gd name="connsiteY11" fmla="*/ 206186 h 267081"/>
                <a:gd name="connsiteX12" fmla="*/ 326316 w 2111956"/>
                <a:gd name="connsiteY12" fmla="*/ 206186 h 267081"/>
                <a:gd name="connsiteX13" fmla="*/ 286757 w 2111956"/>
                <a:gd name="connsiteY13" fmla="*/ 206186 h 267081"/>
                <a:gd name="connsiteX14" fmla="*/ 286757 w 2111956"/>
                <a:gd name="connsiteY14" fmla="*/ 129879 h 267081"/>
                <a:gd name="connsiteX15" fmla="*/ 284223 w 2111956"/>
                <a:gd name="connsiteY15" fmla="*/ 98622 h 267081"/>
                <a:gd name="connsiteX16" fmla="*/ 275913 w 2111956"/>
                <a:gd name="connsiteY16" fmla="*/ 87501 h 267081"/>
                <a:gd name="connsiteX17" fmla="*/ 262258 w 2111956"/>
                <a:gd name="connsiteY17" fmla="*/ 83562 h 267081"/>
                <a:gd name="connsiteX18" fmla="*/ 243815 w 2111956"/>
                <a:gd name="connsiteY18" fmla="*/ 89192 h 267081"/>
                <a:gd name="connsiteX19" fmla="*/ 232554 w 2111956"/>
                <a:gd name="connsiteY19" fmla="*/ 104114 h 267081"/>
                <a:gd name="connsiteX20" fmla="*/ 229596 w 2111956"/>
                <a:gd name="connsiteY20" fmla="*/ 138467 h 267081"/>
                <a:gd name="connsiteX21" fmla="*/ 229596 w 2111956"/>
                <a:gd name="connsiteY21" fmla="*/ 206186 h 267081"/>
                <a:gd name="connsiteX22" fmla="*/ 190029 w 2111956"/>
                <a:gd name="connsiteY22" fmla="*/ 206186 h 267081"/>
                <a:gd name="connsiteX23" fmla="*/ 190029 w 2111956"/>
                <a:gd name="connsiteY23" fmla="*/ 56669 h 267081"/>
                <a:gd name="connsiteX24" fmla="*/ 226777 w 2111956"/>
                <a:gd name="connsiteY24" fmla="*/ 56669 h 267081"/>
                <a:gd name="connsiteX25" fmla="*/ 226777 w 2111956"/>
                <a:gd name="connsiteY25" fmla="*/ 78634 h 267081"/>
                <a:gd name="connsiteX26" fmla="*/ 276052 w 2111956"/>
                <a:gd name="connsiteY26" fmla="*/ 53286 h 267081"/>
                <a:gd name="connsiteX27" fmla="*/ 299987 w 2111956"/>
                <a:gd name="connsiteY27" fmla="*/ 58075 h 267081"/>
                <a:gd name="connsiteX28" fmla="*/ 316322 w 2111956"/>
                <a:gd name="connsiteY28" fmla="*/ 70046 h 267081"/>
                <a:gd name="connsiteX29" fmla="*/ 324068 w 2111956"/>
                <a:gd name="connsiteY29" fmla="*/ 86659 h 267081"/>
                <a:gd name="connsiteX30" fmla="*/ 326316 w 2111956"/>
                <a:gd name="connsiteY30" fmla="*/ 113266 h 267081"/>
                <a:gd name="connsiteX31" fmla="*/ 451172 w 2111956"/>
                <a:gd name="connsiteY31" fmla="*/ 158602 h 267081"/>
                <a:gd name="connsiteX32" fmla="*/ 490600 w 2111956"/>
                <a:gd name="connsiteY32" fmla="*/ 165213 h 267081"/>
                <a:gd name="connsiteX33" fmla="*/ 466518 w 2111956"/>
                <a:gd name="connsiteY33" fmla="*/ 198300 h 267081"/>
                <a:gd name="connsiteX34" fmla="*/ 425553 w 2111956"/>
                <a:gd name="connsiteY34" fmla="*/ 209569 h 267081"/>
                <a:gd name="connsiteX35" fmla="*/ 367829 w 2111956"/>
                <a:gd name="connsiteY35" fmla="*/ 184081 h 267081"/>
                <a:gd name="connsiteX36" fmla="*/ 353046 w 2111956"/>
                <a:gd name="connsiteY36" fmla="*/ 132551 h 267081"/>
                <a:gd name="connsiteX37" fmla="*/ 372471 w 2111956"/>
                <a:gd name="connsiteY37" fmla="*/ 74409 h 267081"/>
                <a:gd name="connsiteX38" fmla="*/ 421607 w 2111956"/>
                <a:gd name="connsiteY38" fmla="*/ 53286 h 267081"/>
                <a:gd name="connsiteX39" fmla="*/ 474265 w 2111956"/>
                <a:gd name="connsiteY39" fmla="*/ 75390 h 267081"/>
                <a:gd name="connsiteX40" fmla="*/ 492708 w 2111956"/>
                <a:gd name="connsiteY40" fmla="*/ 142831 h 267081"/>
                <a:gd name="connsiteX41" fmla="*/ 393594 w 2111956"/>
                <a:gd name="connsiteY41" fmla="*/ 142831 h 267081"/>
                <a:gd name="connsiteX42" fmla="*/ 403163 w 2111956"/>
                <a:gd name="connsiteY42" fmla="*/ 170287 h 267081"/>
                <a:gd name="connsiteX43" fmla="*/ 425970 w 2111956"/>
                <a:gd name="connsiteY43" fmla="*/ 180003 h 267081"/>
                <a:gd name="connsiteX44" fmla="*/ 441603 w 2111956"/>
                <a:gd name="connsiteY44" fmla="*/ 174929 h 267081"/>
                <a:gd name="connsiteX45" fmla="*/ 451172 w 2111956"/>
                <a:gd name="connsiteY45" fmla="*/ 158602 h 267081"/>
                <a:gd name="connsiteX46" fmla="*/ 453427 w 2111956"/>
                <a:gd name="connsiteY46" fmla="*/ 118618 h 267081"/>
                <a:gd name="connsiteX47" fmla="*/ 444561 w 2111956"/>
                <a:gd name="connsiteY47" fmla="*/ 92567 h 267081"/>
                <a:gd name="connsiteX48" fmla="*/ 424001 w 2111956"/>
                <a:gd name="connsiteY48" fmla="*/ 83562 h 267081"/>
                <a:gd name="connsiteX49" fmla="*/ 402599 w 2111956"/>
                <a:gd name="connsiteY49" fmla="*/ 92992 h 267081"/>
                <a:gd name="connsiteX50" fmla="*/ 394297 w 2111956"/>
                <a:gd name="connsiteY50" fmla="*/ 118618 h 267081"/>
                <a:gd name="connsiteX51" fmla="*/ 560967 w 2111956"/>
                <a:gd name="connsiteY51" fmla="*/ 206186 h 267081"/>
                <a:gd name="connsiteX52" fmla="*/ 521408 w 2111956"/>
                <a:gd name="connsiteY52" fmla="*/ 206186 h 267081"/>
                <a:gd name="connsiteX53" fmla="*/ 521408 w 2111956"/>
                <a:gd name="connsiteY53" fmla="*/ 56669 h 267081"/>
                <a:gd name="connsiteX54" fmla="*/ 558156 w 2111956"/>
                <a:gd name="connsiteY54" fmla="*/ 56669 h 267081"/>
                <a:gd name="connsiteX55" fmla="*/ 558156 w 2111956"/>
                <a:gd name="connsiteY55" fmla="*/ 77924 h 267081"/>
                <a:gd name="connsiteX56" fmla="*/ 575047 w 2111956"/>
                <a:gd name="connsiteY56" fmla="*/ 58075 h 267081"/>
                <a:gd name="connsiteX57" fmla="*/ 592224 w 2111956"/>
                <a:gd name="connsiteY57" fmla="*/ 53286 h 267081"/>
                <a:gd name="connsiteX58" fmla="*/ 618267 w 2111956"/>
                <a:gd name="connsiteY58" fmla="*/ 60747 h 267081"/>
                <a:gd name="connsiteX59" fmla="*/ 606018 w 2111956"/>
                <a:gd name="connsiteY59" fmla="*/ 95247 h 267081"/>
                <a:gd name="connsiteX60" fmla="*/ 587435 w 2111956"/>
                <a:gd name="connsiteY60" fmla="*/ 88767 h 267081"/>
                <a:gd name="connsiteX61" fmla="*/ 573356 w 2111956"/>
                <a:gd name="connsiteY61" fmla="*/ 93417 h 267081"/>
                <a:gd name="connsiteX62" fmla="*/ 564203 w 2111956"/>
                <a:gd name="connsiteY62" fmla="*/ 109883 h 267081"/>
                <a:gd name="connsiteX63" fmla="*/ 560967 w 2111956"/>
                <a:gd name="connsiteY63" fmla="*/ 160008 h 267081"/>
                <a:gd name="connsiteX64" fmla="*/ 629790 w 2111956"/>
                <a:gd name="connsiteY64" fmla="*/ 216041 h 267081"/>
                <a:gd name="connsiteX65" fmla="*/ 674988 w 2111956"/>
                <a:gd name="connsiteY65" fmla="*/ 221532 h 267081"/>
                <a:gd name="connsiteX66" fmla="*/ 680193 w 2111956"/>
                <a:gd name="connsiteY66" fmla="*/ 232376 h 267081"/>
                <a:gd name="connsiteX67" fmla="*/ 697933 w 2111956"/>
                <a:gd name="connsiteY67" fmla="*/ 236600 h 267081"/>
                <a:gd name="connsiteX68" fmla="*/ 721165 w 2111956"/>
                <a:gd name="connsiteY68" fmla="*/ 231951 h 267081"/>
                <a:gd name="connsiteX69" fmla="*/ 729051 w 2111956"/>
                <a:gd name="connsiteY69" fmla="*/ 221957 h 267081"/>
                <a:gd name="connsiteX70" fmla="*/ 730882 w 2111956"/>
                <a:gd name="connsiteY70" fmla="*/ 203791 h 267081"/>
                <a:gd name="connsiteX71" fmla="*/ 730882 w 2111956"/>
                <a:gd name="connsiteY71" fmla="*/ 181973 h 267081"/>
                <a:gd name="connsiteX72" fmla="*/ 686109 w 2111956"/>
                <a:gd name="connsiteY72" fmla="*/ 206186 h 267081"/>
                <a:gd name="connsiteX73" fmla="*/ 638378 w 2111956"/>
                <a:gd name="connsiteY73" fmla="*/ 180706 h 267081"/>
                <a:gd name="connsiteX74" fmla="*/ 624585 w 2111956"/>
                <a:gd name="connsiteY74" fmla="*/ 130582 h 267081"/>
                <a:gd name="connsiteX75" fmla="*/ 642603 w 2111956"/>
                <a:gd name="connsiteY75" fmla="*/ 73143 h 267081"/>
                <a:gd name="connsiteX76" fmla="*/ 687654 w 2111956"/>
                <a:gd name="connsiteY76" fmla="*/ 53286 h 267081"/>
                <a:gd name="connsiteX77" fmla="*/ 733414 w 2111956"/>
                <a:gd name="connsiteY77" fmla="*/ 77646 h 267081"/>
                <a:gd name="connsiteX78" fmla="*/ 733414 w 2111956"/>
                <a:gd name="connsiteY78" fmla="*/ 56669 h 267081"/>
                <a:gd name="connsiteX79" fmla="*/ 770440 w 2111956"/>
                <a:gd name="connsiteY79" fmla="*/ 56669 h 267081"/>
                <a:gd name="connsiteX80" fmla="*/ 770440 w 2111956"/>
                <a:gd name="connsiteY80" fmla="*/ 190839 h 267081"/>
                <a:gd name="connsiteX81" fmla="*/ 766077 w 2111956"/>
                <a:gd name="connsiteY81" fmla="*/ 230406 h 267081"/>
                <a:gd name="connsiteX82" fmla="*/ 753827 w 2111956"/>
                <a:gd name="connsiteY82" fmla="*/ 250958 h 267081"/>
                <a:gd name="connsiteX83" fmla="*/ 732712 w 2111956"/>
                <a:gd name="connsiteY83" fmla="*/ 262643 h 267081"/>
                <a:gd name="connsiteX84" fmla="*/ 699486 w 2111956"/>
                <a:gd name="connsiteY84" fmla="*/ 266868 h 267081"/>
                <a:gd name="connsiteX85" fmla="*/ 645561 w 2111956"/>
                <a:gd name="connsiteY85" fmla="*/ 253777 h 267081"/>
                <a:gd name="connsiteX86" fmla="*/ 629651 w 2111956"/>
                <a:gd name="connsiteY86" fmla="*/ 220829 h 267081"/>
                <a:gd name="connsiteX87" fmla="*/ 629790 w 2111956"/>
                <a:gd name="connsiteY87" fmla="*/ 216041 h 267081"/>
                <a:gd name="connsiteX88" fmla="*/ 665133 w 2111956"/>
                <a:gd name="connsiteY88" fmla="*/ 128326 h 267081"/>
                <a:gd name="connsiteX89" fmla="*/ 674285 w 2111956"/>
                <a:gd name="connsiteY89" fmla="*/ 163244 h 267081"/>
                <a:gd name="connsiteX90" fmla="*/ 697092 w 2111956"/>
                <a:gd name="connsiteY90" fmla="*/ 174226 h 267081"/>
                <a:gd name="connsiteX91" fmla="*/ 721590 w 2111956"/>
                <a:gd name="connsiteY91" fmla="*/ 162966 h 267081"/>
                <a:gd name="connsiteX92" fmla="*/ 731584 w 2111956"/>
                <a:gd name="connsiteY92" fmla="*/ 129315 h 267081"/>
                <a:gd name="connsiteX93" fmla="*/ 722007 w 2111956"/>
                <a:gd name="connsiteY93" fmla="*/ 94822 h 267081"/>
                <a:gd name="connsiteX94" fmla="*/ 697794 w 2111956"/>
                <a:gd name="connsiteY94" fmla="*/ 83562 h 267081"/>
                <a:gd name="connsiteX95" fmla="*/ 674285 w 2111956"/>
                <a:gd name="connsiteY95" fmla="*/ 94683 h 267081"/>
                <a:gd name="connsiteX96" fmla="*/ 665133 w 2111956"/>
                <a:gd name="connsiteY96" fmla="*/ 128326 h 267081"/>
                <a:gd name="connsiteX97" fmla="*/ 789000 w 2111956"/>
                <a:gd name="connsiteY97" fmla="*/ 56669 h 267081"/>
                <a:gd name="connsiteX98" fmla="*/ 831100 w 2111956"/>
                <a:gd name="connsiteY98" fmla="*/ 56669 h 267081"/>
                <a:gd name="connsiteX99" fmla="*/ 866859 w 2111956"/>
                <a:gd name="connsiteY99" fmla="*/ 162827 h 267081"/>
                <a:gd name="connsiteX100" fmla="*/ 901776 w 2111956"/>
                <a:gd name="connsiteY100" fmla="*/ 56669 h 267081"/>
                <a:gd name="connsiteX101" fmla="*/ 942749 w 2111956"/>
                <a:gd name="connsiteY101" fmla="*/ 56669 h 267081"/>
                <a:gd name="connsiteX102" fmla="*/ 889952 w 2111956"/>
                <a:gd name="connsiteY102" fmla="*/ 200555 h 267081"/>
                <a:gd name="connsiteX103" fmla="*/ 880514 w 2111956"/>
                <a:gd name="connsiteY103" fmla="*/ 226598 h 267081"/>
                <a:gd name="connsiteX104" fmla="*/ 870520 w 2111956"/>
                <a:gd name="connsiteY104" fmla="*/ 246594 h 267081"/>
                <a:gd name="connsiteX105" fmla="*/ 859676 w 2111956"/>
                <a:gd name="connsiteY105" fmla="*/ 257716 h 267081"/>
                <a:gd name="connsiteX106" fmla="*/ 844616 w 2111956"/>
                <a:gd name="connsiteY106" fmla="*/ 264474 h 267081"/>
                <a:gd name="connsiteX107" fmla="*/ 824481 w 2111956"/>
                <a:gd name="connsiteY107" fmla="*/ 266868 h 267081"/>
                <a:gd name="connsiteX108" fmla="*/ 802098 w 2111956"/>
                <a:gd name="connsiteY108" fmla="*/ 264474 h 267081"/>
                <a:gd name="connsiteX109" fmla="*/ 798577 w 2111956"/>
                <a:gd name="connsiteY109" fmla="*/ 233503 h 267081"/>
                <a:gd name="connsiteX110" fmla="*/ 815329 w 2111956"/>
                <a:gd name="connsiteY110" fmla="*/ 235334 h 267081"/>
                <a:gd name="connsiteX111" fmla="*/ 835742 w 2111956"/>
                <a:gd name="connsiteY111" fmla="*/ 227162 h 267081"/>
                <a:gd name="connsiteX112" fmla="*/ 845882 w 2111956"/>
                <a:gd name="connsiteY112" fmla="*/ 206610 h 267081"/>
                <a:gd name="connsiteX113" fmla="*/ 1030556 w 2111956"/>
                <a:gd name="connsiteY113" fmla="*/ 163529 h 267081"/>
                <a:gd name="connsiteX114" fmla="*/ 1070254 w 2111956"/>
                <a:gd name="connsiteY114" fmla="*/ 157474 h 267081"/>
                <a:gd name="connsiteX115" fmla="*/ 1080534 w 2111956"/>
                <a:gd name="connsiteY115" fmla="*/ 175076 h 267081"/>
                <a:gd name="connsiteX116" fmla="*/ 1102214 w 2111956"/>
                <a:gd name="connsiteY116" fmla="*/ 180984 h 267081"/>
                <a:gd name="connsiteX117" fmla="*/ 1125306 w 2111956"/>
                <a:gd name="connsiteY117" fmla="*/ 175354 h 267081"/>
                <a:gd name="connsiteX118" fmla="*/ 1130512 w 2111956"/>
                <a:gd name="connsiteY118" fmla="*/ 164796 h 267081"/>
                <a:gd name="connsiteX119" fmla="*/ 1127701 w 2111956"/>
                <a:gd name="connsiteY119" fmla="*/ 157335 h 267081"/>
                <a:gd name="connsiteX120" fmla="*/ 1114463 w 2111956"/>
                <a:gd name="connsiteY120" fmla="*/ 152122 h 267081"/>
                <a:gd name="connsiteX121" fmla="*/ 1053780 w 2111956"/>
                <a:gd name="connsiteY121" fmla="*/ 132837 h 267081"/>
                <a:gd name="connsiteX122" fmla="*/ 1036040 w 2111956"/>
                <a:gd name="connsiteY122" fmla="*/ 99186 h 267081"/>
                <a:gd name="connsiteX123" fmla="*/ 1051386 w 2111956"/>
                <a:gd name="connsiteY123" fmla="*/ 66524 h 267081"/>
                <a:gd name="connsiteX124" fmla="*/ 1098977 w 2111956"/>
                <a:gd name="connsiteY124" fmla="*/ 53286 h 267081"/>
                <a:gd name="connsiteX125" fmla="*/ 1144592 w 2111956"/>
                <a:gd name="connsiteY125" fmla="*/ 63288 h 267081"/>
                <a:gd name="connsiteX126" fmla="*/ 1165151 w 2111956"/>
                <a:gd name="connsiteY126" fmla="*/ 92853 h 267081"/>
                <a:gd name="connsiteX127" fmla="*/ 1127840 w 2111956"/>
                <a:gd name="connsiteY127" fmla="*/ 99750 h 267081"/>
                <a:gd name="connsiteX128" fmla="*/ 1118687 w 2111956"/>
                <a:gd name="connsiteY128" fmla="*/ 86373 h 267081"/>
                <a:gd name="connsiteX129" fmla="*/ 1099680 w 2111956"/>
                <a:gd name="connsiteY129" fmla="*/ 81731 h 267081"/>
                <a:gd name="connsiteX130" fmla="*/ 1077298 w 2111956"/>
                <a:gd name="connsiteY130" fmla="*/ 86095 h 267081"/>
                <a:gd name="connsiteX131" fmla="*/ 1072788 w 2111956"/>
                <a:gd name="connsiteY131" fmla="*/ 94119 h 267081"/>
                <a:gd name="connsiteX132" fmla="*/ 1076734 w 2111956"/>
                <a:gd name="connsiteY132" fmla="*/ 101294 h 267081"/>
                <a:gd name="connsiteX133" fmla="*/ 1113621 w 2111956"/>
                <a:gd name="connsiteY133" fmla="*/ 112424 h 267081"/>
                <a:gd name="connsiteX134" fmla="*/ 1157829 w 2111956"/>
                <a:gd name="connsiteY134" fmla="*/ 130018 h 267081"/>
                <a:gd name="connsiteX135" fmla="*/ 1170218 w 2111956"/>
                <a:gd name="connsiteY135" fmla="*/ 159444 h 267081"/>
                <a:gd name="connsiteX136" fmla="*/ 1153041 w 2111956"/>
                <a:gd name="connsiteY136" fmla="*/ 194786 h 267081"/>
                <a:gd name="connsiteX137" fmla="*/ 1102214 w 2111956"/>
                <a:gd name="connsiteY137" fmla="*/ 209569 h 267081"/>
                <a:gd name="connsiteX138" fmla="*/ 1053780 w 2111956"/>
                <a:gd name="connsiteY138" fmla="*/ 197180 h 267081"/>
                <a:gd name="connsiteX139" fmla="*/ 1030556 w 2111956"/>
                <a:gd name="connsiteY139" fmla="*/ 163529 h 267081"/>
                <a:gd name="connsiteX140" fmla="*/ 1289583 w 2111956"/>
                <a:gd name="connsiteY140" fmla="*/ 158602 h 267081"/>
                <a:gd name="connsiteX141" fmla="*/ 1329003 w 2111956"/>
                <a:gd name="connsiteY141" fmla="*/ 165213 h 267081"/>
                <a:gd name="connsiteX142" fmla="*/ 1304929 w 2111956"/>
                <a:gd name="connsiteY142" fmla="*/ 198300 h 267081"/>
                <a:gd name="connsiteX143" fmla="*/ 1263957 w 2111956"/>
                <a:gd name="connsiteY143" fmla="*/ 209569 h 267081"/>
                <a:gd name="connsiteX144" fmla="*/ 1206232 w 2111956"/>
                <a:gd name="connsiteY144" fmla="*/ 184081 h 267081"/>
                <a:gd name="connsiteX145" fmla="*/ 1191449 w 2111956"/>
                <a:gd name="connsiteY145" fmla="*/ 132551 h 267081"/>
                <a:gd name="connsiteX146" fmla="*/ 1210881 w 2111956"/>
                <a:gd name="connsiteY146" fmla="*/ 74409 h 267081"/>
                <a:gd name="connsiteX147" fmla="*/ 1260018 w 2111956"/>
                <a:gd name="connsiteY147" fmla="*/ 53286 h 267081"/>
                <a:gd name="connsiteX148" fmla="*/ 1312675 w 2111956"/>
                <a:gd name="connsiteY148" fmla="*/ 75390 h 267081"/>
                <a:gd name="connsiteX149" fmla="*/ 1331119 w 2111956"/>
                <a:gd name="connsiteY149" fmla="*/ 142831 h 267081"/>
                <a:gd name="connsiteX150" fmla="*/ 1231997 w 2111956"/>
                <a:gd name="connsiteY150" fmla="*/ 142831 h 267081"/>
                <a:gd name="connsiteX151" fmla="*/ 1241574 w 2111956"/>
                <a:gd name="connsiteY151" fmla="*/ 170287 h 267081"/>
                <a:gd name="connsiteX152" fmla="*/ 1264381 w 2111956"/>
                <a:gd name="connsiteY152" fmla="*/ 180003 h 267081"/>
                <a:gd name="connsiteX153" fmla="*/ 1280013 w 2111956"/>
                <a:gd name="connsiteY153" fmla="*/ 174929 h 267081"/>
                <a:gd name="connsiteX154" fmla="*/ 1289583 w 2111956"/>
                <a:gd name="connsiteY154" fmla="*/ 158602 h 267081"/>
                <a:gd name="connsiteX155" fmla="*/ 1291838 w 2111956"/>
                <a:gd name="connsiteY155" fmla="*/ 118618 h 267081"/>
                <a:gd name="connsiteX156" fmla="*/ 1282964 w 2111956"/>
                <a:gd name="connsiteY156" fmla="*/ 92567 h 267081"/>
                <a:gd name="connsiteX157" fmla="*/ 1262412 w 2111956"/>
                <a:gd name="connsiteY157" fmla="*/ 83562 h 267081"/>
                <a:gd name="connsiteX158" fmla="*/ 1241010 w 2111956"/>
                <a:gd name="connsiteY158" fmla="*/ 92992 h 267081"/>
                <a:gd name="connsiteX159" fmla="*/ 1232708 w 2111956"/>
                <a:gd name="connsiteY159" fmla="*/ 118618 h 267081"/>
                <a:gd name="connsiteX160" fmla="*/ 1491873 w 2111956"/>
                <a:gd name="connsiteY160" fmla="*/ 100877 h 267081"/>
                <a:gd name="connsiteX161" fmla="*/ 1452878 w 2111956"/>
                <a:gd name="connsiteY161" fmla="*/ 107913 h 267081"/>
                <a:gd name="connsiteX162" fmla="*/ 1443865 w 2111956"/>
                <a:gd name="connsiteY162" fmla="*/ 90320 h 267081"/>
                <a:gd name="connsiteX163" fmla="*/ 1425846 w 2111956"/>
                <a:gd name="connsiteY163" fmla="*/ 84404 h 267081"/>
                <a:gd name="connsiteX164" fmla="*/ 1402189 w 2111956"/>
                <a:gd name="connsiteY164" fmla="*/ 94683 h 267081"/>
                <a:gd name="connsiteX165" fmla="*/ 1393462 w 2111956"/>
                <a:gd name="connsiteY165" fmla="*/ 128751 h 267081"/>
                <a:gd name="connsiteX166" fmla="*/ 1402336 w 2111956"/>
                <a:gd name="connsiteY166" fmla="*/ 166341 h 267081"/>
                <a:gd name="connsiteX167" fmla="*/ 1426410 w 2111956"/>
                <a:gd name="connsiteY167" fmla="*/ 177323 h 267081"/>
                <a:gd name="connsiteX168" fmla="*/ 1444853 w 2111956"/>
                <a:gd name="connsiteY168" fmla="*/ 170990 h 267081"/>
                <a:gd name="connsiteX169" fmla="*/ 1454986 w 2111956"/>
                <a:gd name="connsiteY169" fmla="*/ 148886 h 267081"/>
                <a:gd name="connsiteX170" fmla="*/ 1493850 w 2111956"/>
                <a:gd name="connsiteY170" fmla="*/ 155505 h 267081"/>
                <a:gd name="connsiteX171" fmla="*/ 1470618 w 2111956"/>
                <a:gd name="connsiteY171" fmla="*/ 195906 h 267081"/>
                <a:gd name="connsiteX172" fmla="*/ 1424579 w 2111956"/>
                <a:gd name="connsiteY172" fmla="*/ 209569 h 267081"/>
                <a:gd name="connsiteX173" fmla="*/ 1372207 w 2111956"/>
                <a:gd name="connsiteY173" fmla="*/ 188870 h 267081"/>
                <a:gd name="connsiteX174" fmla="*/ 1352775 w 2111956"/>
                <a:gd name="connsiteY174" fmla="*/ 131570 h 267081"/>
                <a:gd name="connsiteX175" fmla="*/ 1372346 w 2111956"/>
                <a:gd name="connsiteY175" fmla="*/ 73985 h 267081"/>
                <a:gd name="connsiteX176" fmla="*/ 1425282 w 2111956"/>
                <a:gd name="connsiteY176" fmla="*/ 53286 h 267081"/>
                <a:gd name="connsiteX177" fmla="*/ 1468649 w 2111956"/>
                <a:gd name="connsiteY177" fmla="*/ 65118 h 267081"/>
                <a:gd name="connsiteX178" fmla="*/ 1491873 w 2111956"/>
                <a:gd name="connsiteY178" fmla="*/ 100877 h 267081"/>
                <a:gd name="connsiteX179" fmla="*/ 1618420 w 2111956"/>
                <a:gd name="connsiteY179" fmla="*/ 206186 h 267081"/>
                <a:gd name="connsiteX180" fmla="*/ 1618420 w 2111956"/>
                <a:gd name="connsiteY180" fmla="*/ 183803 h 267081"/>
                <a:gd name="connsiteX181" fmla="*/ 1596880 w 2111956"/>
                <a:gd name="connsiteY181" fmla="*/ 202664 h 267081"/>
                <a:gd name="connsiteX182" fmla="*/ 1568868 w 2111956"/>
                <a:gd name="connsiteY182" fmla="*/ 209569 h 267081"/>
                <a:gd name="connsiteX183" fmla="*/ 1541836 w 2111956"/>
                <a:gd name="connsiteY183" fmla="*/ 202949 h 267081"/>
                <a:gd name="connsiteX184" fmla="*/ 1524520 w 2111956"/>
                <a:gd name="connsiteY184" fmla="*/ 184367 h 267081"/>
                <a:gd name="connsiteX185" fmla="*/ 1519168 w 2111956"/>
                <a:gd name="connsiteY185" fmla="*/ 151280 h 267081"/>
                <a:gd name="connsiteX186" fmla="*/ 1519168 w 2111956"/>
                <a:gd name="connsiteY186" fmla="*/ 56669 h 267081"/>
                <a:gd name="connsiteX187" fmla="*/ 1558726 w 2111956"/>
                <a:gd name="connsiteY187" fmla="*/ 56669 h 267081"/>
                <a:gd name="connsiteX188" fmla="*/ 1558726 w 2111956"/>
                <a:gd name="connsiteY188" fmla="*/ 125376 h 267081"/>
                <a:gd name="connsiteX189" fmla="*/ 1560843 w 2111956"/>
                <a:gd name="connsiteY189" fmla="*/ 164093 h 267081"/>
                <a:gd name="connsiteX190" fmla="*/ 1568868 w 2111956"/>
                <a:gd name="connsiteY190" fmla="*/ 175354 h 267081"/>
                <a:gd name="connsiteX191" fmla="*/ 1583511 w 2111956"/>
                <a:gd name="connsiteY191" fmla="*/ 179440 h 267081"/>
                <a:gd name="connsiteX192" fmla="*/ 1601668 w 2111956"/>
                <a:gd name="connsiteY192" fmla="*/ 173948 h 267081"/>
                <a:gd name="connsiteX193" fmla="*/ 1612651 w 2111956"/>
                <a:gd name="connsiteY193" fmla="*/ 160147 h 267081"/>
                <a:gd name="connsiteX194" fmla="*/ 1615609 w 2111956"/>
                <a:gd name="connsiteY194" fmla="*/ 119738 h 267081"/>
                <a:gd name="connsiteX195" fmla="*/ 1615609 w 2111956"/>
                <a:gd name="connsiteY195" fmla="*/ 56669 h 267081"/>
                <a:gd name="connsiteX196" fmla="*/ 1655168 w 2111956"/>
                <a:gd name="connsiteY196" fmla="*/ 56669 h 267081"/>
                <a:gd name="connsiteX197" fmla="*/ 1655168 w 2111956"/>
                <a:gd name="connsiteY197" fmla="*/ 206186 h 267081"/>
                <a:gd name="connsiteX198" fmla="*/ 1732155 w 2111956"/>
                <a:gd name="connsiteY198" fmla="*/ 206186 h 267081"/>
                <a:gd name="connsiteX199" fmla="*/ 1692596 w 2111956"/>
                <a:gd name="connsiteY199" fmla="*/ 206186 h 267081"/>
                <a:gd name="connsiteX200" fmla="*/ 1692596 w 2111956"/>
                <a:gd name="connsiteY200" fmla="*/ 56669 h 267081"/>
                <a:gd name="connsiteX201" fmla="*/ 1729343 w 2111956"/>
                <a:gd name="connsiteY201" fmla="*/ 56669 h 267081"/>
                <a:gd name="connsiteX202" fmla="*/ 1729343 w 2111956"/>
                <a:gd name="connsiteY202" fmla="*/ 77924 h 267081"/>
                <a:gd name="connsiteX203" fmla="*/ 1746234 w 2111956"/>
                <a:gd name="connsiteY203" fmla="*/ 58075 h 267081"/>
                <a:gd name="connsiteX204" fmla="*/ 1763411 w 2111956"/>
                <a:gd name="connsiteY204" fmla="*/ 53286 h 267081"/>
                <a:gd name="connsiteX205" fmla="*/ 1789462 w 2111956"/>
                <a:gd name="connsiteY205" fmla="*/ 60747 h 267081"/>
                <a:gd name="connsiteX206" fmla="*/ 1777213 w 2111956"/>
                <a:gd name="connsiteY206" fmla="*/ 95247 h 267081"/>
                <a:gd name="connsiteX207" fmla="*/ 1758630 w 2111956"/>
                <a:gd name="connsiteY207" fmla="*/ 88767 h 267081"/>
                <a:gd name="connsiteX208" fmla="*/ 1744551 w 2111956"/>
                <a:gd name="connsiteY208" fmla="*/ 93417 h 267081"/>
                <a:gd name="connsiteX209" fmla="*/ 1735398 w 2111956"/>
                <a:gd name="connsiteY209" fmla="*/ 109883 h 267081"/>
                <a:gd name="connsiteX210" fmla="*/ 1732155 w 2111956"/>
                <a:gd name="connsiteY210" fmla="*/ 160008 h 267081"/>
                <a:gd name="connsiteX211" fmla="*/ 1804639 w 2111956"/>
                <a:gd name="connsiteY211" fmla="*/ 36395 h 267081"/>
                <a:gd name="connsiteX212" fmla="*/ 1804639 w 2111956"/>
                <a:gd name="connsiteY212" fmla="*/ -214 h 267081"/>
                <a:gd name="connsiteX213" fmla="*/ 1844205 w 2111956"/>
                <a:gd name="connsiteY213" fmla="*/ -214 h 267081"/>
                <a:gd name="connsiteX214" fmla="*/ 1844205 w 2111956"/>
                <a:gd name="connsiteY214" fmla="*/ 36395 h 267081"/>
                <a:gd name="connsiteX215" fmla="*/ 1804639 w 2111956"/>
                <a:gd name="connsiteY215" fmla="*/ 206186 h 267081"/>
                <a:gd name="connsiteX216" fmla="*/ 1804639 w 2111956"/>
                <a:gd name="connsiteY216" fmla="*/ 56669 h 267081"/>
                <a:gd name="connsiteX217" fmla="*/ 1844205 w 2111956"/>
                <a:gd name="connsiteY217" fmla="*/ 56669 h 267081"/>
                <a:gd name="connsiteX218" fmla="*/ 1844205 w 2111956"/>
                <a:gd name="connsiteY218" fmla="*/ 206186 h 267081"/>
                <a:gd name="connsiteX219" fmla="*/ 1951460 w 2111956"/>
                <a:gd name="connsiteY219" fmla="*/ 56669 h 267081"/>
                <a:gd name="connsiteX220" fmla="*/ 1951460 w 2111956"/>
                <a:gd name="connsiteY220" fmla="*/ 88203 h 267081"/>
                <a:gd name="connsiteX221" fmla="*/ 1924428 w 2111956"/>
                <a:gd name="connsiteY221" fmla="*/ 88203 h 267081"/>
                <a:gd name="connsiteX222" fmla="*/ 1924428 w 2111956"/>
                <a:gd name="connsiteY222" fmla="*/ 148461 h 267081"/>
                <a:gd name="connsiteX223" fmla="*/ 1925139 w 2111956"/>
                <a:gd name="connsiteY223" fmla="*/ 169863 h 267081"/>
                <a:gd name="connsiteX224" fmla="*/ 1928653 w 2111956"/>
                <a:gd name="connsiteY224" fmla="*/ 174790 h 267081"/>
                <a:gd name="connsiteX225" fmla="*/ 1935411 w 2111956"/>
                <a:gd name="connsiteY225" fmla="*/ 176760 h 267081"/>
                <a:gd name="connsiteX226" fmla="*/ 1951321 w 2111956"/>
                <a:gd name="connsiteY226" fmla="*/ 172960 h 267081"/>
                <a:gd name="connsiteX227" fmla="*/ 1954704 w 2111956"/>
                <a:gd name="connsiteY227" fmla="*/ 203652 h 267081"/>
                <a:gd name="connsiteX228" fmla="*/ 1923447 w 2111956"/>
                <a:gd name="connsiteY228" fmla="*/ 209569 h 267081"/>
                <a:gd name="connsiteX229" fmla="*/ 1904154 w 2111956"/>
                <a:gd name="connsiteY229" fmla="*/ 206047 h 267081"/>
                <a:gd name="connsiteX230" fmla="*/ 1891488 w 2111956"/>
                <a:gd name="connsiteY230" fmla="*/ 196756 h 267081"/>
                <a:gd name="connsiteX231" fmla="*/ 1885997 w 2111956"/>
                <a:gd name="connsiteY231" fmla="*/ 181270 h 267081"/>
                <a:gd name="connsiteX232" fmla="*/ 1884730 w 2111956"/>
                <a:gd name="connsiteY232" fmla="*/ 153389 h 267081"/>
                <a:gd name="connsiteX233" fmla="*/ 1884730 w 2111956"/>
                <a:gd name="connsiteY233" fmla="*/ 88203 h 267081"/>
                <a:gd name="connsiteX234" fmla="*/ 1866565 w 2111956"/>
                <a:gd name="connsiteY234" fmla="*/ 88203 h 267081"/>
                <a:gd name="connsiteX235" fmla="*/ 1866565 w 2111956"/>
                <a:gd name="connsiteY235" fmla="*/ 56669 h 267081"/>
                <a:gd name="connsiteX236" fmla="*/ 1884730 w 2111956"/>
                <a:gd name="connsiteY236" fmla="*/ 56669 h 267081"/>
                <a:gd name="connsiteX237" fmla="*/ 1884730 w 2111956"/>
                <a:gd name="connsiteY237" fmla="*/ 26957 h 267081"/>
                <a:gd name="connsiteX238" fmla="*/ 1924428 w 2111956"/>
                <a:gd name="connsiteY238" fmla="*/ 3872 h 267081"/>
                <a:gd name="connsiteX239" fmla="*/ 1924428 w 2111956"/>
                <a:gd name="connsiteY239" fmla="*/ 56669 h 267081"/>
                <a:gd name="connsiteX240" fmla="*/ 1958342 w 2111956"/>
                <a:gd name="connsiteY240" fmla="*/ 56669 h 267081"/>
                <a:gd name="connsiteX241" fmla="*/ 2000434 w 2111956"/>
                <a:gd name="connsiteY241" fmla="*/ 56669 h 267081"/>
                <a:gd name="connsiteX242" fmla="*/ 2036193 w 2111956"/>
                <a:gd name="connsiteY242" fmla="*/ 162827 h 267081"/>
                <a:gd name="connsiteX243" fmla="*/ 2071111 w 2111956"/>
                <a:gd name="connsiteY243" fmla="*/ 56669 h 267081"/>
                <a:gd name="connsiteX244" fmla="*/ 2112083 w 2111956"/>
                <a:gd name="connsiteY244" fmla="*/ 56669 h 267081"/>
                <a:gd name="connsiteX245" fmla="*/ 2059286 w 2111956"/>
                <a:gd name="connsiteY245" fmla="*/ 200555 h 267081"/>
                <a:gd name="connsiteX246" fmla="*/ 2049856 w 2111956"/>
                <a:gd name="connsiteY246" fmla="*/ 226598 h 267081"/>
                <a:gd name="connsiteX247" fmla="*/ 2039854 w 2111956"/>
                <a:gd name="connsiteY247" fmla="*/ 246594 h 267081"/>
                <a:gd name="connsiteX248" fmla="*/ 2029018 w 2111956"/>
                <a:gd name="connsiteY248" fmla="*/ 257716 h 267081"/>
                <a:gd name="connsiteX249" fmla="*/ 2013950 w 2111956"/>
                <a:gd name="connsiteY249" fmla="*/ 264474 h 267081"/>
                <a:gd name="connsiteX250" fmla="*/ 1993815 w 2111956"/>
                <a:gd name="connsiteY250" fmla="*/ 266868 h 267081"/>
                <a:gd name="connsiteX251" fmla="*/ 1971433 w 2111956"/>
                <a:gd name="connsiteY251" fmla="*/ 264474 h 267081"/>
                <a:gd name="connsiteX252" fmla="*/ 1967911 w 2111956"/>
                <a:gd name="connsiteY252" fmla="*/ 233503 h 267081"/>
                <a:gd name="connsiteX253" fmla="*/ 1984670 w 2111956"/>
                <a:gd name="connsiteY253" fmla="*/ 235334 h 267081"/>
                <a:gd name="connsiteX254" fmla="*/ 2005083 w 2111956"/>
                <a:gd name="connsiteY254" fmla="*/ 227162 h 267081"/>
                <a:gd name="connsiteX255" fmla="*/ 2015217 w 2111956"/>
                <a:gd name="connsiteY255" fmla="*/ 206610 h 267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</a:cxnLst>
              <a:rect l="l" t="t" r="r" b="b"/>
              <a:pathLst>
                <a:path w="2111956" h="267081">
                  <a:moveTo>
                    <a:pt x="127" y="206186"/>
                  </a:moveTo>
                  <a:lnTo>
                    <a:pt x="127" y="-214"/>
                  </a:lnTo>
                  <a:lnTo>
                    <a:pt x="153166" y="-214"/>
                  </a:lnTo>
                  <a:lnTo>
                    <a:pt x="153166" y="34704"/>
                  </a:lnTo>
                  <a:lnTo>
                    <a:pt x="41802" y="34704"/>
                  </a:lnTo>
                  <a:lnTo>
                    <a:pt x="41802" y="80465"/>
                  </a:lnTo>
                  <a:lnTo>
                    <a:pt x="145427" y="80465"/>
                  </a:lnTo>
                  <a:lnTo>
                    <a:pt x="145427" y="115235"/>
                  </a:lnTo>
                  <a:lnTo>
                    <a:pt x="41802" y="115235"/>
                  </a:lnTo>
                  <a:lnTo>
                    <a:pt x="41802" y="171415"/>
                  </a:lnTo>
                  <a:lnTo>
                    <a:pt x="157112" y="171415"/>
                  </a:lnTo>
                  <a:lnTo>
                    <a:pt x="157112" y="206186"/>
                  </a:lnTo>
                  <a:close/>
                  <a:moveTo>
                    <a:pt x="326316" y="206186"/>
                  </a:moveTo>
                  <a:lnTo>
                    <a:pt x="286757" y="206186"/>
                  </a:lnTo>
                  <a:lnTo>
                    <a:pt x="286757" y="129879"/>
                  </a:lnTo>
                  <a:cubicBezTo>
                    <a:pt x="286757" y="113737"/>
                    <a:pt x="285907" y="103318"/>
                    <a:pt x="284223" y="98622"/>
                  </a:cubicBezTo>
                  <a:cubicBezTo>
                    <a:pt x="282532" y="93834"/>
                    <a:pt x="279759" y="90127"/>
                    <a:pt x="275913" y="87501"/>
                  </a:cubicBezTo>
                  <a:cubicBezTo>
                    <a:pt x="272159" y="84875"/>
                    <a:pt x="267610" y="83562"/>
                    <a:pt x="262258" y="83562"/>
                  </a:cubicBezTo>
                  <a:cubicBezTo>
                    <a:pt x="255408" y="83562"/>
                    <a:pt x="249260" y="85438"/>
                    <a:pt x="243815" y="89192"/>
                  </a:cubicBezTo>
                  <a:cubicBezTo>
                    <a:pt x="238370" y="92946"/>
                    <a:pt x="234616" y="97919"/>
                    <a:pt x="232554" y="104114"/>
                  </a:cubicBezTo>
                  <a:cubicBezTo>
                    <a:pt x="230577" y="110308"/>
                    <a:pt x="229596" y="121761"/>
                    <a:pt x="229596" y="138467"/>
                  </a:cubicBezTo>
                  <a:lnTo>
                    <a:pt x="229596" y="206186"/>
                  </a:lnTo>
                  <a:lnTo>
                    <a:pt x="190029" y="206186"/>
                  </a:lnTo>
                  <a:lnTo>
                    <a:pt x="190029" y="56669"/>
                  </a:lnTo>
                  <a:lnTo>
                    <a:pt x="226777" y="56669"/>
                  </a:lnTo>
                  <a:lnTo>
                    <a:pt x="226777" y="78634"/>
                  </a:lnTo>
                  <a:cubicBezTo>
                    <a:pt x="239822" y="61735"/>
                    <a:pt x="256249" y="53286"/>
                    <a:pt x="276052" y="53286"/>
                  </a:cubicBezTo>
                  <a:cubicBezTo>
                    <a:pt x="284787" y="53286"/>
                    <a:pt x="292766" y="54885"/>
                    <a:pt x="299987" y="58075"/>
                  </a:cubicBezTo>
                  <a:cubicBezTo>
                    <a:pt x="307216" y="61172"/>
                    <a:pt x="312661" y="65165"/>
                    <a:pt x="316322" y="70046"/>
                  </a:cubicBezTo>
                  <a:cubicBezTo>
                    <a:pt x="320075" y="74927"/>
                    <a:pt x="322655" y="80465"/>
                    <a:pt x="324068" y="86659"/>
                  </a:cubicBezTo>
                  <a:cubicBezTo>
                    <a:pt x="325567" y="92853"/>
                    <a:pt x="326316" y="101719"/>
                    <a:pt x="326316" y="113266"/>
                  </a:cubicBezTo>
                  <a:close/>
                  <a:moveTo>
                    <a:pt x="451172" y="158602"/>
                  </a:moveTo>
                  <a:lnTo>
                    <a:pt x="490600" y="165213"/>
                  </a:lnTo>
                  <a:cubicBezTo>
                    <a:pt x="485525" y="179671"/>
                    <a:pt x="477501" y="190700"/>
                    <a:pt x="466518" y="198300"/>
                  </a:cubicBezTo>
                  <a:cubicBezTo>
                    <a:pt x="455636" y="205815"/>
                    <a:pt x="441973" y="209569"/>
                    <a:pt x="425553" y="209569"/>
                  </a:cubicBezTo>
                  <a:cubicBezTo>
                    <a:pt x="399549" y="209569"/>
                    <a:pt x="380310" y="201073"/>
                    <a:pt x="367829" y="184081"/>
                  </a:cubicBezTo>
                  <a:cubicBezTo>
                    <a:pt x="357974" y="170473"/>
                    <a:pt x="353046" y="153296"/>
                    <a:pt x="353046" y="132551"/>
                  </a:cubicBezTo>
                  <a:cubicBezTo>
                    <a:pt x="353046" y="107774"/>
                    <a:pt x="359518" y="88389"/>
                    <a:pt x="372471" y="74409"/>
                  </a:cubicBezTo>
                  <a:cubicBezTo>
                    <a:pt x="385423" y="60330"/>
                    <a:pt x="401804" y="53286"/>
                    <a:pt x="421607" y="53286"/>
                  </a:cubicBezTo>
                  <a:cubicBezTo>
                    <a:pt x="443850" y="53286"/>
                    <a:pt x="461405" y="60654"/>
                    <a:pt x="474265" y="75390"/>
                  </a:cubicBezTo>
                  <a:cubicBezTo>
                    <a:pt x="487124" y="90034"/>
                    <a:pt x="493272" y="112517"/>
                    <a:pt x="492708" y="142831"/>
                  </a:cubicBezTo>
                  <a:lnTo>
                    <a:pt x="393594" y="142831"/>
                  </a:lnTo>
                  <a:cubicBezTo>
                    <a:pt x="393872" y="154563"/>
                    <a:pt x="397062" y="163715"/>
                    <a:pt x="403163" y="170287"/>
                  </a:cubicBezTo>
                  <a:cubicBezTo>
                    <a:pt x="409265" y="176760"/>
                    <a:pt x="416872" y="180003"/>
                    <a:pt x="425970" y="180003"/>
                  </a:cubicBezTo>
                  <a:cubicBezTo>
                    <a:pt x="432165" y="180003"/>
                    <a:pt x="437378" y="178312"/>
                    <a:pt x="441603" y="174929"/>
                  </a:cubicBezTo>
                  <a:cubicBezTo>
                    <a:pt x="445827" y="171554"/>
                    <a:pt x="449017" y="166109"/>
                    <a:pt x="451172" y="158602"/>
                  </a:cubicBezTo>
                  <a:close/>
                  <a:moveTo>
                    <a:pt x="453427" y="118618"/>
                  </a:moveTo>
                  <a:cubicBezTo>
                    <a:pt x="453149" y="107164"/>
                    <a:pt x="450191" y="98483"/>
                    <a:pt x="444561" y="92567"/>
                  </a:cubicBezTo>
                  <a:cubicBezTo>
                    <a:pt x="438923" y="86558"/>
                    <a:pt x="432072" y="83562"/>
                    <a:pt x="424001" y="83562"/>
                  </a:cubicBezTo>
                  <a:cubicBezTo>
                    <a:pt x="415366" y="83562"/>
                    <a:pt x="408238" y="86705"/>
                    <a:pt x="402599" y="92992"/>
                  </a:cubicBezTo>
                  <a:cubicBezTo>
                    <a:pt x="396969" y="99279"/>
                    <a:pt x="394204" y="107821"/>
                    <a:pt x="394297" y="118618"/>
                  </a:cubicBezTo>
                  <a:close/>
                  <a:moveTo>
                    <a:pt x="560967" y="206186"/>
                  </a:moveTo>
                  <a:lnTo>
                    <a:pt x="521408" y="206186"/>
                  </a:lnTo>
                  <a:lnTo>
                    <a:pt x="521408" y="56669"/>
                  </a:lnTo>
                  <a:lnTo>
                    <a:pt x="558156" y="56669"/>
                  </a:lnTo>
                  <a:lnTo>
                    <a:pt x="558156" y="77924"/>
                  </a:lnTo>
                  <a:cubicBezTo>
                    <a:pt x="564443" y="67883"/>
                    <a:pt x="570073" y="61264"/>
                    <a:pt x="575047" y="58075"/>
                  </a:cubicBezTo>
                  <a:cubicBezTo>
                    <a:pt x="580114" y="54885"/>
                    <a:pt x="585844" y="53286"/>
                    <a:pt x="592224" y="53286"/>
                  </a:cubicBezTo>
                  <a:cubicBezTo>
                    <a:pt x="601237" y="53286"/>
                    <a:pt x="609918" y="55773"/>
                    <a:pt x="618267" y="60747"/>
                  </a:cubicBezTo>
                  <a:lnTo>
                    <a:pt x="606018" y="95247"/>
                  </a:lnTo>
                  <a:cubicBezTo>
                    <a:pt x="599360" y="90930"/>
                    <a:pt x="593166" y="88767"/>
                    <a:pt x="587435" y="88767"/>
                  </a:cubicBezTo>
                  <a:cubicBezTo>
                    <a:pt x="581898" y="88767"/>
                    <a:pt x="577209" y="90320"/>
                    <a:pt x="573356" y="93417"/>
                  </a:cubicBezTo>
                  <a:cubicBezTo>
                    <a:pt x="569509" y="96421"/>
                    <a:pt x="566459" y="101905"/>
                    <a:pt x="564203" y="109883"/>
                  </a:cubicBezTo>
                  <a:cubicBezTo>
                    <a:pt x="562049" y="117861"/>
                    <a:pt x="560967" y="134575"/>
                    <a:pt x="560967" y="160008"/>
                  </a:cubicBezTo>
                  <a:close/>
                  <a:moveTo>
                    <a:pt x="629790" y="216041"/>
                  </a:moveTo>
                  <a:lnTo>
                    <a:pt x="674988" y="221532"/>
                  </a:lnTo>
                  <a:cubicBezTo>
                    <a:pt x="675737" y="226792"/>
                    <a:pt x="677474" y="230406"/>
                    <a:pt x="680193" y="232376"/>
                  </a:cubicBezTo>
                  <a:cubicBezTo>
                    <a:pt x="683947" y="235187"/>
                    <a:pt x="689863" y="236600"/>
                    <a:pt x="697933" y="236600"/>
                  </a:cubicBezTo>
                  <a:cubicBezTo>
                    <a:pt x="708260" y="236600"/>
                    <a:pt x="715999" y="235048"/>
                    <a:pt x="721165" y="231951"/>
                  </a:cubicBezTo>
                  <a:cubicBezTo>
                    <a:pt x="724633" y="229889"/>
                    <a:pt x="727267" y="226552"/>
                    <a:pt x="729051" y="221957"/>
                  </a:cubicBezTo>
                  <a:cubicBezTo>
                    <a:pt x="730271" y="218667"/>
                    <a:pt x="730882" y="212619"/>
                    <a:pt x="730882" y="203791"/>
                  </a:cubicBezTo>
                  <a:lnTo>
                    <a:pt x="730882" y="181973"/>
                  </a:lnTo>
                  <a:cubicBezTo>
                    <a:pt x="719049" y="198115"/>
                    <a:pt x="704128" y="206186"/>
                    <a:pt x="686109" y="206186"/>
                  </a:cubicBezTo>
                  <a:cubicBezTo>
                    <a:pt x="666021" y="206186"/>
                    <a:pt x="650111" y="197690"/>
                    <a:pt x="638378" y="180706"/>
                  </a:cubicBezTo>
                  <a:cubicBezTo>
                    <a:pt x="629180" y="167283"/>
                    <a:pt x="624585" y="150577"/>
                    <a:pt x="624585" y="130582"/>
                  </a:cubicBezTo>
                  <a:cubicBezTo>
                    <a:pt x="624585" y="105519"/>
                    <a:pt x="630586" y="86373"/>
                    <a:pt x="642603" y="73143"/>
                  </a:cubicBezTo>
                  <a:cubicBezTo>
                    <a:pt x="654714" y="59905"/>
                    <a:pt x="669728" y="53286"/>
                    <a:pt x="687654" y="53286"/>
                  </a:cubicBezTo>
                  <a:cubicBezTo>
                    <a:pt x="706144" y="53286"/>
                    <a:pt x="721397" y="61411"/>
                    <a:pt x="733414" y="77646"/>
                  </a:cubicBezTo>
                  <a:lnTo>
                    <a:pt x="733414" y="56669"/>
                  </a:lnTo>
                  <a:lnTo>
                    <a:pt x="770440" y="56669"/>
                  </a:lnTo>
                  <a:lnTo>
                    <a:pt x="770440" y="190839"/>
                  </a:lnTo>
                  <a:cubicBezTo>
                    <a:pt x="770440" y="208487"/>
                    <a:pt x="768988" y="221671"/>
                    <a:pt x="766077" y="230406"/>
                  </a:cubicBezTo>
                  <a:cubicBezTo>
                    <a:pt x="763165" y="239134"/>
                    <a:pt x="759087" y="245984"/>
                    <a:pt x="753827" y="250958"/>
                  </a:cubicBezTo>
                  <a:cubicBezTo>
                    <a:pt x="748568" y="255932"/>
                    <a:pt x="741532" y="259824"/>
                    <a:pt x="732712" y="262643"/>
                  </a:cubicBezTo>
                  <a:cubicBezTo>
                    <a:pt x="723977" y="265463"/>
                    <a:pt x="712902" y="266868"/>
                    <a:pt x="699486" y="266868"/>
                  </a:cubicBezTo>
                  <a:cubicBezTo>
                    <a:pt x="674138" y="266868"/>
                    <a:pt x="656166" y="262505"/>
                    <a:pt x="645561" y="253777"/>
                  </a:cubicBezTo>
                  <a:cubicBezTo>
                    <a:pt x="634957" y="245142"/>
                    <a:pt x="629651" y="234160"/>
                    <a:pt x="629651" y="220829"/>
                  </a:cubicBezTo>
                  <a:cubicBezTo>
                    <a:pt x="629651" y="219516"/>
                    <a:pt x="629698" y="217917"/>
                    <a:pt x="629790" y="216041"/>
                  </a:cubicBezTo>
                  <a:close/>
                  <a:moveTo>
                    <a:pt x="665133" y="128326"/>
                  </a:moveTo>
                  <a:cubicBezTo>
                    <a:pt x="665133" y="144190"/>
                    <a:pt x="668183" y="155829"/>
                    <a:pt x="674285" y="163244"/>
                  </a:cubicBezTo>
                  <a:cubicBezTo>
                    <a:pt x="680479" y="170565"/>
                    <a:pt x="688078" y="174226"/>
                    <a:pt x="697092" y="174226"/>
                  </a:cubicBezTo>
                  <a:cubicBezTo>
                    <a:pt x="706754" y="174226"/>
                    <a:pt x="714925" y="170473"/>
                    <a:pt x="721590" y="162966"/>
                  </a:cubicBezTo>
                  <a:cubicBezTo>
                    <a:pt x="728248" y="155358"/>
                    <a:pt x="731584" y="144144"/>
                    <a:pt x="731584" y="129315"/>
                  </a:cubicBezTo>
                  <a:cubicBezTo>
                    <a:pt x="731584" y="113830"/>
                    <a:pt x="728395" y="102329"/>
                    <a:pt x="722007" y="94822"/>
                  </a:cubicBezTo>
                  <a:cubicBezTo>
                    <a:pt x="715628" y="87315"/>
                    <a:pt x="707557" y="83562"/>
                    <a:pt x="697794" y="83562"/>
                  </a:cubicBezTo>
                  <a:cubicBezTo>
                    <a:pt x="688310" y="83562"/>
                    <a:pt x="680479" y="87269"/>
                    <a:pt x="674285" y="94683"/>
                  </a:cubicBezTo>
                  <a:cubicBezTo>
                    <a:pt x="668183" y="102005"/>
                    <a:pt x="665133" y="113219"/>
                    <a:pt x="665133" y="128326"/>
                  </a:cubicBezTo>
                  <a:close/>
                  <a:moveTo>
                    <a:pt x="789000" y="56669"/>
                  </a:moveTo>
                  <a:lnTo>
                    <a:pt x="831100" y="56669"/>
                  </a:lnTo>
                  <a:lnTo>
                    <a:pt x="866859" y="162827"/>
                  </a:lnTo>
                  <a:lnTo>
                    <a:pt x="901776" y="56669"/>
                  </a:lnTo>
                  <a:lnTo>
                    <a:pt x="942749" y="56669"/>
                  </a:lnTo>
                  <a:lnTo>
                    <a:pt x="889952" y="200555"/>
                  </a:lnTo>
                  <a:lnTo>
                    <a:pt x="880514" y="226598"/>
                  </a:lnTo>
                  <a:cubicBezTo>
                    <a:pt x="877046" y="235334"/>
                    <a:pt x="873710" y="241991"/>
                    <a:pt x="870520" y="246594"/>
                  </a:cubicBezTo>
                  <a:cubicBezTo>
                    <a:pt x="867423" y="251190"/>
                    <a:pt x="863809" y="254897"/>
                    <a:pt x="859676" y="257716"/>
                  </a:cubicBezTo>
                  <a:cubicBezTo>
                    <a:pt x="855645" y="260628"/>
                    <a:pt x="850625" y="262875"/>
                    <a:pt x="844616" y="264474"/>
                  </a:cubicBezTo>
                  <a:cubicBezTo>
                    <a:pt x="838700" y="266073"/>
                    <a:pt x="831988" y="266868"/>
                    <a:pt x="824481" y="266868"/>
                  </a:cubicBezTo>
                  <a:cubicBezTo>
                    <a:pt x="816881" y="266868"/>
                    <a:pt x="809420" y="266073"/>
                    <a:pt x="802098" y="264474"/>
                  </a:cubicBezTo>
                  <a:lnTo>
                    <a:pt x="798577" y="233503"/>
                  </a:lnTo>
                  <a:cubicBezTo>
                    <a:pt x="804771" y="234723"/>
                    <a:pt x="810355" y="235334"/>
                    <a:pt x="815329" y="235334"/>
                  </a:cubicBezTo>
                  <a:cubicBezTo>
                    <a:pt x="824528" y="235334"/>
                    <a:pt x="831332" y="232607"/>
                    <a:pt x="835742" y="227162"/>
                  </a:cubicBezTo>
                  <a:cubicBezTo>
                    <a:pt x="840160" y="221818"/>
                    <a:pt x="843535" y="214959"/>
                    <a:pt x="845882" y="206610"/>
                  </a:cubicBezTo>
                  <a:close/>
                  <a:moveTo>
                    <a:pt x="1030556" y="163529"/>
                  </a:moveTo>
                  <a:lnTo>
                    <a:pt x="1070254" y="157474"/>
                  </a:lnTo>
                  <a:cubicBezTo>
                    <a:pt x="1071946" y="165167"/>
                    <a:pt x="1075367" y="171037"/>
                    <a:pt x="1080534" y="175076"/>
                  </a:cubicBezTo>
                  <a:cubicBezTo>
                    <a:pt x="1085693" y="179015"/>
                    <a:pt x="1092922" y="180984"/>
                    <a:pt x="1102214" y="180984"/>
                  </a:cubicBezTo>
                  <a:cubicBezTo>
                    <a:pt x="1112447" y="180984"/>
                    <a:pt x="1120139" y="179108"/>
                    <a:pt x="1125306" y="175354"/>
                  </a:cubicBezTo>
                  <a:cubicBezTo>
                    <a:pt x="1128774" y="172728"/>
                    <a:pt x="1130512" y="169206"/>
                    <a:pt x="1130512" y="164796"/>
                  </a:cubicBezTo>
                  <a:cubicBezTo>
                    <a:pt x="1130512" y="161792"/>
                    <a:pt x="1129577" y="159305"/>
                    <a:pt x="1127701" y="157335"/>
                  </a:cubicBezTo>
                  <a:cubicBezTo>
                    <a:pt x="1125724" y="155459"/>
                    <a:pt x="1121314" y="153721"/>
                    <a:pt x="1114463" y="152122"/>
                  </a:cubicBezTo>
                  <a:cubicBezTo>
                    <a:pt x="1082550" y="145086"/>
                    <a:pt x="1062322" y="138652"/>
                    <a:pt x="1053780" y="132837"/>
                  </a:cubicBezTo>
                  <a:cubicBezTo>
                    <a:pt x="1041956" y="124766"/>
                    <a:pt x="1036040" y="113544"/>
                    <a:pt x="1036040" y="99186"/>
                  </a:cubicBezTo>
                  <a:cubicBezTo>
                    <a:pt x="1036040" y="86234"/>
                    <a:pt x="1041160" y="75344"/>
                    <a:pt x="1051386" y="66524"/>
                  </a:cubicBezTo>
                  <a:cubicBezTo>
                    <a:pt x="1061620" y="57696"/>
                    <a:pt x="1077483" y="53286"/>
                    <a:pt x="1098977" y="53286"/>
                  </a:cubicBezTo>
                  <a:cubicBezTo>
                    <a:pt x="1119436" y="53286"/>
                    <a:pt x="1134644" y="56623"/>
                    <a:pt x="1144592" y="63288"/>
                  </a:cubicBezTo>
                  <a:cubicBezTo>
                    <a:pt x="1154539" y="69945"/>
                    <a:pt x="1161390" y="79800"/>
                    <a:pt x="1165151" y="92853"/>
                  </a:cubicBezTo>
                  <a:lnTo>
                    <a:pt x="1127840" y="99750"/>
                  </a:lnTo>
                  <a:cubicBezTo>
                    <a:pt x="1126241" y="93926"/>
                    <a:pt x="1123190" y="89470"/>
                    <a:pt x="1118687" y="86373"/>
                  </a:cubicBezTo>
                  <a:cubicBezTo>
                    <a:pt x="1114278" y="83276"/>
                    <a:pt x="1107936" y="81731"/>
                    <a:pt x="1099680" y="81731"/>
                  </a:cubicBezTo>
                  <a:cubicBezTo>
                    <a:pt x="1089261" y="81731"/>
                    <a:pt x="1081801" y="83183"/>
                    <a:pt x="1077298" y="86095"/>
                  </a:cubicBezTo>
                  <a:cubicBezTo>
                    <a:pt x="1074294" y="88157"/>
                    <a:pt x="1072788" y="90829"/>
                    <a:pt x="1072788" y="94119"/>
                  </a:cubicBezTo>
                  <a:cubicBezTo>
                    <a:pt x="1072788" y="96931"/>
                    <a:pt x="1074100" y="99325"/>
                    <a:pt x="1076734" y="101294"/>
                  </a:cubicBezTo>
                  <a:cubicBezTo>
                    <a:pt x="1080295" y="103928"/>
                    <a:pt x="1092590" y="107635"/>
                    <a:pt x="1113621" y="112424"/>
                  </a:cubicBezTo>
                  <a:cubicBezTo>
                    <a:pt x="1134737" y="117205"/>
                    <a:pt x="1149473" y="123074"/>
                    <a:pt x="1157829" y="130018"/>
                  </a:cubicBezTo>
                  <a:cubicBezTo>
                    <a:pt x="1166086" y="137061"/>
                    <a:pt x="1170218" y="146870"/>
                    <a:pt x="1170218" y="159444"/>
                  </a:cubicBezTo>
                  <a:cubicBezTo>
                    <a:pt x="1170218" y="173145"/>
                    <a:pt x="1164487" y="184931"/>
                    <a:pt x="1153041" y="194786"/>
                  </a:cubicBezTo>
                  <a:cubicBezTo>
                    <a:pt x="1141587" y="204641"/>
                    <a:pt x="1124650" y="209569"/>
                    <a:pt x="1102214" y="209569"/>
                  </a:cubicBezTo>
                  <a:cubicBezTo>
                    <a:pt x="1081847" y="209569"/>
                    <a:pt x="1065705" y="205437"/>
                    <a:pt x="1053780" y="197180"/>
                  </a:cubicBezTo>
                  <a:cubicBezTo>
                    <a:pt x="1041956" y="188916"/>
                    <a:pt x="1034209" y="177702"/>
                    <a:pt x="1030556" y="163529"/>
                  </a:cubicBezTo>
                  <a:close/>
                  <a:moveTo>
                    <a:pt x="1289583" y="158602"/>
                  </a:moveTo>
                  <a:lnTo>
                    <a:pt x="1329003" y="165213"/>
                  </a:lnTo>
                  <a:cubicBezTo>
                    <a:pt x="1323936" y="179671"/>
                    <a:pt x="1315912" y="190700"/>
                    <a:pt x="1304929" y="198300"/>
                  </a:cubicBezTo>
                  <a:cubicBezTo>
                    <a:pt x="1294039" y="205815"/>
                    <a:pt x="1280384" y="209569"/>
                    <a:pt x="1263957" y="209569"/>
                  </a:cubicBezTo>
                  <a:cubicBezTo>
                    <a:pt x="1237959" y="209569"/>
                    <a:pt x="1218721" y="201073"/>
                    <a:pt x="1206232" y="184081"/>
                  </a:cubicBezTo>
                  <a:cubicBezTo>
                    <a:pt x="1196377" y="170473"/>
                    <a:pt x="1191449" y="153296"/>
                    <a:pt x="1191449" y="132551"/>
                  </a:cubicBezTo>
                  <a:cubicBezTo>
                    <a:pt x="1191449" y="107774"/>
                    <a:pt x="1197929" y="88389"/>
                    <a:pt x="1210881" y="74409"/>
                  </a:cubicBezTo>
                  <a:cubicBezTo>
                    <a:pt x="1223834" y="60330"/>
                    <a:pt x="1240215" y="53286"/>
                    <a:pt x="1260018" y="53286"/>
                  </a:cubicBezTo>
                  <a:cubicBezTo>
                    <a:pt x="1282261" y="53286"/>
                    <a:pt x="1299816" y="60654"/>
                    <a:pt x="1312675" y="75390"/>
                  </a:cubicBezTo>
                  <a:cubicBezTo>
                    <a:pt x="1325535" y="90034"/>
                    <a:pt x="1331683" y="112517"/>
                    <a:pt x="1331119" y="142831"/>
                  </a:cubicBezTo>
                  <a:lnTo>
                    <a:pt x="1231997" y="142831"/>
                  </a:lnTo>
                  <a:cubicBezTo>
                    <a:pt x="1232283" y="154563"/>
                    <a:pt x="1235472" y="163715"/>
                    <a:pt x="1241574" y="170287"/>
                  </a:cubicBezTo>
                  <a:cubicBezTo>
                    <a:pt x="1247675" y="176760"/>
                    <a:pt x="1255275" y="180003"/>
                    <a:pt x="1264381" y="180003"/>
                  </a:cubicBezTo>
                  <a:cubicBezTo>
                    <a:pt x="1270575" y="180003"/>
                    <a:pt x="1275789" y="178312"/>
                    <a:pt x="1280013" y="174929"/>
                  </a:cubicBezTo>
                  <a:cubicBezTo>
                    <a:pt x="1284230" y="171554"/>
                    <a:pt x="1287428" y="166109"/>
                    <a:pt x="1289583" y="158602"/>
                  </a:cubicBezTo>
                  <a:close/>
                  <a:moveTo>
                    <a:pt x="1291838" y="118618"/>
                  </a:moveTo>
                  <a:cubicBezTo>
                    <a:pt x="1291552" y="107164"/>
                    <a:pt x="1288594" y="98483"/>
                    <a:pt x="1282964" y="92567"/>
                  </a:cubicBezTo>
                  <a:cubicBezTo>
                    <a:pt x="1277333" y="86558"/>
                    <a:pt x="1270483" y="83562"/>
                    <a:pt x="1262412" y="83562"/>
                  </a:cubicBezTo>
                  <a:cubicBezTo>
                    <a:pt x="1253777" y="83562"/>
                    <a:pt x="1246641" y="86705"/>
                    <a:pt x="1241010" y="92992"/>
                  </a:cubicBezTo>
                  <a:cubicBezTo>
                    <a:pt x="1235380" y="99279"/>
                    <a:pt x="1232607" y="107821"/>
                    <a:pt x="1232708" y="118618"/>
                  </a:cubicBezTo>
                  <a:close/>
                  <a:moveTo>
                    <a:pt x="1491873" y="100877"/>
                  </a:moveTo>
                  <a:lnTo>
                    <a:pt x="1452878" y="107913"/>
                  </a:lnTo>
                  <a:cubicBezTo>
                    <a:pt x="1451565" y="100128"/>
                    <a:pt x="1448560" y="94259"/>
                    <a:pt x="1443865" y="90320"/>
                  </a:cubicBezTo>
                  <a:cubicBezTo>
                    <a:pt x="1439269" y="86373"/>
                    <a:pt x="1433260" y="84404"/>
                    <a:pt x="1425846" y="84404"/>
                  </a:cubicBezTo>
                  <a:cubicBezTo>
                    <a:pt x="1415991" y="84404"/>
                    <a:pt x="1408106" y="87833"/>
                    <a:pt x="1402189" y="94683"/>
                  </a:cubicBezTo>
                  <a:cubicBezTo>
                    <a:pt x="1396373" y="101441"/>
                    <a:pt x="1393462" y="112795"/>
                    <a:pt x="1393462" y="128751"/>
                  </a:cubicBezTo>
                  <a:cubicBezTo>
                    <a:pt x="1393462" y="146492"/>
                    <a:pt x="1396420" y="159019"/>
                    <a:pt x="1402336" y="166341"/>
                  </a:cubicBezTo>
                  <a:cubicBezTo>
                    <a:pt x="1408337" y="173662"/>
                    <a:pt x="1416362" y="177323"/>
                    <a:pt x="1426410" y="177323"/>
                  </a:cubicBezTo>
                  <a:cubicBezTo>
                    <a:pt x="1433917" y="177323"/>
                    <a:pt x="1440065" y="175215"/>
                    <a:pt x="1444853" y="170990"/>
                  </a:cubicBezTo>
                  <a:cubicBezTo>
                    <a:pt x="1449642" y="166673"/>
                    <a:pt x="1453017" y="159305"/>
                    <a:pt x="1454986" y="148886"/>
                  </a:cubicBezTo>
                  <a:lnTo>
                    <a:pt x="1493850" y="155505"/>
                  </a:lnTo>
                  <a:cubicBezTo>
                    <a:pt x="1489811" y="173338"/>
                    <a:pt x="1482064" y="186808"/>
                    <a:pt x="1470618" y="195906"/>
                  </a:cubicBezTo>
                  <a:cubicBezTo>
                    <a:pt x="1459164" y="205012"/>
                    <a:pt x="1443818" y="209569"/>
                    <a:pt x="1424579" y="209569"/>
                  </a:cubicBezTo>
                  <a:cubicBezTo>
                    <a:pt x="1402707" y="209569"/>
                    <a:pt x="1385252" y="202664"/>
                    <a:pt x="1372207" y="188870"/>
                  </a:cubicBezTo>
                  <a:cubicBezTo>
                    <a:pt x="1359255" y="175076"/>
                    <a:pt x="1352775" y="155968"/>
                    <a:pt x="1352775" y="131570"/>
                  </a:cubicBezTo>
                  <a:cubicBezTo>
                    <a:pt x="1352775" y="106886"/>
                    <a:pt x="1359301" y="87686"/>
                    <a:pt x="1372346" y="73985"/>
                  </a:cubicBezTo>
                  <a:cubicBezTo>
                    <a:pt x="1385391" y="60191"/>
                    <a:pt x="1403039" y="53286"/>
                    <a:pt x="1425282" y="53286"/>
                  </a:cubicBezTo>
                  <a:cubicBezTo>
                    <a:pt x="1443494" y="53286"/>
                    <a:pt x="1457944" y="57233"/>
                    <a:pt x="1468649" y="65118"/>
                  </a:cubicBezTo>
                  <a:cubicBezTo>
                    <a:pt x="1479438" y="72903"/>
                    <a:pt x="1487185" y="84828"/>
                    <a:pt x="1491873" y="100877"/>
                  </a:cubicBezTo>
                  <a:close/>
                  <a:moveTo>
                    <a:pt x="1618420" y="206186"/>
                  </a:moveTo>
                  <a:lnTo>
                    <a:pt x="1618420" y="183803"/>
                  </a:lnTo>
                  <a:cubicBezTo>
                    <a:pt x="1612983" y="191782"/>
                    <a:pt x="1605801" y="198068"/>
                    <a:pt x="1596880" y="202664"/>
                  </a:cubicBezTo>
                  <a:cubicBezTo>
                    <a:pt x="1588060" y="207267"/>
                    <a:pt x="1578723" y="209569"/>
                    <a:pt x="1568868" y="209569"/>
                  </a:cubicBezTo>
                  <a:cubicBezTo>
                    <a:pt x="1558819" y="209569"/>
                    <a:pt x="1549814" y="207360"/>
                    <a:pt x="1541836" y="202949"/>
                  </a:cubicBezTo>
                  <a:cubicBezTo>
                    <a:pt x="1533857" y="198540"/>
                    <a:pt x="1528080" y="192345"/>
                    <a:pt x="1524520" y="184367"/>
                  </a:cubicBezTo>
                  <a:cubicBezTo>
                    <a:pt x="1520951" y="176389"/>
                    <a:pt x="1519168" y="165360"/>
                    <a:pt x="1519168" y="151280"/>
                  </a:cubicBezTo>
                  <a:lnTo>
                    <a:pt x="1519168" y="56669"/>
                  </a:lnTo>
                  <a:lnTo>
                    <a:pt x="1558726" y="56669"/>
                  </a:lnTo>
                  <a:lnTo>
                    <a:pt x="1558726" y="125376"/>
                  </a:lnTo>
                  <a:cubicBezTo>
                    <a:pt x="1558726" y="146399"/>
                    <a:pt x="1559429" y="159305"/>
                    <a:pt x="1560843" y="164093"/>
                  </a:cubicBezTo>
                  <a:cubicBezTo>
                    <a:pt x="1562341" y="168781"/>
                    <a:pt x="1565013" y="172535"/>
                    <a:pt x="1568868" y="175354"/>
                  </a:cubicBezTo>
                  <a:cubicBezTo>
                    <a:pt x="1572714" y="178073"/>
                    <a:pt x="1577595" y="179440"/>
                    <a:pt x="1583511" y="179440"/>
                  </a:cubicBezTo>
                  <a:cubicBezTo>
                    <a:pt x="1590269" y="179440"/>
                    <a:pt x="1596316" y="177609"/>
                    <a:pt x="1601668" y="173948"/>
                  </a:cubicBezTo>
                  <a:cubicBezTo>
                    <a:pt x="1607021" y="170195"/>
                    <a:pt x="1610682" y="165592"/>
                    <a:pt x="1612651" y="160147"/>
                  </a:cubicBezTo>
                  <a:cubicBezTo>
                    <a:pt x="1614620" y="154609"/>
                    <a:pt x="1615609" y="141139"/>
                    <a:pt x="1615609" y="119738"/>
                  </a:cubicBezTo>
                  <a:lnTo>
                    <a:pt x="1615609" y="56669"/>
                  </a:lnTo>
                  <a:lnTo>
                    <a:pt x="1655168" y="56669"/>
                  </a:lnTo>
                  <a:lnTo>
                    <a:pt x="1655168" y="206186"/>
                  </a:lnTo>
                  <a:close/>
                  <a:moveTo>
                    <a:pt x="1732155" y="206186"/>
                  </a:moveTo>
                  <a:lnTo>
                    <a:pt x="1692596" y="206186"/>
                  </a:lnTo>
                  <a:lnTo>
                    <a:pt x="1692596" y="56669"/>
                  </a:lnTo>
                  <a:lnTo>
                    <a:pt x="1729343" y="56669"/>
                  </a:lnTo>
                  <a:lnTo>
                    <a:pt x="1729343" y="77924"/>
                  </a:lnTo>
                  <a:cubicBezTo>
                    <a:pt x="1735630" y="67883"/>
                    <a:pt x="1741261" y="61264"/>
                    <a:pt x="1746234" y="58075"/>
                  </a:cubicBezTo>
                  <a:cubicBezTo>
                    <a:pt x="1751309" y="54885"/>
                    <a:pt x="1757032" y="53286"/>
                    <a:pt x="1763411" y="53286"/>
                  </a:cubicBezTo>
                  <a:cubicBezTo>
                    <a:pt x="1772424" y="53286"/>
                    <a:pt x="1781106" y="55773"/>
                    <a:pt x="1789462" y="60747"/>
                  </a:cubicBezTo>
                  <a:lnTo>
                    <a:pt x="1777213" y="95247"/>
                  </a:lnTo>
                  <a:cubicBezTo>
                    <a:pt x="1770548" y="90930"/>
                    <a:pt x="1764354" y="88767"/>
                    <a:pt x="1758630" y="88767"/>
                  </a:cubicBezTo>
                  <a:cubicBezTo>
                    <a:pt x="1753093" y="88767"/>
                    <a:pt x="1748397" y="90320"/>
                    <a:pt x="1744551" y="93417"/>
                  </a:cubicBezTo>
                  <a:cubicBezTo>
                    <a:pt x="1740697" y="96421"/>
                    <a:pt x="1737646" y="101905"/>
                    <a:pt x="1735398" y="109883"/>
                  </a:cubicBezTo>
                  <a:cubicBezTo>
                    <a:pt x="1733236" y="117861"/>
                    <a:pt x="1732155" y="134575"/>
                    <a:pt x="1732155" y="160008"/>
                  </a:cubicBezTo>
                  <a:close/>
                  <a:moveTo>
                    <a:pt x="1804639" y="36395"/>
                  </a:moveTo>
                  <a:lnTo>
                    <a:pt x="1804639" y="-214"/>
                  </a:lnTo>
                  <a:lnTo>
                    <a:pt x="1844205" y="-214"/>
                  </a:lnTo>
                  <a:lnTo>
                    <a:pt x="1844205" y="36395"/>
                  </a:lnTo>
                  <a:close/>
                  <a:moveTo>
                    <a:pt x="1804639" y="206186"/>
                  </a:moveTo>
                  <a:lnTo>
                    <a:pt x="1804639" y="56669"/>
                  </a:lnTo>
                  <a:lnTo>
                    <a:pt x="1844205" y="56669"/>
                  </a:lnTo>
                  <a:lnTo>
                    <a:pt x="1844205" y="206186"/>
                  </a:lnTo>
                  <a:close/>
                  <a:moveTo>
                    <a:pt x="1951460" y="56669"/>
                  </a:moveTo>
                  <a:lnTo>
                    <a:pt x="1951460" y="88203"/>
                  </a:lnTo>
                  <a:lnTo>
                    <a:pt x="1924428" y="88203"/>
                  </a:lnTo>
                  <a:lnTo>
                    <a:pt x="1924428" y="148461"/>
                  </a:lnTo>
                  <a:cubicBezTo>
                    <a:pt x="1924428" y="160664"/>
                    <a:pt x="1924668" y="167801"/>
                    <a:pt x="1925139" y="169863"/>
                  </a:cubicBezTo>
                  <a:cubicBezTo>
                    <a:pt x="1925702" y="171832"/>
                    <a:pt x="1926869" y="173477"/>
                    <a:pt x="1928653" y="174790"/>
                  </a:cubicBezTo>
                  <a:cubicBezTo>
                    <a:pt x="1930530" y="176103"/>
                    <a:pt x="1932785" y="176760"/>
                    <a:pt x="1935411" y="176760"/>
                  </a:cubicBezTo>
                  <a:cubicBezTo>
                    <a:pt x="1939072" y="176760"/>
                    <a:pt x="1944378" y="175493"/>
                    <a:pt x="1951321" y="172960"/>
                  </a:cubicBezTo>
                  <a:lnTo>
                    <a:pt x="1954704" y="203652"/>
                  </a:lnTo>
                  <a:cubicBezTo>
                    <a:pt x="1945505" y="207591"/>
                    <a:pt x="1935087" y="209569"/>
                    <a:pt x="1923447" y="209569"/>
                  </a:cubicBezTo>
                  <a:cubicBezTo>
                    <a:pt x="1916311" y="209569"/>
                    <a:pt x="1909885" y="208395"/>
                    <a:pt x="1904154" y="206047"/>
                  </a:cubicBezTo>
                  <a:cubicBezTo>
                    <a:pt x="1898431" y="203606"/>
                    <a:pt x="1894207" y="200509"/>
                    <a:pt x="1891488" y="196756"/>
                  </a:cubicBezTo>
                  <a:cubicBezTo>
                    <a:pt x="1888862" y="192909"/>
                    <a:pt x="1887031" y="187742"/>
                    <a:pt x="1885997" y="181270"/>
                  </a:cubicBezTo>
                  <a:cubicBezTo>
                    <a:pt x="1885155" y="176667"/>
                    <a:pt x="1884730" y="167376"/>
                    <a:pt x="1884730" y="153389"/>
                  </a:cubicBezTo>
                  <a:lnTo>
                    <a:pt x="1884730" y="88203"/>
                  </a:lnTo>
                  <a:lnTo>
                    <a:pt x="1866565" y="88203"/>
                  </a:lnTo>
                  <a:lnTo>
                    <a:pt x="1866565" y="56669"/>
                  </a:lnTo>
                  <a:lnTo>
                    <a:pt x="1884730" y="56669"/>
                  </a:lnTo>
                  <a:lnTo>
                    <a:pt x="1884730" y="26957"/>
                  </a:lnTo>
                  <a:lnTo>
                    <a:pt x="1924428" y="3872"/>
                  </a:lnTo>
                  <a:lnTo>
                    <a:pt x="1924428" y="56669"/>
                  </a:lnTo>
                  <a:close/>
                  <a:moveTo>
                    <a:pt x="1958342" y="56669"/>
                  </a:moveTo>
                  <a:lnTo>
                    <a:pt x="2000434" y="56669"/>
                  </a:lnTo>
                  <a:lnTo>
                    <a:pt x="2036193" y="162827"/>
                  </a:lnTo>
                  <a:lnTo>
                    <a:pt x="2071111" y="56669"/>
                  </a:lnTo>
                  <a:lnTo>
                    <a:pt x="2112083" y="56669"/>
                  </a:lnTo>
                  <a:lnTo>
                    <a:pt x="2059286" y="200555"/>
                  </a:lnTo>
                  <a:lnTo>
                    <a:pt x="2049856" y="226598"/>
                  </a:lnTo>
                  <a:cubicBezTo>
                    <a:pt x="2046380" y="235334"/>
                    <a:pt x="2043052" y="241991"/>
                    <a:pt x="2039854" y="246594"/>
                  </a:cubicBezTo>
                  <a:cubicBezTo>
                    <a:pt x="2036757" y="251190"/>
                    <a:pt x="2033142" y="254897"/>
                    <a:pt x="2029018" y="257716"/>
                  </a:cubicBezTo>
                  <a:cubicBezTo>
                    <a:pt x="2024979" y="260628"/>
                    <a:pt x="2019958" y="262875"/>
                    <a:pt x="2013950" y="264474"/>
                  </a:cubicBezTo>
                  <a:cubicBezTo>
                    <a:pt x="2008041" y="266073"/>
                    <a:pt x="2001330" y="266868"/>
                    <a:pt x="1993815" y="266868"/>
                  </a:cubicBezTo>
                  <a:cubicBezTo>
                    <a:pt x="1986215" y="266868"/>
                    <a:pt x="1978754" y="266073"/>
                    <a:pt x="1971433" y="264474"/>
                  </a:cubicBezTo>
                  <a:lnTo>
                    <a:pt x="1967911" y="233503"/>
                  </a:lnTo>
                  <a:cubicBezTo>
                    <a:pt x="1974105" y="234723"/>
                    <a:pt x="1979689" y="235334"/>
                    <a:pt x="1984670" y="235334"/>
                  </a:cubicBezTo>
                  <a:cubicBezTo>
                    <a:pt x="1993861" y="235334"/>
                    <a:pt x="2000673" y="232607"/>
                    <a:pt x="2005083" y="227162"/>
                  </a:cubicBezTo>
                  <a:cubicBezTo>
                    <a:pt x="2009493" y="221818"/>
                    <a:pt x="2012869" y="214959"/>
                    <a:pt x="2015217" y="206610"/>
                  </a:cubicBezTo>
                  <a:close/>
                </a:path>
              </a:pathLst>
            </a:custGeom>
            <a:solidFill>
              <a:srgbClr val="008000"/>
            </a:solidFill>
            <a:ln w="53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24" name="Graphic 5">
              <a:extLst>
                <a:ext uri="{FF2B5EF4-FFF2-40B4-BE49-F238E27FC236}">
                  <a16:creationId xmlns:a16="http://schemas.microsoft.com/office/drawing/2014/main" id="{04397511-3C2D-074E-3DE6-FBB97902B6E9}"/>
                </a:ext>
              </a:extLst>
            </p:cNvPr>
            <p:cNvGrpSpPr/>
            <p:nvPr/>
          </p:nvGrpSpPr>
          <p:grpSpPr>
            <a:xfrm>
              <a:off x="5063552" y="1349358"/>
              <a:ext cx="1423147" cy="1655951"/>
              <a:chOff x="5063552" y="1349358"/>
              <a:chExt cx="1423147" cy="1655951"/>
            </a:xfrm>
          </p:grpSpPr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8FD855D1-9DE5-C64F-5896-57FB6F9BFE9E}"/>
                  </a:ext>
                </a:extLst>
              </p:cNvPr>
              <p:cNvSpPr/>
              <p:nvPr/>
            </p:nvSpPr>
            <p:spPr>
              <a:xfrm>
                <a:off x="5133656" y="2791736"/>
                <a:ext cx="1282952" cy="213574"/>
              </a:xfrm>
              <a:custGeom>
                <a:avLst/>
                <a:gdLst>
                  <a:gd name="connsiteX0" fmla="*/ 123 w 1282952"/>
                  <a:gd name="connsiteY0" fmla="*/ 142803 h 213574"/>
                  <a:gd name="connsiteX1" fmla="*/ 40670 w 1282952"/>
                  <a:gd name="connsiteY1" fmla="*/ 138856 h 213574"/>
                  <a:gd name="connsiteX2" fmla="*/ 55453 w 1282952"/>
                  <a:gd name="connsiteY2" fmla="*/ 168846 h 213574"/>
                  <a:gd name="connsiteX3" fmla="*/ 85721 w 1282952"/>
                  <a:gd name="connsiteY3" fmla="*/ 178423 h 213574"/>
                  <a:gd name="connsiteX4" fmla="*/ 115989 w 1282952"/>
                  <a:gd name="connsiteY4" fmla="*/ 169974 h 213574"/>
                  <a:gd name="connsiteX5" fmla="*/ 126268 w 1282952"/>
                  <a:gd name="connsiteY5" fmla="*/ 149986 h 213574"/>
                  <a:gd name="connsiteX6" fmla="*/ 121905 w 1282952"/>
                  <a:gd name="connsiteY6" fmla="*/ 137590 h 213574"/>
                  <a:gd name="connsiteX7" fmla="*/ 106983 w 1282952"/>
                  <a:gd name="connsiteY7" fmla="*/ 128584 h 213574"/>
                  <a:gd name="connsiteX8" fmla="*/ 73610 w 1282952"/>
                  <a:gd name="connsiteY8" fmla="*/ 119571 h 213574"/>
                  <a:gd name="connsiteX9" fmla="*/ 26590 w 1282952"/>
                  <a:gd name="connsiteY9" fmla="*/ 99158 h 213574"/>
                  <a:gd name="connsiteX10" fmla="*/ 7583 w 1282952"/>
                  <a:gd name="connsiteY10" fmla="*/ 57622 h 213574"/>
                  <a:gd name="connsiteX11" fmla="*/ 16450 w 1282952"/>
                  <a:gd name="connsiteY11" fmla="*/ 28196 h 213574"/>
                  <a:gd name="connsiteX12" fmla="*/ 42215 w 1282952"/>
                  <a:gd name="connsiteY12" fmla="*/ 7219 h 213574"/>
                  <a:gd name="connsiteX13" fmla="*/ 82902 w 1282952"/>
                  <a:gd name="connsiteY13" fmla="*/ 44 h 213574"/>
                  <a:gd name="connsiteX14" fmla="*/ 141337 w 1282952"/>
                  <a:gd name="connsiteY14" fmla="*/ 17074 h 213574"/>
                  <a:gd name="connsiteX15" fmla="*/ 162028 w 1282952"/>
                  <a:gd name="connsiteY15" fmla="*/ 62549 h 213574"/>
                  <a:gd name="connsiteX16" fmla="*/ 120352 w 1282952"/>
                  <a:gd name="connsiteY16" fmla="*/ 64380 h 213574"/>
                  <a:gd name="connsiteX17" fmla="*/ 108814 w 1282952"/>
                  <a:gd name="connsiteY17" fmla="*/ 41573 h 213574"/>
                  <a:gd name="connsiteX18" fmla="*/ 82485 w 1282952"/>
                  <a:gd name="connsiteY18" fmla="*/ 34537 h 213574"/>
                  <a:gd name="connsiteX19" fmla="*/ 54047 w 1282952"/>
                  <a:gd name="connsiteY19" fmla="*/ 41997 h 213574"/>
                  <a:gd name="connsiteX20" fmla="*/ 47428 w 1282952"/>
                  <a:gd name="connsiteY20" fmla="*/ 54810 h 213574"/>
                  <a:gd name="connsiteX21" fmla="*/ 53622 w 1282952"/>
                  <a:gd name="connsiteY21" fmla="*/ 67338 h 213574"/>
                  <a:gd name="connsiteX22" fmla="*/ 91915 w 1282952"/>
                  <a:gd name="connsiteY22" fmla="*/ 81140 h 213574"/>
                  <a:gd name="connsiteX23" fmla="*/ 136826 w 1282952"/>
                  <a:gd name="connsiteY23" fmla="*/ 96061 h 213574"/>
                  <a:gd name="connsiteX24" fmla="*/ 159633 w 1282952"/>
                  <a:gd name="connsiteY24" fmla="*/ 117038 h 213574"/>
                  <a:gd name="connsiteX25" fmla="*/ 167944 w 1282952"/>
                  <a:gd name="connsiteY25" fmla="*/ 149839 h 213574"/>
                  <a:gd name="connsiteX26" fmla="*/ 158089 w 1282952"/>
                  <a:gd name="connsiteY26" fmla="*/ 183065 h 213574"/>
                  <a:gd name="connsiteX27" fmla="*/ 130207 w 1282952"/>
                  <a:gd name="connsiteY27" fmla="*/ 206158 h 213574"/>
                  <a:gd name="connsiteX28" fmla="*/ 85296 w 1282952"/>
                  <a:gd name="connsiteY28" fmla="*/ 213618 h 213574"/>
                  <a:gd name="connsiteX29" fmla="*/ 25185 w 1282952"/>
                  <a:gd name="connsiteY29" fmla="*/ 195600 h 213574"/>
                  <a:gd name="connsiteX30" fmla="*/ 123 w 1282952"/>
                  <a:gd name="connsiteY30" fmla="*/ 142803 h 213574"/>
                  <a:gd name="connsiteX31" fmla="*/ 299280 w 1282952"/>
                  <a:gd name="connsiteY31" fmla="*/ 209958 h 213574"/>
                  <a:gd name="connsiteX32" fmla="*/ 299280 w 1282952"/>
                  <a:gd name="connsiteY32" fmla="*/ 187575 h 213574"/>
                  <a:gd name="connsiteX33" fmla="*/ 277739 w 1282952"/>
                  <a:gd name="connsiteY33" fmla="*/ 206436 h 213574"/>
                  <a:gd name="connsiteX34" fmla="*/ 249719 w 1282952"/>
                  <a:gd name="connsiteY34" fmla="*/ 213341 h 213574"/>
                  <a:gd name="connsiteX35" fmla="*/ 222687 w 1282952"/>
                  <a:gd name="connsiteY35" fmla="*/ 206721 h 213574"/>
                  <a:gd name="connsiteX36" fmla="*/ 205371 w 1282952"/>
                  <a:gd name="connsiteY36" fmla="*/ 188139 h 213574"/>
                  <a:gd name="connsiteX37" fmla="*/ 200019 w 1282952"/>
                  <a:gd name="connsiteY37" fmla="*/ 155052 h 213574"/>
                  <a:gd name="connsiteX38" fmla="*/ 200019 w 1282952"/>
                  <a:gd name="connsiteY38" fmla="*/ 60441 h 213574"/>
                  <a:gd name="connsiteX39" fmla="*/ 239586 w 1282952"/>
                  <a:gd name="connsiteY39" fmla="*/ 60441 h 213574"/>
                  <a:gd name="connsiteX40" fmla="*/ 239586 w 1282952"/>
                  <a:gd name="connsiteY40" fmla="*/ 129148 h 213574"/>
                  <a:gd name="connsiteX41" fmla="*/ 241694 w 1282952"/>
                  <a:gd name="connsiteY41" fmla="*/ 167865 h 213574"/>
                  <a:gd name="connsiteX42" fmla="*/ 249719 w 1282952"/>
                  <a:gd name="connsiteY42" fmla="*/ 179126 h 213574"/>
                  <a:gd name="connsiteX43" fmla="*/ 264362 w 1282952"/>
                  <a:gd name="connsiteY43" fmla="*/ 183212 h 213574"/>
                  <a:gd name="connsiteX44" fmla="*/ 282520 w 1282952"/>
                  <a:gd name="connsiteY44" fmla="*/ 177720 h 213574"/>
                  <a:gd name="connsiteX45" fmla="*/ 293503 w 1282952"/>
                  <a:gd name="connsiteY45" fmla="*/ 163919 h 213574"/>
                  <a:gd name="connsiteX46" fmla="*/ 296461 w 1282952"/>
                  <a:gd name="connsiteY46" fmla="*/ 123510 h 213574"/>
                  <a:gd name="connsiteX47" fmla="*/ 296461 w 1282952"/>
                  <a:gd name="connsiteY47" fmla="*/ 60441 h 213574"/>
                  <a:gd name="connsiteX48" fmla="*/ 336020 w 1282952"/>
                  <a:gd name="connsiteY48" fmla="*/ 60441 h 213574"/>
                  <a:gd name="connsiteX49" fmla="*/ 336020 w 1282952"/>
                  <a:gd name="connsiteY49" fmla="*/ 209958 h 213574"/>
                  <a:gd name="connsiteX50" fmla="*/ 357823 w 1282952"/>
                  <a:gd name="connsiteY50" fmla="*/ 60441 h 213574"/>
                  <a:gd name="connsiteX51" fmla="*/ 379788 w 1282952"/>
                  <a:gd name="connsiteY51" fmla="*/ 60441 h 213574"/>
                  <a:gd name="connsiteX52" fmla="*/ 379788 w 1282952"/>
                  <a:gd name="connsiteY52" fmla="*/ 49172 h 213574"/>
                  <a:gd name="connsiteX53" fmla="*/ 383727 w 1282952"/>
                  <a:gd name="connsiteY53" fmla="*/ 21021 h 213574"/>
                  <a:gd name="connsiteX54" fmla="*/ 398510 w 1282952"/>
                  <a:gd name="connsiteY54" fmla="*/ 5953 h 213574"/>
                  <a:gd name="connsiteX55" fmla="*/ 425827 w 1282952"/>
                  <a:gd name="connsiteY55" fmla="*/ 44 h 213574"/>
                  <a:gd name="connsiteX56" fmla="*/ 458914 w 1282952"/>
                  <a:gd name="connsiteY56" fmla="*/ 5111 h 213574"/>
                  <a:gd name="connsiteX57" fmla="*/ 453562 w 1282952"/>
                  <a:gd name="connsiteY57" fmla="*/ 32706 h 213574"/>
                  <a:gd name="connsiteX58" fmla="*/ 435397 w 1282952"/>
                  <a:gd name="connsiteY58" fmla="*/ 30451 h 213574"/>
                  <a:gd name="connsiteX59" fmla="*/ 423008 w 1282952"/>
                  <a:gd name="connsiteY59" fmla="*/ 34537 h 213574"/>
                  <a:gd name="connsiteX60" fmla="*/ 419347 w 1282952"/>
                  <a:gd name="connsiteY60" fmla="*/ 49883 h 213574"/>
                  <a:gd name="connsiteX61" fmla="*/ 419347 w 1282952"/>
                  <a:gd name="connsiteY61" fmla="*/ 60441 h 213574"/>
                  <a:gd name="connsiteX62" fmla="*/ 448912 w 1282952"/>
                  <a:gd name="connsiteY62" fmla="*/ 60441 h 213574"/>
                  <a:gd name="connsiteX63" fmla="*/ 448912 w 1282952"/>
                  <a:gd name="connsiteY63" fmla="*/ 91551 h 213574"/>
                  <a:gd name="connsiteX64" fmla="*/ 419347 w 1282952"/>
                  <a:gd name="connsiteY64" fmla="*/ 91551 h 213574"/>
                  <a:gd name="connsiteX65" fmla="*/ 419347 w 1282952"/>
                  <a:gd name="connsiteY65" fmla="*/ 209958 h 213574"/>
                  <a:gd name="connsiteX66" fmla="*/ 379788 w 1282952"/>
                  <a:gd name="connsiteY66" fmla="*/ 209958 h 213574"/>
                  <a:gd name="connsiteX67" fmla="*/ 379788 w 1282952"/>
                  <a:gd name="connsiteY67" fmla="*/ 91551 h 213574"/>
                  <a:gd name="connsiteX68" fmla="*/ 357823 w 1282952"/>
                  <a:gd name="connsiteY68" fmla="*/ 91551 h 213574"/>
                  <a:gd name="connsiteX69" fmla="*/ 451986 w 1282952"/>
                  <a:gd name="connsiteY69" fmla="*/ 60441 h 213574"/>
                  <a:gd name="connsiteX70" fmla="*/ 473952 w 1282952"/>
                  <a:gd name="connsiteY70" fmla="*/ 60441 h 213574"/>
                  <a:gd name="connsiteX71" fmla="*/ 473952 w 1282952"/>
                  <a:gd name="connsiteY71" fmla="*/ 49172 h 213574"/>
                  <a:gd name="connsiteX72" fmla="*/ 477891 w 1282952"/>
                  <a:gd name="connsiteY72" fmla="*/ 21021 h 213574"/>
                  <a:gd name="connsiteX73" fmla="*/ 492681 w 1282952"/>
                  <a:gd name="connsiteY73" fmla="*/ 5953 h 213574"/>
                  <a:gd name="connsiteX74" fmla="*/ 519991 w 1282952"/>
                  <a:gd name="connsiteY74" fmla="*/ 44 h 213574"/>
                  <a:gd name="connsiteX75" fmla="*/ 553078 w 1282952"/>
                  <a:gd name="connsiteY75" fmla="*/ 5111 h 213574"/>
                  <a:gd name="connsiteX76" fmla="*/ 547725 w 1282952"/>
                  <a:gd name="connsiteY76" fmla="*/ 32706 h 213574"/>
                  <a:gd name="connsiteX77" fmla="*/ 529568 w 1282952"/>
                  <a:gd name="connsiteY77" fmla="*/ 30451 h 213574"/>
                  <a:gd name="connsiteX78" fmla="*/ 517172 w 1282952"/>
                  <a:gd name="connsiteY78" fmla="*/ 34537 h 213574"/>
                  <a:gd name="connsiteX79" fmla="*/ 513511 w 1282952"/>
                  <a:gd name="connsiteY79" fmla="*/ 49883 h 213574"/>
                  <a:gd name="connsiteX80" fmla="*/ 513511 w 1282952"/>
                  <a:gd name="connsiteY80" fmla="*/ 60441 h 213574"/>
                  <a:gd name="connsiteX81" fmla="*/ 543083 w 1282952"/>
                  <a:gd name="connsiteY81" fmla="*/ 60441 h 213574"/>
                  <a:gd name="connsiteX82" fmla="*/ 543083 w 1282952"/>
                  <a:gd name="connsiteY82" fmla="*/ 91551 h 213574"/>
                  <a:gd name="connsiteX83" fmla="*/ 513511 w 1282952"/>
                  <a:gd name="connsiteY83" fmla="*/ 91551 h 213574"/>
                  <a:gd name="connsiteX84" fmla="*/ 513511 w 1282952"/>
                  <a:gd name="connsiteY84" fmla="*/ 209958 h 213574"/>
                  <a:gd name="connsiteX85" fmla="*/ 473952 w 1282952"/>
                  <a:gd name="connsiteY85" fmla="*/ 209958 h 213574"/>
                  <a:gd name="connsiteX86" fmla="*/ 473952 w 1282952"/>
                  <a:gd name="connsiteY86" fmla="*/ 91551 h 213574"/>
                  <a:gd name="connsiteX87" fmla="*/ 451986 w 1282952"/>
                  <a:gd name="connsiteY87" fmla="*/ 91551 h 213574"/>
                  <a:gd name="connsiteX88" fmla="*/ 563473 w 1282952"/>
                  <a:gd name="connsiteY88" fmla="*/ 40167 h 213574"/>
                  <a:gd name="connsiteX89" fmla="*/ 563473 w 1282952"/>
                  <a:gd name="connsiteY89" fmla="*/ 3558 h 213574"/>
                  <a:gd name="connsiteX90" fmla="*/ 603032 w 1282952"/>
                  <a:gd name="connsiteY90" fmla="*/ 3558 h 213574"/>
                  <a:gd name="connsiteX91" fmla="*/ 603032 w 1282952"/>
                  <a:gd name="connsiteY91" fmla="*/ 40167 h 213574"/>
                  <a:gd name="connsiteX92" fmla="*/ 563473 w 1282952"/>
                  <a:gd name="connsiteY92" fmla="*/ 209958 h 213574"/>
                  <a:gd name="connsiteX93" fmla="*/ 563473 w 1282952"/>
                  <a:gd name="connsiteY93" fmla="*/ 60441 h 213574"/>
                  <a:gd name="connsiteX94" fmla="*/ 603032 w 1282952"/>
                  <a:gd name="connsiteY94" fmla="*/ 60441 h 213574"/>
                  <a:gd name="connsiteX95" fmla="*/ 603032 w 1282952"/>
                  <a:gd name="connsiteY95" fmla="*/ 209958 h 213574"/>
                  <a:gd name="connsiteX96" fmla="*/ 772097 w 1282952"/>
                  <a:gd name="connsiteY96" fmla="*/ 104649 h 213574"/>
                  <a:gd name="connsiteX97" fmla="*/ 733101 w 1282952"/>
                  <a:gd name="connsiteY97" fmla="*/ 111685 h 213574"/>
                  <a:gd name="connsiteX98" fmla="*/ 724088 w 1282952"/>
                  <a:gd name="connsiteY98" fmla="*/ 94092 h 213574"/>
                  <a:gd name="connsiteX99" fmla="*/ 706070 w 1282952"/>
                  <a:gd name="connsiteY99" fmla="*/ 88175 h 213574"/>
                  <a:gd name="connsiteX100" fmla="*/ 682413 w 1282952"/>
                  <a:gd name="connsiteY100" fmla="*/ 98455 h 213574"/>
                  <a:gd name="connsiteX101" fmla="*/ 673685 w 1282952"/>
                  <a:gd name="connsiteY101" fmla="*/ 132523 h 213574"/>
                  <a:gd name="connsiteX102" fmla="*/ 682560 w 1282952"/>
                  <a:gd name="connsiteY102" fmla="*/ 170113 h 213574"/>
                  <a:gd name="connsiteX103" fmla="*/ 706633 w 1282952"/>
                  <a:gd name="connsiteY103" fmla="*/ 181095 h 213574"/>
                  <a:gd name="connsiteX104" fmla="*/ 725077 w 1282952"/>
                  <a:gd name="connsiteY104" fmla="*/ 174762 h 213574"/>
                  <a:gd name="connsiteX105" fmla="*/ 735210 w 1282952"/>
                  <a:gd name="connsiteY105" fmla="*/ 152658 h 213574"/>
                  <a:gd name="connsiteX106" fmla="*/ 774074 w 1282952"/>
                  <a:gd name="connsiteY106" fmla="*/ 159277 h 213574"/>
                  <a:gd name="connsiteX107" fmla="*/ 750842 w 1282952"/>
                  <a:gd name="connsiteY107" fmla="*/ 199678 h 213574"/>
                  <a:gd name="connsiteX108" fmla="*/ 704803 w 1282952"/>
                  <a:gd name="connsiteY108" fmla="*/ 213341 h 213574"/>
                  <a:gd name="connsiteX109" fmla="*/ 652431 w 1282952"/>
                  <a:gd name="connsiteY109" fmla="*/ 192642 h 213574"/>
                  <a:gd name="connsiteX110" fmla="*/ 632999 w 1282952"/>
                  <a:gd name="connsiteY110" fmla="*/ 135342 h 213574"/>
                  <a:gd name="connsiteX111" fmla="*/ 652570 w 1282952"/>
                  <a:gd name="connsiteY111" fmla="*/ 77757 h 213574"/>
                  <a:gd name="connsiteX112" fmla="*/ 705506 w 1282952"/>
                  <a:gd name="connsiteY112" fmla="*/ 57058 h 213574"/>
                  <a:gd name="connsiteX113" fmla="*/ 748865 w 1282952"/>
                  <a:gd name="connsiteY113" fmla="*/ 68890 h 213574"/>
                  <a:gd name="connsiteX114" fmla="*/ 772097 w 1282952"/>
                  <a:gd name="connsiteY114" fmla="*/ 104649 h 213574"/>
                  <a:gd name="connsiteX115" fmla="*/ 800233 w 1282952"/>
                  <a:gd name="connsiteY115" fmla="*/ 40167 h 213574"/>
                  <a:gd name="connsiteX116" fmla="*/ 800233 w 1282952"/>
                  <a:gd name="connsiteY116" fmla="*/ 3558 h 213574"/>
                  <a:gd name="connsiteX117" fmla="*/ 839792 w 1282952"/>
                  <a:gd name="connsiteY117" fmla="*/ 3558 h 213574"/>
                  <a:gd name="connsiteX118" fmla="*/ 839792 w 1282952"/>
                  <a:gd name="connsiteY118" fmla="*/ 40167 h 213574"/>
                  <a:gd name="connsiteX119" fmla="*/ 800233 w 1282952"/>
                  <a:gd name="connsiteY119" fmla="*/ 209958 h 213574"/>
                  <a:gd name="connsiteX120" fmla="*/ 800233 w 1282952"/>
                  <a:gd name="connsiteY120" fmla="*/ 60441 h 213574"/>
                  <a:gd name="connsiteX121" fmla="*/ 839792 w 1282952"/>
                  <a:gd name="connsiteY121" fmla="*/ 60441 h 213574"/>
                  <a:gd name="connsiteX122" fmla="*/ 839792 w 1282952"/>
                  <a:gd name="connsiteY122" fmla="*/ 209958 h 213574"/>
                  <a:gd name="connsiteX123" fmla="*/ 965073 w 1282952"/>
                  <a:gd name="connsiteY123" fmla="*/ 162374 h 213574"/>
                  <a:gd name="connsiteX124" fmla="*/ 1004501 w 1282952"/>
                  <a:gd name="connsiteY124" fmla="*/ 168985 h 213574"/>
                  <a:gd name="connsiteX125" fmla="*/ 980419 w 1282952"/>
                  <a:gd name="connsiteY125" fmla="*/ 202072 h 213574"/>
                  <a:gd name="connsiteX126" fmla="*/ 939454 w 1282952"/>
                  <a:gd name="connsiteY126" fmla="*/ 213341 h 213574"/>
                  <a:gd name="connsiteX127" fmla="*/ 881730 w 1282952"/>
                  <a:gd name="connsiteY127" fmla="*/ 187853 h 213574"/>
                  <a:gd name="connsiteX128" fmla="*/ 866947 w 1282952"/>
                  <a:gd name="connsiteY128" fmla="*/ 136323 h 213574"/>
                  <a:gd name="connsiteX129" fmla="*/ 886372 w 1282952"/>
                  <a:gd name="connsiteY129" fmla="*/ 78181 h 213574"/>
                  <a:gd name="connsiteX130" fmla="*/ 935508 w 1282952"/>
                  <a:gd name="connsiteY130" fmla="*/ 57058 h 213574"/>
                  <a:gd name="connsiteX131" fmla="*/ 988166 w 1282952"/>
                  <a:gd name="connsiteY131" fmla="*/ 79162 h 213574"/>
                  <a:gd name="connsiteX132" fmla="*/ 1006609 w 1282952"/>
                  <a:gd name="connsiteY132" fmla="*/ 146603 h 213574"/>
                  <a:gd name="connsiteX133" fmla="*/ 907495 w 1282952"/>
                  <a:gd name="connsiteY133" fmla="*/ 146603 h 213574"/>
                  <a:gd name="connsiteX134" fmla="*/ 917065 w 1282952"/>
                  <a:gd name="connsiteY134" fmla="*/ 174059 h 213574"/>
                  <a:gd name="connsiteX135" fmla="*/ 939872 w 1282952"/>
                  <a:gd name="connsiteY135" fmla="*/ 183775 h 213574"/>
                  <a:gd name="connsiteX136" fmla="*/ 955504 w 1282952"/>
                  <a:gd name="connsiteY136" fmla="*/ 178701 h 213574"/>
                  <a:gd name="connsiteX137" fmla="*/ 965073 w 1282952"/>
                  <a:gd name="connsiteY137" fmla="*/ 162374 h 213574"/>
                  <a:gd name="connsiteX138" fmla="*/ 967328 w 1282952"/>
                  <a:gd name="connsiteY138" fmla="*/ 122390 h 213574"/>
                  <a:gd name="connsiteX139" fmla="*/ 958462 w 1282952"/>
                  <a:gd name="connsiteY139" fmla="*/ 96339 h 213574"/>
                  <a:gd name="connsiteX140" fmla="*/ 937902 w 1282952"/>
                  <a:gd name="connsiteY140" fmla="*/ 87334 h 213574"/>
                  <a:gd name="connsiteX141" fmla="*/ 916501 w 1282952"/>
                  <a:gd name="connsiteY141" fmla="*/ 96764 h 213574"/>
                  <a:gd name="connsiteX142" fmla="*/ 908198 w 1282952"/>
                  <a:gd name="connsiteY142" fmla="*/ 122390 h 213574"/>
                  <a:gd name="connsiteX143" fmla="*/ 1173002 w 1282952"/>
                  <a:gd name="connsiteY143" fmla="*/ 209958 h 213574"/>
                  <a:gd name="connsiteX144" fmla="*/ 1133442 w 1282952"/>
                  <a:gd name="connsiteY144" fmla="*/ 209958 h 213574"/>
                  <a:gd name="connsiteX145" fmla="*/ 1133442 w 1282952"/>
                  <a:gd name="connsiteY145" fmla="*/ 133651 h 213574"/>
                  <a:gd name="connsiteX146" fmla="*/ 1130902 w 1282952"/>
                  <a:gd name="connsiteY146" fmla="*/ 102394 h 213574"/>
                  <a:gd name="connsiteX147" fmla="*/ 1122599 w 1282952"/>
                  <a:gd name="connsiteY147" fmla="*/ 91273 h 213574"/>
                  <a:gd name="connsiteX148" fmla="*/ 1108944 w 1282952"/>
                  <a:gd name="connsiteY148" fmla="*/ 87334 h 213574"/>
                  <a:gd name="connsiteX149" fmla="*/ 1090501 w 1282952"/>
                  <a:gd name="connsiteY149" fmla="*/ 92964 h 213574"/>
                  <a:gd name="connsiteX150" fmla="*/ 1079232 w 1282952"/>
                  <a:gd name="connsiteY150" fmla="*/ 107886 h 213574"/>
                  <a:gd name="connsiteX151" fmla="*/ 1076274 w 1282952"/>
                  <a:gd name="connsiteY151" fmla="*/ 142239 h 213574"/>
                  <a:gd name="connsiteX152" fmla="*/ 1076274 w 1282952"/>
                  <a:gd name="connsiteY152" fmla="*/ 209958 h 213574"/>
                  <a:gd name="connsiteX153" fmla="*/ 1036715 w 1282952"/>
                  <a:gd name="connsiteY153" fmla="*/ 209958 h 213574"/>
                  <a:gd name="connsiteX154" fmla="*/ 1036715 w 1282952"/>
                  <a:gd name="connsiteY154" fmla="*/ 60441 h 213574"/>
                  <a:gd name="connsiteX155" fmla="*/ 1073463 w 1282952"/>
                  <a:gd name="connsiteY155" fmla="*/ 60441 h 213574"/>
                  <a:gd name="connsiteX156" fmla="*/ 1073463 w 1282952"/>
                  <a:gd name="connsiteY156" fmla="*/ 82406 h 213574"/>
                  <a:gd name="connsiteX157" fmla="*/ 1122738 w 1282952"/>
                  <a:gd name="connsiteY157" fmla="*/ 57058 h 213574"/>
                  <a:gd name="connsiteX158" fmla="*/ 1146673 w 1282952"/>
                  <a:gd name="connsiteY158" fmla="*/ 61847 h 213574"/>
                  <a:gd name="connsiteX159" fmla="*/ 1163008 w 1282952"/>
                  <a:gd name="connsiteY159" fmla="*/ 73818 h 213574"/>
                  <a:gd name="connsiteX160" fmla="*/ 1170746 w 1282952"/>
                  <a:gd name="connsiteY160" fmla="*/ 90431 h 213574"/>
                  <a:gd name="connsiteX161" fmla="*/ 1173002 w 1282952"/>
                  <a:gd name="connsiteY161" fmla="*/ 117038 h 213574"/>
                  <a:gd name="connsiteX162" fmla="*/ 1279839 w 1282952"/>
                  <a:gd name="connsiteY162" fmla="*/ 60441 h 213574"/>
                  <a:gd name="connsiteX163" fmla="*/ 1279839 w 1282952"/>
                  <a:gd name="connsiteY163" fmla="*/ 91975 h 213574"/>
                  <a:gd name="connsiteX164" fmla="*/ 1252807 w 1282952"/>
                  <a:gd name="connsiteY164" fmla="*/ 91975 h 213574"/>
                  <a:gd name="connsiteX165" fmla="*/ 1252807 w 1282952"/>
                  <a:gd name="connsiteY165" fmla="*/ 152233 h 213574"/>
                  <a:gd name="connsiteX166" fmla="*/ 1253510 w 1282952"/>
                  <a:gd name="connsiteY166" fmla="*/ 173635 h 213574"/>
                  <a:gd name="connsiteX167" fmla="*/ 1257032 w 1282952"/>
                  <a:gd name="connsiteY167" fmla="*/ 178562 h 213574"/>
                  <a:gd name="connsiteX168" fmla="*/ 1263790 w 1282952"/>
                  <a:gd name="connsiteY168" fmla="*/ 180532 h 213574"/>
                  <a:gd name="connsiteX169" fmla="*/ 1279700 w 1282952"/>
                  <a:gd name="connsiteY169" fmla="*/ 176732 h 213574"/>
                  <a:gd name="connsiteX170" fmla="*/ 1283075 w 1282952"/>
                  <a:gd name="connsiteY170" fmla="*/ 207424 h 213574"/>
                  <a:gd name="connsiteX171" fmla="*/ 1251819 w 1282952"/>
                  <a:gd name="connsiteY171" fmla="*/ 213341 h 213574"/>
                  <a:gd name="connsiteX172" fmla="*/ 1232533 w 1282952"/>
                  <a:gd name="connsiteY172" fmla="*/ 209818 h 213574"/>
                  <a:gd name="connsiteX173" fmla="*/ 1219859 w 1282952"/>
                  <a:gd name="connsiteY173" fmla="*/ 200527 h 213574"/>
                  <a:gd name="connsiteX174" fmla="*/ 1214368 w 1282952"/>
                  <a:gd name="connsiteY174" fmla="*/ 185042 h 213574"/>
                  <a:gd name="connsiteX175" fmla="*/ 1213102 w 1282952"/>
                  <a:gd name="connsiteY175" fmla="*/ 157161 h 213574"/>
                  <a:gd name="connsiteX176" fmla="*/ 1213102 w 1282952"/>
                  <a:gd name="connsiteY176" fmla="*/ 91975 h 213574"/>
                  <a:gd name="connsiteX177" fmla="*/ 1194944 w 1282952"/>
                  <a:gd name="connsiteY177" fmla="*/ 91975 h 213574"/>
                  <a:gd name="connsiteX178" fmla="*/ 1194944 w 1282952"/>
                  <a:gd name="connsiteY178" fmla="*/ 60441 h 213574"/>
                  <a:gd name="connsiteX179" fmla="*/ 1213102 w 1282952"/>
                  <a:gd name="connsiteY179" fmla="*/ 60441 h 213574"/>
                  <a:gd name="connsiteX180" fmla="*/ 1213102 w 1282952"/>
                  <a:gd name="connsiteY180" fmla="*/ 30729 h 213574"/>
                  <a:gd name="connsiteX181" fmla="*/ 1252807 w 1282952"/>
                  <a:gd name="connsiteY181" fmla="*/ 7644 h 213574"/>
                  <a:gd name="connsiteX182" fmla="*/ 1252807 w 1282952"/>
                  <a:gd name="connsiteY182" fmla="*/ 60441 h 213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</a:cxnLst>
                <a:rect l="l" t="t" r="r" b="b"/>
                <a:pathLst>
                  <a:path w="1282952" h="213574">
                    <a:moveTo>
                      <a:pt x="123" y="142803"/>
                    </a:moveTo>
                    <a:lnTo>
                      <a:pt x="40670" y="138856"/>
                    </a:lnTo>
                    <a:cubicBezTo>
                      <a:pt x="43111" y="152473"/>
                      <a:pt x="48038" y="162467"/>
                      <a:pt x="55453" y="168846"/>
                    </a:cubicBezTo>
                    <a:cubicBezTo>
                      <a:pt x="62960" y="175233"/>
                      <a:pt x="73047" y="178423"/>
                      <a:pt x="85721" y="178423"/>
                    </a:cubicBezTo>
                    <a:cubicBezTo>
                      <a:pt x="99144" y="178423"/>
                      <a:pt x="109231" y="175604"/>
                      <a:pt x="115989" y="169974"/>
                    </a:cubicBezTo>
                    <a:cubicBezTo>
                      <a:pt x="122839" y="164251"/>
                      <a:pt x="126268" y="157585"/>
                      <a:pt x="126268" y="149986"/>
                    </a:cubicBezTo>
                    <a:cubicBezTo>
                      <a:pt x="126268" y="145104"/>
                      <a:pt x="124816" y="140972"/>
                      <a:pt x="121905" y="137590"/>
                    </a:cubicBezTo>
                    <a:cubicBezTo>
                      <a:pt x="119086" y="134122"/>
                      <a:pt x="114112" y="131117"/>
                      <a:pt x="106983" y="128584"/>
                    </a:cubicBezTo>
                    <a:cubicBezTo>
                      <a:pt x="102102" y="126893"/>
                      <a:pt x="90980" y="123888"/>
                      <a:pt x="73610" y="119571"/>
                    </a:cubicBezTo>
                    <a:cubicBezTo>
                      <a:pt x="51274" y="114033"/>
                      <a:pt x="35596" y="107229"/>
                      <a:pt x="26590" y="99158"/>
                    </a:cubicBezTo>
                    <a:cubicBezTo>
                      <a:pt x="13917" y="87797"/>
                      <a:pt x="7583" y="73957"/>
                      <a:pt x="7583" y="57622"/>
                    </a:cubicBezTo>
                    <a:cubicBezTo>
                      <a:pt x="7583" y="47110"/>
                      <a:pt x="10542" y="37302"/>
                      <a:pt x="16450" y="28196"/>
                    </a:cubicBezTo>
                    <a:cubicBezTo>
                      <a:pt x="22459" y="18997"/>
                      <a:pt x="31047" y="12008"/>
                      <a:pt x="42215" y="7219"/>
                    </a:cubicBezTo>
                    <a:cubicBezTo>
                      <a:pt x="53483" y="2431"/>
                      <a:pt x="67046" y="44"/>
                      <a:pt x="82902" y="44"/>
                    </a:cubicBezTo>
                    <a:cubicBezTo>
                      <a:pt x="108814" y="44"/>
                      <a:pt x="128284" y="5721"/>
                      <a:pt x="141337" y="17074"/>
                    </a:cubicBezTo>
                    <a:cubicBezTo>
                      <a:pt x="154474" y="28435"/>
                      <a:pt x="161371" y="43589"/>
                      <a:pt x="162028" y="62549"/>
                    </a:cubicBezTo>
                    <a:lnTo>
                      <a:pt x="120352" y="64380"/>
                    </a:lnTo>
                    <a:cubicBezTo>
                      <a:pt x="118576" y="53776"/>
                      <a:pt x="114722" y="46176"/>
                      <a:pt x="108814" y="41573"/>
                    </a:cubicBezTo>
                    <a:cubicBezTo>
                      <a:pt x="102990" y="36877"/>
                      <a:pt x="94216" y="34537"/>
                      <a:pt x="82485" y="34537"/>
                    </a:cubicBezTo>
                    <a:cubicBezTo>
                      <a:pt x="70374" y="34537"/>
                      <a:pt x="60898" y="37024"/>
                      <a:pt x="54047" y="41997"/>
                    </a:cubicBezTo>
                    <a:cubicBezTo>
                      <a:pt x="49629" y="45187"/>
                      <a:pt x="47428" y="49458"/>
                      <a:pt x="47428" y="54810"/>
                    </a:cubicBezTo>
                    <a:cubicBezTo>
                      <a:pt x="47428" y="59692"/>
                      <a:pt x="49490" y="63862"/>
                      <a:pt x="53622" y="67338"/>
                    </a:cubicBezTo>
                    <a:cubicBezTo>
                      <a:pt x="58874" y="71748"/>
                      <a:pt x="71641" y="76351"/>
                      <a:pt x="91915" y="81140"/>
                    </a:cubicBezTo>
                    <a:cubicBezTo>
                      <a:pt x="112189" y="85920"/>
                      <a:pt x="127164" y="90894"/>
                      <a:pt x="136826" y="96061"/>
                    </a:cubicBezTo>
                    <a:cubicBezTo>
                      <a:pt x="146589" y="101128"/>
                      <a:pt x="154196" y="108117"/>
                      <a:pt x="159633" y="117038"/>
                    </a:cubicBezTo>
                    <a:cubicBezTo>
                      <a:pt x="165171" y="125858"/>
                      <a:pt x="167944" y="136794"/>
                      <a:pt x="167944" y="149839"/>
                    </a:cubicBezTo>
                    <a:cubicBezTo>
                      <a:pt x="167944" y="161671"/>
                      <a:pt x="164661" y="172746"/>
                      <a:pt x="158089" y="183065"/>
                    </a:cubicBezTo>
                    <a:cubicBezTo>
                      <a:pt x="151516" y="193391"/>
                      <a:pt x="142225" y="201091"/>
                      <a:pt x="130207" y="206158"/>
                    </a:cubicBezTo>
                    <a:cubicBezTo>
                      <a:pt x="118198" y="211132"/>
                      <a:pt x="103230" y="213618"/>
                      <a:pt x="85296" y="213618"/>
                    </a:cubicBezTo>
                    <a:cubicBezTo>
                      <a:pt x="59206" y="213618"/>
                      <a:pt x="39164" y="207610"/>
                      <a:pt x="25185" y="195600"/>
                    </a:cubicBezTo>
                    <a:cubicBezTo>
                      <a:pt x="11198" y="183490"/>
                      <a:pt x="2841" y="165888"/>
                      <a:pt x="123" y="142803"/>
                    </a:cubicBezTo>
                    <a:close/>
                    <a:moveTo>
                      <a:pt x="299280" y="209958"/>
                    </a:moveTo>
                    <a:lnTo>
                      <a:pt x="299280" y="187575"/>
                    </a:lnTo>
                    <a:cubicBezTo>
                      <a:pt x="293835" y="195554"/>
                      <a:pt x="286652" y="201840"/>
                      <a:pt x="277739" y="206436"/>
                    </a:cubicBezTo>
                    <a:cubicBezTo>
                      <a:pt x="268911" y="211039"/>
                      <a:pt x="259574" y="213341"/>
                      <a:pt x="249719" y="213341"/>
                    </a:cubicBezTo>
                    <a:cubicBezTo>
                      <a:pt x="239679" y="213341"/>
                      <a:pt x="230665" y="211132"/>
                      <a:pt x="222687" y="206721"/>
                    </a:cubicBezTo>
                    <a:cubicBezTo>
                      <a:pt x="214709" y="202311"/>
                      <a:pt x="208939" y="196117"/>
                      <a:pt x="205371" y="188139"/>
                    </a:cubicBezTo>
                    <a:cubicBezTo>
                      <a:pt x="201803" y="180161"/>
                      <a:pt x="200019" y="169132"/>
                      <a:pt x="200019" y="155052"/>
                    </a:cubicBezTo>
                    <a:lnTo>
                      <a:pt x="200019" y="60441"/>
                    </a:lnTo>
                    <a:lnTo>
                      <a:pt x="239586" y="60441"/>
                    </a:lnTo>
                    <a:lnTo>
                      <a:pt x="239586" y="129148"/>
                    </a:lnTo>
                    <a:cubicBezTo>
                      <a:pt x="239586" y="150171"/>
                      <a:pt x="240289" y="163077"/>
                      <a:pt x="241694" y="167865"/>
                    </a:cubicBezTo>
                    <a:cubicBezTo>
                      <a:pt x="243193" y="172553"/>
                      <a:pt x="245873" y="176307"/>
                      <a:pt x="249719" y="179126"/>
                    </a:cubicBezTo>
                    <a:cubicBezTo>
                      <a:pt x="253565" y="181845"/>
                      <a:pt x="258446" y="183212"/>
                      <a:pt x="264362" y="183212"/>
                    </a:cubicBezTo>
                    <a:cubicBezTo>
                      <a:pt x="271120" y="183212"/>
                      <a:pt x="277175" y="181381"/>
                      <a:pt x="282520" y="177720"/>
                    </a:cubicBezTo>
                    <a:cubicBezTo>
                      <a:pt x="287872" y="173967"/>
                      <a:pt x="291533" y="169364"/>
                      <a:pt x="293503" y="163919"/>
                    </a:cubicBezTo>
                    <a:cubicBezTo>
                      <a:pt x="295472" y="158381"/>
                      <a:pt x="296461" y="144911"/>
                      <a:pt x="296461" y="123510"/>
                    </a:cubicBezTo>
                    <a:lnTo>
                      <a:pt x="296461" y="60441"/>
                    </a:lnTo>
                    <a:lnTo>
                      <a:pt x="336020" y="60441"/>
                    </a:lnTo>
                    <a:lnTo>
                      <a:pt x="336020" y="209958"/>
                    </a:lnTo>
                    <a:close/>
                    <a:moveTo>
                      <a:pt x="357823" y="60441"/>
                    </a:moveTo>
                    <a:lnTo>
                      <a:pt x="379788" y="60441"/>
                    </a:lnTo>
                    <a:lnTo>
                      <a:pt x="379788" y="49172"/>
                    </a:lnTo>
                    <a:cubicBezTo>
                      <a:pt x="379788" y="36599"/>
                      <a:pt x="381101" y="27215"/>
                      <a:pt x="383727" y="21021"/>
                    </a:cubicBezTo>
                    <a:cubicBezTo>
                      <a:pt x="386453" y="14827"/>
                      <a:pt x="391381" y="9799"/>
                      <a:pt x="398510" y="5953"/>
                    </a:cubicBezTo>
                    <a:cubicBezTo>
                      <a:pt x="405739" y="2014"/>
                      <a:pt x="414845" y="44"/>
                      <a:pt x="425827" y="44"/>
                    </a:cubicBezTo>
                    <a:cubicBezTo>
                      <a:pt x="437088" y="44"/>
                      <a:pt x="448117" y="1728"/>
                      <a:pt x="458914" y="5111"/>
                    </a:cubicBezTo>
                    <a:lnTo>
                      <a:pt x="453562" y="32706"/>
                    </a:lnTo>
                    <a:cubicBezTo>
                      <a:pt x="447275" y="31200"/>
                      <a:pt x="441220" y="30451"/>
                      <a:pt x="435397" y="30451"/>
                    </a:cubicBezTo>
                    <a:cubicBezTo>
                      <a:pt x="429673" y="30451"/>
                      <a:pt x="425541" y="31810"/>
                      <a:pt x="423008" y="34537"/>
                    </a:cubicBezTo>
                    <a:cubicBezTo>
                      <a:pt x="420567" y="37163"/>
                      <a:pt x="419347" y="42275"/>
                      <a:pt x="419347" y="49883"/>
                    </a:cubicBezTo>
                    <a:lnTo>
                      <a:pt x="419347" y="60441"/>
                    </a:lnTo>
                    <a:lnTo>
                      <a:pt x="448912" y="60441"/>
                    </a:lnTo>
                    <a:lnTo>
                      <a:pt x="448912" y="91551"/>
                    </a:lnTo>
                    <a:lnTo>
                      <a:pt x="419347" y="91551"/>
                    </a:lnTo>
                    <a:lnTo>
                      <a:pt x="419347" y="209958"/>
                    </a:lnTo>
                    <a:lnTo>
                      <a:pt x="379788" y="209958"/>
                    </a:lnTo>
                    <a:lnTo>
                      <a:pt x="379788" y="91551"/>
                    </a:lnTo>
                    <a:lnTo>
                      <a:pt x="357823" y="91551"/>
                    </a:lnTo>
                    <a:close/>
                    <a:moveTo>
                      <a:pt x="451986" y="60441"/>
                    </a:moveTo>
                    <a:lnTo>
                      <a:pt x="473952" y="60441"/>
                    </a:lnTo>
                    <a:lnTo>
                      <a:pt x="473952" y="49172"/>
                    </a:lnTo>
                    <a:cubicBezTo>
                      <a:pt x="473952" y="36599"/>
                      <a:pt x="475264" y="27215"/>
                      <a:pt x="477891" y="21021"/>
                    </a:cubicBezTo>
                    <a:cubicBezTo>
                      <a:pt x="480617" y="14827"/>
                      <a:pt x="485544" y="9799"/>
                      <a:pt x="492681" y="5953"/>
                    </a:cubicBezTo>
                    <a:cubicBezTo>
                      <a:pt x="499902" y="2014"/>
                      <a:pt x="509008" y="44"/>
                      <a:pt x="519991" y="44"/>
                    </a:cubicBezTo>
                    <a:cubicBezTo>
                      <a:pt x="531251" y="44"/>
                      <a:pt x="542280" y="1728"/>
                      <a:pt x="553078" y="5111"/>
                    </a:cubicBezTo>
                    <a:lnTo>
                      <a:pt x="547725" y="32706"/>
                    </a:lnTo>
                    <a:cubicBezTo>
                      <a:pt x="541438" y="31200"/>
                      <a:pt x="535383" y="30451"/>
                      <a:pt x="529568" y="30451"/>
                    </a:cubicBezTo>
                    <a:cubicBezTo>
                      <a:pt x="523837" y="30451"/>
                      <a:pt x="519704" y="31810"/>
                      <a:pt x="517172" y="34537"/>
                    </a:cubicBezTo>
                    <a:cubicBezTo>
                      <a:pt x="514731" y="37163"/>
                      <a:pt x="513511" y="42275"/>
                      <a:pt x="513511" y="49883"/>
                    </a:cubicBezTo>
                    <a:lnTo>
                      <a:pt x="513511" y="60441"/>
                    </a:lnTo>
                    <a:lnTo>
                      <a:pt x="543083" y="60441"/>
                    </a:lnTo>
                    <a:lnTo>
                      <a:pt x="543083" y="91551"/>
                    </a:lnTo>
                    <a:lnTo>
                      <a:pt x="513511" y="91551"/>
                    </a:lnTo>
                    <a:lnTo>
                      <a:pt x="513511" y="209958"/>
                    </a:lnTo>
                    <a:lnTo>
                      <a:pt x="473952" y="209958"/>
                    </a:lnTo>
                    <a:lnTo>
                      <a:pt x="473952" y="91551"/>
                    </a:lnTo>
                    <a:lnTo>
                      <a:pt x="451986" y="91551"/>
                    </a:lnTo>
                    <a:close/>
                    <a:moveTo>
                      <a:pt x="563473" y="40167"/>
                    </a:moveTo>
                    <a:lnTo>
                      <a:pt x="563473" y="3558"/>
                    </a:lnTo>
                    <a:lnTo>
                      <a:pt x="603032" y="3558"/>
                    </a:lnTo>
                    <a:lnTo>
                      <a:pt x="603032" y="40167"/>
                    </a:lnTo>
                    <a:close/>
                    <a:moveTo>
                      <a:pt x="563473" y="209958"/>
                    </a:moveTo>
                    <a:lnTo>
                      <a:pt x="563473" y="60441"/>
                    </a:lnTo>
                    <a:lnTo>
                      <a:pt x="603032" y="60441"/>
                    </a:lnTo>
                    <a:lnTo>
                      <a:pt x="603032" y="209958"/>
                    </a:lnTo>
                    <a:close/>
                    <a:moveTo>
                      <a:pt x="772097" y="104649"/>
                    </a:moveTo>
                    <a:lnTo>
                      <a:pt x="733101" y="111685"/>
                    </a:lnTo>
                    <a:cubicBezTo>
                      <a:pt x="731788" y="103900"/>
                      <a:pt x="728784" y="98031"/>
                      <a:pt x="724088" y="94092"/>
                    </a:cubicBezTo>
                    <a:cubicBezTo>
                      <a:pt x="719493" y="90145"/>
                      <a:pt x="713484" y="88175"/>
                      <a:pt x="706070" y="88175"/>
                    </a:cubicBezTo>
                    <a:cubicBezTo>
                      <a:pt x="696214" y="88175"/>
                      <a:pt x="688329" y="91605"/>
                      <a:pt x="682413" y="98455"/>
                    </a:cubicBezTo>
                    <a:cubicBezTo>
                      <a:pt x="676597" y="105213"/>
                      <a:pt x="673685" y="116567"/>
                      <a:pt x="673685" y="132523"/>
                    </a:cubicBezTo>
                    <a:cubicBezTo>
                      <a:pt x="673685" y="150264"/>
                      <a:pt x="676643" y="162791"/>
                      <a:pt x="682560" y="170113"/>
                    </a:cubicBezTo>
                    <a:cubicBezTo>
                      <a:pt x="688561" y="177434"/>
                      <a:pt x="696585" y="181095"/>
                      <a:pt x="706633" y="181095"/>
                    </a:cubicBezTo>
                    <a:cubicBezTo>
                      <a:pt x="714141" y="181095"/>
                      <a:pt x="720288" y="178987"/>
                      <a:pt x="725077" y="174762"/>
                    </a:cubicBezTo>
                    <a:cubicBezTo>
                      <a:pt x="729866" y="170445"/>
                      <a:pt x="733240" y="163077"/>
                      <a:pt x="735210" y="152658"/>
                    </a:cubicBezTo>
                    <a:lnTo>
                      <a:pt x="774074" y="159277"/>
                    </a:lnTo>
                    <a:cubicBezTo>
                      <a:pt x="770035" y="177110"/>
                      <a:pt x="762288" y="190580"/>
                      <a:pt x="750842" y="199678"/>
                    </a:cubicBezTo>
                    <a:cubicBezTo>
                      <a:pt x="739388" y="208784"/>
                      <a:pt x="724042" y="213341"/>
                      <a:pt x="704803" y="213341"/>
                    </a:cubicBezTo>
                    <a:cubicBezTo>
                      <a:pt x="682931" y="213341"/>
                      <a:pt x="665476" y="206436"/>
                      <a:pt x="652431" y="192642"/>
                    </a:cubicBezTo>
                    <a:cubicBezTo>
                      <a:pt x="639471" y="178848"/>
                      <a:pt x="632999" y="159740"/>
                      <a:pt x="632999" y="135342"/>
                    </a:cubicBezTo>
                    <a:cubicBezTo>
                      <a:pt x="632999" y="110658"/>
                      <a:pt x="639525" y="91458"/>
                      <a:pt x="652570" y="77757"/>
                    </a:cubicBezTo>
                    <a:cubicBezTo>
                      <a:pt x="665615" y="63963"/>
                      <a:pt x="683262" y="57058"/>
                      <a:pt x="705506" y="57058"/>
                    </a:cubicBezTo>
                    <a:cubicBezTo>
                      <a:pt x="723718" y="57058"/>
                      <a:pt x="738168" y="61005"/>
                      <a:pt x="748865" y="68890"/>
                    </a:cubicBezTo>
                    <a:cubicBezTo>
                      <a:pt x="759662" y="76675"/>
                      <a:pt x="767409" y="88600"/>
                      <a:pt x="772097" y="104649"/>
                    </a:cubicBezTo>
                    <a:close/>
                    <a:moveTo>
                      <a:pt x="800233" y="40167"/>
                    </a:moveTo>
                    <a:lnTo>
                      <a:pt x="800233" y="3558"/>
                    </a:lnTo>
                    <a:lnTo>
                      <a:pt x="839792" y="3558"/>
                    </a:lnTo>
                    <a:lnTo>
                      <a:pt x="839792" y="40167"/>
                    </a:lnTo>
                    <a:close/>
                    <a:moveTo>
                      <a:pt x="800233" y="209958"/>
                    </a:moveTo>
                    <a:lnTo>
                      <a:pt x="800233" y="60441"/>
                    </a:lnTo>
                    <a:lnTo>
                      <a:pt x="839792" y="60441"/>
                    </a:lnTo>
                    <a:lnTo>
                      <a:pt x="839792" y="209958"/>
                    </a:lnTo>
                    <a:close/>
                    <a:moveTo>
                      <a:pt x="965073" y="162374"/>
                    </a:moveTo>
                    <a:lnTo>
                      <a:pt x="1004501" y="168985"/>
                    </a:lnTo>
                    <a:cubicBezTo>
                      <a:pt x="999427" y="183443"/>
                      <a:pt x="991402" y="194472"/>
                      <a:pt x="980419" y="202072"/>
                    </a:cubicBezTo>
                    <a:cubicBezTo>
                      <a:pt x="969537" y="209587"/>
                      <a:pt x="955875" y="213341"/>
                      <a:pt x="939454" y="213341"/>
                    </a:cubicBezTo>
                    <a:cubicBezTo>
                      <a:pt x="913450" y="213341"/>
                      <a:pt x="894211" y="204845"/>
                      <a:pt x="881730" y="187853"/>
                    </a:cubicBezTo>
                    <a:cubicBezTo>
                      <a:pt x="871875" y="174245"/>
                      <a:pt x="866947" y="157068"/>
                      <a:pt x="866947" y="136323"/>
                    </a:cubicBezTo>
                    <a:cubicBezTo>
                      <a:pt x="866947" y="111546"/>
                      <a:pt x="873420" y="92161"/>
                      <a:pt x="886372" y="78181"/>
                    </a:cubicBezTo>
                    <a:cubicBezTo>
                      <a:pt x="899324" y="64102"/>
                      <a:pt x="915705" y="57058"/>
                      <a:pt x="935508" y="57058"/>
                    </a:cubicBezTo>
                    <a:cubicBezTo>
                      <a:pt x="957751" y="57058"/>
                      <a:pt x="975307" y="64426"/>
                      <a:pt x="988166" y="79162"/>
                    </a:cubicBezTo>
                    <a:cubicBezTo>
                      <a:pt x="1001025" y="93806"/>
                      <a:pt x="1007173" y="116289"/>
                      <a:pt x="1006609" y="146603"/>
                    </a:cubicBezTo>
                    <a:lnTo>
                      <a:pt x="907495" y="146603"/>
                    </a:lnTo>
                    <a:cubicBezTo>
                      <a:pt x="907773" y="158335"/>
                      <a:pt x="910963" y="167487"/>
                      <a:pt x="917065" y="174059"/>
                    </a:cubicBezTo>
                    <a:cubicBezTo>
                      <a:pt x="923166" y="180532"/>
                      <a:pt x="930774" y="183775"/>
                      <a:pt x="939872" y="183775"/>
                    </a:cubicBezTo>
                    <a:cubicBezTo>
                      <a:pt x="946066" y="183775"/>
                      <a:pt x="951279" y="182084"/>
                      <a:pt x="955504" y="178701"/>
                    </a:cubicBezTo>
                    <a:cubicBezTo>
                      <a:pt x="959728" y="175326"/>
                      <a:pt x="962918" y="169881"/>
                      <a:pt x="965073" y="162374"/>
                    </a:cubicBezTo>
                    <a:close/>
                    <a:moveTo>
                      <a:pt x="967328" y="122390"/>
                    </a:moveTo>
                    <a:cubicBezTo>
                      <a:pt x="967050" y="110936"/>
                      <a:pt x="964092" y="102255"/>
                      <a:pt x="958462" y="96339"/>
                    </a:cubicBezTo>
                    <a:cubicBezTo>
                      <a:pt x="952824" y="90330"/>
                      <a:pt x="945973" y="87334"/>
                      <a:pt x="937902" y="87334"/>
                    </a:cubicBezTo>
                    <a:cubicBezTo>
                      <a:pt x="929268" y="87334"/>
                      <a:pt x="922139" y="90477"/>
                      <a:pt x="916501" y="96764"/>
                    </a:cubicBezTo>
                    <a:cubicBezTo>
                      <a:pt x="910870" y="103051"/>
                      <a:pt x="908105" y="111593"/>
                      <a:pt x="908198" y="122390"/>
                    </a:cubicBezTo>
                    <a:close/>
                    <a:moveTo>
                      <a:pt x="1173002" y="209958"/>
                    </a:moveTo>
                    <a:lnTo>
                      <a:pt x="1133442" y="209958"/>
                    </a:lnTo>
                    <a:lnTo>
                      <a:pt x="1133442" y="133651"/>
                    </a:lnTo>
                    <a:cubicBezTo>
                      <a:pt x="1133442" y="117509"/>
                      <a:pt x="1132593" y="107090"/>
                      <a:pt x="1130902" y="102394"/>
                    </a:cubicBezTo>
                    <a:cubicBezTo>
                      <a:pt x="1129218" y="97606"/>
                      <a:pt x="1126445" y="93898"/>
                      <a:pt x="1122599" y="91273"/>
                    </a:cubicBezTo>
                    <a:cubicBezTo>
                      <a:pt x="1118845" y="88647"/>
                      <a:pt x="1114289" y="87334"/>
                      <a:pt x="1108944" y="87334"/>
                    </a:cubicBezTo>
                    <a:cubicBezTo>
                      <a:pt x="1102086" y="87334"/>
                      <a:pt x="1095938" y="89210"/>
                      <a:pt x="1090501" y="92964"/>
                    </a:cubicBezTo>
                    <a:cubicBezTo>
                      <a:pt x="1085055" y="96718"/>
                      <a:pt x="1081302" y="101691"/>
                      <a:pt x="1079232" y="107886"/>
                    </a:cubicBezTo>
                    <a:cubicBezTo>
                      <a:pt x="1077263" y="114080"/>
                      <a:pt x="1076274" y="125533"/>
                      <a:pt x="1076274" y="142239"/>
                    </a:cubicBezTo>
                    <a:lnTo>
                      <a:pt x="1076274" y="209958"/>
                    </a:lnTo>
                    <a:lnTo>
                      <a:pt x="1036715" y="209958"/>
                    </a:lnTo>
                    <a:lnTo>
                      <a:pt x="1036715" y="60441"/>
                    </a:lnTo>
                    <a:lnTo>
                      <a:pt x="1073463" y="60441"/>
                    </a:lnTo>
                    <a:lnTo>
                      <a:pt x="1073463" y="82406"/>
                    </a:lnTo>
                    <a:cubicBezTo>
                      <a:pt x="1086507" y="65507"/>
                      <a:pt x="1102935" y="57058"/>
                      <a:pt x="1122738" y="57058"/>
                    </a:cubicBezTo>
                    <a:cubicBezTo>
                      <a:pt x="1131465" y="57058"/>
                      <a:pt x="1139443" y="58657"/>
                      <a:pt x="1146673" y="61847"/>
                    </a:cubicBezTo>
                    <a:cubicBezTo>
                      <a:pt x="1153902" y="64944"/>
                      <a:pt x="1159347" y="68937"/>
                      <a:pt x="1163008" y="73818"/>
                    </a:cubicBezTo>
                    <a:cubicBezTo>
                      <a:pt x="1166761" y="78699"/>
                      <a:pt x="1169341" y="84237"/>
                      <a:pt x="1170746" y="90431"/>
                    </a:cubicBezTo>
                    <a:cubicBezTo>
                      <a:pt x="1172253" y="96625"/>
                      <a:pt x="1173002" y="105491"/>
                      <a:pt x="1173002" y="117038"/>
                    </a:cubicBezTo>
                    <a:close/>
                    <a:moveTo>
                      <a:pt x="1279839" y="60441"/>
                    </a:moveTo>
                    <a:lnTo>
                      <a:pt x="1279839" y="91975"/>
                    </a:lnTo>
                    <a:lnTo>
                      <a:pt x="1252807" y="91975"/>
                    </a:lnTo>
                    <a:lnTo>
                      <a:pt x="1252807" y="152233"/>
                    </a:lnTo>
                    <a:cubicBezTo>
                      <a:pt x="1252807" y="164436"/>
                      <a:pt x="1253039" y="171573"/>
                      <a:pt x="1253510" y="173635"/>
                    </a:cubicBezTo>
                    <a:cubicBezTo>
                      <a:pt x="1254074" y="175604"/>
                      <a:pt x="1255248" y="177249"/>
                      <a:pt x="1257032" y="178562"/>
                    </a:cubicBezTo>
                    <a:cubicBezTo>
                      <a:pt x="1258909" y="179875"/>
                      <a:pt x="1261156" y="180532"/>
                      <a:pt x="1263790" y="180532"/>
                    </a:cubicBezTo>
                    <a:cubicBezTo>
                      <a:pt x="1267451" y="180532"/>
                      <a:pt x="1272749" y="179265"/>
                      <a:pt x="1279700" y="176732"/>
                    </a:cubicBezTo>
                    <a:lnTo>
                      <a:pt x="1283075" y="207424"/>
                    </a:lnTo>
                    <a:cubicBezTo>
                      <a:pt x="1273876" y="211363"/>
                      <a:pt x="1263458" y="213341"/>
                      <a:pt x="1251819" y="213341"/>
                    </a:cubicBezTo>
                    <a:cubicBezTo>
                      <a:pt x="1244690" y="213341"/>
                      <a:pt x="1238256" y="212167"/>
                      <a:pt x="1232533" y="209818"/>
                    </a:cubicBezTo>
                    <a:cubicBezTo>
                      <a:pt x="1226803" y="207378"/>
                      <a:pt x="1222586" y="204281"/>
                      <a:pt x="1219859" y="200527"/>
                    </a:cubicBezTo>
                    <a:cubicBezTo>
                      <a:pt x="1217233" y="196681"/>
                      <a:pt x="1215403" y="191514"/>
                      <a:pt x="1214368" y="185042"/>
                    </a:cubicBezTo>
                    <a:cubicBezTo>
                      <a:pt x="1213526" y="180439"/>
                      <a:pt x="1213102" y="171148"/>
                      <a:pt x="1213102" y="157161"/>
                    </a:cubicBezTo>
                    <a:lnTo>
                      <a:pt x="1213102" y="91975"/>
                    </a:lnTo>
                    <a:lnTo>
                      <a:pt x="1194944" y="91975"/>
                    </a:lnTo>
                    <a:lnTo>
                      <a:pt x="1194944" y="60441"/>
                    </a:lnTo>
                    <a:lnTo>
                      <a:pt x="1213102" y="60441"/>
                    </a:lnTo>
                    <a:lnTo>
                      <a:pt x="1213102" y="30729"/>
                    </a:lnTo>
                    <a:lnTo>
                      <a:pt x="1252807" y="7644"/>
                    </a:lnTo>
                    <a:lnTo>
                      <a:pt x="1252807" y="60441"/>
                    </a:lnTo>
                    <a:close/>
                  </a:path>
                </a:pathLst>
              </a:custGeom>
              <a:solidFill>
                <a:srgbClr val="2A86E8"/>
              </a:solidFill>
              <a:ln w="535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26" name="Graphic 5">
                <a:extLst>
                  <a:ext uri="{FF2B5EF4-FFF2-40B4-BE49-F238E27FC236}">
                    <a16:creationId xmlns:a16="http://schemas.microsoft.com/office/drawing/2014/main" id="{CD7B70D7-BD1F-9971-16B4-8B89E5BBA6DD}"/>
                  </a:ext>
                </a:extLst>
              </p:cNvPr>
              <p:cNvGrpSpPr/>
              <p:nvPr/>
            </p:nvGrpSpPr>
            <p:grpSpPr>
              <a:xfrm>
                <a:off x="5063552" y="1349358"/>
                <a:ext cx="1423147" cy="1383685"/>
                <a:chOff x="5063552" y="1349358"/>
                <a:chExt cx="1423147" cy="1383685"/>
              </a:xfrm>
            </p:grpSpPr>
            <p:grpSp>
              <p:nvGrpSpPr>
                <p:cNvPr id="527" name="Graphic 5">
                  <a:extLst>
                    <a:ext uri="{FF2B5EF4-FFF2-40B4-BE49-F238E27FC236}">
                      <a16:creationId xmlns:a16="http://schemas.microsoft.com/office/drawing/2014/main" id="{3637E0D8-12EB-40FB-CDED-79AFAD9D3ADC}"/>
                    </a:ext>
                  </a:extLst>
                </p:cNvPr>
                <p:cNvGrpSpPr/>
                <p:nvPr/>
              </p:nvGrpSpPr>
              <p:grpSpPr>
                <a:xfrm>
                  <a:off x="5518394" y="1349358"/>
                  <a:ext cx="479561" cy="684889"/>
                  <a:chOff x="5518394" y="1349358"/>
                  <a:chExt cx="479561" cy="684889"/>
                </a:xfrm>
              </p:grpSpPr>
              <p:sp>
                <p:nvSpPr>
                  <p:cNvPr id="528" name="Freeform: Shape 527">
                    <a:extLst>
                      <a:ext uri="{FF2B5EF4-FFF2-40B4-BE49-F238E27FC236}">
                        <a16:creationId xmlns:a16="http://schemas.microsoft.com/office/drawing/2014/main" id="{B50C4692-E41F-CC20-58DD-7EA93E4359AE}"/>
                      </a:ext>
                    </a:extLst>
                  </p:cNvPr>
                  <p:cNvSpPr/>
                  <p:nvPr/>
                </p:nvSpPr>
                <p:spPr>
                  <a:xfrm>
                    <a:off x="5761363" y="1689410"/>
                    <a:ext cx="61626" cy="336205"/>
                  </a:xfrm>
                  <a:custGeom>
                    <a:avLst/>
                    <a:gdLst>
                      <a:gd name="connsiteX0" fmla="*/ 55012 w 61626"/>
                      <a:gd name="connsiteY0" fmla="*/ 40 h 336205"/>
                      <a:gd name="connsiteX1" fmla="*/ 62074 w 61626"/>
                      <a:gd name="connsiteY1" fmla="*/ 316841 h 336205"/>
                      <a:gd name="connsiteX2" fmla="*/ 53087 w 61626"/>
                      <a:gd name="connsiteY2" fmla="*/ 330139 h 336205"/>
                      <a:gd name="connsiteX3" fmla="*/ 9834 w 61626"/>
                      <a:gd name="connsiteY3" fmla="*/ 330356 h 336205"/>
                      <a:gd name="connsiteX4" fmla="*/ 448 w 61626"/>
                      <a:gd name="connsiteY4" fmla="*/ 317015 h 336205"/>
                      <a:gd name="connsiteX5" fmla="*/ 3346 w 61626"/>
                      <a:gd name="connsiteY5" fmla="*/ 35283 h 336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626" h="336205">
                        <a:moveTo>
                          <a:pt x="55012" y="40"/>
                        </a:moveTo>
                        <a:cubicBezTo>
                          <a:pt x="57046" y="84259"/>
                          <a:pt x="61826" y="287947"/>
                          <a:pt x="62074" y="316841"/>
                        </a:cubicBezTo>
                        <a:cubicBezTo>
                          <a:pt x="61635" y="322547"/>
                          <a:pt x="58219" y="327601"/>
                          <a:pt x="53087" y="330139"/>
                        </a:cubicBezTo>
                        <a:cubicBezTo>
                          <a:pt x="39820" y="338200"/>
                          <a:pt x="23184" y="338287"/>
                          <a:pt x="9834" y="330356"/>
                        </a:cubicBezTo>
                        <a:cubicBezTo>
                          <a:pt x="4615" y="327823"/>
                          <a:pt x="1069" y="322782"/>
                          <a:pt x="448" y="317015"/>
                        </a:cubicBezTo>
                        <a:cubicBezTo>
                          <a:pt x="1043" y="261738"/>
                          <a:pt x="1708" y="113897"/>
                          <a:pt x="3346" y="35283"/>
                        </a:cubicBezTo>
                      </a:path>
                    </a:pathLst>
                  </a:custGeom>
                  <a:solidFill>
                    <a:srgbClr val="FFFFFF"/>
                  </a:solidFill>
                  <a:ln w="43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29" name="Freeform: Shape 528">
                    <a:extLst>
                      <a:ext uri="{FF2B5EF4-FFF2-40B4-BE49-F238E27FC236}">
                        <a16:creationId xmlns:a16="http://schemas.microsoft.com/office/drawing/2014/main" id="{D8AE1C0F-2943-31D5-43D3-7C7D1E635796}"/>
                      </a:ext>
                    </a:extLst>
                  </p:cNvPr>
                  <p:cNvSpPr/>
                  <p:nvPr/>
                </p:nvSpPr>
                <p:spPr>
                  <a:xfrm>
                    <a:off x="5752566" y="1681068"/>
                    <a:ext cx="79230" cy="353179"/>
                  </a:xfrm>
                  <a:custGeom>
                    <a:avLst/>
                    <a:gdLst>
                      <a:gd name="connsiteX0" fmla="*/ 55118 w 79230"/>
                      <a:gd name="connsiteY0" fmla="*/ 8381 h 353179"/>
                      <a:gd name="connsiteX1" fmla="*/ 58060 w 79230"/>
                      <a:gd name="connsiteY1" fmla="*/ 132733 h 353179"/>
                      <a:gd name="connsiteX2" fmla="*/ 61102 w 79230"/>
                      <a:gd name="connsiteY2" fmla="*/ 267885 h 353179"/>
                      <a:gd name="connsiteX3" fmla="*/ 61997 w 79230"/>
                      <a:gd name="connsiteY3" fmla="*/ 312672 h 353179"/>
                      <a:gd name="connsiteX4" fmla="*/ 62179 w 79230"/>
                      <a:gd name="connsiteY4" fmla="*/ 324892 h 353179"/>
                      <a:gd name="connsiteX5" fmla="*/ 50446 w 79230"/>
                      <a:gd name="connsiteY5" fmla="*/ 334283 h 353179"/>
                      <a:gd name="connsiteX6" fmla="*/ 30982 w 79230"/>
                      <a:gd name="connsiteY6" fmla="*/ 334696 h 353179"/>
                      <a:gd name="connsiteX7" fmla="*/ 17945 w 79230"/>
                      <a:gd name="connsiteY7" fmla="*/ 324974 h 353179"/>
                      <a:gd name="connsiteX8" fmla="*/ 18062 w 79230"/>
                      <a:gd name="connsiteY8" fmla="*/ 313302 h 353179"/>
                      <a:gd name="connsiteX9" fmla="*/ 18297 w 79230"/>
                      <a:gd name="connsiteY9" fmla="*/ 284894 h 353179"/>
                      <a:gd name="connsiteX10" fmla="*/ 18840 w 79230"/>
                      <a:gd name="connsiteY10" fmla="*/ 212755 h 353179"/>
                      <a:gd name="connsiteX11" fmla="*/ 20539 w 79230"/>
                      <a:gd name="connsiteY11" fmla="*/ 59413 h 353179"/>
                      <a:gd name="connsiteX12" fmla="*/ 20839 w 79230"/>
                      <a:gd name="connsiteY12" fmla="*/ 43660 h 353179"/>
                      <a:gd name="connsiteX13" fmla="*/ 3456 w 79230"/>
                      <a:gd name="connsiteY13" fmla="*/ 43660 h 353179"/>
                      <a:gd name="connsiteX14" fmla="*/ 1557 w 79230"/>
                      <a:gd name="connsiteY14" fmla="*/ 200331 h 353179"/>
                      <a:gd name="connsiteX15" fmla="*/ 966 w 79230"/>
                      <a:gd name="connsiteY15" fmla="*/ 277962 h 353179"/>
                      <a:gd name="connsiteX16" fmla="*/ 718 w 79230"/>
                      <a:gd name="connsiteY16" fmla="*/ 308817 h 353179"/>
                      <a:gd name="connsiteX17" fmla="*/ 5933 w 79230"/>
                      <a:gd name="connsiteY17" fmla="*/ 339133 h 353179"/>
                      <a:gd name="connsiteX18" fmla="*/ 49390 w 79230"/>
                      <a:gd name="connsiteY18" fmla="*/ 352430 h 353179"/>
                      <a:gd name="connsiteX19" fmla="*/ 79601 w 79230"/>
                      <a:gd name="connsiteY19" fmla="*/ 324761 h 353179"/>
                      <a:gd name="connsiteX20" fmla="*/ 78997 w 79230"/>
                      <a:gd name="connsiteY20" fmla="*/ 290565 h 353179"/>
                      <a:gd name="connsiteX21" fmla="*/ 76073 w 79230"/>
                      <a:gd name="connsiteY21" fmla="*/ 158169 h 353179"/>
                      <a:gd name="connsiteX22" fmla="*/ 72853 w 79230"/>
                      <a:gd name="connsiteY22" fmla="*/ 21314 h 353179"/>
                      <a:gd name="connsiteX23" fmla="*/ 72544 w 79230"/>
                      <a:gd name="connsiteY23" fmla="*/ 8429 h 353179"/>
                      <a:gd name="connsiteX24" fmla="*/ 55161 w 79230"/>
                      <a:gd name="connsiteY24" fmla="*/ 8429 h 353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79230" h="353179">
                        <a:moveTo>
                          <a:pt x="55118" y="8381"/>
                        </a:moveTo>
                        <a:cubicBezTo>
                          <a:pt x="56117" y="49836"/>
                          <a:pt x="57099" y="91287"/>
                          <a:pt x="58060" y="132733"/>
                        </a:cubicBezTo>
                        <a:cubicBezTo>
                          <a:pt x="59103" y="177777"/>
                          <a:pt x="60115" y="222829"/>
                          <a:pt x="61102" y="267885"/>
                        </a:cubicBezTo>
                        <a:cubicBezTo>
                          <a:pt x="61419" y="282812"/>
                          <a:pt x="61719" y="297740"/>
                          <a:pt x="61997" y="312672"/>
                        </a:cubicBezTo>
                        <a:cubicBezTo>
                          <a:pt x="62336" y="316735"/>
                          <a:pt x="62397" y="320820"/>
                          <a:pt x="62179" y="324892"/>
                        </a:cubicBezTo>
                        <a:cubicBezTo>
                          <a:pt x="61528" y="330107"/>
                          <a:pt x="54927" y="332883"/>
                          <a:pt x="50446" y="334283"/>
                        </a:cubicBezTo>
                        <a:cubicBezTo>
                          <a:pt x="44136" y="336303"/>
                          <a:pt x="37374" y="336447"/>
                          <a:pt x="30982" y="334696"/>
                        </a:cubicBezTo>
                        <a:cubicBezTo>
                          <a:pt x="26280" y="333392"/>
                          <a:pt x="18753" y="330445"/>
                          <a:pt x="17945" y="324974"/>
                        </a:cubicBezTo>
                        <a:cubicBezTo>
                          <a:pt x="17697" y="321085"/>
                          <a:pt x="17736" y="317182"/>
                          <a:pt x="18062" y="313302"/>
                        </a:cubicBezTo>
                        <a:cubicBezTo>
                          <a:pt x="18144" y="303832"/>
                          <a:pt x="18223" y="294363"/>
                          <a:pt x="18297" y="284894"/>
                        </a:cubicBezTo>
                        <a:cubicBezTo>
                          <a:pt x="18479" y="260849"/>
                          <a:pt x="18662" y="236800"/>
                          <a:pt x="18840" y="212755"/>
                        </a:cubicBezTo>
                        <a:cubicBezTo>
                          <a:pt x="19244" y="161641"/>
                          <a:pt x="19644" y="110523"/>
                          <a:pt x="20539" y="59413"/>
                        </a:cubicBezTo>
                        <a:cubicBezTo>
                          <a:pt x="20630" y="54163"/>
                          <a:pt x="20730" y="48912"/>
                          <a:pt x="20839" y="43660"/>
                        </a:cubicBezTo>
                        <a:cubicBezTo>
                          <a:pt x="21069" y="32469"/>
                          <a:pt x="3686" y="32474"/>
                          <a:pt x="3456" y="43660"/>
                        </a:cubicBezTo>
                        <a:cubicBezTo>
                          <a:pt x="2374" y="95878"/>
                          <a:pt x="1983" y="148109"/>
                          <a:pt x="1557" y="200331"/>
                        </a:cubicBezTo>
                        <a:cubicBezTo>
                          <a:pt x="1348" y="226209"/>
                          <a:pt x="1153" y="252084"/>
                          <a:pt x="966" y="277962"/>
                        </a:cubicBezTo>
                        <a:cubicBezTo>
                          <a:pt x="888" y="288244"/>
                          <a:pt x="805" y="298531"/>
                          <a:pt x="718" y="308817"/>
                        </a:cubicBezTo>
                        <a:cubicBezTo>
                          <a:pt x="627" y="319247"/>
                          <a:pt x="-1181" y="330515"/>
                          <a:pt x="5933" y="339133"/>
                        </a:cubicBezTo>
                        <a:cubicBezTo>
                          <a:pt x="16089" y="351461"/>
                          <a:pt x="34319" y="355003"/>
                          <a:pt x="49390" y="352430"/>
                        </a:cubicBezTo>
                        <a:cubicBezTo>
                          <a:pt x="63614" y="350001"/>
                          <a:pt x="79180" y="340623"/>
                          <a:pt x="79601" y="324761"/>
                        </a:cubicBezTo>
                        <a:cubicBezTo>
                          <a:pt x="79906" y="313397"/>
                          <a:pt x="79228" y="301925"/>
                          <a:pt x="78997" y="290565"/>
                        </a:cubicBezTo>
                        <a:cubicBezTo>
                          <a:pt x="78106" y="246430"/>
                          <a:pt x="77129" y="202299"/>
                          <a:pt x="76073" y="158169"/>
                        </a:cubicBezTo>
                        <a:cubicBezTo>
                          <a:pt x="75021" y="112552"/>
                          <a:pt x="73948" y="66935"/>
                          <a:pt x="72853" y="21314"/>
                        </a:cubicBezTo>
                        <a:cubicBezTo>
                          <a:pt x="72748" y="17020"/>
                          <a:pt x="72644" y="12726"/>
                          <a:pt x="72544" y="8429"/>
                        </a:cubicBezTo>
                        <a:cubicBezTo>
                          <a:pt x="72275" y="-2735"/>
                          <a:pt x="54887" y="-2779"/>
                          <a:pt x="55161" y="8429"/>
                        </a:cubicBezTo>
                        <a:close/>
                      </a:path>
                    </a:pathLst>
                  </a:custGeom>
                  <a:solidFill>
                    <a:srgbClr val="211715"/>
                  </a:solidFill>
                  <a:ln w="43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0" name="Freeform: Shape 529">
                    <a:extLst>
                      <a:ext uri="{FF2B5EF4-FFF2-40B4-BE49-F238E27FC236}">
                        <a16:creationId xmlns:a16="http://schemas.microsoft.com/office/drawing/2014/main" id="{2FF24DA9-C743-8145-5ECE-C75E1791A390}"/>
                      </a:ext>
                    </a:extLst>
                  </p:cNvPr>
                  <p:cNvSpPr/>
                  <p:nvPr/>
                </p:nvSpPr>
                <p:spPr>
                  <a:xfrm>
                    <a:off x="5718658" y="1549988"/>
                    <a:ext cx="208085" cy="166330"/>
                  </a:xfrm>
                  <a:custGeom>
                    <a:avLst/>
                    <a:gdLst>
                      <a:gd name="connsiteX0" fmla="*/ 46153 w 208085"/>
                      <a:gd name="connsiteY0" fmla="*/ 166393 h 166330"/>
                      <a:gd name="connsiteX1" fmla="*/ 77168 w 208085"/>
                      <a:gd name="connsiteY1" fmla="*/ 148467 h 166330"/>
                      <a:gd name="connsiteX2" fmla="*/ 200034 w 208085"/>
                      <a:gd name="connsiteY2" fmla="*/ 77545 h 166330"/>
                      <a:gd name="connsiteX3" fmla="*/ 208530 w 208085"/>
                      <a:gd name="connsiteY3" fmla="*/ 56659 h 166330"/>
                      <a:gd name="connsiteX4" fmla="*/ 178253 w 208085"/>
                      <a:gd name="connsiteY4" fmla="*/ 4441 h 166330"/>
                      <a:gd name="connsiteX5" fmla="*/ 156742 w 208085"/>
                      <a:gd name="connsiteY5" fmla="*/ 1986 h 166330"/>
                      <a:gd name="connsiteX6" fmla="*/ 445 w 208085"/>
                      <a:gd name="connsiteY6" fmla="*/ 92199 h 166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085" h="166330">
                        <a:moveTo>
                          <a:pt x="46153" y="166393"/>
                        </a:moveTo>
                        <a:lnTo>
                          <a:pt x="77168" y="148467"/>
                        </a:lnTo>
                        <a:lnTo>
                          <a:pt x="200034" y="77545"/>
                        </a:lnTo>
                        <a:cubicBezTo>
                          <a:pt x="205488" y="74390"/>
                          <a:pt x="208530" y="67219"/>
                          <a:pt x="208530" y="56659"/>
                        </a:cubicBezTo>
                        <a:cubicBezTo>
                          <a:pt x="207582" y="35350"/>
                          <a:pt x="196279" y="15849"/>
                          <a:pt x="178253" y="4441"/>
                        </a:cubicBezTo>
                        <a:cubicBezTo>
                          <a:pt x="169484" y="-621"/>
                          <a:pt x="162039" y="-1091"/>
                          <a:pt x="156742" y="1986"/>
                        </a:cubicBezTo>
                        <a:lnTo>
                          <a:pt x="445" y="92199"/>
                        </a:lnTo>
                      </a:path>
                    </a:pathLst>
                  </a:custGeom>
                  <a:solidFill>
                    <a:srgbClr val="FFFFFF"/>
                  </a:solidFill>
                  <a:ln w="43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1" name="Freeform: Shape 530">
                    <a:extLst>
                      <a:ext uri="{FF2B5EF4-FFF2-40B4-BE49-F238E27FC236}">
                        <a16:creationId xmlns:a16="http://schemas.microsoft.com/office/drawing/2014/main" id="{21A32C56-DF2E-E2A0-BDF0-B189BCBD4985}"/>
                      </a:ext>
                    </a:extLst>
                  </p:cNvPr>
                  <p:cNvSpPr/>
                  <p:nvPr/>
                </p:nvSpPr>
                <p:spPr>
                  <a:xfrm>
                    <a:off x="5710085" y="1543497"/>
                    <a:ext cx="225218" cy="181568"/>
                  </a:xfrm>
                  <a:custGeom>
                    <a:avLst/>
                    <a:gdLst>
                      <a:gd name="connsiteX0" fmla="*/ 59110 w 225218"/>
                      <a:gd name="connsiteY0" fmla="*/ 180389 h 181568"/>
                      <a:gd name="connsiteX1" fmla="*/ 108404 w 225218"/>
                      <a:gd name="connsiteY1" fmla="*/ 152859 h 181568"/>
                      <a:gd name="connsiteX2" fmla="*/ 203696 w 225218"/>
                      <a:gd name="connsiteY2" fmla="*/ 98081 h 181568"/>
                      <a:gd name="connsiteX3" fmla="*/ 221870 w 225218"/>
                      <a:gd name="connsiteY3" fmla="*/ 80798 h 181568"/>
                      <a:gd name="connsiteX4" fmla="*/ 223300 w 225218"/>
                      <a:gd name="connsiteY4" fmla="*/ 43095 h 181568"/>
                      <a:gd name="connsiteX5" fmla="*/ 170978 w 225218"/>
                      <a:gd name="connsiteY5" fmla="*/ 268 h 181568"/>
                      <a:gd name="connsiteX6" fmla="*/ 148919 w 225218"/>
                      <a:gd name="connsiteY6" fmla="*/ 9650 h 181568"/>
                      <a:gd name="connsiteX7" fmla="*/ 127364 w 225218"/>
                      <a:gd name="connsiteY7" fmla="*/ 21184 h 181568"/>
                      <a:gd name="connsiteX8" fmla="*/ 76832 w 225218"/>
                      <a:gd name="connsiteY8" fmla="*/ 49431 h 181568"/>
                      <a:gd name="connsiteX9" fmla="*/ 4628 w 225218"/>
                      <a:gd name="connsiteY9" fmla="*/ 91176 h 181568"/>
                      <a:gd name="connsiteX10" fmla="*/ 13402 w 225218"/>
                      <a:gd name="connsiteY10" fmla="*/ 106186 h 181568"/>
                      <a:gd name="connsiteX11" fmla="*/ 159453 w 225218"/>
                      <a:gd name="connsiteY11" fmla="*/ 23735 h 181568"/>
                      <a:gd name="connsiteX12" fmla="*/ 177366 w 225218"/>
                      <a:gd name="connsiteY12" fmla="*/ 17825 h 181568"/>
                      <a:gd name="connsiteX13" fmla="*/ 202571 w 225218"/>
                      <a:gd name="connsiteY13" fmla="*/ 36872 h 181568"/>
                      <a:gd name="connsiteX14" fmla="*/ 207981 w 225218"/>
                      <a:gd name="connsiteY14" fmla="*/ 67027 h 181568"/>
                      <a:gd name="connsiteX15" fmla="*/ 195813 w 225218"/>
                      <a:gd name="connsiteY15" fmla="*/ 82489 h 181568"/>
                      <a:gd name="connsiteX16" fmla="*/ 104888 w 225218"/>
                      <a:gd name="connsiteY16" fmla="*/ 135072 h 181568"/>
                      <a:gd name="connsiteX17" fmla="*/ 50367 w 225218"/>
                      <a:gd name="connsiteY17" fmla="*/ 165387 h 181568"/>
                      <a:gd name="connsiteX18" fmla="*/ 59141 w 225218"/>
                      <a:gd name="connsiteY18" fmla="*/ 180397 h 1815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25218" h="181568">
                        <a:moveTo>
                          <a:pt x="59110" y="180389"/>
                        </a:moveTo>
                        <a:cubicBezTo>
                          <a:pt x="75446" y="170950"/>
                          <a:pt x="91751" y="161702"/>
                          <a:pt x="108404" y="152859"/>
                        </a:cubicBezTo>
                        <a:cubicBezTo>
                          <a:pt x="141075" y="136225"/>
                          <a:pt x="172881" y="117942"/>
                          <a:pt x="203696" y="98081"/>
                        </a:cubicBezTo>
                        <a:cubicBezTo>
                          <a:pt x="210732" y="93370"/>
                          <a:pt x="218224" y="88786"/>
                          <a:pt x="221870" y="80798"/>
                        </a:cubicBezTo>
                        <a:cubicBezTo>
                          <a:pt x="227133" y="69269"/>
                          <a:pt x="226237" y="55159"/>
                          <a:pt x="223300" y="43095"/>
                        </a:cubicBezTo>
                        <a:cubicBezTo>
                          <a:pt x="217772" y="20410"/>
                          <a:pt x="196152" y="-2348"/>
                          <a:pt x="170978" y="268"/>
                        </a:cubicBezTo>
                        <a:cubicBezTo>
                          <a:pt x="163260" y="1072"/>
                          <a:pt x="155720" y="6104"/>
                          <a:pt x="148919" y="9650"/>
                        </a:cubicBezTo>
                        <a:cubicBezTo>
                          <a:pt x="141692" y="13418"/>
                          <a:pt x="134517" y="17281"/>
                          <a:pt x="127364" y="21184"/>
                        </a:cubicBezTo>
                        <a:cubicBezTo>
                          <a:pt x="110416" y="30427"/>
                          <a:pt x="93607" y="39892"/>
                          <a:pt x="76832" y="49431"/>
                        </a:cubicBezTo>
                        <a:cubicBezTo>
                          <a:pt x="52674" y="63181"/>
                          <a:pt x="28608" y="77096"/>
                          <a:pt x="4628" y="91176"/>
                        </a:cubicBezTo>
                        <a:cubicBezTo>
                          <a:pt x="-5006" y="96825"/>
                          <a:pt x="3729" y="111874"/>
                          <a:pt x="13402" y="106186"/>
                        </a:cubicBezTo>
                        <a:cubicBezTo>
                          <a:pt x="61553" y="77869"/>
                          <a:pt x="109846" y="49435"/>
                          <a:pt x="159453" y="23735"/>
                        </a:cubicBezTo>
                        <a:cubicBezTo>
                          <a:pt x="165763" y="20467"/>
                          <a:pt x="170630" y="16560"/>
                          <a:pt x="177366" y="17825"/>
                        </a:cubicBezTo>
                        <a:cubicBezTo>
                          <a:pt x="188204" y="20065"/>
                          <a:pt x="197456" y="27059"/>
                          <a:pt x="202571" y="36872"/>
                        </a:cubicBezTo>
                        <a:cubicBezTo>
                          <a:pt x="207321" y="46166"/>
                          <a:pt x="209202" y="56661"/>
                          <a:pt x="207981" y="67027"/>
                        </a:cubicBezTo>
                        <a:cubicBezTo>
                          <a:pt x="206882" y="75492"/>
                          <a:pt x="202271" y="78117"/>
                          <a:pt x="195813" y="82489"/>
                        </a:cubicBezTo>
                        <a:cubicBezTo>
                          <a:pt x="166423" y="101559"/>
                          <a:pt x="136077" y="119109"/>
                          <a:pt x="104888" y="135072"/>
                        </a:cubicBezTo>
                        <a:cubicBezTo>
                          <a:pt x="86506" y="144897"/>
                          <a:pt x="68423" y="154953"/>
                          <a:pt x="50367" y="165387"/>
                        </a:cubicBezTo>
                        <a:cubicBezTo>
                          <a:pt x="40685" y="170980"/>
                          <a:pt x="49428" y="186008"/>
                          <a:pt x="59141" y="180397"/>
                        </a:cubicBezTo>
                        <a:close/>
                      </a:path>
                    </a:pathLst>
                  </a:custGeom>
                  <a:solidFill>
                    <a:srgbClr val="211715"/>
                  </a:solidFill>
                  <a:ln w="43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2" name="Freeform: Shape 531">
                    <a:extLst>
                      <a:ext uri="{FF2B5EF4-FFF2-40B4-BE49-F238E27FC236}">
                        <a16:creationId xmlns:a16="http://schemas.microsoft.com/office/drawing/2014/main" id="{D55DFEE9-510F-000C-ECA4-13C60CD1AAC8}"/>
                      </a:ext>
                    </a:extLst>
                  </p:cNvPr>
                  <p:cNvSpPr/>
                  <p:nvPr/>
                </p:nvSpPr>
                <p:spPr>
                  <a:xfrm>
                    <a:off x="5758534" y="1697914"/>
                    <a:ext cx="230906" cy="248205"/>
                  </a:xfrm>
                  <a:custGeom>
                    <a:avLst/>
                    <a:gdLst>
                      <a:gd name="connsiteX0" fmla="*/ 20308 w 230906"/>
                      <a:gd name="connsiteY0" fmla="*/ 43 h 248205"/>
                      <a:gd name="connsiteX1" fmla="*/ 63856 w 230906"/>
                      <a:gd name="connsiteY1" fmla="*/ 13298 h 248205"/>
                      <a:gd name="connsiteX2" fmla="*/ 208381 w 230906"/>
                      <a:gd name="connsiteY2" fmla="*/ 199989 h 248205"/>
                      <a:gd name="connsiteX3" fmla="*/ 229306 w 230906"/>
                      <a:gd name="connsiteY3" fmla="*/ 233677 h 248205"/>
                      <a:gd name="connsiteX4" fmla="*/ 231318 w 230906"/>
                      <a:gd name="connsiteY4" fmla="*/ 240274 h 248205"/>
                      <a:gd name="connsiteX5" fmla="*/ 230014 w 230906"/>
                      <a:gd name="connsiteY5" fmla="*/ 243246 h 248205"/>
                      <a:gd name="connsiteX6" fmla="*/ 220793 w 230906"/>
                      <a:gd name="connsiteY6" fmla="*/ 247874 h 248205"/>
                      <a:gd name="connsiteX7" fmla="*/ 209468 w 230906"/>
                      <a:gd name="connsiteY7" fmla="*/ 243989 h 248205"/>
                      <a:gd name="connsiteX8" fmla="*/ 439 w 230906"/>
                      <a:gd name="connsiteY8" fmla="*/ 26426 h 248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30906" h="248205">
                        <a:moveTo>
                          <a:pt x="20308" y="43"/>
                        </a:moveTo>
                        <a:cubicBezTo>
                          <a:pt x="32424" y="1077"/>
                          <a:pt x="52901" y="4880"/>
                          <a:pt x="63856" y="13298"/>
                        </a:cubicBezTo>
                        <a:cubicBezTo>
                          <a:pt x="98135" y="39602"/>
                          <a:pt x="167679" y="142856"/>
                          <a:pt x="208381" y="199989"/>
                        </a:cubicBezTo>
                        <a:cubicBezTo>
                          <a:pt x="216369" y="210558"/>
                          <a:pt x="223374" y="221835"/>
                          <a:pt x="229306" y="233677"/>
                        </a:cubicBezTo>
                        <a:cubicBezTo>
                          <a:pt x="230410" y="235719"/>
                          <a:pt x="231096" y="237962"/>
                          <a:pt x="231318" y="240274"/>
                        </a:cubicBezTo>
                        <a:cubicBezTo>
                          <a:pt x="231474" y="241430"/>
                          <a:pt x="230970" y="242577"/>
                          <a:pt x="230014" y="243246"/>
                        </a:cubicBezTo>
                        <a:cubicBezTo>
                          <a:pt x="230014" y="243246"/>
                          <a:pt x="223087" y="246723"/>
                          <a:pt x="220793" y="247874"/>
                        </a:cubicBezTo>
                        <a:cubicBezTo>
                          <a:pt x="218324" y="249113"/>
                          <a:pt x="213353" y="247144"/>
                          <a:pt x="209468" y="243989"/>
                        </a:cubicBezTo>
                        <a:cubicBezTo>
                          <a:pt x="133757" y="182445"/>
                          <a:pt x="69128" y="106934"/>
                          <a:pt x="439" y="26426"/>
                        </a:cubicBezTo>
                      </a:path>
                    </a:pathLst>
                  </a:custGeom>
                  <a:solidFill>
                    <a:srgbClr val="FFFFFF"/>
                  </a:solidFill>
                  <a:ln w="43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3" name="Freeform: Shape 532">
                    <a:extLst>
                      <a:ext uri="{FF2B5EF4-FFF2-40B4-BE49-F238E27FC236}">
                        <a16:creationId xmlns:a16="http://schemas.microsoft.com/office/drawing/2014/main" id="{91258D8F-5EC8-01DC-0484-11EB965CEB8C}"/>
                      </a:ext>
                    </a:extLst>
                  </p:cNvPr>
                  <p:cNvSpPr/>
                  <p:nvPr/>
                </p:nvSpPr>
                <p:spPr>
                  <a:xfrm>
                    <a:off x="5685222" y="1357941"/>
                    <a:ext cx="70443" cy="292014"/>
                  </a:xfrm>
                  <a:custGeom>
                    <a:avLst/>
                    <a:gdLst>
                      <a:gd name="connsiteX0" fmla="*/ 35868 w 70443"/>
                      <a:gd name="connsiteY0" fmla="*/ 285154 h 292014"/>
                      <a:gd name="connsiteX1" fmla="*/ 5179 w 70443"/>
                      <a:gd name="connsiteY1" fmla="*/ 229829 h 292014"/>
                      <a:gd name="connsiteX2" fmla="*/ 10350 w 70443"/>
                      <a:gd name="connsiteY2" fmla="*/ 36663 h 292014"/>
                      <a:gd name="connsiteX3" fmla="*/ 18098 w 70443"/>
                      <a:gd name="connsiteY3" fmla="*/ 5660 h 292014"/>
                      <a:gd name="connsiteX4" fmla="*/ 28181 w 70443"/>
                      <a:gd name="connsiteY4" fmla="*/ 89 h 292014"/>
                      <a:gd name="connsiteX5" fmla="*/ 39045 w 70443"/>
                      <a:gd name="connsiteY5" fmla="*/ 16225 h 292014"/>
                      <a:gd name="connsiteX6" fmla="*/ 70899 w 70443"/>
                      <a:gd name="connsiteY6" fmla="*/ 292090 h 292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0443" h="292014">
                        <a:moveTo>
                          <a:pt x="35868" y="285154"/>
                        </a:moveTo>
                        <a:cubicBezTo>
                          <a:pt x="27716" y="272356"/>
                          <a:pt x="7795" y="242210"/>
                          <a:pt x="5179" y="229829"/>
                        </a:cubicBezTo>
                        <a:cubicBezTo>
                          <a:pt x="-5972" y="177033"/>
                          <a:pt x="5479" y="91371"/>
                          <a:pt x="10350" y="36663"/>
                        </a:cubicBezTo>
                        <a:cubicBezTo>
                          <a:pt x="11736" y="26066"/>
                          <a:pt x="14335" y="15663"/>
                          <a:pt x="18098" y="5660"/>
                        </a:cubicBezTo>
                        <a:cubicBezTo>
                          <a:pt x="18098" y="5660"/>
                          <a:pt x="27776" y="133"/>
                          <a:pt x="28181" y="89"/>
                        </a:cubicBezTo>
                        <a:cubicBezTo>
                          <a:pt x="32774" y="-345"/>
                          <a:pt x="37350" y="9441"/>
                          <a:pt x="39045" y="16225"/>
                        </a:cubicBezTo>
                        <a:cubicBezTo>
                          <a:pt x="63524" y="114985"/>
                          <a:pt x="67192" y="200830"/>
                          <a:pt x="70899" y="292090"/>
                        </a:cubicBezTo>
                      </a:path>
                    </a:pathLst>
                  </a:custGeom>
                  <a:solidFill>
                    <a:srgbClr val="FFFFFF"/>
                  </a:solidFill>
                  <a:ln w="43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4" name="Freeform: Shape 533">
                    <a:extLst>
                      <a:ext uri="{FF2B5EF4-FFF2-40B4-BE49-F238E27FC236}">
                        <a16:creationId xmlns:a16="http://schemas.microsoft.com/office/drawing/2014/main" id="{E46D1DC9-9D0A-171D-31FE-BADB339B1F88}"/>
                      </a:ext>
                    </a:extLst>
                  </p:cNvPr>
                  <p:cNvSpPr/>
                  <p:nvPr/>
                </p:nvSpPr>
                <p:spPr>
                  <a:xfrm>
                    <a:off x="5527149" y="1666204"/>
                    <a:ext cx="203894" cy="91357"/>
                  </a:xfrm>
                  <a:custGeom>
                    <a:avLst/>
                    <a:gdLst>
                      <a:gd name="connsiteX0" fmla="*/ 179383 w 203894"/>
                      <a:gd name="connsiteY0" fmla="*/ 54 h 91357"/>
                      <a:gd name="connsiteX1" fmla="*/ 34471 w 203894"/>
                      <a:gd name="connsiteY1" fmla="*/ 48848 h 91357"/>
                      <a:gd name="connsiteX2" fmla="*/ 4695 w 203894"/>
                      <a:gd name="connsiteY2" fmla="*/ 67100 h 91357"/>
                      <a:gd name="connsiteX3" fmla="*/ 2400 w 203894"/>
                      <a:gd name="connsiteY3" fmla="*/ 81352 h 91357"/>
                      <a:gd name="connsiteX4" fmla="*/ 2704 w 203894"/>
                      <a:gd name="connsiteY4" fmla="*/ 81753 h 91357"/>
                      <a:gd name="connsiteX5" fmla="*/ 7810 w 203894"/>
                      <a:gd name="connsiteY5" fmla="*/ 85378 h 91357"/>
                      <a:gd name="connsiteX6" fmla="*/ 34463 w 203894"/>
                      <a:gd name="connsiteY6" fmla="*/ 90675 h 91357"/>
                      <a:gd name="connsiteX7" fmla="*/ 193181 w 203894"/>
                      <a:gd name="connsiteY7" fmla="*/ 78985 h 91357"/>
                      <a:gd name="connsiteX8" fmla="*/ 204284 w 203894"/>
                      <a:gd name="connsiteY8" fmla="*/ 46801 h 913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3894" h="91357">
                        <a:moveTo>
                          <a:pt x="179383" y="54"/>
                        </a:moveTo>
                        <a:cubicBezTo>
                          <a:pt x="133093" y="6408"/>
                          <a:pt x="55357" y="36993"/>
                          <a:pt x="34471" y="48848"/>
                        </a:cubicBezTo>
                        <a:cubicBezTo>
                          <a:pt x="24168" y="54291"/>
                          <a:pt x="14220" y="60388"/>
                          <a:pt x="4695" y="67100"/>
                        </a:cubicBezTo>
                        <a:cubicBezTo>
                          <a:pt x="123" y="70402"/>
                          <a:pt x="-903" y="76783"/>
                          <a:pt x="2400" y="81352"/>
                        </a:cubicBezTo>
                        <a:cubicBezTo>
                          <a:pt x="2496" y="81489"/>
                          <a:pt x="2600" y="81622"/>
                          <a:pt x="2704" y="81753"/>
                        </a:cubicBezTo>
                        <a:cubicBezTo>
                          <a:pt x="4090" y="83353"/>
                          <a:pt x="5842" y="84596"/>
                          <a:pt x="7810" y="85378"/>
                        </a:cubicBezTo>
                        <a:cubicBezTo>
                          <a:pt x="16267" y="88851"/>
                          <a:pt x="25319" y="90650"/>
                          <a:pt x="34463" y="90675"/>
                        </a:cubicBezTo>
                        <a:cubicBezTo>
                          <a:pt x="80058" y="93091"/>
                          <a:pt x="153165" y="89654"/>
                          <a:pt x="193181" y="78985"/>
                        </a:cubicBezTo>
                        <a:cubicBezTo>
                          <a:pt x="202811" y="76417"/>
                          <a:pt x="204801" y="61207"/>
                          <a:pt x="204284" y="46801"/>
                        </a:cubicBezTo>
                      </a:path>
                    </a:pathLst>
                  </a:custGeom>
                  <a:solidFill>
                    <a:srgbClr val="FFFFFF"/>
                  </a:solidFill>
                  <a:ln w="43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5" name="Freeform: Shape 534">
                    <a:extLst>
                      <a:ext uri="{FF2B5EF4-FFF2-40B4-BE49-F238E27FC236}">
                        <a16:creationId xmlns:a16="http://schemas.microsoft.com/office/drawing/2014/main" id="{531953F2-B747-2F37-E1BF-BAB4A3B69AE5}"/>
                      </a:ext>
                    </a:extLst>
                  </p:cNvPr>
                  <p:cNvSpPr/>
                  <p:nvPr/>
                </p:nvSpPr>
                <p:spPr>
                  <a:xfrm>
                    <a:off x="5750189" y="1689223"/>
                    <a:ext cx="247766" cy="265574"/>
                  </a:xfrm>
                  <a:custGeom>
                    <a:avLst/>
                    <a:gdLst>
                      <a:gd name="connsiteX0" fmla="*/ 28652 w 247766"/>
                      <a:gd name="connsiteY0" fmla="*/ 17426 h 265574"/>
                      <a:gd name="connsiteX1" fmla="*/ 59133 w 247766"/>
                      <a:gd name="connsiteY1" fmla="*/ 24475 h 265574"/>
                      <a:gd name="connsiteX2" fmla="*/ 76133 w 247766"/>
                      <a:gd name="connsiteY2" fmla="*/ 37034 h 265574"/>
                      <a:gd name="connsiteX3" fmla="*/ 111190 w 247766"/>
                      <a:gd name="connsiteY3" fmla="*/ 77401 h 265574"/>
                      <a:gd name="connsiteX4" fmla="*/ 189009 w 247766"/>
                      <a:gd name="connsiteY4" fmla="*/ 184423 h 265574"/>
                      <a:gd name="connsiteX5" fmla="*/ 207791 w 247766"/>
                      <a:gd name="connsiteY5" fmla="*/ 211053 h 265574"/>
                      <a:gd name="connsiteX6" fmla="*/ 220463 w 247766"/>
                      <a:gd name="connsiteY6" fmla="*/ 229448 h 265574"/>
                      <a:gd name="connsiteX7" fmla="*/ 227034 w 247766"/>
                      <a:gd name="connsiteY7" fmla="*/ 240565 h 265574"/>
                      <a:gd name="connsiteX8" fmla="*/ 230819 w 247766"/>
                      <a:gd name="connsiteY8" fmla="*/ 250321 h 265574"/>
                      <a:gd name="connsiteX9" fmla="*/ 232005 w 247766"/>
                      <a:gd name="connsiteY9" fmla="*/ 245936 h 265574"/>
                      <a:gd name="connsiteX10" fmla="*/ 231783 w 247766"/>
                      <a:gd name="connsiteY10" fmla="*/ 245536 h 265574"/>
                      <a:gd name="connsiteX11" fmla="*/ 227438 w 247766"/>
                      <a:gd name="connsiteY11" fmla="*/ 247709 h 265574"/>
                      <a:gd name="connsiteX12" fmla="*/ 225495 w 247766"/>
                      <a:gd name="connsiteY12" fmla="*/ 248683 h 265574"/>
                      <a:gd name="connsiteX13" fmla="*/ 226999 w 247766"/>
                      <a:gd name="connsiteY13" fmla="*/ 248100 h 265574"/>
                      <a:gd name="connsiteX14" fmla="*/ 221749 w 247766"/>
                      <a:gd name="connsiteY14" fmla="*/ 244706 h 265574"/>
                      <a:gd name="connsiteX15" fmla="*/ 197687 w 247766"/>
                      <a:gd name="connsiteY15" fmla="*/ 224234 h 265574"/>
                      <a:gd name="connsiteX16" fmla="*/ 152057 w 247766"/>
                      <a:gd name="connsiteY16" fmla="*/ 181342 h 265574"/>
                      <a:gd name="connsiteX17" fmla="*/ 64274 w 247766"/>
                      <a:gd name="connsiteY17" fmla="*/ 86362 h 265574"/>
                      <a:gd name="connsiteX18" fmla="*/ 14933 w 247766"/>
                      <a:gd name="connsiteY18" fmla="*/ 28959 h 265574"/>
                      <a:gd name="connsiteX19" fmla="*/ 2643 w 247766"/>
                      <a:gd name="connsiteY19" fmla="*/ 41249 h 265574"/>
                      <a:gd name="connsiteX20" fmla="*/ 111920 w 247766"/>
                      <a:gd name="connsiteY20" fmla="*/ 165010 h 265574"/>
                      <a:gd name="connsiteX21" fmla="*/ 167597 w 247766"/>
                      <a:gd name="connsiteY21" fmla="*/ 220414 h 265574"/>
                      <a:gd name="connsiteX22" fmla="*/ 196966 w 247766"/>
                      <a:gd name="connsiteY22" fmla="*/ 246570 h 265574"/>
                      <a:gd name="connsiteX23" fmla="*/ 227168 w 247766"/>
                      <a:gd name="connsiteY23" fmla="*/ 265618 h 265574"/>
                      <a:gd name="connsiteX24" fmla="*/ 239545 w 247766"/>
                      <a:gd name="connsiteY24" fmla="*/ 261042 h 265574"/>
                      <a:gd name="connsiteX25" fmla="*/ 248206 w 247766"/>
                      <a:gd name="connsiteY25" fmla="*/ 250308 h 265574"/>
                      <a:gd name="connsiteX26" fmla="*/ 242991 w 247766"/>
                      <a:gd name="connsiteY26" fmla="*/ 233529 h 265574"/>
                      <a:gd name="connsiteX27" fmla="*/ 232209 w 247766"/>
                      <a:gd name="connsiteY27" fmla="*/ 215673 h 265574"/>
                      <a:gd name="connsiteX28" fmla="*/ 197231 w 247766"/>
                      <a:gd name="connsiteY28" fmla="*/ 165945 h 265574"/>
                      <a:gd name="connsiteX29" fmla="*/ 122598 w 247766"/>
                      <a:gd name="connsiteY29" fmla="*/ 63986 h 265574"/>
                      <a:gd name="connsiteX30" fmla="*/ 86016 w 247766"/>
                      <a:gd name="connsiteY30" fmla="*/ 22432 h 265574"/>
                      <a:gd name="connsiteX31" fmla="*/ 62983 w 247766"/>
                      <a:gd name="connsiteY31" fmla="*/ 7396 h 265574"/>
                      <a:gd name="connsiteX32" fmla="*/ 28652 w 247766"/>
                      <a:gd name="connsiteY32" fmla="*/ 43 h 265574"/>
                      <a:gd name="connsiteX33" fmla="*/ 19961 w 247766"/>
                      <a:gd name="connsiteY33" fmla="*/ 8735 h 265574"/>
                      <a:gd name="connsiteX34" fmla="*/ 28652 w 247766"/>
                      <a:gd name="connsiteY34" fmla="*/ 17426 h 2655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247766" h="265574">
                        <a:moveTo>
                          <a:pt x="28652" y="17426"/>
                        </a:moveTo>
                        <a:cubicBezTo>
                          <a:pt x="39117" y="18176"/>
                          <a:pt x="49403" y="20554"/>
                          <a:pt x="59133" y="24475"/>
                        </a:cubicBezTo>
                        <a:cubicBezTo>
                          <a:pt x="65543" y="27547"/>
                          <a:pt x="71314" y="31809"/>
                          <a:pt x="76133" y="37034"/>
                        </a:cubicBezTo>
                        <a:cubicBezTo>
                          <a:pt x="88680" y="49716"/>
                          <a:pt x="100391" y="63201"/>
                          <a:pt x="111190" y="77401"/>
                        </a:cubicBezTo>
                        <a:cubicBezTo>
                          <a:pt x="138494" y="112036"/>
                          <a:pt x="163665" y="148345"/>
                          <a:pt x="189009" y="184423"/>
                        </a:cubicBezTo>
                        <a:cubicBezTo>
                          <a:pt x="195253" y="193310"/>
                          <a:pt x="201516" y="202183"/>
                          <a:pt x="207791" y="211053"/>
                        </a:cubicBezTo>
                        <a:cubicBezTo>
                          <a:pt x="212106" y="217137"/>
                          <a:pt x="216448" y="223178"/>
                          <a:pt x="220463" y="229448"/>
                        </a:cubicBezTo>
                        <a:cubicBezTo>
                          <a:pt x="222783" y="233077"/>
                          <a:pt x="225000" y="236767"/>
                          <a:pt x="227034" y="240565"/>
                        </a:cubicBezTo>
                        <a:cubicBezTo>
                          <a:pt x="229180" y="243398"/>
                          <a:pt x="230493" y="246779"/>
                          <a:pt x="230819" y="250321"/>
                        </a:cubicBezTo>
                        <a:lnTo>
                          <a:pt x="232005" y="245936"/>
                        </a:lnTo>
                        <a:cubicBezTo>
                          <a:pt x="232853" y="244076"/>
                          <a:pt x="234552" y="244141"/>
                          <a:pt x="231783" y="245536"/>
                        </a:cubicBezTo>
                        <a:lnTo>
                          <a:pt x="227438" y="247709"/>
                        </a:lnTo>
                        <a:cubicBezTo>
                          <a:pt x="226803" y="248026"/>
                          <a:pt x="226134" y="248426"/>
                          <a:pt x="225495" y="248683"/>
                        </a:cubicBezTo>
                        <a:cubicBezTo>
                          <a:pt x="225695" y="248604"/>
                          <a:pt x="227490" y="248461"/>
                          <a:pt x="226999" y="248100"/>
                        </a:cubicBezTo>
                        <a:cubicBezTo>
                          <a:pt x="225334" y="246870"/>
                          <a:pt x="223405" y="246062"/>
                          <a:pt x="221749" y="244706"/>
                        </a:cubicBezTo>
                        <a:cubicBezTo>
                          <a:pt x="213592" y="238044"/>
                          <a:pt x="205575" y="231217"/>
                          <a:pt x="197687" y="224234"/>
                        </a:cubicBezTo>
                        <a:cubicBezTo>
                          <a:pt x="182042" y="210423"/>
                          <a:pt x="166867" y="196069"/>
                          <a:pt x="152057" y="181342"/>
                        </a:cubicBezTo>
                        <a:cubicBezTo>
                          <a:pt x="121507" y="150922"/>
                          <a:pt x="92586" y="118863"/>
                          <a:pt x="64274" y="86362"/>
                        </a:cubicBezTo>
                        <a:cubicBezTo>
                          <a:pt x="47691" y="67345"/>
                          <a:pt x="31312" y="48150"/>
                          <a:pt x="14933" y="28959"/>
                        </a:cubicBezTo>
                        <a:cubicBezTo>
                          <a:pt x="7663" y="20433"/>
                          <a:pt x="-4584" y="32779"/>
                          <a:pt x="2643" y="41249"/>
                        </a:cubicBezTo>
                        <a:cubicBezTo>
                          <a:pt x="38361" y="83111"/>
                          <a:pt x="74078" y="125030"/>
                          <a:pt x="111920" y="165010"/>
                        </a:cubicBezTo>
                        <a:cubicBezTo>
                          <a:pt x="129920" y="184027"/>
                          <a:pt x="148424" y="202592"/>
                          <a:pt x="167597" y="220414"/>
                        </a:cubicBezTo>
                        <a:cubicBezTo>
                          <a:pt x="177206" y="229335"/>
                          <a:pt x="186997" y="238057"/>
                          <a:pt x="196966" y="246570"/>
                        </a:cubicBezTo>
                        <a:cubicBezTo>
                          <a:pt x="205131" y="253524"/>
                          <a:pt x="215531" y="265574"/>
                          <a:pt x="227168" y="265618"/>
                        </a:cubicBezTo>
                        <a:cubicBezTo>
                          <a:pt x="231597" y="265079"/>
                          <a:pt x="235834" y="263514"/>
                          <a:pt x="239545" y="261042"/>
                        </a:cubicBezTo>
                        <a:cubicBezTo>
                          <a:pt x="244277" y="259460"/>
                          <a:pt x="247658" y="255271"/>
                          <a:pt x="248206" y="250308"/>
                        </a:cubicBezTo>
                        <a:cubicBezTo>
                          <a:pt x="248054" y="244341"/>
                          <a:pt x="246246" y="238531"/>
                          <a:pt x="242991" y="233529"/>
                        </a:cubicBezTo>
                        <a:cubicBezTo>
                          <a:pt x="239745" y="227371"/>
                          <a:pt x="236147" y="221409"/>
                          <a:pt x="232209" y="215673"/>
                        </a:cubicBezTo>
                        <a:cubicBezTo>
                          <a:pt x="220910" y="198876"/>
                          <a:pt x="208877" y="182511"/>
                          <a:pt x="197231" y="165945"/>
                        </a:cubicBezTo>
                        <a:cubicBezTo>
                          <a:pt x="173008" y="131505"/>
                          <a:pt x="148724" y="97022"/>
                          <a:pt x="122598" y="63986"/>
                        </a:cubicBezTo>
                        <a:cubicBezTo>
                          <a:pt x="111451" y="49247"/>
                          <a:pt x="99222" y="35357"/>
                          <a:pt x="86016" y="22432"/>
                        </a:cubicBezTo>
                        <a:cubicBezTo>
                          <a:pt x="79393" y="15967"/>
                          <a:pt x="71566" y="10859"/>
                          <a:pt x="62983" y="7396"/>
                        </a:cubicBezTo>
                        <a:cubicBezTo>
                          <a:pt x="51941" y="3352"/>
                          <a:pt x="40381" y="877"/>
                          <a:pt x="28652" y="43"/>
                        </a:cubicBezTo>
                        <a:cubicBezTo>
                          <a:pt x="23868" y="79"/>
                          <a:pt x="19996" y="3949"/>
                          <a:pt x="19961" y="8735"/>
                        </a:cubicBezTo>
                        <a:cubicBezTo>
                          <a:pt x="20061" y="13493"/>
                          <a:pt x="23894" y="17327"/>
                          <a:pt x="28652" y="17426"/>
                        </a:cubicBezTo>
                        <a:close/>
                      </a:path>
                    </a:pathLst>
                  </a:custGeom>
                  <a:solidFill>
                    <a:srgbClr val="211715"/>
                  </a:solidFill>
                  <a:ln w="43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6" name="Freeform: Shape 535">
                    <a:extLst>
                      <a:ext uri="{FF2B5EF4-FFF2-40B4-BE49-F238E27FC236}">
                        <a16:creationId xmlns:a16="http://schemas.microsoft.com/office/drawing/2014/main" id="{B2DECD92-98CC-7783-B4B3-78D4B5158324}"/>
                      </a:ext>
                    </a:extLst>
                  </p:cNvPr>
                  <p:cNvSpPr/>
                  <p:nvPr/>
                </p:nvSpPr>
                <p:spPr>
                  <a:xfrm>
                    <a:off x="5676523" y="1349358"/>
                    <a:ext cx="87833" cy="308973"/>
                  </a:xfrm>
                  <a:custGeom>
                    <a:avLst/>
                    <a:gdLst>
                      <a:gd name="connsiteX0" fmla="*/ 52072 w 87833"/>
                      <a:gd name="connsiteY0" fmla="*/ 289347 h 308973"/>
                      <a:gd name="connsiteX1" fmla="*/ 27623 w 87833"/>
                      <a:gd name="connsiteY1" fmla="*/ 249015 h 308973"/>
                      <a:gd name="connsiteX2" fmla="*/ 18536 w 87833"/>
                      <a:gd name="connsiteY2" fmla="*/ 206453 h 308973"/>
                      <a:gd name="connsiteX3" fmla="*/ 23625 w 87833"/>
                      <a:gd name="connsiteY3" fmla="*/ 87785 h 308973"/>
                      <a:gd name="connsiteX4" fmla="*/ 29040 w 87833"/>
                      <a:gd name="connsiteY4" fmla="*/ 37779 h 308973"/>
                      <a:gd name="connsiteX5" fmla="*/ 34342 w 87833"/>
                      <a:gd name="connsiteY5" fmla="*/ 18310 h 308973"/>
                      <a:gd name="connsiteX6" fmla="*/ 34037 w 87833"/>
                      <a:gd name="connsiteY6" fmla="*/ 18984 h 308973"/>
                      <a:gd name="connsiteX7" fmla="*/ 31269 w 87833"/>
                      <a:gd name="connsiteY7" fmla="*/ 21682 h 308973"/>
                      <a:gd name="connsiteX8" fmla="*/ 31578 w 87833"/>
                      <a:gd name="connsiteY8" fmla="*/ 21509 h 308973"/>
                      <a:gd name="connsiteX9" fmla="*/ 34698 w 87833"/>
                      <a:gd name="connsiteY9" fmla="*/ 19744 h 308973"/>
                      <a:gd name="connsiteX10" fmla="*/ 38744 w 87833"/>
                      <a:gd name="connsiteY10" fmla="*/ 17485 h 308973"/>
                      <a:gd name="connsiteX11" fmla="*/ 40182 w 87833"/>
                      <a:gd name="connsiteY11" fmla="*/ 16702 h 308973"/>
                      <a:gd name="connsiteX12" fmla="*/ 34785 w 87833"/>
                      <a:gd name="connsiteY12" fmla="*/ 16850 h 308973"/>
                      <a:gd name="connsiteX13" fmla="*/ 37688 w 87833"/>
                      <a:gd name="connsiteY13" fmla="*/ 21900 h 308973"/>
                      <a:gd name="connsiteX14" fmla="*/ 39352 w 87833"/>
                      <a:gd name="connsiteY14" fmla="*/ 27115 h 308973"/>
                      <a:gd name="connsiteX15" fmla="*/ 43794 w 87833"/>
                      <a:gd name="connsiteY15" fmla="*/ 45875 h 308973"/>
                      <a:gd name="connsiteX16" fmla="*/ 51090 w 87833"/>
                      <a:gd name="connsiteY16" fmla="*/ 81553 h 308973"/>
                      <a:gd name="connsiteX17" fmla="*/ 61037 w 87833"/>
                      <a:gd name="connsiteY17" fmla="*/ 149151 h 308973"/>
                      <a:gd name="connsiteX18" fmla="*/ 70898 w 87833"/>
                      <a:gd name="connsiteY18" fmla="*/ 300668 h 308973"/>
                      <a:gd name="connsiteX19" fmla="*/ 88280 w 87833"/>
                      <a:gd name="connsiteY19" fmla="*/ 300668 h 308973"/>
                      <a:gd name="connsiteX20" fmla="*/ 79155 w 87833"/>
                      <a:gd name="connsiteY20" fmla="*/ 155913 h 308973"/>
                      <a:gd name="connsiteX21" fmla="*/ 68755 w 87833"/>
                      <a:gd name="connsiteY21" fmla="*/ 81953 h 308973"/>
                      <a:gd name="connsiteX22" fmla="*/ 61011 w 87833"/>
                      <a:gd name="connsiteY22" fmla="*/ 43320 h 308973"/>
                      <a:gd name="connsiteX23" fmla="*/ 50508 w 87833"/>
                      <a:gd name="connsiteY23" fmla="*/ 8989 h 308973"/>
                      <a:gd name="connsiteX24" fmla="*/ 40104 w 87833"/>
                      <a:gd name="connsiteY24" fmla="*/ 297 h 308973"/>
                      <a:gd name="connsiteX25" fmla="*/ 29540 w 87833"/>
                      <a:gd name="connsiteY25" fmla="*/ 2670 h 308973"/>
                      <a:gd name="connsiteX26" fmla="*/ 17576 w 87833"/>
                      <a:gd name="connsiteY26" fmla="*/ 13652 h 308973"/>
                      <a:gd name="connsiteX27" fmla="*/ 8724 w 87833"/>
                      <a:gd name="connsiteY27" fmla="*/ 62484 h 308973"/>
                      <a:gd name="connsiteX28" fmla="*/ 506 w 87833"/>
                      <a:gd name="connsiteY28" fmla="*/ 188688 h 308973"/>
                      <a:gd name="connsiteX29" fmla="*/ 2492 w 87833"/>
                      <a:gd name="connsiteY29" fmla="*/ 221654 h 308973"/>
                      <a:gd name="connsiteX30" fmla="*/ 8411 w 87833"/>
                      <a:gd name="connsiteY30" fmla="*/ 248950 h 308973"/>
                      <a:gd name="connsiteX31" fmla="*/ 37062 w 87833"/>
                      <a:gd name="connsiteY31" fmla="*/ 298126 h 308973"/>
                      <a:gd name="connsiteX32" fmla="*/ 52072 w 87833"/>
                      <a:gd name="connsiteY32" fmla="*/ 289352 h 3089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87833" h="308973">
                        <a:moveTo>
                          <a:pt x="52072" y="289347"/>
                        </a:moveTo>
                        <a:cubicBezTo>
                          <a:pt x="43624" y="276106"/>
                          <a:pt x="34898" y="262960"/>
                          <a:pt x="27623" y="249015"/>
                        </a:cubicBezTo>
                        <a:cubicBezTo>
                          <a:pt x="20779" y="235895"/>
                          <a:pt x="19449" y="221315"/>
                          <a:pt x="18536" y="206453"/>
                        </a:cubicBezTo>
                        <a:cubicBezTo>
                          <a:pt x="16111" y="166907"/>
                          <a:pt x="19840" y="127109"/>
                          <a:pt x="23625" y="87785"/>
                        </a:cubicBezTo>
                        <a:cubicBezTo>
                          <a:pt x="25224" y="71271"/>
                          <a:pt x="25602" y="53958"/>
                          <a:pt x="29040" y="37779"/>
                        </a:cubicBezTo>
                        <a:cubicBezTo>
                          <a:pt x="30422" y="31291"/>
                          <a:pt x="33290" y="24798"/>
                          <a:pt x="34342" y="18310"/>
                        </a:cubicBezTo>
                        <a:cubicBezTo>
                          <a:pt x="34585" y="16798"/>
                          <a:pt x="34342" y="18697"/>
                          <a:pt x="34037" y="18984"/>
                        </a:cubicBezTo>
                        <a:lnTo>
                          <a:pt x="31269" y="21682"/>
                        </a:lnTo>
                        <a:lnTo>
                          <a:pt x="31578" y="21509"/>
                        </a:lnTo>
                        <a:cubicBezTo>
                          <a:pt x="32695" y="21069"/>
                          <a:pt x="33746" y="20475"/>
                          <a:pt x="34698" y="19744"/>
                        </a:cubicBezTo>
                        <a:cubicBezTo>
                          <a:pt x="36041" y="18984"/>
                          <a:pt x="37388" y="18223"/>
                          <a:pt x="38744" y="17485"/>
                        </a:cubicBezTo>
                        <a:cubicBezTo>
                          <a:pt x="39248" y="17269"/>
                          <a:pt x="39730" y="17007"/>
                          <a:pt x="40182" y="16702"/>
                        </a:cubicBezTo>
                        <a:cubicBezTo>
                          <a:pt x="42399" y="14768"/>
                          <a:pt x="34159" y="14412"/>
                          <a:pt x="34785" y="16850"/>
                        </a:cubicBezTo>
                        <a:cubicBezTo>
                          <a:pt x="35654" y="18587"/>
                          <a:pt x="36623" y="20273"/>
                          <a:pt x="37688" y="21900"/>
                        </a:cubicBezTo>
                        <a:cubicBezTo>
                          <a:pt x="38357" y="23599"/>
                          <a:pt x="38913" y="25341"/>
                          <a:pt x="39352" y="27115"/>
                        </a:cubicBezTo>
                        <a:cubicBezTo>
                          <a:pt x="41008" y="33316"/>
                          <a:pt x="42394" y="39613"/>
                          <a:pt x="43794" y="45875"/>
                        </a:cubicBezTo>
                        <a:cubicBezTo>
                          <a:pt x="46462" y="57716"/>
                          <a:pt x="48895" y="69608"/>
                          <a:pt x="51090" y="81553"/>
                        </a:cubicBezTo>
                        <a:cubicBezTo>
                          <a:pt x="55210" y="103960"/>
                          <a:pt x="58525" y="126492"/>
                          <a:pt x="61037" y="149151"/>
                        </a:cubicBezTo>
                        <a:cubicBezTo>
                          <a:pt x="66687" y="199478"/>
                          <a:pt x="68860" y="250093"/>
                          <a:pt x="70898" y="300668"/>
                        </a:cubicBezTo>
                        <a:cubicBezTo>
                          <a:pt x="71332" y="311815"/>
                          <a:pt x="88715" y="311871"/>
                          <a:pt x="88280" y="300668"/>
                        </a:cubicBezTo>
                        <a:cubicBezTo>
                          <a:pt x="86316" y="252357"/>
                          <a:pt x="84274" y="204015"/>
                          <a:pt x="79155" y="155913"/>
                        </a:cubicBezTo>
                        <a:cubicBezTo>
                          <a:pt x="76521" y="131142"/>
                          <a:pt x="73127" y="106463"/>
                          <a:pt x="68755" y="81953"/>
                        </a:cubicBezTo>
                        <a:cubicBezTo>
                          <a:pt x="66439" y="69020"/>
                          <a:pt x="63858" y="56143"/>
                          <a:pt x="61011" y="43320"/>
                        </a:cubicBezTo>
                        <a:cubicBezTo>
                          <a:pt x="58486" y="31995"/>
                          <a:pt x="56870" y="18984"/>
                          <a:pt x="50508" y="8989"/>
                        </a:cubicBezTo>
                        <a:cubicBezTo>
                          <a:pt x="48278" y="4868"/>
                          <a:pt x="44554" y="1758"/>
                          <a:pt x="40104" y="297"/>
                        </a:cubicBezTo>
                        <a:cubicBezTo>
                          <a:pt x="36406" y="-371"/>
                          <a:pt x="32595" y="484"/>
                          <a:pt x="29540" y="2670"/>
                        </a:cubicBezTo>
                        <a:cubicBezTo>
                          <a:pt x="24142" y="5634"/>
                          <a:pt x="19823" y="7563"/>
                          <a:pt x="17576" y="13652"/>
                        </a:cubicBezTo>
                        <a:cubicBezTo>
                          <a:pt x="11757" y="29400"/>
                          <a:pt x="10345" y="45932"/>
                          <a:pt x="8724" y="62484"/>
                        </a:cubicBezTo>
                        <a:cubicBezTo>
                          <a:pt x="4626" y="104407"/>
                          <a:pt x="-89" y="146495"/>
                          <a:pt x="506" y="188688"/>
                        </a:cubicBezTo>
                        <a:cubicBezTo>
                          <a:pt x="597" y="199704"/>
                          <a:pt x="1258" y="210708"/>
                          <a:pt x="2492" y="221654"/>
                        </a:cubicBezTo>
                        <a:cubicBezTo>
                          <a:pt x="3144" y="230990"/>
                          <a:pt x="5139" y="240182"/>
                          <a:pt x="8411" y="248950"/>
                        </a:cubicBezTo>
                        <a:cubicBezTo>
                          <a:pt x="15842" y="266367"/>
                          <a:pt x="26915" y="282220"/>
                          <a:pt x="37062" y="298126"/>
                        </a:cubicBezTo>
                        <a:cubicBezTo>
                          <a:pt x="43063" y="307530"/>
                          <a:pt x="58117" y="298821"/>
                          <a:pt x="52072" y="289352"/>
                        </a:cubicBezTo>
                        <a:close/>
                      </a:path>
                    </a:pathLst>
                  </a:custGeom>
                  <a:solidFill>
                    <a:srgbClr val="211715"/>
                  </a:solidFill>
                  <a:ln w="43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7" name="Freeform: Shape 536">
                    <a:extLst>
                      <a:ext uri="{FF2B5EF4-FFF2-40B4-BE49-F238E27FC236}">
                        <a16:creationId xmlns:a16="http://schemas.microsoft.com/office/drawing/2014/main" id="{E3BC750A-2B3E-7488-A3F5-9DF5FF92A807}"/>
                      </a:ext>
                    </a:extLst>
                  </p:cNvPr>
                  <p:cNvSpPr/>
                  <p:nvPr/>
                </p:nvSpPr>
                <p:spPr>
                  <a:xfrm>
                    <a:off x="5518394" y="1657552"/>
                    <a:ext cx="221501" cy="108781"/>
                  </a:xfrm>
                  <a:custGeom>
                    <a:avLst/>
                    <a:gdLst>
                      <a:gd name="connsiteX0" fmla="*/ 185830 w 221501"/>
                      <a:gd name="connsiteY0" fmla="*/ 327 h 108781"/>
                      <a:gd name="connsiteX1" fmla="*/ 98134 w 221501"/>
                      <a:gd name="connsiteY1" fmla="*/ 24724 h 108781"/>
                      <a:gd name="connsiteX2" fmla="*/ 27477 w 221501"/>
                      <a:gd name="connsiteY2" fmla="*/ 56504 h 108781"/>
                      <a:gd name="connsiteX3" fmla="*/ 464 w 221501"/>
                      <a:gd name="connsiteY3" fmla="*/ 84160 h 108781"/>
                      <a:gd name="connsiteX4" fmla="*/ 45907 w 221501"/>
                      <a:gd name="connsiteY4" fmla="*/ 108170 h 108781"/>
                      <a:gd name="connsiteX5" fmla="*/ 145537 w 221501"/>
                      <a:gd name="connsiteY5" fmla="*/ 105428 h 108781"/>
                      <a:gd name="connsiteX6" fmla="*/ 198190 w 221501"/>
                      <a:gd name="connsiteY6" fmla="*/ 97541 h 108781"/>
                      <a:gd name="connsiteX7" fmla="*/ 217111 w 221501"/>
                      <a:gd name="connsiteY7" fmla="*/ 84982 h 108781"/>
                      <a:gd name="connsiteX8" fmla="*/ 221730 w 221501"/>
                      <a:gd name="connsiteY8" fmla="*/ 55470 h 108781"/>
                      <a:gd name="connsiteX9" fmla="*/ 204347 w 221501"/>
                      <a:gd name="connsiteY9" fmla="*/ 55470 h 108781"/>
                      <a:gd name="connsiteX10" fmla="*/ 202101 w 221501"/>
                      <a:gd name="connsiteY10" fmla="*/ 76208 h 108781"/>
                      <a:gd name="connsiteX11" fmla="*/ 189728 w 221501"/>
                      <a:gd name="connsiteY11" fmla="*/ 81631 h 108781"/>
                      <a:gd name="connsiteX12" fmla="*/ 149622 w 221501"/>
                      <a:gd name="connsiteY12" fmla="*/ 87641 h 108781"/>
                      <a:gd name="connsiteX13" fmla="*/ 58692 w 221501"/>
                      <a:gd name="connsiteY13" fmla="*/ 91226 h 108781"/>
                      <a:gd name="connsiteX14" fmla="*/ 38928 w 221501"/>
                      <a:gd name="connsiteY14" fmla="*/ 90388 h 108781"/>
                      <a:gd name="connsiteX15" fmla="*/ 28064 w 221501"/>
                      <a:gd name="connsiteY15" fmla="*/ 88806 h 108781"/>
                      <a:gd name="connsiteX16" fmla="*/ 17891 w 221501"/>
                      <a:gd name="connsiteY16" fmla="*/ 84312 h 108781"/>
                      <a:gd name="connsiteX17" fmla="*/ 25496 w 221501"/>
                      <a:gd name="connsiteY17" fmla="*/ 78007 h 108781"/>
                      <a:gd name="connsiteX18" fmla="*/ 42348 w 221501"/>
                      <a:gd name="connsiteY18" fmla="*/ 68012 h 108781"/>
                      <a:gd name="connsiteX19" fmla="*/ 102067 w 221501"/>
                      <a:gd name="connsiteY19" fmla="*/ 41750 h 108781"/>
                      <a:gd name="connsiteX20" fmla="*/ 190467 w 221501"/>
                      <a:gd name="connsiteY20" fmla="*/ 17093 h 108781"/>
                      <a:gd name="connsiteX21" fmla="*/ 196551 w 221501"/>
                      <a:gd name="connsiteY21" fmla="*/ 6403 h 108781"/>
                      <a:gd name="connsiteX22" fmla="*/ 185861 w 221501"/>
                      <a:gd name="connsiteY22" fmla="*/ 319 h 1087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21501" h="108781">
                        <a:moveTo>
                          <a:pt x="185830" y="327"/>
                        </a:moveTo>
                        <a:cubicBezTo>
                          <a:pt x="155845" y="4551"/>
                          <a:pt x="126481" y="14364"/>
                          <a:pt x="98134" y="24724"/>
                        </a:cubicBezTo>
                        <a:cubicBezTo>
                          <a:pt x="73685" y="33204"/>
                          <a:pt x="50040" y="43839"/>
                          <a:pt x="27477" y="56504"/>
                        </a:cubicBezTo>
                        <a:cubicBezTo>
                          <a:pt x="17048" y="62588"/>
                          <a:pt x="373" y="69976"/>
                          <a:pt x="464" y="84160"/>
                        </a:cubicBezTo>
                        <a:cubicBezTo>
                          <a:pt x="603" y="105658"/>
                          <a:pt x="30350" y="107440"/>
                          <a:pt x="45907" y="108170"/>
                        </a:cubicBezTo>
                        <a:cubicBezTo>
                          <a:pt x="79139" y="109619"/>
                          <a:pt x="112436" y="108703"/>
                          <a:pt x="145537" y="105428"/>
                        </a:cubicBezTo>
                        <a:cubicBezTo>
                          <a:pt x="163241" y="103961"/>
                          <a:pt x="180833" y="101326"/>
                          <a:pt x="198190" y="97541"/>
                        </a:cubicBezTo>
                        <a:cubicBezTo>
                          <a:pt x="206316" y="95659"/>
                          <a:pt x="213165" y="92895"/>
                          <a:pt x="217111" y="84982"/>
                        </a:cubicBezTo>
                        <a:cubicBezTo>
                          <a:pt x="221022" y="75664"/>
                          <a:pt x="222608" y="65536"/>
                          <a:pt x="221730" y="55470"/>
                        </a:cubicBezTo>
                        <a:cubicBezTo>
                          <a:pt x="221409" y="44306"/>
                          <a:pt x="204026" y="44262"/>
                          <a:pt x="204347" y="55470"/>
                        </a:cubicBezTo>
                        <a:cubicBezTo>
                          <a:pt x="205090" y="62463"/>
                          <a:pt x="204321" y="69535"/>
                          <a:pt x="202101" y="76208"/>
                        </a:cubicBezTo>
                        <a:cubicBezTo>
                          <a:pt x="200093" y="80766"/>
                          <a:pt x="194178" y="80679"/>
                          <a:pt x="189728" y="81631"/>
                        </a:cubicBezTo>
                        <a:cubicBezTo>
                          <a:pt x="176478" y="84359"/>
                          <a:pt x="163089" y="86365"/>
                          <a:pt x="149622" y="87641"/>
                        </a:cubicBezTo>
                        <a:cubicBezTo>
                          <a:pt x="119415" y="90723"/>
                          <a:pt x="89047" y="91921"/>
                          <a:pt x="58692" y="91226"/>
                        </a:cubicBezTo>
                        <a:cubicBezTo>
                          <a:pt x="52104" y="91079"/>
                          <a:pt x="45503" y="90866"/>
                          <a:pt x="38928" y="90388"/>
                        </a:cubicBezTo>
                        <a:cubicBezTo>
                          <a:pt x="35269" y="90169"/>
                          <a:pt x="31636" y="89639"/>
                          <a:pt x="28064" y="88806"/>
                        </a:cubicBezTo>
                        <a:cubicBezTo>
                          <a:pt x="25843" y="88263"/>
                          <a:pt x="18608" y="86950"/>
                          <a:pt x="17891" y="84312"/>
                        </a:cubicBezTo>
                        <a:cubicBezTo>
                          <a:pt x="17339" y="82274"/>
                          <a:pt x="23697" y="79150"/>
                          <a:pt x="25496" y="78007"/>
                        </a:cubicBezTo>
                        <a:cubicBezTo>
                          <a:pt x="31010" y="74504"/>
                          <a:pt x="36681" y="71253"/>
                          <a:pt x="42348" y="68012"/>
                        </a:cubicBezTo>
                        <a:cubicBezTo>
                          <a:pt x="61482" y="57599"/>
                          <a:pt x="81460" y="48814"/>
                          <a:pt x="102067" y="41750"/>
                        </a:cubicBezTo>
                        <a:cubicBezTo>
                          <a:pt x="130631" y="31277"/>
                          <a:pt x="160238" y="21352"/>
                          <a:pt x="190467" y="17093"/>
                        </a:cubicBezTo>
                        <a:cubicBezTo>
                          <a:pt x="195082" y="15800"/>
                          <a:pt x="197798" y="11031"/>
                          <a:pt x="196551" y="6403"/>
                        </a:cubicBezTo>
                        <a:cubicBezTo>
                          <a:pt x="195178" y="1850"/>
                          <a:pt x="190476" y="-827"/>
                          <a:pt x="185861" y="319"/>
                        </a:cubicBezTo>
                        <a:close/>
                      </a:path>
                    </a:pathLst>
                  </a:custGeom>
                  <a:solidFill>
                    <a:srgbClr val="211715"/>
                  </a:solidFill>
                  <a:ln w="43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8" name="Freeform: Shape 537">
                    <a:extLst>
                      <a:ext uri="{FF2B5EF4-FFF2-40B4-BE49-F238E27FC236}">
                        <a16:creationId xmlns:a16="http://schemas.microsoft.com/office/drawing/2014/main" id="{188C1BA7-63AA-2F34-D26A-635DE4718588}"/>
                      </a:ext>
                    </a:extLst>
                  </p:cNvPr>
                  <p:cNvSpPr/>
                  <p:nvPr/>
                </p:nvSpPr>
                <p:spPr>
                  <a:xfrm>
                    <a:off x="5707706" y="1638146"/>
                    <a:ext cx="69574" cy="84443"/>
                  </a:xfrm>
                  <a:custGeom>
                    <a:avLst/>
                    <a:gdLst>
                      <a:gd name="connsiteX0" fmla="*/ 18209 w 69574"/>
                      <a:gd name="connsiteY0" fmla="*/ 1993 h 84443"/>
                      <a:gd name="connsiteX1" fmla="*/ 9209 w 69574"/>
                      <a:gd name="connsiteY1" fmla="*/ 7160 h 84443"/>
                      <a:gd name="connsiteX2" fmla="*/ 453 w 69574"/>
                      <a:gd name="connsiteY2" fmla="*/ 26889 h 84443"/>
                      <a:gd name="connsiteX3" fmla="*/ 30729 w 69574"/>
                      <a:gd name="connsiteY3" fmla="*/ 79768 h 84443"/>
                      <a:gd name="connsiteX4" fmla="*/ 52514 w 69574"/>
                      <a:gd name="connsiteY4" fmla="*/ 82723 h 84443"/>
                      <a:gd name="connsiteX5" fmla="*/ 61531 w 69574"/>
                      <a:gd name="connsiteY5" fmla="*/ 77508 h 84443"/>
                      <a:gd name="connsiteX6" fmla="*/ 70027 w 69574"/>
                      <a:gd name="connsiteY6" fmla="*/ 56649 h 84443"/>
                      <a:gd name="connsiteX7" fmla="*/ 39746 w 69574"/>
                      <a:gd name="connsiteY7" fmla="*/ 4418 h 84443"/>
                      <a:gd name="connsiteX8" fmla="*/ 18209 w 69574"/>
                      <a:gd name="connsiteY8" fmla="*/ 1993 h 84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9574" h="84443">
                        <a:moveTo>
                          <a:pt x="18209" y="1993"/>
                        </a:moveTo>
                        <a:lnTo>
                          <a:pt x="9209" y="7160"/>
                        </a:lnTo>
                        <a:cubicBezTo>
                          <a:pt x="3681" y="10350"/>
                          <a:pt x="453" y="17333"/>
                          <a:pt x="453" y="26889"/>
                        </a:cubicBezTo>
                        <a:cubicBezTo>
                          <a:pt x="926" y="48509"/>
                          <a:pt x="12325" y="68415"/>
                          <a:pt x="30729" y="79768"/>
                        </a:cubicBezTo>
                        <a:cubicBezTo>
                          <a:pt x="39759" y="84983"/>
                          <a:pt x="47243" y="85765"/>
                          <a:pt x="52514" y="82723"/>
                        </a:cubicBezTo>
                        <a:lnTo>
                          <a:pt x="61531" y="77508"/>
                        </a:lnTo>
                        <a:cubicBezTo>
                          <a:pt x="66951" y="74379"/>
                          <a:pt x="70027" y="67205"/>
                          <a:pt x="70027" y="56649"/>
                        </a:cubicBezTo>
                        <a:cubicBezTo>
                          <a:pt x="69076" y="35336"/>
                          <a:pt x="57772" y="15832"/>
                          <a:pt x="39746" y="4418"/>
                        </a:cubicBezTo>
                        <a:cubicBezTo>
                          <a:pt x="30977" y="-628"/>
                          <a:pt x="23533" y="-1097"/>
                          <a:pt x="18209" y="199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3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39" name="Freeform: Shape 538">
                    <a:extLst>
                      <a:ext uri="{FF2B5EF4-FFF2-40B4-BE49-F238E27FC236}">
                        <a16:creationId xmlns:a16="http://schemas.microsoft.com/office/drawing/2014/main" id="{22CBA83F-B02E-9382-CBE3-8B570C7FA427}"/>
                      </a:ext>
                    </a:extLst>
                  </p:cNvPr>
                  <p:cNvSpPr/>
                  <p:nvPr/>
                </p:nvSpPr>
                <p:spPr>
                  <a:xfrm>
                    <a:off x="5699069" y="1629381"/>
                    <a:ext cx="86893" cy="101779"/>
                  </a:xfrm>
                  <a:custGeom>
                    <a:avLst/>
                    <a:gdLst>
                      <a:gd name="connsiteX0" fmla="*/ 22440 w 86893"/>
                      <a:gd name="connsiteY0" fmla="*/ 3254 h 101779"/>
                      <a:gd name="connsiteX1" fmla="*/ 7548 w 86893"/>
                      <a:gd name="connsiteY1" fmla="*/ 13431 h 101779"/>
                      <a:gd name="connsiteX2" fmla="*/ 1029 w 86893"/>
                      <a:gd name="connsiteY2" fmla="*/ 44099 h 101779"/>
                      <a:gd name="connsiteX3" fmla="*/ 34965 w 86893"/>
                      <a:gd name="connsiteY3" fmla="*/ 96056 h 101779"/>
                      <a:gd name="connsiteX4" fmla="*/ 65519 w 86893"/>
                      <a:gd name="connsiteY4" fmla="*/ 99007 h 101779"/>
                      <a:gd name="connsiteX5" fmla="*/ 78908 w 86893"/>
                      <a:gd name="connsiteY5" fmla="*/ 90446 h 101779"/>
                      <a:gd name="connsiteX6" fmla="*/ 87287 w 86893"/>
                      <a:gd name="connsiteY6" fmla="*/ 63355 h 101779"/>
                      <a:gd name="connsiteX7" fmla="*/ 79099 w 86893"/>
                      <a:gd name="connsiteY7" fmla="*/ 34308 h 101779"/>
                      <a:gd name="connsiteX8" fmla="*/ 22423 w 86893"/>
                      <a:gd name="connsiteY8" fmla="*/ 3254 h 101779"/>
                      <a:gd name="connsiteX9" fmla="*/ 31197 w 86893"/>
                      <a:gd name="connsiteY9" fmla="*/ 18264 h 101779"/>
                      <a:gd name="connsiteX10" fmla="*/ 38150 w 86893"/>
                      <a:gd name="connsiteY10" fmla="*/ 18129 h 101779"/>
                      <a:gd name="connsiteX11" fmla="*/ 48688 w 86893"/>
                      <a:gd name="connsiteY11" fmla="*/ 23817 h 101779"/>
                      <a:gd name="connsiteX12" fmla="*/ 62382 w 86893"/>
                      <a:gd name="connsiteY12" fmla="*/ 39979 h 101779"/>
                      <a:gd name="connsiteX13" fmla="*/ 69656 w 86893"/>
                      <a:gd name="connsiteY13" fmla="*/ 60369 h 101779"/>
                      <a:gd name="connsiteX14" fmla="*/ 66905 w 86893"/>
                      <a:gd name="connsiteY14" fmla="*/ 77947 h 101779"/>
                      <a:gd name="connsiteX15" fmla="*/ 66597 w 86893"/>
                      <a:gd name="connsiteY15" fmla="*/ 78156 h 101779"/>
                      <a:gd name="connsiteX16" fmla="*/ 66093 w 86893"/>
                      <a:gd name="connsiteY16" fmla="*/ 78591 h 101779"/>
                      <a:gd name="connsiteX17" fmla="*/ 64789 w 86893"/>
                      <a:gd name="connsiteY17" fmla="*/ 79347 h 101779"/>
                      <a:gd name="connsiteX18" fmla="*/ 58388 w 86893"/>
                      <a:gd name="connsiteY18" fmla="*/ 83045 h 101779"/>
                      <a:gd name="connsiteX19" fmla="*/ 46359 w 86893"/>
                      <a:gd name="connsiteY19" fmla="*/ 82493 h 101779"/>
                      <a:gd name="connsiteX20" fmla="*/ 19038 w 86893"/>
                      <a:gd name="connsiteY20" fmla="*/ 46667 h 101779"/>
                      <a:gd name="connsiteX21" fmla="*/ 20567 w 86893"/>
                      <a:gd name="connsiteY21" fmla="*/ 24752 h 101779"/>
                      <a:gd name="connsiteX22" fmla="*/ 21710 w 86893"/>
                      <a:gd name="connsiteY22" fmla="*/ 23700 h 101779"/>
                      <a:gd name="connsiteX23" fmla="*/ 22249 w 86893"/>
                      <a:gd name="connsiteY23" fmla="*/ 23418 h 101779"/>
                      <a:gd name="connsiteX24" fmla="*/ 24370 w 86893"/>
                      <a:gd name="connsiteY24" fmla="*/ 22196 h 101779"/>
                      <a:gd name="connsiteX25" fmla="*/ 31158 w 86893"/>
                      <a:gd name="connsiteY25" fmla="*/ 18285 h 101779"/>
                      <a:gd name="connsiteX26" fmla="*/ 22440 w 86893"/>
                      <a:gd name="connsiteY26" fmla="*/ 3254 h 101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86893" h="101779">
                        <a:moveTo>
                          <a:pt x="22440" y="3254"/>
                        </a:moveTo>
                        <a:cubicBezTo>
                          <a:pt x="16926" y="5763"/>
                          <a:pt x="11889" y="9207"/>
                          <a:pt x="7548" y="13431"/>
                        </a:cubicBezTo>
                        <a:cubicBezTo>
                          <a:pt x="421" y="21966"/>
                          <a:pt x="-375" y="33500"/>
                          <a:pt x="1029" y="44099"/>
                        </a:cubicBezTo>
                        <a:cubicBezTo>
                          <a:pt x="3910" y="65655"/>
                          <a:pt x="16387" y="84752"/>
                          <a:pt x="34965" y="96056"/>
                        </a:cubicBezTo>
                        <a:cubicBezTo>
                          <a:pt x="44321" y="101445"/>
                          <a:pt x="55502" y="104339"/>
                          <a:pt x="65519" y="99007"/>
                        </a:cubicBezTo>
                        <a:cubicBezTo>
                          <a:pt x="70356" y="96782"/>
                          <a:pt x="74858" y="93901"/>
                          <a:pt x="78908" y="90446"/>
                        </a:cubicBezTo>
                        <a:cubicBezTo>
                          <a:pt x="85861" y="83597"/>
                          <a:pt x="87721" y="72724"/>
                          <a:pt x="87287" y="63355"/>
                        </a:cubicBezTo>
                        <a:cubicBezTo>
                          <a:pt x="86670" y="53198"/>
                          <a:pt x="83880" y="43292"/>
                          <a:pt x="79099" y="34308"/>
                        </a:cubicBezTo>
                        <a:cubicBezTo>
                          <a:pt x="69539" y="15721"/>
                          <a:pt x="45077" y="-8780"/>
                          <a:pt x="22423" y="3254"/>
                        </a:cubicBezTo>
                        <a:cubicBezTo>
                          <a:pt x="12541" y="8503"/>
                          <a:pt x="21310" y="23513"/>
                          <a:pt x="31197" y="18264"/>
                        </a:cubicBezTo>
                        <a:cubicBezTo>
                          <a:pt x="33404" y="17293"/>
                          <a:pt x="35908" y="17245"/>
                          <a:pt x="38150" y="18129"/>
                        </a:cubicBezTo>
                        <a:cubicBezTo>
                          <a:pt x="41987" y="19353"/>
                          <a:pt x="45559" y="21282"/>
                          <a:pt x="48688" y="23817"/>
                        </a:cubicBezTo>
                        <a:cubicBezTo>
                          <a:pt x="54251" y="28275"/>
                          <a:pt x="58896" y="33762"/>
                          <a:pt x="62382" y="39979"/>
                        </a:cubicBezTo>
                        <a:cubicBezTo>
                          <a:pt x="66102" y="46243"/>
                          <a:pt x="68570" y="53167"/>
                          <a:pt x="69656" y="60369"/>
                        </a:cubicBezTo>
                        <a:cubicBezTo>
                          <a:pt x="70373" y="65632"/>
                          <a:pt x="70173" y="73745"/>
                          <a:pt x="66905" y="77947"/>
                        </a:cubicBezTo>
                        <a:cubicBezTo>
                          <a:pt x="67175" y="77600"/>
                          <a:pt x="67692" y="77078"/>
                          <a:pt x="66597" y="78156"/>
                        </a:cubicBezTo>
                        <a:cubicBezTo>
                          <a:pt x="64811" y="79942"/>
                          <a:pt x="67310" y="77787"/>
                          <a:pt x="66093" y="78591"/>
                        </a:cubicBezTo>
                        <a:cubicBezTo>
                          <a:pt x="65658" y="78860"/>
                          <a:pt x="65224" y="79095"/>
                          <a:pt x="64789" y="79347"/>
                        </a:cubicBezTo>
                        <a:cubicBezTo>
                          <a:pt x="62664" y="80594"/>
                          <a:pt x="60517" y="81811"/>
                          <a:pt x="58388" y="83045"/>
                        </a:cubicBezTo>
                        <a:cubicBezTo>
                          <a:pt x="54533" y="85270"/>
                          <a:pt x="51735" y="85087"/>
                          <a:pt x="46359" y="82493"/>
                        </a:cubicBezTo>
                        <a:cubicBezTo>
                          <a:pt x="32453" y="75117"/>
                          <a:pt x="22471" y="62027"/>
                          <a:pt x="19038" y="46667"/>
                        </a:cubicBezTo>
                        <a:cubicBezTo>
                          <a:pt x="17404" y="39914"/>
                          <a:pt x="16235" y="30319"/>
                          <a:pt x="20567" y="24752"/>
                        </a:cubicBezTo>
                        <a:cubicBezTo>
                          <a:pt x="19811" y="25721"/>
                          <a:pt x="21806" y="23622"/>
                          <a:pt x="21710" y="23700"/>
                        </a:cubicBezTo>
                        <a:cubicBezTo>
                          <a:pt x="21063" y="24213"/>
                          <a:pt x="21736" y="23739"/>
                          <a:pt x="22249" y="23418"/>
                        </a:cubicBezTo>
                        <a:cubicBezTo>
                          <a:pt x="22940" y="22983"/>
                          <a:pt x="23661" y="22601"/>
                          <a:pt x="24370" y="22196"/>
                        </a:cubicBezTo>
                        <a:lnTo>
                          <a:pt x="31158" y="18285"/>
                        </a:lnTo>
                        <a:cubicBezTo>
                          <a:pt x="40901" y="12671"/>
                          <a:pt x="32157" y="-2357"/>
                          <a:pt x="22440" y="3254"/>
                        </a:cubicBezTo>
                        <a:close/>
                      </a:path>
                    </a:pathLst>
                  </a:custGeom>
                  <a:solidFill>
                    <a:srgbClr val="211715"/>
                  </a:solidFill>
                  <a:ln w="43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0" name="Freeform: Shape 539">
                    <a:extLst>
                      <a:ext uri="{FF2B5EF4-FFF2-40B4-BE49-F238E27FC236}">
                        <a16:creationId xmlns:a16="http://schemas.microsoft.com/office/drawing/2014/main" id="{509208E1-BF8C-4FB4-2F9C-FC1F7C0A88D7}"/>
                      </a:ext>
                    </a:extLst>
                  </p:cNvPr>
                  <p:cNvSpPr/>
                  <p:nvPr/>
                </p:nvSpPr>
                <p:spPr>
                  <a:xfrm>
                    <a:off x="5776334" y="1482266"/>
                    <a:ext cx="67916" cy="55919"/>
                  </a:xfrm>
                  <a:custGeom>
                    <a:avLst/>
                    <a:gdLst>
                      <a:gd name="connsiteX0" fmla="*/ 9137 w 67916"/>
                      <a:gd name="connsiteY0" fmla="*/ 17476 h 55919"/>
                      <a:gd name="connsiteX1" fmla="*/ 13448 w 67916"/>
                      <a:gd name="connsiteY1" fmla="*/ 17441 h 55919"/>
                      <a:gd name="connsiteX2" fmla="*/ 15595 w 67916"/>
                      <a:gd name="connsiteY2" fmla="*/ 17581 h 55919"/>
                      <a:gd name="connsiteX3" fmla="*/ 16568 w 67916"/>
                      <a:gd name="connsiteY3" fmla="*/ 17672 h 55919"/>
                      <a:gd name="connsiteX4" fmla="*/ 17533 w 67916"/>
                      <a:gd name="connsiteY4" fmla="*/ 17850 h 55919"/>
                      <a:gd name="connsiteX5" fmla="*/ 19636 w 67916"/>
                      <a:gd name="connsiteY5" fmla="*/ 18285 h 55919"/>
                      <a:gd name="connsiteX6" fmla="*/ 23769 w 67916"/>
                      <a:gd name="connsiteY6" fmla="*/ 19441 h 55919"/>
                      <a:gd name="connsiteX7" fmla="*/ 25460 w 67916"/>
                      <a:gd name="connsiteY7" fmla="*/ 20032 h 55919"/>
                      <a:gd name="connsiteX8" fmla="*/ 26763 w 67916"/>
                      <a:gd name="connsiteY8" fmla="*/ 20523 h 55919"/>
                      <a:gd name="connsiteX9" fmla="*/ 27689 w 67916"/>
                      <a:gd name="connsiteY9" fmla="*/ 20957 h 55919"/>
                      <a:gd name="connsiteX10" fmla="*/ 29614 w 67916"/>
                      <a:gd name="connsiteY10" fmla="*/ 21922 h 55919"/>
                      <a:gd name="connsiteX11" fmla="*/ 33338 w 67916"/>
                      <a:gd name="connsiteY11" fmla="*/ 24095 h 55919"/>
                      <a:gd name="connsiteX12" fmla="*/ 34838 w 67916"/>
                      <a:gd name="connsiteY12" fmla="*/ 25090 h 55919"/>
                      <a:gd name="connsiteX13" fmla="*/ 35994 w 67916"/>
                      <a:gd name="connsiteY13" fmla="*/ 25894 h 55919"/>
                      <a:gd name="connsiteX14" fmla="*/ 36806 w 67916"/>
                      <a:gd name="connsiteY14" fmla="*/ 26554 h 55919"/>
                      <a:gd name="connsiteX15" fmla="*/ 38440 w 67916"/>
                      <a:gd name="connsiteY15" fmla="*/ 27962 h 55919"/>
                      <a:gd name="connsiteX16" fmla="*/ 41278 w 67916"/>
                      <a:gd name="connsiteY16" fmla="*/ 30718 h 55919"/>
                      <a:gd name="connsiteX17" fmla="*/ 43885 w 67916"/>
                      <a:gd name="connsiteY17" fmla="*/ 33677 h 55919"/>
                      <a:gd name="connsiteX18" fmla="*/ 44277 w 67916"/>
                      <a:gd name="connsiteY18" fmla="*/ 34190 h 55919"/>
                      <a:gd name="connsiteX19" fmla="*/ 45502 w 67916"/>
                      <a:gd name="connsiteY19" fmla="*/ 35954 h 55919"/>
                      <a:gd name="connsiteX20" fmla="*/ 49296 w 67916"/>
                      <a:gd name="connsiteY20" fmla="*/ 42842 h 55919"/>
                      <a:gd name="connsiteX21" fmla="*/ 49504 w 67916"/>
                      <a:gd name="connsiteY21" fmla="*/ 43411 h 55919"/>
                      <a:gd name="connsiteX22" fmla="*/ 50208 w 67916"/>
                      <a:gd name="connsiteY22" fmla="*/ 45445 h 55919"/>
                      <a:gd name="connsiteX23" fmla="*/ 51312 w 67916"/>
                      <a:gd name="connsiteY23" fmla="*/ 49613 h 55919"/>
                      <a:gd name="connsiteX24" fmla="*/ 62007 w 67916"/>
                      <a:gd name="connsiteY24" fmla="*/ 55697 h 55919"/>
                      <a:gd name="connsiteX25" fmla="*/ 68091 w 67916"/>
                      <a:gd name="connsiteY25" fmla="*/ 45002 h 55919"/>
                      <a:gd name="connsiteX26" fmla="*/ 9137 w 67916"/>
                      <a:gd name="connsiteY26" fmla="*/ 93 h 55919"/>
                      <a:gd name="connsiteX27" fmla="*/ 446 w 67916"/>
                      <a:gd name="connsiteY27" fmla="*/ 8785 h 55919"/>
                      <a:gd name="connsiteX28" fmla="*/ 9137 w 67916"/>
                      <a:gd name="connsiteY28" fmla="*/ 17476 h 55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67916" h="55919">
                        <a:moveTo>
                          <a:pt x="9137" y="17476"/>
                        </a:moveTo>
                        <a:cubicBezTo>
                          <a:pt x="10576" y="17407"/>
                          <a:pt x="12010" y="17381"/>
                          <a:pt x="13448" y="17441"/>
                        </a:cubicBezTo>
                        <a:cubicBezTo>
                          <a:pt x="14165" y="17468"/>
                          <a:pt x="14878" y="17515"/>
                          <a:pt x="15595" y="17581"/>
                        </a:cubicBezTo>
                        <a:cubicBezTo>
                          <a:pt x="15843" y="17581"/>
                          <a:pt x="17842" y="17859"/>
                          <a:pt x="16568" y="17672"/>
                        </a:cubicBezTo>
                        <a:cubicBezTo>
                          <a:pt x="15295" y="17485"/>
                          <a:pt x="17290" y="17807"/>
                          <a:pt x="17533" y="17850"/>
                        </a:cubicBezTo>
                        <a:cubicBezTo>
                          <a:pt x="18237" y="17980"/>
                          <a:pt x="18937" y="18128"/>
                          <a:pt x="19636" y="18285"/>
                        </a:cubicBezTo>
                        <a:cubicBezTo>
                          <a:pt x="21027" y="18610"/>
                          <a:pt x="22409" y="18997"/>
                          <a:pt x="23769" y="19441"/>
                        </a:cubicBezTo>
                        <a:cubicBezTo>
                          <a:pt x="24334" y="19627"/>
                          <a:pt x="24899" y="19827"/>
                          <a:pt x="25460" y="20032"/>
                        </a:cubicBezTo>
                        <a:cubicBezTo>
                          <a:pt x="25694" y="20118"/>
                          <a:pt x="27798" y="20988"/>
                          <a:pt x="26763" y="20523"/>
                        </a:cubicBezTo>
                        <a:cubicBezTo>
                          <a:pt x="25729" y="20058"/>
                          <a:pt x="27485" y="20870"/>
                          <a:pt x="27689" y="20957"/>
                        </a:cubicBezTo>
                        <a:cubicBezTo>
                          <a:pt x="28341" y="21266"/>
                          <a:pt x="28993" y="21587"/>
                          <a:pt x="29614" y="21922"/>
                        </a:cubicBezTo>
                        <a:cubicBezTo>
                          <a:pt x="30887" y="22594"/>
                          <a:pt x="32126" y="23318"/>
                          <a:pt x="33338" y="24095"/>
                        </a:cubicBezTo>
                        <a:cubicBezTo>
                          <a:pt x="33847" y="24416"/>
                          <a:pt x="34342" y="24751"/>
                          <a:pt x="34838" y="25090"/>
                        </a:cubicBezTo>
                        <a:cubicBezTo>
                          <a:pt x="35038" y="25229"/>
                          <a:pt x="36884" y="26541"/>
                          <a:pt x="35994" y="25894"/>
                        </a:cubicBezTo>
                        <a:cubicBezTo>
                          <a:pt x="35103" y="25246"/>
                          <a:pt x="36637" y="26411"/>
                          <a:pt x="36806" y="26554"/>
                        </a:cubicBezTo>
                        <a:cubicBezTo>
                          <a:pt x="37363" y="26989"/>
                          <a:pt x="37906" y="27484"/>
                          <a:pt x="38440" y="27962"/>
                        </a:cubicBezTo>
                        <a:cubicBezTo>
                          <a:pt x="39422" y="28832"/>
                          <a:pt x="40370" y="29750"/>
                          <a:pt x="41278" y="30718"/>
                        </a:cubicBezTo>
                        <a:cubicBezTo>
                          <a:pt x="42186" y="31674"/>
                          <a:pt x="43016" y="32678"/>
                          <a:pt x="43885" y="33677"/>
                        </a:cubicBezTo>
                        <a:cubicBezTo>
                          <a:pt x="45189" y="35198"/>
                          <a:pt x="43225" y="32691"/>
                          <a:pt x="44277" y="34190"/>
                        </a:cubicBezTo>
                        <a:cubicBezTo>
                          <a:pt x="44689" y="34777"/>
                          <a:pt x="45107" y="35359"/>
                          <a:pt x="45502" y="35954"/>
                        </a:cubicBezTo>
                        <a:cubicBezTo>
                          <a:pt x="46910" y="38167"/>
                          <a:pt x="48179" y="40468"/>
                          <a:pt x="49296" y="42842"/>
                        </a:cubicBezTo>
                        <a:cubicBezTo>
                          <a:pt x="48427" y="41039"/>
                          <a:pt x="49391" y="43112"/>
                          <a:pt x="49504" y="43411"/>
                        </a:cubicBezTo>
                        <a:cubicBezTo>
                          <a:pt x="49756" y="44086"/>
                          <a:pt x="49991" y="44764"/>
                          <a:pt x="50208" y="45445"/>
                        </a:cubicBezTo>
                        <a:cubicBezTo>
                          <a:pt x="50643" y="46814"/>
                          <a:pt x="51004" y="48205"/>
                          <a:pt x="51312" y="49613"/>
                        </a:cubicBezTo>
                        <a:cubicBezTo>
                          <a:pt x="52616" y="54221"/>
                          <a:pt x="57379" y="56930"/>
                          <a:pt x="62007" y="55697"/>
                        </a:cubicBezTo>
                        <a:cubicBezTo>
                          <a:pt x="66574" y="54337"/>
                          <a:pt x="69256" y="49621"/>
                          <a:pt x="68091" y="45002"/>
                        </a:cubicBezTo>
                        <a:cubicBezTo>
                          <a:pt x="61394" y="18066"/>
                          <a:pt x="36884" y="-604"/>
                          <a:pt x="9137" y="93"/>
                        </a:cubicBezTo>
                        <a:cubicBezTo>
                          <a:pt x="4335" y="93"/>
                          <a:pt x="446" y="3985"/>
                          <a:pt x="446" y="8785"/>
                        </a:cubicBezTo>
                        <a:cubicBezTo>
                          <a:pt x="446" y="13585"/>
                          <a:pt x="4335" y="17476"/>
                          <a:pt x="9137" y="17476"/>
                        </a:cubicBezTo>
                        <a:close/>
                      </a:path>
                    </a:pathLst>
                  </a:custGeom>
                  <a:solidFill>
                    <a:srgbClr val="211715"/>
                  </a:solidFill>
                  <a:ln w="43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41" name="Graphic 5">
                  <a:extLst>
                    <a:ext uri="{FF2B5EF4-FFF2-40B4-BE49-F238E27FC236}">
                      <a16:creationId xmlns:a16="http://schemas.microsoft.com/office/drawing/2014/main" id="{5FA7A987-F03D-0623-4620-D647356016A8}"/>
                    </a:ext>
                  </a:extLst>
                </p:cNvPr>
                <p:cNvGrpSpPr/>
                <p:nvPr/>
              </p:nvGrpSpPr>
              <p:grpSpPr>
                <a:xfrm>
                  <a:off x="5063552" y="1944829"/>
                  <a:ext cx="1179835" cy="788214"/>
                  <a:chOff x="5063552" y="1944829"/>
                  <a:chExt cx="1179835" cy="788214"/>
                </a:xfrm>
              </p:grpSpPr>
              <p:sp>
                <p:nvSpPr>
                  <p:cNvPr id="542" name="Freeform: Shape 541">
                    <a:extLst>
                      <a:ext uri="{FF2B5EF4-FFF2-40B4-BE49-F238E27FC236}">
                        <a16:creationId xmlns:a16="http://schemas.microsoft.com/office/drawing/2014/main" id="{84B393AA-2718-F622-CC86-CFDF75D9F431}"/>
                      </a:ext>
                    </a:extLst>
                  </p:cNvPr>
                  <p:cNvSpPr/>
                  <p:nvPr/>
                </p:nvSpPr>
                <p:spPr>
                  <a:xfrm>
                    <a:off x="5836705" y="2546071"/>
                    <a:ext cx="73295" cy="109752"/>
                  </a:xfrm>
                  <a:custGeom>
                    <a:avLst/>
                    <a:gdLst>
                      <a:gd name="connsiteX0" fmla="*/ 73708 w 73295"/>
                      <a:gd name="connsiteY0" fmla="*/ 32166 h 109752"/>
                      <a:gd name="connsiteX1" fmla="*/ 73708 w 73295"/>
                      <a:gd name="connsiteY1" fmla="*/ -63 h 109752"/>
                      <a:gd name="connsiteX2" fmla="*/ 458 w 73295"/>
                      <a:gd name="connsiteY2" fmla="*/ 86781 h 109752"/>
                      <a:gd name="connsiteX3" fmla="*/ 38883 w 73295"/>
                      <a:gd name="connsiteY3" fmla="*/ 108784 h 109752"/>
                      <a:gd name="connsiteX4" fmla="*/ 45753 w 73295"/>
                      <a:gd name="connsiteY4" fmla="*/ 108764 h 109752"/>
                      <a:gd name="connsiteX5" fmla="*/ 72015 w 73295"/>
                      <a:gd name="connsiteY5" fmla="*/ 93717 h 109752"/>
                      <a:gd name="connsiteX6" fmla="*/ 73754 w 73295"/>
                      <a:gd name="connsiteY6" fmla="*/ 90734 h 109752"/>
                      <a:gd name="connsiteX7" fmla="*/ 73708 w 73295"/>
                      <a:gd name="connsiteY7" fmla="*/ 32166 h 1097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3295" h="109752">
                        <a:moveTo>
                          <a:pt x="73708" y="32166"/>
                        </a:moveTo>
                        <a:cubicBezTo>
                          <a:pt x="73708" y="21214"/>
                          <a:pt x="73708" y="10082"/>
                          <a:pt x="73708" y="-63"/>
                        </a:cubicBezTo>
                        <a:cubicBezTo>
                          <a:pt x="51201" y="26676"/>
                          <a:pt x="26043" y="56495"/>
                          <a:pt x="458" y="86781"/>
                        </a:cubicBezTo>
                        <a:cubicBezTo>
                          <a:pt x="13614" y="94346"/>
                          <a:pt x="26422" y="101682"/>
                          <a:pt x="38883" y="108784"/>
                        </a:cubicBezTo>
                        <a:cubicBezTo>
                          <a:pt x="41014" y="109998"/>
                          <a:pt x="43628" y="109991"/>
                          <a:pt x="45753" y="108764"/>
                        </a:cubicBezTo>
                        <a:cubicBezTo>
                          <a:pt x="54041" y="104015"/>
                          <a:pt x="63963" y="98334"/>
                          <a:pt x="72015" y="93717"/>
                        </a:cubicBezTo>
                        <a:cubicBezTo>
                          <a:pt x="73093" y="93112"/>
                          <a:pt x="73761" y="91971"/>
                          <a:pt x="73754" y="90734"/>
                        </a:cubicBezTo>
                        <a:cubicBezTo>
                          <a:pt x="73726" y="81792"/>
                          <a:pt x="73715" y="57462"/>
                          <a:pt x="73708" y="3216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47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3" name="Freeform: Shape 542">
                    <a:extLst>
                      <a:ext uri="{FF2B5EF4-FFF2-40B4-BE49-F238E27FC236}">
                        <a16:creationId xmlns:a16="http://schemas.microsoft.com/office/drawing/2014/main" id="{7722BAF4-E2DE-7A70-D0EF-87875FE78336}"/>
                      </a:ext>
                    </a:extLst>
                  </p:cNvPr>
                  <p:cNvSpPr/>
                  <p:nvPr/>
                </p:nvSpPr>
                <p:spPr>
                  <a:xfrm>
                    <a:off x="6151942" y="2364122"/>
                    <a:ext cx="73295" cy="109753"/>
                  </a:xfrm>
                  <a:custGeom>
                    <a:avLst/>
                    <a:gdLst>
                      <a:gd name="connsiteX0" fmla="*/ 73659 w 73295"/>
                      <a:gd name="connsiteY0" fmla="*/ 32198 h 109753"/>
                      <a:gd name="connsiteX1" fmla="*/ 73659 w 73295"/>
                      <a:gd name="connsiteY1" fmla="*/ -34 h 109753"/>
                      <a:gd name="connsiteX2" fmla="*/ 409 w 73295"/>
                      <a:gd name="connsiteY2" fmla="*/ 86813 h 109753"/>
                      <a:gd name="connsiteX3" fmla="*/ 38829 w 73295"/>
                      <a:gd name="connsiteY3" fmla="*/ 108813 h 109753"/>
                      <a:gd name="connsiteX4" fmla="*/ 45703 w 73295"/>
                      <a:gd name="connsiteY4" fmla="*/ 108792 h 109753"/>
                      <a:gd name="connsiteX5" fmla="*/ 71966 w 73295"/>
                      <a:gd name="connsiteY5" fmla="*/ 93749 h 109753"/>
                      <a:gd name="connsiteX6" fmla="*/ 73704 w 73295"/>
                      <a:gd name="connsiteY6" fmla="*/ 90762 h 109753"/>
                      <a:gd name="connsiteX7" fmla="*/ 73659 w 73295"/>
                      <a:gd name="connsiteY7" fmla="*/ 32198 h 109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3295" h="109753">
                        <a:moveTo>
                          <a:pt x="73659" y="32198"/>
                        </a:moveTo>
                        <a:cubicBezTo>
                          <a:pt x="73659" y="21246"/>
                          <a:pt x="73659" y="10111"/>
                          <a:pt x="73659" y="-34"/>
                        </a:cubicBezTo>
                        <a:cubicBezTo>
                          <a:pt x="51151" y="26705"/>
                          <a:pt x="25990" y="56528"/>
                          <a:pt x="409" y="86813"/>
                        </a:cubicBezTo>
                        <a:cubicBezTo>
                          <a:pt x="13564" y="94378"/>
                          <a:pt x="26372" y="101710"/>
                          <a:pt x="38829" y="108813"/>
                        </a:cubicBezTo>
                        <a:cubicBezTo>
                          <a:pt x="40961" y="110030"/>
                          <a:pt x="43578" y="110020"/>
                          <a:pt x="45703" y="108792"/>
                        </a:cubicBezTo>
                        <a:cubicBezTo>
                          <a:pt x="53991" y="104047"/>
                          <a:pt x="63910" y="98362"/>
                          <a:pt x="71966" y="93749"/>
                        </a:cubicBezTo>
                        <a:cubicBezTo>
                          <a:pt x="73043" y="93144"/>
                          <a:pt x="73711" y="92000"/>
                          <a:pt x="73704" y="90762"/>
                        </a:cubicBezTo>
                        <a:cubicBezTo>
                          <a:pt x="73659" y="81824"/>
                          <a:pt x="73659" y="57494"/>
                          <a:pt x="73659" y="3219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47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4" name="Freeform: Shape 543">
                    <a:extLst>
                      <a:ext uri="{FF2B5EF4-FFF2-40B4-BE49-F238E27FC236}">
                        <a16:creationId xmlns:a16="http://schemas.microsoft.com/office/drawing/2014/main" id="{9DAA8C08-F002-9863-627B-CA519DA92035}"/>
                      </a:ext>
                    </a:extLst>
                  </p:cNvPr>
                  <p:cNvSpPr/>
                  <p:nvPr/>
                </p:nvSpPr>
                <p:spPr>
                  <a:xfrm>
                    <a:off x="5712306" y="2240829"/>
                    <a:ext cx="119121" cy="93192"/>
                  </a:xfrm>
                  <a:custGeom>
                    <a:avLst/>
                    <a:gdLst>
                      <a:gd name="connsiteX0" fmla="*/ 11103 w 119121"/>
                      <a:gd name="connsiteY0" fmla="*/ 80621 h 93192"/>
                      <a:gd name="connsiteX1" fmla="*/ 79280 w 119121"/>
                      <a:gd name="connsiteY1" fmla="*/ -14 h 93192"/>
                      <a:gd name="connsiteX2" fmla="*/ 117708 w 119121"/>
                      <a:gd name="connsiteY2" fmla="*/ 21983 h 93192"/>
                      <a:gd name="connsiteX3" fmla="*/ 119596 w 119121"/>
                      <a:gd name="connsiteY3" fmla="*/ 22717 h 93192"/>
                      <a:gd name="connsiteX4" fmla="*/ 475 w 119121"/>
                      <a:gd name="connsiteY4" fmla="*/ 93179 h 93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9121" h="93192">
                        <a:moveTo>
                          <a:pt x="11103" y="80621"/>
                        </a:moveTo>
                        <a:cubicBezTo>
                          <a:pt x="33103" y="54622"/>
                          <a:pt x="56362" y="27118"/>
                          <a:pt x="79280" y="-14"/>
                        </a:cubicBezTo>
                        <a:cubicBezTo>
                          <a:pt x="92439" y="7545"/>
                          <a:pt x="105251" y="14877"/>
                          <a:pt x="117708" y="21983"/>
                        </a:cubicBezTo>
                        <a:cubicBezTo>
                          <a:pt x="118299" y="22321"/>
                          <a:pt x="118935" y="22567"/>
                          <a:pt x="119596" y="22717"/>
                        </a:cubicBezTo>
                        <a:cubicBezTo>
                          <a:pt x="95454" y="36766"/>
                          <a:pt x="29522" y="73887"/>
                          <a:pt x="475" y="9317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47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5" name="Freeform: Shape 544">
                    <a:extLst>
                      <a:ext uri="{FF2B5EF4-FFF2-40B4-BE49-F238E27FC236}">
                        <a16:creationId xmlns:a16="http://schemas.microsoft.com/office/drawing/2014/main" id="{96028BEE-67C3-6FF7-B6B0-8AE3009448A0}"/>
                      </a:ext>
                    </a:extLst>
                  </p:cNvPr>
                  <p:cNvSpPr/>
                  <p:nvPr/>
                </p:nvSpPr>
                <p:spPr>
                  <a:xfrm>
                    <a:off x="5791123" y="2153978"/>
                    <a:ext cx="73295" cy="109752"/>
                  </a:xfrm>
                  <a:custGeom>
                    <a:avLst/>
                    <a:gdLst>
                      <a:gd name="connsiteX0" fmla="*/ 73716 w 73295"/>
                      <a:gd name="connsiteY0" fmla="*/ 32231 h 109752"/>
                      <a:gd name="connsiteX1" fmla="*/ 73716 w 73295"/>
                      <a:gd name="connsiteY1" fmla="*/ -1 h 109752"/>
                      <a:gd name="connsiteX2" fmla="*/ 466 w 73295"/>
                      <a:gd name="connsiteY2" fmla="*/ 86843 h 109752"/>
                      <a:gd name="connsiteX3" fmla="*/ 38890 w 73295"/>
                      <a:gd name="connsiteY3" fmla="*/ 108847 h 109752"/>
                      <a:gd name="connsiteX4" fmla="*/ 45760 w 73295"/>
                      <a:gd name="connsiteY4" fmla="*/ 108826 h 109752"/>
                      <a:gd name="connsiteX5" fmla="*/ 72023 w 73295"/>
                      <a:gd name="connsiteY5" fmla="*/ 93779 h 109752"/>
                      <a:gd name="connsiteX6" fmla="*/ 73761 w 73295"/>
                      <a:gd name="connsiteY6" fmla="*/ 90796 h 109752"/>
                      <a:gd name="connsiteX7" fmla="*/ 73716 w 73295"/>
                      <a:gd name="connsiteY7" fmla="*/ 32231 h 1097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3295" h="109752">
                        <a:moveTo>
                          <a:pt x="73716" y="32231"/>
                        </a:moveTo>
                        <a:cubicBezTo>
                          <a:pt x="73716" y="21276"/>
                          <a:pt x="73716" y="10144"/>
                          <a:pt x="73716" y="-1"/>
                        </a:cubicBezTo>
                        <a:cubicBezTo>
                          <a:pt x="51208" y="26738"/>
                          <a:pt x="26050" y="56557"/>
                          <a:pt x="466" y="86843"/>
                        </a:cubicBezTo>
                        <a:cubicBezTo>
                          <a:pt x="13621" y="94408"/>
                          <a:pt x="26429" y="101744"/>
                          <a:pt x="38890" y="108847"/>
                        </a:cubicBezTo>
                        <a:cubicBezTo>
                          <a:pt x="41021" y="110060"/>
                          <a:pt x="43636" y="110053"/>
                          <a:pt x="45760" y="108826"/>
                        </a:cubicBezTo>
                        <a:cubicBezTo>
                          <a:pt x="54048" y="104080"/>
                          <a:pt x="63967" y="98396"/>
                          <a:pt x="72023" y="93779"/>
                        </a:cubicBezTo>
                        <a:cubicBezTo>
                          <a:pt x="73100" y="93174"/>
                          <a:pt x="73768" y="92033"/>
                          <a:pt x="73761" y="90796"/>
                        </a:cubicBezTo>
                        <a:cubicBezTo>
                          <a:pt x="73733" y="81857"/>
                          <a:pt x="73723" y="57527"/>
                          <a:pt x="73716" y="3223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47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6" name="Freeform: Shape 545">
                    <a:extLst>
                      <a:ext uri="{FF2B5EF4-FFF2-40B4-BE49-F238E27FC236}">
                        <a16:creationId xmlns:a16="http://schemas.microsoft.com/office/drawing/2014/main" id="{030251D6-E684-0552-E748-B47676D322B7}"/>
                      </a:ext>
                    </a:extLst>
                  </p:cNvPr>
                  <p:cNvSpPr/>
                  <p:nvPr/>
                </p:nvSpPr>
                <p:spPr>
                  <a:xfrm>
                    <a:off x="5775988" y="2132211"/>
                    <a:ext cx="95503" cy="138281"/>
                  </a:xfrm>
                  <a:custGeom>
                    <a:avLst/>
                    <a:gdLst>
                      <a:gd name="connsiteX0" fmla="*/ 3832 w 95503"/>
                      <a:gd name="connsiteY0" fmla="*/ 109884 h 138281"/>
                      <a:gd name="connsiteX1" fmla="*/ 28281 w 95503"/>
                      <a:gd name="connsiteY1" fmla="*/ 123919 h 138281"/>
                      <a:gd name="connsiteX2" fmla="*/ 51174 w 95503"/>
                      <a:gd name="connsiteY2" fmla="*/ 136911 h 138281"/>
                      <a:gd name="connsiteX3" fmla="*/ 74903 w 95503"/>
                      <a:gd name="connsiteY3" fmla="*/ 130584 h 138281"/>
                      <a:gd name="connsiteX4" fmla="*/ 85632 w 95503"/>
                      <a:gd name="connsiteY4" fmla="*/ 124437 h 138281"/>
                      <a:gd name="connsiteX5" fmla="*/ 94671 w 95503"/>
                      <a:gd name="connsiteY5" fmla="*/ 117261 h 138281"/>
                      <a:gd name="connsiteX6" fmla="*/ 95822 w 95503"/>
                      <a:gd name="connsiteY6" fmla="*/ 104286 h 138281"/>
                      <a:gd name="connsiteX7" fmla="*/ 95822 w 95503"/>
                      <a:gd name="connsiteY7" fmla="*/ 89726 h 138281"/>
                      <a:gd name="connsiteX8" fmla="*/ 95822 w 95503"/>
                      <a:gd name="connsiteY8" fmla="*/ 50933 h 138281"/>
                      <a:gd name="connsiteX9" fmla="*/ 95822 w 95503"/>
                      <a:gd name="connsiteY9" fmla="*/ 6717 h 138281"/>
                      <a:gd name="connsiteX10" fmla="*/ 81915 w 95503"/>
                      <a:gd name="connsiteY10" fmla="*/ 6717 h 138281"/>
                      <a:gd name="connsiteX11" fmla="*/ 81936 w 95503"/>
                      <a:gd name="connsiteY11" fmla="*/ 78128 h 138281"/>
                      <a:gd name="connsiteX12" fmla="*/ 81936 w 95503"/>
                      <a:gd name="connsiteY12" fmla="*/ 106132 h 138281"/>
                      <a:gd name="connsiteX13" fmla="*/ 81936 w 95503"/>
                      <a:gd name="connsiteY13" fmla="*/ 110562 h 138281"/>
                      <a:gd name="connsiteX14" fmla="*/ 81936 w 95503"/>
                      <a:gd name="connsiteY14" fmla="*/ 111605 h 138281"/>
                      <a:gd name="connsiteX15" fmla="*/ 82437 w 95503"/>
                      <a:gd name="connsiteY15" fmla="*/ 110238 h 138281"/>
                      <a:gd name="connsiteX16" fmla="*/ 77322 w 95503"/>
                      <a:gd name="connsiteY16" fmla="*/ 113169 h 138281"/>
                      <a:gd name="connsiteX17" fmla="*/ 67901 w 95503"/>
                      <a:gd name="connsiteY17" fmla="*/ 118568 h 138281"/>
                      <a:gd name="connsiteX18" fmla="*/ 58023 w 95503"/>
                      <a:gd name="connsiteY18" fmla="*/ 124225 h 138281"/>
                      <a:gd name="connsiteX19" fmla="*/ 47593 w 95503"/>
                      <a:gd name="connsiteY19" fmla="*/ 118927 h 138281"/>
                      <a:gd name="connsiteX20" fmla="*/ 36044 w 95503"/>
                      <a:gd name="connsiteY20" fmla="*/ 112321 h 138281"/>
                      <a:gd name="connsiteX21" fmla="*/ 10866 w 95503"/>
                      <a:gd name="connsiteY21" fmla="*/ 97868 h 138281"/>
                      <a:gd name="connsiteX22" fmla="*/ 3846 w 95503"/>
                      <a:gd name="connsiteY22" fmla="*/ 109877 h 1382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95503" h="138281">
                        <a:moveTo>
                          <a:pt x="3832" y="109884"/>
                        </a:moveTo>
                        <a:cubicBezTo>
                          <a:pt x="11978" y="114567"/>
                          <a:pt x="20128" y="119243"/>
                          <a:pt x="28281" y="123919"/>
                        </a:cubicBezTo>
                        <a:cubicBezTo>
                          <a:pt x="35842" y="128248"/>
                          <a:pt x="43317" y="133153"/>
                          <a:pt x="51174" y="136911"/>
                        </a:cubicBezTo>
                        <a:cubicBezTo>
                          <a:pt x="59887" y="141083"/>
                          <a:pt x="67567" y="134784"/>
                          <a:pt x="74903" y="130584"/>
                        </a:cubicBezTo>
                        <a:lnTo>
                          <a:pt x="85632" y="124437"/>
                        </a:lnTo>
                        <a:cubicBezTo>
                          <a:pt x="89279" y="122973"/>
                          <a:pt x="92422" y="120481"/>
                          <a:pt x="94671" y="117261"/>
                        </a:cubicBezTo>
                        <a:cubicBezTo>
                          <a:pt x="96573" y="113579"/>
                          <a:pt x="95825" y="108333"/>
                          <a:pt x="95822" y="104286"/>
                        </a:cubicBezTo>
                        <a:cubicBezTo>
                          <a:pt x="95822" y="99433"/>
                          <a:pt x="95822" y="94579"/>
                          <a:pt x="95822" y="89726"/>
                        </a:cubicBezTo>
                        <a:cubicBezTo>
                          <a:pt x="95822" y="76793"/>
                          <a:pt x="95822" y="63863"/>
                          <a:pt x="95822" y="50933"/>
                        </a:cubicBezTo>
                        <a:cubicBezTo>
                          <a:pt x="95822" y="36196"/>
                          <a:pt x="95822" y="21458"/>
                          <a:pt x="95822" y="6717"/>
                        </a:cubicBezTo>
                        <a:cubicBezTo>
                          <a:pt x="95822" y="-2232"/>
                          <a:pt x="81915" y="-2246"/>
                          <a:pt x="81915" y="6717"/>
                        </a:cubicBezTo>
                        <a:cubicBezTo>
                          <a:pt x="81915" y="30522"/>
                          <a:pt x="81922" y="54327"/>
                          <a:pt x="81936" y="78128"/>
                        </a:cubicBezTo>
                        <a:lnTo>
                          <a:pt x="81936" y="106132"/>
                        </a:lnTo>
                        <a:cubicBezTo>
                          <a:pt x="81936" y="107603"/>
                          <a:pt x="81863" y="109091"/>
                          <a:pt x="81936" y="110562"/>
                        </a:cubicBezTo>
                        <a:cubicBezTo>
                          <a:pt x="81901" y="110909"/>
                          <a:pt x="81901" y="111257"/>
                          <a:pt x="81936" y="111605"/>
                        </a:cubicBezTo>
                        <a:cubicBezTo>
                          <a:pt x="82517" y="113524"/>
                          <a:pt x="80062" y="108017"/>
                          <a:pt x="82437" y="110238"/>
                        </a:cubicBezTo>
                        <a:cubicBezTo>
                          <a:pt x="80667" y="111094"/>
                          <a:pt x="78956" y="112074"/>
                          <a:pt x="77322" y="113169"/>
                        </a:cubicBezTo>
                        <a:lnTo>
                          <a:pt x="67901" y="118568"/>
                        </a:lnTo>
                        <a:cubicBezTo>
                          <a:pt x="64848" y="120846"/>
                          <a:pt x="61531" y="122744"/>
                          <a:pt x="58023" y="124225"/>
                        </a:cubicBezTo>
                        <a:cubicBezTo>
                          <a:pt x="55791" y="124747"/>
                          <a:pt x="50225" y="120428"/>
                          <a:pt x="47593" y="118927"/>
                        </a:cubicBezTo>
                        <a:cubicBezTo>
                          <a:pt x="43741" y="116729"/>
                          <a:pt x="39893" y="114529"/>
                          <a:pt x="36044" y="112321"/>
                        </a:cubicBezTo>
                        <a:cubicBezTo>
                          <a:pt x="27648" y="107509"/>
                          <a:pt x="19255" y="102691"/>
                          <a:pt x="10866" y="97868"/>
                        </a:cubicBezTo>
                        <a:cubicBezTo>
                          <a:pt x="3092" y="93401"/>
                          <a:pt x="-3920" y="105413"/>
                          <a:pt x="3846" y="109877"/>
                        </a:cubicBezTo>
                        <a:close/>
                      </a:path>
                    </a:pathLst>
                  </a:custGeom>
                  <a:solidFill>
                    <a:srgbClr val="211715"/>
                  </a:solidFill>
                  <a:ln w="347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7" name="Freeform: Shape 546">
                    <a:extLst>
                      <a:ext uri="{FF2B5EF4-FFF2-40B4-BE49-F238E27FC236}">
                        <a16:creationId xmlns:a16="http://schemas.microsoft.com/office/drawing/2014/main" id="{13C2F191-37D3-AA83-6CAE-58260492882A}"/>
                      </a:ext>
                    </a:extLst>
                  </p:cNvPr>
                  <p:cNvSpPr/>
                  <p:nvPr/>
                </p:nvSpPr>
                <p:spPr>
                  <a:xfrm>
                    <a:off x="5385666" y="1951765"/>
                    <a:ext cx="490019" cy="382256"/>
                  </a:xfrm>
                  <a:custGeom>
                    <a:avLst/>
                    <a:gdLst>
                      <a:gd name="connsiteX0" fmla="*/ 167694 w 490019"/>
                      <a:gd name="connsiteY0" fmla="*/ 2276 h 382256"/>
                      <a:gd name="connsiteX1" fmla="*/ 163786 w 490019"/>
                      <a:gd name="connsiteY1" fmla="*/ 9 h 382256"/>
                      <a:gd name="connsiteX2" fmla="*/ 497 w 490019"/>
                      <a:gd name="connsiteY2" fmla="*/ 193291 h 382256"/>
                      <a:gd name="connsiteX3" fmla="*/ 327137 w 490019"/>
                      <a:gd name="connsiteY3" fmla="*/ 382266 h 382256"/>
                      <a:gd name="connsiteX4" fmla="*/ 490517 w 490019"/>
                      <a:gd name="connsiteY4" fmla="*/ 188772 h 382256"/>
                      <a:gd name="connsiteX5" fmla="*/ 167694 w 490019"/>
                      <a:gd name="connsiteY5" fmla="*/ 2276 h 3822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0019" h="382256">
                        <a:moveTo>
                          <a:pt x="167694" y="2276"/>
                        </a:moveTo>
                        <a:lnTo>
                          <a:pt x="163786" y="9"/>
                        </a:lnTo>
                        <a:cubicBezTo>
                          <a:pt x="115158" y="57750"/>
                          <a:pt x="53547" y="130631"/>
                          <a:pt x="497" y="193291"/>
                        </a:cubicBezTo>
                        <a:cubicBezTo>
                          <a:pt x="98164" y="249993"/>
                          <a:pt x="227238" y="325231"/>
                          <a:pt x="327137" y="382266"/>
                        </a:cubicBezTo>
                        <a:cubicBezTo>
                          <a:pt x="380358" y="319387"/>
                          <a:pt x="442858" y="245438"/>
                          <a:pt x="490517" y="188772"/>
                        </a:cubicBezTo>
                        <a:cubicBezTo>
                          <a:pt x="393010" y="133152"/>
                          <a:pt x="262478" y="57287"/>
                          <a:pt x="167694" y="2276"/>
                        </a:cubicBezTo>
                        <a:close/>
                      </a:path>
                    </a:pathLst>
                  </a:custGeom>
                  <a:solidFill>
                    <a:srgbClr val="64A4D6"/>
                  </a:solidFill>
                  <a:ln w="347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8" name="Freeform: Shape 547">
                    <a:extLst>
                      <a:ext uri="{FF2B5EF4-FFF2-40B4-BE49-F238E27FC236}">
                        <a16:creationId xmlns:a16="http://schemas.microsoft.com/office/drawing/2014/main" id="{CDE5BE65-E8E9-EB9B-E240-66E41B794F14}"/>
                      </a:ext>
                    </a:extLst>
                  </p:cNvPr>
                  <p:cNvSpPr/>
                  <p:nvPr/>
                </p:nvSpPr>
                <p:spPr>
                  <a:xfrm>
                    <a:off x="5495530" y="2047994"/>
                    <a:ext cx="270908" cy="162711"/>
                  </a:xfrm>
                  <a:custGeom>
                    <a:avLst/>
                    <a:gdLst>
                      <a:gd name="connsiteX0" fmla="*/ 3882 w 270908"/>
                      <a:gd name="connsiteY0" fmla="*/ 12999 h 162711"/>
                      <a:gd name="connsiteX1" fmla="*/ 204538 w 270908"/>
                      <a:gd name="connsiteY1" fmla="*/ 129224 h 162711"/>
                      <a:gd name="connsiteX2" fmla="*/ 261006 w 270908"/>
                      <a:gd name="connsiteY2" fmla="*/ 161745 h 162711"/>
                      <a:gd name="connsiteX3" fmla="*/ 268025 w 270908"/>
                      <a:gd name="connsiteY3" fmla="*/ 149736 h 162711"/>
                      <a:gd name="connsiteX4" fmla="*/ 66163 w 270908"/>
                      <a:gd name="connsiteY4" fmla="*/ 33056 h 162711"/>
                      <a:gd name="connsiteX5" fmla="*/ 10884 w 270908"/>
                      <a:gd name="connsiteY5" fmla="*/ 1004 h 162711"/>
                      <a:gd name="connsiteX6" fmla="*/ 3864 w 270908"/>
                      <a:gd name="connsiteY6" fmla="*/ 13013 h 1627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0908" h="162711">
                        <a:moveTo>
                          <a:pt x="3882" y="12999"/>
                        </a:moveTo>
                        <a:cubicBezTo>
                          <a:pt x="70738" y="51791"/>
                          <a:pt x="137622" y="90532"/>
                          <a:pt x="204538" y="129224"/>
                        </a:cubicBezTo>
                        <a:cubicBezTo>
                          <a:pt x="223350" y="140081"/>
                          <a:pt x="242173" y="150922"/>
                          <a:pt x="261006" y="161745"/>
                        </a:cubicBezTo>
                        <a:cubicBezTo>
                          <a:pt x="268780" y="166209"/>
                          <a:pt x="275792" y="154197"/>
                          <a:pt x="268025" y="149736"/>
                        </a:cubicBezTo>
                        <a:cubicBezTo>
                          <a:pt x="200637" y="111016"/>
                          <a:pt x="133349" y="72123"/>
                          <a:pt x="66163" y="33056"/>
                        </a:cubicBezTo>
                        <a:lnTo>
                          <a:pt x="10884" y="1004"/>
                        </a:lnTo>
                        <a:cubicBezTo>
                          <a:pt x="3127" y="-3498"/>
                          <a:pt x="-3882" y="8517"/>
                          <a:pt x="3864" y="13013"/>
                        </a:cubicBezTo>
                        <a:close/>
                      </a:path>
                    </a:pathLst>
                  </a:custGeom>
                  <a:solidFill>
                    <a:srgbClr val="211715"/>
                  </a:solidFill>
                  <a:ln w="347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9" name="Freeform: Shape 548">
                    <a:extLst>
                      <a:ext uri="{FF2B5EF4-FFF2-40B4-BE49-F238E27FC236}">
                        <a16:creationId xmlns:a16="http://schemas.microsoft.com/office/drawing/2014/main" id="{23AF6617-7AD4-4C87-3330-128F5C273775}"/>
                      </a:ext>
                    </a:extLst>
                  </p:cNvPr>
                  <p:cNvSpPr/>
                  <p:nvPr/>
                </p:nvSpPr>
                <p:spPr>
                  <a:xfrm>
                    <a:off x="5646334" y="2102371"/>
                    <a:ext cx="120126" cy="140773"/>
                  </a:xfrm>
                  <a:custGeom>
                    <a:avLst/>
                    <a:gdLst>
                      <a:gd name="connsiteX0" fmla="*/ 12065 w 120126"/>
                      <a:gd name="connsiteY0" fmla="*/ 138463 h 140773"/>
                      <a:gd name="connsiteX1" fmla="*/ 118868 w 120126"/>
                      <a:gd name="connsiteY1" fmla="*/ 12155 h 140773"/>
                      <a:gd name="connsiteX2" fmla="*/ 109033 w 120126"/>
                      <a:gd name="connsiteY2" fmla="*/ 2320 h 140773"/>
                      <a:gd name="connsiteX3" fmla="*/ 2230 w 120126"/>
                      <a:gd name="connsiteY3" fmla="*/ 128627 h 140773"/>
                      <a:gd name="connsiteX4" fmla="*/ 12065 w 120126"/>
                      <a:gd name="connsiteY4" fmla="*/ 138463 h 1407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126" h="140773">
                        <a:moveTo>
                          <a:pt x="12065" y="138463"/>
                        </a:moveTo>
                        <a:cubicBezTo>
                          <a:pt x="47659" y="96353"/>
                          <a:pt x="83260" y="54251"/>
                          <a:pt x="118868" y="12155"/>
                        </a:cubicBezTo>
                        <a:cubicBezTo>
                          <a:pt x="124608" y="5355"/>
                          <a:pt x="114818" y="-4533"/>
                          <a:pt x="109033" y="2320"/>
                        </a:cubicBezTo>
                        <a:cubicBezTo>
                          <a:pt x="73470" y="44454"/>
                          <a:pt x="37869" y="86556"/>
                          <a:pt x="2230" y="128627"/>
                        </a:cubicBezTo>
                        <a:cubicBezTo>
                          <a:pt x="-3514" y="135424"/>
                          <a:pt x="6276" y="145315"/>
                          <a:pt x="12065" y="138463"/>
                        </a:cubicBezTo>
                        <a:close/>
                      </a:path>
                    </a:pathLst>
                  </a:custGeom>
                  <a:solidFill>
                    <a:srgbClr val="211715"/>
                  </a:solidFill>
                  <a:ln w="347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50" name="Freeform: Shape 549">
                    <a:extLst>
                      <a:ext uri="{FF2B5EF4-FFF2-40B4-BE49-F238E27FC236}">
                        <a16:creationId xmlns:a16="http://schemas.microsoft.com/office/drawing/2014/main" id="{1CBF1A35-5F8B-48C9-25EC-C028A0902547}"/>
                      </a:ext>
                    </a:extLst>
                  </p:cNvPr>
                  <p:cNvSpPr/>
                  <p:nvPr/>
                </p:nvSpPr>
                <p:spPr>
                  <a:xfrm>
                    <a:off x="5568980" y="2057628"/>
                    <a:ext cx="120133" cy="140806"/>
                  </a:xfrm>
                  <a:custGeom>
                    <a:avLst/>
                    <a:gdLst>
                      <a:gd name="connsiteX0" fmla="*/ 12075 w 120133"/>
                      <a:gd name="connsiteY0" fmla="*/ 138503 h 140806"/>
                      <a:gd name="connsiteX1" fmla="*/ 118879 w 120133"/>
                      <a:gd name="connsiteY1" fmla="*/ 12161 h 140806"/>
                      <a:gd name="connsiteX2" fmla="*/ 109043 w 120133"/>
                      <a:gd name="connsiteY2" fmla="*/ 2325 h 140806"/>
                      <a:gd name="connsiteX3" fmla="*/ 2240 w 120133"/>
                      <a:gd name="connsiteY3" fmla="*/ 128667 h 140806"/>
                      <a:gd name="connsiteX4" fmla="*/ 12075 w 120133"/>
                      <a:gd name="connsiteY4" fmla="*/ 138503 h 1408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133" h="140806">
                        <a:moveTo>
                          <a:pt x="12075" y="138503"/>
                        </a:moveTo>
                        <a:cubicBezTo>
                          <a:pt x="47666" y="96380"/>
                          <a:pt x="83267" y="54267"/>
                          <a:pt x="118879" y="12161"/>
                        </a:cubicBezTo>
                        <a:cubicBezTo>
                          <a:pt x="124636" y="5374"/>
                          <a:pt x="114846" y="-4527"/>
                          <a:pt x="109043" y="2325"/>
                        </a:cubicBezTo>
                        <a:cubicBezTo>
                          <a:pt x="73366" y="44375"/>
                          <a:pt x="37765" y="86488"/>
                          <a:pt x="2240" y="128667"/>
                        </a:cubicBezTo>
                        <a:cubicBezTo>
                          <a:pt x="-3500" y="135464"/>
                          <a:pt x="6290" y="145355"/>
                          <a:pt x="12075" y="138503"/>
                        </a:cubicBezTo>
                        <a:close/>
                      </a:path>
                    </a:pathLst>
                  </a:custGeom>
                  <a:solidFill>
                    <a:srgbClr val="211715"/>
                  </a:solidFill>
                  <a:ln w="347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51" name="Freeform: Shape 550">
                    <a:extLst>
                      <a:ext uri="{FF2B5EF4-FFF2-40B4-BE49-F238E27FC236}">
                        <a16:creationId xmlns:a16="http://schemas.microsoft.com/office/drawing/2014/main" id="{67A5057A-9437-71F2-5F31-AF1ACC37A738}"/>
                      </a:ext>
                    </a:extLst>
                  </p:cNvPr>
                  <p:cNvSpPr/>
                  <p:nvPr/>
                </p:nvSpPr>
                <p:spPr>
                  <a:xfrm>
                    <a:off x="5489565" y="2011596"/>
                    <a:ext cx="120171" cy="140771"/>
                  </a:xfrm>
                  <a:custGeom>
                    <a:avLst/>
                    <a:gdLst>
                      <a:gd name="connsiteX0" fmla="*/ 12095 w 120171"/>
                      <a:gd name="connsiteY0" fmla="*/ 138476 h 140771"/>
                      <a:gd name="connsiteX1" fmla="*/ 118933 w 120171"/>
                      <a:gd name="connsiteY1" fmla="*/ 12169 h 140771"/>
                      <a:gd name="connsiteX2" fmla="*/ 109098 w 120171"/>
                      <a:gd name="connsiteY2" fmla="*/ 2333 h 140771"/>
                      <a:gd name="connsiteX3" fmla="*/ 2260 w 120171"/>
                      <a:gd name="connsiteY3" fmla="*/ 128641 h 140771"/>
                      <a:gd name="connsiteX4" fmla="*/ 12095 w 120171"/>
                      <a:gd name="connsiteY4" fmla="*/ 138476 h 1407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171" h="140771">
                        <a:moveTo>
                          <a:pt x="12095" y="138476"/>
                        </a:moveTo>
                        <a:cubicBezTo>
                          <a:pt x="47766" y="96423"/>
                          <a:pt x="83377" y="54320"/>
                          <a:pt x="118933" y="12169"/>
                        </a:cubicBezTo>
                        <a:cubicBezTo>
                          <a:pt x="124684" y="5375"/>
                          <a:pt x="114893" y="-4519"/>
                          <a:pt x="109098" y="2333"/>
                        </a:cubicBezTo>
                        <a:cubicBezTo>
                          <a:pt x="73465" y="44418"/>
                          <a:pt x="37850" y="86521"/>
                          <a:pt x="2260" y="128641"/>
                        </a:cubicBezTo>
                        <a:cubicBezTo>
                          <a:pt x="-3494" y="135431"/>
                          <a:pt x="6296" y="145329"/>
                          <a:pt x="12095" y="138476"/>
                        </a:cubicBezTo>
                        <a:close/>
                      </a:path>
                    </a:pathLst>
                  </a:custGeom>
                  <a:solidFill>
                    <a:srgbClr val="211715"/>
                  </a:solidFill>
                  <a:ln w="347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52" name="Freeform: Shape 551">
                    <a:extLst>
                      <a:ext uri="{FF2B5EF4-FFF2-40B4-BE49-F238E27FC236}">
                        <a16:creationId xmlns:a16="http://schemas.microsoft.com/office/drawing/2014/main" id="{C72C6855-0889-3A75-1755-C4920C2ECBAA}"/>
                      </a:ext>
                    </a:extLst>
                  </p:cNvPr>
                  <p:cNvSpPr/>
                  <p:nvPr/>
                </p:nvSpPr>
                <p:spPr>
                  <a:xfrm>
                    <a:off x="5385666" y="2127726"/>
                    <a:ext cx="490019" cy="206309"/>
                  </a:xfrm>
                  <a:custGeom>
                    <a:avLst/>
                    <a:gdLst>
                      <a:gd name="connsiteX0" fmla="*/ 218373 w 490019"/>
                      <a:gd name="connsiteY0" fmla="*/ 143763 h 206309"/>
                      <a:gd name="connsiteX1" fmla="*/ 497 w 490019"/>
                      <a:gd name="connsiteY1" fmla="*/ 17330 h 206309"/>
                      <a:gd name="connsiteX2" fmla="*/ 15144 w 490019"/>
                      <a:gd name="connsiteY2" fmla="*/ -5 h 206309"/>
                      <a:gd name="connsiteX3" fmla="*/ 323289 w 490019"/>
                      <a:gd name="connsiteY3" fmla="*/ 178269 h 206309"/>
                      <a:gd name="connsiteX4" fmla="*/ 472017 w 490019"/>
                      <a:gd name="connsiteY4" fmla="*/ 2234 h 206309"/>
                      <a:gd name="connsiteX5" fmla="*/ 490517 w 490019"/>
                      <a:gd name="connsiteY5" fmla="*/ 12810 h 206309"/>
                      <a:gd name="connsiteX6" fmla="*/ 327137 w 490019"/>
                      <a:gd name="connsiteY6" fmla="*/ 206305 h 206309"/>
                      <a:gd name="connsiteX7" fmla="*/ 218373 w 490019"/>
                      <a:gd name="connsiteY7" fmla="*/ 143763 h 206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90019" h="206309">
                        <a:moveTo>
                          <a:pt x="218373" y="143763"/>
                        </a:moveTo>
                        <a:cubicBezTo>
                          <a:pt x="143708" y="100607"/>
                          <a:pt x="65208" y="54899"/>
                          <a:pt x="497" y="17330"/>
                        </a:cubicBezTo>
                        <a:cubicBezTo>
                          <a:pt x="5319" y="11635"/>
                          <a:pt x="10204" y="5857"/>
                          <a:pt x="15144" y="-5"/>
                        </a:cubicBezTo>
                        <a:cubicBezTo>
                          <a:pt x="108441" y="54176"/>
                          <a:pt x="229060" y="124460"/>
                          <a:pt x="323289" y="178269"/>
                        </a:cubicBezTo>
                        <a:cubicBezTo>
                          <a:pt x="370766" y="122218"/>
                          <a:pt x="426546" y="56237"/>
                          <a:pt x="472017" y="2234"/>
                        </a:cubicBezTo>
                        <a:cubicBezTo>
                          <a:pt x="478296" y="5833"/>
                          <a:pt x="484464" y="9358"/>
                          <a:pt x="490517" y="12810"/>
                        </a:cubicBezTo>
                        <a:cubicBezTo>
                          <a:pt x="442858" y="69480"/>
                          <a:pt x="380358" y="143425"/>
                          <a:pt x="327137" y="206305"/>
                        </a:cubicBezTo>
                        <a:cubicBezTo>
                          <a:pt x="293431" y="187047"/>
                          <a:pt x="256401" y="165728"/>
                          <a:pt x="218373" y="14376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47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53" name="Freeform: Shape 552">
                    <a:extLst>
                      <a:ext uri="{FF2B5EF4-FFF2-40B4-BE49-F238E27FC236}">
                        <a16:creationId xmlns:a16="http://schemas.microsoft.com/office/drawing/2014/main" id="{8A81A592-4C7E-562E-B7FB-342D5F61A1AB}"/>
                      </a:ext>
                    </a:extLst>
                  </p:cNvPr>
                  <p:cNvSpPr/>
                  <p:nvPr/>
                </p:nvSpPr>
                <p:spPr>
                  <a:xfrm>
                    <a:off x="5701717" y="2137771"/>
                    <a:ext cx="149339" cy="175536"/>
                  </a:xfrm>
                  <a:custGeom>
                    <a:avLst/>
                    <a:gdLst>
                      <a:gd name="connsiteX0" fmla="*/ 12054 w 149339"/>
                      <a:gd name="connsiteY0" fmla="*/ 173217 h 175536"/>
                      <a:gd name="connsiteX1" fmla="*/ 120238 w 149339"/>
                      <a:gd name="connsiteY1" fmla="*/ 45220 h 175536"/>
                      <a:gd name="connsiteX2" fmla="*/ 148079 w 149339"/>
                      <a:gd name="connsiteY2" fmla="*/ 12146 h 175536"/>
                      <a:gd name="connsiteX3" fmla="*/ 138247 w 149339"/>
                      <a:gd name="connsiteY3" fmla="*/ 2314 h 175536"/>
                      <a:gd name="connsiteX4" fmla="*/ 32577 w 149339"/>
                      <a:gd name="connsiteY4" fmla="*/ 127530 h 175536"/>
                      <a:gd name="connsiteX5" fmla="*/ 2222 w 149339"/>
                      <a:gd name="connsiteY5" fmla="*/ 163385 h 175536"/>
                      <a:gd name="connsiteX6" fmla="*/ 12054 w 149339"/>
                      <a:gd name="connsiteY6" fmla="*/ 173217 h 175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9339" h="175536">
                        <a:moveTo>
                          <a:pt x="12054" y="173217"/>
                        </a:moveTo>
                        <a:cubicBezTo>
                          <a:pt x="48163" y="130590"/>
                          <a:pt x="84223" y="87924"/>
                          <a:pt x="120238" y="45220"/>
                        </a:cubicBezTo>
                        <a:cubicBezTo>
                          <a:pt x="129524" y="34199"/>
                          <a:pt x="138803" y="23174"/>
                          <a:pt x="148079" y="12146"/>
                        </a:cubicBezTo>
                        <a:cubicBezTo>
                          <a:pt x="153801" y="5339"/>
                          <a:pt x="144015" y="-4542"/>
                          <a:pt x="138247" y="2314"/>
                        </a:cubicBezTo>
                        <a:cubicBezTo>
                          <a:pt x="103108" y="44118"/>
                          <a:pt x="67886" y="85855"/>
                          <a:pt x="32577" y="127530"/>
                        </a:cubicBezTo>
                        <a:cubicBezTo>
                          <a:pt x="22460" y="139483"/>
                          <a:pt x="12343" y="151436"/>
                          <a:pt x="2222" y="163385"/>
                        </a:cubicBezTo>
                        <a:cubicBezTo>
                          <a:pt x="-3528" y="170175"/>
                          <a:pt x="6262" y="180073"/>
                          <a:pt x="12054" y="173217"/>
                        </a:cubicBezTo>
                        <a:close/>
                      </a:path>
                    </a:pathLst>
                  </a:custGeom>
                  <a:solidFill>
                    <a:srgbClr val="211715"/>
                  </a:solidFill>
                  <a:ln w="347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54" name="Freeform: Shape 553">
                    <a:extLst>
                      <a:ext uri="{FF2B5EF4-FFF2-40B4-BE49-F238E27FC236}">
                        <a16:creationId xmlns:a16="http://schemas.microsoft.com/office/drawing/2014/main" id="{FFE7D359-2A9F-DAFE-CBBD-37B7DF94BB7A}"/>
                      </a:ext>
                    </a:extLst>
                  </p:cNvPr>
                  <p:cNvSpPr/>
                  <p:nvPr/>
                </p:nvSpPr>
                <p:spPr>
                  <a:xfrm>
                    <a:off x="5410484" y="2130545"/>
                    <a:ext cx="304858" cy="182405"/>
                  </a:xfrm>
                  <a:custGeom>
                    <a:avLst/>
                    <a:gdLst>
                      <a:gd name="connsiteX0" fmla="*/ 3875 w 304858"/>
                      <a:gd name="connsiteY0" fmla="*/ 13004 h 182405"/>
                      <a:gd name="connsiteX1" fmla="*/ 232522 w 304858"/>
                      <a:gd name="connsiteY1" fmla="*/ 145594 h 182405"/>
                      <a:gd name="connsiteX2" fmla="*/ 294959 w 304858"/>
                      <a:gd name="connsiteY2" fmla="*/ 181431 h 182405"/>
                      <a:gd name="connsiteX3" fmla="*/ 301979 w 304858"/>
                      <a:gd name="connsiteY3" fmla="*/ 169423 h 182405"/>
                      <a:gd name="connsiteX4" fmla="*/ 71656 w 304858"/>
                      <a:gd name="connsiteY4" fmla="*/ 36297 h 182405"/>
                      <a:gd name="connsiteX5" fmla="*/ 10894 w 304858"/>
                      <a:gd name="connsiteY5" fmla="*/ 995 h 182405"/>
                      <a:gd name="connsiteX6" fmla="*/ 3875 w 304858"/>
                      <a:gd name="connsiteY6" fmla="*/ 13004 h 1824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04858" h="182405">
                        <a:moveTo>
                          <a:pt x="3875" y="13004"/>
                        </a:moveTo>
                        <a:cubicBezTo>
                          <a:pt x="80070" y="57237"/>
                          <a:pt x="156285" y="101433"/>
                          <a:pt x="232522" y="145594"/>
                        </a:cubicBezTo>
                        <a:cubicBezTo>
                          <a:pt x="253316" y="157578"/>
                          <a:pt x="274127" y="169523"/>
                          <a:pt x="294959" y="181431"/>
                        </a:cubicBezTo>
                        <a:cubicBezTo>
                          <a:pt x="302744" y="185878"/>
                          <a:pt x="309756" y="173866"/>
                          <a:pt x="301979" y="169423"/>
                        </a:cubicBezTo>
                        <a:cubicBezTo>
                          <a:pt x="224978" y="125443"/>
                          <a:pt x="148327" y="80851"/>
                          <a:pt x="71656" y="36297"/>
                        </a:cubicBezTo>
                        <a:cubicBezTo>
                          <a:pt x="51405" y="24525"/>
                          <a:pt x="31150" y="12757"/>
                          <a:pt x="10894" y="995"/>
                        </a:cubicBezTo>
                        <a:cubicBezTo>
                          <a:pt x="3138" y="-3524"/>
                          <a:pt x="-3871" y="8508"/>
                          <a:pt x="3875" y="13004"/>
                        </a:cubicBezTo>
                        <a:close/>
                      </a:path>
                    </a:pathLst>
                  </a:custGeom>
                  <a:solidFill>
                    <a:srgbClr val="211715"/>
                  </a:solidFill>
                  <a:ln w="347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55" name="Freeform: Shape 554">
                    <a:extLst>
                      <a:ext uri="{FF2B5EF4-FFF2-40B4-BE49-F238E27FC236}">
                        <a16:creationId xmlns:a16="http://schemas.microsoft.com/office/drawing/2014/main" id="{5628B609-096A-52F0-1399-D403396E5A1E}"/>
                      </a:ext>
                    </a:extLst>
                  </p:cNvPr>
                  <p:cNvSpPr/>
                  <p:nvPr/>
                </p:nvSpPr>
                <p:spPr>
                  <a:xfrm>
                    <a:off x="5378776" y="1944829"/>
                    <a:ext cx="503785" cy="396124"/>
                  </a:xfrm>
                  <a:custGeom>
                    <a:avLst/>
                    <a:gdLst>
                      <a:gd name="connsiteX0" fmla="*/ 178091 w 503785"/>
                      <a:gd name="connsiteY0" fmla="*/ 3207 h 396124"/>
                      <a:gd name="connsiteX1" fmla="*/ 174184 w 503785"/>
                      <a:gd name="connsiteY1" fmla="*/ 940 h 396124"/>
                      <a:gd name="connsiteX2" fmla="*/ 165756 w 503785"/>
                      <a:gd name="connsiteY2" fmla="*/ 2029 h 396124"/>
                      <a:gd name="connsiteX3" fmla="*/ 38701 w 503785"/>
                      <a:gd name="connsiteY3" fmla="*/ 152502 h 396124"/>
                      <a:gd name="connsiteX4" fmla="*/ 2471 w 503785"/>
                      <a:gd name="connsiteY4" fmla="*/ 195311 h 396124"/>
                      <a:gd name="connsiteX5" fmla="*/ 2658 w 503785"/>
                      <a:gd name="connsiteY5" fmla="*/ 205289 h 396124"/>
                      <a:gd name="connsiteX6" fmla="*/ 3879 w 503785"/>
                      <a:gd name="connsiteY6" fmla="*/ 206231 h 396124"/>
                      <a:gd name="connsiteX7" fmla="*/ 128730 w 503785"/>
                      <a:gd name="connsiteY7" fmla="*/ 278761 h 396124"/>
                      <a:gd name="connsiteX8" fmla="*/ 260687 w 503785"/>
                      <a:gd name="connsiteY8" fmla="*/ 355133 h 396124"/>
                      <a:gd name="connsiteX9" fmla="*/ 330519 w 503785"/>
                      <a:gd name="connsiteY9" fmla="*/ 395206 h 396124"/>
                      <a:gd name="connsiteX10" fmla="*/ 338943 w 503785"/>
                      <a:gd name="connsiteY10" fmla="*/ 394117 h 396124"/>
                      <a:gd name="connsiteX11" fmla="*/ 468932 w 503785"/>
                      <a:gd name="connsiteY11" fmla="*/ 240275 h 396124"/>
                      <a:gd name="connsiteX12" fmla="*/ 502309 w 503785"/>
                      <a:gd name="connsiteY12" fmla="*/ 200641 h 396124"/>
                      <a:gd name="connsiteX13" fmla="*/ 502121 w 503785"/>
                      <a:gd name="connsiteY13" fmla="*/ 190662 h 396124"/>
                      <a:gd name="connsiteX14" fmla="*/ 500900 w 503785"/>
                      <a:gd name="connsiteY14" fmla="*/ 189720 h 396124"/>
                      <a:gd name="connsiteX15" fmla="*/ 375556 w 503785"/>
                      <a:gd name="connsiteY15" fmla="*/ 117687 h 396124"/>
                      <a:gd name="connsiteX16" fmla="*/ 245181 w 503785"/>
                      <a:gd name="connsiteY16" fmla="*/ 42181 h 396124"/>
                      <a:gd name="connsiteX17" fmla="*/ 178081 w 503785"/>
                      <a:gd name="connsiteY17" fmla="*/ 3225 h 396124"/>
                      <a:gd name="connsiteX18" fmla="*/ 171062 w 503785"/>
                      <a:gd name="connsiteY18" fmla="*/ 15233 h 396124"/>
                      <a:gd name="connsiteX19" fmla="*/ 294463 w 503785"/>
                      <a:gd name="connsiteY19" fmla="*/ 86832 h 396124"/>
                      <a:gd name="connsiteX20" fmla="*/ 425370 w 503785"/>
                      <a:gd name="connsiteY20" fmla="*/ 162460 h 396124"/>
                      <a:gd name="connsiteX21" fmla="*/ 493885 w 503785"/>
                      <a:gd name="connsiteY21" fmla="*/ 201746 h 396124"/>
                      <a:gd name="connsiteX22" fmla="*/ 492476 w 503785"/>
                      <a:gd name="connsiteY22" fmla="*/ 190822 h 396124"/>
                      <a:gd name="connsiteX23" fmla="*/ 365355 w 503785"/>
                      <a:gd name="connsiteY23" fmla="*/ 341467 h 396124"/>
                      <a:gd name="connsiteX24" fmla="*/ 329101 w 503785"/>
                      <a:gd name="connsiteY24" fmla="*/ 384320 h 396124"/>
                      <a:gd name="connsiteX25" fmla="*/ 337528 w 503785"/>
                      <a:gd name="connsiteY25" fmla="*/ 383232 h 396124"/>
                      <a:gd name="connsiteX26" fmla="*/ 211085 w 503785"/>
                      <a:gd name="connsiteY26" fmla="*/ 310469 h 396124"/>
                      <a:gd name="connsiteX27" fmla="*/ 79566 w 503785"/>
                      <a:gd name="connsiteY27" fmla="*/ 234159 h 396124"/>
                      <a:gd name="connsiteX28" fmla="*/ 10888 w 503785"/>
                      <a:gd name="connsiteY28" fmla="*/ 194257 h 396124"/>
                      <a:gd name="connsiteX29" fmla="*/ 12278 w 503785"/>
                      <a:gd name="connsiteY29" fmla="*/ 205181 h 396124"/>
                      <a:gd name="connsiteX30" fmla="*/ 141611 w 503785"/>
                      <a:gd name="connsiteY30" fmla="*/ 52162 h 396124"/>
                      <a:gd name="connsiteX31" fmla="*/ 175553 w 503785"/>
                      <a:gd name="connsiteY31" fmla="*/ 11895 h 396124"/>
                      <a:gd name="connsiteX32" fmla="*/ 167126 w 503785"/>
                      <a:gd name="connsiteY32" fmla="*/ 12984 h 396124"/>
                      <a:gd name="connsiteX33" fmla="*/ 171034 w 503785"/>
                      <a:gd name="connsiteY33" fmla="*/ 15250 h 396124"/>
                      <a:gd name="connsiteX34" fmla="*/ 178091 w 503785"/>
                      <a:gd name="connsiteY34" fmla="*/ 3207 h 396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503785" h="396124">
                        <a:moveTo>
                          <a:pt x="178091" y="3207"/>
                        </a:moveTo>
                        <a:lnTo>
                          <a:pt x="174184" y="940"/>
                        </a:lnTo>
                        <a:cubicBezTo>
                          <a:pt x="171447" y="-628"/>
                          <a:pt x="168006" y="-183"/>
                          <a:pt x="165756" y="2029"/>
                        </a:cubicBezTo>
                        <a:cubicBezTo>
                          <a:pt x="123469" y="52239"/>
                          <a:pt x="81117" y="102397"/>
                          <a:pt x="38701" y="152502"/>
                        </a:cubicBezTo>
                        <a:cubicBezTo>
                          <a:pt x="26627" y="166774"/>
                          <a:pt x="14549" y="181042"/>
                          <a:pt x="2471" y="195311"/>
                        </a:cubicBezTo>
                        <a:cubicBezTo>
                          <a:pt x="-234" y="198120"/>
                          <a:pt x="-147" y="202587"/>
                          <a:pt x="2658" y="205289"/>
                        </a:cubicBezTo>
                        <a:cubicBezTo>
                          <a:pt x="3030" y="205647"/>
                          <a:pt x="3441" y="205963"/>
                          <a:pt x="3879" y="206231"/>
                        </a:cubicBezTo>
                        <a:cubicBezTo>
                          <a:pt x="45501" y="230397"/>
                          <a:pt x="87117" y="254574"/>
                          <a:pt x="128730" y="278761"/>
                        </a:cubicBezTo>
                        <a:cubicBezTo>
                          <a:pt x="172682" y="304277"/>
                          <a:pt x="216669" y="329733"/>
                          <a:pt x="260687" y="355133"/>
                        </a:cubicBezTo>
                        <a:cubicBezTo>
                          <a:pt x="283942" y="368533"/>
                          <a:pt x="307222" y="381890"/>
                          <a:pt x="330519" y="395206"/>
                        </a:cubicBezTo>
                        <a:cubicBezTo>
                          <a:pt x="333255" y="396770"/>
                          <a:pt x="336694" y="396325"/>
                          <a:pt x="338943" y="394117"/>
                        </a:cubicBezTo>
                        <a:cubicBezTo>
                          <a:pt x="382318" y="342875"/>
                          <a:pt x="425648" y="291594"/>
                          <a:pt x="468932" y="240275"/>
                        </a:cubicBezTo>
                        <a:cubicBezTo>
                          <a:pt x="480058" y="227063"/>
                          <a:pt x="491183" y="213852"/>
                          <a:pt x="502309" y="200641"/>
                        </a:cubicBezTo>
                        <a:cubicBezTo>
                          <a:pt x="505013" y="197831"/>
                          <a:pt x="504926" y="193364"/>
                          <a:pt x="502121" y="190662"/>
                        </a:cubicBezTo>
                        <a:cubicBezTo>
                          <a:pt x="501749" y="190304"/>
                          <a:pt x="501338" y="189988"/>
                          <a:pt x="500900" y="189720"/>
                        </a:cubicBezTo>
                        <a:cubicBezTo>
                          <a:pt x="459045" y="165846"/>
                          <a:pt x="417266" y="141836"/>
                          <a:pt x="375556" y="117687"/>
                        </a:cubicBezTo>
                        <a:cubicBezTo>
                          <a:pt x="332073" y="92572"/>
                          <a:pt x="288615" y="67404"/>
                          <a:pt x="245181" y="42181"/>
                        </a:cubicBezTo>
                        <a:cubicBezTo>
                          <a:pt x="222805" y="29202"/>
                          <a:pt x="200439" y="16217"/>
                          <a:pt x="178081" y="3225"/>
                        </a:cubicBezTo>
                        <a:cubicBezTo>
                          <a:pt x="170328" y="-1274"/>
                          <a:pt x="163316" y="10738"/>
                          <a:pt x="171062" y="15233"/>
                        </a:cubicBezTo>
                        <a:cubicBezTo>
                          <a:pt x="212194" y="39107"/>
                          <a:pt x="253327" y="62971"/>
                          <a:pt x="294463" y="86832"/>
                        </a:cubicBezTo>
                        <a:cubicBezTo>
                          <a:pt x="338067" y="112097"/>
                          <a:pt x="381703" y="137306"/>
                          <a:pt x="425370" y="162460"/>
                        </a:cubicBezTo>
                        <a:cubicBezTo>
                          <a:pt x="448187" y="175588"/>
                          <a:pt x="471025" y="188684"/>
                          <a:pt x="493885" y="201746"/>
                        </a:cubicBezTo>
                        <a:lnTo>
                          <a:pt x="492476" y="190822"/>
                        </a:lnTo>
                        <a:cubicBezTo>
                          <a:pt x="450186" y="241119"/>
                          <a:pt x="407813" y="291333"/>
                          <a:pt x="365355" y="341467"/>
                        </a:cubicBezTo>
                        <a:cubicBezTo>
                          <a:pt x="353274" y="355752"/>
                          <a:pt x="341189" y="370034"/>
                          <a:pt x="329101" y="384320"/>
                        </a:cubicBezTo>
                        <a:lnTo>
                          <a:pt x="337528" y="383232"/>
                        </a:lnTo>
                        <a:cubicBezTo>
                          <a:pt x="295297" y="359128"/>
                          <a:pt x="253149" y="334871"/>
                          <a:pt x="211085" y="310469"/>
                        </a:cubicBezTo>
                        <a:cubicBezTo>
                          <a:pt x="167216" y="285082"/>
                          <a:pt x="123375" y="259647"/>
                          <a:pt x="79566" y="234159"/>
                        </a:cubicBezTo>
                        <a:cubicBezTo>
                          <a:pt x="56672" y="220857"/>
                          <a:pt x="33782" y="207556"/>
                          <a:pt x="10888" y="194257"/>
                        </a:cubicBezTo>
                        <a:lnTo>
                          <a:pt x="12278" y="205181"/>
                        </a:lnTo>
                        <a:cubicBezTo>
                          <a:pt x="55434" y="154206"/>
                          <a:pt x="98545" y="103200"/>
                          <a:pt x="141611" y="52162"/>
                        </a:cubicBezTo>
                        <a:cubicBezTo>
                          <a:pt x="152931" y="38746"/>
                          <a:pt x="164244" y="25322"/>
                          <a:pt x="175553" y="11895"/>
                        </a:cubicBezTo>
                        <a:lnTo>
                          <a:pt x="167126" y="12984"/>
                        </a:lnTo>
                        <a:lnTo>
                          <a:pt x="171034" y="15250"/>
                        </a:lnTo>
                        <a:cubicBezTo>
                          <a:pt x="178828" y="19718"/>
                          <a:pt x="185837" y="7703"/>
                          <a:pt x="178091" y="3207"/>
                        </a:cubicBezTo>
                        <a:close/>
                      </a:path>
                    </a:pathLst>
                  </a:custGeom>
                  <a:solidFill>
                    <a:srgbClr val="211715"/>
                  </a:solidFill>
                  <a:ln w="347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56" name="Freeform: Shape 555">
                    <a:extLst>
                      <a:ext uri="{FF2B5EF4-FFF2-40B4-BE49-F238E27FC236}">
                        <a16:creationId xmlns:a16="http://schemas.microsoft.com/office/drawing/2014/main" id="{F9D0423C-1BA0-A668-7F90-ED787D881EE9}"/>
                      </a:ext>
                    </a:extLst>
                  </p:cNvPr>
                  <p:cNvSpPr/>
                  <p:nvPr/>
                </p:nvSpPr>
                <p:spPr>
                  <a:xfrm>
                    <a:off x="6073109" y="2450977"/>
                    <a:ext cx="119121" cy="93188"/>
                  </a:xfrm>
                  <a:custGeom>
                    <a:avLst/>
                    <a:gdLst>
                      <a:gd name="connsiteX0" fmla="*/ 11046 w 119121"/>
                      <a:gd name="connsiteY0" fmla="*/ 80584 h 93188"/>
                      <a:gd name="connsiteX1" fmla="*/ 79220 w 119121"/>
                      <a:gd name="connsiteY1" fmla="*/ -47 h 93188"/>
                      <a:gd name="connsiteX2" fmla="*/ 117647 w 119121"/>
                      <a:gd name="connsiteY2" fmla="*/ 21947 h 93188"/>
                      <a:gd name="connsiteX3" fmla="*/ 119539 w 119121"/>
                      <a:gd name="connsiteY3" fmla="*/ 22684 h 93188"/>
                      <a:gd name="connsiteX4" fmla="*/ 417 w 119121"/>
                      <a:gd name="connsiteY4" fmla="*/ 93142 h 93188"/>
                      <a:gd name="connsiteX5" fmla="*/ 11046 w 119121"/>
                      <a:gd name="connsiteY5" fmla="*/ 80584 h 931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9121" h="93188">
                        <a:moveTo>
                          <a:pt x="11046" y="80584"/>
                        </a:moveTo>
                        <a:cubicBezTo>
                          <a:pt x="33043" y="54589"/>
                          <a:pt x="56302" y="27082"/>
                          <a:pt x="79220" y="-47"/>
                        </a:cubicBezTo>
                        <a:cubicBezTo>
                          <a:pt x="92382" y="7508"/>
                          <a:pt x="105190" y="14840"/>
                          <a:pt x="117647" y="21947"/>
                        </a:cubicBezTo>
                        <a:cubicBezTo>
                          <a:pt x="118238" y="22284"/>
                          <a:pt x="118875" y="22534"/>
                          <a:pt x="119539" y="22684"/>
                        </a:cubicBezTo>
                        <a:cubicBezTo>
                          <a:pt x="95397" y="36733"/>
                          <a:pt x="29465" y="73850"/>
                          <a:pt x="417" y="93142"/>
                        </a:cubicBezTo>
                        <a:cubicBezTo>
                          <a:pt x="3922" y="89005"/>
                          <a:pt x="7465" y="84819"/>
                          <a:pt x="11046" y="8058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47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57" name="Freeform: Shape 556">
                    <a:extLst>
                      <a:ext uri="{FF2B5EF4-FFF2-40B4-BE49-F238E27FC236}">
                        <a16:creationId xmlns:a16="http://schemas.microsoft.com/office/drawing/2014/main" id="{6358BF48-286D-D452-86D0-626C8EF23D8D}"/>
                      </a:ext>
                    </a:extLst>
                  </p:cNvPr>
                  <p:cNvSpPr/>
                  <p:nvPr/>
                </p:nvSpPr>
                <p:spPr>
                  <a:xfrm>
                    <a:off x="6136792" y="2342356"/>
                    <a:ext cx="95502" cy="138280"/>
                  </a:xfrm>
                  <a:custGeom>
                    <a:avLst/>
                    <a:gdLst>
                      <a:gd name="connsiteX0" fmla="*/ 3770 w 95502"/>
                      <a:gd name="connsiteY0" fmla="*/ 109849 h 138280"/>
                      <a:gd name="connsiteX1" fmla="*/ 28221 w 95502"/>
                      <a:gd name="connsiteY1" fmla="*/ 123885 h 138280"/>
                      <a:gd name="connsiteX2" fmla="*/ 51112 w 95502"/>
                      <a:gd name="connsiteY2" fmla="*/ 136877 h 138280"/>
                      <a:gd name="connsiteX3" fmla="*/ 74843 w 95502"/>
                      <a:gd name="connsiteY3" fmla="*/ 130549 h 138280"/>
                      <a:gd name="connsiteX4" fmla="*/ 85572 w 95502"/>
                      <a:gd name="connsiteY4" fmla="*/ 124403 h 138280"/>
                      <a:gd name="connsiteX5" fmla="*/ 94612 w 95502"/>
                      <a:gd name="connsiteY5" fmla="*/ 117230 h 138280"/>
                      <a:gd name="connsiteX6" fmla="*/ 95766 w 95502"/>
                      <a:gd name="connsiteY6" fmla="*/ 104252 h 138280"/>
                      <a:gd name="connsiteX7" fmla="*/ 95766 w 95502"/>
                      <a:gd name="connsiteY7" fmla="*/ 89692 h 138280"/>
                      <a:gd name="connsiteX8" fmla="*/ 95766 w 95502"/>
                      <a:gd name="connsiteY8" fmla="*/ 50902 h 138280"/>
                      <a:gd name="connsiteX9" fmla="*/ 95766 w 95502"/>
                      <a:gd name="connsiteY9" fmla="*/ 6682 h 138280"/>
                      <a:gd name="connsiteX10" fmla="*/ 81859 w 95502"/>
                      <a:gd name="connsiteY10" fmla="*/ 6682 h 138280"/>
                      <a:gd name="connsiteX11" fmla="*/ 81880 w 95502"/>
                      <a:gd name="connsiteY11" fmla="*/ 78093 h 138280"/>
                      <a:gd name="connsiteX12" fmla="*/ 81880 w 95502"/>
                      <a:gd name="connsiteY12" fmla="*/ 106098 h 138280"/>
                      <a:gd name="connsiteX13" fmla="*/ 81880 w 95502"/>
                      <a:gd name="connsiteY13" fmla="*/ 110527 h 138280"/>
                      <a:gd name="connsiteX14" fmla="*/ 81880 w 95502"/>
                      <a:gd name="connsiteY14" fmla="*/ 111570 h 138280"/>
                      <a:gd name="connsiteX15" fmla="*/ 82381 w 95502"/>
                      <a:gd name="connsiteY15" fmla="*/ 110204 h 138280"/>
                      <a:gd name="connsiteX16" fmla="*/ 77267 w 95502"/>
                      <a:gd name="connsiteY16" fmla="*/ 113135 h 138280"/>
                      <a:gd name="connsiteX17" fmla="*/ 67845 w 95502"/>
                      <a:gd name="connsiteY17" fmla="*/ 118530 h 138280"/>
                      <a:gd name="connsiteX18" fmla="*/ 57968 w 95502"/>
                      <a:gd name="connsiteY18" fmla="*/ 124187 h 138280"/>
                      <a:gd name="connsiteX19" fmla="*/ 47538 w 95502"/>
                      <a:gd name="connsiteY19" fmla="*/ 118892 h 138280"/>
                      <a:gd name="connsiteX20" fmla="*/ 35988 w 95502"/>
                      <a:gd name="connsiteY20" fmla="*/ 112286 h 138280"/>
                      <a:gd name="connsiteX21" fmla="*/ 10806 w 95502"/>
                      <a:gd name="connsiteY21" fmla="*/ 97837 h 138280"/>
                      <a:gd name="connsiteX22" fmla="*/ 3787 w 95502"/>
                      <a:gd name="connsiteY22" fmla="*/ 109842 h 1382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95502" h="138280">
                        <a:moveTo>
                          <a:pt x="3770" y="109849"/>
                        </a:moveTo>
                        <a:cubicBezTo>
                          <a:pt x="11919" y="114532"/>
                          <a:pt x="20068" y="119212"/>
                          <a:pt x="28221" y="123885"/>
                        </a:cubicBezTo>
                        <a:cubicBezTo>
                          <a:pt x="35783" y="128217"/>
                          <a:pt x="43258" y="133119"/>
                          <a:pt x="51112" y="136877"/>
                        </a:cubicBezTo>
                        <a:cubicBezTo>
                          <a:pt x="59828" y="141049"/>
                          <a:pt x="67508" y="134753"/>
                          <a:pt x="74843" y="130549"/>
                        </a:cubicBezTo>
                        <a:lnTo>
                          <a:pt x="85572" y="124403"/>
                        </a:lnTo>
                        <a:cubicBezTo>
                          <a:pt x="89219" y="122942"/>
                          <a:pt x="92362" y="120450"/>
                          <a:pt x="94612" y="117230"/>
                        </a:cubicBezTo>
                        <a:cubicBezTo>
                          <a:pt x="96517" y="113548"/>
                          <a:pt x="95766" y="108302"/>
                          <a:pt x="95766" y="104252"/>
                        </a:cubicBezTo>
                        <a:cubicBezTo>
                          <a:pt x="95766" y="99398"/>
                          <a:pt x="95766" y="94545"/>
                          <a:pt x="95766" y="89692"/>
                        </a:cubicBezTo>
                        <a:cubicBezTo>
                          <a:pt x="95766" y="76762"/>
                          <a:pt x="95766" y="63832"/>
                          <a:pt x="95766" y="50902"/>
                        </a:cubicBezTo>
                        <a:cubicBezTo>
                          <a:pt x="95766" y="36161"/>
                          <a:pt x="95766" y="21420"/>
                          <a:pt x="95766" y="6682"/>
                        </a:cubicBezTo>
                        <a:cubicBezTo>
                          <a:pt x="95766" y="-2263"/>
                          <a:pt x="81859" y="-2280"/>
                          <a:pt x="81859" y="6682"/>
                        </a:cubicBezTo>
                        <a:cubicBezTo>
                          <a:pt x="81859" y="30487"/>
                          <a:pt x="81866" y="54289"/>
                          <a:pt x="81880" y="78093"/>
                        </a:cubicBezTo>
                        <a:lnTo>
                          <a:pt x="81880" y="106098"/>
                        </a:lnTo>
                        <a:cubicBezTo>
                          <a:pt x="81880" y="107569"/>
                          <a:pt x="81807" y="109060"/>
                          <a:pt x="81880" y="110527"/>
                        </a:cubicBezTo>
                        <a:cubicBezTo>
                          <a:pt x="81849" y="110875"/>
                          <a:pt x="81849" y="111223"/>
                          <a:pt x="81880" y="111570"/>
                        </a:cubicBezTo>
                        <a:cubicBezTo>
                          <a:pt x="82461" y="113486"/>
                          <a:pt x="80006" y="107979"/>
                          <a:pt x="82381" y="110204"/>
                        </a:cubicBezTo>
                        <a:cubicBezTo>
                          <a:pt x="80608" y="111059"/>
                          <a:pt x="78901" y="112036"/>
                          <a:pt x="77267" y="113135"/>
                        </a:cubicBezTo>
                        <a:lnTo>
                          <a:pt x="67845" y="118530"/>
                        </a:lnTo>
                        <a:cubicBezTo>
                          <a:pt x="64796" y="120811"/>
                          <a:pt x="61479" y="122709"/>
                          <a:pt x="57968" y="124187"/>
                        </a:cubicBezTo>
                        <a:cubicBezTo>
                          <a:pt x="55736" y="124709"/>
                          <a:pt x="50169" y="120394"/>
                          <a:pt x="47538" y="118892"/>
                        </a:cubicBezTo>
                        <a:cubicBezTo>
                          <a:pt x="43685" y="116691"/>
                          <a:pt x="39837" y="114487"/>
                          <a:pt x="35988" y="112286"/>
                        </a:cubicBezTo>
                        <a:cubicBezTo>
                          <a:pt x="27588" y="107478"/>
                          <a:pt x="19196" y="102659"/>
                          <a:pt x="10806" y="97837"/>
                        </a:cubicBezTo>
                        <a:cubicBezTo>
                          <a:pt x="3036" y="93370"/>
                          <a:pt x="-3976" y="105382"/>
                          <a:pt x="3787" y="109842"/>
                        </a:cubicBezTo>
                        <a:close/>
                      </a:path>
                    </a:pathLst>
                  </a:custGeom>
                  <a:solidFill>
                    <a:srgbClr val="211715"/>
                  </a:solidFill>
                  <a:ln w="347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58" name="Freeform: Shape 557">
                    <a:extLst>
                      <a:ext uri="{FF2B5EF4-FFF2-40B4-BE49-F238E27FC236}">
                        <a16:creationId xmlns:a16="http://schemas.microsoft.com/office/drawing/2014/main" id="{5382B605-66DF-49FD-DF2A-214B1BCE9F88}"/>
                      </a:ext>
                    </a:extLst>
                  </p:cNvPr>
                  <p:cNvSpPr/>
                  <p:nvPr/>
                </p:nvSpPr>
                <p:spPr>
                  <a:xfrm>
                    <a:off x="5746486" y="2161909"/>
                    <a:ext cx="490016" cy="382274"/>
                  </a:xfrm>
                  <a:custGeom>
                    <a:avLst/>
                    <a:gdLst>
                      <a:gd name="connsiteX0" fmla="*/ 167636 w 490016"/>
                      <a:gd name="connsiteY0" fmla="*/ 2246 h 382274"/>
                      <a:gd name="connsiteX1" fmla="*/ 163725 w 490016"/>
                      <a:gd name="connsiteY1" fmla="*/ -24 h 382274"/>
                      <a:gd name="connsiteX2" fmla="*/ 440 w 490016"/>
                      <a:gd name="connsiteY2" fmla="*/ 193279 h 382274"/>
                      <a:gd name="connsiteX3" fmla="*/ 327080 w 490016"/>
                      <a:gd name="connsiteY3" fmla="*/ 382250 h 382274"/>
                      <a:gd name="connsiteX4" fmla="*/ 490456 w 490016"/>
                      <a:gd name="connsiteY4" fmla="*/ 188756 h 382274"/>
                      <a:gd name="connsiteX5" fmla="*/ 167636 w 490016"/>
                      <a:gd name="connsiteY5" fmla="*/ 2246 h 3822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0016" h="382274">
                        <a:moveTo>
                          <a:pt x="167636" y="2246"/>
                        </a:moveTo>
                        <a:lnTo>
                          <a:pt x="163725" y="-24"/>
                        </a:lnTo>
                        <a:cubicBezTo>
                          <a:pt x="115100" y="57717"/>
                          <a:pt x="53490" y="130598"/>
                          <a:pt x="440" y="193279"/>
                        </a:cubicBezTo>
                        <a:cubicBezTo>
                          <a:pt x="98106" y="249980"/>
                          <a:pt x="227181" y="325219"/>
                          <a:pt x="327080" y="382250"/>
                        </a:cubicBezTo>
                        <a:cubicBezTo>
                          <a:pt x="380301" y="319371"/>
                          <a:pt x="442801" y="245426"/>
                          <a:pt x="490456" y="188756"/>
                        </a:cubicBezTo>
                        <a:cubicBezTo>
                          <a:pt x="392925" y="133122"/>
                          <a:pt x="262404" y="57258"/>
                          <a:pt x="167636" y="2246"/>
                        </a:cubicBezTo>
                        <a:close/>
                      </a:path>
                    </a:pathLst>
                  </a:custGeom>
                  <a:solidFill>
                    <a:srgbClr val="64A4D6"/>
                  </a:solidFill>
                  <a:ln w="347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59" name="Freeform: Shape 558">
                    <a:extLst>
                      <a:ext uri="{FF2B5EF4-FFF2-40B4-BE49-F238E27FC236}">
                        <a16:creationId xmlns:a16="http://schemas.microsoft.com/office/drawing/2014/main" id="{3F659E37-4684-6A87-5150-A9F633BA6B25}"/>
                      </a:ext>
                    </a:extLst>
                  </p:cNvPr>
                  <p:cNvSpPr/>
                  <p:nvPr/>
                </p:nvSpPr>
                <p:spPr>
                  <a:xfrm>
                    <a:off x="5856317" y="2258125"/>
                    <a:ext cx="270903" cy="162725"/>
                  </a:xfrm>
                  <a:custGeom>
                    <a:avLst/>
                    <a:gdLst>
                      <a:gd name="connsiteX0" fmla="*/ 3823 w 270903"/>
                      <a:gd name="connsiteY0" fmla="*/ 12978 h 162725"/>
                      <a:gd name="connsiteX1" fmla="*/ 204475 w 270903"/>
                      <a:gd name="connsiteY1" fmla="*/ 129207 h 162725"/>
                      <a:gd name="connsiteX2" fmla="*/ 260947 w 270903"/>
                      <a:gd name="connsiteY2" fmla="*/ 161724 h 162725"/>
                      <a:gd name="connsiteX3" fmla="*/ 267963 w 270903"/>
                      <a:gd name="connsiteY3" fmla="*/ 149716 h 162725"/>
                      <a:gd name="connsiteX4" fmla="*/ 66104 w 270903"/>
                      <a:gd name="connsiteY4" fmla="*/ 33035 h 162725"/>
                      <a:gd name="connsiteX5" fmla="*/ 10825 w 270903"/>
                      <a:gd name="connsiteY5" fmla="*/ 970 h 162725"/>
                      <a:gd name="connsiteX6" fmla="*/ 3809 w 270903"/>
                      <a:gd name="connsiteY6" fmla="*/ 12978 h 162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0903" h="162725">
                        <a:moveTo>
                          <a:pt x="3823" y="12978"/>
                        </a:moveTo>
                        <a:cubicBezTo>
                          <a:pt x="70676" y="51771"/>
                          <a:pt x="137560" y="90515"/>
                          <a:pt x="204475" y="129207"/>
                        </a:cubicBezTo>
                        <a:cubicBezTo>
                          <a:pt x="223291" y="140061"/>
                          <a:pt x="242114" y="150901"/>
                          <a:pt x="260947" y="161724"/>
                        </a:cubicBezTo>
                        <a:cubicBezTo>
                          <a:pt x="268717" y="166192"/>
                          <a:pt x="275730" y="154180"/>
                          <a:pt x="267963" y="149716"/>
                        </a:cubicBezTo>
                        <a:cubicBezTo>
                          <a:pt x="200578" y="111010"/>
                          <a:pt x="133291" y="72116"/>
                          <a:pt x="66104" y="33035"/>
                        </a:cubicBezTo>
                        <a:lnTo>
                          <a:pt x="10825" y="970"/>
                        </a:lnTo>
                        <a:cubicBezTo>
                          <a:pt x="3072" y="-3529"/>
                          <a:pt x="-3941" y="8483"/>
                          <a:pt x="3809" y="12978"/>
                        </a:cubicBezTo>
                        <a:close/>
                      </a:path>
                    </a:pathLst>
                  </a:custGeom>
                  <a:solidFill>
                    <a:srgbClr val="211715"/>
                  </a:solidFill>
                  <a:ln w="347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60" name="Freeform: Shape 559">
                    <a:extLst>
                      <a:ext uri="{FF2B5EF4-FFF2-40B4-BE49-F238E27FC236}">
                        <a16:creationId xmlns:a16="http://schemas.microsoft.com/office/drawing/2014/main" id="{B17D9123-16A2-17AA-6394-21D8C049159A}"/>
                      </a:ext>
                    </a:extLst>
                  </p:cNvPr>
                  <p:cNvSpPr/>
                  <p:nvPr/>
                </p:nvSpPr>
                <p:spPr>
                  <a:xfrm>
                    <a:off x="6007136" y="2312517"/>
                    <a:ext cx="120124" cy="140772"/>
                  </a:xfrm>
                  <a:custGeom>
                    <a:avLst/>
                    <a:gdLst>
                      <a:gd name="connsiteX0" fmla="*/ 12008 w 120124"/>
                      <a:gd name="connsiteY0" fmla="*/ 138428 h 140772"/>
                      <a:gd name="connsiteX1" fmla="*/ 118811 w 120124"/>
                      <a:gd name="connsiteY1" fmla="*/ 12120 h 140772"/>
                      <a:gd name="connsiteX2" fmla="*/ 108976 w 120124"/>
                      <a:gd name="connsiteY2" fmla="*/ 2288 h 140772"/>
                      <a:gd name="connsiteX3" fmla="*/ 2172 w 120124"/>
                      <a:gd name="connsiteY3" fmla="*/ 128596 h 140772"/>
                      <a:gd name="connsiteX4" fmla="*/ 12008 w 120124"/>
                      <a:gd name="connsiteY4" fmla="*/ 138428 h 140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124" h="140772">
                        <a:moveTo>
                          <a:pt x="12008" y="138428"/>
                        </a:moveTo>
                        <a:cubicBezTo>
                          <a:pt x="47602" y="96322"/>
                          <a:pt x="83203" y="54219"/>
                          <a:pt x="118811" y="12120"/>
                        </a:cubicBezTo>
                        <a:cubicBezTo>
                          <a:pt x="124548" y="5323"/>
                          <a:pt x="114761" y="-4568"/>
                          <a:pt x="108976" y="2288"/>
                        </a:cubicBezTo>
                        <a:cubicBezTo>
                          <a:pt x="73413" y="44422"/>
                          <a:pt x="37812" y="86524"/>
                          <a:pt x="2172" y="128596"/>
                        </a:cubicBezTo>
                        <a:cubicBezTo>
                          <a:pt x="-3571" y="135389"/>
                          <a:pt x="6219" y="145284"/>
                          <a:pt x="12008" y="138428"/>
                        </a:cubicBezTo>
                        <a:close/>
                      </a:path>
                    </a:pathLst>
                  </a:custGeom>
                  <a:solidFill>
                    <a:srgbClr val="211715"/>
                  </a:solidFill>
                  <a:ln w="347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61" name="Freeform: Shape 560">
                    <a:extLst>
                      <a:ext uri="{FF2B5EF4-FFF2-40B4-BE49-F238E27FC236}">
                        <a16:creationId xmlns:a16="http://schemas.microsoft.com/office/drawing/2014/main" id="{3BC3C1B7-5F61-3261-9550-3BDDF71F192B}"/>
                      </a:ext>
                    </a:extLst>
                  </p:cNvPr>
                  <p:cNvSpPr/>
                  <p:nvPr/>
                </p:nvSpPr>
                <p:spPr>
                  <a:xfrm>
                    <a:off x="5929781" y="2267781"/>
                    <a:ext cx="120133" cy="140799"/>
                  </a:xfrm>
                  <a:custGeom>
                    <a:avLst/>
                    <a:gdLst>
                      <a:gd name="connsiteX0" fmla="*/ 12019 w 120133"/>
                      <a:gd name="connsiteY0" fmla="*/ 138461 h 140799"/>
                      <a:gd name="connsiteX1" fmla="*/ 118822 w 120133"/>
                      <a:gd name="connsiteY1" fmla="*/ 12119 h 140799"/>
                      <a:gd name="connsiteX2" fmla="*/ 108987 w 120133"/>
                      <a:gd name="connsiteY2" fmla="*/ 2287 h 140799"/>
                      <a:gd name="connsiteX3" fmla="*/ 2183 w 120133"/>
                      <a:gd name="connsiteY3" fmla="*/ 128629 h 140799"/>
                      <a:gd name="connsiteX4" fmla="*/ 12019 w 120133"/>
                      <a:gd name="connsiteY4" fmla="*/ 138461 h 1407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133" h="140799">
                        <a:moveTo>
                          <a:pt x="12019" y="138461"/>
                        </a:moveTo>
                        <a:cubicBezTo>
                          <a:pt x="47606" y="96338"/>
                          <a:pt x="83207" y="54225"/>
                          <a:pt x="118822" y="12119"/>
                        </a:cubicBezTo>
                        <a:cubicBezTo>
                          <a:pt x="124580" y="5332"/>
                          <a:pt x="114789" y="-4552"/>
                          <a:pt x="108987" y="2287"/>
                        </a:cubicBezTo>
                        <a:cubicBezTo>
                          <a:pt x="73309" y="44334"/>
                          <a:pt x="37708" y="86446"/>
                          <a:pt x="2183" y="128629"/>
                        </a:cubicBezTo>
                        <a:cubicBezTo>
                          <a:pt x="-3557" y="135426"/>
                          <a:pt x="6230" y="145317"/>
                          <a:pt x="12019" y="138461"/>
                        </a:cubicBezTo>
                        <a:close/>
                      </a:path>
                    </a:pathLst>
                  </a:custGeom>
                  <a:solidFill>
                    <a:srgbClr val="211715"/>
                  </a:solidFill>
                  <a:ln w="347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62" name="Freeform: Shape 561">
                    <a:extLst>
                      <a:ext uri="{FF2B5EF4-FFF2-40B4-BE49-F238E27FC236}">
                        <a16:creationId xmlns:a16="http://schemas.microsoft.com/office/drawing/2014/main" id="{D9014B7C-B5B8-2A27-B806-FB65DC6E900B}"/>
                      </a:ext>
                    </a:extLst>
                  </p:cNvPr>
                  <p:cNvSpPr/>
                  <p:nvPr/>
                </p:nvSpPr>
                <p:spPr>
                  <a:xfrm>
                    <a:off x="5850366" y="2221742"/>
                    <a:ext cx="120173" cy="140770"/>
                  </a:xfrm>
                  <a:custGeom>
                    <a:avLst/>
                    <a:gdLst>
                      <a:gd name="connsiteX0" fmla="*/ 12040 w 120173"/>
                      <a:gd name="connsiteY0" fmla="*/ 138441 h 140770"/>
                      <a:gd name="connsiteX1" fmla="*/ 118878 w 120173"/>
                      <a:gd name="connsiteY1" fmla="*/ 12134 h 140770"/>
                      <a:gd name="connsiteX2" fmla="*/ 109042 w 120173"/>
                      <a:gd name="connsiteY2" fmla="*/ 2302 h 140770"/>
                      <a:gd name="connsiteX3" fmla="*/ 2204 w 120173"/>
                      <a:gd name="connsiteY3" fmla="*/ 128609 h 140770"/>
                      <a:gd name="connsiteX4" fmla="*/ 12040 w 120173"/>
                      <a:gd name="connsiteY4" fmla="*/ 138441 h 1407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173" h="140770">
                        <a:moveTo>
                          <a:pt x="12040" y="138441"/>
                        </a:moveTo>
                        <a:cubicBezTo>
                          <a:pt x="47707" y="96387"/>
                          <a:pt x="83322" y="54285"/>
                          <a:pt x="118878" y="12134"/>
                        </a:cubicBezTo>
                        <a:cubicBezTo>
                          <a:pt x="124628" y="5344"/>
                          <a:pt x="114838" y="-4554"/>
                          <a:pt x="109042" y="2302"/>
                        </a:cubicBezTo>
                        <a:cubicBezTo>
                          <a:pt x="73406" y="44383"/>
                          <a:pt x="37795" y="86486"/>
                          <a:pt x="2204" y="128609"/>
                        </a:cubicBezTo>
                        <a:cubicBezTo>
                          <a:pt x="-3553" y="135396"/>
                          <a:pt x="6237" y="145297"/>
                          <a:pt x="12040" y="138441"/>
                        </a:cubicBezTo>
                        <a:close/>
                      </a:path>
                    </a:pathLst>
                  </a:custGeom>
                  <a:solidFill>
                    <a:srgbClr val="211715"/>
                  </a:solidFill>
                  <a:ln w="347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63" name="Freeform: Shape 562">
                    <a:extLst>
                      <a:ext uri="{FF2B5EF4-FFF2-40B4-BE49-F238E27FC236}">
                        <a16:creationId xmlns:a16="http://schemas.microsoft.com/office/drawing/2014/main" id="{D2AE18A3-E211-1C72-4CCA-128CE0CE150D}"/>
                      </a:ext>
                    </a:extLst>
                  </p:cNvPr>
                  <p:cNvSpPr/>
                  <p:nvPr/>
                </p:nvSpPr>
                <p:spPr>
                  <a:xfrm>
                    <a:off x="5746468" y="2337856"/>
                    <a:ext cx="490016" cy="206309"/>
                  </a:xfrm>
                  <a:custGeom>
                    <a:avLst/>
                    <a:gdLst>
                      <a:gd name="connsiteX0" fmla="*/ 218316 w 490016"/>
                      <a:gd name="connsiteY0" fmla="*/ 143733 h 206309"/>
                      <a:gd name="connsiteX1" fmla="*/ 440 w 490016"/>
                      <a:gd name="connsiteY1" fmla="*/ 17300 h 206309"/>
                      <a:gd name="connsiteX2" fmla="*/ 15087 w 490016"/>
                      <a:gd name="connsiteY2" fmla="*/ -38 h 206309"/>
                      <a:gd name="connsiteX3" fmla="*/ 323232 w 490016"/>
                      <a:gd name="connsiteY3" fmla="*/ 178236 h 206309"/>
                      <a:gd name="connsiteX4" fmla="*/ 471960 w 490016"/>
                      <a:gd name="connsiteY4" fmla="*/ 2201 h 206309"/>
                      <a:gd name="connsiteX5" fmla="*/ 490456 w 490016"/>
                      <a:gd name="connsiteY5" fmla="*/ 12777 h 206309"/>
                      <a:gd name="connsiteX6" fmla="*/ 327080 w 490016"/>
                      <a:gd name="connsiteY6" fmla="*/ 206271 h 206309"/>
                      <a:gd name="connsiteX7" fmla="*/ 218316 w 490016"/>
                      <a:gd name="connsiteY7" fmla="*/ 143733 h 206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90016" h="206309">
                        <a:moveTo>
                          <a:pt x="218316" y="143733"/>
                        </a:moveTo>
                        <a:cubicBezTo>
                          <a:pt x="143651" y="100577"/>
                          <a:pt x="65151" y="54869"/>
                          <a:pt x="440" y="17300"/>
                        </a:cubicBezTo>
                        <a:cubicBezTo>
                          <a:pt x="5262" y="11605"/>
                          <a:pt x="10147" y="5827"/>
                          <a:pt x="15087" y="-38"/>
                        </a:cubicBezTo>
                        <a:cubicBezTo>
                          <a:pt x="108380" y="54146"/>
                          <a:pt x="229003" y="124427"/>
                          <a:pt x="323232" y="178236"/>
                        </a:cubicBezTo>
                        <a:cubicBezTo>
                          <a:pt x="370709" y="122188"/>
                          <a:pt x="426489" y="56204"/>
                          <a:pt x="471960" y="2201"/>
                        </a:cubicBezTo>
                        <a:cubicBezTo>
                          <a:pt x="478239" y="5803"/>
                          <a:pt x="484403" y="9328"/>
                          <a:pt x="490456" y="12777"/>
                        </a:cubicBezTo>
                        <a:cubicBezTo>
                          <a:pt x="442801" y="69447"/>
                          <a:pt x="380301" y="143392"/>
                          <a:pt x="327080" y="206271"/>
                        </a:cubicBezTo>
                        <a:cubicBezTo>
                          <a:pt x="293370" y="187028"/>
                          <a:pt x="256340" y="165713"/>
                          <a:pt x="218316" y="14373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47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64" name="Freeform: Shape 563">
                    <a:extLst>
                      <a:ext uri="{FF2B5EF4-FFF2-40B4-BE49-F238E27FC236}">
                        <a16:creationId xmlns:a16="http://schemas.microsoft.com/office/drawing/2014/main" id="{F1BCAD96-0EB8-3D1E-286E-C658C6BEFA25}"/>
                      </a:ext>
                    </a:extLst>
                  </p:cNvPr>
                  <p:cNvSpPr/>
                  <p:nvPr/>
                </p:nvSpPr>
                <p:spPr>
                  <a:xfrm>
                    <a:off x="6062517" y="2347916"/>
                    <a:ext cx="149341" cy="175535"/>
                  </a:xfrm>
                  <a:custGeom>
                    <a:avLst/>
                    <a:gdLst>
                      <a:gd name="connsiteX0" fmla="*/ 11999 w 149341"/>
                      <a:gd name="connsiteY0" fmla="*/ 173182 h 175535"/>
                      <a:gd name="connsiteX1" fmla="*/ 120182 w 149341"/>
                      <a:gd name="connsiteY1" fmla="*/ 45185 h 175535"/>
                      <a:gd name="connsiteX2" fmla="*/ 148024 w 149341"/>
                      <a:gd name="connsiteY2" fmla="*/ 12115 h 175535"/>
                      <a:gd name="connsiteX3" fmla="*/ 138188 w 149341"/>
                      <a:gd name="connsiteY3" fmla="*/ 2280 h 175535"/>
                      <a:gd name="connsiteX4" fmla="*/ 32518 w 149341"/>
                      <a:gd name="connsiteY4" fmla="*/ 127496 h 175535"/>
                      <a:gd name="connsiteX5" fmla="*/ 2167 w 149341"/>
                      <a:gd name="connsiteY5" fmla="*/ 163350 h 175535"/>
                      <a:gd name="connsiteX6" fmla="*/ 11999 w 149341"/>
                      <a:gd name="connsiteY6" fmla="*/ 173182 h 1755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9341" h="175535">
                        <a:moveTo>
                          <a:pt x="11999" y="173182"/>
                        </a:moveTo>
                        <a:cubicBezTo>
                          <a:pt x="48107" y="130558"/>
                          <a:pt x="84167" y="87893"/>
                          <a:pt x="120182" y="45185"/>
                        </a:cubicBezTo>
                        <a:cubicBezTo>
                          <a:pt x="129468" y="34168"/>
                          <a:pt x="138748" y="23143"/>
                          <a:pt x="148024" y="12115"/>
                        </a:cubicBezTo>
                        <a:cubicBezTo>
                          <a:pt x="153746" y="5304"/>
                          <a:pt x="143959" y="-4573"/>
                          <a:pt x="138188" y="2280"/>
                        </a:cubicBezTo>
                        <a:cubicBezTo>
                          <a:pt x="103046" y="44083"/>
                          <a:pt x="67824" y="85821"/>
                          <a:pt x="32518" y="127496"/>
                        </a:cubicBezTo>
                        <a:cubicBezTo>
                          <a:pt x="22404" y="139452"/>
                          <a:pt x="12287" y="151405"/>
                          <a:pt x="2167" y="163350"/>
                        </a:cubicBezTo>
                        <a:cubicBezTo>
                          <a:pt x="-3587" y="170140"/>
                          <a:pt x="6203" y="180038"/>
                          <a:pt x="11999" y="173182"/>
                        </a:cubicBezTo>
                        <a:close/>
                      </a:path>
                    </a:pathLst>
                  </a:custGeom>
                  <a:solidFill>
                    <a:srgbClr val="211715"/>
                  </a:solidFill>
                  <a:ln w="347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65" name="Freeform: Shape 564">
                    <a:extLst>
                      <a:ext uri="{FF2B5EF4-FFF2-40B4-BE49-F238E27FC236}">
                        <a16:creationId xmlns:a16="http://schemas.microsoft.com/office/drawing/2014/main" id="{76D65EDC-4502-AEC3-4BB1-4E80E3C94D7C}"/>
                      </a:ext>
                    </a:extLst>
                  </p:cNvPr>
                  <p:cNvSpPr/>
                  <p:nvPr/>
                </p:nvSpPr>
                <p:spPr>
                  <a:xfrm>
                    <a:off x="5771286" y="2340699"/>
                    <a:ext cx="304858" cy="182398"/>
                  </a:xfrm>
                  <a:custGeom>
                    <a:avLst/>
                    <a:gdLst>
                      <a:gd name="connsiteX0" fmla="*/ 3818 w 304858"/>
                      <a:gd name="connsiteY0" fmla="*/ 12963 h 182398"/>
                      <a:gd name="connsiteX1" fmla="*/ 232465 w 304858"/>
                      <a:gd name="connsiteY1" fmla="*/ 145557 h 182398"/>
                      <a:gd name="connsiteX2" fmla="*/ 294902 w 304858"/>
                      <a:gd name="connsiteY2" fmla="*/ 181391 h 182398"/>
                      <a:gd name="connsiteX3" fmla="*/ 301922 w 304858"/>
                      <a:gd name="connsiteY3" fmla="*/ 169382 h 182398"/>
                      <a:gd name="connsiteX4" fmla="*/ 71599 w 304858"/>
                      <a:gd name="connsiteY4" fmla="*/ 36257 h 182398"/>
                      <a:gd name="connsiteX5" fmla="*/ 10837 w 304858"/>
                      <a:gd name="connsiteY5" fmla="*/ 955 h 182398"/>
                      <a:gd name="connsiteX6" fmla="*/ 3818 w 304858"/>
                      <a:gd name="connsiteY6" fmla="*/ 12963 h 182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04858" h="182398">
                        <a:moveTo>
                          <a:pt x="3818" y="12963"/>
                        </a:moveTo>
                        <a:cubicBezTo>
                          <a:pt x="80013" y="57197"/>
                          <a:pt x="156228" y="101393"/>
                          <a:pt x="232465" y="145557"/>
                        </a:cubicBezTo>
                        <a:cubicBezTo>
                          <a:pt x="253255" y="157537"/>
                          <a:pt x="274067" y="169483"/>
                          <a:pt x="294902" y="181391"/>
                        </a:cubicBezTo>
                        <a:cubicBezTo>
                          <a:pt x="302687" y="185838"/>
                          <a:pt x="309699" y="173826"/>
                          <a:pt x="301922" y="169382"/>
                        </a:cubicBezTo>
                        <a:cubicBezTo>
                          <a:pt x="224921" y="125406"/>
                          <a:pt x="148253" y="80814"/>
                          <a:pt x="71599" y="36257"/>
                        </a:cubicBezTo>
                        <a:cubicBezTo>
                          <a:pt x="51348" y="24489"/>
                          <a:pt x="31096" y="12724"/>
                          <a:pt x="10837" y="955"/>
                        </a:cubicBezTo>
                        <a:cubicBezTo>
                          <a:pt x="3081" y="-3544"/>
                          <a:pt x="-3928" y="8468"/>
                          <a:pt x="3818" y="12963"/>
                        </a:cubicBezTo>
                        <a:close/>
                      </a:path>
                    </a:pathLst>
                  </a:custGeom>
                  <a:solidFill>
                    <a:srgbClr val="211715"/>
                  </a:solidFill>
                  <a:ln w="347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66" name="Freeform: Shape 565">
                    <a:extLst>
                      <a:ext uri="{FF2B5EF4-FFF2-40B4-BE49-F238E27FC236}">
                        <a16:creationId xmlns:a16="http://schemas.microsoft.com/office/drawing/2014/main" id="{F0602AB2-B8E3-2127-C7FE-F954106B838F}"/>
                      </a:ext>
                    </a:extLst>
                  </p:cNvPr>
                  <p:cNvSpPr/>
                  <p:nvPr/>
                </p:nvSpPr>
                <p:spPr>
                  <a:xfrm>
                    <a:off x="5739580" y="2154976"/>
                    <a:ext cx="503808" cy="396115"/>
                  </a:xfrm>
                  <a:custGeom>
                    <a:avLst/>
                    <a:gdLst>
                      <a:gd name="connsiteX0" fmla="*/ 178019 w 503808"/>
                      <a:gd name="connsiteY0" fmla="*/ 3175 h 396115"/>
                      <a:gd name="connsiteX1" fmla="*/ 174111 w 503808"/>
                      <a:gd name="connsiteY1" fmla="*/ 905 h 396115"/>
                      <a:gd name="connsiteX2" fmla="*/ 165684 w 503808"/>
                      <a:gd name="connsiteY2" fmla="*/ 1993 h 396115"/>
                      <a:gd name="connsiteX3" fmla="*/ 38629 w 503808"/>
                      <a:gd name="connsiteY3" fmla="*/ 152467 h 396115"/>
                      <a:gd name="connsiteX4" fmla="*/ 2398 w 503808"/>
                      <a:gd name="connsiteY4" fmla="*/ 195278 h 396115"/>
                      <a:gd name="connsiteX5" fmla="*/ 2617 w 503808"/>
                      <a:gd name="connsiteY5" fmla="*/ 205257 h 396115"/>
                      <a:gd name="connsiteX6" fmla="*/ 3838 w 503808"/>
                      <a:gd name="connsiteY6" fmla="*/ 206192 h 396115"/>
                      <a:gd name="connsiteX7" fmla="*/ 128685 w 503808"/>
                      <a:gd name="connsiteY7" fmla="*/ 278719 h 396115"/>
                      <a:gd name="connsiteX8" fmla="*/ 260646 w 503808"/>
                      <a:gd name="connsiteY8" fmla="*/ 355094 h 396115"/>
                      <a:gd name="connsiteX9" fmla="*/ 330475 w 503808"/>
                      <a:gd name="connsiteY9" fmla="*/ 395163 h 396115"/>
                      <a:gd name="connsiteX10" fmla="*/ 338902 w 503808"/>
                      <a:gd name="connsiteY10" fmla="*/ 394078 h 396115"/>
                      <a:gd name="connsiteX11" fmla="*/ 468891 w 503808"/>
                      <a:gd name="connsiteY11" fmla="*/ 240235 h 396115"/>
                      <a:gd name="connsiteX12" fmla="*/ 502267 w 503808"/>
                      <a:gd name="connsiteY12" fmla="*/ 200580 h 396115"/>
                      <a:gd name="connsiteX13" fmla="*/ 502094 w 503808"/>
                      <a:gd name="connsiteY13" fmla="*/ 190602 h 396115"/>
                      <a:gd name="connsiteX14" fmla="*/ 500877 w 503808"/>
                      <a:gd name="connsiteY14" fmla="*/ 189660 h 396115"/>
                      <a:gd name="connsiteX15" fmla="*/ 375532 w 503808"/>
                      <a:gd name="connsiteY15" fmla="*/ 117630 h 396115"/>
                      <a:gd name="connsiteX16" fmla="*/ 245157 w 503808"/>
                      <a:gd name="connsiteY16" fmla="*/ 42121 h 396115"/>
                      <a:gd name="connsiteX17" fmla="*/ 178057 w 503808"/>
                      <a:gd name="connsiteY17" fmla="*/ 3182 h 396115"/>
                      <a:gd name="connsiteX18" fmla="*/ 171038 w 503808"/>
                      <a:gd name="connsiteY18" fmla="*/ 15190 h 396115"/>
                      <a:gd name="connsiteX19" fmla="*/ 294439 w 503808"/>
                      <a:gd name="connsiteY19" fmla="*/ 86785 h 396115"/>
                      <a:gd name="connsiteX20" fmla="*/ 425343 w 503808"/>
                      <a:gd name="connsiteY20" fmla="*/ 162414 h 396115"/>
                      <a:gd name="connsiteX21" fmla="*/ 493861 w 503808"/>
                      <a:gd name="connsiteY21" fmla="*/ 201683 h 396115"/>
                      <a:gd name="connsiteX22" fmla="*/ 492453 w 503808"/>
                      <a:gd name="connsiteY22" fmla="*/ 190762 h 396115"/>
                      <a:gd name="connsiteX23" fmla="*/ 365332 w 503808"/>
                      <a:gd name="connsiteY23" fmla="*/ 341403 h 396115"/>
                      <a:gd name="connsiteX24" fmla="*/ 329077 w 503808"/>
                      <a:gd name="connsiteY24" fmla="*/ 384257 h 396115"/>
                      <a:gd name="connsiteX25" fmla="*/ 337501 w 503808"/>
                      <a:gd name="connsiteY25" fmla="*/ 383172 h 396115"/>
                      <a:gd name="connsiteX26" fmla="*/ 211061 w 503808"/>
                      <a:gd name="connsiteY26" fmla="*/ 310405 h 396115"/>
                      <a:gd name="connsiteX27" fmla="*/ 79539 w 503808"/>
                      <a:gd name="connsiteY27" fmla="*/ 234096 h 396115"/>
                      <a:gd name="connsiteX28" fmla="*/ 10861 w 503808"/>
                      <a:gd name="connsiteY28" fmla="*/ 194197 h 396115"/>
                      <a:gd name="connsiteX29" fmla="*/ 12269 w 503808"/>
                      <a:gd name="connsiteY29" fmla="*/ 205117 h 396115"/>
                      <a:gd name="connsiteX30" fmla="*/ 141601 w 503808"/>
                      <a:gd name="connsiteY30" fmla="*/ 52099 h 396115"/>
                      <a:gd name="connsiteX31" fmla="*/ 175547 w 503808"/>
                      <a:gd name="connsiteY31" fmla="*/ 11832 h 396115"/>
                      <a:gd name="connsiteX32" fmla="*/ 167120 w 503808"/>
                      <a:gd name="connsiteY32" fmla="*/ 12920 h 396115"/>
                      <a:gd name="connsiteX33" fmla="*/ 171027 w 503808"/>
                      <a:gd name="connsiteY33" fmla="*/ 15190 h 396115"/>
                      <a:gd name="connsiteX34" fmla="*/ 178019 w 503808"/>
                      <a:gd name="connsiteY34" fmla="*/ 3175 h 396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503808" h="396115">
                        <a:moveTo>
                          <a:pt x="178019" y="3175"/>
                        </a:moveTo>
                        <a:lnTo>
                          <a:pt x="174111" y="905"/>
                        </a:lnTo>
                        <a:cubicBezTo>
                          <a:pt x="171375" y="-660"/>
                          <a:pt x="167933" y="-215"/>
                          <a:pt x="165684" y="1993"/>
                        </a:cubicBezTo>
                        <a:cubicBezTo>
                          <a:pt x="123397" y="52206"/>
                          <a:pt x="81044" y="102364"/>
                          <a:pt x="38629" y="152467"/>
                        </a:cubicBezTo>
                        <a:cubicBezTo>
                          <a:pt x="26554" y="166738"/>
                          <a:pt x="14476" y="181007"/>
                          <a:pt x="2398" y="195278"/>
                        </a:cubicBezTo>
                        <a:cubicBezTo>
                          <a:pt x="-296" y="198095"/>
                          <a:pt x="-199" y="202562"/>
                          <a:pt x="2617" y="205257"/>
                        </a:cubicBezTo>
                        <a:cubicBezTo>
                          <a:pt x="2989" y="205611"/>
                          <a:pt x="3400" y="205924"/>
                          <a:pt x="3838" y="206192"/>
                        </a:cubicBezTo>
                        <a:cubicBezTo>
                          <a:pt x="45460" y="230358"/>
                          <a:pt x="87076" y="254531"/>
                          <a:pt x="128685" y="278719"/>
                        </a:cubicBezTo>
                        <a:cubicBezTo>
                          <a:pt x="172641" y="304234"/>
                          <a:pt x="216628" y="329690"/>
                          <a:pt x="260646" y="355094"/>
                        </a:cubicBezTo>
                        <a:cubicBezTo>
                          <a:pt x="283898" y="368493"/>
                          <a:pt x="307174" y="381851"/>
                          <a:pt x="330475" y="395163"/>
                        </a:cubicBezTo>
                        <a:cubicBezTo>
                          <a:pt x="333211" y="396727"/>
                          <a:pt x="336653" y="396282"/>
                          <a:pt x="338902" y="394078"/>
                        </a:cubicBezTo>
                        <a:cubicBezTo>
                          <a:pt x="382274" y="342832"/>
                          <a:pt x="425603" y="291551"/>
                          <a:pt x="468891" y="240235"/>
                        </a:cubicBezTo>
                        <a:cubicBezTo>
                          <a:pt x="480017" y="227024"/>
                          <a:pt x="491142" y="213806"/>
                          <a:pt x="502267" y="200580"/>
                        </a:cubicBezTo>
                        <a:cubicBezTo>
                          <a:pt x="504976" y="197775"/>
                          <a:pt x="504896" y="193307"/>
                          <a:pt x="502094" y="190602"/>
                        </a:cubicBezTo>
                        <a:cubicBezTo>
                          <a:pt x="501722" y="190244"/>
                          <a:pt x="501315" y="189928"/>
                          <a:pt x="500877" y="189660"/>
                        </a:cubicBezTo>
                        <a:cubicBezTo>
                          <a:pt x="459018" y="165786"/>
                          <a:pt x="417235" y="141776"/>
                          <a:pt x="375532" y="117630"/>
                        </a:cubicBezTo>
                        <a:cubicBezTo>
                          <a:pt x="332050" y="92512"/>
                          <a:pt x="288591" y="67344"/>
                          <a:pt x="245157" y="42121"/>
                        </a:cubicBezTo>
                        <a:lnTo>
                          <a:pt x="178057" y="3182"/>
                        </a:lnTo>
                        <a:cubicBezTo>
                          <a:pt x="170301" y="-1320"/>
                          <a:pt x="163292" y="10692"/>
                          <a:pt x="171038" y="15190"/>
                        </a:cubicBezTo>
                        <a:cubicBezTo>
                          <a:pt x="212170" y="39065"/>
                          <a:pt x="253303" y="62929"/>
                          <a:pt x="294439" y="86785"/>
                        </a:cubicBezTo>
                        <a:cubicBezTo>
                          <a:pt x="338040" y="112050"/>
                          <a:pt x="381676" y="137260"/>
                          <a:pt x="425343" y="162414"/>
                        </a:cubicBezTo>
                        <a:cubicBezTo>
                          <a:pt x="448160" y="175541"/>
                          <a:pt x="471002" y="188631"/>
                          <a:pt x="493861" y="201683"/>
                        </a:cubicBezTo>
                        <a:lnTo>
                          <a:pt x="492453" y="190762"/>
                        </a:lnTo>
                        <a:cubicBezTo>
                          <a:pt x="450163" y="241045"/>
                          <a:pt x="407789" y="291259"/>
                          <a:pt x="365332" y="341403"/>
                        </a:cubicBezTo>
                        <a:cubicBezTo>
                          <a:pt x="353250" y="355692"/>
                          <a:pt x="341165" y="369978"/>
                          <a:pt x="329077" y="384257"/>
                        </a:cubicBezTo>
                        <a:lnTo>
                          <a:pt x="337501" y="383172"/>
                        </a:lnTo>
                        <a:cubicBezTo>
                          <a:pt x="295273" y="359068"/>
                          <a:pt x="253126" y="334811"/>
                          <a:pt x="211061" y="310405"/>
                        </a:cubicBezTo>
                        <a:cubicBezTo>
                          <a:pt x="167189" y="285018"/>
                          <a:pt x="123348" y="259583"/>
                          <a:pt x="79539" y="234096"/>
                        </a:cubicBezTo>
                        <a:cubicBezTo>
                          <a:pt x="56648" y="220794"/>
                          <a:pt x="33755" y="207496"/>
                          <a:pt x="10861" y="194197"/>
                        </a:cubicBezTo>
                        <a:lnTo>
                          <a:pt x="12269" y="205117"/>
                        </a:lnTo>
                        <a:cubicBezTo>
                          <a:pt x="55425" y="154146"/>
                          <a:pt x="98535" y="103140"/>
                          <a:pt x="141601" y="52099"/>
                        </a:cubicBezTo>
                        <a:cubicBezTo>
                          <a:pt x="152921" y="38682"/>
                          <a:pt x="164238" y="25262"/>
                          <a:pt x="175547" y="11832"/>
                        </a:cubicBezTo>
                        <a:lnTo>
                          <a:pt x="167120" y="12920"/>
                        </a:lnTo>
                        <a:lnTo>
                          <a:pt x="171027" y="15190"/>
                        </a:lnTo>
                        <a:cubicBezTo>
                          <a:pt x="178770" y="19682"/>
                          <a:pt x="185779" y="7674"/>
                          <a:pt x="178019" y="3175"/>
                        </a:cubicBezTo>
                        <a:close/>
                      </a:path>
                    </a:pathLst>
                  </a:custGeom>
                  <a:solidFill>
                    <a:srgbClr val="211715"/>
                  </a:solidFill>
                  <a:ln w="347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67" name="Freeform: Shape 566">
                    <a:extLst>
                      <a:ext uri="{FF2B5EF4-FFF2-40B4-BE49-F238E27FC236}">
                        <a16:creationId xmlns:a16="http://schemas.microsoft.com/office/drawing/2014/main" id="{8F904C1C-C697-2EAD-882D-F7CA17AD0C45}"/>
                      </a:ext>
                    </a:extLst>
                  </p:cNvPr>
                  <p:cNvSpPr/>
                  <p:nvPr/>
                </p:nvSpPr>
                <p:spPr>
                  <a:xfrm>
                    <a:off x="5397087" y="2422774"/>
                    <a:ext cx="119124" cy="93192"/>
                  </a:xfrm>
                  <a:custGeom>
                    <a:avLst/>
                    <a:gdLst>
                      <a:gd name="connsiteX0" fmla="*/ 11153 w 119124"/>
                      <a:gd name="connsiteY0" fmla="*/ 80592 h 93192"/>
                      <a:gd name="connsiteX1" fmla="*/ 79330 w 119124"/>
                      <a:gd name="connsiteY1" fmla="*/ -42 h 93192"/>
                      <a:gd name="connsiteX2" fmla="*/ 117758 w 119124"/>
                      <a:gd name="connsiteY2" fmla="*/ 21955 h 93192"/>
                      <a:gd name="connsiteX3" fmla="*/ 119649 w 119124"/>
                      <a:gd name="connsiteY3" fmla="*/ 22692 h 93192"/>
                      <a:gd name="connsiteX4" fmla="*/ 524 w 119124"/>
                      <a:gd name="connsiteY4" fmla="*/ 93150 h 93192"/>
                      <a:gd name="connsiteX5" fmla="*/ 11153 w 119124"/>
                      <a:gd name="connsiteY5" fmla="*/ 80592 h 93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9124" h="93192">
                        <a:moveTo>
                          <a:pt x="11153" y="80592"/>
                        </a:moveTo>
                        <a:cubicBezTo>
                          <a:pt x="33153" y="54597"/>
                          <a:pt x="56412" y="27090"/>
                          <a:pt x="79330" y="-42"/>
                        </a:cubicBezTo>
                        <a:cubicBezTo>
                          <a:pt x="92489" y="7516"/>
                          <a:pt x="105301" y="14848"/>
                          <a:pt x="117758" y="21955"/>
                        </a:cubicBezTo>
                        <a:cubicBezTo>
                          <a:pt x="118349" y="22292"/>
                          <a:pt x="118985" y="22539"/>
                          <a:pt x="119649" y="22692"/>
                        </a:cubicBezTo>
                        <a:cubicBezTo>
                          <a:pt x="95504" y="36741"/>
                          <a:pt x="29575" y="73858"/>
                          <a:pt x="524" y="93150"/>
                        </a:cubicBezTo>
                        <a:cubicBezTo>
                          <a:pt x="4029" y="89009"/>
                          <a:pt x="7572" y="84823"/>
                          <a:pt x="11153" y="8059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47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68" name="Freeform: Shape 567">
                    <a:extLst>
                      <a:ext uri="{FF2B5EF4-FFF2-40B4-BE49-F238E27FC236}">
                        <a16:creationId xmlns:a16="http://schemas.microsoft.com/office/drawing/2014/main" id="{E511DB4E-A3CE-3E0F-ACD6-64980D25DFD6}"/>
                      </a:ext>
                    </a:extLst>
                  </p:cNvPr>
                  <p:cNvSpPr/>
                  <p:nvPr/>
                </p:nvSpPr>
                <p:spPr>
                  <a:xfrm>
                    <a:off x="5475903" y="2335913"/>
                    <a:ext cx="73274" cy="109753"/>
                  </a:xfrm>
                  <a:custGeom>
                    <a:avLst/>
                    <a:gdLst>
                      <a:gd name="connsiteX0" fmla="*/ 73766 w 73274"/>
                      <a:gd name="connsiteY0" fmla="*/ 32202 h 109753"/>
                      <a:gd name="connsiteX1" fmla="*/ 73766 w 73274"/>
                      <a:gd name="connsiteY1" fmla="*/ -30 h 109753"/>
                      <a:gd name="connsiteX2" fmla="*/ 516 w 73274"/>
                      <a:gd name="connsiteY2" fmla="*/ 86814 h 109753"/>
                      <a:gd name="connsiteX3" fmla="*/ 38936 w 73274"/>
                      <a:gd name="connsiteY3" fmla="*/ 108818 h 109753"/>
                      <a:gd name="connsiteX4" fmla="*/ 45810 w 73274"/>
                      <a:gd name="connsiteY4" fmla="*/ 108797 h 109753"/>
                      <a:gd name="connsiteX5" fmla="*/ 72069 w 73274"/>
                      <a:gd name="connsiteY5" fmla="*/ 93753 h 109753"/>
                      <a:gd name="connsiteX6" fmla="*/ 73790 w 73274"/>
                      <a:gd name="connsiteY6" fmla="*/ 90767 h 109753"/>
                      <a:gd name="connsiteX7" fmla="*/ 73766 w 73274"/>
                      <a:gd name="connsiteY7" fmla="*/ 32202 h 109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3274" h="109753">
                        <a:moveTo>
                          <a:pt x="73766" y="32202"/>
                        </a:moveTo>
                        <a:cubicBezTo>
                          <a:pt x="73766" y="21251"/>
                          <a:pt x="73766" y="10115"/>
                          <a:pt x="73766" y="-30"/>
                        </a:cubicBezTo>
                        <a:cubicBezTo>
                          <a:pt x="51254" y="26709"/>
                          <a:pt x="26097" y="56529"/>
                          <a:pt x="516" y="86814"/>
                        </a:cubicBezTo>
                        <a:cubicBezTo>
                          <a:pt x="13671" y="94383"/>
                          <a:pt x="26479" y="101715"/>
                          <a:pt x="38936" y="108818"/>
                        </a:cubicBezTo>
                        <a:cubicBezTo>
                          <a:pt x="41067" y="110035"/>
                          <a:pt x="43685" y="110024"/>
                          <a:pt x="45810" y="108797"/>
                        </a:cubicBezTo>
                        <a:cubicBezTo>
                          <a:pt x="54095" y="104051"/>
                          <a:pt x="64017" y="98367"/>
                          <a:pt x="72069" y="93753"/>
                        </a:cubicBezTo>
                        <a:cubicBezTo>
                          <a:pt x="73140" y="93141"/>
                          <a:pt x="73800" y="92001"/>
                          <a:pt x="73790" y="90767"/>
                        </a:cubicBezTo>
                        <a:cubicBezTo>
                          <a:pt x="73786" y="81839"/>
                          <a:pt x="73773" y="57509"/>
                          <a:pt x="73766" y="3220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47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69" name="Freeform: Shape 568">
                    <a:extLst>
                      <a:ext uri="{FF2B5EF4-FFF2-40B4-BE49-F238E27FC236}">
                        <a16:creationId xmlns:a16="http://schemas.microsoft.com/office/drawing/2014/main" id="{A3C236BE-6579-BB59-AB68-B53F87BA5397}"/>
                      </a:ext>
                    </a:extLst>
                  </p:cNvPr>
                  <p:cNvSpPr/>
                  <p:nvPr/>
                </p:nvSpPr>
                <p:spPr>
                  <a:xfrm>
                    <a:off x="5460765" y="2314156"/>
                    <a:ext cx="95520" cy="138281"/>
                  </a:xfrm>
                  <a:custGeom>
                    <a:avLst/>
                    <a:gdLst>
                      <a:gd name="connsiteX0" fmla="*/ 3900 w 95520"/>
                      <a:gd name="connsiteY0" fmla="*/ 109855 h 138281"/>
                      <a:gd name="connsiteX1" fmla="*/ 28351 w 95520"/>
                      <a:gd name="connsiteY1" fmla="*/ 123890 h 138281"/>
                      <a:gd name="connsiteX2" fmla="*/ 51242 w 95520"/>
                      <a:gd name="connsiteY2" fmla="*/ 136883 h 138281"/>
                      <a:gd name="connsiteX3" fmla="*/ 74973 w 95520"/>
                      <a:gd name="connsiteY3" fmla="*/ 130555 h 138281"/>
                      <a:gd name="connsiteX4" fmla="*/ 85699 w 95520"/>
                      <a:gd name="connsiteY4" fmla="*/ 124408 h 138281"/>
                      <a:gd name="connsiteX5" fmla="*/ 94738 w 95520"/>
                      <a:gd name="connsiteY5" fmla="*/ 117236 h 138281"/>
                      <a:gd name="connsiteX6" fmla="*/ 95889 w 95520"/>
                      <a:gd name="connsiteY6" fmla="*/ 104258 h 138281"/>
                      <a:gd name="connsiteX7" fmla="*/ 95889 w 95520"/>
                      <a:gd name="connsiteY7" fmla="*/ 89697 h 138281"/>
                      <a:gd name="connsiteX8" fmla="*/ 95889 w 95520"/>
                      <a:gd name="connsiteY8" fmla="*/ 50908 h 138281"/>
                      <a:gd name="connsiteX9" fmla="*/ 95889 w 95520"/>
                      <a:gd name="connsiteY9" fmla="*/ 6688 h 138281"/>
                      <a:gd name="connsiteX10" fmla="*/ 81982 w 95520"/>
                      <a:gd name="connsiteY10" fmla="*/ 6688 h 138281"/>
                      <a:gd name="connsiteX11" fmla="*/ 81982 w 95520"/>
                      <a:gd name="connsiteY11" fmla="*/ 78099 h 138281"/>
                      <a:gd name="connsiteX12" fmla="*/ 81982 w 95520"/>
                      <a:gd name="connsiteY12" fmla="*/ 106104 h 138281"/>
                      <a:gd name="connsiteX13" fmla="*/ 81982 w 95520"/>
                      <a:gd name="connsiteY13" fmla="*/ 110533 h 138281"/>
                      <a:gd name="connsiteX14" fmla="*/ 81982 w 95520"/>
                      <a:gd name="connsiteY14" fmla="*/ 111576 h 138281"/>
                      <a:gd name="connsiteX15" fmla="*/ 82483 w 95520"/>
                      <a:gd name="connsiteY15" fmla="*/ 110210 h 138281"/>
                      <a:gd name="connsiteX16" fmla="*/ 77369 w 95520"/>
                      <a:gd name="connsiteY16" fmla="*/ 113144 h 138281"/>
                      <a:gd name="connsiteX17" fmla="*/ 67951 w 95520"/>
                      <a:gd name="connsiteY17" fmla="*/ 118540 h 138281"/>
                      <a:gd name="connsiteX18" fmla="*/ 58073 w 95520"/>
                      <a:gd name="connsiteY18" fmla="*/ 124196 h 138281"/>
                      <a:gd name="connsiteX19" fmla="*/ 47643 w 95520"/>
                      <a:gd name="connsiteY19" fmla="*/ 118901 h 138281"/>
                      <a:gd name="connsiteX20" fmla="*/ 36094 w 95520"/>
                      <a:gd name="connsiteY20" fmla="*/ 112296 h 138281"/>
                      <a:gd name="connsiteX21" fmla="*/ 10916 w 95520"/>
                      <a:gd name="connsiteY21" fmla="*/ 97843 h 138281"/>
                      <a:gd name="connsiteX22" fmla="*/ 3896 w 95520"/>
                      <a:gd name="connsiteY22" fmla="*/ 109851 h 1382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95520" h="138281">
                        <a:moveTo>
                          <a:pt x="3900" y="109855"/>
                        </a:moveTo>
                        <a:cubicBezTo>
                          <a:pt x="12049" y="114538"/>
                          <a:pt x="20198" y="119214"/>
                          <a:pt x="28351" y="123890"/>
                        </a:cubicBezTo>
                        <a:cubicBezTo>
                          <a:pt x="35909" y="128222"/>
                          <a:pt x="43384" y="133124"/>
                          <a:pt x="51242" y="136883"/>
                        </a:cubicBezTo>
                        <a:cubicBezTo>
                          <a:pt x="59954" y="141055"/>
                          <a:pt x="67634" y="134755"/>
                          <a:pt x="74973" y="130555"/>
                        </a:cubicBezTo>
                        <a:lnTo>
                          <a:pt x="85699" y="124408"/>
                        </a:lnTo>
                        <a:cubicBezTo>
                          <a:pt x="89346" y="122948"/>
                          <a:pt x="92485" y="120455"/>
                          <a:pt x="94738" y="117236"/>
                        </a:cubicBezTo>
                        <a:cubicBezTo>
                          <a:pt x="96640" y="113554"/>
                          <a:pt x="95893" y="108308"/>
                          <a:pt x="95889" y="104258"/>
                        </a:cubicBezTo>
                        <a:cubicBezTo>
                          <a:pt x="95889" y="99404"/>
                          <a:pt x="95889" y="94551"/>
                          <a:pt x="95889" y="89697"/>
                        </a:cubicBezTo>
                        <a:cubicBezTo>
                          <a:pt x="95889" y="76767"/>
                          <a:pt x="95889" y="63838"/>
                          <a:pt x="95889" y="50908"/>
                        </a:cubicBezTo>
                        <a:cubicBezTo>
                          <a:pt x="95889" y="36167"/>
                          <a:pt x="95889" y="21426"/>
                          <a:pt x="95889" y="6688"/>
                        </a:cubicBezTo>
                        <a:cubicBezTo>
                          <a:pt x="95889" y="-2261"/>
                          <a:pt x="81982" y="-2275"/>
                          <a:pt x="81982" y="6688"/>
                        </a:cubicBezTo>
                        <a:cubicBezTo>
                          <a:pt x="81982" y="30493"/>
                          <a:pt x="81982" y="54294"/>
                          <a:pt x="81982" y="78099"/>
                        </a:cubicBezTo>
                        <a:cubicBezTo>
                          <a:pt x="81982" y="87434"/>
                          <a:pt x="81982" y="96769"/>
                          <a:pt x="81982" y="106104"/>
                        </a:cubicBezTo>
                        <a:cubicBezTo>
                          <a:pt x="81982" y="107574"/>
                          <a:pt x="81909" y="109066"/>
                          <a:pt x="81982" y="110533"/>
                        </a:cubicBezTo>
                        <a:cubicBezTo>
                          <a:pt x="81948" y="110881"/>
                          <a:pt x="81948" y="111228"/>
                          <a:pt x="81982" y="111576"/>
                        </a:cubicBezTo>
                        <a:cubicBezTo>
                          <a:pt x="82566" y="113495"/>
                          <a:pt x="80108" y="107988"/>
                          <a:pt x="82483" y="110210"/>
                        </a:cubicBezTo>
                        <a:cubicBezTo>
                          <a:pt x="80713" y="111068"/>
                          <a:pt x="79003" y="112049"/>
                          <a:pt x="77369" y="113144"/>
                        </a:cubicBezTo>
                        <a:lnTo>
                          <a:pt x="67951" y="118540"/>
                        </a:lnTo>
                        <a:cubicBezTo>
                          <a:pt x="64898" y="120817"/>
                          <a:pt x="61581" y="122719"/>
                          <a:pt x="58073" y="124196"/>
                        </a:cubicBezTo>
                        <a:cubicBezTo>
                          <a:pt x="55841" y="124718"/>
                          <a:pt x="50272" y="120403"/>
                          <a:pt x="47643" y="118901"/>
                        </a:cubicBezTo>
                        <a:cubicBezTo>
                          <a:pt x="43791" y="116701"/>
                          <a:pt x="39942" y="114496"/>
                          <a:pt x="36094" y="112296"/>
                        </a:cubicBezTo>
                        <a:cubicBezTo>
                          <a:pt x="27698" y="107487"/>
                          <a:pt x="19305" y="102672"/>
                          <a:pt x="10916" y="97843"/>
                        </a:cubicBezTo>
                        <a:cubicBezTo>
                          <a:pt x="3142" y="93379"/>
                          <a:pt x="-3871" y="105391"/>
                          <a:pt x="3896" y="109851"/>
                        </a:cubicBezTo>
                        <a:close/>
                      </a:path>
                    </a:pathLst>
                  </a:custGeom>
                  <a:solidFill>
                    <a:srgbClr val="211715"/>
                  </a:solidFill>
                  <a:ln w="347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70" name="Freeform: Shape 569">
                    <a:extLst>
                      <a:ext uri="{FF2B5EF4-FFF2-40B4-BE49-F238E27FC236}">
                        <a16:creationId xmlns:a16="http://schemas.microsoft.com/office/drawing/2014/main" id="{7151D6C1-FDC1-CDE6-F7AA-9B35E021392A}"/>
                      </a:ext>
                    </a:extLst>
                  </p:cNvPr>
                  <p:cNvSpPr/>
                  <p:nvPr/>
                </p:nvSpPr>
                <p:spPr>
                  <a:xfrm>
                    <a:off x="5070450" y="2133709"/>
                    <a:ext cx="490016" cy="382274"/>
                  </a:xfrm>
                  <a:custGeom>
                    <a:avLst/>
                    <a:gdLst>
                      <a:gd name="connsiteX0" fmla="*/ 167740 w 490016"/>
                      <a:gd name="connsiteY0" fmla="*/ 2247 h 382274"/>
                      <a:gd name="connsiteX1" fmla="*/ 163832 w 490016"/>
                      <a:gd name="connsiteY1" fmla="*/ -20 h 382274"/>
                      <a:gd name="connsiteX2" fmla="*/ 547 w 490016"/>
                      <a:gd name="connsiteY2" fmla="*/ 193284 h 382274"/>
                      <a:gd name="connsiteX3" fmla="*/ 327184 w 490016"/>
                      <a:gd name="connsiteY3" fmla="*/ 382255 h 382274"/>
                      <a:gd name="connsiteX4" fmla="*/ 490563 w 490016"/>
                      <a:gd name="connsiteY4" fmla="*/ 188760 h 382274"/>
                      <a:gd name="connsiteX5" fmla="*/ 167740 w 490016"/>
                      <a:gd name="connsiteY5" fmla="*/ 2247 h 3822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0016" h="382274">
                        <a:moveTo>
                          <a:pt x="167740" y="2247"/>
                        </a:moveTo>
                        <a:lnTo>
                          <a:pt x="163832" y="-20"/>
                        </a:lnTo>
                        <a:cubicBezTo>
                          <a:pt x="115207" y="57721"/>
                          <a:pt x="53594" y="130603"/>
                          <a:pt x="547" y="193284"/>
                        </a:cubicBezTo>
                        <a:cubicBezTo>
                          <a:pt x="98210" y="249985"/>
                          <a:pt x="227288" y="325223"/>
                          <a:pt x="327184" y="382255"/>
                        </a:cubicBezTo>
                        <a:cubicBezTo>
                          <a:pt x="380408" y="319376"/>
                          <a:pt x="442905" y="245427"/>
                          <a:pt x="490563" y="188760"/>
                        </a:cubicBezTo>
                        <a:cubicBezTo>
                          <a:pt x="393060" y="133123"/>
                          <a:pt x="262524" y="57262"/>
                          <a:pt x="167740" y="2247"/>
                        </a:cubicBezTo>
                        <a:close/>
                      </a:path>
                    </a:pathLst>
                  </a:custGeom>
                  <a:solidFill>
                    <a:srgbClr val="64A4D6"/>
                  </a:solidFill>
                  <a:ln w="347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71" name="Freeform: Shape 570">
                    <a:extLst>
                      <a:ext uri="{FF2B5EF4-FFF2-40B4-BE49-F238E27FC236}">
                        <a16:creationId xmlns:a16="http://schemas.microsoft.com/office/drawing/2014/main" id="{4DDF21CC-EE78-C89D-9B07-2FCD30FCE9E9}"/>
                      </a:ext>
                    </a:extLst>
                  </p:cNvPr>
                  <p:cNvSpPr/>
                  <p:nvPr/>
                </p:nvSpPr>
                <p:spPr>
                  <a:xfrm>
                    <a:off x="5180297" y="2229926"/>
                    <a:ext cx="270905" cy="162725"/>
                  </a:xfrm>
                  <a:custGeom>
                    <a:avLst/>
                    <a:gdLst>
                      <a:gd name="connsiteX0" fmla="*/ 3928 w 270905"/>
                      <a:gd name="connsiteY0" fmla="*/ 12983 h 162725"/>
                      <a:gd name="connsiteX1" fmla="*/ 204584 w 270905"/>
                      <a:gd name="connsiteY1" fmla="*/ 129211 h 162725"/>
                      <a:gd name="connsiteX2" fmla="*/ 261052 w 270905"/>
                      <a:gd name="connsiteY2" fmla="*/ 161729 h 162725"/>
                      <a:gd name="connsiteX3" fmla="*/ 268072 w 270905"/>
                      <a:gd name="connsiteY3" fmla="*/ 149720 h 162725"/>
                      <a:gd name="connsiteX4" fmla="*/ 66213 w 270905"/>
                      <a:gd name="connsiteY4" fmla="*/ 33039 h 162725"/>
                      <a:gd name="connsiteX5" fmla="*/ 10934 w 270905"/>
                      <a:gd name="connsiteY5" fmla="*/ 974 h 162725"/>
                      <a:gd name="connsiteX6" fmla="*/ 3914 w 270905"/>
                      <a:gd name="connsiteY6" fmla="*/ 12983 h 162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0905" h="162725">
                        <a:moveTo>
                          <a:pt x="3928" y="12983"/>
                        </a:moveTo>
                        <a:cubicBezTo>
                          <a:pt x="70784" y="51775"/>
                          <a:pt x="137670" y="90519"/>
                          <a:pt x="204584" y="129211"/>
                        </a:cubicBezTo>
                        <a:cubicBezTo>
                          <a:pt x="223396" y="140065"/>
                          <a:pt x="242219" y="150906"/>
                          <a:pt x="261052" y="161729"/>
                        </a:cubicBezTo>
                        <a:cubicBezTo>
                          <a:pt x="268826" y="166196"/>
                          <a:pt x="275839" y="154184"/>
                          <a:pt x="268072" y="149720"/>
                        </a:cubicBezTo>
                        <a:cubicBezTo>
                          <a:pt x="200683" y="111014"/>
                          <a:pt x="133398" y="72121"/>
                          <a:pt x="66213" y="33039"/>
                        </a:cubicBezTo>
                        <a:cubicBezTo>
                          <a:pt x="47789" y="22352"/>
                          <a:pt x="29362" y="11665"/>
                          <a:pt x="10934" y="974"/>
                        </a:cubicBezTo>
                        <a:cubicBezTo>
                          <a:pt x="3177" y="-3525"/>
                          <a:pt x="-3832" y="8487"/>
                          <a:pt x="3914" y="12983"/>
                        </a:cubicBezTo>
                        <a:close/>
                      </a:path>
                    </a:pathLst>
                  </a:custGeom>
                  <a:solidFill>
                    <a:srgbClr val="211715"/>
                  </a:solidFill>
                  <a:ln w="347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72" name="Freeform: Shape 571">
                    <a:extLst>
                      <a:ext uri="{FF2B5EF4-FFF2-40B4-BE49-F238E27FC236}">
                        <a16:creationId xmlns:a16="http://schemas.microsoft.com/office/drawing/2014/main" id="{EE93C4E3-7C64-A42B-C473-B08C090DB1A8}"/>
                      </a:ext>
                    </a:extLst>
                  </p:cNvPr>
                  <p:cNvSpPr/>
                  <p:nvPr/>
                </p:nvSpPr>
                <p:spPr>
                  <a:xfrm>
                    <a:off x="5331117" y="2284317"/>
                    <a:ext cx="120123" cy="140772"/>
                  </a:xfrm>
                  <a:custGeom>
                    <a:avLst/>
                    <a:gdLst>
                      <a:gd name="connsiteX0" fmla="*/ 12112 w 120123"/>
                      <a:gd name="connsiteY0" fmla="*/ 138432 h 140772"/>
                      <a:gd name="connsiteX1" fmla="*/ 118915 w 120123"/>
                      <a:gd name="connsiteY1" fmla="*/ 12125 h 140772"/>
                      <a:gd name="connsiteX2" fmla="*/ 109083 w 120123"/>
                      <a:gd name="connsiteY2" fmla="*/ 2293 h 140772"/>
                      <a:gd name="connsiteX3" fmla="*/ 2280 w 120123"/>
                      <a:gd name="connsiteY3" fmla="*/ 128600 h 140772"/>
                      <a:gd name="connsiteX4" fmla="*/ 12112 w 120123"/>
                      <a:gd name="connsiteY4" fmla="*/ 138432 h 140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123" h="140772">
                        <a:moveTo>
                          <a:pt x="12112" y="138432"/>
                        </a:moveTo>
                        <a:cubicBezTo>
                          <a:pt x="47706" y="96326"/>
                          <a:pt x="83307" y="54224"/>
                          <a:pt x="118915" y="12125"/>
                        </a:cubicBezTo>
                        <a:cubicBezTo>
                          <a:pt x="124655" y="5328"/>
                          <a:pt x="114865" y="-4563"/>
                          <a:pt x="109083" y="2293"/>
                        </a:cubicBezTo>
                        <a:cubicBezTo>
                          <a:pt x="73517" y="44426"/>
                          <a:pt x="37916" y="86529"/>
                          <a:pt x="2280" y="128600"/>
                        </a:cubicBezTo>
                        <a:cubicBezTo>
                          <a:pt x="-3464" y="135394"/>
                          <a:pt x="6323" y="145288"/>
                          <a:pt x="12112" y="138432"/>
                        </a:cubicBezTo>
                        <a:close/>
                      </a:path>
                    </a:pathLst>
                  </a:custGeom>
                  <a:solidFill>
                    <a:srgbClr val="211715"/>
                  </a:solidFill>
                  <a:ln w="347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73" name="Freeform: Shape 572">
                    <a:extLst>
                      <a:ext uri="{FF2B5EF4-FFF2-40B4-BE49-F238E27FC236}">
                        <a16:creationId xmlns:a16="http://schemas.microsoft.com/office/drawing/2014/main" id="{BD2D3E44-DB38-5850-F051-CD105A0BDFFC}"/>
                      </a:ext>
                    </a:extLst>
                  </p:cNvPr>
                  <p:cNvSpPr/>
                  <p:nvPr/>
                </p:nvSpPr>
                <p:spPr>
                  <a:xfrm>
                    <a:off x="5253762" y="2239574"/>
                    <a:ext cx="120131" cy="140806"/>
                  </a:xfrm>
                  <a:custGeom>
                    <a:avLst/>
                    <a:gdLst>
                      <a:gd name="connsiteX0" fmla="*/ 12124 w 120131"/>
                      <a:gd name="connsiteY0" fmla="*/ 138473 h 140806"/>
                      <a:gd name="connsiteX1" fmla="*/ 118927 w 120131"/>
                      <a:gd name="connsiteY1" fmla="*/ 12130 h 140806"/>
                      <a:gd name="connsiteX2" fmla="*/ 109095 w 120131"/>
                      <a:gd name="connsiteY2" fmla="*/ 2298 h 140806"/>
                      <a:gd name="connsiteX3" fmla="*/ 2292 w 120131"/>
                      <a:gd name="connsiteY3" fmla="*/ 128641 h 140806"/>
                      <a:gd name="connsiteX4" fmla="*/ 12124 w 120131"/>
                      <a:gd name="connsiteY4" fmla="*/ 138473 h 1408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131" h="140806">
                        <a:moveTo>
                          <a:pt x="12124" y="138473"/>
                        </a:moveTo>
                        <a:cubicBezTo>
                          <a:pt x="47713" y="96349"/>
                          <a:pt x="83314" y="54236"/>
                          <a:pt x="118927" y="12130"/>
                        </a:cubicBezTo>
                        <a:cubicBezTo>
                          <a:pt x="124684" y="5344"/>
                          <a:pt x="114894" y="-4558"/>
                          <a:pt x="109095" y="2298"/>
                        </a:cubicBezTo>
                        <a:cubicBezTo>
                          <a:pt x="73413" y="44345"/>
                          <a:pt x="37812" y="86458"/>
                          <a:pt x="2292" y="128641"/>
                        </a:cubicBezTo>
                        <a:cubicBezTo>
                          <a:pt x="-3452" y="135437"/>
                          <a:pt x="6338" y="145329"/>
                          <a:pt x="12124" y="138473"/>
                        </a:cubicBezTo>
                        <a:close/>
                      </a:path>
                    </a:pathLst>
                  </a:custGeom>
                  <a:solidFill>
                    <a:srgbClr val="211715"/>
                  </a:solidFill>
                  <a:ln w="347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74" name="Freeform: Shape 573">
                    <a:extLst>
                      <a:ext uri="{FF2B5EF4-FFF2-40B4-BE49-F238E27FC236}">
                        <a16:creationId xmlns:a16="http://schemas.microsoft.com/office/drawing/2014/main" id="{FF3BE86D-0668-41A9-7368-E8F9E48D753B}"/>
                      </a:ext>
                    </a:extLst>
                  </p:cNvPr>
                  <p:cNvSpPr/>
                  <p:nvPr/>
                </p:nvSpPr>
                <p:spPr>
                  <a:xfrm>
                    <a:off x="5174347" y="2193532"/>
                    <a:ext cx="120169" cy="140774"/>
                  </a:xfrm>
                  <a:custGeom>
                    <a:avLst/>
                    <a:gdLst>
                      <a:gd name="connsiteX0" fmla="*/ 12143 w 120169"/>
                      <a:gd name="connsiteY0" fmla="*/ 138446 h 140774"/>
                      <a:gd name="connsiteX1" fmla="*/ 118981 w 120169"/>
                      <a:gd name="connsiteY1" fmla="*/ 12138 h 140774"/>
                      <a:gd name="connsiteX2" fmla="*/ 109149 w 120169"/>
                      <a:gd name="connsiteY2" fmla="*/ 2306 h 140774"/>
                      <a:gd name="connsiteX3" fmla="*/ 2311 w 120169"/>
                      <a:gd name="connsiteY3" fmla="*/ 128624 h 140774"/>
                      <a:gd name="connsiteX4" fmla="*/ 12143 w 120169"/>
                      <a:gd name="connsiteY4" fmla="*/ 138456 h 1407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169" h="140774">
                        <a:moveTo>
                          <a:pt x="12143" y="138446"/>
                        </a:moveTo>
                        <a:cubicBezTo>
                          <a:pt x="47814" y="96392"/>
                          <a:pt x="83426" y="54289"/>
                          <a:pt x="118981" y="12138"/>
                        </a:cubicBezTo>
                        <a:cubicBezTo>
                          <a:pt x="124732" y="5348"/>
                          <a:pt x="114941" y="-4550"/>
                          <a:pt x="109149" y="2306"/>
                        </a:cubicBezTo>
                        <a:cubicBezTo>
                          <a:pt x="73506" y="44391"/>
                          <a:pt x="37894" y="86497"/>
                          <a:pt x="2311" y="128624"/>
                        </a:cubicBezTo>
                        <a:cubicBezTo>
                          <a:pt x="-3446" y="135410"/>
                          <a:pt x="6344" y="145295"/>
                          <a:pt x="12143" y="138456"/>
                        </a:cubicBezTo>
                        <a:close/>
                      </a:path>
                    </a:pathLst>
                  </a:custGeom>
                  <a:solidFill>
                    <a:srgbClr val="211715"/>
                  </a:solidFill>
                  <a:ln w="347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75" name="Freeform: Shape 574">
                    <a:extLst>
                      <a:ext uri="{FF2B5EF4-FFF2-40B4-BE49-F238E27FC236}">
                        <a16:creationId xmlns:a16="http://schemas.microsoft.com/office/drawing/2014/main" id="{1C0F9AB6-9B61-2917-5DAF-9336ACFFBB34}"/>
                      </a:ext>
                    </a:extLst>
                  </p:cNvPr>
                  <p:cNvSpPr/>
                  <p:nvPr/>
                </p:nvSpPr>
                <p:spPr>
                  <a:xfrm>
                    <a:off x="5070450" y="2309657"/>
                    <a:ext cx="490002" cy="206309"/>
                  </a:xfrm>
                  <a:custGeom>
                    <a:avLst/>
                    <a:gdLst>
                      <a:gd name="connsiteX0" fmla="*/ 218423 w 490002"/>
                      <a:gd name="connsiteY0" fmla="*/ 143737 h 206309"/>
                      <a:gd name="connsiteX1" fmla="*/ 547 w 490002"/>
                      <a:gd name="connsiteY1" fmla="*/ 17305 h 206309"/>
                      <a:gd name="connsiteX2" fmla="*/ 15190 w 490002"/>
                      <a:gd name="connsiteY2" fmla="*/ -33 h 206309"/>
                      <a:gd name="connsiteX3" fmla="*/ 323321 w 490002"/>
                      <a:gd name="connsiteY3" fmla="*/ 178240 h 206309"/>
                      <a:gd name="connsiteX4" fmla="*/ 472050 w 490002"/>
                      <a:gd name="connsiteY4" fmla="*/ 2206 h 206309"/>
                      <a:gd name="connsiteX5" fmla="*/ 490549 w 490002"/>
                      <a:gd name="connsiteY5" fmla="*/ 12782 h 206309"/>
                      <a:gd name="connsiteX6" fmla="*/ 327170 w 490002"/>
                      <a:gd name="connsiteY6" fmla="*/ 206276 h 206309"/>
                      <a:gd name="connsiteX7" fmla="*/ 218423 w 490002"/>
                      <a:gd name="connsiteY7" fmla="*/ 143737 h 206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90002" h="206309">
                        <a:moveTo>
                          <a:pt x="218423" y="143737"/>
                        </a:moveTo>
                        <a:cubicBezTo>
                          <a:pt x="143758" y="100578"/>
                          <a:pt x="65255" y="54874"/>
                          <a:pt x="547" y="17305"/>
                        </a:cubicBezTo>
                        <a:cubicBezTo>
                          <a:pt x="5370" y="11606"/>
                          <a:pt x="10251" y="5828"/>
                          <a:pt x="15190" y="-33"/>
                        </a:cubicBezTo>
                        <a:cubicBezTo>
                          <a:pt x="108487" y="54151"/>
                          <a:pt x="229103" y="124431"/>
                          <a:pt x="323321" y="178240"/>
                        </a:cubicBezTo>
                        <a:cubicBezTo>
                          <a:pt x="370798" y="122193"/>
                          <a:pt x="426596" y="56209"/>
                          <a:pt x="472050" y="2206"/>
                        </a:cubicBezTo>
                        <a:cubicBezTo>
                          <a:pt x="478332" y="5807"/>
                          <a:pt x="484496" y="9333"/>
                          <a:pt x="490549" y="12782"/>
                        </a:cubicBezTo>
                        <a:cubicBezTo>
                          <a:pt x="442891" y="69451"/>
                          <a:pt x="380394" y="143397"/>
                          <a:pt x="327170" y="206276"/>
                        </a:cubicBezTo>
                        <a:cubicBezTo>
                          <a:pt x="293477" y="187032"/>
                          <a:pt x="256447" y="165717"/>
                          <a:pt x="218423" y="14373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47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76" name="Freeform: Shape 575">
                    <a:extLst>
                      <a:ext uri="{FF2B5EF4-FFF2-40B4-BE49-F238E27FC236}">
                        <a16:creationId xmlns:a16="http://schemas.microsoft.com/office/drawing/2014/main" id="{661CCB54-274C-53D5-EEF4-2E943BFC8E55}"/>
                      </a:ext>
                    </a:extLst>
                  </p:cNvPr>
                  <p:cNvSpPr/>
                  <p:nvPr/>
                </p:nvSpPr>
                <p:spPr>
                  <a:xfrm>
                    <a:off x="5386501" y="2319716"/>
                    <a:ext cx="149347" cy="175536"/>
                  </a:xfrm>
                  <a:custGeom>
                    <a:avLst/>
                    <a:gdLst>
                      <a:gd name="connsiteX0" fmla="*/ 12114 w 149347"/>
                      <a:gd name="connsiteY0" fmla="*/ 173188 h 175536"/>
                      <a:gd name="connsiteX1" fmla="*/ 120294 w 149347"/>
                      <a:gd name="connsiteY1" fmla="*/ 45191 h 175536"/>
                      <a:gd name="connsiteX2" fmla="*/ 148136 w 149347"/>
                      <a:gd name="connsiteY2" fmla="*/ 12118 h 175536"/>
                      <a:gd name="connsiteX3" fmla="*/ 138304 w 149347"/>
                      <a:gd name="connsiteY3" fmla="*/ 2286 h 175536"/>
                      <a:gd name="connsiteX4" fmla="*/ 32627 w 149347"/>
                      <a:gd name="connsiteY4" fmla="*/ 127501 h 175536"/>
                      <a:gd name="connsiteX5" fmla="*/ 2272 w 149347"/>
                      <a:gd name="connsiteY5" fmla="*/ 163356 h 175536"/>
                      <a:gd name="connsiteX6" fmla="*/ 12107 w 149347"/>
                      <a:gd name="connsiteY6" fmla="*/ 173188 h 175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9347" h="175536">
                        <a:moveTo>
                          <a:pt x="12114" y="173188"/>
                        </a:moveTo>
                        <a:cubicBezTo>
                          <a:pt x="48219" y="130561"/>
                          <a:pt x="84280" y="87895"/>
                          <a:pt x="120294" y="45191"/>
                        </a:cubicBezTo>
                        <a:cubicBezTo>
                          <a:pt x="129581" y="34174"/>
                          <a:pt x="138860" y="23149"/>
                          <a:pt x="148136" y="12118"/>
                        </a:cubicBezTo>
                        <a:cubicBezTo>
                          <a:pt x="153862" y="5310"/>
                          <a:pt x="144071" y="-4570"/>
                          <a:pt x="138304" y="2286"/>
                        </a:cubicBezTo>
                        <a:cubicBezTo>
                          <a:pt x="103151" y="44089"/>
                          <a:pt x="67925" y="85827"/>
                          <a:pt x="32627" y="127501"/>
                        </a:cubicBezTo>
                        <a:cubicBezTo>
                          <a:pt x="22513" y="139454"/>
                          <a:pt x="12392" y="151407"/>
                          <a:pt x="2272" y="163356"/>
                        </a:cubicBezTo>
                        <a:cubicBezTo>
                          <a:pt x="-3479" y="170146"/>
                          <a:pt x="6312" y="180044"/>
                          <a:pt x="12107" y="173188"/>
                        </a:cubicBezTo>
                        <a:close/>
                      </a:path>
                    </a:pathLst>
                  </a:custGeom>
                  <a:solidFill>
                    <a:srgbClr val="211715"/>
                  </a:solidFill>
                  <a:ln w="347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77" name="Freeform: Shape 576">
                    <a:extLst>
                      <a:ext uri="{FF2B5EF4-FFF2-40B4-BE49-F238E27FC236}">
                        <a16:creationId xmlns:a16="http://schemas.microsoft.com/office/drawing/2014/main" id="{A3330327-A288-A2C8-00A3-FE6F2F8B0E66}"/>
                      </a:ext>
                    </a:extLst>
                  </p:cNvPr>
                  <p:cNvSpPr/>
                  <p:nvPr/>
                </p:nvSpPr>
                <p:spPr>
                  <a:xfrm>
                    <a:off x="5095265" y="2312499"/>
                    <a:ext cx="304858" cy="182399"/>
                  </a:xfrm>
                  <a:custGeom>
                    <a:avLst/>
                    <a:gdLst>
                      <a:gd name="connsiteX0" fmla="*/ 3924 w 304858"/>
                      <a:gd name="connsiteY0" fmla="*/ 12969 h 182399"/>
                      <a:gd name="connsiteX1" fmla="*/ 232575 w 304858"/>
                      <a:gd name="connsiteY1" fmla="*/ 145559 h 182399"/>
                      <a:gd name="connsiteX2" fmla="*/ 295009 w 304858"/>
                      <a:gd name="connsiteY2" fmla="*/ 181396 h 182399"/>
                      <a:gd name="connsiteX3" fmla="*/ 302028 w 304858"/>
                      <a:gd name="connsiteY3" fmla="*/ 169388 h 182399"/>
                      <a:gd name="connsiteX4" fmla="*/ 71709 w 304858"/>
                      <a:gd name="connsiteY4" fmla="*/ 36263 h 182399"/>
                      <a:gd name="connsiteX5" fmla="*/ 10944 w 304858"/>
                      <a:gd name="connsiteY5" fmla="*/ 961 h 182399"/>
                      <a:gd name="connsiteX6" fmla="*/ 3924 w 304858"/>
                      <a:gd name="connsiteY6" fmla="*/ 12969 h 1823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04858" h="182399">
                        <a:moveTo>
                          <a:pt x="3924" y="12969"/>
                        </a:moveTo>
                        <a:cubicBezTo>
                          <a:pt x="80119" y="57203"/>
                          <a:pt x="156336" y="101398"/>
                          <a:pt x="232575" y="145559"/>
                        </a:cubicBezTo>
                        <a:cubicBezTo>
                          <a:pt x="253365" y="157543"/>
                          <a:pt x="274176" y="169489"/>
                          <a:pt x="295009" y="181396"/>
                        </a:cubicBezTo>
                        <a:cubicBezTo>
                          <a:pt x="302793" y="185843"/>
                          <a:pt x="309809" y="173831"/>
                          <a:pt x="302028" y="169388"/>
                        </a:cubicBezTo>
                        <a:cubicBezTo>
                          <a:pt x="225027" y="125412"/>
                          <a:pt x="148376" y="80820"/>
                          <a:pt x="71709" y="36263"/>
                        </a:cubicBezTo>
                        <a:cubicBezTo>
                          <a:pt x="51454" y="24494"/>
                          <a:pt x="31199" y="12729"/>
                          <a:pt x="10944" y="961"/>
                        </a:cubicBezTo>
                        <a:cubicBezTo>
                          <a:pt x="3191" y="-3542"/>
                          <a:pt x="-3822" y="8474"/>
                          <a:pt x="3924" y="12969"/>
                        </a:cubicBezTo>
                        <a:close/>
                      </a:path>
                    </a:pathLst>
                  </a:custGeom>
                  <a:solidFill>
                    <a:srgbClr val="211715"/>
                  </a:solidFill>
                  <a:ln w="347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78" name="Freeform: Shape 577">
                    <a:extLst>
                      <a:ext uri="{FF2B5EF4-FFF2-40B4-BE49-F238E27FC236}">
                        <a16:creationId xmlns:a16="http://schemas.microsoft.com/office/drawing/2014/main" id="{416C63FC-077A-249E-0791-D88261B8C923}"/>
                      </a:ext>
                    </a:extLst>
                  </p:cNvPr>
                  <p:cNvSpPr/>
                  <p:nvPr/>
                </p:nvSpPr>
                <p:spPr>
                  <a:xfrm>
                    <a:off x="5063552" y="2126794"/>
                    <a:ext cx="503782" cy="396105"/>
                  </a:xfrm>
                  <a:custGeom>
                    <a:avLst/>
                    <a:gdLst>
                      <a:gd name="connsiteX0" fmla="*/ 178149 w 503782"/>
                      <a:gd name="connsiteY0" fmla="*/ 3179 h 396105"/>
                      <a:gd name="connsiteX1" fmla="*/ 174238 w 503782"/>
                      <a:gd name="connsiteY1" fmla="*/ 909 h 396105"/>
                      <a:gd name="connsiteX2" fmla="*/ 165814 w 503782"/>
                      <a:gd name="connsiteY2" fmla="*/ 1997 h 396105"/>
                      <a:gd name="connsiteX3" fmla="*/ 38755 w 503782"/>
                      <a:gd name="connsiteY3" fmla="*/ 152471 h 396105"/>
                      <a:gd name="connsiteX4" fmla="*/ 2525 w 503782"/>
                      <a:gd name="connsiteY4" fmla="*/ 195283 h 396105"/>
                      <a:gd name="connsiteX5" fmla="*/ 2706 w 503782"/>
                      <a:gd name="connsiteY5" fmla="*/ 205268 h 396105"/>
                      <a:gd name="connsiteX6" fmla="*/ 3916 w 503782"/>
                      <a:gd name="connsiteY6" fmla="*/ 206203 h 396105"/>
                      <a:gd name="connsiteX7" fmla="*/ 128766 w 503782"/>
                      <a:gd name="connsiteY7" fmla="*/ 278730 h 396105"/>
                      <a:gd name="connsiteX8" fmla="*/ 260727 w 503782"/>
                      <a:gd name="connsiteY8" fmla="*/ 355106 h 396105"/>
                      <a:gd name="connsiteX9" fmla="*/ 330566 w 503782"/>
                      <a:gd name="connsiteY9" fmla="*/ 395157 h 396105"/>
                      <a:gd name="connsiteX10" fmla="*/ 338994 w 503782"/>
                      <a:gd name="connsiteY10" fmla="*/ 394072 h 396105"/>
                      <a:gd name="connsiteX11" fmla="*/ 468980 w 503782"/>
                      <a:gd name="connsiteY11" fmla="*/ 240229 h 396105"/>
                      <a:gd name="connsiteX12" fmla="*/ 502356 w 503782"/>
                      <a:gd name="connsiteY12" fmla="*/ 200574 h 396105"/>
                      <a:gd name="connsiteX13" fmla="*/ 502168 w 503782"/>
                      <a:gd name="connsiteY13" fmla="*/ 190596 h 396105"/>
                      <a:gd name="connsiteX14" fmla="*/ 500948 w 503782"/>
                      <a:gd name="connsiteY14" fmla="*/ 189654 h 396105"/>
                      <a:gd name="connsiteX15" fmla="*/ 375607 w 503782"/>
                      <a:gd name="connsiteY15" fmla="*/ 117625 h 396105"/>
                      <a:gd name="connsiteX16" fmla="*/ 245263 w 503782"/>
                      <a:gd name="connsiteY16" fmla="*/ 42118 h 396105"/>
                      <a:gd name="connsiteX17" fmla="*/ 178163 w 503782"/>
                      <a:gd name="connsiteY17" fmla="*/ 3179 h 396105"/>
                      <a:gd name="connsiteX18" fmla="*/ 171144 w 503782"/>
                      <a:gd name="connsiteY18" fmla="*/ 15184 h 396105"/>
                      <a:gd name="connsiteX19" fmla="*/ 294545 w 503782"/>
                      <a:gd name="connsiteY19" fmla="*/ 86783 h 396105"/>
                      <a:gd name="connsiteX20" fmla="*/ 425448 w 503782"/>
                      <a:gd name="connsiteY20" fmla="*/ 162411 h 396105"/>
                      <a:gd name="connsiteX21" fmla="*/ 493967 w 503782"/>
                      <a:gd name="connsiteY21" fmla="*/ 201697 h 396105"/>
                      <a:gd name="connsiteX22" fmla="*/ 492558 w 503782"/>
                      <a:gd name="connsiteY22" fmla="*/ 190777 h 396105"/>
                      <a:gd name="connsiteX23" fmla="*/ 365437 w 503782"/>
                      <a:gd name="connsiteY23" fmla="*/ 341418 h 396105"/>
                      <a:gd name="connsiteX24" fmla="*/ 329179 w 503782"/>
                      <a:gd name="connsiteY24" fmla="*/ 384271 h 396105"/>
                      <a:gd name="connsiteX25" fmla="*/ 337607 w 503782"/>
                      <a:gd name="connsiteY25" fmla="*/ 383183 h 396105"/>
                      <a:gd name="connsiteX26" fmla="*/ 211150 w 503782"/>
                      <a:gd name="connsiteY26" fmla="*/ 310385 h 396105"/>
                      <a:gd name="connsiteX27" fmla="*/ 79631 w 503782"/>
                      <a:gd name="connsiteY27" fmla="*/ 234076 h 396105"/>
                      <a:gd name="connsiteX28" fmla="*/ 10952 w 503782"/>
                      <a:gd name="connsiteY28" fmla="*/ 194177 h 396105"/>
                      <a:gd name="connsiteX29" fmla="*/ 12343 w 503782"/>
                      <a:gd name="connsiteY29" fmla="*/ 205098 h 396105"/>
                      <a:gd name="connsiteX30" fmla="*/ 141675 w 503782"/>
                      <a:gd name="connsiteY30" fmla="*/ 52079 h 396105"/>
                      <a:gd name="connsiteX31" fmla="*/ 175618 w 503782"/>
                      <a:gd name="connsiteY31" fmla="*/ 11812 h 396105"/>
                      <a:gd name="connsiteX32" fmla="*/ 167194 w 503782"/>
                      <a:gd name="connsiteY32" fmla="*/ 12900 h 396105"/>
                      <a:gd name="connsiteX33" fmla="*/ 171102 w 503782"/>
                      <a:gd name="connsiteY33" fmla="*/ 15167 h 396105"/>
                      <a:gd name="connsiteX34" fmla="*/ 178149 w 503782"/>
                      <a:gd name="connsiteY34" fmla="*/ 3179 h 396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503782" h="396105">
                        <a:moveTo>
                          <a:pt x="178149" y="3179"/>
                        </a:moveTo>
                        <a:lnTo>
                          <a:pt x="174238" y="909"/>
                        </a:lnTo>
                        <a:cubicBezTo>
                          <a:pt x="171503" y="-655"/>
                          <a:pt x="168061" y="-210"/>
                          <a:pt x="165814" y="1997"/>
                        </a:cubicBezTo>
                        <a:cubicBezTo>
                          <a:pt x="123524" y="52207"/>
                          <a:pt x="81171" y="102365"/>
                          <a:pt x="38755" y="152471"/>
                        </a:cubicBezTo>
                        <a:cubicBezTo>
                          <a:pt x="26682" y="166743"/>
                          <a:pt x="14605" y="181011"/>
                          <a:pt x="2525" y="195283"/>
                        </a:cubicBezTo>
                        <a:cubicBezTo>
                          <a:pt x="-182" y="198089"/>
                          <a:pt x="-101" y="202560"/>
                          <a:pt x="2706" y="205268"/>
                        </a:cubicBezTo>
                        <a:cubicBezTo>
                          <a:pt x="3075" y="205623"/>
                          <a:pt x="3480" y="205935"/>
                          <a:pt x="3916" y="206203"/>
                        </a:cubicBezTo>
                        <a:cubicBezTo>
                          <a:pt x="45538" y="230366"/>
                          <a:pt x="87155" y="254543"/>
                          <a:pt x="128766" y="278730"/>
                        </a:cubicBezTo>
                        <a:cubicBezTo>
                          <a:pt x="172718" y="304245"/>
                          <a:pt x="216705" y="329702"/>
                          <a:pt x="260727" y="355106"/>
                        </a:cubicBezTo>
                        <a:cubicBezTo>
                          <a:pt x="283990" y="368491"/>
                          <a:pt x="307270" y="381841"/>
                          <a:pt x="330566" y="395157"/>
                        </a:cubicBezTo>
                        <a:cubicBezTo>
                          <a:pt x="333303" y="396721"/>
                          <a:pt x="336744" y="396276"/>
                          <a:pt x="338994" y="394072"/>
                        </a:cubicBezTo>
                        <a:cubicBezTo>
                          <a:pt x="382365" y="342826"/>
                          <a:pt x="425692" y="291545"/>
                          <a:pt x="468980" y="240229"/>
                        </a:cubicBezTo>
                        <a:cubicBezTo>
                          <a:pt x="480119" y="227018"/>
                          <a:pt x="491244" y="213800"/>
                          <a:pt x="502356" y="200574"/>
                        </a:cubicBezTo>
                        <a:cubicBezTo>
                          <a:pt x="505061" y="197765"/>
                          <a:pt x="504974" y="193298"/>
                          <a:pt x="502168" y="190596"/>
                        </a:cubicBezTo>
                        <a:cubicBezTo>
                          <a:pt x="501796" y="190238"/>
                          <a:pt x="501386" y="189922"/>
                          <a:pt x="500948" y="189654"/>
                        </a:cubicBezTo>
                        <a:cubicBezTo>
                          <a:pt x="459092" y="165780"/>
                          <a:pt x="417313" y="141770"/>
                          <a:pt x="375607" y="117625"/>
                        </a:cubicBezTo>
                        <a:cubicBezTo>
                          <a:pt x="332138" y="92506"/>
                          <a:pt x="288689" y="67338"/>
                          <a:pt x="245263" y="42118"/>
                        </a:cubicBezTo>
                        <a:lnTo>
                          <a:pt x="178163" y="3179"/>
                        </a:lnTo>
                        <a:cubicBezTo>
                          <a:pt x="170406" y="-1340"/>
                          <a:pt x="163398" y="10689"/>
                          <a:pt x="171144" y="15184"/>
                        </a:cubicBezTo>
                        <a:cubicBezTo>
                          <a:pt x="212273" y="39059"/>
                          <a:pt x="253406" y="62923"/>
                          <a:pt x="294545" y="86783"/>
                        </a:cubicBezTo>
                        <a:cubicBezTo>
                          <a:pt x="338146" y="112048"/>
                          <a:pt x="381781" y="137257"/>
                          <a:pt x="425448" y="162411"/>
                        </a:cubicBezTo>
                        <a:cubicBezTo>
                          <a:pt x="448266" y="175539"/>
                          <a:pt x="471107" y="188636"/>
                          <a:pt x="493967" y="201697"/>
                        </a:cubicBezTo>
                        <a:lnTo>
                          <a:pt x="492558" y="190777"/>
                        </a:lnTo>
                        <a:cubicBezTo>
                          <a:pt x="450268" y="241060"/>
                          <a:pt x="407895" y="291274"/>
                          <a:pt x="365437" y="341418"/>
                        </a:cubicBezTo>
                        <a:cubicBezTo>
                          <a:pt x="353352" y="355707"/>
                          <a:pt x="341268" y="369993"/>
                          <a:pt x="329179" y="384271"/>
                        </a:cubicBezTo>
                        <a:lnTo>
                          <a:pt x="337607" y="383183"/>
                        </a:lnTo>
                        <a:cubicBezTo>
                          <a:pt x="295365" y="359052"/>
                          <a:pt x="253213" y="334785"/>
                          <a:pt x="211150" y="310385"/>
                        </a:cubicBezTo>
                        <a:cubicBezTo>
                          <a:pt x="167281" y="284999"/>
                          <a:pt x="123441" y="259563"/>
                          <a:pt x="79631" y="234076"/>
                        </a:cubicBezTo>
                        <a:cubicBezTo>
                          <a:pt x="56740" y="220774"/>
                          <a:pt x="33847" y="207476"/>
                          <a:pt x="10952" y="194177"/>
                        </a:cubicBezTo>
                        <a:lnTo>
                          <a:pt x="12343" y="205098"/>
                        </a:lnTo>
                        <a:cubicBezTo>
                          <a:pt x="55495" y="154126"/>
                          <a:pt x="98606" y="103120"/>
                          <a:pt x="141675" y="52079"/>
                        </a:cubicBezTo>
                        <a:cubicBezTo>
                          <a:pt x="152995" y="38662"/>
                          <a:pt x="164309" y="25242"/>
                          <a:pt x="175618" y="11812"/>
                        </a:cubicBezTo>
                        <a:lnTo>
                          <a:pt x="167194" y="12900"/>
                        </a:lnTo>
                        <a:lnTo>
                          <a:pt x="171102" y="15167"/>
                        </a:lnTo>
                        <a:cubicBezTo>
                          <a:pt x="178883" y="19669"/>
                          <a:pt x="185895" y="7657"/>
                          <a:pt x="178149" y="3179"/>
                        </a:cubicBezTo>
                        <a:close/>
                      </a:path>
                    </a:pathLst>
                  </a:custGeom>
                  <a:solidFill>
                    <a:srgbClr val="211715"/>
                  </a:solidFill>
                  <a:ln w="347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79" name="Freeform: Shape 578">
                    <a:extLst>
                      <a:ext uri="{FF2B5EF4-FFF2-40B4-BE49-F238E27FC236}">
                        <a16:creationId xmlns:a16="http://schemas.microsoft.com/office/drawing/2014/main" id="{6A472B94-0374-79F7-564A-BCA9AABB54B3}"/>
                      </a:ext>
                    </a:extLst>
                  </p:cNvPr>
                  <p:cNvSpPr/>
                  <p:nvPr/>
                </p:nvSpPr>
                <p:spPr>
                  <a:xfrm>
                    <a:off x="5757889" y="2632921"/>
                    <a:ext cx="119121" cy="93192"/>
                  </a:xfrm>
                  <a:custGeom>
                    <a:avLst/>
                    <a:gdLst>
                      <a:gd name="connsiteX0" fmla="*/ 11096 w 119121"/>
                      <a:gd name="connsiteY0" fmla="*/ 80559 h 93192"/>
                      <a:gd name="connsiteX1" fmla="*/ 79273 w 119121"/>
                      <a:gd name="connsiteY1" fmla="*/ -76 h 93192"/>
                      <a:gd name="connsiteX2" fmla="*/ 117701 w 119121"/>
                      <a:gd name="connsiteY2" fmla="*/ 21921 h 93192"/>
                      <a:gd name="connsiteX3" fmla="*/ 119589 w 119121"/>
                      <a:gd name="connsiteY3" fmla="*/ 22655 h 93192"/>
                      <a:gd name="connsiteX4" fmla="*/ 467 w 119121"/>
                      <a:gd name="connsiteY4" fmla="*/ 93117 h 93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9121" h="93192">
                        <a:moveTo>
                          <a:pt x="11096" y="80559"/>
                        </a:moveTo>
                        <a:cubicBezTo>
                          <a:pt x="33096" y="54560"/>
                          <a:pt x="56355" y="27056"/>
                          <a:pt x="79273" y="-76"/>
                        </a:cubicBezTo>
                        <a:cubicBezTo>
                          <a:pt x="92432" y="7483"/>
                          <a:pt x="105244" y="14815"/>
                          <a:pt x="117701" y="21921"/>
                        </a:cubicBezTo>
                        <a:cubicBezTo>
                          <a:pt x="118292" y="22255"/>
                          <a:pt x="118928" y="22502"/>
                          <a:pt x="119589" y="22655"/>
                        </a:cubicBezTo>
                        <a:cubicBezTo>
                          <a:pt x="95447" y="36704"/>
                          <a:pt x="29518" y="73825"/>
                          <a:pt x="467" y="9311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47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80" name="Freeform: Shape 579">
                    <a:extLst>
                      <a:ext uri="{FF2B5EF4-FFF2-40B4-BE49-F238E27FC236}">
                        <a16:creationId xmlns:a16="http://schemas.microsoft.com/office/drawing/2014/main" id="{71610E7A-ADD4-7203-E5D8-2E8F2448E662}"/>
                      </a:ext>
                    </a:extLst>
                  </p:cNvPr>
                  <p:cNvSpPr/>
                  <p:nvPr/>
                </p:nvSpPr>
                <p:spPr>
                  <a:xfrm>
                    <a:off x="5821574" y="2524303"/>
                    <a:ext cx="95499" cy="138278"/>
                  </a:xfrm>
                  <a:custGeom>
                    <a:avLst/>
                    <a:gdLst>
                      <a:gd name="connsiteX0" fmla="*/ 3822 w 95499"/>
                      <a:gd name="connsiteY0" fmla="*/ 109822 h 138278"/>
                      <a:gd name="connsiteX1" fmla="*/ 28273 w 95499"/>
                      <a:gd name="connsiteY1" fmla="*/ 123854 h 138278"/>
                      <a:gd name="connsiteX2" fmla="*/ 51164 w 95499"/>
                      <a:gd name="connsiteY2" fmla="*/ 136846 h 138278"/>
                      <a:gd name="connsiteX3" fmla="*/ 74892 w 95499"/>
                      <a:gd name="connsiteY3" fmla="*/ 130518 h 138278"/>
                      <a:gd name="connsiteX4" fmla="*/ 85621 w 95499"/>
                      <a:gd name="connsiteY4" fmla="*/ 124375 h 138278"/>
                      <a:gd name="connsiteX5" fmla="*/ 94660 w 95499"/>
                      <a:gd name="connsiteY5" fmla="*/ 117199 h 138278"/>
                      <a:gd name="connsiteX6" fmla="*/ 95811 w 95499"/>
                      <a:gd name="connsiteY6" fmla="*/ 104221 h 138278"/>
                      <a:gd name="connsiteX7" fmla="*/ 95811 w 95499"/>
                      <a:gd name="connsiteY7" fmla="*/ 89661 h 138278"/>
                      <a:gd name="connsiteX8" fmla="*/ 95811 w 95499"/>
                      <a:gd name="connsiteY8" fmla="*/ 50871 h 138278"/>
                      <a:gd name="connsiteX9" fmla="*/ 95811 w 95499"/>
                      <a:gd name="connsiteY9" fmla="*/ 6655 h 138278"/>
                      <a:gd name="connsiteX10" fmla="*/ 81904 w 95499"/>
                      <a:gd name="connsiteY10" fmla="*/ 6655 h 138278"/>
                      <a:gd name="connsiteX11" fmla="*/ 81925 w 95499"/>
                      <a:gd name="connsiteY11" fmla="*/ 78062 h 138278"/>
                      <a:gd name="connsiteX12" fmla="*/ 81925 w 95499"/>
                      <a:gd name="connsiteY12" fmla="*/ 106070 h 138278"/>
                      <a:gd name="connsiteX13" fmla="*/ 81925 w 95499"/>
                      <a:gd name="connsiteY13" fmla="*/ 110496 h 138278"/>
                      <a:gd name="connsiteX14" fmla="*/ 81925 w 95499"/>
                      <a:gd name="connsiteY14" fmla="*/ 111539 h 138278"/>
                      <a:gd name="connsiteX15" fmla="*/ 82426 w 95499"/>
                      <a:gd name="connsiteY15" fmla="*/ 110173 h 138278"/>
                      <a:gd name="connsiteX16" fmla="*/ 77312 w 95499"/>
                      <a:gd name="connsiteY16" fmla="*/ 113104 h 138278"/>
                      <a:gd name="connsiteX17" fmla="*/ 67890 w 95499"/>
                      <a:gd name="connsiteY17" fmla="*/ 118500 h 138278"/>
                      <a:gd name="connsiteX18" fmla="*/ 58016 w 95499"/>
                      <a:gd name="connsiteY18" fmla="*/ 124156 h 138278"/>
                      <a:gd name="connsiteX19" fmla="*/ 47586 w 95499"/>
                      <a:gd name="connsiteY19" fmla="*/ 118861 h 138278"/>
                      <a:gd name="connsiteX20" fmla="*/ 36037 w 95499"/>
                      <a:gd name="connsiteY20" fmla="*/ 112255 h 138278"/>
                      <a:gd name="connsiteX21" fmla="*/ 10859 w 95499"/>
                      <a:gd name="connsiteY21" fmla="*/ 97803 h 138278"/>
                      <a:gd name="connsiteX22" fmla="*/ 3839 w 95499"/>
                      <a:gd name="connsiteY22" fmla="*/ 109811 h 138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95499" h="138278">
                        <a:moveTo>
                          <a:pt x="3822" y="109822"/>
                        </a:moveTo>
                        <a:cubicBezTo>
                          <a:pt x="11968" y="114505"/>
                          <a:pt x="20117" y="119184"/>
                          <a:pt x="28273" y="123854"/>
                        </a:cubicBezTo>
                        <a:cubicBezTo>
                          <a:pt x="35832" y="128186"/>
                          <a:pt x="43306" y="133091"/>
                          <a:pt x="51164" y="136846"/>
                        </a:cubicBezTo>
                        <a:cubicBezTo>
                          <a:pt x="59876" y="141018"/>
                          <a:pt x="67556" y="134722"/>
                          <a:pt x="74892" y="130518"/>
                        </a:cubicBezTo>
                        <a:lnTo>
                          <a:pt x="85621" y="124375"/>
                        </a:lnTo>
                        <a:cubicBezTo>
                          <a:pt x="89268" y="122915"/>
                          <a:pt x="92411" y="120422"/>
                          <a:pt x="94660" y="117199"/>
                        </a:cubicBezTo>
                        <a:cubicBezTo>
                          <a:pt x="96562" y="113517"/>
                          <a:pt x="95815" y="108271"/>
                          <a:pt x="95811" y="104221"/>
                        </a:cubicBezTo>
                        <a:cubicBezTo>
                          <a:pt x="95811" y="99367"/>
                          <a:pt x="95811" y="94514"/>
                          <a:pt x="95811" y="89661"/>
                        </a:cubicBezTo>
                        <a:cubicBezTo>
                          <a:pt x="95811" y="76731"/>
                          <a:pt x="95811" y="63801"/>
                          <a:pt x="95811" y="50871"/>
                        </a:cubicBezTo>
                        <a:cubicBezTo>
                          <a:pt x="95811" y="36134"/>
                          <a:pt x="95811" y="21396"/>
                          <a:pt x="95811" y="6655"/>
                        </a:cubicBezTo>
                        <a:cubicBezTo>
                          <a:pt x="95811" y="-2294"/>
                          <a:pt x="81904" y="-2308"/>
                          <a:pt x="81904" y="6655"/>
                        </a:cubicBezTo>
                        <a:cubicBezTo>
                          <a:pt x="81904" y="30456"/>
                          <a:pt x="81911" y="54258"/>
                          <a:pt x="81925" y="78062"/>
                        </a:cubicBezTo>
                        <a:lnTo>
                          <a:pt x="81925" y="106070"/>
                        </a:lnTo>
                        <a:cubicBezTo>
                          <a:pt x="81925" y="107538"/>
                          <a:pt x="81856" y="109029"/>
                          <a:pt x="81925" y="110496"/>
                        </a:cubicBezTo>
                        <a:cubicBezTo>
                          <a:pt x="81891" y="110844"/>
                          <a:pt x="81891" y="111192"/>
                          <a:pt x="81925" y="111539"/>
                        </a:cubicBezTo>
                        <a:cubicBezTo>
                          <a:pt x="82506" y="113458"/>
                          <a:pt x="80051" y="107951"/>
                          <a:pt x="82426" y="110173"/>
                        </a:cubicBezTo>
                        <a:cubicBezTo>
                          <a:pt x="80656" y="111028"/>
                          <a:pt x="78946" y="112009"/>
                          <a:pt x="77312" y="113104"/>
                        </a:cubicBezTo>
                        <a:lnTo>
                          <a:pt x="67890" y="118500"/>
                        </a:lnTo>
                        <a:cubicBezTo>
                          <a:pt x="64841" y="120780"/>
                          <a:pt x="61524" y="122679"/>
                          <a:pt x="58016" y="124156"/>
                        </a:cubicBezTo>
                        <a:cubicBezTo>
                          <a:pt x="55784" y="124681"/>
                          <a:pt x="50215" y="120363"/>
                          <a:pt x="47586" y="118861"/>
                        </a:cubicBezTo>
                        <a:lnTo>
                          <a:pt x="36037" y="112255"/>
                        </a:lnTo>
                        <a:cubicBezTo>
                          <a:pt x="27641" y="107444"/>
                          <a:pt x="19248" y="102625"/>
                          <a:pt x="10859" y="97803"/>
                        </a:cubicBezTo>
                        <a:cubicBezTo>
                          <a:pt x="3085" y="93335"/>
                          <a:pt x="-3928" y="105347"/>
                          <a:pt x="3839" y="109811"/>
                        </a:cubicBezTo>
                        <a:close/>
                      </a:path>
                    </a:pathLst>
                  </a:custGeom>
                  <a:solidFill>
                    <a:srgbClr val="211715"/>
                  </a:solidFill>
                  <a:ln w="347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81" name="Freeform: Shape 580">
                    <a:extLst>
                      <a:ext uri="{FF2B5EF4-FFF2-40B4-BE49-F238E27FC236}">
                        <a16:creationId xmlns:a16="http://schemas.microsoft.com/office/drawing/2014/main" id="{9D91E425-566E-6E08-0E85-8D0D9DE78123}"/>
                      </a:ext>
                    </a:extLst>
                  </p:cNvPr>
                  <p:cNvSpPr/>
                  <p:nvPr/>
                </p:nvSpPr>
                <p:spPr>
                  <a:xfrm>
                    <a:off x="5431235" y="2343857"/>
                    <a:ext cx="490019" cy="382256"/>
                  </a:xfrm>
                  <a:custGeom>
                    <a:avLst/>
                    <a:gdLst>
                      <a:gd name="connsiteX0" fmla="*/ 167700 w 490019"/>
                      <a:gd name="connsiteY0" fmla="*/ 2214 h 382256"/>
                      <a:gd name="connsiteX1" fmla="*/ 163779 w 490019"/>
                      <a:gd name="connsiteY1" fmla="*/ -53 h 382256"/>
                      <a:gd name="connsiteX2" fmla="*/ 490 w 490019"/>
                      <a:gd name="connsiteY2" fmla="*/ 193229 h 382256"/>
                      <a:gd name="connsiteX3" fmla="*/ 327130 w 490019"/>
                      <a:gd name="connsiteY3" fmla="*/ 382204 h 382256"/>
                      <a:gd name="connsiteX4" fmla="*/ 490509 w 490019"/>
                      <a:gd name="connsiteY4" fmla="*/ 188706 h 382256"/>
                      <a:gd name="connsiteX5" fmla="*/ 167700 w 490019"/>
                      <a:gd name="connsiteY5" fmla="*/ 2214 h 3822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0019" h="382256">
                        <a:moveTo>
                          <a:pt x="167700" y="2214"/>
                        </a:moveTo>
                        <a:lnTo>
                          <a:pt x="163779" y="-53"/>
                        </a:lnTo>
                        <a:cubicBezTo>
                          <a:pt x="115150" y="57684"/>
                          <a:pt x="53540" y="130569"/>
                          <a:pt x="490" y="193229"/>
                        </a:cubicBezTo>
                        <a:cubicBezTo>
                          <a:pt x="98156" y="249930"/>
                          <a:pt x="227235" y="325169"/>
                          <a:pt x="327130" y="382204"/>
                        </a:cubicBezTo>
                        <a:cubicBezTo>
                          <a:pt x="380351" y="319321"/>
                          <a:pt x="442851" y="245376"/>
                          <a:pt x="490509" y="188706"/>
                        </a:cubicBezTo>
                        <a:cubicBezTo>
                          <a:pt x="393016" y="133090"/>
                          <a:pt x="262485" y="57225"/>
                          <a:pt x="167700" y="2214"/>
                        </a:cubicBezTo>
                        <a:close/>
                      </a:path>
                    </a:pathLst>
                  </a:custGeom>
                  <a:solidFill>
                    <a:srgbClr val="64A4D6"/>
                  </a:solidFill>
                  <a:ln w="347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82" name="Freeform: Shape 581">
                    <a:extLst>
                      <a:ext uri="{FF2B5EF4-FFF2-40B4-BE49-F238E27FC236}">
                        <a16:creationId xmlns:a16="http://schemas.microsoft.com/office/drawing/2014/main" id="{4A2FDA4D-B807-F634-4E02-9AA21792416E}"/>
                      </a:ext>
                    </a:extLst>
                  </p:cNvPr>
                  <p:cNvSpPr/>
                  <p:nvPr/>
                </p:nvSpPr>
                <p:spPr>
                  <a:xfrm>
                    <a:off x="5541099" y="2440070"/>
                    <a:ext cx="270905" cy="162725"/>
                  </a:xfrm>
                  <a:custGeom>
                    <a:avLst/>
                    <a:gdLst>
                      <a:gd name="connsiteX0" fmla="*/ 3871 w 270905"/>
                      <a:gd name="connsiteY0" fmla="*/ 12949 h 162725"/>
                      <a:gd name="connsiteX1" fmla="*/ 204527 w 270905"/>
                      <a:gd name="connsiteY1" fmla="*/ 129178 h 162725"/>
                      <a:gd name="connsiteX2" fmla="*/ 260995 w 270905"/>
                      <a:gd name="connsiteY2" fmla="*/ 161695 h 162725"/>
                      <a:gd name="connsiteX3" fmla="*/ 268015 w 270905"/>
                      <a:gd name="connsiteY3" fmla="*/ 149690 h 162725"/>
                      <a:gd name="connsiteX4" fmla="*/ 66156 w 270905"/>
                      <a:gd name="connsiteY4" fmla="*/ 33006 h 162725"/>
                      <a:gd name="connsiteX5" fmla="*/ 10876 w 270905"/>
                      <a:gd name="connsiteY5" fmla="*/ 941 h 162725"/>
                      <a:gd name="connsiteX6" fmla="*/ 3857 w 270905"/>
                      <a:gd name="connsiteY6" fmla="*/ 12949 h 162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0905" h="162725">
                        <a:moveTo>
                          <a:pt x="3871" y="12949"/>
                        </a:moveTo>
                        <a:cubicBezTo>
                          <a:pt x="70727" y="51745"/>
                          <a:pt x="137612" y="90486"/>
                          <a:pt x="204527" y="129178"/>
                        </a:cubicBezTo>
                        <a:cubicBezTo>
                          <a:pt x="223339" y="140035"/>
                          <a:pt x="242162" y="150876"/>
                          <a:pt x="260995" y="161695"/>
                        </a:cubicBezTo>
                        <a:cubicBezTo>
                          <a:pt x="268769" y="166163"/>
                          <a:pt x="275782" y="154151"/>
                          <a:pt x="268015" y="149690"/>
                        </a:cubicBezTo>
                        <a:cubicBezTo>
                          <a:pt x="200626" y="110971"/>
                          <a:pt x="133342" y="72077"/>
                          <a:pt x="66156" y="33006"/>
                        </a:cubicBezTo>
                        <a:cubicBezTo>
                          <a:pt x="47733" y="22322"/>
                          <a:pt x="29306" y="11632"/>
                          <a:pt x="10876" y="941"/>
                        </a:cubicBezTo>
                        <a:cubicBezTo>
                          <a:pt x="3120" y="-3558"/>
                          <a:pt x="-3889" y="8457"/>
                          <a:pt x="3857" y="12949"/>
                        </a:cubicBezTo>
                        <a:close/>
                      </a:path>
                    </a:pathLst>
                  </a:custGeom>
                  <a:solidFill>
                    <a:srgbClr val="211715"/>
                  </a:solidFill>
                  <a:ln w="347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83" name="Freeform: Shape 582">
                    <a:extLst>
                      <a:ext uri="{FF2B5EF4-FFF2-40B4-BE49-F238E27FC236}">
                        <a16:creationId xmlns:a16="http://schemas.microsoft.com/office/drawing/2014/main" id="{E1F7EC07-1D40-12F4-30AC-670CEC1DC70C}"/>
                      </a:ext>
                    </a:extLst>
                  </p:cNvPr>
                  <p:cNvSpPr/>
                  <p:nvPr/>
                </p:nvSpPr>
                <p:spPr>
                  <a:xfrm>
                    <a:off x="5691918" y="2494463"/>
                    <a:ext cx="120124" cy="140773"/>
                  </a:xfrm>
                  <a:custGeom>
                    <a:avLst/>
                    <a:gdLst>
                      <a:gd name="connsiteX0" fmla="*/ 12056 w 120124"/>
                      <a:gd name="connsiteY0" fmla="*/ 138401 h 140773"/>
                      <a:gd name="connsiteX1" fmla="*/ 118859 w 120124"/>
                      <a:gd name="connsiteY1" fmla="*/ 12093 h 140773"/>
                      <a:gd name="connsiteX2" fmla="*/ 109027 w 120124"/>
                      <a:gd name="connsiteY2" fmla="*/ 2258 h 140773"/>
                      <a:gd name="connsiteX3" fmla="*/ 2224 w 120124"/>
                      <a:gd name="connsiteY3" fmla="*/ 128565 h 140773"/>
                      <a:gd name="connsiteX4" fmla="*/ 12056 w 120124"/>
                      <a:gd name="connsiteY4" fmla="*/ 138401 h 1407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124" h="140773">
                        <a:moveTo>
                          <a:pt x="12056" y="138401"/>
                        </a:moveTo>
                        <a:cubicBezTo>
                          <a:pt x="47650" y="96291"/>
                          <a:pt x="83251" y="54189"/>
                          <a:pt x="118859" y="12093"/>
                        </a:cubicBezTo>
                        <a:cubicBezTo>
                          <a:pt x="124599" y="5293"/>
                          <a:pt x="114809" y="-4595"/>
                          <a:pt x="109027" y="2258"/>
                        </a:cubicBezTo>
                        <a:cubicBezTo>
                          <a:pt x="73461" y="44392"/>
                          <a:pt x="37860" y="86494"/>
                          <a:pt x="2224" y="128565"/>
                        </a:cubicBezTo>
                        <a:cubicBezTo>
                          <a:pt x="-3523" y="135362"/>
                          <a:pt x="6267" y="145253"/>
                          <a:pt x="12056" y="138401"/>
                        </a:cubicBezTo>
                        <a:close/>
                      </a:path>
                    </a:pathLst>
                  </a:custGeom>
                  <a:solidFill>
                    <a:srgbClr val="211715"/>
                  </a:solidFill>
                  <a:ln w="347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84" name="Freeform: Shape 583">
                    <a:extLst>
                      <a:ext uri="{FF2B5EF4-FFF2-40B4-BE49-F238E27FC236}">
                        <a16:creationId xmlns:a16="http://schemas.microsoft.com/office/drawing/2014/main" id="{FA2ACB53-75FC-78ED-3C9C-458111BFB7A9}"/>
                      </a:ext>
                    </a:extLst>
                  </p:cNvPr>
                  <p:cNvSpPr/>
                  <p:nvPr/>
                </p:nvSpPr>
                <p:spPr>
                  <a:xfrm>
                    <a:off x="5614564" y="2449727"/>
                    <a:ext cx="120131" cy="140806"/>
                  </a:xfrm>
                  <a:custGeom>
                    <a:avLst/>
                    <a:gdLst>
                      <a:gd name="connsiteX0" fmla="*/ 12067 w 120131"/>
                      <a:gd name="connsiteY0" fmla="*/ 138441 h 140806"/>
                      <a:gd name="connsiteX1" fmla="*/ 118870 w 120131"/>
                      <a:gd name="connsiteY1" fmla="*/ 12099 h 140806"/>
                      <a:gd name="connsiteX2" fmla="*/ 109038 w 120131"/>
                      <a:gd name="connsiteY2" fmla="*/ 2263 h 140806"/>
                      <a:gd name="connsiteX3" fmla="*/ 2235 w 120131"/>
                      <a:gd name="connsiteY3" fmla="*/ 128605 h 140806"/>
                      <a:gd name="connsiteX4" fmla="*/ 12067 w 120131"/>
                      <a:gd name="connsiteY4" fmla="*/ 138441 h 1408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131" h="140806">
                        <a:moveTo>
                          <a:pt x="12067" y="138441"/>
                        </a:moveTo>
                        <a:cubicBezTo>
                          <a:pt x="47657" y="96317"/>
                          <a:pt x="83258" y="54205"/>
                          <a:pt x="118870" y="12099"/>
                        </a:cubicBezTo>
                        <a:cubicBezTo>
                          <a:pt x="124627" y="5312"/>
                          <a:pt x="114837" y="-4589"/>
                          <a:pt x="109038" y="2263"/>
                        </a:cubicBezTo>
                        <a:cubicBezTo>
                          <a:pt x="73357" y="44310"/>
                          <a:pt x="37756" y="86423"/>
                          <a:pt x="2235" y="128605"/>
                        </a:cubicBezTo>
                        <a:cubicBezTo>
                          <a:pt x="-3509" y="135402"/>
                          <a:pt x="6281" y="145293"/>
                          <a:pt x="12067" y="138441"/>
                        </a:cubicBezTo>
                        <a:close/>
                      </a:path>
                    </a:pathLst>
                  </a:custGeom>
                  <a:solidFill>
                    <a:srgbClr val="211715"/>
                  </a:solidFill>
                  <a:ln w="347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85" name="Freeform: Shape 584">
                    <a:extLst>
                      <a:ext uri="{FF2B5EF4-FFF2-40B4-BE49-F238E27FC236}">
                        <a16:creationId xmlns:a16="http://schemas.microsoft.com/office/drawing/2014/main" id="{1F122B89-F9B7-D8CE-B067-A630D2E0D392}"/>
                      </a:ext>
                    </a:extLst>
                  </p:cNvPr>
                  <p:cNvSpPr/>
                  <p:nvPr/>
                </p:nvSpPr>
                <p:spPr>
                  <a:xfrm>
                    <a:off x="5535150" y="2403688"/>
                    <a:ext cx="120169" cy="140770"/>
                  </a:xfrm>
                  <a:custGeom>
                    <a:avLst/>
                    <a:gdLst>
                      <a:gd name="connsiteX0" fmla="*/ 12086 w 120169"/>
                      <a:gd name="connsiteY0" fmla="*/ 138414 h 140770"/>
                      <a:gd name="connsiteX1" fmla="*/ 118924 w 120169"/>
                      <a:gd name="connsiteY1" fmla="*/ 12107 h 140770"/>
                      <a:gd name="connsiteX2" fmla="*/ 109092 w 120169"/>
                      <a:gd name="connsiteY2" fmla="*/ 2271 h 140770"/>
                      <a:gd name="connsiteX3" fmla="*/ 2254 w 120169"/>
                      <a:gd name="connsiteY3" fmla="*/ 128579 h 140770"/>
                      <a:gd name="connsiteX4" fmla="*/ 12086 w 120169"/>
                      <a:gd name="connsiteY4" fmla="*/ 138414 h 1407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169" h="140770">
                        <a:moveTo>
                          <a:pt x="12086" y="138414"/>
                        </a:moveTo>
                        <a:cubicBezTo>
                          <a:pt x="47757" y="96360"/>
                          <a:pt x="83368" y="54258"/>
                          <a:pt x="118924" y="12107"/>
                        </a:cubicBezTo>
                        <a:cubicBezTo>
                          <a:pt x="124675" y="5313"/>
                          <a:pt x="114884" y="-4581"/>
                          <a:pt x="109092" y="2271"/>
                        </a:cubicBezTo>
                        <a:cubicBezTo>
                          <a:pt x="73456" y="44356"/>
                          <a:pt x="37845" y="86459"/>
                          <a:pt x="2254" y="128579"/>
                        </a:cubicBezTo>
                        <a:cubicBezTo>
                          <a:pt x="-3503" y="135365"/>
                          <a:pt x="6287" y="145267"/>
                          <a:pt x="12086" y="138414"/>
                        </a:cubicBezTo>
                        <a:close/>
                      </a:path>
                    </a:pathLst>
                  </a:custGeom>
                  <a:solidFill>
                    <a:srgbClr val="211715"/>
                  </a:solidFill>
                  <a:ln w="347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86" name="Freeform: Shape 585">
                    <a:extLst>
                      <a:ext uri="{FF2B5EF4-FFF2-40B4-BE49-F238E27FC236}">
                        <a16:creationId xmlns:a16="http://schemas.microsoft.com/office/drawing/2014/main" id="{45A369AA-1333-0F86-A8DF-05A646D342E4}"/>
                      </a:ext>
                    </a:extLst>
                  </p:cNvPr>
                  <p:cNvSpPr/>
                  <p:nvPr/>
                </p:nvSpPr>
                <p:spPr>
                  <a:xfrm>
                    <a:off x="5431249" y="2519804"/>
                    <a:ext cx="490019" cy="206309"/>
                  </a:xfrm>
                  <a:custGeom>
                    <a:avLst/>
                    <a:gdLst>
                      <a:gd name="connsiteX0" fmla="*/ 218369 w 490019"/>
                      <a:gd name="connsiteY0" fmla="*/ 143701 h 206309"/>
                      <a:gd name="connsiteX1" fmla="*/ 490 w 490019"/>
                      <a:gd name="connsiteY1" fmla="*/ 17268 h 206309"/>
                      <a:gd name="connsiteX2" fmla="*/ 15137 w 490019"/>
                      <a:gd name="connsiteY2" fmla="*/ -67 h 206309"/>
                      <a:gd name="connsiteX3" fmla="*/ 323281 w 490019"/>
                      <a:gd name="connsiteY3" fmla="*/ 178207 h 206309"/>
                      <a:gd name="connsiteX4" fmla="*/ 472010 w 490019"/>
                      <a:gd name="connsiteY4" fmla="*/ 2172 h 206309"/>
                      <a:gd name="connsiteX5" fmla="*/ 490509 w 490019"/>
                      <a:gd name="connsiteY5" fmla="*/ 12745 h 206309"/>
                      <a:gd name="connsiteX6" fmla="*/ 327130 w 490019"/>
                      <a:gd name="connsiteY6" fmla="*/ 206243 h 206309"/>
                      <a:gd name="connsiteX7" fmla="*/ 218369 w 490019"/>
                      <a:gd name="connsiteY7" fmla="*/ 143701 h 206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90019" h="206309">
                        <a:moveTo>
                          <a:pt x="218369" y="143701"/>
                        </a:moveTo>
                        <a:cubicBezTo>
                          <a:pt x="143701" y="100545"/>
                          <a:pt x="65201" y="54837"/>
                          <a:pt x="490" y="17268"/>
                        </a:cubicBezTo>
                        <a:cubicBezTo>
                          <a:pt x="5312" y="11573"/>
                          <a:pt x="10197" y="5795"/>
                          <a:pt x="15137" y="-67"/>
                        </a:cubicBezTo>
                        <a:cubicBezTo>
                          <a:pt x="108433" y="54114"/>
                          <a:pt x="229053" y="124398"/>
                          <a:pt x="323281" y="178207"/>
                        </a:cubicBezTo>
                        <a:cubicBezTo>
                          <a:pt x="370759" y="122156"/>
                          <a:pt x="426539" y="56175"/>
                          <a:pt x="472010" y="2172"/>
                        </a:cubicBezTo>
                        <a:cubicBezTo>
                          <a:pt x="478289" y="5771"/>
                          <a:pt x="484456" y="9292"/>
                          <a:pt x="490509" y="12745"/>
                        </a:cubicBezTo>
                        <a:cubicBezTo>
                          <a:pt x="442851" y="69415"/>
                          <a:pt x="380351" y="143360"/>
                          <a:pt x="327130" y="206243"/>
                        </a:cubicBezTo>
                        <a:cubicBezTo>
                          <a:pt x="293424" y="186996"/>
                          <a:pt x="256394" y="165694"/>
                          <a:pt x="218369" y="14370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47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87" name="Freeform: Shape 586">
                    <a:extLst>
                      <a:ext uri="{FF2B5EF4-FFF2-40B4-BE49-F238E27FC236}">
                        <a16:creationId xmlns:a16="http://schemas.microsoft.com/office/drawing/2014/main" id="{AC72661E-0055-EC9D-E5C3-0EFA05C640C6}"/>
                      </a:ext>
                    </a:extLst>
                  </p:cNvPr>
                  <p:cNvSpPr/>
                  <p:nvPr/>
                </p:nvSpPr>
                <p:spPr>
                  <a:xfrm>
                    <a:off x="5747300" y="2529862"/>
                    <a:ext cx="149339" cy="175536"/>
                  </a:xfrm>
                  <a:custGeom>
                    <a:avLst/>
                    <a:gdLst>
                      <a:gd name="connsiteX0" fmla="*/ 12047 w 149339"/>
                      <a:gd name="connsiteY0" fmla="*/ 173157 h 175536"/>
                      <a:gd name="connsiteX1" fmla="*/ 120230 w 149339"/>
                      <a:gd name="connsiteY1" fmla="*/ 45156 h 175536"/>
                      <a:gd name="connsiteX2" fmla="*/ 148072 w 149339"/>
                      <a:gd name="connsiteY2" fmla="*/ 12086 h 175536"/>
                      <a:gd name="connsiteX3" fmla="*/ 138240 w 149339"/>
                      <a:gd name="connsiteY3" fmla="*/ 2250 h 175536"/>
                      <a:gd name="connsiteX4" fmla="*/ 32570 w 149339"/>
                      <a:gd name="connsiteY4" fmla="*/ 127466 h 175536"/>
                      <a:gd name="connsiteX5" fmla="*/ 2215 w 149339"/>
                      <a:gd name="connsiteY5" fmla="*/ 163321 h 175536"/>
                      <a:gd name="connsiteX6" fmla="*/ 12047 w 149339"/>
                      <a:gd name="connsiteY6" fmla="*/ 173157 h 175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9339" h="175536">
                        <a:moveTo>
                          <a:pt x="12047" y="173157"/>
                        </a:moveTo>
                        <a:cubicBezTo>
                          <a:pt x="48156" y="130529"/>
                          <a:pt x="84216" y="87860"/>
                          <a:pt x="120230" y="45156"/>
                        </a:cubicBezTo>
                        <a:cubicBezTo>
                          <a:pt x="129517" y="34138"/>
                          <a:pt x="138799" y="23117"/>
                          <a:pt x="148072" y="12086"/>
                        </a:cubicBezTo>
                        <a:cubicBezTo>
                          <a:pt x="153794" y="5279"/>
                          <a:pt x="144007" y="-4602"/>
                          <a:pt x="138240" y="2250"/>
                        </a:cubicBezTo>
                        <a:cubicBezTo>
                          <a:pt x="103094" y="44057"/>
                          <a:pt x="67868" y="85798"/>
                          <a:pt x="32570" y="127466"/>
                        </a:cubicBezTo>
                        <a:cubicBezTo>
                          <a:pt x="22452" y="139423"/>
                          <a:pt x="12335" y="151375"/>
                          <a:pt x="2215" y="163321"/>
                        </a:cubicBezTo>
                        <a:cubicBezTo>
                          <a:pt x="-3536" y="170111"/>
                          <a:pt x="6255" y="180009"/>
                          <a:pt x="12047" y="173157"/>
                        </a:cubicBezTo>
                        <a:close/>
                      </a:path>
                    </a:pathLst>
                  </a:custGeom>
                  <a:solidFill>
                    <a:srgbClr val="211715"/>
                  </a:solidFill>
                  <a:ln w="347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88" name="Freeform: Shape 587">
                    <a:extLst>
                      <a:ext uri="{FF2B5EF4-FFF2-40B4-BE49-F238E27FC236}">
                        <a16:creationId xmlns:a16="http://schemas.microsoft.com/office/drawing/2014/main" id="{24235607-DD5B-A241-23E4-2F90644ADB5C}"/>
                      </a:ext>
                    </a:extLst>
                  </p:cNvPr>
                  <p:cNvSpPr/>
                  <p:nvPr/>
                </p:nvSpPr>
                <p:spPr>
                  <a:xfrm>
                    <a:off x="5456067" y="2522640"/>
                    <a:ext cx="304859" cy="182404"/>
                  </a:xfrm>
                  <a:custGeom>
                    <a:avLst/>
                    <a:gdLst>
                      <a:gd name="connsiteX0" fmla="*/ 3868 w 304859"/>
                      <a:gd name="connsiteY0" fmla="*/ 12942 h 182404"/>
                      <a:gd name="connsiteX1" fmla="*/ 232518 w 304859"/>
                      <a:gd name="connsiteY1" fmla="*/ 145532 h 182404"/>
                      <a:gd name="connsiteX2" fmla="*/ 294952 w 304859"/>
                      <a:gd name="connsiteY2" fmla="*/ 181369 h 182404"/>
                      <a:gd name="connsiteX3" fmla="*/ 301972 w 304859"/>
                      <a:gd name="connsiteY3" fmla="*/ 169361 h 182404"/>
                      <a:gd name="connsiteX4" fmla="*/ 71649 w 304859"/>
                      <a:gd name="connsiteY4" fmla="*/ 36236 h 182404"/>
                      <a:gd name="connsiteX5" fmla="*/ 10887 w 304859"/>
                      <a:gd name="connsiteY5" fmla="*/ 933 h 182404"/>
                      <a:gd name="connsiteX6" fmla="*/ 3868 w 304859"/>
                      <a:gd name="connsiteY6" fmla="*/ 12942 h 1824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04859" h="182404">
                        <a:moveTo>
                          <a:pt x="3868" y="12942"/>
                        </a:moveTo>
                        <a:cubicBezTo>
                          <a:pt x="80063" y="57176"/>
                          <a:pt x="156278" y="101374"/>
                          <a:pt x="232518" y="145532"/>
                        </a:cubicBezTo>
                        <a:cubicBezTo>
                          <a:pt x="253309" y="157512"/>
                          <a:pt x="274120" y="169458"/>
                          <a:pt x="294952" y="181369"/>
                        </a:cubicBezTo>
                        <a:cubicBezTo>
                          <a:pt x="302737" y="185812"/>
                          <a:pt x="309752" y="173804"/>
                          <a:pt x="301972" y="169361"/>
                        </a:cubicBezTo>
                        <a:cubicBezTo>
                          <a:pt x="224970" y="125381"/>
                          <a:pt x="148320" y="80789"/>
                          <a:pt x="71649" y="36236"/>
                        </a:cubicBezTo>
                        <a:cubicBezTo>
                          <a:pt x="51397" y="24464"/>
                          <a:pt x="31146" y="12695"/>
                          <a:pt x="10887" y="933"/>
                        </a:cubicBezTo>
                        <a:cubicBezTo>
                          <a:pt x="3131" y="-3586"/>
                          <a:pt x="-3878" y="8443"/>
                          <a:pt x="3868" y="12942"/>
                        </a:cubicBezTo>
                        <a:close/>
                      </a:path>
                    </a:pathLst>
                  </a:custGeom>
                  <a:solidFill>
                    <a:srgbClr val="211715"/>
                  </a:solidFill>
                  <a:ln w="347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89" name="Freeform: Shape 588">
                    <a:extLst>
                      <a:ext uri="{FF2B5EF4-FFF2-40B4-BE49-F238E27FC236}">
                        <a16:creationId xmlns:a16="http://schemas.microsoft.com/office/drawing/2014/main" id="{B89D7A90-31C2-A4B6-FC42-B3629D4F4AA9}"/>
                      </a:ext>
                    </a:extLst>
                  </p:cNvPr>
                  <p:cNvSpPr/>
                  <p:nvPr/>
                </p:nvSpPr>
                <p:spPr>
                  <a:xfrm>
                    <a:off x="5424359" y="2336921"/>
                    <a:ext cx="503785" cy="396122"/>
                  </a:xfrm>
                  <a:custGeom>
                    <a:avLst/>
                    <a:gdLst>
                      <a:gd name="connsiteX0" fmla="*/ 178084 w 503785"/>
                      <a:gd name="connsiteY0" fmla="*/ 3145 h 396122"/>
                      <a:gd name="connsiteX1" fmla="*/ 174176 w 503785"/>
                      <a:gd name="connsiteY1" fmla="*/ 879 h 396122"/>
                      <a:gd name="connsiteX2" fmla="*/ 165752 w 503785"/>
                      <a:gd name="connsiteY2" fmla="*/ 1963 h 396122"/>
                      <a:gd name="connsiteX3" fmla="*/ 38694 w 503785"/>
                      <a:gd name="connsiteY3" fmla="*/ 152437 h 396122"/>
                      <a:gd name="connsiteX4" fmla="*/ 2464 w 503785"/>
                      <a:gd name="connsiteY4" fmla="*/ 195249 h 396122"/>
                      <a:gd name="connsiteX5" fmla="*/ 2651 w 503785"/>
                      <a:gd name="connsiteY5" fmla="*/ 205227 h 396122"/>
                      <a:gd name="connsiteX6" fmla="*/ 3872 w 503785"/>
                      <a:gd name="connsiteY6" fmla="*/ 206169 h 396122"/>
                      <a:gd name="connsiteX7" fmla="*/ 128722 w 503785"/>
                      <a:gd name="connsiteY7" fmla="*/ 278696 h 396122"/>
                      <a:gd name="connsiteX8" fmla="*/ 260679 w 503785"/>
                      <a:gd name="connsiteY8" fmla="*/ 355072 h 396122"/>
                      <a:gd name="connsiteX9" fmla="*/ 330512 w 503785"/>
                      <a:gd name="connsiteY9" fmla="*/ 395144 h 396122"/>
                      <a:gd name="connsiteX10" fmla="*/ 338936 w 503785"/>
                      <a:gd name="connsiteY10" fmla="*/ 394056 h 396122"/>
                      <a:gd name="connsiteX11" fmla="*/ 468925 w 503785"/>
                      <a:gd name="connsiteY11" fmla="*/ 240213 h 396122"/>
                      <a:gd name="connsiteX12" fmla="*/ 502301 w 503785"/>
                      <a:gd name="connsiteY12" fmla="*/ 200561 h 396122"/>
                      <a:gd name="connsiteX13" fmla="*/ 502110 w 503785"/>
                      <a:gd name="connsiteY13" fmla="*/ 190576 h 396122"/>
                      <a:gd name="connsiteX14" fmla="*/ 500893 w 503785"/>
                      <a:gd name="connsiteY14" fmla="*/ 189638 h 396122"/>
                      <a:gd name="connsiteX15" fmla="*/ 375549 w 503785"/>
                      <a:gd name="connsiteY15" fmla="*/ 117608 h 396122"/>
                      <a:gd name="connsiteX16" fmla="*/ 245174 w 503785"/>
                      <a:gd name="connsiteY16" fmla="*/ 42102 h 396122"/>
                      <a:gd name="connsiteX17" fmla="*/ 178056 w 503785"/>
                      <a:gd name="connsiteY17" fmla="*/ 3145 h 396122"/>
                      <a:gd name="connsiteX18" fmla="*/ 171040 w 503785"/>
                      <a:gd name="connsiteY18" fmla="*/ 15154 h 396122"/>
                      <a:gd name="connsiteX19" fmla="*/ 294441 w 503785"/>
                      <a:gd name="connsiteY19" fmla="*/ 86752 h 396122"/>
                      <a:gd name="connsiteX20" fmla="*/ 425345 w 503785"/>
                      <a:gd name="connsiteY20" fmla="*/ 162380 h 396122"/>
                      <a:gd name="connsiteX21" fmla="*/ 493860 w 503785"/>
                      <a:gd name="connsiteY21" fmla="*/ 201646 h 396122"/>
                      <a:gd name="connsiteX22" fmla="*/ 492469 w 503785"/>
                      <a:gd name="connsiteY22" fmla="*/ 190726 h 396122"/>
                      <a:gd name="connsiteX23" fmla="*/ 365345 w 503785"/>
                      <a:gd name="connsiteY23" fmla="*/ 341370 h 396122"/>
                      <a:gd name="connsiteX24" fmla="*/ 329090 w 503785"/>
                      <a:gd name="connsiteY24" fmla="*/ 384224 h 396122"/>
                      <a:gd name="connsiteX25" fmla="*/ 337517 w 503785"/>
                      <a:gd name="connsiteY25" fmla="*/ 383135 h 396122"/>
                      <a:gd name="connsiteX26" fmla="*/ 211074 w 503785"/>
                      <a:gd name="connsiteY26" fmla="*/ 310369 h 396122"/>
                      <a:gd name="connsiteX27" fmla="*/ 79566 w 503785"/>
                      <a:gd name="connsiteY27" fmla="*/ 234063 h 396122"/>
                      <a:gd name="connsiteX28" fmla="*/ 10887 w 503785"/>
                      <a:gd name="connsiteY28" fmla="*/ 194161 h 396122"/>
                      <a:gd name="connsiteX29" fmla="*/ 12296 w 503785"/>
                      <a:gd name="connsiteY29" fmla="*/ 205081 h 396122"/>
                      <a:gd name="connsiteX30" fmla="*/ 141628 w 503785"/>
                      <a:gd name="connsiteY30" fmla="*/ 52066 h 396122"/>
                      <a:gd name="connsiteX31" fmla="*/ 175571 w 503785"/>
                      <a:gd name="connsiteY31" fmla="*/ 11799 h 396122"/>
                      <a:gd name="connsiteX32" fmla="*/ 167143 w 503785"/>
                      <a:gd name="connsiteY32" fmla="*/ 12884 h 396122"/>
                      <a:gd name="connsiteX33" fmla="*/ 171054 w 503785"/>
                      <a:gd name="connsiteY33" fmla="*/ 15154 h 396122"/>
                      <a:gd name="connsiteX34" fmla="*/ 178084 w 503785"/>
                      <a:gd name="connsiteY34" fmla="*/ 3145 h 3961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503785" h="396122">
                        <a:moveTo>
                          <a:pt x="178084" y="3145"/>
                        </a:moveTo>
                        <a:lnTo>
                          <a:pt x="174176" y="879"/>
                        </a:lnTo>
                        <a:cubicBezTo>
                          <a:pt x="171444" y="-689"/>
                          <a:pt x="167998" y="-244"/>
                          <a:pt x="165752" y="1963"/>
                        </a:cubicBezTo>
                        <a:cubicBezTo>
                          <a:pt x="123462" y="52177"/>
                          <a:pt x="81109" y="102335"/>
                          <a:pt x="38694" y="152437"/>
                        </a:cubicBezTo>
                        <a:cubicBezTo>
                          <a:pt x="26619" y="166712"/>
                          <a:pt x="14541" y="180984"/>
                          <a:pt x="2464" y="195249"/>
                        </a:cubicBezTo>
                        <a:cubicBezTo>
                          <a:pt x="-241" y="198058"/>
                          <a:pt x="-154" y="202526"/>
                          <a:pt x="2651" y="205227"/>
                        </a:cubicBezTo>
                        <a:cubicBezTo>
                          <a:pt x="3023" y="205585"/>
                          <a:pt x="3433" y="205901"/>
                          <a:pt x="3872" y="206169"/>
                        </a:cubicBezTo>
                        <a:cubicBezTo>
                          <a:pt x="45494" y="230336"/>
                          <a:pt x="87110" y="254512"/>
                          <a:pt x="128722" y="278696"/>
                        </a:cubicBezTo>
                        <a:cubicBezTo>
                          <a:pt x="172674" y="304215"/>
                          <a:pt x="216661" y="329675"/>
                          <a:pt x="260679" y="355072"/>
                        </a:cubicBezTo>
                        <a:cubicBezTo>
                          <a:pt x="283935" y="368471"/>
                          <a:pt x="307215" y="381828"/>
                          <a:pt x="330512" y="395144"/>
                        </a:cubicBezTo>
                        <a:cubicBezTo>
                          <a:pt x="333248" y="396705"/>
                          <a:pt x="336686" y="396260"/>
                          <a:pt x="338936" y="394056"/>
                        </a:cubicBezTo>
                        <a:cubicBezTo>
                          <a:pt x="382311" y="342813"/>
                          <a:pt x="425641" y="291532"/>
                          <a:pt x="468925" y="240213"/>
                        </a:cubicBezTo>
                        <a:cubicBezTo>
                          <a:pt x="480051" y="227001"/>
                          <a:pt x="491176" y="213783"/>
                          <a:pt x="502301" y="200561"/>
                        </a:cubicBezTo>
                        <a:cubicBezTo>
                          <a:pt x="505006" y="197752"/>
                          <a:pt x="504919" y="193281"/>
                          <a:pt x="502110" y="190576"/>
                        </a:cubicBezTo>
                        <a:cubicBezTo>
                          <a:pt x="501741" y="190222"/>
                          <a:pt x="501331" y="189905"/>
                          <a:pt x="500893" y="189638"/>
                        </a:cubicBezTo>
                        <a:cubicBezTo>
                          <a:pt x="459038" y="165763"/>
                          <a:pt x="417258" y="141753"/>
                          <a:pt x="375549" y="117608"/>
                        </a:cubicBezTo>
                        <a:cubicBezTo>
                          <a:pt x="332066" y="92489"/>
                          <a:pt x="288608" y="67318"/>
                          <a:pt x="245174" y="42102"/>
                        </a:cubicBezTo>
                        <a:lnTo>
                          <a:pt x="178056" y="3145"/>
                        </a:lnTo>
                        <a:cubicBezTo>
                          <a:pt x="170303" y="-1357"/>
                          <a:pt x="163294" y="10659"/>
                          <a:pt x="171040" y="15154"/>
                        </a:cubicBezTo>
                        <a:cubicBezTo>
                          <a:pt x="212169" y="39028"/>
                          <a:pt x="253302" y="62892"/>
                          <a:pt x="294441" y="86752"/>
                        </a:cubicBezTo>
                        <a:cubicBezTo>
                          <a:pt x="338042" y="112017"/>
                          <a:pt x="381675" y="137227"/>
                          <a:pt x="425345" y="162380"/>
                        </a:cubicBezTo>
                        <a:cubicBezTo>
                          <a:pt x="448163" y="175505"/>
                          <a:pt x="471001" y="188591"/>
                          <a:pt x="493860" y="201646"/>
                        </a:cubicBezTo>
                        <a:lnTo>
                          <a:pt x="492469" y="190726"/>
                        </a:lnTo>
                        <a:cubicBezTo>
                          <a:pt x="450179" y="241023"/>
                          <a:pt x="407805" y="291236"/>
                          <a:pt x="365345" y="341370"/>
                        </a:cubicBezTo>
                        <a:cubicBezTo>
                          <a:pt x="353263" y="355656"/>
                          <a:pt x="341178" y="369938"/>
                          <a:pt x="329090" y="384224"/>
                        </a:cubicBezTo>
                        <a:lnTo>
                          <a:pt x="337517" y="383135"/>
                        </a:lnTo>
                        <a:cubicBezTo>
                          <a:pt x="295286" y="359032"/>
                          <a:pt x="253139" y="334775"/>
                          <a:pt x="211074" y="310369"/>
                        </a:cubicBezTo>
                        <a:cubicBezTo>
                          <a:pt x="167209" y="284985"/>
                          <a:pt x="123372" y="259550"/>
                          <a:pt x="79566" y="234063"/>
                        </a:cubicBezTo>
                        <a:cubicBezTo>
                          <a:pt x="56672" y="220761"/>
                          <a:pt x="33781" y="207459"/>
                          <a:pt x="10887" y="194161"/>
                        </a:cubicBezTo>
                        <a:lnTo>
                          <a:pt x="12296" y="205081"/>
                        </a:lnTo>
                        <a:cubicBezTo>
                          <a:pt x="55448" y="154109"/>
                          <a:pt x="98559" y="103103"/>
                          <a:pt x="141628" y="52066"/>
                        </a:cubicBezTo>
                        <a:cubicBezTo>
                          <a:pt x="152948" y="38646"/>
                          <a:pt x="164261" y="25222"/>
                          <a:pt x="175571" y="11799"/>
                        </a:cubicBezTo>
                        <a:lnTo>
                          <a:pt x="167143" y="12884"/>
                        </a:lnTo>
                        <a:lnTo>
                          <a:pt x="171054" y="15154"/>
                        </a:lnTo>
                        <a:cubicBezTo>
                          <a:pt x="178821" y="19656"/>
                          <a:pt x="185830" y="7641"/>
                          <a:pt x="178084" y="3145"/>
                        </a:cubicBezTo>
                        <a:close/>
                      </a:path>
                    </a:pathLst>
                  </a:custGeom>
                  <a:solidFill>
                    <a:srgbClr val="211715"/>
                  </a:solidFill>
                  <a:ln w="347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90" name="Graphic 5">
                  <a:extLst>
                    <a:ext uri="{FF2B5EF4-FFF2-40B4-BE49-F238E27FC236}">
                      <a16:creationId xmlns:a16="http://schemas.microsoft.com/office/drawing/2014/main" id="{CB25DC90-FCFC-7333-BE21-86B9B051E435}"/>
                    </a:ext>
                  </a:extLst>
                </p:cNvPr>
                <p:cNvGrpSpPr/>
                <p:nvPr/>
              </p:nvGrpSpPr>
              <p:grpSpPr>
                <a:xfrm>
                  <a:off x="6007134" y="1627622"/>
                  <a:ext cx="479565" cy="684893"/>
                  <a:chOff x="6007134" y="1627622"/>
                  <a:chExt cx="479565" cy="684893"/>
                </a:xfrm>
              </p:grpSpPr>
              <p:sp>
                <p:nvSpPr>
                  <p:cNvPr id="591" name="Freeform: Shape 590">
                    <a:extLst>
                      <a:ext uri="{FF2B5EF4-FFF2-40B4-BE49-F238E27FC236}">
                        <a16:creationId xmlns:a16="http://schemas.microsoft.com/office/drawing/2014/main" id="{FE3FC12C-20A0-F4A3-E2B9-D37DEB42C9D2}"/>
                      </a:ext>
                    </a:extLst>
                  </p:cNvPr>
                  <p:cNvSpPr/>
                  <p:nvPr/>
                </p:nvSpPr>
                <p:spPr>
                  <a:xfrm>
                    <a:off x="6250102" y="1967674"/>
                    <a:ext cx="61626" cy="336205"/>
                  </a:xfrm>
                  <a:custGeom>
                    <a:avLst/>
                    <a:gdLst>
                      <a:gd name="connsiteX0" fmla="*/ 54963 w 61626"/>
                      <a:gd name="connsiteY0" fmla="*/ 12 h 336205"/>
                      <a:gd name="connsiteX1" fmla="*/ 62025 w 61626"/>
                      <a:gd name="connsiteY1" fmla="*/ 316813 h 336205"/>
                      <a:gd name="connsiteX2" fmla="*/ 53038 w 61626"/>
                      <a:gd name="connsiteY2" fmla="*/ 330111 h 336205"/>
                      <a:gd name="connsiteX3" fmla="*/ 9785 w 61626"/>
                      <a:gd name="connsiteY3" fmla="*/ 330328 h 336205"/>
                      <a:gd name="connsiteX4" fmla="*/ 398 w 61626"/>
                      <a:gd name="connsiteY4" fmla="*/ 316987 h 336205"/>
                      <a:gd name="connsiteX5" fmla="*/ 3297 w 61626"/>
                      <a:gd name="connsiteY5" fmla="*/ 35255 h 336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626" h="336205">
                        <a:moveTo>
                          <a:pt x="54963" y="12"/>
                        </a:moveTo>
                        <a:cubicBezTo>
                          <a:pt x="56997" y="84231"/>
                          <a:pt x="61777" y="287919"/>
                          <a:pt x="62025" y="316813"/>
                        </a:cubicBezTo>
                        <a:cubicBezTo>
                          <a:pt x="61586" y="322519"/>
                          <a:pt x="58170" y="327573"/>
                          <a:pt x="53038" y="330111"/>
                        </a:cubicBezTo>
                        <a:cubicBezTo>
                          <a:pt x="39770" y="338172"/>
                          <a:pt x="23135" y="338259"/>
                          <a:pt x="9785" y="330328"/>
                        </a:cubicBezTo>
                        <a:cubicBezTo>
                          <a:pt x="4566" y="327799"/>
                          <a:pt x="1016" y="322754"/>
                          <a:pt x="398" y="316987"/>
                        </a:cubicBezTo>
                        <a:cubicBezTo>
                          <a:pt x="994" y="261710"/>
                          <a:pt x="1659" y="113869"/>
                          <a:pt x="3297" y="35255"/>
                        </a:cubicBezTo>
                      </a:path>
                    </a:pathLst>
                  </a:custGeom>
                  <a:solidFill>
                    <a:srgbClr val="FFFFFF"/>
                  </a:solidFill>
                  <a:ln w="43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92" name="Freeform: Shape 591">
                    <a:extLst>
                      <a:ext uri="{FF2B5EF4-FFF2-40B4-BE49-F238E27FC236}">
                        <a16:creationId xmlns:a16="http://schemas.microsoft.com/office/drawing/2014/main" id="{3D0EE747-939E-53C5-CB61-5BC4D101EE49}"/>
                      </a:ext>
                    </a:extLst>
                  </p:cNvPr>
                  <p:cNvSpPr/>
                  <p:nvPr/>
                </p:nvSpPr>
                <p:spPr>
                  <a:xfrm>
                    <a:off x="6241305" y="1959337"/>
                    <a:ext cx="79230" cy="353179"/>
                  </a:xfrm>
                  <a:custGeom>
                    <a:avLst/>
                    <a:gdLst>
                      <a:gd name="connsiteX0" fmla="*/ 55068 w 79230"/>
                      <a:gd name="connsiteY0" fmla="*/ 8349 h 353179"/>
                      <a:gd name="connsiteX1" fmla="*/ 58011 w 79230"/>
                      <a:gd name="connsiteY1" fmla="*/ 132701 h 353179"/>
                      <a:gd name="connsiteX2" fmla="*/ 61053 w 79230"/>
                      <a:gd name="connsiteY2" fmla="*/ 267852 h 353179"/>
                      <a:gd name="connsiteX3" fmla="*/ 61948 w 79230"/>
                      <a:gd name="connsiteY3" fmla="*/ 312644 h 353179"/>
                      <a:gd name="connsiteX4" fmla="*/ 62130 w 79230"/>
                      <a:gd name="connsiteY4" fmla="*/ 324864 h 353179"/>
                      <a:gd name="connsiteX5" fmla="*/ 50397 w 79230"/>
                      <a:gd name="connsiteY5" fmla="*/ 334255 h 353179"/>
                      <a:gd name="connsiteX6" fmla="*/ 30933 w 79230"/>
                      <a:gd name="connsiteY6" fmla="*/ 334668 h 353179"/>
                      <a:gd name="connsiteX7" fmla="*/ 17895 w 79230"/>
                      <a:gd name="connsiteY7" fmla="*/ 324942 h 353179"/>
                      <a:gd name="connsiteX8" fmla="*/ 18008 w 79230"/>
                      <a:gd name="connsiteY8" fmla="*/ 313274 h 353179"/>
                      <a:gd name="connsiteX9" fmla="*/ 18243 w 79230"/>
                      <a:gd name="connsiteY9" fmla="*/ 284866 h 353179"/>
                      <a:gd name="connsiteX10" fmla="*/ 18791 w 79230"/>
                      <a:gd name="connsiteY10" fmla="*/ 212727 h 353179"/>
                      <a:gd name="connsiteX11" fmla="*/ 20490 w 79230"/>
                      <a:gd name="connsiteY11" fmla="*/ 59385 h 353179"/>
                      <a:gd name="connsiteX12" fmla="*/ 20790 w 79230"/>
                      <a:gd name="connsiteY12" fmla="*/ 43632 h 353179"/>
                      <a:gd name="connsiteX13" fmla="*/ 3407 w 79230"/>
                      <a:gd name="connsiteY13" fmla="*/ 43632 h 353179"/>
                      <a:gd name="connsiteX14" fmla="*/ 1508 w 79230"/>
                      <a:gd name="connsiteY14" fmla="*/ 200303 h 353179"/>
                      <a:gd name="connsiteX15" fmla="*/ 917 w 79230"/>
                      <a:gd name="connsiteY15" fmla="*/ 277934 h 353179"/>
                      <a:gd name="connsiteX16" fmla="*/ 669 w 79230"/>
                      <a:gd name="connsiteY16" fmla="*/ 308789 h 353179"/>
                      <a:gd name="connsiteX17" fmla="*/ 5884 w 79230"/>
                      <a:gd name="connsiteY17" fmla="*/ 339105 h 353179"/>
                      <a:gd name="connsiteX18" fmla="*/ 49341 w 79230"/>
                      <a:gd name="connsiteY18" fmla="*/ 352402 h 353179"/>
                      <a:gd name="connsiteX19" fmla="*/ 79552 w 79230"/>
                      <a:gd name="connsiteY19" fmla="*/ 324729 h 353179"/>
                      <a:gd name="connsiteX20" fmla="*/ 78948 w 79230"/>
                      <a:gd name="connsiteY20" fmla="*/ 290537 h 353179"/>
                      <a:gd name="connsiteX21" fmla="*/ 76023 w 79230"/>
                      <a:gd name="connsiteY21" fmla="*/ 158141 h 353179"/>
                      <a:gd name="connsiteX22" fmla="*/ 72803 w 79230"/>
                      <a:gd name="connsiteY22" fmla="*/ 21286 h 353179"/>
                      <a:gd name="connsiteX23" fmla="*/ 72495 w 79230"/>
                      <a:gd name="connsiteY23" fmla="*/ 8401 h 353179"/>
                      <a:gd name="connsiteX24" fmla="*/ 55112 w 79230"/>
                      <a:gd name="connsiteY24" fmla="*/ 8401 h 353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79230" h="353179">
                        <a:moveTo>
                          <a:pt x="55068" y="8349"/>
                        </a:moveTo>
                        <a:cubicBezTo>
                          <a:pt x="56068" y="49798"/>
                          <a:pt x="57050" y="91247"/>
                          <a:pt x="58011" y="132701"/>
                        </a:cubicBezTo>
                        <a:cubicBezTo>
                          <a:pt x="59053" y="177744"/>
                          <a:pt x="60066" y="222796"/>
                          <a:pt x="61053" y="267852"/>
                        </a:cubicBezTo>
                        <a:cubicBezTo>
                          <a:pt x="61370" y="282784"/>
                          <a:pt x="61670" y="297716"/>
                          <a:pt x="61948" y="312644"/>
                        </a:cubicBezTo>
                        <a:cubicBezTo>
                          <a:pt x="62287" y="316707"/>
                          <a:pt x="62348" y="320792"/>
                          <a:pt x="62130" y="324864"/>
                        </a:cubicBezTo>
                        <a:cubicBezTo>
                          <a:pt x="61474" y="330079"/>
                          <a:pt x="54873" y="332855"/>
                          <a:pt x="50397" y="334255"/>
                        </a:cubicBezTo>
                        <a:cubicBezTo>
                          <a:pt x="44087" y="336271"/>
                          <a:pt x="37325" y="336415"/>
                          <a:pt x="30933" y="334668"/>
                        </a:cubicBezTo>
                        <a:cubicBezTo>
                          <a:pt x="26230" y="333364"/>
                          <a:pt x="18704" y="330413"/>
                          <a:pt x="17895" y="324942"/>
                        </a:cubicBezTo>
                        <a:cubicBezTo>
                          <a:pt x="17648" y="321057"/>
                          <a:pt x="17682" y="317154"/>
                          <a:pt x="18008" y="313274"/>
                        </a:cubicBezTo>
                        <a:cubicBezTo>
                          <a:pt x="18095" y="303804"/>
                          <a:pt x="18174" y="294335"/>
                          <a:pt x="18243" y="284866"/>
                        </a:cubicBezTo>
                        <a:cubicBezTo>
                          <a:pt x="18430" y="260821"/>
                          <a:pt x="18612" y="236772"/>
                          <a:pt x="18791" y="212727"/>
                        </a:cubicBezTo>
                        <a:cubicBezTo>
                          <a:pt x="19195" y="161613"/>
                          <a:pt x="19595" y="110495"/>
                          <a:pt x="20490" y="59385"/>
                        </a:cubicBezTo>
                        <a:cubicBezTo>
                          <a:pt x="20581" y="54131"/>
                          <a:pt x="20681" y="48877"/>
                          <a:pt x="20790" y="43632"/>
                        </a:cubicBezTo>
                        <a:cubicBezTo>
                          <a:pt x="21020" y="32441"/>
                          <a:pt x="3637" y="32446"/>
                          <a:pt x="3407" y="43632"/>
                        </a:cubicBezTo>
                        <a:cubicBezTo>
                          <a:pt x="2325" y="95850"/>
                          <a:pt x="1934" y="148081"/>
                          <a:pt x="1508" y="200303"/>
                        </a:cubicBezTo>
                        <a:cubicBezTo>
                          <a:pt x="1299" y="226181"/>
                          <a:pt x="1104" y="252060"/>
                          <a:pt x="917" y="277934"/>
                        </a:cubicBezTo>
                        <a:cubicBezTo>
                          <a:pt x="838" y="288216"/>
                          <a:pt x="756" y="298503"/>
                          <a:pt x="669" y="308789"/>
                        </a:cubicBezTo>
                        <a:cubicBezTo>
                          <a:pt x="578" y="319219"/>
                          <a:pt x="-1230" y="330487"/>
                          <a:pt x="5884" y="339105"/>
                        </a:cubicBezTo>
                        <a:cubicBezTo>
                          <a:pt x="16040" y="351433"/>
                          <a:pt x="34270" y="354975"/>
                          <a:pt x="49341" y="352402"/>
                        </a:cubicBezTo>
                        <a:cubicBezTo>
                          <a:pt x="63564" y="349973"/>
                          <a:pt x="79131" y="340595"/>
                          <a:pt x="79552" y="324729"/>
                        </a:cubicBezTo>
                        <a:cubicBezTo>
                          <a:pt x="79856" y="313369"/>
                          <a:pt x="79178" y="301897"/>
                          <a:pt x="78948" y="290537"/>
                        </a:cubicBezTo>
                        <a:cubicBezTo>
                          <a:pt x="78057" y="246402"/>
                          <a:pt x="77079" y="202271"/>
                          <a:pt x="76023" y="158141"/>
                        </a:cubicBezTo>
                        <a:cubicBezTo>
                          <a:pt x="74972" y="112524"/>
                          <a:pt x="73898" y="66903"/>
                          <a:pt x="72803" y="21286"/>
                        </a:cubicBezTo>
                        <a:cubicBezTo>
                          <a:pt x="72699" y="16992"/>
                          <a:pt x="72595" y="12699"/>
                          <a:pt x="72495" y="8401"/>
                        </a:cubicBezTo>
                        <a:cubicBezTo>
                          <a:pt x="72225" y="-2763"/>
                          <a:pt x="54838" y="-2807"/>
                          <a:pt x="55112" y="8401"/>
                        </a:cubicBezTo>
                        <a:close/>
                      </a:path>
                    </a:pathLst>
                  </a:custGeom>
                  <a:solidFill>
                    <a:srgbClr val="211715"/>
                  </a:solidFill>
                  <a:ln w="43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93" name="Freeform: Shape 592">
                    <a:extLst>
                      <a:ext uri="{FF2B5EF4-FFF2-40B4-BE49-F238E27FC236}">
                        <a16:creationId xmlns:a16="http://schemas.microsoft.com/office/drawing/2014/main" id="{9D7C4229-266D-BFD7-7436-C249B57E150D}"/>
                      </a:ext>
                    </a:extLst>
                  </p:cNvPr>
                  <p:cNvSpPr/>
                  <p:nvPr/>
                </p:nvSpPr>
                <p:spPr>
                  <a:xfrm>
                    <a:off x="6207401" y="1828252"/>
                    <a:ext cx="208080" cy="166330"/>
                  </a:xfrm>
                  <a:custGeom>
                    <a:avLst/>
                    <a:gdLst>
                      <a:gd name="connsiteX0" fmla="*/ 46099 w 208080"/>
                      <a:gd name="connsiteY0" fmla="*/ 166365 h 166330"/>
                      <a:gd name="connsiteX1" fmla="*/ 77114 w 208080"/>
                      <a:gd name="connsiteY1" fmla="*/ 148439 h 166330"/>
                      <a:gd name="connsiteX2" fmla="*/ 199980 w 208080"/>
                      <a:gd name="connsiteY2" fmla="*/ 77517 h 166330"/>
                      <a:gd name="connsiteX3" fmla="*/ 208476 w 208080"/>
                      <a:gd name="connsiteY3" fmla="*/ 56631 h 166330"/>
                      <a:gd name="connsiteX4" fmla="*/ 178195 w 208080"/>
                      <a:gd name="connsiteY4" fmla="*/ 4413 h 166330"/>
                      <a:gd name="connsiteX5" fmla="*/ 156689 w 208080"/>
                      <a:gd name="connsiteY5" fmla="*/ 1958 h 166330"/>
                      <a:gd name="connsiteX6" fmla="*/ 395 w 208080"/>
                      <a:gd name="connsiteY6" fmla="*/ 92171 h 166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080" h="166330">
                        <a:moveTo>
                          <a:pt x="46099" y="166365"/>
                        </a:moveTo>
                        <a:lnTo>
                          <a:pt x="77114" y="148439"/>
                        </a:lnTo>
                        <a:lnTo>
                          <a:pt x="199980" y="77517"/>
                        </a:lnTo>
                        <a:cubicBezTo>
                          <a:pt x="205434" y="74362"/>
                          <a:pt x="208476" y="67191"/>
                          <a:pt x="208476" y="56631"/>
                        </a:cubicBezTo>
                        <a:cubicBezTo>
                          <a:pt x="207529" y="35320"/>
                          <a:pt x="196221" y="15821"/>
                          <a:pt x="178195" y="4413"/>
                        </a:cubicBezTo>
                        <a:cubicBezTo>
                          <a:pt x="169430" y="-649"/>
                          <a:pt x="161986" y="-1119"/>
                          <a:pt x="156689" y="1958"/>
                        </a:cubicBezTo>
                        <a:lnTo>
                          <a:pt x="395" y="92171"/>
                        </a:lnTo>
                      </a:path>
                    </a:pathLst>
                  </a:custGeom>
                  <a:solidFill>
                    <a:srgbClr val="FFFFFF"/>
                  </a:solidFill>
                  <a:ln w="43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94" name="Freeform: Shape 593">
                    <a:extLst>
                      <a:ext uri="{FF2B5EF4-FFF2-40B4-BE49-F238E27FC236}">
                        <a16:creationId xmlns:a16="http://schemas.microsoft.com/office/drawing/2014/main" id="{5FC40D24-DB51-9D80-AD87-3B5FA2BDAF98}"/>
                      </a:ext>
                    </a:extLst>
                  </p:cNvPr>
                  <p:cNvSpPr/>
                  <p:nvPr/>
                </p:nvSpPr>
                <p:spPr>
                  <a:xfrm>
                    <a:off x="6198824" y="1821783"/>
                    <a:ext cx="225210" cy="181568"/>
                  </a:xfrm>
                  <a:custGeom>
                    <a:avLst/>
                    <a:gdLst>
                      <a:gd name="connsiteX0" fmla="*/ 59061 w 225210"/>
                      <a:gd name="connsiteY0" fmla="*/ 180339 h 181568"/>
                      <a:gd name="connsiteX1" fmla="*/ 108350 w 225210"/>
                      <a:gd name="connsiteY1" fmla="*/ 152809 h 181568"/>
                      <a:gd name="connsiteX2" fmla="*/ 203647 w 225210"/>
                      <a:gd name="connsiteY2" fmla="*/ 98053 h 181568"/>
                      <a:gd name="connsiteX3" fmla="*/ 221821 w 225210"/>
                      <a:gd name="connsiteY3" fmla="*/ 80766 h 181568"/>
                      <a:gd name="connsiteX4" fmla="*/ 223250 w 225210"/>
                      <a:gd name="connsiteY4" fmla="*/ 43067 h 181568"/>
                      <a:gd name="connsiteX5" fmla="*/ 170928 w 225210"/>
                      <a:gd name="connsiteY5" fmla="*/ 240 h 181568"/>
                      <a:gd name="connsiteX6" fmla="*/ 148869 w 225210"/>
                      <a:gd name="connsiteY6" fmla="*/ 9622 h 181568"/>
                      <a:gd name="connsiteX7" fmla="*/ 127315 w 225210"/>
                      <a:gd name="connsiteY7" fmla="*/ 21156 h 181568"/>
                      <a:gd name="connsiteX8" fmla="*/ 76783 w 225210"/>
                      <a:gd name="connsiteY8" fmla="*/ 49403 h 181568"/>
                      <a:gd name="connsiteX9" fmla="*/ 4579 w 225210"/>
                      <a:gd name="connsiteY9" fmla="*/ 91148 h 181568"/>
                      <a:gd name="connsiteX10" fmla="*/ 13353 w 225210"/>
                      <a:gd name="connsiteY10" fmla="*/ 106158 h 181568"/>
                      <a:gd name="connsiteX11" fmla="*/ 159403 w 225210"/>
                      <a:gd name="connsiteY11" fmla="*/ 23707 h 181568"/>
                      <a:gd name="connsiteX12" fmla="*/ 177317 w 225210"/>
                      <a:gd name="connsiteY12" fmla="*/ 17797 h 181568"/>
                      <a:gd name="connsiteX13" fmla="*/ 202522 w 225210"/>
                      <a:gd name="connsiteY13" fmla="*/ 36844 h 181568"/>
                      <a:gd name="connsiteX14" fmla="*/ 207932 w 225210"/>
                      <a:gd name="connsiteY14" fmla="*/ 66999 h 181568"/>
                      <a:gd name="connsiteX15" fmla="*/ 195764 w 225210"/>
                      <a:gd name="connsiteY15" fmla="*/ 82461 h 181568"/>
                      <a:gd name="connsiteX16" fmla="*/ 104843 w 225210"/>
                      <a:gd name="connsiteY16" fmla="*/ 135044 h 181568"/>
                      <a:gd name="connsiteX17" fmla="*/ 50322 w 225210"/>
                      <a:gd name="connsiteY17" fmla="*/ 165359 h 181568"/>
                      <a:gd name="connsiteX18" fmla="*/ 59096 w 225210"/>
                      <a:gd name="connsiteY18" fmla="*/ 180369 h 1815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25210" h="181568">
                        <a:moveTo>
                          <a:pt x="59061" y="180339"/>
                        </a:moveTo>
                        <a:cubicBezTo>
                          <a:pt x="75397" y="170900"/>
                          <a:pt x="91702" y="161652"/>
                          <a:pt x="108350" y="152809"/>
                        </a:cubicBezTo>
                        <a:cubicBezTo>
                          <a:pt x="141021" y="136182"/>
                          <a:pt x="172827" y="117909"/>
                          <a:pt x="203647" y="98053"/>
                        </a:cubicBezTo>
                        <a:cubicBezTo>
                          <a:pt x="210683" y="93338"/>
                          <a:pt x="218175" y="88758"/>
                          <a:pt x="221821" y="80766"/>
                        </a:cubicBezTo>
                        <a:cubicBezTo>
                          <a:pt x="227083" y="69241"/>
                          <a:pt x="226167" y="55126"/>
                          <a:pt x="223250" y="43067"/>
                        </a:cubicBezTo>
                        <a:cubicBezTo>
                          <a:pt x="217723" y="20382"/>
                          <a:pt x="196103" y="-2376"/>
                          <a:pt x="170928" y="240"/>
                        </a:cubicBezTo>
                        <a:cubicBezTo>
                          <a:pt x="163210" y="1040"/>
                          <a:pt x="155670" y="6076"/>
                          <a:pt x="148869" y="9622"/>
                        </a:cubicBezTo>
                        <a:cubicBezTo>
                          <a:pt x="141643" y="13390"/>
                          <a:pt x="134468" y="17253"/>
                          <a:pt x="127315" y="21156"/>
                        </a:cubicBezTo>
                        <a:cubicBezTo>
                          <a:pt x="110367" y="30399"/>
                          <a:pt x="93557" y="39842"/>
                          <a:pt x="76783" y="49403"/>
                        </a:cubicBezTo>
                        <a:cubicBezTo>
                          <a:pt x="52621" y="63153"/>
                          <a:pt x="28554" y="77068"/>
                          <a:pt x="4579" y="91148"/>
                        </a:cubicBezTo>
                        <a:cubicBezTo>
                          <a:pt x="-5055" y="96797"/>
                          <a:pt x="3680" y="111846"/>
                          <a:pt x="13353" y="106158"/>
                        </a:cubicBezTo>
                        <a:cubicBezTo>
                          <a:pt x="61499" y="77841"/>
                          <a:pt x="109797" y="49407"/>
                          <a:pt x="159403" y="23707"/>
                        </a:cubicBezTo>
                        <a:cubicBezTo>
                          <a:pt x="165713" y="20439"/>
                          <a:pt x="170576" y="16532"/>
                          <a:pt x="177317" y="17797"/>
                        </a:cubicBezTo>
                        <a:cubicBezTo>
                          <a:pt x="188155" y="20039"/>
                          <a:pt x="197407" y="27031"/>
                          <a:pt x="202522" y="36844"/>
                        </a:cubicBezTo>
                        <a:cubicBezTo>
                          <a:pt x="207271" y="46139"/>
                          <a:pt x="209153" y="56634"/>
                          <a:pt x="207932" y="66999"/>
                        </a:cubicBezTo>
                        <a:cubicBezTo>
                          <a:pt x="206832" y="75464"/>
                          <a:pt x="202222" y="78089"/>
                          <a:pt x="195764" y="82461"/>
                        </a:cubicBezTo>
                        <a:cubicBezTo>
                          <a:pt x="166374" y="101530"/>
                          <a:pt x="136028" y="119082"/>
                          <a:pt x="104843" y="135044"/>
                        </a:cubicBezTo>
                        <a:cubicBezTo>
                          <a:pt x="86461" y="144869"/>
                          <a:pt x="68378" y="154925"/>
                          <a:pt x="50322" y="165359"/>
                        </a:cubicBezTo>
                        <a:cubicBezTo>
                          <a:pt x="40640" y="170952"/>
                          <a:pt x="49383" y="185980"/>
                          <a:pt x="59096" y="180369"/>
                        </a:cubicBezTo>
                        <a:close/>
                      </a:path>
                    </a:pathLst>
                  </a:custGeom>
                  <a:solidFill>
                    <a:srgbClr val="211715"/>
                  </a:solidFill>
                  <a:ln w="43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95" name="Freeform: Shape 594">
                    <a:extLst>
                      <a:ext uri="{FF2B5EF4-FFF2-40B4-BE49-F238E27FC236}">
                        <a16:creationId xmlns:a16="http://schemas.microsoft.com/office/drawing/2014/main" id="{99E85836-5C59-4EE8-227F-9DD396C5BCC9}"/>
                      </a:ext>
                    </a:extLst>
                  </p:cNvPr>
                  <p:cNvSpPr/>
                  <p:nvPr/>
                </p:nvSpPr>
                <p:spPr>
                  <a:xfrm>
                    <a:off x="6247273" y="1976178"/>
                    <a:ext cx="230906" cy="248204"/>
                  </a:xfrm>
                  <a:custGeom>
                    <a:avLst/>
                    <a:gdLst>
                      <a:gd name="connsiteX0" fmla="*/ 20259 w 230906"/>
                      <a:gd name="connsiteY0" fmla="*/ 15 h 248204"/>
                      <a:gd name="connsiteX1" fmla="*/ 63807 w 230906"/>
                      <a:gd name="connsiteY1" fmla="*/ 13269 h 248204"/>
                      <a:gd name="connsiteX2" fmla="*/ 208332 w 230906"/>
                      <a:gd name="connsiteY2" fmla="*/ 199961 h 248204"/>
                      <a:gd name="connsiteX3" fmla="*/ 229257 w 230906"/>
                      <a:gd name="connsiteY3" fmla="*/ 233649 h 248204"/>
                      <a:gd name="connsiteX4" fmla="*/ 231269 w 230906"/>
                      <a:gd name="connsiteY4" fmla="*/ 240246 h 248204"/>
                      <a:gd name="connsiteX5" fmla="*/ 229965 w 230906"/>
                      <a:gd name="connsiteY5" fmla="*/ 243218 h 248204"/>
                      <a:gd name="connsiteX6" fmla="*/ 220743 w 230906"/>
                      <a:gd name="connsiteY6" fmla="*/ 247846 h 248204"/>
                      <a:gd name="connsiteX7" fmla="*/ 209418 w 230906"/>
                      <a:gd name="connsiteY7" fmla="*/ 243961 h 248204"/>
                      <a:gd name="connsiteX8" fmla="*/ 390 w 230906"/>
                      <a:gd name="connsiteY8" fmla="*/ 26398 h 248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30906" h="248204">
                        <a:moveTo>
                          <a:pt x="20259" y="15"/>
                        </a:moveTo>
                        <a:cubicBezTo>
                          <a:pt x="32370" y="1049"/>
                          <a:pt x="52851" y="4852"/>
                          <a:pt x="63807" y="13269"/>
                        </a:cubicBezTo>
                        <a:cubicBezTo>
                          <a:pt x="98086" y="39574"/>
                          <a:pt x="167630" y="142828"/>
                          <a:pt x="208332" y="199961"/>
                        </a:cubicBezTo>
                        <a:cubicBezTo>
                          <a:pt x="216320" y="210530"/>
                          <a:pt x="223325" y="221807"/>
                          <a:pt x="229257" y="233649"/>
                        </a:cubicBezTo>
                        <a:cubicBezTo>
                          <a:pt x="230360" y="235691"/>
                          <a:pt x="231047" y="237934"/>
                          <a:pt x="231269" y="240246"/>
                        </a:cubicBezTo>
                        <a:cubicBezTo>
                          <a:pt x="231425" y="241401"/>
                          <a:pt x="230921" y="242549"/>
                          <a:pt x="229965" y="243218"/>
                        </a:cubicBezTo>
                        <a:lnTo>
                          <a:pt x="220743" y="247846"/>
                        </a:lnTo>
                        <a:cubicBezTo>
                          <a:pt x="218275" y="249080"/>
                          <a:pt x="213304" y="247116"/>
                          <a:pt x="209418" y="243961"/>
                        </a:cubicBezTo>
                        <a:cubicBezTo>
                          <a:pt x="133708" y="182417"/>
                          <a:pt x="69078" y="106906"/>
                          <a:pt x="390" y="26398"/>
                        </a:cubicBezTo>
                      </a:path>
                    </a:pathLst>
                  </a:custGeom>
                  <a:solidFill>
                    <a:srgbClr val="FFFFFF"/>
                  </a:solidFill>
                  <a:ln w="43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96" name="Freeform: Shape 595">
                    <a:extLst>
                      <a:ext uri="{FF2B5EF4-FFF2-40B4-BE49-F238E27FC236}">
                        <a16:creationId xmlns:a16="http://schemas.microsoft.com/office/drawing/2014/main" id="{D38E3536-FAA4-D39A-E337-AB64B995D937}"/>
                      </a:ext>
                    </a:extLst>
                  </p:cNvPr>
                  <p:cNvSpPr/>
                  <p:nvPr/>
                </p:nvSpPr>
                <p:spPr>
                  <a:xfrm>
                    <a:off x="6173961" y="1636191"/>
                    <a:ext cx="70443" cy="292014"/>
                  </a:xfrm>
                  <a:custGeom>
                    <a:avLst/>
                    <a:gdLst>
                      <a:gd name="connsiteX0" fmla="*/ 35819 w 70443"/>
                      <a:gd name="connsiteY0" fmla="*/ 285139 h 292014"/>
                      <a:gd name="connsiteX1" fmla="*/ 5130 w 70443"/>
                      <a:gd name="connsiteY1" fmla="*/ 229814 h 292014"/>
                      <a:gd name="connsiteX2" fmla="*/ 10301 w 70443"/>
                      <a:gd name="connsiteY2" fmla="*/ 36648 h 292014"/>
                      <a:gd name="connsiteX3" fmla="*/ 18028 w 70443"/>
                      <a:gd name="connsiteY3" fmla="*/ 5628 h 292014"/>
                      <a:gd name="connsiteX4" fmla="*/ 28131 w 70443"/>
                      <a:gd name="connsiteY4" fmla="*/ 61 h 292014"/>
                      <a:gd name="connsiteX5" fmla="*/ 38996 w 70443"/>
                      <a:gd name="connsiteY5" fmla="*/ 16197 h 292014"/>
                      <a:gd name="connsiteX6" fmla="*/ 70850 w 70443"/>
                      <a:gd name="connsiteY6" fmla="*/ 292062 h 292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0443" h="292014">
                        <a:moveTo>
                          <a:pt x="35819" y="285139"/>
                        </a:moveTo>
                        <a:cubicBezTo>
                          <a:pt x="27666" y="272341"/>
                          <a:pt x="7746" y="242195"/>
                          <a:pt x="5130" y="229814"/>
                        </a:cubicBezTo>
                        <a:cubicBezTo>
                          <a:pt x="-6022" y="177018"/>
                          <a:pt x="5429" y="91356"/>
                          <a:pt x="10301" y="36648"/>
                        </a:cubicBezTo>
                        <a:cubicBezTo>
                          <a:pt x="11678" y="26046"/>
                          <a:pt x="14273" y="15638"/>
                          <a:pt x="18028" y="5628"/>
                        </a:cubicBezTo>
                        <a:cubicBezTo>
                          <a:pt x="18028" y="5628"/>
                          <a:pt x="27727" y="96"/>
                          <a:pt x="28131" y="61"/>
                        </a:cubicBezTo>
                        <a:cubicBezTo>
                          <a:pt x="32725" y="-373"/>
                          <a:pt x="37301" y="9413"/>
                          <a:pt x="38996" y="16197"/>
                        </a:cubicBezTo>
                        <a:cubicBezTo>
                          <a:pt x="63475" y="114957"/>
                          <a:pt x="67143" y="200802"/>
                          <a:pt x="70850" y="292062"/>
                        </a:cubicBezTo>
                      </a:path>
                    </a:pathLst>
                  </a:custGeom>
                  <a:solidFill>
                    <a:srgbClr val="FFFFFF"/>
                  </a:solidFill>
                  <a:ln w="43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97" name="Freeform: Shape 596">
                    <a:extLst>
                      <a:ext uri="{FF2B5EF4-FFF2-40B4-BE49-F238E27FC236}">
                        <a16:creationId xmlns:a16="http://schemas.microsoft.com/office/drawing/2014/main" id="{56FC37E3-4AB8-FE18-C713-3E9590FE15D2}"/>
                      </a:ext>
                    </a:extLst>
                  </p:cNvPr>
                  <p:cNvSpPr/>
                  <p:nvPr/>
                </p:nvSpPr>
                <p:spPr>
                  <a:xfrm>
                    <a:off x="6015880" y="1944468"/>
                    <a:ext cx="203894" cy="91357"/>
                  </a:xfrm>
                  <a:custGeom>
                    <a:avLst/>
                    <a:gdLst>
                      <a:gd name="connsiteX0" fmla="*/ 179334 w 203894"/>
                      <a:gd name="connsiteY0" fmla="*/ 26 h 91357"/>
                      <a:gd name="connsiteX1" fmla="*/ 34422 w 203894"/>
                      <a:gd name="connsiteY1" fmla="*/ 48820 h 91357"/>
                      <a:gd name="connsiteX2" fmla="*/ 4645 w 203894"/>
                      <a:gd name="connsiteY2" fmla="*/ 67072 h 91357"/>
                      <a:gd name="connsiteX3" fmla="*/ 2351 w 203894"/>
                      <a:gd name="connsiteY3" fmla="*/ 81326 h 91357"/>
                      <a:gd name="connsiteX4" fmla="*/ 2655 w 203894"/>
                      <a:gd name="connsiteY4" fmla="*/ 81725 h 91357"/>
                      <a:gd name="connsiteX5" fmla="*/ 7761 w 203894"/>
                      <a:gd name="connsiteY5" fmla="*/ 85350 h 91357"/>
                      <a:gd name="connsiteX6" fmla="*/ 34413 w 203894"/>
                      <a:gd name="connsiteY6" fmla="*/ 90647 h 91357"/>
                      <a:gd name="connsiteX7" fmla="*/ 193127 w 203894"/>
                      <a:gd name="connsiteY7" fmla="*/ 78957 h 91357"/>
                      <a:gd name="connsiteX8" fmla="*/ 204235 w 203894"/>
                      <a:gd name="connsiteY8" fmla="*/ 46773 h 913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3894" h="91357">
                        <a:moveTo>
                          <a:pt x="179334" y="26"/>
                        </a:moveTo>
                        <a:cubicBezTo>
                          <a:pt x="133043" y="6380"/>
                          <a:pt x="55308" y="36965"/>
                          <a:pt x="34422" y="48820"/>
                        </a:cubicBezTo>
                        <a:cubicBezTo>
                          <a:pt x="24118" y="54265"/>
                          <a:pt x="14171" y="60358"/>
                          <a:pt x="4645" y="67072"/>
                        </a:cubicBezTo>
                        <a:cubicBezTo>
                          <a:pt x="74" y="70374"/>
                          <a:pt x="-952" y="76754"/>
                          <a:pt x="2351" y="81326"/>
                        </a:cubicBezTo>
                        <a:cubicBezTo>
                          <a:pt x="2446" y="81460"/>
                          <a:pt x="2551" y="81595"/>
                          <a:pt x="2655" y="81725"/>
                        </a:cubicBezTo>
                        <a:cubicBezTo>
                          <a:pt x="4041" y="83325"/>
                          <a:pt x="5793" y="84568"/>
                          <a:pt x="7761" y="85350"/>
                        </a:cubicBezTo>
                        <a:cubicBezTo>
                          <a:pt x="16218" y="88822"/>
                          <a:pt x="25270" y="90621"/>
                          <a:pt x="34413" y="90647"/>
                        </a:cubicBezTo>
                        <a:cubicBezTo>
                          <a:pt x="80008" y="93063"/>
                          <a:pt x="153116" y="89626"/>
                          <a:pt x="193127" y="78957"/>
                        </a:cubicBezTo>
                        <a:cubicBezTo>
                          <a:pt x="202762" y="76389"/>
                          <a:pt x="204752" y="61179"/>
                          <a:pt x="204235" y="46773"/>
                        </a:cubicBezTo>
                      </a:path>
                    </a:pathLst>
                  </a:custGeom>
                  <a:solidFill>
                    <a:srgbClr val="FFFFFF"/>
                  </a:solidFill>
                  <a:ln w="43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98" name="Freeform: Shape 597">
                    <a:extLst>
                      <a:ext uri="{FF2B5EF4-FFF2-40B4-BE49-F238E27FC236}">
                        <a16:creationId xmlns:a16="http://schemas.microsoft.com/office/drawing/2014/main" id="{C3DF1E78-303C-B291-5664-60F66FAE9430}"/>
                      </a:ext>
                    </a:extLst>
                  </p:cNvPr>
                  <p:cNvSpPr/>
                  <p:nvPr/>
                </p:nvSpPr>
                <p:spPr>
                  <a:xfrm>
                    <a:off x="6238933" y="1967470"/>
                    <a:ext cx="247766" cy="265587"/>
                  </a:xfrm>
                  <a:custGeom>
                    <a:avLst/>
                    <a:gdLst>
                      <a:gd name="connsiteX0" fmla="*/ 28599 w 247766"/>
                      <a:gd name="connsiteY0" fmla="*/ 17415 h 265587"/>
                      <a:gd name="connsiteX1" fmla="*/ 59079 w 247766"/>
                      <a:gd name="connsiteY1" fmla="*/ 24464 h 265587"/>
                      <a:gd name="connsiteX2" fmla="*/ 76080 w 247766"/>
                      <a:gd name="connsiteY2" fmla="*/ 37023 h 265587"/>
                      <a:gd name="connsiteX3" fmla="*/ 111137 w 247766"/>
                      <a:gd name="connsiteY3" fmla="*/ 77386 h 265587"/>
                      <a:gd name="connsiteX4" fmla="*/ 188955 w 247766"/>
                      <a:gd name="connsiteY4" fmla="*/ 184408 h 265587"/>
                      <a:gd name="connsiteX5" fmla="*/ 207737 w 247766"/>
                      <a:gd name="connsiteY5" fmla="*/ 211043 h 265587"/>
                      <a:gd name="connsiteX6" fmla="*/ 220409 w 247766"/>
                      <a:gd name="connsiteY6" fmla="*/ 229438 h 265587"/>
                      <a:gd name="connsiteX7" fmla="*/ 226980 w 247766"/>
                      <a:gd name="connsiteY7" fmla="*/ 240550 h 265587"/>
                      <a:gd name="connsiteX8" fmla="*/ 230765 w 247766"/>
                      <a:gd name="connsiteY8" fmla="*/ 250310 h 265587"/>
                      <a:gd name="connsiteX9" fmla="*/ 231951 w 247766"/>
                      <a:gd name="connsiteY9" fmla="*/ 245925 h 265587"/>
                      <a:gd name="connsiteX10" fmla="*/ 231730 w 247766"/>
                      <a:gd name="connsiteY10" fmla="*/ 245521 h 265587"/>
                      <a:gd name="connsiteX11" fmla="*/ 227384 w 247766"/>
                      <a:gd name="connsiteY11" fmla="*/ 247694 h 265587"/>
                      <a:gd name="connsiteX12" fmla="*/ 225442 w 247766"/>
                      <a:gd name="connsiteY12" fmla="*/ 248668 h 265587"/>
                      <a:gd name="connsiteX13" fmla="*/ 226945 w 247766"/>
                      <a:gd name="connsiteY13" fmla="*/ 248085 h 265587"/>
                      <a:gd name="connsiteX14" fmla="*/ 221691 w 247766"/>
                      <a:gd name="connsiteY14" fmla="*/ 244691 h 265587"/>
                      <a:gd name="connsiteX15" fmla="*/ 197629 w 247766"/>
                      <a:gd name="connsiteY15" fmla="*/ 224219 h 265587"/>
                      <a:gd name="connsiteX16" fmla="*/ 152025 w 247766"/>
                      <a:gd name="connsiteY16" fmla="*/ 181322 h 265587"/>
                      <a:gd name="connsiteX17" fmla="*/ 64220 w 247766"/>
                      <a:gd name="connsiteY17" fmla="*/ 86347 h 265587"/>
                      <a:gd name="connsiteX18" fmla="*/ 14884 w 247766"/>
                      <a:gd name="connsiteY18" fmla="*/ 28945 h 265587"/>
                      <a:gd name="connsiteX19" fmla="*/ 2594 w 247766"/>
                      <a:gd name="connsiteY19" fmla="*/ 41234 h 265587"/>
                      <a:gd name="connsiteX20" fmla="*/ 111871 w 247766"/>
                      <a:gd name="connsiteY20" fmla="*/ 164995 h 265587"/>
                      <a:gd name="connsiteX21" fmla="*/ 167548 w 247766"/>
                      <a:gd name="connsiteY21" fmla="*/ 220399 h 265587"/>
                      <a:gd name="connsiteX22" fmla="*/ 196917 w 247766"/>
                      <a:gd name="connsiteY22" fmla="*/ 246556 h 265587"/>
                      <a:gd name="connsiteX23" fmla="*/ 227119 w 247766"/>
                      <a:gd name="connsiteY23" fmla="*/ 265603 h 265587"/>
                      <a:gd name="connsiteX24" fmla="*/ 239496 w 247766"/>
                      <a:gd name="connsiteY24" fmla="*/ 261027 h 265587"/>
                      <a:gd name="connsiteX25" fmla="*/ 248157 w 247766"/>
                      <a:gd name="connsiteY25" fmla="*/ 250293 h 265587"/>
                      <a:gd name="connsiteX26" fmla="*/ 242942 w 247766"/>
                      <a:gd name="connsiteY26" fmla="*/ 233514 h 265587"/>
                      <a:gd name="connsiteX27" fmla="*/ 232160 w 247766"/>
                      <a:gd name="connsiteY27" fmla="*/ 215658 h 265587"/>
                      <a:gd name="connsiteX28" fmla="*/ 197182 w 247766"/>
                      <a:gd name="connsiteY28" fmla="*/ 165925 h 265587"/>
                      <a:gd name="connsiteX29" fmla="*/ 122566 w 247766"/>
                      <a:gd name="connsiteY29" fmla="*/ 63954 h 265587"/>
                      <a:gd name="connsiteX30" fmla="*/ 85988 w 247766"/>
                      <a:gd name="connsiteY30" fmla="*/ 22404 h 265587"/>
                      <a:gd name="connsiteX31" fmla="*/ 62956 w 247766"/>
                      <a:gd name="connsiteY31" fmla="*/ 7368 h 265587"/>
                      <a:gd name="connsiteX32" fmla="*/ 28625 w 247766"/>
                      <a:gd name="connsiteY32" fmla="*/ 15 h 265587"/>
                      <a:gd name="connsiteX33" fmla="*/ 19933 w 247766"/>
                      <a:gd name="connsiteY33" fmla="*/ 8707 h 265587"/>
                      <a:gd name="connsiteX34" fmla="*/ 28625 w 247766"/>
                      <a:gd name="connsiteY34" fmla="*/ 17398 h 265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247766" h="265587">
                        <a:moveTo>
                          <a:pt x="28599" y="17415"/>
                        </a:moveTo>
                        <a:cubicBezTo>
                          <a:pt x="39063" y="18167"/>
                          <a:pt x="49350" y="20544"/>
                          <a:pt x="59079" y="24464"/>
                        </a:cubicBezTo>
                        <a:cubicBezTo>
                          <a:pt x="65489" y="27537"/>
                          <a:pt x="71261" y="31795"/>
                          <a:pt x="76080" y="37023"/>
                        </a:cubicBezTo>
                        <a:cubicBezTo>
                          <a:pt x="88626" y="49704"/>
                          <a:pt x="100338" y="63189"/>
                          <a:pt x="111137" y="77386"/>
                        </a:cubicBezTo>
                        <a:cubicBezTo>
                          <a:pt x="138441" y="112026"/>
                          <a:pt x="163611" y="148334"/>
                          <a:pt x="188955" y="184408"/>
                        </a:cubicBezTo>
                        <a:cubicBezTo>
                          <a:pt x="195200" y="193299"/>
                          <a:pt x="201462" y="202177"/>
                          <a:pt x="207737" y="211043"/>
                        </a:cubicBezTo>
                        <a:cubicBezTo>
                          <a:pt x="212053" y="217126"/>
                          <a:pt x="216394" y="223163"/>
                          <a:pt x="220409" y="229438"/>
                        </a:cubicBezTo>
                        <a:cubicBezTo>
                          <a:pt x="222730" y="233062"/>
                          <a:pt x="224946" y="236756"/>
                          <a:pt x="226980" y="240550"/>
                        </a:cubicBezTo>
                        <a:cubicBezTo>
                          <a:pt x="229127" y="243388"/>
                          <a:pt x="230439" y="246769"/>
                          <a:pt x="230765" y="250310"/>
                        </a:cubicBezTo>
                        <a:lnTo>
                          <a:pt x="231951" y="245925"/>
                        </a:lnTo>
                        <a:cubicBezTo>
                          <a:pt x="232799" y="244066"/>
                          <a:pt x="234498" y="244131"/>
                          <a:pt x="231730" y="245521"/>
                        </a:cubicBezTo>
                        <a:lnTo>
                          <a:pt x="227384" y="247694"/>
                        </a:lnTo>
                        <a:cubicBezTo>
                          <a:pt x="226750" y="248011"/>
                          <a:pt x="226081" y="248411"/>
                          <a:pt x="225442" y="248668"/>
                        </a:cubicBezTo>
                        <a:cubicBezTo>
                          <a:pt x="225642" y="248589"/>
                          <a:pt x="227436" y="248446"/>
                          <a:pt x="226945" y="248085"/>
                        </a:cubicBezTo>
                        <a:cubicBezTo>
                          <a:pt x="225281" y="246855"/>
                          <a:pt x="223351" y="246047"/>
                          <a:pt x="221691" y="244691"/>
                        </a:cubicBezTo>
                        <a:cubicBezTo>
                          <a:pt x="213539" y="238029"/>
                          <a:pt x="205517" y="231202"/>
                          <a:pt x="197629" y="224219"/>
                        </a:cubicBezTo>
                        <a:cubicBezTo>
                          <a:pt x="181985" y="210408"/>
                          <a:pt x="166814" y="196054"/>
                          <a:pt x="152025" y="181322"/>
                        </a:cubicBezTo>
                        <a:cubicBezTo>
                          <a:pt x="121475" y="150902"/>
                          <a:pt x="92554" y="118848"/>
                          <a:pt x="64220" y="86347"/>
                        </a:cubicBezTo>
                        <a:cubicBezTo>
                          <a:pt x="47642" y="67330"/>
                          <a:pt x="31263" y="48135"/>
                          <a:pt x="14884" y="28945"/>
                        </a:cubicBezTo>
                        <a:cubicBezTo>
                          <a:pt x="7613" y="20418"/>
                          <a:pt x="-4633" y="32764"/>
                          <a:pt x="2594" y="41234"/>
                        </a:cubicBezTo>
                        <a:cubicBezTo>
                          <a:pt x="38311" y="83096"/>
                          <a:pt x="74029" y="125015"/>
                          <a:pt x="111871" y="164995"/>
                        </a:cubicBezTo>
                        <a:cubicBezTo>
                          <a:pt x="129871" y="184012"/>
                          <a:pt x="148375" y="202577"/>
                          <a:pt x="167548" y="220399"/>
                        </a:cubicBezTo>
                        <a:cubicBezTo>
                          <a:pt x="177157" y="229321"/>
                          <a:pt x="186943" y="238038"/>
                          <a:pt x="196917" y="246556"/>
                        </a:cubicBezTo>
                        <a:cubicBezTo>
                          <a:pt x="205082" y="253509"/>
                          <a:pt x="215481" y="265559"/>
                          <a:pt x="227119" y="265603"/>
                        </a:cubicBezTo>
                        <a:cubicBezTo>
                          <a:pt x="231547" y="265064"/>
                          <a:pt x="235784" y="263499"/>
                          <a:pt x="239496" y="261027"/>
                        </a:cubicBezTo>
                        <a:cubicBezTo>
                          <a:pt x="244228" y="259441"/>
                          <a:pt x="247609" y="255251"/>
                          <a:pt x="248157" y="250293"/>
                        </a:cubicBezTo>
                        <a:cubicBezTo>
                          <a:pt x="248005" y="244326"/>
                          <a:pt x="246197" y="238516"/>
                          <a:pt x="242942" y="233514"/>
                        </a:cubicBezTo>
                        <a:cubicBezTo>
                          <a:pt x="239696" y="227356"/>
                          <a:pt x="236097" y="221394"/>
                          <a:pt x="232160" y="215658"/>
                        </a:cubicBezTo>
                        <a:cubicBezTo>
                          <a:pt x="220861" y="198861"/>
                          <a:pt x="208828" y="182496"/>
                          <a:pt x="197182" y="165925"/>
                        </a:cubicBezTo>
                        <a:cubicBezTo>
                          <a:pt x="172963" y="131477"/>
                          <a:pt x="148697" y="96994"/>
                          <a:pt x="122566" y="63954"/>
                        </a:cubicBezTo>
                        <a:cubicBezTo>
                          <a:pt x="111419" y="49217"/>
                          <a:pt x="99195" y="35328"/>
                          <a:pt x="85988" y="22404"/>
                        </a:cubicBezTo>
                        <a:cubicBezTo>
                          <a:pt x="79365" y="15938"/>
                          <a:pt x="71539" y="10832"/>
                          <a:pt x="62956" y="7368"/>
                        </a:cubicBezTo>
                        <a:cubicBezTo>
                          <a:pt x="51913" y="3322"/>
                          <a:pt x="40358" y="850"/>
                          <a:pt x="28625" y="15"/>
                        </a:cubicBezTo>
                        <a:cubicBezTo>
                          <a:pt x="23840" y="50"/>
                          <a:pt x="19968" y="3922"/>
                          <a:pt x="19933" y="8707"/>
                        </a:cubicBezTo>
                        <a:cubicBezTo>
                          <a:pt x="20029" y="13465"/>
                          <a:pt x="23866" y="17302"/>
                          <a:pt x="28625" y="17398"/>
                        </a:cubicBezTo>
                        <a:close/>
                      </a:path>
                    </a:pathLst>
                  </a:custGeom>
                  <a:solidFill>
                    <a:srgbClr val="211715"/>
                  </a:solidFill>
                  <a:ln w="43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99" name="Freeform: Shape 598">
                    <a:extLst>
                      <a:ext uri="{FF2B5EF4-FFF2-40B4-BE49-F238E27FC236}">
                        <a16:creationId xmlns:a16="http://schemas.microsoft.com/office/drawing/2014/main" id="{94B89A40-E859-7FFB-A67B-D1F881C876ED}"/>
                      </a:ext>
                    </a:extLst>
                  </p:cNvPr>
                  <p:cNvSpPr/>
                  <p:nvPr/>
                </p:nvSpPr>
                <p:spPr>
                  <a:xfrm>
                    <a:off x="6165258" y="1627622"/>
                    <a:ext cx="87838" cy="308973"/>
                  </a:xfrm>
                  <a:custGeom>
                    <a:avLst/>
                    <a:gdLst>
                      <a:gd name="connsiteX0" fmla="*/ 52027 w 87838"/>
                      <a:gd name="connsiteY0" fmla="*/ 289319 h 308973"/>
                      <a:gd name="connsiteX1" fmla="*/ 27578 w 87838"/>
                      <a:gd name="connsiteY1" fmla="*/ 248987 h 308973"/>
                      <a:gd name="connsiteX2" fmla="*/ 18491 w 87838"/>
                      <a:gd name="connsiteY2" fmla="*/ 206425 h 308973"/>
                      <a:gd name="connsiteX3" fmla="*/ 23580 w 87838"/>
                      <a:gd name="connsiteY3" fmla="*/ 87757 h 308973"/>
                      <a:gd name="connsiteX4" fmla="*/ 28994 w 87838"/>
                      <a:gd name="connsiteY4" fmla="*/ 37751 h 308973"/>
                      <a:gd name="connsiteX5" fmla="*/ 34296 w 87838"/>
                      <a:gd name="connsiteY5" fmla="*/ 18282 h 308973"/>
                      <a:gd name="connsiteX6" fmla="*/ 33992 w 87838"/>
                      <a:gd name="connsiteY6" fmla="*/ 18956 h 308973"/>
                      <a:gd name="connsiteX7" fmla="*/ 31224 w 87838"/>
                      <a:gd name="connsiteY7" fmla="*/ 21654 h 308973"/>
                      <a:gd name="connsiteX8" fmla="*/ 31532 w 87838"/>
                      <a:gd name="connsiteY8" fmla="*/ 21481 h 308973"/>
                      <a:gd name="connsiteX9" fmla="*/ 34652 w 87838"/>
                      <a:gd name="connsiteY9" fmla="*/ 19712 h 308973"/>
                      <a:gd name="connsiteX10" fmla="*/ 38698 w 87838"/>
                      <a:gd name="connsiteY10" fmla="*/ 17457 h 308973"/>
                      <a:gd name="connsiteX11" fmla="*/ 40137 w 87838"/>
                      <a:gd name="connsiteY11" fmla="*/ 16674 h 308973"/>
                      <a:gd name="connsiteX12" fmla="*/ 34739 w 87838"/>
                      <a:gd name="connsiteY12" fmla="*/ 16822 h 308973"/>
                      <a:gd name="connsiteX13" fmla="*/ 37642 w 87838"/>
                      <a:gd name="connsiteY13" fmla="*/ 21872 h 308973"/>
                      <a:gd name="connsiteX14" fmla="*/ 39307 w 87838"/>
                      <a:gd name="connsiteY14" fmla="*/ 27087 h 308973"/>
                      <a:gd name="connsiteX15" fmla="*/ 43744 w 87838"/>
                      <a:gd name="connsiteY15" fmla="*/ 45843 h 308973"/>
                      <a:gd name="connsiteX16" fmla="*/ 51044 w 87838"/>
                      <a:gd name="connsiteY16" fmla="*/ 81521 h 308973"/>
                      <a:gd name="connsiteX17" fmla="*/ 60992 w 87838"/>
                      <a:gd name="connsiteY17" fmla="*/ 149123 h 308973"/>
                      <a:gd name="connsiteX18" fmla="*/ 70852 w 87838"/>
                      <a:gd name="connsiteY18" fmla="*/ 300640 h 308973"/>
                      <a:gd name="connsiteX19" fmla="*/ 88235 w 87838"/>
                      <a:gd name="connsiteY19" fmla="*/ 300640 h 308973"/>
                      <a:gd name="connsiteX20" fmla="*/ 79109 w 87838"/>
                      <a:gd name="connsiteY20" fmla="*/ 155885 h 308973"/>
                      <a:gd name="connsiteX21" fmla="*/ 68710 w 87838"/>
                      <a:gd name="connsiteY21" fmla="*/ 81921 h 308973"/>
                      <a:gd name="connsiteX22" fmla="*/ 60966 w 87838"/>
                      <a:gd name="connsiteY22" fmla="*/ 43292 h 308973"/>
                      <a:gd name="connsiteX23" fmla="*/ 50462 w 87838"/>
                      <a:gd name="connsiteY23" fmla="*/ 8961 h 308973"/>
                      <a:gd name="connsiteX24" fmla="*/ 40059 w 87838"/>
                      <a:gd name="connsiteY24" fmla="*/ 269 h 308973"/>
                      <a:gd name="connsiteX25" fmla="*/ 29494 w 87838"/>
                      <a:gd name="connsiteY25" fmla="*/ 2642 h 308973"/>
                      <a:gd name="connsiteX26" fmla="*/ 17530 w 87838"/>
                      <a:gd name="connsiteY26" fmla="*/ 13624 h 308973"/>
                      <a:gd name="connsiteX27" fmla="*/ 8678 w 87838"/>
                      <a:gd name="connsiteY27" fmla="*/ 62456 h 308973"/>
                      <a:gd name="connsiteX28" fmla="*/ 456 w 87838"/>
                      <a:gd name="connsiteY28" fmla="*/ 188655 h 308973"/>
                      <a:gd name="connsiteX29" fmla="*/ 2442 w 87838"/>
                      <a:gd name="connsiteY29" fmla="*/ 221583 h 308973"/>
                      <a:gd name="connsiteX30" fmla="*/ 8361 w 87838"/>
                      <a:gd name="connsiteY30" fmla="*/ 248878 h 308973"/>
                      <a:gd name="connsiteX31" fmla="*/ 37012 w 87838"/>
                      <a:gd name="connsiteY31" fmla="*/ 298054 h 308973"/>
                      <a:gd name="connsiteX32" fmla="*/ 52022 w 87838"/>
                      <a:gd name="connsiteY32" fmla="*/ 289280 h 3089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87838" h="308973">
                        <a:moveTo>
                          <a:pt x="52027" y="289319"/>
                        </a:moveTo>
                        <a:cubicBezTo>
                          <a:pt x="43574" y="276078"/>
                          <a:pt x="34852" y="262932"/>
                          <a:pt x="27578" y="248987"/>
                        </a:cubicBezTo>
                        <a:cubicBezTo>
                          <a:pt x="20733" y="235867"/>
                          <a:pt x="19403" y="221287"/>
                          <a:pt x="18491" y="206425"/>
                        </a:cubicBezTo>
                        <a:cubicBezTo>
                          <a:pt x="16062" y="166879"/>
                          <a:pt x="19795" y="127081"/>
                          <a:pt x="23580" y="87757"/>
                        </a:cubicBezTo>
                        <a:cubicBezTo>
                          <a:pt x="25179" y="71243"/>
                          <a:pt x="25553" y="53930"/>
                          <a:pt x="28994" y="37751"/>
                        </a:cubicBezTo>
                        <a:cubicBezTo>
                          <a:pt x="30376" y="31258"/>
                          <a:pt x="33245" y="24770"/>
                          <a:pt x="34296" y="18282"/>
                        </a:cubicBezTo>
                        <a:cubicBezTo>
                          <a:pt x="34539" y="16770"/>
                          <a:pt x="34296" y="18669"/>
                          <a:pt x="33992" y="18956"/>
                        </a:cubicBezTo>
                        <a:lnTo>
                          <a:pt x="31224" y="21654"/>
                        </a:lnTo>
                        <a:lnTo>
                          <a:pt x="31532" y="21481"/>
                        </a:lnTo>
                        <a:cubicBezTo>
                          <a:pt x="32649" y="21041"/>
                          <a:pt x="33701" y="20446"/>
                          <a:pt x="34652" y="19712"/>
                        </a:cubicBezTo>
                        <a:cubicBezTo>
                          <a:pt x="35995" y="18956"/>
                          <a:pt x="37342" y="18195"/>
                          <a:pt x="38698" y="17457"/>
                        </a:cubicBezTo>
                        <a:cubicBezTo>
                          <a:pt x="39202" y="17241"/>
                          <a:pt x="39685" y="16979"/>
                          <a:pt x="40137" y="16674"/>
                        </a:cubicBezTo>
                        <a:cubicBezTo>
                          <a:pt x="42353" y="14740"/>
                          <a:pt x="34109" y="14380"/>
                          <a:pt x="34739" y="16822"/>
                        </a:cubicBezTo>
                        <a:cubicBezTo>
                          <a:pt x="35608" y="18559"/>
                          <a:pt x="36578" y="20246"/>
                          <a:pt x="37642" y="21872"/>
                        </a:cubicBezTo>
                        <a:cubicBezTo>
                          <a:pt x="38316" y="23570"/>
                          <a:pt x="38872" y="25313"/>
                          <a:pt x="39307" y="27087"/>
                        </a:cubicBezTo>
                        <a:cubicBezTo>
                          <a:pt x="40962" y="33288"/>
                          <a:pt x="42349" y="39585"/>
                          <a:pt x="43744" y="45843"/>
                        </a:cubicBezTo>
                        <a:cubicBezTo>
                          <a:pt x="46416" y="57689"/>
                          <a:pt x="48850" y="69582"/>
                          <a:pt x="51044" y="81521"/>
                        </a:cubicBezTo>
                        <a:cubicBezTo>
                          <a:pt x="55164" y="103933"/>
                          <a:pt x="58480" y="126467"/>
                          <a:pt x="60992" y="149123"/>
                        </a:cubicBezTo>
                        <a:cubicBezTo>
                          <a:pt x="66641" y="199450"/>
                          <a:pt x="68814" y="250065"/>
                          <a:pt x="70852" y="300640"/>
                        </a:cubicBezTo>
                        <a:cubicBezTo>
                          <a:pt x="71308" y="311787"/>
                          <a:pt x="88691" y="311843"/>
                          <a:pt x="88235" y="300640"/>
                        </a:cubicBezTo>
                        <a:cubicBezTo>
                          <a:pt x="86271" y="252329"/>
                          <a:pt x="84224" y="203987"/>
                          <a:pt x="79109" y="155885"/>
                        </a:cubicBezTo>
                        <a:cubicBezTo>
                          <a:pt x="76476" y="131114"/>
                          <a:pt x="73082" y="106435"/>
                          <a:pt x="68710" y="81921"/>
                        </a:cubicBezTo>
                        <a:cubicBezTo>
                          <a:pt x="66393" y="68991"/>
                          <a:pt x="63812" y="56115"/>
                          <a:pt x="60966" y="43292"/>
                        </a:cubicBezTo>
                        <a:cubicBezTo>
                          <a:pt x="58441" y="31967"/>
                          <a:pt x="56824" y="18956"/>
                          <a:pt x="50462" y="8961"/>
                        </a:cubicBezTo>
                        <a:cubicBezTo>
                          <a:pt x="48233" y="4840"/>
                          <a:pt x="44508" y="1730"/>
                          <a:pt x="40059" y="269"/>
                        </a:cubicBezTo>
                        <a:cubicBezTo>
                          <a:pt x="36360" y="-400"/>
                          <a:pt x="32549" y="457"/>
                          <a:pt x="29494" y="2642"/>
                        </a:cubicBezTo>
                        <a:cubicBezTo>
                          <a:pt x="24097" y="5601"/>
                          <a:pt x="19777" y="7535"/>
                          <a:pt x="17530" y="13624"/>
                        </a:cubicBezTo>
                        <a:cubicBezTo>
                          <a:pt x="11711" y="29372"/>
                          <a:pt x="10299" y="45903"/>
                          <a:pt x="8678" y="62456"/>
                        </a:cubicBezTo>
                        <a:cubicBezTo>
                          <a:pt x="4576" y="104379"/>
                          <a:pt x="-135" y="146467"/>
                          <a:pt x="456" y="188655"/>
                        </a:cubicBezTo>
                        <a:cubicBezTo>
                          <a:pt x="552" y="199659"/>
                          <a:pt x="1212" y="210649"/>
                          <a:pt x="2442" y="221583"/>
                        </a:cubicBezTo>
                        <a:cubicBezTo>
                          <a:pt x="3094" y="230917"/>
                          <a:pt x="5089" y="240113"/>
                          <a:pt x="8361" y="248878"/>
                        </a:cubicBezTo>
                        <a:cubicBezTo>
                          <a:pt x="15792" y="266296"/>
                          <a:pt x="26865" y="282149"/>
                          <a:pt x="37012" y="298054"/>
                        </a:cubicBezTo>
                        <a:cubicBezTo>
                          <a:pt x="43014" y="307458"/>
                          <a:pt x="58063" y="298750"/>
                          <a:pt x="52022" y="289280"/>
                        </a:cubicBezTo>
                        <a:close/>
                      </a:path>
                    </a:pathLst>
                  </a:custGeom>
                  <a:solidFill>
                    <a:srgbClr val="211715"/>
                  </a:solidFill>
                  <a:ln w="43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00" name="Freeform: Shape 599">
                    <a:extLst>
                      <a:ext uri="{FF2B5EF4-FFF2-40B4-BE49-F238E27FC236}">
                        <a16:creationId xmlns:a16="http://schemas.microsoft.com/office/drawing/2014/main" id="{890E4FB1-F124-9896-BE27-D377CF887717}"/>
                      </a:ext>
                    </a:extLst>
                  </p:cNvPr>
                  <p:cNvSpPr/>
                  <p:nvPr/>
                </p:nvSpPr>
                <p:spPr>
                  <a:xfrm>
                    <a:off x="6007134" y="1935811"/>
                    <a:ext cx="221499" cy="108786"/>
                  </a:xfrm>
                  <a:custGeom>
                    <a:avLst/>
                    <a:gdLst>
                      <a:gd name="connsiteX0" fmla="*/ 185781 w 221499"/>
                      <a:gd name="connsiteY0" fmla="*/ 304 h 108786"/>
                      <a:gd name="connsiteX1" fmla="*/ 98085 w 221499"/>
                      <a:gd name="connsiteY1" fmla="*/ 24701 h 108786"/>
                      <a:gd name="connsiteX2" fmla="*/ 27424 w 221499"/>
                      <a:gd name="connsiteY2" fmla="*/ 56481 h 108786"/>
                      <a:gd name="connsiteX3" fmla="*/ 415 w 221499"/>
                      <a:gd name="connsiteY3" fmla="*/ 84137 h 108786"/>
                      <a:gd name="connsiteX4" fmla="*/ 45858 w 221499"/>
                      <a:gd name="connsiteY4" fmla="*/ 108147 h 108786"/>
                      <a:gd name="connsiteX5" fmla="*/ 145488 w 221499"/>
                      <a:gd name="connsiteY5" fmla="*/ 105405 h 108786"/>
                      <a:gd name="connsiteX6" fmla="*/ 198140 w 221499"/>
                      <a:gd name="connsiteY6" fmla="*/ 97518 h 108786"/>
                      <a:gd name="connsiteX7" fmla="*/ 217061 w 221499"/>
                      <a:gd name="connsiteY7" fmla="*/ 84959 h 108786"/>
                      <a:gd name="connsiteX8" fmla="*/ 221681 w 221499"/>
                      <a:gd name="connsiteY8" fmla="*/ 55447 h 108786"/>
                      <a:gd name="connsiteX9" fmla="*/ 204298 w 221499"/>
                      <a:gd name="connsiteY9" fmla="*/ 55447 h 108786"/>
                      <a:gd name="connsiteX10" fmla="*/ 202052 w 221499"/>
                      <a:gd name="connsiteY10" fmla="*/ 76185 h 108786"/>
                      <a:gd name="connsiteX11" fmla="*/ 189679 w 221499"/>
                      <a:gd name="connsiteY11" fmla="*/ 81608 h 108786"/>
                      <a:gd name="connsiteX12" fmla="*/ 149573 w 221499"/>
                      <a:gd name="connsiteY12" fmla="*/ 87618 h 108786"/>
                      <a:gd name="connsiteX13" fmla="*/ 58643 w 221499"/>
                      <a:gd name="connsiteY13" fmla="*/ 91203 h 108786"/>
                      <a:gd name="connsiteX14" fmla="*/ 38879 w 221499"/>
                      <a:gd name="connsiteY14" fmla="*/ 90365 h 108786"/>
                      <a:gd name="connsiteX15" fmla="*/ 28015 w 221499"/>
                      <a:gd name="connsiteY15" fmla="*/ 88783 h 108786"/>
                      <a:gd name="connsiteX16" fmla="*/ 17842 w 221499"/>
                      <a:gd name="connsiteY16" fmla="*/ 84289 h 108786"/>
                      <a:gd name="connsiteX17" fmla="*/ 25446 w 221499"/>
                      <a:gd name="connsiteY17" fmla="*/ 77979 h 108786"/>
                      <a:gd name="connsiteX18" fmla="*/ 42299 w 221499"/>
                      <a:gd name="connsiteY18" fmla="*/ 67984 h 108786"/>
                      <a:gd name="connsiteX19" fmla="*/ 102018 w 221499"/>
                      <a:gd name="connsiteY19" fmla="*/ 41723 h 108786"/>
                      <a:gd name="connsiteX20" fmla="*/ 190418 w 221499"/>
                      <a:gd name="connsiteY20" fmla="*/ 17066 h 108786"/>
                      <a:gd name="connsiteX21" fmla="*/ 196502 w 221499"/>
                      <a:gd name="connsiteY21" fmla="*/ 6375 h 108786"/>
                      <a:gd name="connsiteX22" fmla="*/ 185812 w 221499"/>
                      <a:gd name="connsiteY22" fmla="*/ 291 h 108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21499" h="108786">
                        <a:moveTo>
                          <a:pt x="185781" y="304"/>
                        </a:moveTo>
                        <a:cubicBezTo>
                          <a:pt x="155796" y="4528"/>
                          <a:pt x="126432" y="14341"/>
                          <a:pt x="98085" y="24701"/>
                        </a:cubicBezTo>
                        <a:cubicBezTo>
                          <a:pt x="73636" y="33184"/>
                          <a:pt x="49991" y="43818"/>
                          <a:pt x="27424" y="56481"/>
                        </a:cubicBezTo>
                        <a:cubicBezTo>
                          <a:pt x="16994" y="62565"/>
                          <a:pt x="324" y="69953"/>
                          <a:pt x="415" y="84137"/>
                        </a:cubicBezTo>
                        <a:cubicBezTo>
                          <a:pt x="554" y="105636"/>
                          <a:pt x="30301" y="107417"/>
                          <a:pt x="45858" y="108147"/>
                        </a:cubicBezTo>
                        <a:cubicBezTo>
                          <a:pt x="79090" y="109594"/>
                          <a:pt x="112387" y="108682"/>
                          <a:pt x="145488" y="105405"/>
                        </a:cubicBezTo>
                        <a:cubicBezTo>
                          <a:pt x="163192" y="103936"/>
                          <a:pt x="180784" y="101303"/>
                          <a:pt x="198140" y="97518"/>
                        </a:cubicBezTo>
                        <a:cubicBezTo>
                          <a:pt x="206267" y="95632"/>
                          <a:pt x="213111" y="92872"/>
                          <a:pt x="217061" y="84959"/>
                        </a:cubicBezTo>
                        <a:cubicBezTo>
                          <a:pt x="220973" y="75641"/>
                          <a:pt x="222554" y="65512"/>
                          <a:pt x="221681" y="55447"/>
                        </a:cubicBezTo>
                        <a:cubicBezTo>
                          <a:pt x="221359" y="44283"/>
                          <a:pt x="203977" y="44235"/>
                          <a:pt x="204298" y="55447"/>
                        </a:cubicBezTo>
                        <a:cubicBezTo>
                          <a:pt x="205041" y="62439"/>
                          <a:pt x="204272" y="69514"/>
                          <a:pt x="202052" y="76185"/>
                        </a:cubicBezTo>
                        <a:cubicBezTo>
                          <a:pt x="200044" y="80743"/>
                          <a:pt x="194129" y="80656"/>
                          <a:pt x="189679" y="81608"/>
                        </a:cubicBezTo>
                        <a:cubicBezTo>
                          <a:pt x="176429" y="84333"/>
                          <a:pt x="163040" y="86341"/>
                          <a:pt x="149573" y="87618"/>
                        </a:cubicBezTo>
                        <a:cubicBezTo>
                          <a:pt x="119366" y="90699"/>
                          <a:pt x="88998" y="91899"/>
                          <a:pt x="58643" y="91203"/>
                        </a:cubicBezTo>
                        <a:cubicBezTo>
                          <a:pt x="52055" y="91056"/>
                          <a:pt x="45454" y="90843"/>
                          <a:pt x="38879" y="90365"/>
                        </a:cubicBezTo>
                        <a:cubicBezTo>
                          <a:pt x="35220" y="90143"/>
                          <a:pt x="31587" y="89613"/>
                          <a:pt x="28015" y="88783"/>
                        </a:cubicBezTo>
                        <a:cubicBezTo>
                          <a:pt x="25794" y="88240"/>
                          <a:pt x="18559" y="86927"/>
                          <a:pt x="17842" y="84289"/>
                        </a:cubicBezTo>
                        <a:cubicBezTo>
                          <a:pt x="17290" y="82251"/>
                          <a:pt x="23647" y="79127"/>
                          <a:pt x="25446" y="77979"/>
                        </a:cubicBezTo>
                        <a:cubicBezTo>
                          <a:pt x="30961" y="74481"/>
                          <a:pt x="36632" y="71226"/>
                          <a:pt x="42299" y="67984"/>
                        </a:cubicBezTo>
                        <a:cubicBezTo>
                          <a:pt x="61433" y="57572"/>
                          <a:pt x="81410" y="48789"/>
                          <a:pt x="102018" y="41723"/>
                        </a:cubicBezTo>
                        <a:cubicBezTo>
                          <a:pt x="130582" y="31250"/>
                          <a:pt x="160189" y="21325"/>
                          <a:pt x="190418" y="17066"/>
                        </a:cubicBezTo>
                        <a:cubicBezTo>
                          <a:pt x="195033" y="15771"/>
                          <a:pt x="197745" y="11004"/>
                          <a:pt x="196502" y="6375"/>
                        </a:cubicBezTo>
                        <a:cubicBezTo>
                          <a:pt x="195129" y="1821"/>
                          <a:pt x="190427" y="-856"/>
                          <a:pt x="185812" y="291"/>
                        </a:cubicBezTo>
                        <a:close/>
                      </a:path>
                    </a:pathLst>
                  </a:custGeom>
                  <a:solidFill>
                    <a:srgbClr val="211715"/>
                  </a:solidFill>
                  <a:ln w="43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01" name="Freeform: Shape 600">
                    <a:extLst>
                      <a:ext uri="{FF2B5EF4-FFF2-40B4-BE49-F238E27FC236}">
                        <a16:creationId xmlns:a16="http://schemas.microsoft.com/office/drawing/2014/main" id="{23422AA4-CF10-CC29-E33B-F8E8E2A30C45}"/>
                      </a:ext>
                    </a:extLst>
                  </p:cNvPr>
                  <p:cNvSpPr/>
                  <p:nvPr/>
                </p:nvSpPr>
                <p:spPr>
                  <a:xfrm>
                    <a:off x="6196446" y="1916413"/>
                    <a:ext cx="69574" cy="84455"/>
                  </a:xfrm>
                  <a:custGeom>
                    <a:avLst/>
                    <a:gdLst>
                      <a:gd name="connsiteX0" fmla="*/ 18138 w 69574"/>
                      <a:gd name="connsiteY0" fmla="*/ 1962 h 84455"/>
                      <a:gd name="connsiteX1" fmla="*/ 9156 w 69574"/>
                      <a:gd name="connsiteY1" fmla="*/ 7146 h 84455"/>
                      <a:gd name="connsiteX2" fmla="*/ 403 w 69574"/>
                      <a:gd name="connsiteY2" fmla="*/ 26876 h 84455"/>
                      <a:gd name="connsiteX3" fmla="*/ 30680 w 69574"/>
                      <a:gd name="connsiteY3" fmla="*/ 79754 h 84455"/>
                      <a:gd name="connsiteX4" fmla="*/ 52465 w 69574"/>
                      <a:gd name="connsiteY4" fmla="*/ 82705 h 84455"/>
                      <a:gd name="connsiteX5" fmla="*/ 61482 w 69574"/>
                      <a:gd name="connsiteY5" fmla="*/ 77490 h 84455"/>
                      <a:gd name="connsiteX6" fmla="*/ 69978 w 69574"/>
                      <a:gd name="connsiteY6" fmla="*/ 56631 h 84455"/>
                      <a:gd name="connsiteX7" fmla="*/ 39697 w 69574"/>
                      <a:gd name="connsiteY7" fmla="*/ 4404 h 84455"/>
                      <a:gd name="connsiteX8" fmla="*/ 18138 w 69574"/>
                      <a:gd name="connsiteY8" fmla="*/ 1962 h 844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9574" h="84455">
                        <a:moveTo>
                          <a:pt x="18138" y="1962"/>
                        </a:moveTo>
                        <a:lnTo>
                          <a:pt x="9156" y="7146"/>
                        </a:lnTo>
                        <a:cubicBezTo>
                          <a:pt x="3628" y="10336"/>
                          <a:pt x="403" y="17315"/>
                          <a:pt x="403" y="26876"/>
                        </a:cubicBezTo>
                        <a:cubicBezTo>
                          <a:pt x="877" y="48496"/>
                          <a:pt x="12271" y="68403"/>
                          <a:pt x="30680" y="79754"/>
                        </a:cubicBezTo>
                        <a:cubicBezTo>
                          <a:pt x="39710" y="84969"/>
                          <a:pt x="47194" y="85747"/>
                          <a:pt x="52465" y="82705"/>
                        </a:cubicBezTo>
                        <a:lnTo>
                          <a:pt x="61482" y="77490"/>
                        </a:lnTo>
                        <a:cubicBezTo>
                          <a:pt x="66901" y="74361"/>
                          <a:pt x="69978" y="67186"/>
                          <a:pt x="69978" y="56631"/>
                        </a:cubicBezTo>
                        <a:cubicBezTo>
                          <a:pt x="69026" y="35319"/>
                          <a:pt x="57719" y="15816"/>
                          <a:pt x="39697" y="4404"/>
                        </a:cubicBezTo>
                        <a:cubicBezTo>
                          <a:pt x="30915" y="-659"/>
                          <a:pt x="23479" y="-1124"/>
                          <a:pt x="18138" y="196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3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02" name="Freeform: Shape 601">
                    <a:extLst>
                      <a:ext uri="{FF2B5EF4-FFF2-40B4-BE49-F238E27FC236}">
                        <a16:creationId xmlns:a16="http://schemas.microsoft.com/office/drawing/2014/main" id="{5515C212-BA03-5DD5-96E1-814957FB349C}"/>
                      </a:ext>
                    </a:extLst>
                  </p:cNvPr>
                  <p:cNvSpPr/>
                  <p:nvPr/>
                </p:nvSpPr>
                <p:spPr>
                  <a:xfrm>
                    <a:off x="6187806" y="1907645"/>
                    <a:ext cx="86895" cy="101779"/>
                  </a:xfrm>
                  <a:custGeom>
                    <a:avLst/>
                    <a:gdLst>
                      <a:gd name="connsiteX0" fmla="*/ 22393 w 86895"/>
                      <a:gd name="connsiteY0" fmla="*/ 3226 h 101779"/>
                      <a:gd name="connsiteX1" fmla="*/ 7500 w 86895"/>
                      <a:gd name="connsiteY1" fmla="*/ 13403 h 101779"/>
                      <a:gd name="connsiteX2" fmla="*/ 982 w 86895"/>
                      <a:gd name="connsiteY2" fmla="*/ 44071 h 101779"/>
                      <a:gd name="connsiteX3" fmla="*/ 34917 w 86895"/>
                      <a:gd name="connsiteY3" fmla="*/ 96028 h 101779"/>
                      <a:gd name="connsiteX4" fmla="*/ 65472 w 86895"/>
                      <a:gd name="connsiteY4" fmla="*/ 98979 h 101779"/>
                      <a:gd name="connsiteX5" fmla="*/ 78861 w 86895"/>
                      <a:gd name="connsiteY5" fmla="*/ 90418 h 101779"/>
                      <a:gd name="connsiteX6" fmla="*/ 87239 w 86895"/>
                      <a:gd name="connsiteY6" fmla="*/ 63327 h 101779"/>
                      <a:gd name="connsiteX7" fmla="*/ 79052 w 86895"/>
                      <a:gd name="connsiteY7" fmla="*/ 34280 h 101779"/>
                      <a:gd name="connsiteX8" fmla="*/ 22376 w 86895"/>
                      <a:gd name="connsiteY8" fmla="*/ 3226 h 101779"/>
                      <a:gd name="connsiteX9" fmla="*/ 31149 w 86895"/>
                      <a:gd name="connsiteY9" fmla="*/ 18236 h 101779"/>
                      <a:gd name="connsiteX10" fmla="*/ 38103 w 86895"/>
                      <a:gd name="connsiteY10" fmla="*/ 18101 h 101779"/>
                      <a:gd name="connsiteX11" fmla="*/ 48641 w 86895"/>
                      <a:gd name="connsiteY11" fmla="*/ 23789 h 101779"/>
                      <a:gd name="connsiteX12" fmla="*/ 62334 w 86895"/>
                      <a:gd name="connsiteY12" fmla="*/ 39951 h 101779"/>
                      <a:gd name="connsiteX13" fmla="*/ 69609 w 86895"/>
                      <a:gd name="connsiteY13" fmla="*/ 60341 h 101779"/>
                      <a:gd name="connsiteX14" fmla="*/ 66858 w 86895"/>
                      <a:gd name="connsiteY14" fmla="*/ 77919 h 101779"/>
                      <a:gd name="connsiteX15" fmla="*/ 66550 w 86895"/>
                      <a:gd name="connsiteY15" fmla="*/ 78128 h 101779"/>
                      <a:gd name="connsiteX16" fmla="*/ 66046 w 86895"/>
                      <a:gd name="connsiteY16" fmla="*/ 78563 h 101779"/>
                      <a:gd name="connsiteX17" fmla="*/ 64742 w 86895"/>
                      <a:gd name="connsiteY17" fmla="*/ 79319 h 101779"/>
                      <a:gd name="connsiteX18" fmla="*/ 58341 w 86895"/>
                      <a:gd name="connsiteY18" fmla="*/ 83013 h 101779"/>
                      <a:gd name="connsiteX19" fmla="*/ 46316 w 86895"/>
                      <a:gd name="connsiteY19" fmla="*/ 82465 h 101779"/>
                      <a:gd name="connsiteX20" fmla="*/ 18995 w 86895"/>
                      <a:gd name="connsiteY20" fmla="*/ 46639 h 101779"/>
                      <a:gd name="connsiteX21" fmla="*/ 20524 w 86895"/>
                      <a:gd name="connsiteY21" fmla="*/ 24724 h 101779"/>
                      <a:gd name="connsiteX22" fmla="*/ 21667 w 86895"/>
                      <a:gd name="connsiteY22" fmla="*/ 23668 h 101779"/>
                      <a:gd name="connsiteX23" fmla="*/ 22206 w 86895"/>
                      <a:gd name="connsiteY23" fmla="*/ 23390 h 101779"/>
                      <a:gd name="connsiteX24" fmla="*/ 24322 w 86895"/>
                      <a:gd name="connsiteY24" fmla="*/ 22168 h 101779"/>
                      <a:gd name="connsiteX25" fmla="*/ 31115 w 86895"/>
                      <a:gd name="connsiteY25" fmla="*/ 18257 h 101779"/>
                      <a:gd name="connsiteX26" fmla="*/ 22393 w 86895"/>
                      <a:gd name="connsiteY26" fmla="*/ 3226 h 101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86895" h="101779">
                        <a:moveTo>
                          <a:pt x="22393" y="3226"/>
                        </a:moveTo>
                        <a:cubicBezTo>
                          <a:pt x="16878" y="5737"/>
                          <a:pt x="11842" y="9179"/>
                          <a:pt x="7500" y="13403"/>
                        </a:cubicBezTo>
                        <a:cubicBezTo>
                          <a:pt x="373" y="21938"/>
                          <a:pt x="-426" y="33467"/>
                          <a:pt x="982" y="44071"/>
                        </a:cubicBezTo>
                        <a:cubicBezTo>
                          <a:pt x="3863" y="65625"/>
                          <a:pt x="16339" y="84725"/>
                          <a:pt x="34917" y="96028"/>
                        </a:cubicBezTo>
                        <a:cubicBezTo>
                          <a:pt x="44274" y="101417"/>
                          <a:pt x="55455" y="104311"/>
                          <a:pt x="65472" y="98979"/>
                        </a:cubicBezTo>
                        <a:cubicBezTo>
                          <a:pt x="70309" y="96754"/>
                          <a:pt x="74811" y="93872"/>
                          <a:pt x="78861" y="90418"/>
                        </a:cubicBezTo>
                        <a:cubicBezTo>
                          <a:pt x="85814" y="83569"/>
                          <a:pt x="87674" y="72696"/>
                          <a:pt x="87239" y="63327"/>
                        </a:cubicBezTo>
                        <a:cubicBezTo>
                          <a:pt x="86622" y="53171"/>
                          <a:pt x="83832" y="43262"/>
                          <a:pt x="79052" y="34280"/>
                        </a:cubicBezTo>
                        <a:cubicBezTo>
                          <a:pt x="69492" y="15693"/>
                          <a:pt x="45030" y="-8808"/>
                          <a:pt x="22376" y="3226"/>
                        </a:cubicBezTo>
                        <a:cubicBezTo>
                          <a:pt x="12493" y="8475"/>
                          <a:pt x="21263" y="23485"/>
                          <a:pt x="31149" y="18236"/>
                        </a:cubicBezTo>
                        <a:cubicBezTo>
                          <a:pt x="33357" y="17262"/>
                          <a:pt x="35860" y="17214"/>
                          <a:pt x="38103" y="18101"/>
                        </a:cubicBezTo>
                        <a:cubicBezTo>
                          <a:pt x="41940" y="19326"/>
                          <a:pt x="45512" y="21256"/>
                          <a:pt x="48641" y="23789"/>
                        </a:cubicBezTo>
                        <a:cubicBezTo>
                          <a:pt x="54203" y="28248"/>
                          <a:pt x="58849" y="33732"/>
                          <a:pt x="62334" y="39951"/>
                        </a:cubicBezTo>
                        <a:cubicBezTo>
                          <a:pt x="66054" y="46213"/>
                          <a:pt x="68523" y="53140"/>
                          <a:pt x="69609" y="60341"/>
                        </a:cubicBezTo>
                        <a:cubicBezTo>
                          <a:pt x="70326" y="65604"/>
                          <a:pt x="70126" y="73717"/>
                          <a:pt x="66858" y="77919"/>
                        </a:cubicBezTo>
                        <a:cubicBezTo>
                          <a:pt x="67128" y="77572"/>
                          <a:pt x="67645" y="77050"/>
                          <a:pt x="66550" y="78128"/>
                        </a:cubicBezTo>
                        <a:cubicBezTo>
                          <a:pt x="64764" y="79914"/>
                          <a:pt x="67258" y="77759"/>
                          <a:pt x="66046" y="78563"/>
                        </a:cubicBezTo>
                        <a:cubicBezTo>
                          <a:pt x="65611" y="78832"/>
                          <a:pt x="65176" y="79067"/>
                          <a:pt x="64742" y="79319"/>
                        </a:cubicBezTo>
                        <a:cubicBezTo>
                          <a:pt x="62617" y="80566"/>
                          <a:pt x="60474" y="81783"/>
                          <a:pt x="58341" y="83013"/>
                        </a:cubicBezTo>
                        <a:cubicBezTo>
                          <a:pt x="54486" y="85242"/>
                          <a:pt x="51687" y="85059"/>
                          <a:pt x="46316" y="82465"/>
                        </a:cubicBezTo>
                        <a:cubicBezTo>
                          <a:pt x="32414" y="75086"/>
                          <a:pt x="22432" y="61997"/>
                          <a:pt x="18995" y="46639"/>
                        </a:cubicBezTo>
                        <a:cubicBezTo>
                          <a:pt x="17361" y="39886"/>
                          <a:pt x="16192" y="30291"/>
                          <a:pt x="20524" y="24724"/>
                        </a:cubicBezTo>
                        <a:cubicBezTo>
                          <a:pt x="19768" y="25693"/>
                          <a:pt x="21763" y="23594"/>
                          <a:pt x="21667" y="23668"/>
                        </a:cubicBezTo>
                        <a:cubicBezTo>
                          <a:pt x="21020" y="24185"/>
                          <a:pt x="21693" y="23711"/>
                          <a:pt x="22206" y="23390"/>
                        </a:cubicBezTo>
                        <a:cubicBezTo>
                          <a:pt x="22897" y="22955"/>
                          <a:pt x="23618" y="22573"/>
                          <a:pt x="24322" y="22168"/>
                        </a:cubicBezTo>
                        <a:lnTo>
                          <a:pt x="31115" y="18257"/>
                        </a:lnTo>
                        <a:cubicBezTo>
                          <a:pt x="40858" y="12643"/>
                          <a:pt x="32105" y="-2385"/>
                          <a:pt x="22393" y="3226"/>
                        </a:cubicBezTo>
                        <a:close/>
                      </a:path>
                    </a:pathLst>
                  </a:custGeom>
                  <a:solidFill>
                    <a:srgbClr val="211715"/>
                  </a:solidFill>
                  <a:ln w="43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F0AAC30E-9FAA-D76E-C279-31C924451BC3}"/>
                </a:ext>
              </a:extLst>
            </p:cNvPr>
            <p:cNvSpPr/>
            <p:nvPr/>
          </p:nvSpPr>
          <p:spPr>
            <a:xfrm>
              <a:off x="9502778" y="1479111"/>
              <a:ext cx="960952" cy="933658"/>
            </a:xfrm>
            <a:custGeom>
              <a:avLst/>
              <a:gdLst>
                <a:gd name="connsiteX0" fmla="*/ 184244 w 960952"/>
                <a:gd name="connsiteY0" fmla="*/ 837444 h 933658"/>
                <a:gd name="connsiteX1" fmla="*/ 467119 w 960952"/>
                <a:gd name="connsiteY1" fmla="*/ 933674 h 933658"/>
                <a:gd name="connsiteX2" fmla="*/ 467125 w 960952"/>
                <a:gd name="connsiteY2" fmla="*/ 933674 h 933658"/>
                <a:gd name="connsiteX3" fmla="*/ 529503 w 960952"/>
                <a:gd name="connsiteY3" fmla="*/ 929534 h 933658"/>
                <a:gd name="connsiteX4" fmla="*/ 838755 w 960952"/>
                <a:gd name="connsiteY4" fmla="*/ 750517 h 933658"/>
                <a:gd name="connsiteX5" fmla="*/ 928423 w 960952"/>
                <a:gd name="connsiteY5" fmla="*/ 544744 h 933658"/>
                <a:gd name="connsiteX6" fmla="*/ 908963 w 960952"/>
                <a:gd name="connsiteY6" fmla="*/ 517386 h 933658"/>
                <a:gd name="connsiteX7" fmla="*/ 846541 w 960952"/>
                <a:gd name="connsiteY7" fmla="*/ 506859 h 933658"/>
                <a:gd name="connsiteX8" fmla="*/ 828832 w 960952"/>
                <a:gd name="connsiteY8" fmla="*/ 510923 h 933658"/>
                <a:gd name="connsiteX9" fmla="*/ 819184 w 960952"/>
                <a:gd name="connsiteY9" fmla="*/ 526319 h 933658"/>
                <a:gd name="connsiteX10" fmla="*/ 750789 w 960952"/>
                <a:gd name="connsiteY10" fmla="*/ 683173 h 933658"/>
                <a:gd name="connsiteX11" fmla="*/ 514911 w 960952"/>
                <a:gd name="connsiteY11" fmla="*/ 819713 h 933658"/>
                <a:gd name="connsiteX12" fmla="*/ 467249 w 960952"/>
                <a:gd name="connsiteY12" fmla="*/ 822878 h 933658"/>
                <a:gd name="connsiteX13" fmla="*/ 251578 w 960952"/>
                <a:gd name="connsiteY13" fmla="*/ 749472 h 933658"/>
                <a:gd name="connsiteX14" fmla="*/ 115042 w 960952"/>
                <a:gd name="connsiteY14" fmla="*/ 513601 h 933658"/>
                <a:gd name="connsiteX15" fmla="*/ 185275 w 960952"/>
                <a:gd name="connsiteY15" fmla="*/ 250271 h 933658"/>
                <a:gd name="connsiteX16" fmla="*/ 468467 w 960952"/>
                <a:gd name="connsiteY16" fmla="*/ 110781 h 933658"/>
                <a:gd name="connsiteX17" fmla="*/ 684480 w 960952"/>
                <a:gd name="connsiteY17" fmla="*/ 183968 h 933658"/>
                <a:gd name="connsiteX18" fmla="*/ 740271 w 960952"/>
                <a:gd name="connsiteY18" fmla="*/ 236999 h 933658"/>
                <a:gd name="connsiteX19" fmla="*/ 623366 w 960952"/>
                <a:gd name="connsiteY19" fmla="*/ 216361 h 933658"/>
                <a:gd name="connsiteX20" fmla="*/ 605627 w 960952"/>
                <a:gd name="connsiteY20" fmla="*/ 220289 h 933658"/>
                <a:gd name="connsiteX21" fmla="*/ 595863 w 960952"/>
                <a:gd name="connsiteY21" fmla="*/ 235612 h 933658"/>
                <a:gd name="connsiteX22" fmla="*/ 584857 w 960952"/>
                <a:gd name="connsiteY22" fmla="*/ 297952 h 933658"/>
                <a:gd name="connsiteX23" fmla="*/ 604105 w 960952"/>
                <a:gd name="connsiteY23" fmla="*/ 325455 h 933658"/>
                <a:gd name="connsiteX24" fmla="*/ 884641 w 960952"/>
                <a:gd name="connsiteY24" fmla="*/ 374982 h 933658"/>
                <a:gd name="connsiteX25" fmla="*/ 888769 w 960952"/>
                <a:gd name="connsiteY25" fmla="*/ 375343 h 933658"/>
                <a:gd name="connsiteX26" fmla="*/ 902383 w 960952"/>
                <a:gd name="connsiteY26" fmla="*/ 371054 h 933658"/>
                <a:gd name="connsiteX27" fmla="*/ 912144 w 960952"/>
                <a:gd name="connsiteY27" fmla="*/ 355731 h 933658"/>
                <a:gd name="connsiteX28" fmla="*/ 961668 w 960952"/>
                <a:gd name="connsiteY28" fmla="*/ 75194 h 933658"/>
                <a:gd name="connsiteX29" fmla="*/ 942420 w 960952"/>
                <a:gd name="connsiteY29" fmla="*/ 47688 h 933658"/>
                <a:gd name="connsiteX30" fmla="*/ 880080 w 960952"/>
                <a:gd name="connsiteY30" fmla="*/ 36682 h 933658"/>
                <a:gd name="connsiteX31" fmla="*/ 852577 w 960952"/>
                <a:gd name="connsiteY31" fmla="*/ 55934 h 933658"/>
                <a:gd name="connsiteX32" fmla="*/ 831734 w 960952"/>
                <a:gd name="connsiteY32" fmla="*/ 173998 h 933658"/>
                <a:gd name="connsiteX33" fmla="*/ 751818 w 960952"/>
                <a:gd name="connsiteY33" fmla="*/ 95999 h 933658"/>
                <a:gd name="connsiteX34" fmla="*/ 468543 w 960952"/>
                <a:gd name="connsiteY34" fmla="*/ 16 h 933658"/>
                <a:gd name="connsiteX35" fmla="*/ 97310 w 960952"/>
                <a:gd name="connsiteY35" fmla="*/ 182927 h 933658"/>
                <a:gd name="connsiteX36" fmla="*/ 5226 w 960952"/>
                <a:gd name="connsiteY36" fmla="*/ 528189 h 933658"/>
                <a:gd name="connsiteX37" fmla="*/ 184244 w 960952"/>
                <a:gd name="connsiteY37" fmla="*/ 837444 h 93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60952" h="933658">
                  <a:moveTo>
                    <a:pt x="184244" y="837444"/>
                  </a:moveTo>
                  <a:cubicBezTo>
                    <a:pt x="266483" y="900404"/>
                    <a:pt x="364305" y="933678"/>
                    <a:pt x="467119" y="933674"/>
                  </a:cubicBezTo>
                  <a:lnTo>
                    <a:pt x="467125" y="933674"/>
                  </a:lnTo>
                  <a:cubicBezTo>
                    <a:pt x="487842" y="933674"/>
                    <a:pt x="508831" y="932282"/>
                    <a:pt x="529503" y="929534"/>
                  </a:cubicBezTo>
                  <a:cubicBezTo>
                    <a:pt x="653122" y="913116"/>
                    <a:pt x="762953" y="849542"/>
                    <a:pt x="838755" y="750517"/>
                  </a:cubicBezTo>
                  <a:cubicBezTo>
                    <a:pt x="884876" y="690273"/>
                    <a:pt x="915882" y="619118"/>
                    <a:pt x="928423" y="544744"/>
                  </a:cubicBezTo>
                  <a:cubicBezTo>
                    <a:pt x="930604" y="531817"/>
                    <a:pt x="921890" y="519567"/>
                    <a:pt x="908963" y="517386"/>
                  </a:cubicBezTo>
                  <a:lnTo>
                    <a:pt x="846541" y="506859"/>
                  </a:lnTo>
                  <a:cubicBezTo>
                    <a:pt x="840325" y="505814"/>
                    <a:pt x="833963" y="507274"/>
                    <a:pt x="828832" y="510923"/>
                  </a:cubicBezTo>
                  <a:cubicBezTo>
                    <a:pt x="823701" y="514573"/>
                    <a:pt x="820232" y="520109"/>
                    <a:pt x="819184" y="526319"/>
                  </a:cubicBezTo>
                  <a:cubicBezTo>
                    <a:pt x="809628" y="582964"/>
                    <a:pt x="785980" y="637204"/>
                    <a:pt x="750789" y="683173"/>
                  </a:cubicBezTo>
                  <a:cubicBezTo>
                    <a:pt x="692973" y="758699"/>
                    <a:pt x="609207" y="807191"/>
                    <a:pt x="514911" y="819713"/>
                  </a:cubicBezTo>
                  <a:cubicBezTo>
                    <a:pt x="499104" y="821814"/>
                    <a:pt x="483066" y="822878"/>
                    <a:pt x="467249" y="822878"/>
                  </a:cubicBezTo>
                  <a:cubicBezTo>
                    <a:pt x="388887" y="822878"/>
                    <a:pt x="314313" y="797496"/>
                    <a:pt x="251578" y="749472"/>
                  </a:cubicBezTo>
                  <a:cubicBezTo>
                    <a:pt x="176055" y="691656"/>
                    <a:pt x="127563" y="607891"/>
                    <a:pt x="115042" y="513601"/>
                  </a:cubicBezTo>
                  <a:cubicBezTo>
                    <a:pt x="102517" y="419317"/>
                    <a:pt x="127462" y="325797"/>
                    <a:pt x="185275" y="250271"/>
                  </a:cubicBezTo>
                  <a:cubicBezTo>
                    <a:pt x="253142" y="161621"/>
                    <a:pt x="356361" y="110781"/>
                    <a:pt x="468467" y="110781"/>
                  </a:cubicBezTo>
                  <a:cubicBezTo>
                    <a:pt x="547238" y="110781"/>
                    <a:pt x="621932" y="136090"/>
                    <a:pt x="684480" y="183968"/>
                  </a:cubicBezTo>
                  <a:cubicBezTo>
                    <a:pt x="705213" y="199839"/>
                    <a:pt x="723824" y="217567"/>
                    <a:pt x="740271" y="236999"/>
                  </a:cubicBezTo>
                  <a:lnTo>
                    <a:pt x="623366" y="216361"/>
                  </a:lnTo>
                  <a:cubicBezTo>
                    <a:pt x="617174" y="215263"/>
                    <a:pt x="610790" y="216681"/>
                    <a:pt x="605627" y="220289"/>
                  </a:cubicBezTo>
                  <a:cubicBezTo>
                    <a:pt x="600465" y="223901"/>
                    <a:pt x="596958" y="229412"/>
                    <a:pt x="595863" y="235612"/>
                  </a:cubicBezTo>
                  <a:lnTo>
                    <a:pt x="584857" y="297952"/>
                  </a:lnTo>
                  <a:cubicBezTo>
                    <a:pt x="582578" y="310863"/>
                    <a:pt x="591197" y="323176"/>
                    <a:pt x="604105" y="325455"/>
                  </a:cubicBezTo>
                  <a:lnTo>
                    <a:pt x="884641" y="374982"/>
                  </a:lnTo>
                  <a:cubicBezTo>
                    <a:pt x="886015" y="375225"/>
                    <a:pt x="887392" y="375343"/>
                    <a:pt x="888769" y="375343"/>
                  </a:cubicBezTo>
                  <a:cubicBezTo>
                    <a:pt x="893605" y="375343"/>
                    <a:pt x="898363" y="373864"/>
                    <a:pt x="902383" y="371054"/>
                  </a:cubicBezTo>
                  <a:cubicBezTo>
                    <a:pt x="907542" y="367442"/>
                    <a:pt x="911052" y="361931"/>
                    <a:pt x="912144" y="355731"/>
                  </a:cubicBezTo>
                  <a:lnTo>
                    <a:pt x="961668" y="75194"/>
                  </a:lnTo>
                  <a:cubicBezTo>
                    <a:pt x="963950" y="62283"/>
                    <a:pt x="955331" y="49970"/>
                    <a:pt x="942420" y="47688"/>
                  </a:cubicBezTo>
                  <a:lnTo>
                    <a:pt x="880080" y="36682"/>
                  </a:lnTo>
                  <a:cubicBezTo>
                    <a:pt x="867150" y="34394"/>
                    <a:pt x="854853" y="43022"/>
                    <a:pt x="852577" y="55934"/>
                  </a:cubicBezTo>
                  <a:lnTo>
                    <a:pt x="831734" y="173998"/>
                  </a:lnTo>
                  <a:cubicBezTo>
                    <a:pt x="808352" y="144997"/>
                    <a:pt x="781502" y="118723"/>
                    <a:pt x="751818" y="95999"/>
                  </a:cubicBezTo>
                  <a:cubicBezTo>
                    <a:pt x="669794" y="33207"/>
                    <a:pt x="571842" y="16"/>
                    <a:pt x="468543" y="16"/>
                  </a:cubicBezTo>
                  <a:cubicBezTo>
                    <a:pt x="321603" y="16"/>
                    <a:pt x="186295" y="66686"/>
                    <a:pt x="97310" y="182927"/>
                  </a:cubicBezTo>
                  <a:cubicBezTo>
                    <a:pt x="21511" y="281955"/>
                    <a:pt x="-11192" y="404571"/>
                    <a:pt x="5226" y="528189"/>
                  </a:cubicBezTo>
                  <a:cubicBezTo>
                    <a:pt x="21648" y="651818"/>
                    <a:pt x="85225" y="761643"/>
                    <a:pt x="184244" y="837444"/>
                  </a:cubicBezTo>
                  <a:close/>
                </a:path>
              </a:pathLst>
            </a:custGeom>
            <a:solidFill>
              <a:srgbClr val="80350E"/>
            </a:solidFill>
            <a:ln w="31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4" name="Graphic 5">
              <a:extLst>
                <a:ext uri="{FF2B5EF4-FFF2-40B4-BE49-F238E27FC236}">
                  <a16:creationId xmlns:a16="http://schemas.microsoft.com/office/drawing/2014/main" id="{A065CAAE-73D1-5761-3A1C-48C1D1173004}"/>
                </a:ext>
              </a:extLst>
            </p:cNvPr>
            <p:cNvGrpSpPr/>
            <p:nvPr/>
          </p:nvGrpSpPr>
          <p:grpSpPr>
            <a:xfrm>
              <a:off x="1538600" y="1586118"/>
              <a:ext cx="1060168" cy="1333948"/>
              <a:chOff x="1538600" y="1586118"/>
              <a:chExt cx="1060168" cy="1333948"/>
            </a:xfrm>
          </p:grpSpPr>
          <p:sp>
            <p:nvSpPr>
              <p:cNvPr id="605" name="Freeform: Shape 604">
                <a:extLst>
                  <a:ext uri="{FF2B5EF4-FFF2-40B4-BE49-F238E27FC236}">
                    <a16:creationId xmlns:a16="http://schemas.microsoft.com/office/drawing/2014/main" id="{45C12D51-A091-3AAF-060E-8CF95E0D9328}"/>
                  </a:ext>
                </a:extLst>
              </p:cNvPr>
              <p:cNvSpPr/>
              <p:nvPr/>
            </p:nvSpPr>
            <p:spPr>
              <a:xfrm>
                <a:off x="1538600" y="2710285"/>
                <a:ext cx="1060168" cy="209782"/>
              </a:xfrm>
              <a:custGeom>
                <a:avLst/>
                <a:gdLst>
                  <a:gd name="connsiteX0" fmla="*/ -357 w 1060168"/>
                  <a:gd name="connsiteY0" fmla="*/ 206433 h 209782"/>
                  <a:gd name="connsiteX1" fmla="*/ -357 w 1060168"/>
                  <a:gd name="connsiteY1" fmla="*/ 33 h 209782"/>
                  <a:gd name="connsiteX2" fmla="*/ 87357 w 1060168"/>
                  <a:gd name="connsiteY2" fmla="*/ 33 h 209782"/>
                  <a:gd name="connsiteX3" fmla="*/ 135365 w 1060168"/>
                  <a:gd name="connsiteY3" fmla="*/ 5663 h 209782"/>
                  <a:gd name="connsiteX4" fmla="*/ 159439 w 1060168"/>
                  <a:gd name="connsiteY4" fmla="*/ 25374 h 209782"/>
                  <a:gd name="connsiteX5" fmla="*/ 168452 w 1060168"/>
                  <a:gd name="connsiteY5" fmla="*/ 57897 h 209782"/>
                  <a:gd name="connsiteX6" fmla="*/ 154797 w 1060168"/>
                  <a:gd name="connsiteY6" fmla="*/ 96336 h 209782"/>
                  <a:gd name="connsiteX7" fmla="*/ 113964 w 1060168"/>
                  <a:gd name="connsiteY7" fmla="*/ 115343 h 209782"/>
                  <a:gd name="connsiteX8" fmla="*/ 136215 w 1060168"/>
                  <a:gd name="connsiteY8" fmla="*/ 132659 h 209782"/>
                  <a:gd name="connsiteX9" fmla="*/ 160003 w 1060168"/>
                  <a:gd name="connsiteY9" fmla="*/ 166171 h 209782"/>
                  <a:gd name="connsiteX10" fmla="*/ 185204 w 1060168"/>
                  <a:gd name="connsiteY10" fmla="*/ 206433 h 209782"/>
                  <a:gd name="connsiteX11" fmla="*/ 135365 w 1060168"/>
                  <a:gd name="connsiteY11" fmla="*/ 206433 h 209782"/>
                  <a:gd name="connsiteX12" fmla="*/ 105237 w 1060168"/>
                  <a:gd name="connsiteY12" fmla="*/ 161521 h 209782"/>
                  <a:gd name="connsiteX13" fmla="*/ 83271 w 1060168"/>
                  <a:gd name="connsiteY13" fmla="*/ 131253 h 209782"/>
                  <a:gd name="connsiteX14" fmla="*/ 70744 w 1060168"/>
                  <a:gd name="connsiteY14" fmla="*/ 122665 h 209782"/>
                  <a:gd name="connsiteX15" fmla="*/ 49767 w 1060168"/>
                  <a:gd name="connsiteY15" fmla="*/ 120271 h 209782"/>
                  <a:gd name="connsiteX16" fmla="*/ 41318 w 1060168"/>
                  <a:gd name="connsiteY16" fmla="*/ 120271 h 209782"/>
                  <a:gd name="connsiteX17" fmla="*/ 41318 w 1060168"/>
                  <a:gd name="connsiteY17" fmla="*/ 206433 h 209782"/>
                  <a:gd name="connsiteX18" fmla="*/ 41318 w 1060168"/>
                  <a:gd name="connsiteY18" fmla="*/ 87323 h 209782"/>
                  <a:gd name="connsiteX19" fmla="*/ 72150 w 1060168"/>
                  <a:gd name="connsiteY19" fmla="*/ 87323 h 209782"/>
                  <a:gd name="connsiteX20" fmla="*/ 109600 w 1060168"/>
                  <a:gd name="connsiteY20" fmla="*/ 84790 h 209782"/>
                  <a:gd name="connsiteX21" fmla="*/ 121286 w 1060168"/>
                  <a:gd name="connsiteY21" fmla="*/ 76062 h 209782"/>
                  <a:gd name="connsiteX22" fmla="*/ 125510 w 1060168"/>
                  <a:gd name="connsiteY22" fmla="*/ 60577 h 209782"/>
                  <a:gd name="connsiteX23" fmla="*/ 119880 w 1060168"/>
                  <a:gd name="connsiteY23" fmla="*/ 43825 h 209782"/>
                  <a:gd name="connsiteX24" fmla="*/ 104256 w 1060168"/>
                  <a:gd name="connsiteY24" fmla="*/ 35653 h 209782"/>
                  <a:gd name="connsiteX25" fmla="*/ 73841 w 1060168"/>
                  <a:gd name="connsiteY25" fmla="*/ 34951 h 209782"/>
                  <a:gd name="connsiteX26" fmla="*/ 41318 w 1060168"/>
                  <a:gd name="connsiteY26" fmla="*/ 34951 h 209782"/>
                  <a:gd name="connsiteX27" fmla="*/ 292181 w 1060168"/>
                  <a:gd name="connsiteY27" fmla="*/ 158849 h 209782"/>
                  <a:gd name="connsiteX28" fmla="*/ 331609 w 1060168"/>
                  <a:gd name="connsiteY28" fmla="*/ 165460 h 209782"/>
                  <a:gd name="connsiteX29" fmla="*/ 307527 w 1060168"/>
                  <a:gd name="connsiteY29" fmla="*/ 198547 h 209782"/>
                  <a:gd name="connsiteX30" fmla="*/ 266562 w 1060168"/>
                  <a:gd name="connsiteY30" fmla="*/ 209816 h 209782"/>
                  <a:gd name="connsiteX31" fmla="*/ 208838 w 1060168"/>
                  <a:gd name="connsiteY31" fmla="*/ 184328 h 209782"/>
                  <a:gd name="connsiteX32" fmla="*/ 194055 w 1060168"/>
                  <a:gd name="connsiteY32" fmla="*/ 132798 h 209782"/>
                  <a:gd name="connsiteX33" fmla="*/ 213480 w 1060168"/>
                  <a:gd name="connsiteY33" fmla="*/ 74656 h 209782"/>
                  <a:gd name="connsiteX34" fmla="*/ 262616 w 1060168"/>
                  <a:gd name="connsiteY34" fmla="*/ 53533 h 209782"/>
                  <a:gd name="connsiteX35" fmla="*/ 315274 w 1060168"/>
                  <a:gd name="connsiteY35" fmla="*/ 75637 h 209782"/>
                  <a:gd name="connsiteX36" fmla="*/ 333717 w 1060168"/>
                  <a:gd name="connsiteY36" fmla="*/ 143078 h 209782"/>
                  <a:gd name="connsiteX37" fmla="*/ 234603 w 1060168"/>
                  <a:gd name="connsiteY37" fmla="*/ 143078 h 209782"/>
                  <a:gd name="connsiteX38" fmla="*/ 244172 w 1060168"/>
                  <a:gd name="connsiteY38" fmla="*/ 170534 h 209782"/>
                  <a:gd name="connsiteX39" fmla="*/ 266980 w 1060168"/>
                  <a:gd name="connsiteY39" fmla="*/ 180250 h 209782"/>
                  <a:gd name="connsiteX40" fmla="*/ 282612 w 1060168"/>
                  <a:gd name="connsiteY40" fmla="*/ 175176 h 209782"/>
                  <a:gd name="connsiteX41" fmla="*/ 292181 w 1060168"/>
                  <a:gd name="connsiteY41" fmla="*/ 158849 h 209782"/>
                  <a:gd name="connsiteX42" fmla="*/ 294436 w 1060168"/>
                  <a:gd name="connsiteY42" fmla="*/ 118865 h 209782"/>
                  <a:gd name="connsiteX43" fmla="*/ 285570 w 1060168"/>
                  <a:gd name="connsiteY43" fmla="*/ 92814 h 209782"/>
                  <a:gd name="connsiteX44" fmla="*/ 265010 w 1060168"/>
                  <a:gd name="connsiteY44" fmla="*/ 83809 h 209782"/>
                  <a:gd name="connsiteX45" fmla="*/ 243609 w 1060168"/>
                  <a:gd name="connsiteY45" fmla="*/ 93239 h 209782"/>
                  <a:gd name="connsiteX46" fmla="*/ 235306 w 1060168"/>
                  <a:gd name="connsiteY46" fmla="*/ 118865 h 209782"/>
                  <a:gd name="connsiteX47" fmla="*/ 364109 w 1060168"/>
                  <a:gd name="connsiteY47" fmla="*/ 206433 h 209782"/>
                  <a:gd name="connsiteX48" fmla="*/ 364109 w 1060168"/>
                  <a:gd name="connsiteY48" fmla="*/ 33 h 209782"/>
                  <a:gd name="connsiteX49" fmla="*/ 403668 w 1060168"/>
                  <a:gd name="connsiteY49" fmla="*/ 33 h 209782"/>
                  <a:gd name="connsiteX50" fmla="*/ 403668 w 1060168"/>
                  <a:gd name="connsiteY50" fmla="*/ 206433 h 209782"/>
                  <a:gd name="connsiteX51" fmla="*/ 442362 w 1060168"/>
                  <a:gd name="connsiteY51" fmla="*/ 36642 h 209782"/>
                  <a:gd name="connsiteX52" fmla="*/ 442362 w 1060168"/>
                  <a:gd name="connsiteY52" fmla="*/ 33 h 209782"/>
                  <a:gd name="connsiteX53" fmla="*/ 481921 w 1060168"/>
                  <a:gd name="connsiteY53" fmla="*/ 33 h 209782"/>
                  <a:gd name="connsiteX54" fmla="*/ 481921 w 1060168"/>
                  <a:gd name="connsiteY54" fmla="*/ 36642 h 209782"/>
                  <a:gd name="connsiteX55" fmla="*/ 442362 w 1060168"/>
                  <a:gd name="connsiteY55" fmla="*/ 206433 h 209782"/>
                  <a:gd name="connsiteX56" fmla="*/ 442362 w 1060168"/>
                  <a:gd name="connsiteY56" fmla="*/ 56916 h 209782"/>
                  <a:gd name="connsiteX57" fmla="*/ 481921 w 1060168"/>
                  <a:gd name="connsiteY57" fmla="*/ 56916 h 209782"/>
                  <a:gd name="connsiteX58" fmla="*/ 481921 w 1060168"/>
                  <a:gd name="connsiteY58" fmla="*/ 206433 h 209782"/>
                  <a:gd name="connsiteX59" fmla="*/ 550180 w 1060168"/>
                  <a:gd name="connsiteY59" fmla="*/ 102530 h 209782"/>
                  <a:gd name="connsiteX60" fmla="*/ 514282 w 1060168"/>
                  <a:gd name="connsiteY60" fmla="*/ 96058 h 209782"/>
                  <a:gd name="connsiteX61" fmla="*/ 535119 w 1060168"/>
                  <a:gd name="connsiteY61" fmla="*/ 63952 h 209782"/>
                  <a:gd name="connsiteX62" fmla="*/ 579042 w 1060168"/>
                  <a:gd name="connsiteY62" fmla="*/ 53533 h 209782"/>
                  <a:gd name="connsiteX63" fmla="*/ 618470 w 1060168"/>
                  <a:gd name="connsiteY63" fmla="*/ 59874 h 209782"/>
                  <a:gd name="connsiteX64" fmla="*/ 636628 w 1060168"/>
                  <a:gd name="connsiteY64" fmla="*/ 75784 h 209782"/>
                  <a:gd name="connsiteX65" fmla="*/ 641980 w 1060168"/>
                  <a:gd name="connsiteY65" fmla="*/ 111118 h 209782"/>
                  <a:gd name="connsiteX66" fmla="*/ 641555 w 1060168"/>
                  <a:gd name="connsiteY66" fmla="*/ 157296 h 209782"/>
                  <a:gd name="connsiteX67" fmla="*/ 643386 w 1060168"/>
                  <a:gd name="connsiteY67" fmla="*/ 186445 h 209782"/>
                  <a:gd name="connsiteX68" fmla="*/ 650568 w 1060168"/>
                  <a:gd name="connsiteY68" fmla="*/ 206433 h 209782"/>
                  <a:gd name="connsiteX69" fmla="*/ 611426 w 1060168"/>
                  <a:gd name="connsiteY69" fmla="*/ 206433 h 209782"/>
                  <a:gd name="connsiteX70" fmla="*/ 607626 w 1060168"/>
                  <a:gd name="connsiteY70" fmla="*/ 194747 h 209782"/>
                  <a:gd name="connsiteX71" fmla="*/ 606221 w 1060168"/>
                  <a:gd name="connsiteY71" fmla="*/ 190105 h 209782"/>
                  <a:gd name="connsiteX72" fmla="*/ 584533 w 1060168"/>
                  <a:gd name="connsiteY72" fmla="*/ 204888 h 209782"/>
                  <a:gd name="connsiteX73" fmla="*/ 559896 w 1060168"/>
                  <a:gd name="connsiteY73" fmla="*/ 209816 h 209782"/>
                  <a:gd name="connsiteX74" fmla="*/ 523434 w 1060168"/>
                  <a:gd name="connsiteY74" fmla="*/ 197280 h 209782"/>
                  <a:gd name="connsiteX75" fmla="*/ 510196 w 1060168"/>
                  <a:gd name="connsiteY75" fmla="*/ 165607 h 209782"/>
                  <a:gd name="connsiteX76" fmla="*/ 516251 w 1060168"/>
                  <a:gd name="connsiteY76" fmla="*/ 143078 h 209782"/>
                  <a:gd name="connsiteX77" fmla="*/ 533150 w 1060168"/>
                  <a:gd name="connsiteY77" fmla="*/ 127870 h 209782"/>
                  <a:gd name="connsiteX78" fmla="*/ 564684 w 1060168"/>
                  <a:gd name="connsiteY78" fmla="*/ 118579 h 209782"/>
                  <a:gd name="connsiteX79" fmla="*/ 603124 w 1060168"/>
                  <a:gd name="connsiteY79" fmla="*/ 108863 h 209782"/>
                  <a:gd name="connsiteX80" fmla="*/ 603124 w 1060168"/>
                  <a:gd name="connsiteY80" fmla="*/ 104924 h 209782"/>
                  <a:gd name="connsiteX81" fmla="*/ 597486 w 1060168"/>
                  <a:gd name="connsiteY81" fmla="*/ 88736 h 209782"/>
                  <a:gd name="connsiteX82" fmla="*/ 576231 w 1060168"/>
                  <a:gd name="connsiteY82" fmla="*/ 83809 h 209782"/>
                  <a:gd name="connsiteX83" fmla="*/ 559757 w 1060168"/>
                  <a:gd name="connsiteY83" fmla="*/ 88026 h 209782"/>
                  <a:gd name="connsiteX84" fmla="*/ 550180 w 1060168"/>
                  <a:gd name="connsiteY84" fmla="*/ 102530 h 209782"/>
                  <a:gd name="connsiteX85" fmla="*/ 603124 w 1060168"/>
                  <a:gd name="connsiteY85" fmla="*/ 134628 h 209782"/>
                  <a:gd name="connsiteX86" fmla="*/ 579042 w 1060168"/>
                  <a:gd name="connsiteY86" fmla="*/ 140684 h 209782"/>
                  <a:gd name="connsiteX87" fmla="*/ 557502 w 1060168"/>
                  <a:gd name="connsiteY87" fmla="*/ 147580 h 209782"/>
                  <a:gd name="connsiteX88" fmla="*/ 549763 w 1060168"/>
                  <a:gd name="connsiteY88" fmla="*/ 161521 h 209782"/>
                  <a:gd name="connsiteX89" fmla="*/ 555957 w 1060168"/>
                  <a:gd name="connsiteY89" fmla="*/ 175879 h 209782"/>
                  <a:gd name="connsiteX90" fmla="*/ 571720 w 1060168"/>
                  <a:gd name="connsiteY90" fmla="*/ 181934 h 209782"/>
                  <a:gd name="connsiteX91" fmla="*/ 592141 w 1060168"/>
                  <a:gd name="connsiteY91" fmla="*/ 174898 h 209782"/>
                  <a:gd name="connsiteX92" fmla="*/ 601571 w 1060168"/>
                  <a:gd name="connsiteY92" fmla="*/ 161807 h 209782"/>
                  <a:gd name="connsiteX93" fmla="*/ 603124 w 1060168"/>
                  <a:gd name="connsiteY93" fmla="*/ 142514 h 209782"/>
                  <a:gd name="connsiteX94" fmla="*/ 677438 w 1060168"/>
                  <a:gd name="connsiteY94" fmla="*/ 206433 h 209782"/>
                  <a:gd name="connsiteX95" fmla="*/ 677438 w 1060168"/>
                  <a:gd name="connsiteY95" fmla="*/ 33 h 209782"/>
                  <a:gd name="connsiteX96" fmla="*/ 716997 w 1060168"/>
                  <a:gd name="connsiteY96" fmla="*/ 33 h 209782"/>
                  <a:gd name="connsiteX97" fmla="*/ 716997 w 1060168"/>
                  <a:gd name="connsiteY97" fmla="*/ 74371 h 209782"/>
                  <a:gd name="connsiteX98" fmla="*/ 760356 w 1060168"/>
                  <a:gd name="connsiteY98" fmla="*/ 53533 h 209782"/>
                  <a:gd name="connsiteX99" fmla="*/ 805553 w 1060168"/>
                  <a:gd name="connsiteY99" fmla="*/ 73390 h 209782"/>
                  <a:gd name="connsiteX100" fmla="*/ 823433 w 1060168"/>
                  <a:gd name="connsiteY100" fmla="*/ 130126 h 209782"/>
                  <a:gd name="connsiteX101" fmla="*/ 805128 w 1060168"/>
                  <a:gd name="connsiteY101" fmla="*/ 189117 h 209782"/>
                  <a:gd name="connsiteX102" fmla="*/ 760920 w 1060168"/>
                  <a:gd name="connsiteY102" fmla="*/ 209816 h 209782"/>
                  <a:gd name="connsiteX103" fmla="*/ 735579 w 1060168"/>
                  <a:gd name="connsiteY103" fmla="*/ 203475 h 209782"/>
                  <a:gd name="connsiteX104" fmla="*/ 714178 w 1060168"/>
                  <a:gd name="connsiteY104" fmla="*/ 184467 h 209782"/>
                  <a:gd name="connsiteX105" fmla="*/ 714178 w 1060168"/>
                  <a:gd name="connsiteY105" fmla="*/ 206433 h 209782"/>
                  <a:gd name="connsiteX106" fmla="*/ 716711 w 1060168"/>
                  <a:gd name="connsiteY106" fmla="*/ 128434 h 209782"/>
                  <a:gd name="connsiteX107" fmla="*/ 724033 w 1060168"/>
                  <a:gd name="connsiteY107" fmla="*/ 162788 h 209782"/>
                  <a:gd name="connsiteX108" fmla="*/ 751351 w 1060168"/>
                  <a:gd name="connsiteY108" fmla="*/ 178559 h 209782"/>
                  <a:gd name="connsiteX109" fmla="*/ 773594 w 1060168"/>
                  <a:gd name="connsiteY109" fmla="*/ 167437 h 209782"/>
                  <a:gd name="connsiteX110" fmla="*/ 782885 w 1060168"/>
                  <a:gd name="connsiteY110" fmla="*/ 132095 h 209782"/>
                  <a:gd name="connsiteX111" fmla="*/ 773594 w 1060168"/>
                  <a:gd name="connsiteY111" fmla="*/ 95208 h 209782"/>
                  <a:gd name="connsiteX112" fmla="*/ 749798 w 1060168"/>
                  <a:gd name="connsiteY112" fmla="*/ 83809 h 209782"/>
                  <a:gd name="connsiteX113" fmla="*/ 726149 w 1060168"/>
                  <a:gd name="connsiteY113" fmla="*/ 94930 h 209782"/>
                  <a:gd name="connsiteX114" fmla="*/ 716711 w 1060168"/>
                  <a:gd name="connsiteY114" fmla="*/ 128434 h 209782"/>
                  <a:gd name="connsiteX115" fmla="*/ 853400 w 1060168"/>
                  <a:gd name="connsiteY115" fmla="*/ 206433 h 209782"/>
                  <a:gd name="connsiteX116" fmla="*/ 853400 w 1060168"/>
                  <a:gd name="connsiteY116" fmla="*/ 33 h 209782"/>
                  <a:gd name="connsiteX117" fmla="*/ 892959 w 1060168"/>
                  <a:gd name="connsiteY117" fmla="*/ 33 h 209782"/>
                  <a:gd name="connsiteX118" fmla="*/ 892959 w 1060168"/>
                  <a:gd name="connsiteY118" fmla="*/ 206433 h 209782"/>
                  <a:gd name="connsiteX119" fmla="*/ 1018240 w 1060168"/>
                  <a:gd name="connsiteY119" fmla="*/ 158849 h 209782"/>
                  <a:gd name="connsiteX120" fmla="*/ 1057660 w 1060168"/>
                  <a:gd name="connsiteY120" fmla="*/ 165460 h 209782"/>
                  <a:gd name="connsiteX121" fmla="*/ 1033586 w 1060168"/>
                  <a:gd name="connsiteY121" fmla="*/ 198547 h 209782"/>
                  <a:gd name="connsiteX122" fmla="*/ 992621 w 1060168"/>
                  <a:gd name="connsiteY122" fmla="*/ 209816 h 209782"/>
                  <a:gd name="connsiteX123" fmla="*/ 934897 w 1060168"/>
                  <a:gd name="connsiteY123" fmla="*/ 184328 h 209782"/>
                  <a:gd name="connsiteX124" fmla="*/ 920114 w 1060168"/>
                  <a:gd name="connsiteY124" fmla="*/ 132798 h 209782"/>
                  <a:gd name="connsiteX125" fmla="*/ 939538 w 1060168"/>
                  <a:gd name="connsiteY125" fmla="*/ 74656 h 209782"/>
                  <a:gd name="connsiteX126" fmla="*/ 988675 w 1060168"/>
                  <a:gd name="connsiteY126" fmla="*/ 53533 h 209782"/>
                  <a:gd name="connsiteX127" fmla="*/ 1041332 w 1060168"/>
                  <a:gd name="connsiteY127" fmla="*/ 75637 h 209782"/>
                  <a:gd name="connsiteX128" fmla="*/ 1059776 w 1060168"/>
                  <a:gd name="connsiteY128" fmla="*/ 143078 h 209782"/>
                  <a:gd name="connsiteX129" fmla="*/ 960662 w 1060168"/>
                  <a:gd name="connsiteY129" fmla="*/ 143078 h 209782"/>
                  <a:gd name="connsiteX130" fmla="*/ 970231 w 1060168"/>
                  <a:gd name="connsiteY130" fmla="*/ 170534 h 209782"/>
                  <a:gd name="connsiteX131" fmla="*/ 993038 w 1060168"/>
                  <a:gd name="connsiteY131" fmla="*/ 180250 h 209782"/>
                  <a:gd name="connsiteX132" fmla="*/ 1008670 w 1060168"/>
                  <a:gd name="connsiteY132" fmla="*/ 175176 h 209782"/>
                  <a:gd name="connsiteX133" fmla="*/ 1018240 w 1060168"/>
                  <a:gd name="connsiteY133" fmla="*/ 158849 h 209782"/>
                  <a:gd name="connsiteX134" fmla="*/ 1020495 w 1060168"/>
                  <a:gd name="connsiteY134" fmla="*/ 118865 h 209782"/>
                  <a:gd name="connsiteX135" fmla="*/ 1011628 w 1060168"/>
                  <a:gd name="connsiteY135" fmla="*/ 92814 h 209782"/>
                  <a:gd name="connsiteX136" fmla="*/ 991069 w 1060168"/>
                  <a:gd name="connsiteY136" fmla="*/ 83809 h 209782"/>
                  <a:gd name="connsiteX137" fmla="*/ 969667 w 1060168"/>
                  <a:gd name="connsiteY137" fmla="*/ 93239 h 209782"/>
                  <a:gd name="connsiteX138" fmla="*/ 961365 w 1060168"/>
                  <a:gd name="connsiteY138" fmla="*/ 118865 h 209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1060168" h="209782">
                    <a:moveTo>
                      <a:pt x="-357" y="206433"/>
                    </a:moveTo>
                    <a:lnTo>
                      <a:pt x="-357" y="33"/>
                    </a:lnTo>
                    <a:lnTo>
                      <a:pt x="87357" y="33"/>
                    </a:lnTo>
                    <a:cubicBezTo>
                      <a:pt x="109415" y="33"/>
                      <a:pt x="125418" y="1910"/>
                      <a:pt x="135365" y="5663"/>
                    </a:cubicBezTo>
                    <a:cubicBezTo>
                      <a:pt x="145414" y="9324"/>
                      <a:pt x="153438" y="15897"/>
                      <a:pt x="159439" y="25374"/>
                    </a:cubicBezTo>
                    <a:cubicBezTo>
                      <a:pt x="165448" y="34858"/>
                      <a:pt x="168452" y="45702"/>
                      <a:pt x="168452" y="57897"/>
                    </a:cubicBezTo>
                    <a:cubicBezTo>
                      <a:pt x="168452" y="73390"/>
                      <a:pt x="163903" y="86195"/>
                      <a:pt x="154797" y="96336"/>
                    </a:cubicBezTo>
                    <a:cubicBezTo>
                      <a:pt x="145691" y="106376"/>
                      <a:pt x="132083" y="112717"/>
                      <a:pt x="113964" y="115343"/>
                    </a:cubicBezTo>
                    <a:cubicBezTo>
                      <a:pt x="122977" y="120595"/>
                      <a:pt x="130392" y="126372"/>
                      <a:pt x="136215" y="132659"/>
                    </a:cubicBezTo>
                    <a:cubicBezTo>
                      <a:pt x="142123" y="138946"/>
                      <a:pt x="150055" y="150122"/>
                      <a:pt x="160003" y="166171"/>
                    </a:cubicBezTo>
                    <a:lnTo>
                      <a:pt x="185204" y="206433"/>
                    </a:lnTo>
                    <a:lnTo>
                      <a:pt x="135365" y="206433"/>
                    </a:lnTo>
                    <a:lnTo>
                      <a:pt x="105237" y="161521"/>
                    </a:lnTo>
                    <a:cubicBezTo>
                      <a:pt x="94540" y="145472"/>
                      <a:pt x="87218" y="135385"/>
                      <a:pt x="83271" y="131253"/>
                    </a:cubicBezTo>
                    <a:cubicBezTo>
                      <a:pt x="79332" y="127029"/>
                      <a:pt x="75154" y="124163"/>
                      <a:pt x="70744" y="122665"/>
                    </a:cubicBezTo>
                    <a:cubicBezTo>
                      <a:pt x="66334" y="121066"/>
                      <a:pt x="59337" y="120271"/>
                      <a:pt x="49767" y="120271"/>
                    </a:cubicBezTo>
                    <a:lnTo>
                      <a:pt x="41318" y="120271"/>
                    </a:lnTo>
                    <a:lnTo>
                      <a:pt x="41318" y="206433"/>
                    </a:lnTo>
                    <a:close/>
                    <a:moveTo>
                      <a:pt x="41318" y="87323"/>
                    </a:moveTo>
                    <a:lnTo>
                      <a:pt x="72150" y="87323"/>
                    </a:lnTo>
                    <a:cubicBezTo>
                      <a:pt x="92145" y="87323"/>
                      <a:pt x="104626" y="86481"/>
                      <a:pt x="109600" y="84790"/>
                    </a:cubicBezTo>
                    <a:cubicBezTo>
                      <a:pt x="114574" y="83098"/>
                      <a:pt x="118474" y="80194"/>
                      <a:pt x="121286" y="76062"/>
                    </a:cubicBezTo>
                    <a:cubicBezTo>
                      <a:pt x="124105" y="71930"/>
                      <a:pt x="125510" y="66771"/>
                      <a:pt x="125510" y="60577"/>
                    </a:cubicBezTo>
                    <a:cubicBezTo>
                      <a:pt x="125510" y="53626"/>
                      <a:pt x="123634" y="48042"/>
                      <a:pt x="119880" y="43825"/>
                    </a:cubicBezTo>
                    <a:cubicBezTo>
                      <a:pt x="116219" y="39500"/>
                      <a:pt x="111014" y="36781"/>
                      <a:pt x="104256" y="35653"/>
                    </a:cubicBezTo>
                    <a:cubicBezTo>
                      <a:pt x="100873" y="35182"/>
                      <a:pt x="90740" y="34951"/>
                      <a:pt x="73841" y="34951"/>
                    </a:cubicBezTo>
                    <a:lnTo>
                      <a:pt x="41318" y="34951"/>
                    </a:lnTo>
                    <a:close/>
                    <a:moveTo>
                      <a:pt x="292181" y="158849"/>
                    </a:moveTo>
                    <a:lnTo>
                      <a:pt x="331609" y="165460"/>
                    </a:lnTo>
                    <a:cubicBezTo>
                      <a:pt x="326534" y="179918"/>
                      <a:pt x="318510" y="190947"/>
                      <a:pt x="307527" y="198547"/>
                    </a:cubicBezTo>
                    <a:cubicBezTo>
                      <a:pt x="296645" y="206062"/>
                      <a:pt x="282982" y="209816"/>
                      <a:pt x="266562" y="209816"/>
                    </a:cubicBezTo>
                    <a:cubicBezTo>
                      <a:pt x="240558" y="209816"/>
                      <a:pt x="221319" y="201320"/>
                      <a:pt x="208838" y="184328"/>
                    </a:cubicBezTo>
                    <a:cubicBezTo>
                      <a:pt x="198983" y="170720"/>
                      <a:pt x="194055" y="153543"/>
                      <a:pt x="194055" y="132798"/>
                    </a:cubicBezTo>
                    <a:cubicBezTo>
                      <a:pt x="194055" y="108021"/>
                      <a:pt x="200528" y="88636"/>
                      <a:pt x="213480" y="74656"/>
                    </a:cubicBezTo>
                    <a:cubicBezTo>
                      <a:pt x="226432" y="60577"/>
                      <a:pt x="242813" y="53533"/>
                      <a:pt x="262616" y="53533"/>
                    </a:cubicBezTo>
                    <a:cubicBezTo>
                      <a:pt x="284867" y="53533"/>
                      <a:pt x="302414" y="60901"/>
                      <a:pt x="315274" y="75637"/>
                    </a:cubicBezTo>
                    <a:cubicBezTo>
                      <a:pt x="328133" y="90281"/>
                      <a:pt x="334281" y="112764"/>
                      <a:pt x="333717" y="143078"/>
                    </a:cubicBezTo>
                    <a:lnTo>
                      <a:pt x="234603" y="143078"/>
                    </a:lnTo>
                    <a:cubicBezTo>
                      <a:pt x="234881" y="154810"/>
                      <a:pt x="238071" y="163962"/>
                      <a:pt x="244172" y="170534"/>
                    </a:cubicBezTo>
                    <a:cubicBezTo>
                      <a:pt x="250274" y="177006"/>
                      <a:pt x="257881" y="180250"/>
                      <a:pt x="266980" y="180250"/>
                    </a:cubicBezTo>
                    <a:cubicBezTo>
                      <a:pt x="273181" y="180250"/>
                      <a:pt x="278387" y="178559"/>
                      <a:pt x="282612" y="175176"/>
                    </a:cubicBezTo>
                    <a:cubicBezTo>
                      <a:pt x="286836" y="171801"/>
                      <a:pt x="290026" y="166356"/>
                      <a:pt x="292181" y="158849"/>
                    </a:cubicBezTo>
                    <a:close/>
                    <a:moveTo>
                      <a:pt x="294436" y="118865"/>
                    </a:moveTo>
                    <a:cubicBezTo>
                      <a:pt x="294158" y="107411"/>
                      <a:pt x="291200" y="98730"/>
                      <a:pt x="285570" y="92814"/>
                    </a:cubicBezTo>
                    <a:cubicBezTo>
                      <a:pt x="279939" y="86805"/>
                      <a:pt x="273081" y="83809"/>
                      <a:pt x="265010" y="83809"/>
                    </a:cubicBezTo>
                    <a:cubicBezTo>
                      <a:pt x="256375" y="83809"/>
                      <a:pt x="249247" y="86952"/>
                      <a:pt x="243609" y="93239"/>
                    </a:cubicBezTo>
                    <a:cubicBezTo>
                      <a:pt x="237978" y="99526"/>
                      <a:pt x="235213" y="108068"/>
                      <a:pt x="235306" y="118865"/>
                    </a:cubicBezTo>
                    <a:close/>
                    <a:moveTo>
                      <a:pt x="364109" y="206433"/>
                    </a:moveTo>
                    <a:lnTo>
                      <a:pt x="364109" y="33"/>
                    </a:lnTo>
                    <a:lnTo>
                      <a:pt x="403668" y="33"/>
                    </a:lnTo>
                    <a:lnTo>
                      <a:pt x="403668" y="206433"/>
                    </a:lnTo>
                    <a:close/>
                    <a:moveTo>
                      <a:pt x="442362" y="36642"/>
                    </a:moveTo>
                    <a:lnTo>
                      <a:pt x="442362" y="33"/>
                    </a:lnTo>
                    <a:lnTo>
                      <a:pt x="481921" y="33"/>
                    </a:lnTo>
                    <a:lnTo>
                      <a:pt x="481921" y="36642"/>
                    </a:lnTo>
                    <a:close/>
                    <a:moveTo>
                      <a:pt x="442362" y="206433"/>
                    </a:moveTo>
                    <a:lnTo>
                      <a:pt x="442362" y="56916"/>
                    </a:lnTo>
                    <a:lnTo>
                      <a:pt x="481921" y="56916"/>
                    </a:lnTo>
                    <a:lnTo>
                      <a:pt x="481921" y="206433"/>
                    </a:lnTo>
                    <a:close/>
                    <a:moveTo>
                      <a:pt x="550180" y="102530"/>
                    </a:moveTo>
                    <a:lnTo>
                      <a:pt x="514282" y="96058"/>
                    </a:lnTo>
                    <a:cubicBezTo>
                      <a:pt x="518321" y="81600"/>
                      <a:pt x="525264" y="70903"/>
                      <a:pt x="535119" y="63952"/>
                    </a:cubicBezTo>
                    <a:cubicBezTo>
                      <a:pt x="544974" y="57009"/>
                      <a:pt x="559618" y="53533"/>
                      <a:pt x="579042" y="53533"/>
                    </a:cubicBezTo>
                    <a:cubicBezTo>
                      <a:pt x="596690" y="53533"/>
                      <a:pt x="609828" y="55649"/>
                      <a:pt x="618470" y="59874"/>
                    </a:cubicBezTo>
                    <a:cubicBezTo>
                      <a:pt x="627105" y="63998"/>
                      <a:pt x="633152" y="69304"/>
                      <a:pt x="636628" y="75784"/>
                    </a:cubicBezTo>
                    <a:cubicBezTo>
                      <a:pt x="640196" y="82163"/>
                      <a:pt x="641980" y="93942"/>
                      <a:pt x="641980" y="111118"/>
                    </a:cubicBezTo>
                    <a:lnTo>
                      <a:pt x="641555" y="157296"/>
                    </a:lnTo>
                    <a:cubicBezTo>
                      <a:pt x="641555" y="170442"/>
                      <a:pt x="642166" y="180150"/>
                      <a:pt x="643386" y="186445"/>
                    </a:cubicBezTo>
                    <a:cubicBezTo>
                      <a:pt x="644699" y="192639"/>
                      <a:pt x="647093" y="199304"/>
                      <a:pt x="650568" y="206433"/>
                    </a:cubicBezTo>
                    <a:lnTo>
                      <a:pt x="611426" y="206433"/>
                    </a:lnTo>
                    <a:cubicBezTo>
                      <a:pt x="610391" y="203807"/>
                      <a:pt x="609125" y="199914"/>
                      <a:pt x="607626" y="194747"/>
                    </a:cubicBezTo>
                    <a:cubicBezTo>
                      <a:pt x="606970" y="192399"/>
                      <a:pt x="606499" y="190854"/>
                      <a:pt x="606221" y="190105"/>
                    </a:cubicBezTo>
                    <a:cubicBezTo>
                      <a:pt x="599463" y="196670"/>
                      <a:pt x="592234" y="201598"/>
                      <a:pt x="584533" y="204888"/>
                    </a:cubicBezTo>
                    <a:cubicBezTo>
                      <a:pt x="576841" y="208170"/>
                      <a:pt x="568623" y="209816"/>
                      <a:pt x="559896" y="209816"/>
                    </a:cubicBezTo>
                    <a:cubicBezTo>
                      <a:pt x="544503" y="209816"/>
                      <a:pt x="532347" y="205637"/>
                      <a:pt x="523434" y="197280"/>
                    </a:cubicBezTo>
                    <a:cubicBezTo>
                      <a:pt x="514614" y="188931"/>
                      <a:pt x="510196" y="178374"/>
                      <a:pt x="510196" y="165607"/>
                    </a:cubicBezTo>
                    <a:cubicBezTo>
                      <a:pt x="510196" y="157157"/>
                      <a:pt x="512220" y="149650"/>
                      <a:pt x="516251" y="143078"/>
                    </a:cubicBezTo>
                    <a:cubicBezTo>
                      <a:pt x="520290" y="136412"/>
                      <a:pt x="525921" y="131346"/>
                      <a:pt x="533150" y="127870"/>
                    </a:cubicBezTo>
                    <a:cubicBezTo>
                      <a:pt x="540472" y="124310"/>
                      <a:pt x="550983" y="121205"/>
                      <a:pt x="564684" y="118579"/>
                    </a:cubicBezTo>
                    <a:cubicBezTo>
                      <a:pt x="583174" y="115111"/>
                      <a:pt x="595987" y="111868"/>
                      <a:pt x="603124" y="108863"/>
                    </a:cubicBezTo>
                    <a:lnTo>
                      <a:pt x="603124" y="104924"/>
                    </a:lnTo>
                    <a:cubicBezTo>
                      <a:pt x="603124" y="97324"/>
                      <a:pt x="601239" y="91926"/>
                      <a:pt x="597486" y="88736"/>
                    </a:cubicBezTo>
                    <a:cubicBezTo>
                      <a:pt x="593732" y="85446"/>
                      <a:pt x="586650" y="83809"/>
                      <a:pt x="576231" y="83809"/>
                    </a:cubicBezTo>
                    <a:cubicBezTo>
                      <a:pt x="569187" y="83809"/>
                      <a:pt x="563696" y="85214"/>
                      <a:pt x="559757" y="88026"/>
                    </a:cubicBezTo>
                    <a:cubicBezTo>
                      <a:pt x="555818" y="90752"/>
                      <a:pt x="552621" y="95587"/>
                      <a:pt x="550180" y="102530"/>
                    </a:cubicBezTo>
                    <a:close/>
                    <a:moveTo>
                      <a:pt x="603124" y="134628"/>
                    </a:moveTo>
                    <a:cubicBezTo>
                      <a:pt x="598049" y="136320"/>
                      <a:pt x="590025" y="138336"/>
                      <a:pt x="579042" y="140684"/>
                    </a:cubicBezTo>
                    <a:cubicBezTo>
                      <a:pt x="568060" y="143031"/>
                      <a:pt x="560884" y="145333"/>
                      <a:pt x="557502" y="147580"/>
                    </a:cubicBezTo>
                    <a:cubicBezTo>
                      <a:pt x="552343" y="151241"/>
                      <a:pt x="549763" y="155891"/>
                      <a:pt x="549763" y="161521"/>
                    </a:cubicBezTo>
                    <a:cubicBezTo>
                      <a:pt x="549763" y="167059"/>
                      <a:pt x="551825" y="171847"/>
                      <a:pt x="555957" y="175879"/>
                    </a:cubicBezTo>
                    <a:cubicBezTo>
                      <a:pt x="560089" y="179918"/>
                      <a:pt x="565341" y="181934"/>
                      <a:pt x="571720" y="181934"/>
                    </a:cubicBezTo>
                    <a:cubicBezTo>
                      <a:pt x="578857" y="181934"/>
                      <a:pt x="585661" y="179586"/>
                      <a:pt x="592141" y="174898"/>
                    </a:cubicBezTo>
                    <a:cubicBezTo>
                      <a:pt x="596922" y="171330"/>
                      <a:pt x="600073" y="166966"/>
                      <a:pt x="601571" y="161807"/>
                    </a:cubicBezTo>
                    <a:cubicBezTo>
                      <a:pt x="602606" y="158424"/>
                      <a:pt x="603124" y="151998"/>
                      <a:pt x="603124" y="142514"/>
                    </a:cubicBezTo>
                    <a:close/>
                    <a:moveTo>
                      <a:pt x="677438" y="206433"/>
                    </a:moveTo>
                    <a:lnTo>
                      <a:pt x="677438" y="33"/>
                    </a:lnTo>
                    <a:lnTo>
                      <a:pt x="716997" y="33"/>
                    </a:lnTo>
                    <a:lnTo>
                      <a:pt x="716997" y="74371"/>
                    </a:lnTo>
                    <a:cubicBezTo>
                      <a:pt x="729200" y="60484"/>
                      <a:pt x="743650" y="53533"/>
                      <a:pt x="760356" y="53533"/>
                    </a:cubicBezTo>
                    <a:cubicBezTo>
                      <a:pt x="778568" y="53533"/>
                      <a:pt x="793636" y="60152"/>
                      <a:pt x="805553" y="73390"/>
                    </a:cubicBezTo>
                    <a:cubicBezTo>
                      <a:pt x="817471" y="86527"/>
                      <a:pt x="823433" y="105442"/>
                      <a:pt x="823433" y="130126"/>
                    </a:cubicBezTo>
                    <a:cubicBezTo>
                      <a:pt x="823433" y="155659"/>
                      <a:pt x="817332" y="175323"/>
                      <a:pt x="805128" y="189117"/>
                    </a:cubicBezTo>
                    <a:cubicBezTo>
                      <a:pt x="793026" y="202911"/>
                      <a:pt x="778290" y="209816"/>
                      <a:pt x="760920" y="209816"/>
                    </a:cubicBezTo>
                    <a:cubicBezTo>
                      <a:pt x="752386" y="209816"/>
                      <a:pt x="743936" y="207699"/>
                      <a:pt x="735579" y="203475"/>
                    </a:cubicBezTo>
                    <a:cubicBezTo>
                      <a:pt x="727323" y="199157"/>
                      <a:pt x="720187" y="192824"/>
                      <a:pt x="714178" y="184467"/>
                    </a:cubicBezTo>
                    <a:lnTo>
                      <a:pt x="714178" y="206433"/>
                    </a:lnTo>
                    <a:close/>
                    <a:moveTo>
                      <a:pt x="716711" y="128434"/>
                    </a:moveTo>
                    <a:cubicBezTo>
                      <a:pt x="716711" y="143920"/>
                      <a:pt x="719152" y="155373"/>
                      <a:pt x="724033" y="162788"/>
                    </a:cubicBezTo>
                    <a:cubicBezTo>
                      <a:pt x="730891" y="173299"/>
                      <a:pt x="739989" y="178559"/>
                      <a:pt x="751351" y="178559"/>
                    </a:cubicBezTo>
                    <a:cubicBezTo>
                      <a:pt x="760078" y="178559"/>
                      <a:pt x="767493" y="174852"/>
                      <a:pt x="773594" y="167437"/>
                    </a:cubicBezTo>
                    <a:cubicBezTo>
                      <a:pt x="779788" y="159922"/>
                      <a:pt x="782885" y="148144"/>
                      <a:pt x="782885" y="132095"/>
                    </a:cubicBezTo>
                    <a:cubicBezTo>
                      <a:pt x="782885" y="115011"/>
                      <a:pt x="779788" y="102715"/>
                      <a:pt x="773594" y="95208"/>
                    </a:cubicBezTo>
                    <a:cubicBezTo>
                      <a:pt x="767400" y="87608"/>
                      <a:pt x="759468" y="83809"/>
                      <a:pt x="749798" y="83809"/>
                    </a:cubicBezTo>
                    <a:cubicBezTo>
                      <a:pt x="740322" y="83809"/>
                      <a:pt x="732436" y="87516"/>
                      <a:pt x="726149" y="94930"/>
                    </a:cubicBezTo>
                    <a:cubicBezTo>
                      <a:pt x="719863" y="102252"/>
                      <a:pt x="716711" y="113420"/>
                      <a:pt x="716711" y="128434"/>
                    </a:cubicBezTo>
                    <a:close/>
                    <a:moveTo>
                      <a:pt x="853400" y="206433"/>
                    </a:moveTo>
                    <a:lnTo>
                      <a:pt x="853400" y="33"/>
                    </a:lnTo>
                    <a:lnTo>
                      <a:pt x="892959" y="33"/>
                    </a:lnTo>
                    <a:lnTo>
                      <a:pt x="892959" y="206433"/>
                    </a:lnTo>
                    <a:close/>
                    <a:moveTo>
                      <a:pt x="1018240" y="158849"/>
                    </a:moveTo>
                    <a:lnTo>
                      <a:pt x="1057660" y="165460"/>
                    </a:lnTo>
                    <a:cubicBezTo>
                      <a:pt x="1052593" y="179918"/>
                      <a:pt x="1044569" y="190947"/>
                      <a:pt x="1033586" y="198547"/>
                    </a:cubicBezTo>
                    <a:cubicBezTo>
                      <a:pt x="1022704" y="206062"/>
                      <a:pt x="1009041" y="209816"/>
                      <a:pt x="992621" y="209816"/>
                    </a:cubicBezTo>
                    <a:cubicBezTo>
                      <a:pt x="966616" y="209816"/>
                      <a:pt x="947378" y="201320"/>
                      <a:pt x="934897" y="184328"/>
                    </a:cubicBezTo>
                    <a:cubicBezTo>
                      <a:pt x="925042" y="170720"/>
                      <a:pt x="920114" y="153543"/>
                      <a:pt x="920114" y="132798"/>
                    </a:cubicBezTo>
                    <a:cubicBezTo>
                      <a:pt x="920114" y="108021"/>
                      <a:pt x="926586" y="88636"/>
                      <a:pt x="939538" y="74656"/>
                    </a:cubicBezTo>
                    <a:cubicBezTo>
                      <a:pt x="952491" y="60577"/>
                      <a:pt x="968872" y="53533"/>
                      <a:pt x="988675" y="53533"/>
                    </a:cubicBezTo>
                    <a:cubicBezTo>
                      <a:pt x="1010918" y="53533"/>
                      <a:pt x="1028473" y="60901"/>
                      <a:pt x="1041332" y="75637"/>
                    </a:cubicBezTo>
                    <a:cubicBezTo>
                      <a:pt x="1054192" y="90281"/>
                      <a:pt x="1060340" y="112764"/>
                      <a:pt x="1059776" y="143078"/>
                    </a:cubicBezTo>
                    <a:lnTo>
                      <a:pt x="960662" y="143078"/>
                    </a:lnTo>
                    <a:cubicBezTo>
                      <a:pt x="960940" y="154810"/>
                      <a:pt x="964129" y="163962"/>
                      <a:pt x="970231" y="170534"/>
                    </a:cubicBezTo>
                    <a:cubicBezTo>
                      <a:pt x="976332" y="177006"/>
                      <a:pt x="983932" y="180250"/>
                      <a:pt x="993038" y="180250"/>
                    </a:cubicBezTo>
                    <a:cubicBezTo>
                      <a:pt x="999232" y="180250"/>
                      <a:pt x="1004446" y="178559"/>
                      <a:pt x="1008670" y="175176"/>
                    </a:cubicBezTo>
                    <a:cubicBezTo>
                      <a:pt x="1012895" y="171801"/>
                      <a:pt x="1016085" y="166356"/>
                      <a:pt x="1018240" y="158849"/>
                    </a:cubicBezTo>
                    <a:close/>
                    <a:moveTo>
                      <a:pt x="1020495" y="118865"/>
                    </a:moveTo>
                    <a:cubicBezTo>
                      <a:pt x="1020209" y="107411"/>
                      <a:pt x="1017259" y="98730"/>
                      <a:pt x="1011628" y="92814"/>
                    </a:cubicBezTo>
                    <a:cubicBezTo>
                      <a:pt x="1005990" y="86805"/>
                      <a:pt x="999140" y="83809"/>
                      <a:pt x="991069" y="83809"/>
                    </a:cubicBezTo>
                    <a:cubicBezTo>
                      <a:pt x="982434" y="83809"/>
                      <a:pt x="975298" y="86952"/>
                      <a:pt x="969667" y="93239"/>
                    </a:cubicBezTo>
                    <a:cubicBezTo>
                      <a:pt x="964037" y="99526"/>
                      <a:pt x="961272" y="108068"/>
                      <a:pt x="961365" y="118865"/>
                    </a:cubicBezTo>
                    <a:close/>
                  </a:path>
                </a:pathLst>
              </a:custGeom>
              <a:solidFill>
                <a:srgbClr val="008000"/>
              </a:solidFill>
              <a:ln w="535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606" name="Graphic 5">
                <a:extLst>
                  <a:ext uri="{FF2B5EF4-FFF2-40B4-BE49-F238E27FC236}">
                    <a16:creationId xmlns:a16="http://schemas.microsoft.com/office/drawing/2014/main" id="{11A5C5E4-6F80-8820-B038-0464393E8B7C}"/>
                  </a:ext>
                </a:extLst>
              </p:cNvPr>
              <p:cNvGrpSpPr/>
              <p:nvPr/>
            </p:nvGrpSpPr>
            <p:grpSpPr>
              <a:xfrm>
                <a:off x="1731192" y="1586118"/>
                <a:ext cx="805074" cy="774363"/>
                <a:chOff x="1731192" y="1586118"/>
                <a:chExt cx="805074" cy="774363"/>
              </a:xfrm>
              <a:solidFill>
                <a:srgbClr val="000000"/>
              </a:solidFill>
            </p:grpSpPr>
            <p:sp>
              <p:nvSpPr>
                <p:cNvPr id="607" name="Freeform: Shape 606">
                  <a:extLst>
                    <a:ext uri="{FF2B5EF4-FFF2-40B4-BE49-F238E27FC236}">
                      <a16:creationId xmlns:a16="http://schemas.microsoft.com/office/drawing/2014/main" id="{2EF75276-7750-889C-40E9-0C8C4B8C9B97}"/>
                    </a:ext>
                  </a:extLst>
                </p:cNvPr>
                <p:cNvSpPr/>
                <p:nvPr/>
              </p:nvSpPr>
              <p:spPr>
                <a:xfrm>
                  <a:off x="1732758" y="1587685"/>
                  <a:ext cx="801941" cy="771232"/>
                </a:xfrm>
                <a:custGeom>
                  <a:avLst/>
                  <a:gdLst>
                    <a:gd name="connsiteX0" fmla="*/ 801903 w 801941"/>
                    <a:gd name="connsiteY0" fmla="*/ 503187 h 771232"/>
                    <a:gd name="connsiteX1" fmla="*/ 785971 w 801941"/>
                    <a:gd name="connsiteY1" fmla="*/ 456761 h 771232"/>
                    <a:gd name="connsiteX2" fmla="*/ 772535 w 801941"/>
                    <a:gd name="connsiteY2" fmla="*/ 443643 h 771232"/>
                    <a:gd name="connsiteX3" fmla="*/ 785017 w 801941"/>
                    <a:gd name="connsiteY3" fmla="*/ 402162 h 771232"/>
                    <a:gd name="connsiteX4" fmla="*/ 708856 w 801941"/>
                    <a:gd name="connsiteY4" fmla="*/ 325976 h 771232"/>
                    <a:gd name="connsiteX5" fmla="*/ 653253 w 801941"/>
                    <a:gd name="connsiteY5" fmla="*/ 325976 h 771232"/>
                    <a:gd name="connsiteX6" fmla="*/ 653179 w 801941"/>
                    <a:gd name="connsiteY6" fmla="*/ 325976 h 771232"/>
                    <a:gd name="connsiteX7" fmla="*/ 652396 w 801941"/>
                    <a:gd name="connsiteY7" fmla="*/ 325976 h 771232"/>
                    <a:gd name="connsiteX8" fmla="*/ 649141 w 801941"/>
                    <a:gd name="connsiteY8" fmla="*/ 325976 h 771232"/>
                    <a:gd name="connsiteX9" fmla="*/ 645886 w 801941"/>
                    <a:gd name="connsiteY9" fmla="*/ 325976 h 771232"/>
                    <a:gd name="connsiteX10" fmla="*/ 643830 w 801941"/>
                    <a:gd name="connsiteY10" fmla="*/ 325976 h 771232"/>
                    <a:gd name="connsiteX11" fmla="*/ 603302 w 801941"/>
                    <a:gd name="connsiteY11" fmla="*/ 325976 h 771232"/>
                    <a:gd name="connsiteX12" fmla="*/ 573909 w 801941"/>
                    <a:gd name="connsiteY12" fmla="*/ 322108 h 771232"/>
                    <a:gd name="connsiteX13" fmla="*/ 556973 w 801941"/>
                    <a:gd name="connsiteY13" fmla="*/ 313787 h 771232"/>
                    <a:gd name="connsiteX14" fmla="*/ 551588 w 801941"/>
                    <a:gd name="connsiteY14" fmla="*/ 300570 h 771232"/>
                    <a:gd name="connsiteX15" fmla="*/ 555798 w 801941"/>
                    <a:gd name="connsiteY15" fmla="*/ 283463 h 771232"/>
                    <a:gd name="connsiteX16" fmla="*/ 574936 w 801941"/>
                    <a:gd name="connsiteY16" fmla="*/ 250327 h 771232"/>
                    <a:gd name="connsiteX17" fmla="*/ 585803 w 801941"/>
                    <a:gd name="connsiteY17" fmla="*/ 233441 h 771232"/>
                    <a:gd name="connsiteX18" fmla="*/ 594565 w 801941"/>
                    <a:gd name="connsiteY18" fmla="*/ 216064 h 771232"/>
                    <a:gd name="connsiteX19" fmla="*/ 617129 w 801941"/>
                    <a:gd name="connsiteY19" fmla="*/ 115847 h 771232"/>
                    <a:gd name="connsiteX20" fmla="*/ 607144 w 801941"/>
                    <a:gd name="connsiteY20" fmla="*/ 56620 h 771232"/>
                    <a:gd name="connsiteX21" fmla="*/ 579317 w 801941"/>
                    <a:gd name="connsiteY21" fmla="*/ 14943 h 771232"/>
                    <a:gd name="connsiteX22" fmla="*/ 538177 w 801941"/>
                    <a:gd name="connsiteY22" fmla="*/ -84 h 771232"/>
                    <a:gd name="connsiteX23" fmla="*/ 491384 w 801941"/>
                    <a:gd name="connsiteY23" fmla="*/ 19838 h 771232"/>
                    <a:gd name="connsiteX24" fmla="*/ 466029 w 801941"/>
                    <a:gd name="connsiteY24" fmla="*/ 71696 h 771232"/>
                    <a:gd name="connsiteX25" fmla="*/ 455701 w 801941"/>
                    <a:gd name="connsiteY25" fmla="*/ 105984 h 771232"/>
                    <a:gd name="connsiteX26" fmla="*/ 417032 w 801941"/>
                    <a:gd name="connsiteY26" fmla="*/ 183393 h 771232"/>
                    <a:gd name="connsiteX27" fmla="*/ 356778 w 801941"/>
                    <a:gd name="connsiteY27" fmla="*/ 257352 h 771232"/>
                    <a:gd name="connsiteX28" fmla="*/ 277314 w 801941"/>
                    <a:gd name="connsiteY28" fmla="*/ 323161 h 771232"/>
                    <a:gd name="connsiteX29" fmla="*/ 221294 w 801941"/>
                    <a:gd name="connsiteY29" fmla="*/ 374579 h 771232"/>
                    <a:gd name="connsiteX30" fmla="*/ 207075 w 801941"/>
                    <a:gd name="connsiteY30" fmla="*/ 385470 h 771232"/>
                    <a:gd name="connsiteX31" fmla="*/ 176411 w 801941"/>
                    <a:gd name="connsiteY31" fmla="*/ 396581 h 771232"/>
                    <a:gd name="connsiteX32" fmla="*/ 164956 w 801941"/>
                    <a:gd name="connsiteY32" fmla="*/ 398979 h 771232"/>
                    <a:gd name="connsiteX33" fmla="*/ 163291 w 801941"/>
                    <a:gd name="connsiteY33" fmla="*/ 399248 h 771232"/>
                    <a:gd name="connsiteX34" fmla="*/ 163291 w 801941"/>
                    <a:gd name="connsiteY34" fmla="*/ 391099 h 771232"/>
                    <a:gd name="connsiteX35" fmla="*/ 57083 w 801941"/>
                    <a:gd name="connsiteY35" fmla="*/ 391099 h 771232"/>
                    <a:gd name="connsiteX36" fmla="*/ -39 w 801941"/>
                    <a:gd name="connsiteY36" fmla="*/ 448220 h 771232"/>
                    <a:gd name="connsiteX37" fmla="*/ -39 w 801941"/>
                    <a:gd name="connsiteY37" fmla="*/ 703429 h 771232"/>
                    <a:gd name="connsiteX38" fmla="*/ 57083 w 801941"/>
                    <a:gd name="connsiteY38" fmla="*/ 760550 h 771232"/>
                    <a:gd name="connsiteX39" fmla="*/ 125216 w 801941"/>
                    <a:gd name="connsiteY39" fmla="*/ 760550 h 771232"/>
                    <a:gd name="connsiteX40" fmla="*/ 163298 w 801941"/>
                    <a:gd name="connsiteY40" fmla="*/ 722468 h 771232"/>
                    <a:gd name="connsiteX41" fmla="*/ 163298 w 801941"/>
                    <a:gd name="connsiteY41" fmla="*/ 720584 h 771232"/>
                    <a:gd name="connsiteX42" fmla="*/ 224236 w 801941"/>
                    <a:gd name="connsiteY42" fmla="*/ 720584 h 771232"/>
                    <a:gd name="connsiteX43" fmla="*/ 269267 w 801941"/>
                    <a:gd name="connsiteY43" fmla="*/ 727462 h 771232"/>
                    <a:gd name="connsiteX44" fmla="*/ 373987 w 801941"/>
                    <a:gd name="connsiteY44" fmla="*/ 752474 h 771232"/>
                    <a:gd name="connsiteX45" fmla="*/ 474647 w 801941"/>
                    <a:gd name="connsiteY45" fmla="*/ 769556 h 771232"/>
                    <a:gd name="connsiteX46" fmla="*/ 543881 w 801941"/>
                    <a:gd name="connsiteY46" fmla="*/ 771147 h 771232"/>
                    <a:gd name="connsiteX47" fmla="*/ 623346 w 801941"/>
                    <a:gd name="connsiteY47" fmla="*/ 766032 h 771232"/>
                    <a:gd name="connsiteX48" fmla="*/ 623982 w 801941"/>
                    <a:gd name="connsiteY48" fmla="*/ 765933 h 771232"/>
                    <a:gd name="connsiteX49" fmla="*/ 659615 w 801941"/>
                    <a:gd name="connsiteY49" fmla="*/ 760818 h 771232"/>
                    <a:gd name="connsiteX50" fmla="*/ 659958 w 801941"/>
                    <a:gd name="connsiteY50" fmla="*/ 760744 h 771232"/>
                    <a:gd name="connsiteX51" fmla="*/ 723784 w 801941"/>
                    <a:gd name="connsiteY51" fmla="*/ 685758 h 771232"/>
                    <a:gd name="connsiteX52" fmla="*/ 722218 w 801941"/>
                    <a:gd name="connsiteY52" fmla="*/ 671514 h 771232"/>
                    <a:gd name="connsiteX53" fmla="*/ 747915 w 801941"/>
                    <a:gd name="connsiteY53" fmla="*/ 653672 h 771232"/>
                    <a:gd name="connsiteX54" fmla="*/ 768179 w 801941"/>
                    <a:gd name="connsiteY54" fmla="*/ 602130 h 771232"/>
                    <a:gd name="connsiteX55" fmla="*/ 761032 w 801941"/>
                    <a:gd name="connsiteY55" fmla="*/ 570192 h 771232"/>
                    <a:gd name="connsiteX56" fmla="*/ 801903 w 801941"/>
                    <a:gd name="connsiteY56" fmla="*/ 503187 h 771232"/>
                    <a:gd name="connsiteX57" fmla="*/ 80283 w 801941"/>
                    <a:gd name="connsiteY57" fmla="*/ 699709 h 771232"/>
                    <a:gd name="connsiteX58" fmla="*/ 54047 w 801941"/>
                    <a:gd name="connsiteY58" fmla="*/ 673473 h 771232"/>
                    <a:gd name="connsiteX59" fmla="*/ 80283 w 801941"/>
                    <a:gd name="connsiteY59" fmla="*/ 647238 h 771232"/>
                    <a:gd name="connsiteX60" fmla="*/ 106518 w 801941"/>
                    <a:gd name="connsiteY60" fmla="*/ 673473 h 771232"/>
                    <a:gd name="connsiteX61" fmla="*/ 80283 w 801941"/>
                    <a:gd name="connsiteY61" fmla="*/ 699709 h 771232"/>
                    <a:gd name="connsiteX62" fmla="*/ 727847 w 801941"/>
                    <a:gd name="connsiteY62" fmla="*/ 540019 h 771232"/>
                    <a:gd name="connsiteX63" fmla="*/ 710471 w 801941"/>
                    <a:gd name="connsiteY63" fmla="*/ 553210 h 771232"/>
                    <a:gd name="connsiteX64" fmla="*/ 716149 w 801941"/>
                    <a:gd name="connsiteY64" fmla="*/ 574233 h 771232"/>
                    <a:gd name="connsiteX65" fmla="*/ 729169 w 801941"/>
                    <a:gd name="connsiteY65" fmla="*/ 602133 h 771232"/>
                    <a:gd name="connsiteX66" fmla="*/ 719355 w 801941"/>
                    <a:gd name="connsiteY66" fmla="*/ 627072 h 771232"/>
                    <a:gd name="connsiteX67" fmla="*/ 695199 w 801941"/>
                    <a:gd name="connsiteY67" fmla="*/ 638868 h 771232"/>
                    <a:gd name="connsiteX68" fmla="*/ 679634 w 801941"/>
                    <a:gd name="connsiteY68" fmla="*/ 649171 h 771232"/>
                    <a:gd name="connsiteX69" fmla="*/ 679829 w 801941"/>
                    <a:gd name="connsiteY69" fmla="*/ 667819 h 771232"/>
                    <a:gd name="connsiteX70" fmla="*/ 684773 w 801941"/>
                    <a:gd name="connsiteY70" fmla="*/ 685758 h 771232"/>
                    <a:gd name="connsiteX71" fmla="*/ 653691 w 801941"/>
                    <a:gd name="connsiteY71" fmla="*/ 722222 h 771232"/>
                    <a:gd name="connsiteX72" fmla="*/ 618742 w 801941"/>
                    <a:gd name="connsiteY72" fmla="*/ 727264 h 771232"/>
                    <a:gd name="connsiteX73" fmla="*/ 543878 w 801941"/>
                    <a:gd name="connsiteY73" fmla="*/ 732134 h 771232"/>
                    <a:gd name="connsiteX74" fmla="*/ 476063 w 801941"/>
                    <a:gd name="connsiteY74" fmla="*/ 730568 h 771232"/>
                    <a:gd name="connsiteX75" fmla="*/ 418061 w 801941"/>
                    <a:gd name="connsiteY75" fmla="*/ 722246 h 771232"/>
                    <a:gd name="connsiteX76" fmla="*/ 310697 w 801941"/>
                    <a:gd name="connsiteY76" fmla="*/ 696941 h 771232"/>
                    <a:gd name="connsiteX77" fmla="*/ 262362 w 801941"/>
                    <a:gd name="connsiteY77" fmla="*/ 686198 h 771232"/>
                    <a:gd name="connsiteX78" fmla="*/ 224233 w 801941"/>
                    <a:gd name="connsiteY78" fmla="*/ 681547 h 771232"/>
                    <a:gd name="connsiteX79" fmla="*/ 182823 w 801941"/>
                    <a:gd name="connsiteY79" fmla="*/ 681547 h 771232"/>
                    <a:gd name="connsiteX80" fmla="*/ 182823 w 801941"/>
                    <a:gd name="connsiteY80" fmla="*/ 435176 h 771232"/>
                    <a:gd name="connsiteX81" fmla="*/ 197873 w 801941"/>
                    <a:gd name="connsiteY81" fmla="*/ 431162 h 771232"/>
                    <a:gd name="connsiteX82" fmla="*/ 225578 w 801941"/>
                    <a:gd name="connsiteY82" fmla="*/ 419831 h 771232"/>
                    <a:gd name="connsiteX83" fmla="*/ 251666 w 801941"/>
                    <a:gd name="connsiteY83" fmla="*/ 399103 h 771232"/>
                    <a:gd name="connsiteX84" fmla="*/ 301886 w 801941"/>
                    <a:gd name="connsiteY84" fmla="*/ 353509 h 771232"/>
                    <a:gd name="connsiteX85" fmla="*/ 382624 w 801941"/>
                    <a:gd name="connsiteY85" fmla="*/ 286599 h 771232"/>
                    <a:gd name="connsiteX86" fmla="*/ 467155 w 801941"/>
                    <a:gd name="connsiteY86" fmla="*/ 174487 h 771232"/>
                    <a:gd name="connsiteX87" fmla="*/ 492167 w 801941"/>
                    <a:gd name="connsiteY87" fmla="*/ 119911 h 771232"/>
                    <a:gd name="connsiteX88" fmla="*/ 504550 w 801941"/>
                    <a:gd name="connsiteY88" fmla="*/ 78086 h 771232"/>
                    <a:gd name="connsiteX89" fmla="*/ 518794 w 801941"/>
                    <a:gd name="connsiteY89" fmla="*/ 47617 h 771232"/>
                    <a:gd name="connsiteX90" fmla="*/ 538177 w 801941"/>
                    <a:gd name="connsiteY90" fmla="*/ 38954 h 771232"/>
                    <a:gd name="connsiteX91" fmla="*/ 554672 w 801941"/>
                    <a:gd name="connsiteY91" fmla="*/ 45219 h 771232"/>
                    <a:gd name="connsiteX92" fmla="*/ 570286 w 801941"/>
                    <a:gd name="connsiteY92" fmla="*/ 69522 h 771232"/>
                    <a:gd name="connsiteX93" fmla="*/ 578117 w 801941"/>
                    <a:gd name="connsiteY93" fmla="*/ 115850 h 771232"/>
                    <a:gd name="connsiteX94" fmla="*/ 557903 w 801941"/>
                    <a:gd name="connsiteY94" fmla="*/ 202682 h 771232"/>
                    <a:gd name="connsiteX95" fmla="*/ 549436 w 801941"/>
                    <a:gd name="connsiteY95" fmla="*/ 218052 h 771232"/>
                    <a:gd name="connsiteX96" fmla="*/ 526773 w 801941"/>
                    <a:gd name="connsiteY96" fmla="*/ 254102 h 771232"/>
                    <a:gd name="connsiteX97" fmla="*/ 512529 w 801941"/>
                    <a:gd name="connsiteY97" fmla="*/ 300577 h 771232"/>
                    <a:gd name="connsiteX98" fmla="*/ 528461 w 801941"/>
                    <a:gd name="connsiteY98" fmla="*/ 340443 h 771232"/>
                    <a:gd name="connsiteX99" fmla="*/ 563997 w 801941"/>
                    <a:gd name="connsiteY99" fmla="*/ 359875 h 771232"/>
                    <a:gd name="connsiteX100" fmla="*/ 602102 w 801941"/>
                    <a:gd name="connsiteY100" fmla="*/ 364990 h 771232"/>
                    <a:gd name="connsiteX101" fmla="*/ 602934 w 801941"/>
                    <a:gd name="connsiteY101" fmla="*/ 365015 h 771232"/>
                    <a:gd name="connsiteX102" fmla="*/ 643828 w 801941"/>
                    <a:gd name="connsiteY102" fmla="*/ 365015 h 771232"/>
                    <a:gd name="connsiteX103" fmla="*/ 645885 w 801941"/>
                    <a:gd name="connsiteY103" fmla="*/ 365015 h 771232"/>
                    <a:gd name="connsiteX104" fmla="*/ 649139 w 801941"/>
                    <a:gd name="connsiteY104" fmla="*/ 365015 h 771232"/>
                    <a:gd name="connsiteX105" fmla="*/ 649580 w 801941"/>
                    <a:gd name="connsiteY105" fmla="*/ 365015 h 771232"/>
                    <a:gd name="connsiteX106" fmla="*/ 652394 w 801941"/>
                    <a:gd name="connsiteY106" fmla="*/ 365015 h 771232"/>
                    <a:gd name="connsiteX107" fmla="*/ 653177 w 801941"/>
                    <a:gd name="connsiteY107" fmla="*/ 365015 h 771232"/>
                    <a:gd name="connsiteX108" fmla="*/ 653251 w 801941"/>
                    <a:gd name="connsiteY108" fmla="*/ 365015 h 771232"/>
                    <a:gd name="connsiteX109" fmla="*/ 708854 w 801941"/>
                    <a:gd name="connsiteY109" fmla="*/ 365015 h 771232"/>
                    <a:gd name="connsiteX110" fmla="*/ 745980 w 801941"/>
                    <a:gd name="connsiteY110" fmla="*/ 402166 h 771232"/>
                    <a:gd name="connsiteX111" fmla="*/ 729803 w 801941"/>
                    <a:gd name="connsiteY111" fmla="*/ 432758 h 771232"/>
                    <a:gd name="connsiteX112" fmla="*/ 721580 w 801941"/>
                    <a:gd name="connsiteY112" fmla="*/ 452067 h 771232"/>
                    <a:gd name="connsiteX113" fmla="*/ 735603 w 801941"/>
                    <a:gd name="connsiteY113" fmla="*/ 467656 h 771232"/>
                    <a:gd name="connsiteX114" fmla="*/ 755182 w 801941"/>
                    <a:gd name="connsiteY114" fmla="*/ 480749 h 771232"/>
                    <a:gd name="connsiteX115" fmla="*/ 762843 w 801941"/>
                    <a:gd name="connsiteY115" fmla="*/ 503191 h 771232"/>
                    <a:gd name="connsiteX116" fmla="*/ 727847 w 801941"/>
                    <a:gd name="connsiteY116" fmla="*/ 540019 h 771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</a:cxnLst>
                  <a:rect l="l" t="t" r="r" b="b"/>
                  <a:pathLst>
                    <a:path w="801941" h="771232">
                      <a:moveTo>
                        <a:pt x="801903" y="503187"/>
                      </a:moveTo>
                      <a:cubicBezTo>
                        <a:pt x="801903" y="485737"/>
                        <a:pt x="795931" y="469537"/>
                        <a:pt x="785971" y="456761"/>
                      </a:cubicBezTo>
                      <a:cubicBezTo>
                        <a:pt x="782104" y="451818"/>
                        <a:pt x="777478" y="447534"/>
                        <a:pt x="772535" y="443643"/>
                      </a:cubicBezTo>
                      <a:cubicBezTo>
                        <a:pt x="780367" y="431700"/>
                        <a:pt x="785017" y="417482"/>
                        <a:pt x="785017" y="402162"/>
                      </a:cubicBezTo>
                      <a:cubicBezTo>
                        <a:pt x="785017" y="360093"/>
                        <a:pt x="750950" y="325976"/>
                        <a:pt x="708856" y="325976"/>
                      </a:cubicBezTo>
                      <a:lnTo>
                        <a:pt x="653253" y="325976"/>
                      </a:lnTo>
                      <a:lnTo>
                        <a:pt x="653179" y="325976"/>
                      </a:lnTo>
                      <a:lnTo>
                        <a:pt x="652396" y="325976"/>
                      </a:lnTo>
                      <a:lnTo>
                        <a:pt x="649141" y="325976"/>
                      </a:lnTo>
                      <a:cubicBezTo>
                        <a:pt x="646767" y="325976"/>
                        <a:pt x="645886" y="325976"/>
                        <a:pt x="645886" y="325976"/>
                      </a:cubicBezTo>
                      <a:cubicBezTo>
                        <a:pt x="645225" y="325976"/>
                        <a:pt x="644638" y="325976"/>
                        <a:pt x="643830" y="325976"/>
                      </a:cubicBezTo>
                      <a:lnTo>
                        <a:pt x="603302" y="325976"/>
                      </a:lnTo>
                      <a:cubicBezTo>
                        <a:pt x="592827" y="325510"/>
                        <a:pt x="582304" y="324336"/>
                        <a:pt x="573909" y="322108"/>
                      </a:cubicBezTo>
                      <a:cubicBezTo>
                        <a:pt x="565319" y="319930"/>
                        <a:pt x="559446" y="316553"/>
                        <a:pt x="556973" y="313787"/>
                      </a:cubicBezTo>
                      <a:cubicBezTo>
                        <a:pt x="552640" y="308867"/>
                        <a:pt x="551760" y="305734"/>
                        <a:pt x="551588" y="300570"/>
                      </a:cubicBezTo>
                      <a:cubicBezTo>
                        <a:pt x="551539" y="296189"/>
                        <a:pt x="552910" y="290242"/>
                        <a:pt x="555798" y="283463"/>
                      </a:cubicBezTo>
                      <a:cubicBezTo>
                        <a:pt x="560057" y="273282"/>
                        <a:pt x="567471" y="261609"/>
                        <a:pt x="574936" y="250327"/>
                      </a:cubicBezTo>
                      <a:cubicBezTo>
                        <a:pt x="578681" y="244674"/>
                        <a:pt x="582425" y="239068"/>
                        <a:pt x="585803" y="233441"/>
                      </a:cubicBezTo>
                      <a:cubicBezTo>
                        <a:pt x="589182" y="227813"/>
                        <a:pt x="592264" y="222281"/>
                        <a:pt x="594565" y="216064"/>
                      </a:cubicBezTo>
                      <a:cubicBezTo>
                        <a:pt x="601687" y="196265"/>
                        <a:pt x="617106" y="160021"/>
                        <a:pt x="617129" y="115847"/>
                      </a:cubicBezTo>
                      <a:cubicBezTo>
                        <a:pt x="617154" y="97272"/>
                        <a:pt x="614388" y="77203"/>
                        <a:pt x="607144" y="56620"/>
                      </a:cubicBezTo>
                      <a:cubicBezTo>
                        <a:pt x="600952" y="38951"/>
                        <a:pt x="591382" y="24756"/>
                        <a:pt x="579317" y="14943"/>
                      </a:cubicBezTo>
                      <a:cubicBezTo>
                        <a:pt x="567301" y="5105"/>
                        <a:pt x="552690" y="-133"/>
                        <a:pt x="538177" y="-84"/>
                      </a:cubicBezTo>
                      <a:cubicBezTo>
                        <a:pt x="520899" y="-109"/>
                        <a:pt x="504159" y="7185"/>
                        <a:pt x="491384" y="19838"/>
                      </a:cubicBezTo>
                      <a:cubicBezTo>
                        <a:pt x="478559" y="32467"/>
                        <a:pt x="469578" y="50332"/>
                        <a:pt x="466029" y="71696"/>
                      </a:cubicBezTo>
                      <a:cubicBezTo>
                        <a:pt x="464903" y="78671"/>
                        <a:pt x="461379" y="91201"/>
                        <a:pt x="455701" y="105984"/>
                      </a:cubicBezTo>
                      <a:cubicBezTo>
                        <a:pt x="447208" y="128230"/>
                        <a:pt x="433943" y="156130"/>
                        <a:pt x="417032" y="183393"/>
                      </a:cubicBezTo>
                      <a:cubicBezTo>
                        <a:pt x="400146" y="210681"/>
                        <a:pt x="379490" y="237308"/>
                        <a:pt x="356778" y="257352"/>
                      </a:cubicBezTo>
                      <a:cubicBezTo>
                        <a:pt x="328023" y="282779"/>
                        <a:pt x="300661" y="304267"/>
                        <a:pt x="277314" y="323161"/>
                      </a:cubicBezTo>
                      <a:cubicBezTo>
                        <a:pt x="253942" y="342177"/>
                        <a:pt x="234658" y="358158"/>
                        <a:pt x="221294" y="374579"/>
                      </a:cubicBezTo>
                      <a:cubicBezTo>
                        <a:pt x="218455" y="378152"/>
                        <a:pt x="213389" y="382093"/>
                        <a:pt x="207075" y="385470"/>
                      </a:cubicBezTo>
                      <a:cubicBezTo>
                        <a:pt x="197653" y="390585"/>
                        <a:pt x="185710" y="394379"/>
                        <a:pt x="176411" y="396581"/>
                      </a:cubicBezTo>
                      <a:cubicBezTo>
                        <a:pt x="171760" y="397707"/>
                        <a:pt x="167747" y="398490"/>
                        <a:pt x="164956" y="398979"/>
                      </a:cubicBezTo>
                      <a:cubicBezTo>
                        <a:pt x="164222" y="399101"/>
                        <a:pt x="163830" y="399150"/>
                        <a:pt x="163291" y="399248"/>
                      </a:cubicBezTo>
                      <a:lnTo>
                        <a:pt x="163291" y="391099"/>
                      </a:lnTo>
                      <a:lnTo>
                        <a:pt x="57083" y="391099"/>
                      </a:lnTo>
                      <a:cubicBezTo>
                        <a:pt x="25512" y="391099"/>
                        <a:pt x="-39" y="416673"/>
                        <a:pt x="-39" y="448220"/>
                      </a:cubicBezTo>
                      <a:lnTo>
                        <a:pt x="-39" y="703429"/>
                      </a:lnTo>
                      <a:cubicBezTo>
                        <a:pt x="-39" y="734975"/>
                        <a:pt x="25512" y="760550"/>
                        <a:pt x="57083" y="760550"/>
                      </a:cubicBezTo>
                      <a:lnTo>
                        <a:pt x="125216" y="760550"/>
                      </a:lnTo>
                      <a:cubicBezTo>
                        <a:pt x="146264" y="760550"/>
                        <a:pt x="163298" y="743516"/>
                        <a:pt x="163298" y="722468"/>
                      </a:cubicBezTo>
                      <a:lnTo>
                        <a:pt x="163298" y="720584"/>
                      </a:lnTo>
                      <a:cubicBezTo>
                        <a:pt x="163346" y="720584"/>
                        <a:pt x="178325" y="720584"/>
                        <a:pt x="224236" y="720584"/>
                      </a:cubicBezTo>
                      <a:cubicBezTo>
                        <a:pt x="232655" y="720511"/>
                        <a:pt x="249444" y="723129"/>
                        <a:pt x="269267" y="727462"/>
                      </a:cubicBezTo>
                      <a:cubicBezTo>
                        <a:pt x="299270" y="733898"/>
                        <a:pt x="337131" y="743834"/>
                        <a:pt x="373987" y="752474"/>
                      </a:cubicBezTo>
                      <a:cubicBezTo>
                        <a:pt x="410966" y="761063"/>
                        <a:pt x="446576" y="768480"/>
                        <a:pt x="474647" y="769556"/>
                      </a:cubicBezTo>
                      <a:cubicBezTo>
                        <a:pt x="504480" y="770682"/>
                        <a:pt x="526456" y="771147"/>
                        <a:pt x="543881" y="771147"/>
                      </a:cubicBezTo>
                      <a:cubicBezTo>
                        <a:pt x="581007" y="771196"/>
                        <a:pt x="597967" y="768846"/>
                        <a:pt x="623346" y="766032"/>
                      </a:cubicBezTo>
                      <a:lnTo>
                        <a:pt x="623982" y="765933"/>
                      </a:lnTo>
                      <a:lnTo>
                        <a:pt x="659615" y="760818"/>
                      </a:lnTo>
                      <a:lnTo>
                        <a:pt x="659958" y="760744"/>
                      </a:lnTo>
                      <a:cubicBezTo>
                        <a:pt x="696105" y="754870"/>
                        <a:pt x="723784" y="723692"/>
                        <a:pt x="723784" y="685758"/>
                      </a:cubicBezTo>
                      <a:cubicBezTo>
                        <a:pt x="723784" y="680838"/>
                        <a:pt x="723148" y="676116"/>
                        <a:pt x="722218" y="671514"/>
                      </a:cubicBezTo>
                      <a:cubicBezTo>
                        <a:pt x="731959" y="667304"/>
                        <a:pt x="740818" y="661333"/>
                        <a:pt x="747915" y="653672"/>
                      </a:cubicBezTo>
                      <a:cubicBezTo>
                        <a:pt x="760445" y="640236"/>
                        <a:pt x="768203" y="622003"/>
                        <a:pt x="768179" y="602130"/>
                      </a:cubicBezTo>
                      <a:cubicBezTo>
                        <a:pt x="768204" y="590676"/>
                        <a:pt x="765585" y="579859"/>
                        <a:pt x="761032" y="570192"/>
                      </a:cubicBezTo>
                      <a:cubicBezTo>
                        <a:pt x="785213" y="557517"/>
                        <a:pt x="801903" y="532482"/>
                        <a:pt x="801903" y="503187"/>
                      </a:cubicBezTo>
                      <a:close/>
                      <a:moveTo>
                        <a:pt x="80283" y="699709"/>
                      </a:moveTo>
                      <a:cubicBezTo>
                        <a:pt x="65794" y="699709"/>
                        <a:pt x="54047" y="687961"/>
                        <a:pt x="54047" y="673473"/>
                      </a:cubicBezTo>
                      <a:cubicBezTo>
                        <a:pt x="54047" y="658985"/>
                        <a:pt x="65794" y="647238"/>
                        <a:pt x="80283" y="647238"/>
                      </a:cubicBezTo>
                      <a:cubicBezTo>
                        <a:pt x="94771" y="647238"/>
                        <a:pt x="106518" y="658985"/>
                        <a:pt x="106518" y="673473"/>
                      </a:cubicBezTo>
                      <a:cubicBezTo>
                        <a:pt x="106518" y="687961"/>
                        <a:pt x="94771" y="699709"/>
                        <a:pt x="80283" y="699709"/>
                      </a:cubicBezTo>
                      <a:close/>
                      <a:moveTo>
                        <a:pt x="727847" y="540019"/>
                      </a:moveTo>
                      <a:cubicBezTo>
                        <a:pt x="719894" y="540484"/>
                        <a:pt x="713041" y="545672"/>
                        <a:pt x="710471" y="553210"/>
                      </a:cubicBezTo>
                      <a:cubicBezTo>
                        <a:pt x="707926" y="560724"/>
                        <a:pt x="710176" y="569020"/>
                        <a:pt x="716149" y="574233"/>
                      </a:cubicBezTo>
                      <a:cubicBezTo>
                        <a:pt x="724224" y="581306"/>
                        <a:pt x="729144" y="591022"/>
                        <a:pt x="729169" y="602133"/>
                      </a:cubicBezTo>
                      <a:cubicBezTo>
                        <a:pt x="729144" y="611898"/>
                        <a:pt x="725474" y="620489"/>
                        <a:pt x="719355" y="627072"/>
                      </a:cubicBezTo>
                      <a:cubicBezTo>
                        <a:pt x="713212" y="633680"/>
                        <a:pt x="704744" y="638036"/>
                        <a:pt x="695199" y="638868"/>
                      </a:cubicBezTo>
                      <a:cubicBezTo>
                        <a:pt x="688640" y="639430"/>
                        <a:pt x="682718" y="643346"/>
                        <a:pt x="679634" y="649171"/>
                      </a:cubicBezTo>
                      <a:cubicBezTo>
                        <a:pt x="676550" y="654971"/>
                        <a:pt x="676598" y="662044"/>
                        <a:pt x="679829" y="667819"/>
                      </a:cubicBezTo>
                      <a:cubicBezTo>
                        <a:pt x="683010" y="673522"/>
                        <a:pt x="684773" y="679469"/>
                        <a:pt x="684773" y="685758"/>
                      </a:cubicBezTo>
                      <a:cubicBezTo>
                        <a:pt x="684773" y="704187"/>
                        <a:pt x="671360" y="719262"/>
                        <a:pt x="653691" y="722222"/>
                      </a:cubicBezTo>
                      <a:lnTo>
                        <a:pt x="618742" y="727264"/>
                      </a:lnTo>
                      <a:cubicBezTo>
                        <a:pt x="592751" y="730128"/>
                        <a:pt x="579389" y="732085"/>
                        <a:pt x="543878" y="732134"/>
                      </a:cubicBezTo>
                      <a:cubicBezTo>
                        <a:pt x="527163" y="732134"/>
                        <a:pt x="505626" y="731669"/>
                        <a:pt x="476063" y="730568"/>
                      </a:cubicBezTo>
                      <a:cubicBezTo>
                        <a:pt x="461183" y="730029"/>
                        <a:pt x="440650" y="726848"/>
                        <a:pt x="418061" y="722246"/>
                      </a:cubicBezTo>
                      <a:cubicBezTo>
                        <a:pt x="384142" y="715320"/>
                        <a:pt x="345424" y="705310"/>
                        <a:pt x="310697" y="696941"/>
                      </a:cubicBezTo>
                      <a:cubicBezTo>
                        <a:pt x="293297" y="692756"/>
                        <a:pt x="276899" y="688987"/>
                        <a:pt x="262362" y="686198"/>
                      </a:cubicBezTo>
                      <a:cubicBezTo>
                        <a:pt x="247727" y="683432"/>
                        <a:pt x="235245" y="681596"/>
                        <a:pt x="224233" y="681547"/>
                      </a:cubicBezTo>
                      <a:cubicBezTo>
                        <a:pt x="205633" y="681547"/>
                        <a:pt x="192319" y="681547"/>
                        <a:pt x="182823" y="681547"/>
                      </a:cubicBezTo>
                      <a:lnTo>
                        <a:pt x="182823" y="435176"/>
                      </a:lnTo>
                      <a:cubicBezTo>
                        <a:pt x="187326" y="434148"/>
                        <a:pt x="192391" y="432852"/>
                        <a:pt x="197873" y="431162"/>
                      </a:cubicBezTo>
                      <a:cubicBezTo>
                        <a:pt x="206610" y="428469"/>
                        <a:pt x="216204" y="424871"/>
                        <a:pt x="225578" y="419831"/>
                      </a:cubicBezTo>
                      <a:cubicBezTo>
                        <a:pt x="234902" y="414789"/>
                        <a:pt x="244178" y="408328"/>
                        <a:pt x="251666" y="399103"/>
                      </a:cubicBezTo>
                      <a:cubicBezTo>
                        <a:pt x="260843" y="387625"/>
                        <a:pt x="278906" y="372036"/>
                        <a:pt x="301886" y="353509"/>
                      </a:cubicBezTo>
                      <a:cubicBezTo>
                        <a:pt x="324892" y="334885"/>
                        <a:pt x="352864" y="312908"/>
                        <a:pt x="382624" y="286599"/>
                      </a:cubicBezTo>
                      <a:cubicBezTo>
                        <a:pt x="418160" y="255151"/>
                        <a:pt x="446450" y="213350"/>
                        <a:pt x="467155" y="174487"/>
                      </a:cubicBezTo>
                      <a:cubicBezTo>
                        <a:pt x="477483" y="155056"/>
                        <a:pt x="485902" y="136357"/>
                        <a:pt x="492167" y="119911"/>
                      </a:cubicBezTo>
                      <a:cubicBezTo>
                        <a:pt x="498457" y="103366"/>
                        <a:pt x="502643" y="89417"/>
                        <a:pt x="504550" y="78086"/>
                      </a:cubicBezTo>
                      <a:cubicBezTo>
                        <a:pt x="506948" y="63647"/>
                        <a:pt x="512578" y="53760"/>
                        <a:pt x="518794" y="47617"/>
                      </a:cubicBezTo>
                      <a:cubicBezTo>
                        <a:pt x="525059" y="41499"/>
                        <a:pt x="531790" y="38978"/>
                        <a:pt x="538177" y="38954"/>
                      </a:cubicBezTo>
                      <a:cubicBezTo>
                        <a:pt x="543585" y="38979"/>
                        <a:pt x="549044" y="40691"/>
                        <a:pt x="554672" y="45219"/>
                      </a:cubicBezTo>
                      <a:cubicBezTo>
                        <a:pt x="560301" y="49771"/>
                        <a:pt x="566027" y="57432"/>
                        <a:pt x="570286" y="69522"/>
                      </a:cubicBezTo>
                      <a:cubicBezTo>
                        <a:pt x="575939" y="85650"/>
                        <a:pt x="578092" y="101092"/>
                        <a:pt x="578117" y="115850"/>
                      </a:cubicBezTo>
                      <a:cubicBezTo>
                        <a:pt x="578117" y="151043"/>
                        <a:pt x="565636" y="181682"/>
                        <a:pt x="557903" y="202682"/>
                      </a:cubicBezTo>
                      <a:cubicBezTo>
                        <a:pt x="556875" y="205644"/>
                        <a:pt x="553693" y="211419"/>
                        <a:pt x="549436" y="218052"/>
                      </a:cubicBezTo>
                      <a:cubicBezTo>
                        <a:pt x="543000" y="228159"/>
                        <a:pt x="534238" y="240470"/>
                        <a:pt x="526773" y="254102"/>
                      </a:cubicBezTo>
                      <a:cubicBezTo>
                        <a:pt x="519382" y="267782"/>
                        <a:pt x="512676" y="282981"/>
                        <a:pt x="512529" y="300577"/>
                      </a:cubicBezTo>
                      <a:cubicBezTo>
                        <a:pt x="512382" y="314134"/>
                        <a:pt x="517571" y="329014"/>
                        <a:pt x="528461" y="340443"/>
                      </a:cubicBezTo>
                      <a:cubicBezTo>
                        <a:pt x="538617" y="351163"/>
                        <a:pt x="551393" y="356498"/>
                        <a:pt x="563997" y="359875"/>
                      </a:cubicBezTo>
                      <a:cubicBezTo>
                        <a:pt x="576724" y="363203"/>
                        <a:pt x="589816" y="364452"/>
                        <a:pt x="602102" y="364990"/>
                      </a:cubicBezTo>
                      <a:lnTo>
                        <a:pt x="602934" y="365015"/>
                      </a:lnTo>
                      <a:lnTo>
                        <a:pt x="643828" y="365015"/>
                      </a:lnTo>
                      <a:cubicBezTo>
                        <a:pt x="644636" y="365015"/>
                        <a:pt x="645224" y="365015"/>
                        <a:pt x="645885" y="365015"/>
                      </a:cubicBezTo>
                      <a:cubicBezTo>
                        <a:pt x="645885" y="365015"/>
                        <a:pt x="647451" y="365015"/>
                        <a:pt x="649139" y="365015"/>
                      </a:cubicBezTo>
                      <a:cubicBezTo>
                        <a:pt x="649287" y="365015"/>
                        <a:pt x="649409" y="365015"/>
                        <a:pt x="649580" y="365015"/>
                      </a:cubicBezTo>
                      <a:cubicBezTo>
                        <a:pt x="650706" y="365015"/>
                        <a:pt x="651685" y="365015"/>
                        <a:pt x="652394" y="365015"/>
                      </a:cubicBezTo>
                      <a:cubicBezTo>
                        <a:pt x="652761" y="365015"/>
                        <a:pt x="653104" y="365015"/>
                        <a:pt x="653177" y="365015"/>
                      </a:cubicBezTo>
                      <a:lnTo>
                        <a:pt x="653251" y="365015"/>
                      </a:lnTo>
                      <a:lnTo>
                        <a:pt x="708854" y="365015"/>
                      </a:lnTo>
                      <a:cubicBezTo>
                        <a:pt x="729338" y="365041"/>
                        <a:pt x="745957" y="381657"/>
                        <a:pt x="745980" y="402166"/>
                      </a:cubicBezTo>
                      <a:cubicBezTo>
                        <a:pt x="745980" y="414867"/>
                        <a:pt x="739593" y="425979"/>
                        <a:pt x="729803" y="432758"/>
                      </a:cubicBezTo>
                      <a:cubicBezTo>
                        <a:pt x="723538" y="437065"/>
                        <a:pt x="720357" y="444578"/>
                        <a:pt x="721580" y="452067"/>
                      </a:cubicBezTo>
                      <a:cubicBezTo>
                        <a:pt x="722854" y="459555"/>
                        <a:pt x="728286" y="465601"/>
                        <a:pt x="735603" y="467656"/>
                      </a:cubicBezTo>
                      <a:cubicBezTo>
                        <a:pt x="743460" y="469835"/>
                        <a:pt x="750336" y="474534"/>
                        <a:pt x="755182" y="480749"/>
                      </a:cubicBezTo>
                      <a:cubicBezTo>
                        <a:pt x="760003" y="486989"/>
                        <a:pt x="762843" y="494625"/>
                        <a:pt x="762843" y="503191"/>
                      </a:cubicBezTo>
                      <a:cubicBezTo>
                        <a:pt x="762893" y="522863"/>
                        <a:pt x="747426" y="538844"/>
                        <a:pt x="727847" y="54001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3131" cap="rnd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8" name="Freeform: Shape 607">
                  <a:extLst>
                    <a:ext uri="{FF2B5EF4-FFF2-40B4-BE49-F238E27FC236}">
                      <a16:creationId xmlns:a16="http://schemas.microsoft.com/office/drawing/2014/main" id="{A745F69E-6900-516B-0D8E-42DC33EBECA0}"/>
                    </a:ext>
                  </a:extLst>
                </p:cNvPr>
                <p:cNvSpPr/>
                <p:nvPr/>
              </p:nvSpPr>
              <p:spPr>
                <a:xfrm>
                  <a:off x="1731192" y="1586118"/>
                  <a:ext cx="805074" cy="774363"/>
                </a:xfrm>
                <a:custGeom>
                  <a:avLst/>
                  <a:gdLst>
                    <a:gd name="connsiteX0" fmla="*/ 539739 w 805074"/>
                    <a:gd name="connsiteY0" fmla="*/ -84 h 774363"/>
                    <a:gd name="connsiteX1" fmla="*/ 491851 w 805074"/>
                    <a:gd name="connsiteY1" fmla="*/ 20287 h 774363"/>
                    <a:gd name="connsiteX2" fmla="*/ 466049 w 805074"/>
                    <a:gd name="connsiteY2" fmla="*/ 73005 h 774363"/>
                    <a:gd name="connsiteX3" fmla="*/ 466049 w 805074"/>
                    <a:gd name="connsiteY3" fmla="*/ 73012 h 774363"/>
                    <a:gd name="connsiteX4" fmla="*/ 455804 w 805074"/>
                    <a:gd name="connsiteY4" fmla="*/ 106990 h 774363"/>
                    <a:gd name="connsiteX5" fmla="*/ 455804 w 805074"/>
                    <a:gd name="connsiteY5" fmla="*/ 106993 h 774363"/>
                    <a:gd name="connsiteX6" fmla="*/ 417269 w 805074"/>
                    <a:gd name="connsiteY6" fmla="*/ 184133 h 774363"/>
                    <a:gd name="connsiteX7" fmla="*/ 417266 w 805074"/>
                    <a:gd name="connsiteY7" fmla="*/ 184136 h 774363"/>
                    <a:gd name="connsiteX8" fmla="*/ 357308 w 805074"/>
                    <a:gd name="connsiteY8" fmla="*/ 257745 h 774363"/>
                    <a:gd name="connsiteX9" fmla="*/ 277895 w 805074"/>
                    <a:gd name="connsiteY9" fmla="*/ 323511 h 774363"/>
                    <a:gd name="connsiteX10" fmla="*/ 277892 w 805074"/>
                    <a:gd name="connsiteY10" fmla="*/ 323511 h 774363"/>
                    <a:gd name="connsiteX11" fmla="*/ 221647 w 805074"/>
                    <a:gd name="connsiteY11" fmla="*/ 375156 h 774363"/>
                    <a:gd name="connsiteX12" fmla="*/ 221634 w 805074"/>
                    <a:gd name="connsiteY12" fmla="*/ 375172 h 774363"/>
                    <a:gd name="connsiteX13" fmla="*/ 207902 w 805074"/>
                    <a:gd name="connsiteY13" fmla="*/ 385655 h 774363"/>
                    <a:gd name="connsiteX14" fmla="*/ 207896 w 805074"/>
                    <a:gd name="connsiteY14" fmla="*/ 385661 h 774363"/>
                    <a:gd name="connsiteX15" fmla="*/ 177615 w 805074"/>
                    <a:gd name="connsiteY15" fmla="*/ 396622 h 774363"/>
                    <a:gd name="connsiteX16" fmla="*/ 177606 w 805074"/>
                    <a:gd name="connsiteY16" fmla="*/ 396625 h 774363"/>
                    <a:gd name="connsiteX17" fmla="*/ 166422 w 805074"/>
                    <a:gd name="connsiteY17" fmla="*/ 398967 h 774363"/>
                    <a:gd name="connsiteX18" fmla="*/ 166422 w 805074"/>
                    <a:gd name="connsiteY18" fmla="*/ 392667 h 774363"/>
                    <a:gd name="connsiteX19" fmla="*/ 164856 w 805074"/>
                    <a:gd name="connsiteY19" fmla="*/ 391101 h 774363"/>
                    <a:gd name="connsiteX20" fmla="*/ 58649 w 805074"/>
                    <a:gd name="connsiteY20" fmla="*/ 391101 h 774363"/>
                    <a:gd name="connsiteX21" fmla="*/ -39 w 805074"/>
                    <a:gd name="connsiteY21" fmla="*/ 449787 h 774363"/>
                    <a:gd name="connsiteX22" fmla="*/ -39 w 805074"/>
                    <a:gd name="connsiteY22" fmla="*/ 704995 h 774363"/>
                    <a:gd name="connsiteX23" fmla="*/ 58649 w 805074"/>
                    <a:gd name="connsiteY23" fmla="*/ 763683 h 774363"/>
                    <a:gd name="connsiteX24" fmla="*/ 126782 w 805074"/>
                    <a:gd name="connsiteY24" fmla="*/ 763683 h 774363"/>
                    <a:gd name="connsiteX25" fmla="*/ 166429 w 805074"/>
                    <a:gd name="connsiteY25" fmla="*/ 724035 h 774363"/>
                    <a:gd name="connsiteX26" fmla="*/ 166429 w 805074"/>
                    <a:gd name="connsiteY26" fmla="*/ 723717 h 774363"/>
                    <a:gd name="connsiteX27" fmla="*/ 225802 w 805074"/>
                    <a:gd name="connsiteY27" fmla="*/ 723717 h 774363"/>
                    <a:gd name="connsiteX28" fmla="*/ 225816 w 805074"/>
                    <a:gd name="connsiteY28" fmla="*/ 723717 h 774363"/>
                    <a:gd name="connsiteX29" fmla="*/ 270499 w 805074"/>
                    <a:gd name="connsiteY29" fmla="*/ 730557 h 774363"/>
                    <a:gd name="connsiteX30" fmla="*/ 270506 w 805074"/>
                    <a:gd name="connsiteY30" fmla="*/ 730560 h 774363"/>
                    <a:gd name="connsiteX31" fmla="*/ 375197 w 805074"/>
                    <a:gd name="connsiteY31" fmla="*/ 755566 h 774363"/>
                    <a:gd name="connsiteX32" fmla="*/ 375200 w 805074"/>
                    <a:gd name="connsiteY32" fmla="*/ 755566 h 774363"/>
                    <a:gd name="connsiteX33" fmla="*/ 476155 w 805074"/>
                    <a:gd name="connsiteY33" fmla="*/ 772689 h 774363"/>
                    <a:gd name="connsiteX34" fmla="*/ 545448 w 805074"/>
                    <a:gd name="connsiteY34" fmla="*/ 774279 h 774363"/>
                    <a:gd name="connsiteX35" fmla="*/ 625084 w 805074"/>
                    <a:gd name="connsiteY35" fmla="*/ 769155 h 774363"/>
                    <a:gd name="connsiteX36" fmla="*/ 625155 w 805074"/>
                    <a:gd name="connsiteY36" fmla="*/ 769146 h 774363"/>
                    <a:gd name="connsiteX37" fmla="*/ 625781 w 805074"/>
                    <a:gd name="connsiteY37" fmla="*/ 769047 h 774363"/>
                    <a:gd name="connsiteX38" fmla="*/ 661405 w 805074"/>
                    <a:gd name="connsiteY38" fmla="*/ 763936 h 774363"/>
                    <a:gd name="connsiteX39" fmla="*/ 661510 w 805074"/>
                    <a:gd name="connsiteY39" fmla="*/ 763914 h 774363"/>
                    <a:gd name="connsiteX40" fmla="*/ 661775 w 805074"/>
                    <a:gd name="connsiteY40" fmla="*/ 763856 h 774363"/>
                    <a:gd name="connsiteX41" fmla="*/ 726917 w 805074"/>
                    <a:gd name="connsiteY41" fmla="*/ 687326 h 774363"/>
                    <a:gd name="connsiteX42" fmla="*/ 725517 w 805074"/>
                    <a:gd name="connsiteY42" fmla="*/ 673975 h 774363"/>
                    <a:gd name="connsiteX43" fmla="*/ 750629 w 805074"/>
                    <a:gd name="connsiteY43" fmla="*/ 656302 h 774363"/>
                    <a:gd name="connsiteX44" fmla="*/ 771312 w 805074"/>
                    <a:gd name="connsiteY44" fmla="*/ 603697 h 774363"/>
                    <a:gd name="connsiteX45" fmla="*/ 764549 w 805074"/>
                    <a:gd name="connsiteY45" fmla="*/ 572399 h 774363"/>
                    <a:gd name="connsiteX46" fmla="*/ 805036 w 805074"/>
                    <a:gd name="connsiteY46" fmla="*/ 504754 h 774363"/>
                    <a:gd name="connsiteX47" fmla="*/ 788773 w 805074"/>
                    <a:gd name="connsiteY47" fmla="*/ 457364 h 774363"/>
                    <a:gd name="connsiteX48" fmla="*/ 788770 w 805074"/>
                    <a:gd name="connsiteY48" fmla="*/ 457361 h 774363"/>
                    <a:gd name="connsiteX49" fmla="*/ 776091 w 805074"/>
                    <a:gd name="connsiteY49" fmla="*/ 444859 h 774363"/>
                    <a:gd name="connsiteX50" fmla="*/ 788149 w 805074"/>
                    <a:gd name="connsiteY50" fmla="*/ 403728 h 774363"/>
                    <a:gd name="connsiteX51" fmla="*/ 710422 w 805074"/>
                    <a:gd name="connsiteY51" fmla="*/ 325978 h 774363"/>
                    <a:gd name="connsiteX52" fmla="*/ 654819 w 805074"/>
                    <a:gd name="connsiteY52" fmla="*/ 325978 h 774363"/>
                    <a:gd name="connsiteX53" fmla="*/ 654745 w 805074"/>
                    <a:gd name="connsiteY53" fmla="*/ 325978 h 774363"/>
                    <a:gd name="connsiteX54" fmla="*/ 653962 w 805074"/>
                    <a:gd name="connsiteY54" fmla="*/ 325978 h 774363"/>
                    <a:gd name="connsiteX55" fmla="*/ 650707 w 805074"/>
                    <a:gd name="connsiteY55" fmla="*/ 325978 h 774363"/>
                    <a:gd name="connsiteX56" fmla="*/ 647453 w 805074"/>
                    <a:gd name="connsiteY56" fmla="*/ 325978 h 774363"/>
                    <a:gd name="connsiteX57" fmla="*/ 645396 w 805074"/>
                    <a:gd name="connsiteY57" fmla="*/ 325978 h 774363"/>
                    <a:gd name="connsiteX58" fmla="*/ 604939 w 805074"/>
                    <a:gd name="connsiteY58" fmla="*/ 325978 h 774363"/>
                    <a:gd name="connsiteX59" fmla="*/ 575876 w 805074"/>
                    <a:gd name="connsiteY59" fmla="*/ 322162 h 774363"/>
                    <a:gd name="connsiteX60" fmla="*/ 575860 w 805074"/>
                    <a:gd name="connsiteY60" fmla="*/ 322156 h 774363"/>
                    <a:gd name="connsiteX61" fmla="*/ 559712 w 805074"/>
                    <a:gd name="connsiteY61" fmla="*/ 314312 h 774363"/>
                    <a:gd name="connsiteX62" fmla="*/ 554722 w 805074"/>
                    <a:gd name="connsiteY62" fmla="*/ 302099 h 774363"/>
                    <a:gd name="connsiteX63" fmla="*/ 558807 w 805074"/>
                    <a:gd name="connsiteY63" fmla="*/ 285644 h 774363"/>
                    <a:gd name="connsiteX64" fmla="*/ 558810 w 805074"/>
                    <a:gd name="connsiteY64" fmla="*/ 285635 h 774363"/>
                    <a:gd name="connsiteX65" fmla="*/ 577809 w 805074"/>
                    <a:gd name="connsiteY65" fmla="*/ 252758 h 774363"/>
                    <a:gd name="connsiteX66" fmla="*/ 577806 w 805074"/>
                    <a:gd name="connsiteY66" fmla="*/ 252758 h 774363"/>
                    <a:gd name="connsiteX67" fmla="*/ 588712 w 805074"/>
                    <a:gd name="connsiteY67" fmla="*/ 235814 h 774363"/>
                    <a:gd name="connsiteX68" fmla="*/ 597599 w 805074"/>
                    <a:gd name="connsiteY68" fmla="*/ 218174 h 774363"/>
                    <a:gd name="connsiteX69" fmla="*/ 597605 w 805074"/>
                    <a:gd name="connsiteY69" fmla="*/ 218159 h 774363"/>
                    <a:gd name="connsiteX70" fmla="*/ 620262 w 805074"/>
                    <a:gd name="connsiteY70" fmla="*/ 117415 h 774363"/>
                    <a:gd name="connsiteX71" fmla="*/ 610187 w 805074"/>
                    <a:gd name="connsiteY71" fmla="*/ 57669 h 774363"/>
                    <a:gd name="connsiteX72" fmla="*/ 610187 w 805074"/>
                    <a:gd name="connsiteY72" fmla="*/ 57666 h 774363"/>
                    <a:gd name="connsiteX73" fmla="*/ 581875 w 805074"/>
                    <a:gd name="connsiteY73" fmla="*/ 15297 h 774363"/>
                    <a:gd name="connsiteX74" fmla="*/ 581872 w 805074"/>
                    <a:gd name="connsiteY74" fmla="*/ 15294 h 774363"/>
                    <a:gd name="connsiteX75" fmla="*/ 539745 w 805074"/>
                    <a:gd name="connsiteY75" fmla="*/ -84 h 774363"/>
                    <a:gd name="connsiteX76" fmla="*/ 539742 w 805074"/>
                    <a:gd name="connsiteY76" fmla="*/ 3048 h 774363"/>
                    <a:gd name="connsiteX77" fmla="*/ 539748 w 805074"/>
                    <a:gd name="connsiteY77" fmla="*/ 3048 h 774363"/>
                    <a:gd name="connsiteX78" fmla="*/ 579891 w 805074"/>
                    <a:gd name="connsiteY78" fmla="*/ 17720 h 774363"/>
                    <a:gd name="connsiteX79" fmla="*/ 579897 w 805074"/>
                    <a:gd name="connsiteY79" fmla="*/ 17723 h 774363"/>
                    <a:gd name="connsiteX80" fmla="*/ 607233 w 805074"/>
                    <a:gd name="connsiteY80" fmla="*/ 58704 h 774363"/>
                    <a:gd name="connsiteX81" fmla="*/ 607233 w 805074"/>
                    <a:gd name="connsiteY81" fmla="*/ 58707 h 774363"/>
                    <a:gd name="connsiteX82" fmla="*/ 617129 w 805074"/>
                    <a:gd name="connsiteY82" fmla="*/ 117412 h 774363"/>
                    <a:gd name="connsiteX83" fmla="*/ 594658 w 805074"/>
                    <a:gd name="connsiteY83" fmla="*/ 217101 h 774363"/>
                    <a:gd name="connsiteX84" fmla="*/ 586027 w 805074"/>
                    <a:gd name="connsiteY84" fmla="*/ 234202 h 774363"/>
                    <a:gd name="connsiteX85" fmla="*/ 575198 w 805074"/>
                    <a:gd name="connsiteY85" fmla="*/ 251027 h 774363"/>
                    <a:gd name="connsiteX86" fmla="*/ 575198 w 805074"/>
                    <a:gd name="connsiteY86" fmla="*/ 251030 h 774363"/>
                    <a:gd name="connsiteX87" fmla="*/ 555918 w 805074"/>
                    <a:gd name="connsiteY87" fmla="*/ 284424 h 774363"/>
                    <a:gd name="connsiteX88" fmla="*/ 551588 w 805074"/>
                    <a:gd name="connsiteY88" fmla="*/ 302156 h 774363"/>
                    <a:gd name="connsiteX89" fmla="*/ 551591 w 805074"/>
                    <a:gd name="connsiteY89" fmla="*/ 302189 h 774363"/>
                    <a:gd name="connsiteX90" fmla="*/ 557363 w 805074"/>
                    <a:gd name="connsiteY90" fmla="*/ 316390 h 774363"/>
                    <a:gd name="connsiteX91" fmla="*/ 557372 w 805074"/>
                    <a:gd name="connsiteY91" fmla="*/ 316400 h 774363"/>
                    <a:gd name="connsiteX92" fmla="*/ 575073 w 805074"/>
                    <a:gd name="connsiteY92" fmla="*/ 325188 h 774363"/>
                    <a:gd name="connsiteX93" fmla="*/ 575076 w 805074"/>
                    <a:gd name="connsiteY93" fmla="*/ 325188 h 774363"/>
                    <a:gd name="connsiteX94" fmla="*/ 604799 w 805074"/>
                    <a:gd name="connsiteY94" fmla="*/ 329107 h 774363"/>
                    <a:gd name="connsiteX95" fmla="*/ 604870 w 805074"/>
                    <a:gd name="connsiteY95" fmla="*/ 329110 h 774363"/>
                    <a:gd name="connsiteX96" fmla="*/ 645398 w 805074"/>
                    <a:gd name="connsiteY96" fmla="*/ 329110 h 774363"/>
                    <a:gd name="connsiteX97" fmla="*/ 647453 w 805074"/>
                    <a:gd name="connsiteY97" fmla="*/ 329110 h 774363"/>
                    <a:gd name="connsiteX98" fmla="*/ 650707 w 805074"/>
                    <a:gd name="connsiteY98" fmla="*/ 329110 h 774363"/>
                    <a:gd name="connsiteX99" fmla="*/ 653962 w 805074"/>
                    <a:gd name="connsiteY99" fmla="*/ 329110 h 774363"/>
                    <a:gd name="connsiteX100" fmla="*/ 654745 w 805074"/>
                    <a:gd name="connsiteY100" fmla="*/ 329110 h 774363"/>
                    <a:gd name="connsiteX101" fmla="*/ 654819 w 805074"/>
                    <a:gd name="connsiteY101" fmla="*/ 329110 h 774363"/>
                    <a:gd name="connsiteX102" fmla="*/ 710422 w 805074"/>
                    <a:gd name="connsiteY102" fmla="*/ 329110 h 774363"/>
                    <a:gd name="connsiteX103" fmla="*/ 785017 w 805074"/>
                    <a:gd name="connsiteY103" fmla="*/ 403730 h 774363"/>
                    <a:gd name="connsiteX104" fmla="*/ 772794 w 805074"/>
                    <a:gd name="connsiteY104" fmla="*/ 444352 h 774363"/>
                    <a:gd name="connsiteX105" fmla="*/ 773132 w 805074"/>
                    <a:gd name="connsiteY105" fmla="*/ 446441 h 774363"/>
                    <a:gd name="connsiteX106" fmla="*/ 786306 w 805074"/>
                    <a:gd name="connsiteY106" fmla="*/ 459293 h 774363"/>
                    <a:gd name="connsiteX107" fmla="*/ 786301 w 805074"/>
                    <a:gd name="connsiteY107" fmla="*/ 459293 h 774363"/>
                    <a:gd name="connsiteX108" fmla="*/ 801903 w 805074"/>
                    <a:gd name="connsiteY108" fmla="*/ 504756 h 774363"/>
                    <a:gd name="connsiteX109" fmla="*/ 761872 w 805074"/>
                    <a:gd name="connsiteY109" fmla="*/ 570371 h 774363"/>
                    <a:gd name="connsiteX110" fmla="*/ 761183 w 805074"/>
                    <a:gd name="connsiteY110" fmla="*/ 572427 h 774363"/>
                    <a:gd name="connsiteX111" fmla="*/ 768179 w 805074"/>
                    <a:gd name="connsiteY111" fmla="*/ 603695 h 774363"/>
                    <a:gd name="connsiteX112" fmla="*/ 768179 w 805074"/>
                    <a:gd name="connsiteY112" fmla="*/ 603702 h 774363"/>
                    <a:gd name="connsiteX113" fmla="*/ 748334 w 805074"/>
                    <a:gd name="connsiteY113" fmla="*/ 654171 h 774363"/>
                    <a:gd name="connsiteX114" fmla="*/ 748331 w 805074"/>
                    <a:gd name="connsiteY114" fmla="*/ 654174 h 774363"/>
                    <a:gd name="connsiteX115" fmla="*/ 723164 w 805074"/>
                    <a:gd name="connsiteY115" fmla="*/ 671644 h 774363"/>
                    <a:gd name="connsiteX116" fmla="*/ 722249 w 805074"/>
                    <a:gd name="connsiteY116" fmla="*/ 673392 h 774363"/>
                    <a:gd name="connsiteX117" fmla="*/ 723784 w 805074"/>
                    <a:gd name="connsiteY117" fmla="*/ 687326 h 774363"/>
                    <a:gd name="connsiteX118" fmla="*/ 661273 w 805074"/>
                    <a:gd name="connsiteY118" fmla="*/ 760765 h 774363"/>
                    <a:gd name="connsiteX119" fmla="*/ 661197 w 805074"/>
                    <a:gd name="connsiteY119" fmla="*/ 760780 h 774363"/>
                    <a:gd name="connsiteX120" fmla="*/ 660907 w 805074"/>
                    <a:gd name="connsiteY120" fmla="*/ 760841 h 774363"/>
                    <a:gd name="connsiteX121" fmla="*/ 625326 w 805074"/>
                    <a:gd name="connsiteY121" fmla="*/ 765951 h 774363"/>
                    <a:gd name="connsiteX122" fmla="*/ 625307 w 805074"/>
                    <a:gd name="connsiteY122" fmla="*/ 765954 h 774363"/>
                    <a:gd name="connsiteX123" fmla="*/ 624708 w 805074"/>
                    <a:gd name="connsiteY123" fmla="*/ 766045 h 774363"/>
                    <a:gd name="connsiteX124" fmla="*/ 545451 w 805074"/>
                    <a:gd name="connsiteY124" fmla="*/ 771148 h 774363"/>
                    <a:gd name="connsiteX125" fmla="*/ 545448 w 805074"/>
                    <a:gd name="connsiteY125" fmla="*/ 771148 h 774363"/>
                    <a:gd name="connsiteX126" fmla="*/ 476274 w 805074"/>
                    <a:gd name="connsiteY126" fmla="*/ 769559 h 774363"/>
                    <a:gd name="connsiteX127" fmla="*/ 375912 w 805074"/>
                    <a:gd name="connsiteY127" fmla="*/ 752518 h 774363"/>
                    <a:gd name="connsiteX128" fmla="*/ 375909 w 805074"/>
                    <a:gd name="connsiteY128" fmla="*/ 752518 h 774363"/>
                    <a:gd name="connsiteX129" fmla="*/ 271170 w 805074"/>
                    <a:gd name="connsiteY129" fmla="*/ 727500 h 774363"/>
                    <a:gd name="connsiteX130" fmla="*/ 271163 w 805074"/>
                    <a:gd name="connsiteY130" fmla="*/ 727500 h 774363"/>
                    <a:gd name="connsiteX131" fmla="*/ 225802 w 805074"/>
                    <a:gd name="connsiteY131" fmla="*/ 720586 h 774363"/>
                    <a:gd name="connsiteX132" fmla="*/ 164862 w 805074"/>
                    <a:gd name="connsiteY132" fmla="*/ 720586 h 774363"/>
                    <a:gd name="connsiteX133" fmla="*/ 163296 w 805074"/>
                    <a:gd name="connsiteY133" fmla="*/ 722152 h 774363"/>
                    <a:gd name="connsiteX134" fmla="*/ 163296 w 805074"/>
                    <a:gd name="connsiteY134" fmla="*/ 724037 h 774363"/>
                    <a:gd name="connsiteX135" fmla="*/ 126783 w 805074"/>
                    <a:gd name="connsiteY135" fmla="*/ 760552 h 774363"/>
                    <a:gd name="connsiteX136" fmla="*/ 58649 w 805074"/>
                    <a:gd name="connsiteY136" fmla="*/ 760552 h 774363"/>
                    <a:gd name="connsiteX137" fmla="*/ 3094 w 805074"/>
                    <a:gd name="connsiteY137" fmla="*/ 704995 h 774363"/>
                    <a:gd name="connsiteX138" fmla="*/ 3094 w 805074"/>
                    <a:gd name="connsiteY138" fmla="*/ 449787 h 774363"/>
                    <a:gd name="connsiteX139" fmla="*/ 58649 w 805074"/>
                    <a:gd name="connsiteY139" fmla="*/ 394233 h 774363"/>
                    <a:gd name="connsiteX140" fmla="*/ 163290 w 805074"/>
                    <a:gd name="connsiteY140" fmla="*/ 394233 h 774363"/>
                    <a:gd name="connsiteX141" fmla="*/ 163290 w 805074"/>
                    <a:gd name="connsiteY141" fmla="*/ 400817 h 774363"/>
                    <a:gd name="connsiteX142" fmla="*/ 164859 w 805074"/>
                    <a:gd name="connsiteY142" fmla="*/ 402381 h 774363"/>
                    <a:gd name="connsiteX143" fmla="*/ 165141 w 805074"/>
                    <a:gd name="connsiteY143" fmla="*/ 402355 h 774363"/>
                    <a:gd name="connsiteX144" fmla="*/ 166781 w 805074"/>
                    <a:gd name="connsiteY144" fmla="*/ 402092 h 774363"/>
                    <a:gd name="connsiteX145" fmla="*/ 166794 w 805074"/>
                    <a:gd name="connsiteY145" fmla="*/ 402088 h 774363"/>
                    <a:gd name="connsiteX146" fmla="*/ 178339 w 805074"/>
                    <a:gd name="connsiteY146" fmla="*/ 399672 h 774363"/>
                    <a:gd name="connsiteX147" fmla="*/ 178345 w 805074"/>
                    <a:gd name="connsiteY147" fmla="*/ 399668 h 774363"/>
                    <a:gd name="connsiteX148" fmla="*/ 209379 w 805074"/>
                    <a:gd name="connsiteY148" fmla="*/ 388418 h 774363"/>
                    <a:gd name="connsiteX149" fmla="*/ 209389 w 805074"/>
                    <a:gd name="connsiteY149" fmla="*/ 388412 h 774363"/>
                    <a:gd name="connsiteX150" fmla="*/ 224088 w 805074"/>
                    <a:gd name="connsiteY150" fmla="*/ 377120 h 774363"/>
                    <a:gd name="connsiteX151" fmla="*/ 279867 w 805074"/>
                    <a:gd name="connsiteY151" fmla="*/ 325946 h 774363"/>
                    <a:gd name="connsiteX152" fmla="*/ 279870 w 805074"/>
                    <a:gd name="connsiteY152" fmla="*/ 325943 h 774363"/>
                    <a:gd name="connsiteX153" fmla="*/ 359383 w 805074"/>
                    <a:gd name="connsiteY153" fmla="*/ 260092 h 774363"/>
                    <a:gd name="connsiteX154" fmla="*/ 419930 w 805074"/>
                    <a:gd name="connsiteY154" fmla="*/ 185783 h 774363"/>
                    <a:gd name="connsiteX155" fmla="*/ 458730 w 805074"/>
                    <a:gd name="connsiteY155" fmla="*/ 108112 h 774363"/>
                    <a:gd name="connsiteX156" fmla="*/ 458730 w 805074"/>
                    <a:gd name="connsiteY156" fmla="*/ 108109 h 774363"/>
                    <a:gd name="connsiteX157" fmla="*/ 469140 w 805074"/>
                    <a:gd name="connsiteY157" fmla="*/ 73519 h 774363"/>
                    <a:gd name="connsiteX158" fmla="*/ 469143 w 805074"/>
                    <a:gd name="connsiteY158" fmla="*/ 73513 h 774363"/>
                    <a:gd name="connsiteX159" fmla="*/ 494051 w 805074"/>
                    <a:gd name="connsiteY159" fmla="*/ 22520 h 774363"/>
                    <a:gd name="connsiteX160" fmla="*/ 494055 w 805074"/>
                    <a:gd name="connsiteY160" fmla="*/ 22516 h 774363"/>
                    <a:gd name="connsiteX161" fmla="*/ 539743 w 805074"/>
                    <a:gd name="connsiteY161" fmla="*/ 3048 h 774363"/>
                    <a:gd name="connsiteX162" fmla="*/ 539739 w 805074"/>
                    <a:gd name="connsiteY162" fmla="*/ 38954 h 774363"/>
                    <a:gd name="connsiteX163" fmla="*/ 519267 w 805074"/>
                    <a:gd name="connsiteY163" fmla="*/ 48064 h 774363"/>
                    <a:gd name="connsiteX164" fmla="*/ 519261 w 805074"/>
                    <a:gd name="connsiteY164" fmla="*/ 48070 h 774363"/>
                    <a:gd name="connsiteX165" fmla="*/ 504571 w 805074"/>
                    <a:gd name="connsiteY165" fmla="*/ 79396 h 774363"/>
                    <a:gd name="connsiteX166" fmla="*/ 492269 w 805074"/>
                    <a:gd name="connsiteY166" fmla="*/ 120921 h 774363"/>
                    <a:gd name="connsiteX167" fmla="*/ 467337 w 805074"/>
                    <a:gd name="connsiteY167" fmla="*/ 175319 h 774363"/>
                    <a:gd name="connsiteX168" fmla="*/ 383152 w 805074"/>
                    <a:gd name="connsiteY168" fmla="*/ 286994 h 774363"/>
                    <a:gd name="connsiteX169" fmla="*/ 383152 w 805074"/>
                    <a:gd name="connsiteY169" fmla="*/ 286991 h 774363"/>
                    <a:gd name="connsiteX170" fmla="*/ 302467 w 805074"/>
                    <a:gd name="connsiteY170" fmla="*/ 353858 h 774363"/>
                    <a:gd name="connsiteX171" fmla="*/ 252009 w 805074"/>
                    <a:gd name="connsiteY171" fmla="*/ 399690 h 774363"/>
                    <a:gd name="connsiteX172" fmla="*/ 226400 w 805074"/>
                    <a:gd name="connsiteY172" fmla="*/ 420019 h 774363"/>
                    <a:gd name="connsiteX173" fmla="*/ 198978 w 805074"/>
                    <a:gd name="connsiteY173" fmla="*/ 431231 h 774363"/>
                    <a:gd name="connsiteX174" fmla="*/ 184040 w 805074"/>
                    <a:gd name="connsiteY174" fmla="*/ 435217 h 774363"/>
                    <a:gd name="connsiteX175" fmla="*/ 182823 w 805074"/>
                    <a:gd name="connsiteY175" fmla="*/ 436743 h 774363"/>
                    <a:gd name="connsiteX176" fmla="*/ 182823 w 805074"/>
                    <a:gd name="connsiteY176" fmla="*/ 683113 h 774363"/>
                    <a:gd name="connsiteX177" fmla="*/ 184389 w 805074"/>
                    <a:gd name="connsiteY177" fmla="*/ 684679 h 774363"/>
                    <a:gd name="connsiteX178" fmla="*/ 225797 w 805074"/>
                    <a:gd name="connsiteY178" fmla="*/ 684679 h 774363"/>
                    <a:gd name="connsiteX179" fmla="*/ 263637 w 805074"/>
                    <a:gd name="connsiteY179" fmla="*/ 689304 h 774363"/>
                    <a:gd name="connsiteX180" fmla="*/ 263634 w 805074"/>
                    <a:gd name="connsiteY180" fmla="*/ 689301 h 774363"/>
                    <a:gd name="connsiteX181" fmla="*/ 311895 w 805074"/>
                    <a:gd name="connsiteY181" fmla="*/ 700030 h 774363"/>
                    <a:gd name="connsiteX182" fmla="*/ 419314 w 805074"/>
                    <a:gd name="connsiteY182" fmla="*/ 725348 h 774363"/>
                    <a:gd name="connsiteX183" fmla="*/ 477571 w 805074"/>
                    <a:gd name="connsiteY183" fmla="*/ 733699 h 774363"/>
                    <a:gd name="connsiteX184" fmla="*/ 545445 w 805074"/>
                    <a:gd name="connsiteY184" fmla="*/ 735265 h 774363"/>
                    <a:gd name="connsiteX185" fmla="*/ 545448 w 805074"/>
                    <a:gd name="connsiteY185" fmla="*/ 735265 h 774363"/>
                    <a:gd name="connsiteX186" fmla="*/ 620479 w 805074"/>
                    <a:gd name="connsiteY186" fmla="*/ 730390 h 774363"/>
                    <a:gd name="connsiteX187" fmla="*/ 620531 w 805074"/>
                    <a:gd name="connsiteY187" fmla="*/ 730380 h 774363"/>
                    <a:gd name="connsiteX188" fmla="*/ 655481 w 805074"/>
                    <a:gd name="connsiteY188" fmla="*/ 725338 h 774363"/>
                    <a:gd name="connsiteX189" fmla="*/ 655516 w 805074"/>
                    <a:gd name="connsiteY189" fmla="*/ 725332 h 774363"/>
                    <a:gd name="connsiteX190" fmla="*/ 687907 w 805074"/>
                    <a:gd name="connsiteY190" fmla="*/ 687324 h 774363"/>
                    <a:gd name="connsiteX191" fmla="*/ 682763 w 805074"/>
                    <a:gd name="connsiteY191" fmla="*/ 668621 h 774363"/>
                    <a:gd name="connsiteX192" fmla="*/ 682583 w 805074"/>
                    <a:gd name="connsiteY192" fmla="*/ 651472 h 774363"/>
                    <a:gd name="connsiteX193" fmla="*/ 682583 w 805074"/>
                    <a:gd name="connsiteY193" fmla="*/ 651469 h 774363"/>
                    <a:gd name="connsiteX194" fmla="*/ 696900 w 805074"/>
                    <a:gd name="connsiteY194" fmla="*/ 641994 h 774363"/>
                    <a:gd name="connsiteX195" fmla="*/ 722068 w 805074"/>
                    <a:gd name="connsiteY195" fmla="*/ 629705 h 774363"/>
                    <a:gd name="connsiteX196" fmla="*/ 732300 w 805074"/>
                    <a:gd name="connsiteY196" fmla="*/ 603703 h 774363"/>
                    <a:gd name="connsiteX197" fmla="*/ 732300 w 805074"/>
                    <a:gd name="connsiteY197" fmla="*/ 603697 h 774363"/>
                    <a:gd name="connsiteX198" fmla="*/ 718745 w 805074"/>
                    <a:gd name="connsiteY198" fmla="*/ 574622 h 774363"/>
                    <a:gd name="connsiteX199" fmla="*/ 718745 w 805074"/>
                    <a:gd name="connsiteY199" fmla="*/ 574619 h 774363"/>
                    <a:gd name="connsiteX200" fmla="*/ 713520 w 805074"/>
                    <a:gd name="connsiteY200" fmla="*/ 555281 h 774363"/>
                    <a:gd name="connsiteX201" fmla="*/ 713520 w 805074"/>
                    <a:gd name="connsiteY201" fmla="*/ 555278 h 774363"/>
                    <a:gd name="connsiteX202" fmla="*/ 729504 w 805074"/>
                    <a:gd name="connsiteY202" fmla="*/ 543149 h 774363"/>
                    <a:gd name="connsiteX203" fmla="*/ 729507 w 805074"/>
                    <a:gd name="connsiteY203" fmla="*/ 543149 h 774363"/>
                    <a:gd name="connsiteX204" fmla="*/ 765975 w 805074"/>
                    <a:gd name="connsiteY204" fmla="*/ 504754 h 774363"/>
                    <a:gd name="connsiteX205" fmla="*/ 757989 w 805074"/>
                    <a:gd name="connsiteY205" fmla="*/ 481357 h 774363"/>
                    <a:gd name="connsiteX206" fmla="*/ 757983 w 805074"/>
                    <a:gd name="connsiteY206" fmla="*/ 481351 h 774363"/>
                    <a:gd name="connsiteX207" fmla="*/ 737586 w 805074"/>
                    <a:gd name="connsiteY207" fmla="*/ 467713 h 774363"/>
                    <a:gd name="connsiteX208" fmla="*/ 737593 w 805074"/>
                    <a:gd name="connsiteY208" fmla="*/ 467713 h 774363"/>
                    <a:gd name="connsiteX209" fmla="*/ 724693 w 805074"/>
                    <a:gd name="connsiteY209" fmla="*/ 453381 h 774363"/>
                    <a:gd name="connsiteX210" fmla="*/ 724693 w 805074"/>
                    <a:gd name="connsiteY210" fmla="*/ 453378 h 774363"/>
                    <a:gd name="connsiteX211" fmla="*/ 732258 w 805074"/>
                    <a:gd name="connsiteY211" fmla="*/ 435613 h 774363"/>
                    <a:gd name="connsiteX212" fmla="*/ 732261 w 805074"/>
                    <a:gd name="connsiteY212" fmla="*/ 435610 h 774363"/>
                    <a:gd name="connsiteX213" fmla="*/ 749114 w 805074"/>
                    <a:gd name="connsiteY213" fmla="*/ 403730 h 774363"/>
                    <a:gd name="connsiteX214" fmla="*/ 710422 w 805074"/>
                    <a:gd name="connsiteY214" fmla="*/ 365014 h 774363"/>
                    <a:gd name="connsiteX215" fmla="*/ 654819 w 805074"/>
                    <a:gd name="connsiteY215" fmla="*/ 365014 h 774363"/>
                    <a:gd name="connsiteX216" fmla="*/ 654745 w 805074"/>
                    <a:gd name="connsiteY216" fmla="*/ 365014 h 774363"/>
                    <a:gd name="connsiteX217" fmla="*/ 653962 w 805074"/>
                    <a:gd name="connsiteY217" fmla="*/ 365014 h 774363"/>
                    <a:gd name="connsiteX218" fmla="*/ 651144 w 805074"/>
                    <a:gd name="connsiteY218" fmla="*/ 365014 h 774363"/>
                    <a:gd name="connsiteX219" fmla="*/ 650707 w 805074"/>
                    <a:gd name="connsiteY219" fmla="*/ 365014 h 774363"/>
                    <a:gd name="connsiteX220" fmla="*/ 647453 w 805074"/>
                    <a:gd name="connsiteY220" fmla="*/ 365014 h 774363"/>
                    <a:gd name="connsiteX221" fmla="*/ 645393 w 805074"/>
                    <a:gd name="connsiteY221" fmla="*/ 365014 h 774363"/>
                    <a:gd name="connsiteX222" fmla="*/ 604522 w 805074"/>
                    <a:gd name="connsiteY222" fmla="*/ 365014 h 774363"/>
                    <a:gd name="connsiteX223" fmla="*/ 603715 w 805074"/>
                    <a:gd name="connsiteY223" fmla="*/ 364989 h 774363"/>
                    <a:gd name="connsiteX224" fmla="*/ 565968 w 805074"/>
                    <a:gd name="connsiteY224" fmla="*/ 359927 h 774363"/>
                    <a:gd name="connsiteX225" fmla="*/ 531163 w 805074"/>
                    <a:gd name="connsiteY225" fmla="*/ 340933 h 774363"/>
                    <a:gd name="connsiteX226" fmla="*/ 531160 w 805074"/>
                    <a:gd name="connsiteY226" fmla="*/ 340929 h 774363"/>
                    <a:gd name="connsiteX227" fmla="*/ 515660 w 805074"/>
                    <a:gd name="connsiteY227" fmla="*/ 302161 h 774363"/>
                    <a:gd name="connsiteX228" fmla="*/ 515660 w 805074"/>
                    <a:gd name="connsiteY228" fmla="*/ 302154 h 774363"/>
                    <a:gd name="connsiteX229" fmla="*/ 529714 w 805074"/>
                    <a:gd name="connsiteY229" fmla="*/ 256419 h 774363"/>
                    <a:gd name="connsiteX230" fmla="*/ 552321 w 805074"/>
                    <a:gd name="connsiteY230" fmla="*/ 220461 h 774363"/>
                    <a:gd name="connsiteX231" fmla="*/ 552324 w 805074"/>
                    <a:gd name="connsiteY231" fmla="*/ 220458 h 774363"/>
                    <a:gd name="connsiteX232" fmla="*/ 560948 w 805074"/>
                    <a:gd name="connsiteY232" fmla="*/ 204759 h 774363"/>
                    <a:gd name="connsiteX233" fmla="*/ 581248 w 805074"/>
                    <a:gd name="connsiteY233" fmla="*/ 117414 h 774363"/>
                    <a:gd name="connsiteX234" fmla="*/ 581248 w 805074"/>
                    <a:gd name="connsiteY234" fmla="*/ 117411 h 774363"/>
                    <a:gd name="connsiteX235" fmla="*/ 573331 w 805074"/>
                    <a:gd name="connsiteY235" fmla="*/ 70569 h 774363"/>
                    <a:gd name="connsiteX236" fmla="*/ 573328 w 805074"/>
                    <a:gd name="connsiteY236" fmla="*/ 70566 h 774363"/>
                    <a:gd name="connsiteX237" fmla="*/ 557222 w 805074"/>
                    <a:gd name="connsiteY237" fmla="*/ 45568 h 774363"/>
                    <a:gd name="connsiteX238" fmla="*/ 557218 w 805074"/>
                    <a:gd name="connsiteY238" fmla="*/ 45565 h 774363"/>
                    <a:gd name="connsiteX239" fmla="*/ 539751 w 805074"/>
                    <a:gd name="connsiteY239" fmla="*/ 38954 h 774363"/>
                    <a:gd name="connsiteX240" fmla="*/ 539739 w 805074"/>
                    <a:gd name="connsiteY240" fmla="*/ 38954 h 774363"/>
                    <a:gd name="connsiteX241" fmla="*/ 539735 w 805074"/>
                    <a:gd name="connsiteY241" fmla="*/ 42086 h 774363"/>
                    <a:gd name="connsiteX242" fmla="*/ 539739 w 805074"/>
                    <a:gd name="connsiteY242" fmla="*/ 42086 h 774363"/>
                    <a:gd name="connsiteX243" fmla="*/ 555254 w 805074"/>
                    <a:gd name="connsiteY243" fmla="*/ 48006 h 774363"/>
                    <a:gd name="connsiteX244" fmla="*/ 570374 w 805074"/>
                    <a:gd name="connsiteY244" fmla="*/ 71607 h 774363"/>
                    <a:gd name="connsiteX245" fmla="*/ 578116 w 805074"/>
                    <a:gd name="connsiteY245" fmla="*/ 117418 h 774363"/>
                    <a:gd name="connsiteX246" fmla="*/ 557998 w 805074"/>
                    <a:gd name="connsiteY246" fmla="*/ 203708 h 774363"/>
                    <a:gd name="connsiteX247" fmla="*/ 557989 w 805074"/>
                    <a:gd name="connsiteY247" fmla="*/ 203736 h 774363"/>
                    <a:gd name="connsiteX248" fmla="*/ 549685 w 805074"/>
                    <a:gd name="connsiteY248" fmla="*/ 218771 h 774363"/>
                    <a:gd name="connsiteX249" fmla="*/ 549681 w 805074"/>
                    <a:gd name="connsiteY249" fmla="*/ 218777 h 774363"/>
                    <a:gd name="connsiteX250" fmla="*/ 526967 w 805074"/>
                    <a:gd name="connsiteY250" fmla="*/ 254916 h 774363"/>
                    <a:gd name="connsiteX251" fmla="*/ 526961 w 805074"/>
                    <a:gd name="connsiteY251" fmla="*/ 254926 h 774363"/>
                    <a:gd name="connsiteX252" fmla="*/ 512531 w 805074"/>
                    <a:gd name="connsiteY252" fmla="*/ 302128 h 774363"/>
                    <a:gd name="connsiteX253" fmla="*/ 528891 w 805074"/>
                    <a:gd name="connsiteY253" fmla="*/ 343088 h 774363"/>
                    <a:gd name="connsiteX254" fmla="*/ 565156 w 805074"/>
                    <a:gd name="connsiteY254" fmla="*/ 362953 h 774363"/>
                    <a:gd name="connsiteX255" fmla="*/ 565166 w 805074"/>
                    <a:gd name="connsiteY255" fmla="*/ 362956 h 774363"/>
                    <a:gd name="connsiteX256" fmla="*/ 603598 w 805074"/>
                    <a:gd name="connsiteY256" fmla="*/ 368123 h 774363"/>
                    <a:gd name="connsiteX257" fmla="*/ 603620 w 805074"/>
                    <a:gd name="connsiteY257" fmla="*/ 368123 h 774363"/>
                    <a:gd name="connsiteX258" fmla="*/ 604452 w 805074"/>
                    <a:gd name="connsiteY258" fmla="*/ 368148 h 774363"/>
                    <a:gd name="connsiteX259" fmla="*/ 604502 w 805074"/>
                    <a:gd name="connsiteY259" fmla="*/ 368148 h 774363"/>
                    <a:gd name="connsiteX260" fmla="*/ 645393 w 805074"/>
                    <a:gd name="connsiteY260" fmla="*/ 368148 h 774363"/>
                    <a:gd name="connsiteX261" fmla="*/ 647451 w 805074"/>
                    <a:gd name="connsiteY261" fmla="*/ 368148 h 774363"/>
                    <a:gd name="connsiteX262" fmla="*/ 650707 w 805074"/>
                    <a:gd name="connsiteY262" fmla="*/ 368148 h 774363"/>
                    <a:gd name="connsiteX263" fmla="*/ 651144 w 805074"/>
                    <a:gd name="connsiteY263" fmla="*/ 368148 h 774363"/>
                    <a:gd name="connsiteX264" fmla="*/ 653962 w 805074"/>
                    <a:gd name="connsiteY264" fmla="*/ 368148 h 774363"/>
                    <a:gd name="connsiteX265" fmla="*/ 654745 w 805074"/>
                    <a:gd name="connsiteY265" fmla="*/ 368148 h 774363"/>
                    <a:gd name="connsiteX266" fmla="*/ 654819 w 805074"/>
                    <a:gd name="connsiteY266" fmla="*/ 368148 h 774363"/>
                    <a:gd name="connsiteX267" fmla="*/ 710422 w 805074"/>
                    <a:gd name="connsiteY267" fmla="*/ 368148 h 774363"/>
                    <a:gd name="connsiteX268" fmla="*/ 745982 w 805074"/>
                    <a:gd name="connsiteY268" fmla="*/ 403735 h 774363"/>
                    <a:gd name="connsiteX269" fmla="*/ 730477 w 805074"/>
                    <a:gd name="connsiteY269" fmla="*/ 433035 h 774363"/>
                    <a:gd name="connsiteX270" fmla="*/ 721599 w 805074"/>
                    <a:gd name="connsiteY270" fmla="*/ 453887 h 774363"/>
                    <a:gd name="connsiteX271" fmla="*/ 721602 w 805074"/>
                    <a:gd name="connsiteY271" fmla="*/ 453897 h 774363"/>
                    <a:gd name="connsiteX272" fmla="*/ 736745 w 805074"/>
                    <a:gd name="connsiteY272" fmla="*/ 470731 h 774363"/>
                    <a:gd name="connsiteX273" fmla="*/ 736752 w 805074"/>
                    <a:gd name="connsiteY273" fmla="*/ 470734 h 774363"/>
                    <a:gd name="connsiteX274" fmla="*/ 755514 w 805074"/>
                    <a:gd name="connsiteY274" fmla="*/ 483280 h 774363"/>
                    <a:gd name="connsiteX275" fmla="*/ 762843 w 805074"/>
                    <a:gd name="connsiteY275" fmla="*/ 504759 h 774363"/>
                    <a:gd name="connsiteX276" fmla="*/ 762843 w 805074"/>
                    <a:gd name="connsiteY276" fmla="*/ 504762 h 774363"/>
                    <a:gd name="connsiteX277" fmla="*/ 729318 w 805074"/>
                    <a:gd name="connsiteY277" fmla="*/ 540024 h 774363"/>
                    <a:gd name="connsiteX278" fmla="*/ 729321 w 805074"/>
                    <a:gd name="connsiteY278" fmla="*/ 540021 h 774363"/>
                    <a:gd name="connsiteX279" fmla="*/ 710554 w 805074"/>
                    <a:gd name="connsiteY279" fmla="*/ 554271 h 774363"/>
                    <a:gd name="connsiteX280" fmla="*/ 710554 w 805074"/>
                    <a:gd name="connsiteY280" fmla="*/ 554274 h 774363"/>
                    <a:gd name="connsiteX281" fmla="*/ 716684 w 805074"/>
                    <a:gd name="connsiteY281" fmla="*/ 576979 h 774363"/>
                    <a:gd name="connsiteX282" fmla="*/ 729169 w 805074"/>
                    <a:gd name="connsiteY282" fmla="*/ 603705 h 774363"/>
                    <a:gd name="connsiteX283" fmla="*/ 719773 w 805074"/>
                    <a:gd name="connsiteY283" fmla="*/ 627572 h 774363"/>
                    <a:gd name="connsiteX284" fmla="*/ 696631 w 805074"/>
                    <a:gd name="connsiteY284" fmla="*/ 638876 h 774363"/>
                    <a:gd name="connsiteX285" fmla="*/ 679815 w 805074"/>
                    <a:gd name="connsiteY285" fmla="*/ 650004 h 774363"/>
                    <a:gd name="connsiteX286" fmla="*/ 680028 w 805074"/>
                    <a:gd name="connsiteY286" fmla="*/ 670152 h 774363"/>
                    <a:gd name="connsiteX287" fmla="*/ 684774 w 805074"/>
                    <a:gd name="connsiteY287" fmla="*/ 687326 h 774363"/>
                    <a:gd name="connsiteX288" fmla="*/ 655011 w 805074"/>
                    <a:gd name="connsiteY288" fmla="*/ 722243 h 774363"/>
                    <a:gd name="connsiteX289" fmla="*/ 654999 w 805074"/>
                    <a:gd name="connsiteY289" fmla="*/ 722246 h 774363"/>
                    <a:gd name="connsiteX290" fmla="*/ 620085 w 805074"/>
                    <a:gd name="connsiteY290" fmla="*/ 727282 h 774363"/>
                    <a:gd name="connsiteX291" fmla="*/ 545445 w 805074"/>
                    <a:gd name="connsiteY291" fmla="*/ 732134 h 774363"/>
                    <a:gd name="connsiteX292" fmla="*/ 477687 w 805074"/>
                    <a:gd name="connsiteY292" fmla="*/ 730571 h 774363"/>
                    <a:gd name="connsiteX293" fmla="*/ 419942 w 805074"/>
                    <a:gd name="connsiteY293" fmla="*/ 722281 h 774363"/>
                    <a:gd name="connsiteX294" fmla="*/ 419939 w 805074"/>
                    <a:gd name="connsiteY294" fmla="*/ 722281 h 774363"/>
                    <a:gd name="connsiteX295" fmla="*/ 312629 w 805074"/>
                    <a:gd name="connsiteY295" fmla="*/ 696987 h 774363"/>
                    <a:gd name="connsiteX296" fmla="*/ 264225 w 805074"/>
                    <a:gd name="connsiteY296" fmla="*/ 686228 h 774363"/>
                    <a:gd name="connsiteX297" fmla="*/ 264218 w 805074"/>
                    <a:gd name="connsiteY297" fmla="*/ 686225 h 774363"/>
                    <a:gd name="connsiteX298" fmla="*/ 225804 w 805074"/>
                    <a:gd name="connsiteY298" fmla="*/ 681548 h 774363"/>
                    <a:gd name="connsiteX299" fmla="*/ 225797 w 805074"/>
                    <a:gd name="connsiteY299" fmla="*/ 681548 h 774363"/>
                    <a:gd name="connsiteX300" fmla="*/ 185956 w 805074"/>
                    <a:gd name="connsiteY300" fmla="*/ 681548 h 774363"/>
                    <a:gd name="connsiteX301" fmla="*/ 185956 w 805074"/>
                    <a:gd name="connsiteY301" fmla="*/ 437946 h 774363"/>
                    <a:gd name="connsiteX302" fmla="*/ 199902 w 805074"/>
                    <a:gd name="connsiteY302" fmla="*/ 434226 h 774363"/>
                    <a:gd name="connsiteX303" fmla="*/ 227887 w 805074"/>
                    <a:gd name="connsiteY303" fmla="*/ 422778 h 774363"/>
                    <a:gd name="connsiteX304" fmla="*/ 227890 w 805074"/>
                    <a:gd name="connsiteY304" fmla="*/ 422774 h 774363"/>
                    <a:gd name="connsiteX305" fmla="*/ 254446 w 805074"/>
                    <a:gd name="connsiteY305" fmla="*/ 401658 h 774363"/>
                    <a:gd name="connsiteX306" fmla="*/ 254456 w 805074"/>
                    <a:gd name="connsiteY306" fmla="*/ 401648 h 774363"/>
                    <a:gd name="connsiteX307" fmla="*/ 304436 w 805074"/>
                    <a:gd name="connsiteY307" fmla="*/ 356296 h 774363"/>
                    <a:gd name="connsiteX308" fmla="*/ 304436 w 805074"/>
                    <a:gd name="connsiteY308" fmla="*/ 356293 h 774363"/>
                    <a:gd name="connsiteX309" fmla="*/ 385225 w 805074"/>
                    <a:gd name="connsiteY309" fmla="*/ 289340 h 774363"/>
                    <a:gd name="connsiteX310" fmla="*/ 385229 w 805074"/>
                    <a:gd name="connsiteY310" fmla="*/ 289337 h 774363"/>
                    <a:gd name="connsiteX311" fmla="*/ 470103 w 805074"/>
                    <a:gd name="connsiteY311" fmla="*/ 176790 h 774363"/>
                    <a:gd name="connsiteX312" fmla="*/ 470103 w 805074"/>
                    <a:gd name="connsiteY312" fmla="*/ 176787 h 774363"/>
                    <a:gd name="connsiteX313" fmla="*/ 495196 w 805074"/>
                    <a:gd name="connsiteY313" fmla="*/ 122034 h 774363"/>
                    <a:gd name="connsiteX314" fmla="*/ 507659 w 805074"/>
                    <a:gd name="connsiteY314" fmla="*/ 79912 h 774363"/>
                    <a:gd name="connsiteX315" fmla="*/ 507659 w 805074"/>
                    <a:gd name="connsiteY315" fmla="*/ 79909 h 774363"/>
                    <a:gd name="connsiteX316" fmla="*/ 521454 w 805074"/>
                    <a:gd name="connsiteY316" fmla="*/ 50303 h 774363"/>
                    <a:gd name="connsiteX317" fmla="*/ 521457 w 805074"/>
                    <a:gd name="connsiteY317" fmla="*/ 50300 h 774363"/>
                    <a:gd name="connsiteX318" fmla="*/ 521460 w 805074"/>
                    <a:gd name="connsiteY318" fmla="*/ 50297 h 774363"/>
                    <a:gd name="connsiteX319" fmla="*/ 539735 w 805074"/>
                    <a:gd name="connsiteY319" fmla="*/ 42086 h 774363"/>
                    <a:gd name="connsiteX320" fmla="*/ 81849 w 805074"/>
                    <a:gd name="connsiteY320" fmla="*/ 647238 h 774363"/>
                    <a:gd name="connsiteX321" fmla="*/ 54047 w 805074"/>
                    <a:gd name="connsiteY321" fmla="*/ 675040 h 774363"/>
                    <a:gd name="connsiteX322" fmla="*/ 81849 w 805074"/>
                    <a:gd name="connsiteY322" fmla="*/ 702842 h 774363"/>
                    <a:gd name="connsiteX323" fmla="*/ 109651 w 805074"/>
                    <a:gd name="connsiteY323" fmla="*/ 675040 h 774363"/>
                    <a:gd name="connsiteX324" fmla="*/ 81849 w 805074"/>
                    <a:gd name="connsiteY324" fmla="*/ 647238 h 774363"/>
                    <a:gd name="connsiteX325" fmla="*/ 81849 w 805074"/>
                    <a:gd name="connsiteY325" fmla="*/ 650371 h 774363"/>
                    <a:gd name="connsiteX326" fmla="*/ 106518 w 805074"/>
                    <a:gd name="connsiteY326" fmla="*/ 675040 h 774363"/>
                    <a:gd name="connsiteX327" fmla="*/ 81849 w 805074"/>
                    <a:gd name="connsiteY327" fmla="*/ 699709 h 774363"/>
                    <a:gd name="connsiteX328" fmla="*/ 57180 w 805074"/>
                    <a:gd name="connsiteY328" fmla="*/ 675040 h 774363"/>
                    <a:gd name="connsiteX329" fmla="*/ 81849 w 805074"/>
                    <a:gd name="connsiteY329" fmla="*/ 650371 h 774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</a:cxnLst>
                  <a:rect l="l" t="t" r="r" b="b"/>
                  <a:pathLst>
                    <a:path w="805074" h="774363">
                      <a:moveTo>
                        <a:pt x="539739" y="-84"/>
                      </a:moveTo>
                      <a:cubicBezTo>
                        <a:pt x="522022" y="-108"/>
                        <a:pt x="504895" y="7368"/>
                        <a:pt x="491851" y="20287"/>
                      </a:cubicBezTo>
                      <a:cubicBezTo>
                        <a:pt x="478760" y="33177"/>
                        <a:pt x="469645" y="51359"/>
                        <a:pt x="466049" y="73005"/>
                      </a:cubicBezTo>
                      <a:cubicBezTo>
                        <a:pt x="466049" y="73007"/>
                        <a:pt x="466049" y="73009"/>
                        <a:pt x="466049" y="73012"/>
                      </a:cubicBezTo>
                      <a:cubicBezTo>
                        <a:pt x="464959" y="79770"/>
                        <a:pt x="461454" y="92281"/>
                        <a:pt x="455804" y="106990"/>
                      </a:cubicBezTo>
                      <a:cubicBezTo>
                        <a:pt x="455804" y="106991"/>
                        <a:pt x="455804" y="106992"/>
                        <a:pt x="455804" y="106993"/>
                      </a:cubicBezTo>
                      <a:cubicBezTo>
                        <a:pt x="447351" y="129139"/>
                        <a:pt x="434120" y="156965"/>
                        <a:pt x="417269" y="184133"/>
                      </a:cubicBezTo>
                      <a:cubicBezTo>
                        <a:pt x="417267" y="184134"/>
                        <a:pt x="417266" y="184134"/>
                        <a:pt x="417266" y="184136"/>
                      </a:cubicBezTo>
                      <a:cubicBezTo>
                        <a:pt x="400440" y="211325"/>
                        <a:pt x="379858" y="237845"/>
                        <a:pt x="357308" y="257745"/>
                      </a:cubicBezTo>
                      <a:cubicBezTo>
                        <a:pt x="328595" y="283136"/>
                        <a:pt x="301257" y="304606"/>
                        <a:pt x="277895" y="323511"/>
                      </a:cubicBezTo>
                      <a:cubicBezTo>
                        <a:pt x="277895" y="323511"/>
                        <a:pt x="277894" y="323511"/>
                        <a:pt x="277892" y="323511"/>
                      </a:cubicBezTo>
                      <a:cubicBezTo>
                        <a:pt x="254514" y="342533"/>
                        <a:pt x="235162" y="358549"/>
                        <a:pt x="221647" y="375156"/>
                      </a:cubicBezTo>
                      <a:cubicBezTo>
                        <a:pt x="221642" y="375161"/>
                        <a:pt x="221639" y="375167"/>
                        <a:pt x="221634" y="375172"/>
                      </a:cubicBezTo>
                      <a:cubicBezTo>
                        <a:pt x="219011" y="378473"/>
                        <a:pt x="214075" y="382353"/>
                        <a:pt x="207902" y="385655"/>
                      </a:cubicBezTo>
                      <a:cubicBezTo>
                        <a:pt x="207899" y="385658"/>
                        <a:pt x="207898" y="385660"/>
                        <a:pt x="207896" y="385661"/>
                      </a:cubicBezTo>
                      <a:cubicBezTo>
                        <a:pt x="198675" y="390667"/>
                        <a:pt x="186815" y="394445"/>
                        <a:pt x="177615" y="396622"/>
                      </a:cubicBezTo>
                      <a:cubicBezTo>
                        <a:pt x="177612" y="396624"/>
                        <a:pt x="177609" y="396625"/>
                        <a:pt x="177606" y="396625"/>
                      </a:cubicBezTo>
                      <a:cubicBezTo>
                        <a:pt x="173065" y="397726"/>
                        <a:pt x="169179" y="398481"/>
                        <a:pt x="166422" y="398967"/>
                      </a:cubicBezTo>
                      <a:lnTo>
                        <a:pt x="166422" y="392667"/>
                      </a:lnTo>
                      <a:cubicBezTo>
                        <a:pt x="166422" y="391803"/>
                        <a:pt x="165721" y="391101"/>
                        <a:pt x="164856" y="391101"/>
                      </a:cubicBezTo>
                      <a:lnTo>
                        <a:pt x="58649" y="391101"/>
                      </a:lnTo>
                      <a:cubicBezTo>
                        <a:pt x="26232" y="391101"/>
                        <a:pt x="-39" y="417394"/>
                        <a:pt x="-39" y="449787"/>
                      </a:cubicBezTo>
                      <a:lnTo>
                        <a:pt x="-39" y="704995"/>
                      </a:lnTo>
                      <a:cubicBezTo>
                        <a:pt x="-39" y="737388"/>
                        <a:pt x="26232" y="763683"/>
                        <a:pt x="58649" y="763683"/>
                      </a:cubicBezTo>
                      <a:lnTo>
                        <a:pt x="126782" y="763683"/>
                      </a:lnTo>
                      <a:cubicBezTo>
                        <a:pt x="148675" y="763683"/>
                        <a:pt x="166429" y="745929"/>
                        <a:pt x="166429" y="724035"/>
                      </a:cubicBezTo>
                      <a:lnTo>
                        <a:pt x="166429" y="723717"/>
                      </a:lnTo>
                      <a:lnTo>
                        <a:pt x="225802" y="723717"/>
                      </a:lnTo>
                      <a:cubicBezTo>
                        <a:pt x="225807" y="723717"/>
                        <a:pt x="225811" y="723717"/>
                        <a:pt x="225816" y="723717"/>
                      </a:cubicBezTo>
                      <a:cubicBezTo>
                        <a:pt x="233893" y="723647"/>
                        <a:pt x="250728" y="726236"/>
                        <a:pt x="270499" y="730557"/>
                      </a:cubicBezTo>
                      <a:cubicBezTo>
                        <a:pt x="270501" y="730559"/>
                        <a:pt x="270504" y="730560"/>
                        <a:pt x="270506" y="730560"/>
                      </a:cubicBezTo>
                      <a:cubicBezTo>
                        <a:pt x="300450" y="736984"/>
                        <a:pt x="338312" y="746920"/>
                        <a:pt x="375197" y="755566"/>
                      </a:cubicBezTo>
                      <a:cubicBezTo>
                        <a:pt x="375197" y="755566"/>
                        <a:pt x="375198" y="755566"/>
                        <a:pt x="375200" y="755566"/>
                      </a:cubicBezTo>
                      <a:cubicBezTo>
                        <a:pt x="412200" y="764160"/>
                        <a:pt x="447858" y="771603"/>
                        <a:pt x="476155" y="772689"/>
                      </a:cubicBezTo>
                      <a:cubicBezTo>
                        <a:pt x="506001" y="773815"/>
                        <a:pt x="527995" y="774279"/>
                        <a:pt x="545448" y="774279"/>
                      </a:cubicBezTo>
                      <a:cubicBezTo>
                        <a:pt x="582641" y="774327"/>
                        <a:pt x="599725" y="771968"/>
                        <a:pt x="625084" y="769155"/>
                      </a:cubicBezTo>
                      <a:cubicBezTo>
                        <a:pt x="625108" y="769152"/>
                        <a:pt x="625131" y="769149"/>
                        <a:pt x="625155" y="769146"/>
                      </a:cubicBezTo>
                      <a:lnTo>
                        <a:pt x="625781" y="769047"/>
                      </a:lnTo>
                      <a:lnTo>
                        <a:pt x="661405" y="763936"/>
                      </a:lnTo>
                      <a:cubicBezTo>
                        <a:pt x="661440" y="763930"/>
                        <a:pt x="661476" y="763922"/>
                        <a:pt x="661510" y="763914"/>
                      </a:cubicBezTo>
                      <a:lnTo>
                        <a:pt x="661775" y="763856"/>
                      </a:lnTo>
                      <a:cubicBezTo>
                        <a:pt x="698664" y="757862"/>
                        <a:pt x="726917" y="726021"/>
                        <a:pt x="726917" y="687326"/>
                      </a:cubicBezTo>
                      <a:cubicBezTo>
                        <a:pt x="726917" y="682698"/>
                        <a:pt x="726333" y="678276"/>
                        <a:pt x="725517" y="673975"/>
                      </a:cubicBezTo>
                      <a:cubicBezTo>
                        <a:pt x="734989" y="669719"/>
                        <a:pt x="743643" y="663843"/>
                        <a:pt x="750629" y="656302"/>
                      </a:cubicBezTo>
                      <a:cubicBezTo>
                        <a:pt x="763418" y="642586"/>
                        <a:pt x="771335" y="623976"/>
                        <a:pt x="771312" y="603697"/>
                      </a:cubicBezTo>
                      <a:cubicBezTo>
                        <a:pt x="771335" y="592504"/>
                        <a:pt x="768832" y="581936"/>
                        <a:pt x="764549" y="572399"/>
                      </a:cubicBezTo>
                      <a:cubicBezTo>
                        <a:pt x="788532" y="559266"/>
                        <a:pt x="805036" y="534130"/>
                        <a:pt x="805036" y="504754"/>
                      </a:cubicBezTo>
                      <a:cubicBezTo>
                        <a:pt x="805036" y="486947"/>
                        <a:pt x="798941" y="470409"/>
                        <a:pt x="788773" y="457364"/>
                      </a:cubicBezTo>
                      <a:cubicBezTo>
                        <a:pt x="788773" y="457364"/>
                        <a:pt x="788771" y="457363"/>
                        <a:pt x="788770" y="457361"/>
                      </a:cubicBezTo>
                      <a:cubicBezTo>
                        <a:pt x="785079" y="452644"/>
                        <a:pt x="780706" y="448581"/>
                        <a:pt x="776091" y="444859"/>
                      </a:cubicBezTo>
                      <a:cubicBezTo>
                        <a:pt x="783626" y="432921"/>
                        <a:pt x="788149" y="418871"/>
                        <a:pt x="788149" y="403728"/>
                      </a:cubicBezTo>
                      <a:cubicBezTo>
                        <a:pt x="788149" y="360813"/>
                        <a:pt x="753362" y="325978"/>
                        <a:pt x="710422" y="325978"/>
                      </a:cubicBezTo>
                      <a:lnTo>
                        <a:pt x="654819" y="325978"/>
                      </a:lnTo>
                      <a:lnTo>
                        <a:pt x="654745" y="325978"/>
                      </a:lnTo>
                      <a:lnTo>
                        <a:pt x="653962" y="325978"/>
                      </a:lnTo>
                      <a:lnTo>
                        <a:pt x="650707" y="325978"/>
                      </a:lnTo>
                      <a:lnTo>
                        <a:pt x="647453" y="325978"/>
                      </a:lnTo>
                      <a:lnTo>
                        <a:pt x="645396" y="325978"/>
                      </a:lnTo>
                      <a:lnTo>
                        <a:pt x="604939" y="325978"/>
                      </a:lnTo>
                      <a:cubicBezTo>
                        <a:pt x="594534" y="325516"/>
                        <a:pt x="584090" y="324341"/>
                        <a:pt x="575876" y="322162"/>
                      </a:cubicBezTo>
                      <a:cubicBezTo>
                        <a:pt x="575871" y="322161"/>
                        <a:pt x="575867" y="322157"/>
                        <a:pt x="575860" y="322156"/>
                      </a:cubicBezTo>
                      <a:cubicBezTo>
                        <a:pt x="567484" y="320030"/>
                        <a:pt x="561789" y="316632"/>
                        <a:pt x="559712" y="314312"/>
                      </a:cubicBezTo>
                      <a:cubicBezTo>
                        <a:pt x="555538" y="309571"/>
                        <a:pt x="554889" y="307093"/>
                        <a:pt x="554722" y="302099"/>
                      </a:cubicBezTo>
                      <a:cubicBezTo>
                        <a:pt x="554681" y="298062"/>
                        <a:pt x="555981" y="292276"/>
                        <a:pt x="558807" y="285644"/>
                      </a:cubicBezTo>
                      <a:cubicBezTo>
                        <a:pt x="558807" y="285641"/>
                        <a:pt x="558808" y="285638"/>
                        <a:pt x="558810" y="285635"/>
                      </a:cubicBezTo>
                      <a:cubicBezTo>
                        <a:pt x="562982" y="275659"/>
                        <a:pt x="570357" y="264024"/>
                        <a:pt x="577809" y="252758"/>
                      </a:cubicBezTo>
                      <a:lnTo>
                        <a:pt x="577806" y="252758"/>
                      </a:lnTo>
                      <a:cubicBezTo>
                        <a:pt x="581549" y="247109"/>
                        <a:pt x="585307" y="241486"/>
                        <a:pt x="588712" y="235814"/>
                      </a:cubicBezTo>
                      <a:cubicBezTo>
                        <a:pt x="592108" y="230158"/>
                        <a:pt x="595245" y="224535"/>
                        <a:pt x="597599" y="218174"/>
                      </a:cubicBezTo>
                      <a:cubicBezTo>
                        <a:pt x="597602" y="218170"/>
                        <a:pt x="597604" y="218163"/>
                        <a:pt x="597605" y="218159"/>
                      </a:cubicBezTo>
                      <a:cubicBezTo>
                        <a:pt x="604690" y="198464"/>
                        <a:pt x="620238" y="161952"/>
                        <a:pt x="620262" y="117415"/>
                      </a:cubicBezTo>
                      <a:cubicBezTo>
                        <a:pt x="620287" y="98684"/>
                        <a:pt x="617496" y="78434"/>
                        <a:pt x="610187" y="57669"/>
                      </a:cubicBezTo>
                      <a:lnTo>
                        <a:pt x="610187" y="57666"/>
                      </a:lnTo>
                      <a:cubicBezTo>
                        <a:pt x="603917" y="39772"/>
                        <a:pt x="594197" y="25320"/>
                        <a:pt x="581875" y="15297"/>
                      </a:cubicBezTo>
                      <a:lnTo>
                        <a:pt x="581872" y="15294"/>
                      </a:lnTo>
                      <a:cubicBezTo>
                        <a:pt x="569587" y="5238"/>
                        <a:pt x="554636" y="-132"/>
                        <a:pt x="539745" y="-84"/>
                      </a:cubicBezTo>
                      <a:close/>
                      <a:moveTo>
                        <a:pt x="539742" y="3048"/>
                      </a:moveTo>
                      <a:cubicBezTo>
                        <a:pt x="539743" y="3048"/>
                        <a:pt x="539746" y="3048"/>
                        <a:pt x="539748" y="3048"/>
                      </a:cubicBezTo>
                      <a:cubicBezTo>
                        <a:pt x="553881" y="3001"/>
                        <a:pt x="568145" y="8104"/>
                        <a:pt x="579891" y="17720"/>
                      </a:cubicBezTo>
                      <a:cubicBezTo>
                        <a:pt x="579892" y="17721"/>
                        <a:pt x="579895" y="17722"/>
                        <a:pt x="579897" y="17723"/>
                      </a:cubicBezTo>
                      <a:cubicBezTo>
                        <a:pt x="591704" y="27325"/>
                        <a:pt x="601122" y="41263"/>
                        <a:pt x="607233" y="58704"/>
                      </a:cubicBezTo>
                      <a:cubicBezTo>
                        <a:pt x="607233" y="58705"/>
                        <a:pt x="607233" y="58706"/>
                        <a:pt x="607233" y="58707"/>
                      </a:cubicBezTo>
                      <a:cubicBezTo>
                        <a:pt x="614413" y="79107"/>
                        <a:pt x="617154" y="98995"/>
                        <a:pt x="617129" y="117412"/>
                      </a:cubicBezTo>
                      <a:cubicBezTo>
                        <a:pt x="617107" y="161222"/>
                        <a:pt x="601817" y="197197"/>
                        <a:pt x="594658" y="217101"/>
                      </a:cubicBezTo>
                      <a:cubicBezTo>
                        <a:pt x="592410" y="223168"/>
                        <a:pt x="589387" y="228607"/>
                        <a:pt x="586027" y="234202"/>
                      </a:cubicBezTo>
                      <a:cubicBezTo>
                        <a:pt x="582675" y="239786"/>
                        <a:pt x="578945" y="245371"/>
                        <a:pt x="575198" y="251027"/>
                      </a:cubicBezTo>
                      <a:cubicBezTo>
                        <a:pt x="575198" y="251029"/>
                        <a:pt x="575198" y="251029"/>
                        <a:pt x="575198" y="251030"/>
                      </a:cubicBezTo>
                      <a:cubicBezTo>
                        <a:pt x="567722" y="262330"/>
                        <a:pt x="560263" y="274039"/>
                        <a:pt x="555918" y="284424"/>
                      </a:cubicBezTo>
                      <a:cubicBezTo>
                        <a:pt x="552974" y="291339"/>
                        <a:pt x="551534" y="297435"/>
                        <a:pt x="551588" y="302156"/>
                      </a:cubicBezTo>
                      <a:cubicBezTo>
                        <a:pt x="551588" y="302167"/>
                        <a:pt x="551589" y="302178"/>
                        <a:pt x="551591" y="302189"/>
                      </a:cubicBezTo>
                      <a:cubicBezTo>
                        <a:pt x="551768" y="307509"/>
                        <a:pt x="552883" y="311301"/>
                        <a:pt x="557363" y="316390"/>
                      </a:cubicBezTo>
                      <a:cubicBezTo>
                        <a:pt x="557366" y="316393"/>
                        <a:pt x="557369" y="316397"/>
                        <a:pt x="557372" y="316400"/>
                      </a:cubicBezTo>
                      <a:cubicBezTo>
                        <a:pt x="560243" y="319609"/>
                        <a:pt x="566286" y="322956"/>
                        <a:pt x="575073" y="325188"/>
                      </a:cubicBezTo>
                      <a:cubicBezTo>
                        <a:pt x="575074" y="325188"/>
                        <a:pt x="575074" y="325188"/>
                        <a:pt x="575076" y="325188"/>
                      </a:cubicBezTo>
                      <a:cubicBezTo>
                        <a:pt x="583653" y="327462"/>
                        <a:pt x="594253" y="328639"/>
                        <a:pt x="604799" y="329107"/>
                      </a:cubicBezTo>
                      <a:cubicBezTo>
                        <a:pt x="604823" y="329109"/>
                        <a:pt x="604846" y="329110"/>
                        <a:pt x="604870" y="329110"/>
                      </a:cubicBezTo>
                      <a:lnTo>
                        <a:pt x="645398" y="329110"/>
                      </a:lnTo>
                      <a:lnTo>
                        <a:pt x="647453" y="329110"/>
                      </a:lnTo>
                      <a:lnTo>
                        <a:pt x="650707" y="329110"/>
                      </a:lnTo>
                      <a:lnTo>
                        <a:pt x="653962" y="329110"/>
                      </a:lnTo>
                      <a:lnTo>
                        <a:pt x="654745" y="329110"/>
                      </a:lnTo>
                      <a:lnTo>
                        <a:pt x="654819" y="329110"/>
                      </a:lnTo>
                      <a:lnTo>
                        <a:pt x="710422" y="329110"/>
                      </a:lnTo>
                      <a:cubicBezTo>
                        <a:pt x="751670" y="329110"/>
                        <a:pt x="785017" y="362505"/>
                        <a:pt x="785017" y="403730"/>
                      </a:cubicBezTo>
                      <a:cubicBezTo>
                        <a:pt x="785017" y="418732"/>
                        <a:pt x="780467" y="432648"/>
                        <a:pt x="772794" y="444352"/>
                      </a:cubicBezTo>
                      <a:cubicBezTo>
                        <a:pt x="772347" y="445031"/>
                        <a:pt x="772494" y="445938"/>
                        <a:pt x="773132" y="446441"/>
                      </a:cubicBezTo>
                      <a:cubicBezTo>
                        <a:pt x="778009" y="450280"/>
                        <a:pt x="782541" y="454481"/>
                        <a:pt x="786306" y="459293"/>
                      </a:cubicBezTo>
                      <a:lnTo>
                        <a:pt x="786301" y="459293"/>
                      </a:lnTo>
                      <a:cubicBezTo>
                        <a:pt x="796054" y="471803"/>
                        <a:pt x="801903" y="487663"/>
                        <a:pt x="801903" y="504756"/>
                      </a:cubicBezTo>
                      <a:cubicBezTo>
                        <a:pt x="801903" y="533455"/>
                        <a:pt x="785563" y="557953"/>
                        <a:pt x="761872" y="570371"/>
                      </a:cubicBezTo>
                      <a:cubicBezTo>
                        <a:pt x="761128" y="570761"/>
                        <a:pt x="760825" y="571668"/>
                        <a:pt x="761183" y="572427"/>
                      </a:cubicBezTo>
                      <a:cubicBezTo>
                        <a:pt x="765643" y="581896"/>
                        <a:pt x="768204" y="592481"/>
                        <a:pt x="768179" y="603695"/>
                      </a:cubicBezTo>
                      <a:cubicBezTo>
                        <a:pt x="768179" y="603697"/>
                        <a:pt x="768179" y="603698"/>
                        <a:pt x="768179" y="603702"/>
                      </a:cubicBezTo>
                      <a:cubicBezTo>
                        <a:pt x="768203" y="623166"/>
                        <a:pt x="760603" y="641017"/>
                        <a:pt x="748334" y="654171"/>
                      </a:cubicBezTo>
                      <a:cubicBezTo>
                        <a:pt x="748334" y="654172"/>
                        <a:pt x="748333" y="654174"/>
                        <a:pt x="748331" y="654174"/>
                      </a:cubicBezTo>
                      <a:cubicBezTo>
                        <a:pt x="741400" y="661656"/>
                        <a:pt x="732728" y="667511"/>
                        <a:pt x="723164" y="671644"/>
                      </a:cubicBezTo>
                      <a:cubicBezTo>
                        <a:pt x="722484" y="671939"/>
                        <a:pt x="722104" y="672667"/>
                        <a:pt x="722249" y="673392"/>
                      </a:cubicBezTo>
                      <a:cubicBezTo>
                        <a:pt x="723166" y="677925"/>
                        <a:pt x="723784" y="682541"/>
                        <a:pt x="723784" y="687326"/>
                      </a:cubicBezTo>
                      <a:cubicBezTo>
                        <a:pt x="723784" y="724499"/>
                        <a:pt x="696680" y="755012"/>
                        <a:pt x="661273" y="760765"/>
                      </a:cubicBezTo>
                      <a:cubicBezTo>
                        <a:pt x="661248" y="760769"/>
                        <a:pt x="661223" y="760774"/>
                        <a:pt x="661197" y="760780"/>
                      </a:cubicBezTo>
                      <a:lnTo>
                        <a:pt x="660907" y="760841"/>
                      </a:lnTo>
                      <a:lnTo>
                        <a:pt x="625326" y="765951"/>
                      </a:lnTo>
                      <a:cubicBezTo>
                        <a:pt x="625319" y="765951"/>
                        <a:pt x="625313" y="765952"/>
                        <a:pt x="625307" y="765954"/>
                      </a:cubicBezTo>
                      <a:lnTo>
                        <a:pt x="624708" y="766045"/>
                      </a:lnTo>
                      <a:cubicBezTo>
                        <a:pt x="599330" y="768861"/>
                        <a:pt x="582492" y="771196"/>
                        <a:pt x="545451" y="771148"/>
                      </a:cubicBezTo>
                      <a:cubicBezTo>
                        <a:pt x="545449" y="771148"/>
                        <a:pt x="545449" y="771148"/>
                        <a:pt x="545448" y="771148"/>
                      </a:cubicBezTo>
                      <a:cubicBezTo>
                        <a:pt x="528051" y="771148"/>
                        <a:pt x="506095" y="770686"/>
                        <a:pt x="476274" y="769559"/>
                      </a:cubicBezTo>
                      <a:cubicBezTo>
                        <a:pt x="448429" y="768493"/>
                        <a:pt x="412867" y="761101"/>
                        <a:pt x="375912" y="752518"/>
                      </a:cubicBezTo>
                      <a:lnTo>
                        <a:pt x="375909" y="752518"/>
                      </a:lnTo>
                      <a:cubicBezTo>
                        <a:pt x="339083" y="743885"/>
                        <a:pt x="301230" y="733948"/>
                        <a:pt x="271170" y="727500"/>
                      </a:cubicBezTo>
                      <a:lnTo>
                        <a:pt x="271163" y="727500"/>
                      </a:lnTo>
                      <a:cubicBezTo>
                        <a:pt x="251298" y="723158"/>
                        <a:pt x="234565" y="720511"/>
                        <a:pt x="225802" y="720586"/>
                      </a:cubicBezTo>
                      <a:lnTo>
                        <a:pt x="164862" y="720586"/>
                      </a:lnTo>
                      <a:cubicBezTo>
                        <a:pt x="163998" y="720586"/>
                        <a:pt x="163298" y="721288"/>
                        <a:pt x="163296" y="722152"/>
                      </a:cubicBezTo>
                      <a:lnTo>
                        <a:pt x="163296" y="724037"/>
                      </a:lnTo>
                      <a:cubicBezTo>
                        <a:pt x="163296" y="744240"/>
                        <a:pt x="146985" y="760552"/>
                        <a:pt x="126783" y="760552"/>
                      </a:cubicBezTo>
                      <a:lnTo>
                        <a:pt x="58649" y="760552"/>
                      </a:lnTo>
                      <a:cubicBezTo>
                        <a:pt x="27924" y="760550"/>
                        <a:pt x="3094" y="735696"/>
                        <a:pt x="3094" y="704995"/>
                      </a:cubicBezTo>
                      <a:lnTo>
                        <a:pt x="3094" y="449787"/>
                      </a:lnTo>
                      <a:cubicBezTo>
                        <a:pt x="3094" y="419086"/>
                        <a:pt x="27924" y="394233"/>
                        <a:pt x="58649" y="394233"/>
                      </a:cubicBezTo>
                      <a:lnTo>
                        <a:pt x="163290" y="394233"/>
                      </a:lnTo>
                      <a:lnTo>
                        <a:pt x="163290" y="400817"/>
                      </a:lnTo>
                      <a:cubicBezTo>
                        <a:pt x="163291" y="401681"/>
                        <a:pt x="163993" y="402381"/>
                        <a:pt x="164859" y="402381"/>
                      </a:cubicBezTo>
                      <a:cubicBezTo>
                        <a:pt x="164953" y="402381"/>
                        <a:pt x="165047" y="402372"/>
                        <a:pt x="165141" y="402355"/>
                      </a:cubicBezTo>
                      <a:cubicBezTo>
                        <a:pt x="165638" y="402264"/>
                        <a:pt x="166023" y="402218"/>
                        <a:pt x="166781" y="402092"/>
                      </a:cubicBezTo>
                      <a:cubicBezTo>
                        <a:pt x="166786" y="402092"/>
                        <a:pt x="166789" y="402090"/>
                        <a:pt x="166794" y="402088"/>
                      </a:cubicBezTo>
                      <a:cubicBezTo>
                        <a:pt x="169611" y="401595"/>
                        <a:pt x="173652" y="400807"/>
                        <a:pt x="178339" y="399672"/>
                      </a:cubicBezTo>
                      <a:lnTo>
                        <a:pt x="178345" y="399668"/>
                      </a:lnTo>
                      <a:cubicBezTo>
                        <a:pt x="187740" y="397444"/>
                        <a:pt x="199758" y="393640"/>
                        <a:pt x="209379" y="388418"/>
                      </a:cubicBezTo>
                      <a:lnTo>
                        <a:pt x="209389" y="388412"/>
                      </a:lnTo>
                      <a:cubicBezTo>
                        <a:pt x="215837" y="384961"/>
                        <a:pt x="221036" y="380961"/>
                        <a:pt x="224088" y="377120"/>
                      </a:cubicBezTo>
                      <a:cubicBezTo>
                        <a:pt x="237300" y="360890"/>
                        <a:pt x="256509" y="344950"/>
                        <a:pt x="279867" y="325946"/>
                      </a:cubicBezTo>
                      <a:lnTo>
                        <a:pt x="279870" y="325943"/>
                      </a:lnTo>
                      <a:cubicBezTo>
                        <a:pt x="303202" y="307060"/>
                        <a:pt x="330589" y="285553"/>
                        <a:pt x="359383" y="260092"/>
                      </a:cubicBezTo>
                      <a:cubicBezTo>
                        <a:pt x="382257" y="239904"/>
                        <a:pt x="402984" y="213170"/>
                        <a:pt x="419930" y="185783"/>
                      </a:cubicBezTo>
                      <a:cubicBezTo>
                        <a:pt x="436901" y="158427"/>
                        <a:pt x="450198" y="130458"/>
                        <a:pt x="458730" y="108112"/>
                      </a:cubicBezTo>
                      <a:lnTo>
                        <a:pt x="458730" y="108109"/>
                      </a:lnTo>
                      <a:cubicBezTo>
                        <a:pt x="464434" y="93257"/>
                        <a:pt x="467979" y="80710"/>
                        <a:pt x="469140" y="73519"/>
                      </a:cubicBezTo>
                      <a:lnTo>
                        <a:pt x="469143" y="73513"/>
                      </a:lnTo>
                      <a:cubicBezTo>
                        <a:pt x="472647" y="52434"/>
                        <a:pt x="481493" y="34886"/>
                        <a:pt x="494051" y="22520"/>
                      </a:cubicBezTo>
                      <a:cubicBezTo>
                        <a:pt x="494051" y="22518"/>
                        <a:pt x="494053" y="22518"/>
                        <a:pt x="494055" y="22516"/>
                      </a:cubicBezTo>
                      <a:cubicBezTo>
                        <a:pt x="506557" y="10134"/>
                        <a:pt x="522907" y="3023"/>
                        <a:pt x="539743" y="3048"/>
                      </a:cubicBezTo>
                      <a:close/>
                      <a:moveTo>
                        <a:pt x="539739" y="38954"/>
                      </a:moveTo>
                      <a:cubicBezTo>
                        <a:pt x="532943" y="38979"/>
                        <a:pt x="525780" y="41705"/>
                        <a:pt x="519267" y="48064"/>
                      </a:cubicBezTo>
                      <a:cubicBezTo>
                        <a:pt x="519264" y="48066"/>
                        <a:pt x="519262" y="48068"/>
                        <a:pt x="519261" y="48070"/>
                      </a:cubicBezTo>
                      <a:cubicBezTo>
                        <a:pt x="512783" y="54471"/>
                        <a:pt x="507014" y="64679"/>
                        <a:pt x="504571" y="79396"/>
                      </a:cubicBezTo>
                      <a:cubicBezTo>
                        <a:pt x="502690" y="90564"/>
                        <a:pt x="498537" y="104435"/>
                        <a:pt x="492269" y="120921"/>
                      </a:cubicBezTo>
                      <a:cubicBezTo>
                        <a:pt x="486030" y="137300"/>
                        <a:pt x="477635" y="155944"/>
                        <a:pt x="467337" y="175319"/>
                      </a:cubicBezTo>
                      <a:cubicBezTo>
                        <a:pt x="446691" y="214071"/>
                        <a:pt x="418481" y="255729"/>
                        <a:pt x="383152" y="286994"/>
                      </a:cubicBezTo>
                      <a:lnTo>
                        <a:pt x="383152" y="286991"/>
                      </a:lnTo>
                      <a:cubicBezTo>
                        <a:pt x="353433" y="313264"/>
                        <a:pt x="325487" y="335222"/>
                        <a:pt x="302467" y="353858"/>
                      </a:cubicBezTo>
                      <a:cubicBezTo>
                        <a:pt x="279465" y="372401"/>
                        <a:pt x="261380" y="387970"/>
                        <a:pt x="252009" y="399690"/>
                      </a:cubicBezTo>
                      <a:cubicBezTo>
                        <a:pt x="244695" y="408698"/>
                        <a:pt x="235612" y="415039"/>
                        <a:pt x="226400" y="420019"/>
                      </a:cubicBezTo>
                      <a:cubicBezTo>
                        <a:pt x="217147" y="424994"/>
                        <a:pt x="207647" y="428559"/>
                        <a:pt x="198978" y="431231"/>
                      </a:cubicBezTo>
                      <a:cubicBezTo>
                        <a:pt x="193540" y="432907"/>
                        <a:pt x="188513" y="434196"/>
                        <a:pt x="184040" y="435217"/>
                      </a:cubicBezTo>
                      <a:cubicBezTo>
                        <a:pt x="183329" y="435380"/>
                        <a:pt x="182823" y="436013"/>
                        <a:pt x="182823" y="436743"/>
                      </a:cubicBezTo>
                      <a:lnTo>
                        <a:pt x="182823" y="683113"/>
                      </a:lnTo>
                      <a:cubicBezTo>
                        <a:pt x="182823" y="683977"/>
                        <a:pt x="183525" y="684679"/>
                        <a:pt x="184389" y="684679"/>
                      </a:cubicBezTo>
                      <a:lnTo>
                        <a:pt x="225797" y="684679"/>
                      </a:lnTo>
                      <a:cubicBezTo>
                        <a:pt x="236641" y="684727"/>
                        <a:pt x="249040" y="686546"/>
                        <a:pt x="263637" y="689304"/>
                      </a:cubicBezTo>
                      <a:lnTo>
                        <a:pt x="263634" y="689301"/>
                      </a:lnTo>
                      <a:cubicBezTo>
                        <a:pt x="278129" y="692083"/>
                        <a:pt x="294504" y="695847"/>
                        <a:pt x="311895" y="700030"/>
                      </a:cubicBezTo>
                      <a:cubicBezTo>
                        <a:pt x="346604" y="708394"/>
                        <a:pt x="385334" y="718409"/>
                        <a:pt x="419314" y="725348"/>
                      </a:cubicBezTo>
                      <a:cubicBezTo>
                        <a:pt x="441946" y="729957"/>
                        <a:pt x="462520" y="733154"/>
                        <a:pt x="477571" y="733699"/>
                      </a:cubicBezTo>
                      <a:cubicBezTo>
                        <a:pt x="507146" y="734800"/>
                        <a:pt x="528699" y="735265"/>
                        <a:pt x="545445" y="735265"/>
                      </a:cubicBezTo>
                      <a:cubicBezTo>
                        <a:pt x="545445" y="735265"/>
                        <a:pt x="545446" y="735265"/>
                        <a:pt x="545448" y="735265"/>
                      </a:cubicBezTo>
                      <a:cubicBezTo>
                        <a:pt x="581015" y="735217"/>
                        <a:pt x="594507" y="733250"/>
                        <a:pt x="620479" y="730390"/>
                      </a:cubicBezTo>
                      <a:cubicBezTo>
                        <a:pt x="620497" y="730386"/>
                        <a:pt x="620514" y="730383"/>
                        <a:pt x="620531" y="730380"/>
                      </a:cubicBezTo>
                      <a:lnTo>
                        <a:pt x="655481" y="725338"/>
                      </a:lnTo>
                      <a:cubicBezTo>
                        <a:pt x="655494" y="725337"/>
                        <a:pt x="655505" y="725334"/>
                        <a:pt x="655516" y="725332"/>
                      </a:cubicBezTo>
                      <a:cubicBezTo>
                        <a:pt x="673912" y="722250"/>
                        <a:pt x="687907" y="706515"/>
                        <a:pt x="687907" y="687324"/>
                      </a:cubicBezTo>
                      <a:cubicBezTo>
                        <a:pt x="687907" y="680744"/>
                        <a:pt x="686051" y="674514"/>
                        <a:pt x="682763" y="668621"/>
                      </a:cubicBezTo>
                      <a:cubicBezTo>
                        <a:pt x="679795" y="663316"/>
                        <a:pt x="679751" y="656799"/>
                        <a:pt x="682583" y="651472"/>
                      </a:cubicBezTo>
                      <a:cubicBezTo>
                        <a:pt x="682583" y="651470"/>
                        <a:pt x="682583" y="651469"/>
                        <a:pt x="682583" y="651469"/>
                      </a:cubicBezTo>
                      <a:cubicBezTo>
                        <a:pt x="685415" y="646120"/>
                        <a:pt x="690876" y="642511"/>
                        <a:pt x="696900" y="641994"/>
                      </a:cubicBezTo>
                      <a:cubicBezTo>
                        <a:pt x="706837" y="641128"/>
                        <a:pt x="715669" y="636587"/>
                        <a:pt x="722068" y="629705"/>
                      </a:cubicBezTo>
                      <a:cubicBezTo>
                        <a:pt x="728438" y="622853"/>
                        <a:pt x="732275" y="613857"/>
                        <a:pt x="732300" y="603703"/>
                      </a:cubicBezTo>
                      <a:cubicBezTo>
                        <a:pt x="732300" y="603700"/>
                        <a:pt x="732300" y="603698"/>
                        <a:pt x="732300" y="603697"/>
                      </a:cubicBezTo>
                      <a:cubicBezTo>
                        <a:pt x="732275" y="592125"/>
                        <a:pt x="727119" y="581957"/>
                        <a:pt x="718745" y="574622"/>
                      </a:cubicBezTo>
                      <a:cubicBezTo>
                        <a:pt x="718745" y="574620"/>
                        <a:pt x="718745" y="574620"/>
                        <a:pt x="718745" y="574619"/>
                      </a:cubicBezTo>
                      <a:cubicBezTo>
                        <a:pt x="713248" y="569820"/>
                        <a:pt x="711179" y="562196"/>
                        <a:pt x="713520" y="555281"/>
                      </a:cubicBezTo>
                      <a:lnTo>
                        <a:pt x="713520" y="555278"/>
                      </a:lnTo>
                      <a:cubicBezTo>
                        <a:pt x="715889" y="548339"/>
                        <a:pt x="722177" y="543578"/>
                        <a:pt x="729504" y="543149"/>
                      </a:cubicBezTo>
                      <a:cubicBezTo>
                        <a:pt x="729506" y="543149"/>
                        <a:pt x="729507" y="543149"/>
                        <a:pt x="729507" y="543149"/>
                      </a:cubicBezTo>
                      <a:cubicBezTo>
                        <a:pt x="749885" y="541927"/>
                        <a:pt x="766029" y="525249"/>
                        <a:pt x="765975" y="504754"/>
                      </a:cubicBezTo>
                      <a:cubicBezTo>
                        <a:pt x="765975" y="495842"/>
                        <a:pt x="763006" y="487851"/>
                        <a:pt x="757989" y="481357"/>
                      </a:cubicBezTo>
                      <a:cubicBezTo>
                        <a:pt x="757987" y="481355"/>
                        <a:pt x="757984" y="481352"/>
                        <a:pt x="757983" y="481351"/>
                      </a:cubicBezTo>
                      <a:cubicBezTo>
                        <a:pt x="752930" y="474871"/>
                        <a:pt x="745775" y="469984"/>
                        <a:pt x="737586" y="467713"/>
                      </a:cubicBezTo>
                      <a:lnTo>
                        <a:pt x="737593" y="467713"/>
                      </a:lnTo>
                      <a:cubicBezTo>
                        <a:pt x="730856" y="465821"/>
                        <a:pt x="725871" y="460275"/>
                        <a:pt x="724693" y="453381"/>
                      </a:cubicBezTo>
                      <a:lnTo>
                        <a:pt x="724693" y="453378"/>
                      </a:lnTo>
                      <a:cubicBezTo>
                        <a:pt x="723568" y="446482"/>
                        <a:pt x="726491" y="439578"/>
                        <a:pt x="732258" y="435613"/>
                      </a:cubicBezTo>
                      <a:cubicBezTo>
                        <a:pt x="732259" y="435612"/>
                        <a:pt x="732259" y="435612"/>
                        <a:pt x="732261" y="435610"/>
                      </a:cubicBezTo>
                      <a:cubicBezTo>
                        <a:pt x="742447" y="428557"/>
                        <a:pt x="749114" y="416957"/>
                        <a:pt x="749114" y="403730"/>
                      </a:cubicBezTo>
                      <a:cubicBezTo>
                        <a:pt x="749089" y="382377"/>
                        <a:pt x="731752" y="365039"/>
                        <a:pt x="710422" y="365014"/>
                      </a:cubicBezTo>
                      <a:lnTo>
                        <a:pt x="654819" y="365014"/>
                      </a:lnTo>
                      <a:lnTo>
                        <a:pt x="654745" y="365014"/>
                      </a:lnTo>
                      <a:lnTo>
                        <a:pt x="653962" y="365014"/>
                      </a:lnTo>
                      <a:lnTo>
                        <a:pt x="651144" y="365014"/>
                      </a:lnTo>
                      <a:lnTo>
                        <a:pt x="650707" y="365014"/>
                      </a:lnTo>
                      <a:lnTo>
                        <a:pt x="647453" y="365014"/>
                      </a:lnTo>
                      <a:lnTo>
                        <a:pt x="645393" y="365014"/>
                      </a:lnTo>
                      <a:lnTo>
                        <a:pt x="604522" y="365014"/>
                      </a:lnTo>
                      <a:lnTo>
                        <a:pt x="603715" y="364989"/>
                      </a:lnTo>
                      <a:cubicBezTo>
                        <a:pt x="591495" y="364452"/>
                        <a:pt x="578523" y="363208"/>
                        <a:pt x="565968" y="359927"/>
                      </a:cubicBezTo>
                      <a:cubicBezTo>
                        <a:pt x="553506" y="356588"/>
                        <a:pt x="541046" y="351364"/>
                        <a:pt x="531163" y="340933"/>
                      </a:cubicBezTo>
                      <a:cubicBezTo>
                        <a:pt x="531163" y="340931"/>
                        <a:pt x="531162" y="340929"/>
                        <a:pt x="531160" y="340929"/>
                      </a:cubicBezTo>
                      <a:cubicBezTo>
                        <a:pt x="520567" y="329812"/>
                        <a:pt x="515518" y="315306"/>
                        <a:pt x="515660" y="302161"/>
                      </a:cubicBezTo>
                      <a:cubicBezTo>
                        <a:pt x="515660" y="302157"/>
                        <a:pt x="515660" y="302156"/>
                        <a:pt x="515660" y="302154"/>
                      </a:cubicBezTo>
                      <a:cubicBezTo>
                        <a:pt x="515804" y="284952"/>
                        <a:pt x="522367" y="270019"/>
                        <a:pt x="529714" y="256419"/>
                      </a:cubicBezTo>
                      <a:cubicBezTo>
                        <a:pt x="537121" y="242894"/>
                        <a:pt x="545849" y="230626"/>
                        <a:pt x="552321" y="220461"/>
                      </a:cubicBezTo>
                      <a:lnTo>
                        <a:pt x="552324" y="220458"/>
                      </a:lnTo>
                      <a:cubicBezTo>
                        <a:pt x="556612" y="213778"/>
                        <a:pt x="559800" y="208070"/>
                        <a:pt x="560948" y="204759"/>
                      </a:cubicBezTo>
                      <a:cubicBezTo>
                        <a:pt x="568663" y="183810"/>
                        <a:pt x="581248" y="152962"/>
                        <a:pt x="581248" y="117414"/>
                      </a:cubicBezTo>
                      <a:cubicBezTo>
                        <a:pt x="581248" y="117413"/>
                        <a:pt x="581248" y="117412"/>
                        <a:pt x="581248" y="117411"/>
                      </a:cubicBezTo>
                      <a:cubicBezTo>
                        <a:pt x="581223" y="102503"/>
                        <a:pt x="579046" y="86874"/>
                        <a:pt x="573331" y="70569"/>
                      </a:cubicBezTo>
                      <a:cubicBezTo>
                        <a:pt x="573331" y="70568"/>
                        <a:pt x="573329" y="70567"/>
                        <a:pt x="573328" y="70566"/>
                      </a:cubicBezTo>
                      <a:cubicBezTo>
                        <a:pt x="568992" y="58258"/>
                        <a:pt x="563116" y="50333"/>
                        <a:pt x="557222" y="45568"/>
                      </a:cubicBezTo>
                      <a:cubicBezTo>
                        <a:pt x="557222" y="45567"/>
                        <a:pt x="557220" y="45566"/>
                        <a:pt x="557218" y="45565"/>
                      </a:cubicBezTo>
                      <a:cubicBezTo>
                        <a:pt x="551356" y="40847"/>
                        <a:pt x="545485" y="38980"/>
                        <a:pt x="539751" y="38954"/>
                      </a:cubicBezTo>
                      <a:cubicBezTo>
                        <a:pt x="539746" y="38954"/>
                        <a:pt x="539743" y="38954"/>
                        <a:pt x="539739" y="38954"/>
                      </a:cubicBezTo>
                      <a:close/>
                      <a:moveTo>
                        <a:pt x="539735" y="42086"/>
                      </a:moveTo>
                      <a:cubicBezTo>
                        <a:pt x="539737" y="42086"/>
                        <a:pt x="539737" y="42086"/>
                        <a:pt x="539739" y="42086"/>
                      </a:cubicBezTo>
                      <a:cubicBezTo>
                        <a:pt x="544821" y="42111"/>
                        <a:pt x="549863" y="43668"/>
                        <a:pt x="555254" y="48006"/>
                      </a:cubicBezTo>
                      <a:cubicBezTo>
                        <a:pt x="560619" y="52344"/>
                        <a:pt x="566193" y="59741"/>
                        <a:pt x="570374" y="71607"/>
                      </a:cubicBezTo>
                      <a:cubicBezTo>
                        <a:pt x="575964" y="87558"/>
                        <a:pt x="578091" y="102811"/>
                        <a:pt x="578116" y="117418"/>
                      </a:cubicBezTo>
                      <a:cubicBezTo>
                        <a:pt x="578116" y="152240"/>
                        <a:pt x="565750" y="182660"/>
                        <a:pt x="557998" y="203708"/>
                      </a:cubicBezTo>
                      <a:cubicBezTo>
                        <a:pt x="557995" y="203718"/>
                        <a:pt x="557992" y="203727"/>
                        <a:pt x="557989" y="203736"/>
                      </a:cubicBezTo>
                      <a:cubicBezTo>
                        <a:pt x="557084" y="206347"/>
                        <a:pt x="553909" y="212188"/>
                        <a:pt x="549685" y="218771"/>
                      </a:cubicBezTo>
                      <a:cubicBezTo>
                        <a:pt x="549683" y="218774"/>
                        <a:pt x="549681" y="218776"/>
                        <a:pt x="549681" y="218777"/>
                      </a:cubicBezTo>
                      <a:cubicBezTo>
                        <a:pt x="543282" y="228828"/>
                        <a:pt x="534488" y="241180"/>
                        <a:pt x="526967" y="254916"/>
                      </a:cubicBezTo>
                      <a:cubicBezTo>
                        <a:pt x="526964" y="254920"/>
                        <a:pt x="526962" y="254923"/>
                        <a:pt x="526961" y="254926"/>
                      </a:cubicBezTo>
                      <a:cubicBezTo>
                        <a:pt x="519527" y="268683"/>
                        <a:pt x="512681" y="284143"/>
                        <a:pt x="512531" y="302128"/>
                      </a:cubicBezTo>
                      <a:cubicBezTo>
                        <a:pt x="512379" y="316097"/>
                        <a:pt x="517706" y="331347"/>
                        <a:pt x="528891" y="343088"/>
                      </a:cubicBezTo>
                      <a:cubicBezTo>
                        <a:pt x="539319" y="354094"/>
                        <a:pt x="552410" y="359539"/>
                        <a:pt x="565156" y="362953"/>
                      </a:cubicBezTo>
                      <a:cubicBezTo>
                        <a:pt x="565160" y="362955"/>
                        <a:pt x="565163" y="362956"/>
                        <a:pt x="565166" y="362956"/>
                      </a:cubicBezTo>
                      <a:cubicBezTo>
                        <a:pt x="578055" y="366327"/>
                        <a:pt x="591256" y="367581"/>
                        <a:pt x="603598" y="368123"/>
                      </a:cubicBezTo>
                      <a:cubicBezTo>
                        <a:pt x="603606" y="368123"/>
                        <a:pt x="603614" y="368123"/>
                        <a:pt x="603620" y="368123"/>
                      </a:cubicBezTo>
                      <a:lnTo>
                        <a:pt x="604452" y="368148"/>
                      </a:lnTo>
                      <a:cubicBezTo>
                        <a:pt x="604469" y="368148"/>
                        <a:pt x="604484" y="368148"/>
                        <a:pt x="604502" y="368148"/>
                      </a:cubicBezTo>
                      <a:lnTo>
                        <a:pt x="645393" y="368148"/>
                      </a:lnTo>
                      <a:lnTo>
                        <a:pt x="647451" y="368148"/>
                      </a:lnTo>
                      <a:lnTo>
                        <a:pt x="650707" y="368148"/>
                      </a:lnTo>
                      <a:lnTo>
                        <a:pt x="651144" y="368148"/>
                      </a:lnTo>
                      <a:lnTo>
                        <a:pt x="653962" y="368148"/>
                      </a:lnTo>
                      <a:lnTo>
                        <a:pt x="654745" y="368148"/>
                      </a:lnTo>
                      <a:lnTo>
                        <a:pt x="654819" y="368148"/>
                      </a:lnTo>
                      <a:lnTo>
                        <a:pt x="710422" y="368148"/>
                      </a:lnTo>
                      <a:cubicBezTo>
                        <a:pt x="730059" y="368174"/>
                        <a:pt x="745958" y="384073"/>
                        <a:pt x="745982" y="403735"/>
                      </a:cubicBezTo>
                      <a:cubicBezTo>
                        <a:pt x="745980" y="415909"/>
                        <a:pt x="739870" y="426532"/>
                        <a:pt x="730477" y="433035"/>
                      </a:cubicBezTo>
                      <a:cubicBezTo>
                        <a:pt x="723718" y="437686"/>
                        <a:pt x="720280" y="445810"/>
                        <a:pt x="721599" y="453887"/>
                      </a:cubicBezTo>
                      <a:cubicBezTo>
                        <a:pt x="721601" y="453890"/>
                        <a:pt x="721602" y="453894"/>
                        <a:pt x="721602" y="453897"/>
                      </a:cubicBezTo>
                      <a:cubicBezTo>
                        <a:pt x="722976" y="461974"/>
                        <a:pt x="728853" y="468515"/>
                        <a:pt x="736745" y="470731"/>
                      </a:cubicBezTo>
                      <a:cubicBezTo>
                        <a:pt x="736748" y="470733"/>
                        <a:pt x="736750" y="470733"/>
                        <a:pt x="736752" y="470734"/>
                      </a:cubicBezTo>
                      <a:cubicBezTo>
                        <a:pt x="744276" y="472821"/>
                        <a:pt x="750875" y="477330"/>
                        <a:pt x="755514" y="483280"/>
                      </a:cubicBezTo>
                      <a:cubicBezTo>
                        <a:pt x="760136" y="489265"/>
                        <a:pt x="762843" y="496542"/>
                        <a:pt x="762843" y="504759"/>
                      </a:cubicBezTo>
                      <a:cubicBezTo>
                        <a:pt x="762843" y="504759"/>
                        <a:pt x="762843" y="504760"/>
                        <a:pt x="762843" y="504762"/>
                      </a:cubicBezTo>
                      <a:cubicBezTo>
                        <a:pt x="762891" y="523611"/>
                        <a:pt x="748098" y="538898"/>
                        <a:pt x="729318" y="540024"/>
                      </a:cubicBezTo>
                      <a:lnTo>
                        <a:pt x="729321" y="540021"/>
                      </a:lnTo>
                      <a:cubicBezTo>
                        <a:pt x="720743" y="540524"/>
                        <a:pt x="713328" y="546136"/>
                        <a:pt x="710554" y="554271"/>
                      </a:cubicBezTo>
                      <a:cubicBezTo>
                        <a:pt x="710554" y="554273"/>
                        <a:pt x="710554" y="554273"/>
                        <a:pt x="710554" y="554274"/>
                      </a:cubicBezTo>
                      <a:cubicBezTo>
                        <a:pt x="707806" y="562384"/>
                        <a:pt x="710239" y="571353"/>
                        <a:pt x="716684" y="576979"/>
                      </a:cubicBezTo>
                      <a:cubicBezTo>
                        <a:pt x="724462" y="583792"/>
                        <a:pt x="729144" y="593052"/>
                        <a:pt x="729169" y="603705"/>
                      </a:cubicBezTo>
                      <a:cubicBezTo>
                        <a:pt x="729142" y="613076"/>
                        <a:pt x="725642" y="621258"/>
                        <a:pt x="719773" y="627572"/>
                      </a:cubicBezTo>
                      <a:cubicBezTo>
                        <a:pt x="713885" y="633906"/>
                        <a:pt x="705784" y="638077"/>
                        <a:pt x="696631" y="638876"/>
                      </a:cubicBezTo>
                      <a:cubicBezTo>
                        <a:pt x="689536" y="639484"/>
                        <a:pt x="683151" y="643703"/>
                        <a:pt x="679815" y="650004"/>
                      </a:cubicBezTo>
                      <a:cubicBezTo>
                        <a:pt x="676482" y="656276"/>
                        <a:pt x="676535" y="663908"/>
                        <a:pt x="680028" y="670152"/>
                      </a:cubicBezTo>
                      <a:cubicBezTo>
                        <a:pt x="683103" y="675665"/>
                        <a:pt x="684774" y="681332"/>
                        <a:pt x="684774" y="687326"/>
                      </a:cubicBezTo>
                      <a:cubicBezTo>
                        <a:pt x="684774" y="704991"/>
                        <a:pt x="671948" y="719400"/>
                        <a:pt x="655011" y="722243"/>
                      </a:cubicBezTo>
                      <a:cubicBezTo>
                        <a:pt x="655007" y="722245"/>
                        <a:pt x="655004" y="722245"/>
                        <a:pt x="654999" y="722246"/>
                      </a:cubicBezTo>
                      <a:lnTo>
                        <a:pt x="620085" y="727282"/>
                      </a:lnTo>
                      <a:cubicBezTo>
                        <a:pt x="594114" y="730144"/>
                        <a:pt x="580868" y="732086"/>
                        <a:pt x="545445" y="732134"/>
                      </a:cubicBezTo>
                      <a:cubicBezTo>
                        <a:pt x="528757" y="732134"/>
                        <a:pt x="507238" y="731671"/>
                        <a:pt x="477687" y="730571"/>
                      </a:cubicBezTo>
                      <a:cubicBezTo>
                        <a:pt x="462978" y="730039"/>
                        <a:pt x="442486" y="726873"/>
                        <a:pt x="419942" y="722281"/>
                      </a:cubicBezTo>
                      <a:lnTo>
                        <a:pt x="419939" y="722281"/>
                      </a:lnTo>
                      <a:cubicBezTo>
                        <a:pt x="386081" y="715367"/>
                        <a:pt x="347374" y="705360"/>
                        <a:pt x="312629" y="696987"/>
                      </a:cubicBezTo>
                      <a:cubicBezTo>
                        <a:pt x="295220" y="692800"/>
                        <a:pt x="278804" y="689025"/>
                        <a:pt x="264225" y="686228"/>
                      </a:cubicBezTo>
                      <a:cubicBezTo>
                        <a:pt x="264222" y="686226"/>
                        <a:pt x="264220" y="686226"/>
                        <a:pt x="264218" y="686225"/>
                      </a:cubicBezTo>
                      <a:cubicBezTo>
                        <a:pt x="249547" y="683452"/>
                        <a:pt x="236985" y="681596"/>
                        <a:pt x="225804" y="681548"/>
                      </a:cubicBezTo>
                      <a:cubicBezTo>
                        <a:pt x="225802" y="681548"/>
                        <a:pt x="225799" y="681548"/>
                        <a:pt x="225797" y="681548"/>
                      </a:cubicBezTo>
                      <a:lnTo>
                        <a:pt x="185956" y="681548"/>
                      </a:lnTo>
                      <a:lnTo>
                        <a:pt x="185956" y="437946"/>
                      </a:lnTo>
                      <a:cubicBezTo>
                        <a:pt x="190208" y="436953"/>
                        <a:pt x="194819" y="435792"/>
                        <a:pt x="199902" y="434226"/>
                      </a:cubicBezTo>
                      <a:cubicBezTo>
                        <a:pt x="208706" y="431513"/>
                        <a:pt x="218393" y="427882"/>
                        <a:pt x="227887" y="422778"/>
                      </a:cubicBezTo>
                      <a:cubicBezTo>
                        <a:pt x="227888" y="422778"/>
                        <a:pt x="227888" y="422776"/>
                        <a:pt x="227890" y="422774"/>
                      </a:cubicBezTo>
                      <a:cubicBezTo>
                        <a:pt x="237324" y="417673"/>
                        <a:pt x="246786" y="411096"/>
                        <a:pt x="254446" y="401658"/>
                      </a:cubicBezTo>
                      <a:cubicBezTo>
                        <a:pt x="254449" y="401655"/>
                        <a:pt x="254453" y="401651"/>
                        <a:pt x="254456" y="401648"/>
                      </a:cubicBezTo>
                      <a:cubicBezTo>
                        <a:pt x="263438" y="390413"/>
                        <a:pt x="281477" y="374804"/>
                        <a:pt x="304436" y="356296"/>
                      </a:cubicBezTo>
                      <a:cubicBezTo>
                        <a:pt x="304436" y="356295"/>
                        <a:pt x="304436" y="356293"/>
                        <a:pt x="304436" y="356293"/>
                      </a:cubicBezTo>
                      <a:cubicBezTo>
                        <a:pt x="327428" y="337679"/>
                        <a:pt x="355427" y="315685"/>
                        <a:pt x="385225" y="289340"/>
                      </a:cubicBezTo>
                      <a:cubicBezTo>
                        <a:pt x="385227" y="289339"/>
                        <a:pt x="385229" y="289337"/>
                        <a:pt x="385229" y="289337"/>
                      </a:cubicBezTo>
                      <a:cubicBezTo>
                        <a:pt x="420973" y="257706"/>
                        <a:pt x="449339" y="215764"/>
                        <a:pt x="470103" y="176790"/>
                      </a:cubicBezTo>
                      <a:cubicBezTo>
                        <a:pt x="470103" y="176790"/>
                        <a:pt x="470103" y="176788"/>
                        <a:pt x="470103" y="176787"/>
                      </a:cubicBezTo>
                      <a:cubicBezTo>
                        <a:pt x="480461" y="157299"/>
                        <a:pt x="488906" y="138547"/>
                        <a:pt x="495196" y="122034"/>
                      </a:cubicBezTo>
                      <a:cubicBezTo>
                        <a:pt x="501509" y="105432"/>
                        <a:pt x="505725" y="91405"/>
                        <a:pt x="507659" y="79912"/>
                      </a:cubicBezTo>
                      <a:cubicBezTo>
                        <a:pt x="507659" y="79912"/>
                        <a:pt x="507659" y="79910"/>
                        <a:pt x="507659" y="79909"/>
                      </a:cubicBezTo>
                      <a:cubicBezTo>
                        <a:pt x="510012" y="65751"/>
                        <a:pt x="515500" y="56188"/>
                        <a:pt x="521454" y="50303"/>
                      </a:cubicBezTo>
                      <a:lnTo>
                        <a:pt x="521457" y="50300"/>
                      </a:lnTo>
                      <a:cubicBezTo>
                        <a:pt x="521458" y="50299"/>
                        <a:pt x="521458" y="50298"/>
                        <a:pt x="521460" y="50297"/>
                      </a:cubicBezTo>
                      <a:cubicBezTo>
                        <a:pt x="527471" y="44429"/>
                        <a:pt x="533762" y="42111"/>
                        <a:pt x="539735" y="42086"/>
                      </a:cubicBezTo>
                      <a:close/>
                      <a:moveTo>
                        <a:pt x="81849" y="647238"/>
                      </a:moveTo>
                      <a:cubicBezTo>
                        <a:pt x="66514" y="647238"/>
                        <a:pt x="54047" y="659704"/>
                        <a:pt x="54047" y="675040"/>
                      </a:cubicBezTo>
                      <a:cubicBezTo>
                        <a:pt x="54047" y="690374"/>
                        <a:pt x="66514" y="702842"/>
                        <a:pt x="81849" y="702842"/>
                      </a:cubicBezTo>
                      <a:cubicBezTo>
                        <a:pt x="97184" y="702842"/>
                        <a:pt x="109651" y="690374"/>
                        <a:pt x="109651" y="675040"/>
                      </a:cubicBezTo>
                      <a:cubicBezTo>
                        <a:pt x="109651" y="659704"/>
                        <a:pt x="97184" y="647238"/>
                        <a:pt x="81849" y="647238"/>
                      </a:cubicBezTo>
                      <a:close/>
                      <a:moveTo>
                        <a:pt x="81849" y="650371"/>
                      </a:moveTo>
                      <a:cubicBezTo>
                        <a:pt x="95491" y="650371"/>
                        <a:pt x="106518" y="661398"/>
                        <a:pt x="106518" y="675040"/>
                      </a:cubicBezTo>
                      <a:cubicBezTo>
                        <a:pt x="106518" y="688681"/>
                        <a:pt x="95491" y="699709"/>
                        <a:pt x="81849" y="699709"/>
                      </a:cubicBezTo>
                      <a:cubicBezTo>
                        <a:pt x="68208" y="699709"/>
                        <a:pt x="57180" y="688681"/>
                        <a:pt x="57180" y="675040"/>
                      </a:cubicBezTo>
                      <a:cubicBezTo>
                        <a:pt x="57180" y="661398"/>
                        <a:pt x="68208" y="650371"/>
                        <a:pt x="81849" y="65037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3131" cap="rnd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8036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C6E0C4-2EB9-6E03-B99B-755A885F7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111" y="879475"/>
            <a:ext cx="10274165" cy="529748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1D1BF5C-5477-FB97-8A34-07B63B2C8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Arbitrage in Regulated Market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E4558-4091-B757-824A-C6EF9E171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47ECBFD-5DA0-4281-82B6-5052E3B97CD0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77FFC-737D-E927-54A8-DF60E2841F2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ECONOMIC ANALYSIS AND OPTIMAL OPERATION OF PUMPED STORAGE HYDRO IN DAY AHEAD MARKET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2F1A2B-AF15-D5C2-2B98-41C4C398C3F3}"/>
                  </a:ext>
                </a:extLst>
              </p:cNvPr>
              <p:cNvSpPr txBox="1"/>
              <p:nvPr/>
            </p:nvSpPr>
            <p:spPr>
              <a:xfrm>
                <a:off x="7704354" y="3738861"/>
                <a:ext cx="3809528" cy="639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𝑝𝑢𝑚𝑝𝑖𝑛𝑔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𝑅𝑠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 8 ∗100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𝑀𝑊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∗1000 ∗6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h𝑜𝑢𝑟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2F1A2B-AF15-D5C2-2B98-41C4C398C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4354" y="3738861"/>
                <a:ext cx="3809528" cy="6399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6BD8A-CD94-2E10-B5D4-3048B0658A52}"/>
                  </a:ext>
                </a:extLst>
              </p:cNvPr>
              <p:cNvSpPr txBox="1"/>
              <p:nvPr/>
            </p:nvSpPr>
            <p:spPr>
              <a:xfrm>
                <a:off x="7704354" y="4374764"/>
                <a:ext cx="3923868" cy="639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𝑔𝑒𝑛𝑒𝑟𝑎𝑡𝑖𝑛𝑔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𝑅𝑠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 10 ∗100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𝑀𝑊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∗1000 ∗6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h𝑜𝑢𝑟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A6BD8A-CD94-2E10-B5D4-3048B0658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4354" y="4374764"/>
                <a:ext cx="3923868" cy="6399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344AD6-A6DC-4766-4B66-35584AB6EA41}"/>
                  </a:ext>
                </a:extLst>
              </p:cNvPr>
              <p:cNvSpPr txBox="1"/>
              <p:nvPr/>
            </p:nvSpPr>
            <p:spPr>
              <a:xfrm>
                <a:off x="7564733" y="4957912"/>
                <a:ext cx="4663734" cy="639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𝑅𝑒𝑣𝑒𝑛𝑢𝑒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𝐺𝑒𝑛𝑒𝑟𝑎𝑡𝑖𝑜𝑛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𝑃𝑢𝑚𝑝𝑖𝑛𝑔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344AD6-A6DC-4766-4B66-35584AB6E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4733" y="4957912"/>
                <a:ext cx="4663734" cy="639983"/>
              </a:xfrm>
              <a:prstGeom prst="rect">
                <a:avLst/>
              </a:prstGeom>
              <a:blipFill>
                <a:blip r:embed="rId6"/>
                <a:stretch>
                  <a:fillRect b="-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09176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64F3A7-5BF4-F060-CD2D-FA052844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 For Arbitrage in Regulated Market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27D85-6937-D3E7-1230-EA7A71DD7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47ECBFD-5DA0-4281-82B6-5052E3B97CD0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9B8F1-88A6-016C-4295-E4657337792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ECONOMIC ANALYSIS AND OPTIMAL OPERATION OF PUMPED STORAGE HYDRO IN DAY AHEAD MARKET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F44AC0D-F2D7-EC93-9A91-9714889ECF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0605" y="757511"/>
            <a:ext cx="7411228" cy="53429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4A2E70-7B36-F2E5-1C51-8CC5DC02E904}"/>
              </a:ext>
            </a:extLst>
          </p:cNvPr>
          <p:cNvSpPr txBox="1"/>
          <p:nvPr/>
        </p:nvSpPr>
        <p:spPr>
          <a:xfrm>
            <a:off x="2882239" y="6143861"/>
            <a:ext cx="6047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FIGURE 5: </a:t>
            </a:r>
            <a:r>
              <a:rPr lang="en-US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Energy arbitrage in regulated market </a:t>
            </a:r>
            <a:endParaRPr lang="en-US" sz="2000" b="1" baseline="30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8385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3F335B6-CC67-D1EB-C95B-CD173D95D5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65498" y="1361155"/>
            <a:ext cx="7861004" cy="478069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5AA1A6D-740E-B050-6882-FB5548A57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Arbitrage in Competitive Day Ahead Market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F68854-8D59-CFF5-24E5-9A52A2BEE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47ECBFD-5DA0-4281-82B6-5052E3B97CD0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C8276-BBC7-E862-9C9C-6FA9050FD67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ECONOMIC ANALYSIS AND OPTIMAL OPERATION OF PUMPED STORAGE HYDRO IN DAY AHEAD MARKET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459CDB-6C62-60AE-9C20-C0BC994D6847}"/>
              </a:ext>
            </a:extLst>
          </p:cNvPr>
          <p:cNvSpPr txBox="1"/>
          <p:nvPr/>
        </p:nvSpPr>
        <p:spPr>
          <a:xfrm>
            <a:off x="1508821" y="716151"/>
            <a:ext cx="9239693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1. Prices in competitive market changes every few minutes</a:t>
            </a:r>
          </a:p>
        </p:txBody>
      </p:sp>
    </p:spTree>
    <p:extLst>
      <p:ext uri="{BB962C8B-B14F-4D97-AF65-F5344CB8AC3E}">
        <p14:creationId xmlns:p14="http://schemas.microsoft.com/office/powerpoint/2010/main" val="4067468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676D35-1F16-E016-9589-4BF777F2E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Arbitrage in Competitive Day Market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7FBD1-CDA1-F9E4-4A2A-B27EFF590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47ECBFD-5DA0-4281-82B6-5052E3B97CD0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758FF-02DD-B807-E422-3431FF632AE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ECONOMIC ANALYSIS AND OPTIMAL OPERATION OF PUMPED STORAGE HYDRO IN DAY AHEAD MARKET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68BDB5-8BE5-6093-4714-5A26C614EA66}"/>
              </a:ext>
            </a:extLst>
          </p:cNvPr>
          <p:cNvSpPr txBox="1"/>
          <p:nvPr/>
        </p:nvSpPr>
        <p:spPr>
          <a:xfrm>
            <a:off x="3546759" y="728052"/>
            <a:ext cx="4885829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2. Prices at each hour is not fixed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EABDBFE-9CEC-F3DD-EB0D-31719C15E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088" y="1951643"/>
            <a:ext cx="11441172" cy="37793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62EA1E-F965-3B09-0EE2-B5A1B2533A35}"/>
              </a:ext>
            </a:extLst>
          </p:cNvPr>
          <p:cNvSpPr txBox="1"/>
          <p:nvPr/>
        </p:nvSpPr>
        <p:spPr>
          <a:xfrm>
            <a:off x="1929019" y="5929893"/>
            <a:ext cx="8121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FIGURE 6 : </a:t>
            </a:r>
            <a:r>
              <a:rPr lang="en-US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IEX market clearing price for July 9 and July 10 2025 </a:t>
            </a:r>
            <a:endParaRPr lang="en-US" sz="2000" b="1" baseline="30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8151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B157EF-0674-A37E-9AD3-DB214E97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Arbitrage in Competitive Day Ahead Market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77926-E293-0F31-4E03-CDA3BD655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47ECBFD-5DA0-4281-82B6-5052E3B97CD0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C092C-04B2-AE79-5F51-18860ED22A3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ECONOMIC ANALYSIS AND OPTIMAL OPERATION OF PUMPED STORAGE HYDRO IN DAY AHEAD MARKET</a:t>
            </a:r>
            <a:endParaRPr lang="en-US" dirty="0"/>
          </a:p>
        </p:txBody>
      </p:sp>
      <p:graphicFrame>
        <p:nvGraphicFramePr>
          <p:cNvPr id="49" name="Chart 48">
            <a:extLst>
              <a:ext uri="{FF2B5EF4-FFF2-40B4-BE49-F238E27FC236}">
                <a16:creationId xmlns:a16="http://schemas.microsoft.com/office/drawing/2014/main" id="{CE1A839E-0CFA-05B0-0A95-21ACDAB5E6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7367221"/>
              </p:ext>
            </p:extLst>
          </p:nvPr>
        </p:nvGraphicFramePr>
        <p:xfrm>
          <a:off x="1085449" y="1257680"/>
          <a:ext cx="9037369" cy="45646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0" name="TextBox 16">
            <a:extLst>
              <a:ext uri="{FF2B5EF4-FFF2-40B4-BE49-F238E27FC236}">
                <a16:creationId xmlns:a16="http://schemas.microsoft.com/office/drawing/2014/main" id="{8AF8A773-0B6E-2039-857B-A53D15DEEA9F}"/>
              </a:ext>
            </a:extLst>
          </p:cNvPr>
          <p:cNvSpPr txBox="1"/>
          <p:nvPr/>
        </p:nvSpPr>
        <p:spPr>
          <a:xfrm>
            <a:off x="2206361" y="662353"/>
            <a:ext cx="7170553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Pumped storage can change market clearing price</a:t>
            </a:r>
          </a:p>
        </p:txBody>
      </p:sp>
      <p:sp>
        <p:nvSpPr>
          <p:cNvPr id="51" name="TextBox 17">
            <a:extLst>
              <a:ext uri="{FF2B5EF4-FFF2-40B4-BE49-F238E27FC236}">
                <a16:creationId xmlns:a16="http://schemas.microsoft.com/office/drawing/2014/main" id="{4AA2DD93-63D6-A632-2D19-BF4CBA128D1B}"/>
              </a:ext>
            </a:extLst>
          </p:cNvPr>
          <p:cNvSpPr txBox="1"/>
          <p:nvPr/>
        </p:nvSpPr>
        <p:spPr>
          <a:xfrm>
            <a:off x="8814991" y="3016972"/>
            <a:ext cx="2838293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Revenue at slot t  = 32 * 65 = $ 2080</a:t>
            </a:r>
          </a:p>
        </p:txBody>
      </p:sp>
      <p:sp>
        <p:nvSpPr>
          <p:cNvPr id="52" name="TextBox 18">
            <a:extLst>
              <a:ext uri="{FF2B5EF4-FFF2-40B4-BE49-F238E27FC236}">
                <a16:creationId xmlns:a16="http://schemas.microsoft.com/office/drawing/2014/main" id="{E4FD4AB8-175D-A49D-CA39-A136115308B6}"/>
              </a:ext>
            </a:extLst>
          </p:cNvPr>
          <p:cNvSpPr txBox="1"/>
          <p:nvPr/>
        </p:nvSpPr>
        <p:spPr>
          <a:xfrm>
            <a:off x="8814992" y="1821481"/>
            <a:ext cx="261565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MCP = 65 $/MWh</a:t>
            </a:r>
          </a:p>
          <a:p>
            <a:pPr algn="ctr"/>
            <a:r>
              <a:rPr lang="en-US" sz="2400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MCV = 32 MWh</a:t>
            </a:r>
          </a:p>
        </p:txBody>
      </p:sp>
      <p:sp>
        <p:nvSpPr>
          <p:cNvPr id="53" name="TextBox 16">
            <a:extLst>
              <a:ext uri="{FF2B5EF4-FFF2-40B4-BE49-F238E27FC236}">
                <a16:creationId xmlns:a16="http://schemas.microsoft.com/office/drawing/2014/main" id="{97EBB0CB-46DE-F852-643D-AD5F7FF6C7A7}"/>
              </a:ext>
            </a:extLst>
          </p:cNvPr>
          <p:cNvSpPr txBox="1"/>
          <p:nvPr/>
        </p:nvSpPr>
        <p:spPr>
          <a:xfrm>
            <a:off x="4987449" y="5937329"/>
            <a:ext cx="5889753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PSH discharge bid = 32 MWh at 0 $/MWh</a:t>
            </a:r>
          </a:p>
        </p:txBody>
      </p:sp>
      <p:sp>
        <p:nvSpPr>
          <p:cNvPr id="54" name="TextBox 16">
            <a:extLst>
              <a:ext uri="{FF2B5EF4-FFF2-40B4-BE49-F238E27FC236}">
                <a16:creationId xmlns:a16="http://schemas.microsoft.com/office/drawing/2014/main" id="{A5F61EED-DE34-6D9E-E0F5-82BB0D23EA9B}"/>
              </a:ext>
            </a:extLst>
          </p:cNvPr>
          <p:cNvSpPr txBox="1"/>
          <p:nvPr/>
        </p:nvSpPr>
        <p:spPr>
          <a:xfrm>
            <a:off x="283908" y="5914298"/>
            <a:ext cx="4112024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Maximum power = 100 MWh</a:t>
            </a:r>
          </a:p>
        </p:txBody>
      </p:sp>
    </p:spTree>
    <p:extLst>
      <p:ext uri="{BB962C8B-B14F-4D97-AF65-F5344CB8AC3E}">
        <p14:creationId xmlns:p14="http://schemas.microsoft.com/office/powerpoint/2010/main" val="102228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9CE611-197E-FB28-A0AB-1D2FEECBA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Arbitrage in Competitive Day Ahead Market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7F9F71-ACD4-D6F9-4CB0-963797AC1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47ECBFD-5DA0-4281-82B6-5052E3B97CD0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EF2AF-A0A9-F4F5-A074-4719E540A2E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ECONOMIC ANALYSIS AND OPTIMAL OPERATION OF PUMPED STORAGE HYDRO IN DAY AHEAD MARKET</a:t>
            </a:r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9277D7E-5A9C-6CB3-1750-3995353132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9134364"/>
              </p:ext>
            </p:extLst>
          </p:nvPr>
        </p:nvGraphicFramePr>
        <p:xfrm>
          <a:off x="1022258" y="1294536"/>
          <a:ext cx="9037369" cy="42537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68ED8BC-92AD-8F9E-CE82-BBCB8BCED1A5}"/>
              </a:ext>
            </a:extLst>
          </p:cNvPr>
          <p:cNvSpPr txBox="1"/>
          <p:nvPr/>
        </p:nvSpPr>
        <p:spPr>
          <a:xfrm>
            <a:off x="2084533" y="829996"/>
            <a:ext cx="7292381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When the PSH discharge bid = 82 MWh at 0 $/MWh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F00AC9-E701-0B86-E3CD-19CCEDD836B6}"/>
              </a:ext>
            </a:extLst>
          </p:cNvPr>
          <p:cNvSpPr txBox="1"/>
          <p:nvPr/>
        </p:nvSpPr>
        <p:spPr>
          <a:xfrm>
            <a:off x="4556687" y="5802231"/>
            <a:ext cx="5899372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Revenue = 46 $/MWh *  82 MWh =$ 3772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11C7AC-8D65-EBC2-B42F-6F43A06631C7}"/>
              </a:ext>
            </a:extLst>
          </p:cNvPr>
          <p:cNvSpPr txBox="1"/>
          <p:nvPr/>
        </p:nvSpPr>
        <p:spPr>
          <a:xfrm>
            <a:off x="8925971" y="1707994"/>
            <a:ext cx="2615652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MCP = 46 $/MWh</a:t>
            </a:r>
          </a:p>
          <a:p>
            <a:pPr algn="ctr"/>
            <a:r>
              <a:rPr lang="en-US" sz="2400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MCV = 82 MWh</a:t>
            </a: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273FC191-A712-BD11-E084-1B9A72167E06}"/>
              </a:ext>
            </a:extLst>
          </p:cNvPr>
          <p:cNvSpPr txBox="1"/>
          <p:nvPr/>
        </p:nvSpPr>
        <p:spPr>
          <a:xfrm>
            <a:off x="28521" y="5789757"/>
            <a:ext cx="4112024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Maximum power = 100 MWh</a:t>
            </a:r>
          </a:p>
        </p:txBody>
      </p:sp>
    </p:spTree>
    <p:extLst>
      <p:ext uri="{BB962C8B-B14F-4D97-AF65-F5344CB8AC3E}">
        <p14:creationId xmlns:p14="http://schemas.microsoft.com/office/powerpoint/2010/main" val="12044136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CAEDA8-BC3E-06A1-A80D-2C4E21C46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Arbitrage in Competitive Day Ahead Market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F3BC3-C828-B628-E0D8-2C69514EA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47ECBFD-5DA0-4281-82B6-5052E3B97CD0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89B55-FCB5-658A-73B6-17B0014E867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ECONOMIC ANALYSIS AND OPTIMAL OPERATION OF PUMPED STORAGE HYDRO IN DAY AHEAD MARKET</a:t>
            </a:r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292D5E9-DC3A-AE4C-E755-F738033E51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7814598"/>
              </p:ext>
            </p:extLst>
          </p:nvPr>
        </p:nvGraphicFramePr>
        <p:xfrm>
          <a:off x="1074632" y="1443656"/>
          <a:ext cx="9141125" cy="4357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1">
            <a:extLst>
              <a:ext uri="{FF2B5EF4-FFF2-40B4-BE49-F238E27FC236}">
                <a16:creationId xmlns:a16="http://schemas.microsoft.com/office/drawing/2014/main" id="{AEF6973B-B481-ADA1-D3BC-42BF240B64BC}"/>
              </a:ext>
            </a:extLst>
          </p:cNvPr>
          <p:cNvSpPr txBox="1"/>
          <p:nvPr/>
        </p:nvSpPr>
        <p:spPr>
          <a:xfrm>
            <a:off x="2051146" y="780000"/>
            <a:ext cx="7463903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accent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When the PSH discharge bid = 100 MWh at 0 $/MWh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69A80635-D741-29FB-083E-C2DE79023F19}"/>
              </a:ext>
            </a:extLst>
          </p:cNvPr>
          <p:cNvSpPr txBox="1"/>
          <p:nvPr/>
        </p:nvSpPr>
        <p:spPr>
          <a:xfrm>
            <a:off x="4849142" y="5903479"/>
            <a:ext cx="5899372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Revenue = 100 MWh * 15 $/MW = $ 1500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2D4B4947-B064-A582-0855-96017A5B7F2A}"/>
              </a:ext>
            </a:extLst>
          </p:cNvPr>
          <p:cNvSpPr txBox="1"/>
          <p:nvPr/>
        </p:nvSpPr>
        <p:spPr>
          <a:xfrm>
            <a:off x="9011002" y="1578425"/>
            <a:ext cx="2615652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MCP = 15 $/MWh</a:t>
            </a:r>
          </a:p>
          <a:p>
            <a:pPr algn="ctr"/>
            <a:r>
              <a:rPr lang="en-US" sz="2400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MCV = 100 MWh</a:t>
            </a:r>
          </a:p>
        </p:txBody>
      </p:sp>
      <p:sp>
        <p:nvSpPr>
          <p:cNvPr id="11" name="TextBox 16">
            <a:extLst>
              <a:ext uri="{FF2B5EF4-FFF2-40B4-BE49-F238E27FC236}">
                <a16:creationId xmlns:a16="http://schemas.microsoft.com/office/drawing/2014/main" id="{CCB413A7-11E6-A252-76D1-76A34A6F0814}"/>
              </a:ext>
            </a:extLst>
          </p:cNvPr>
          <p:cNvSpPr txBox="1"/>
          <p:nvPr/>
        </p:nvSpPr>
        <p:spPr>
          <a:xfrm>
            <a:off x="145995" y="5903478"/>
            <a:ext cx="4112024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Maximum power = 100 MWh</a:t>
            </a:r>
          </a:p>
        </p:txBody>
      </p:sp>
    </p:spTree>
    <p:extLst>
      <p:ext uri="{BB962C8B-B14F-4D97-AF65-F5344CB8AC3E}">
        <p14:creationId xmlns:p14="http://schemas.microsoft.com/office/powerpoint/2010/main" val="12441787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DDD8C2F-2870-ED75-D16C-E663E2A816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5626406"/>
              </p:ext>
            </p:extLst>
          </p:nvPr>
        </p:nvGraphicFramePr>
        <p:xfrm>
          <a:off x="648419" y="1554480"/>
          <a:ext cx="11017101" cy="374904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868672">
                  <a:extLst>
                    <a:ext uri="{9D8B030D-6E8A-4147-A177-3AD203B41FA5}">
                      <a16:colId xmlns:a16="http://schemas.microsoft.com/office/drawing/2014/main" val="2585531464"/>
                    </a:ext>
                  </a:extLst>
                </a:gridCol>
                <a:gridCol w="4271125">
                  <a:extLst>
                    <a:ext uri="{9D8B030D-6E8A-4147-A177-3AD203B41FA5}">
                      <a16:colId xmlns:a16="http://schemas.microsoft.com/office/drawing/2014/main" val="817202836"/>
                    </a:ext>
                  </a:extLst>
                </a:gridCol>
                <a:gridCol w="4877304">
                  <a:extLst>
                    <a:ext uri="{9D8B030D-6E8A-4147-A177-3AD203B41FA5}">
                      <a16:colId xmlns:a16="http://schemas.microsoft.com/office/drawing/2014/main" val="3903813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Arbitrage in Regulated market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Arbitrage in Day Ahead Market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955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Fixed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varies significantly each hour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23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Arbitrage Strategy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Simple strategy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More complex strategy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243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Price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Elasticity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Prices not responsible to weather, demand, holiday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Prices changes according to weather, demand, holiday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550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Scheduling</a:t>
                      </a:r>
                    </a:p>
                    <a:p>
                      <a:endParaRPr lang="en-US" sz="24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Easy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Need detail market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135831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BDA5CD28-4247-9CCB-3C4F-B2DFCD365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Arbitrage in Regulated and Deregulated Market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6AD29C-EAD0-1427-3303-A310338E1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47ECBFD-5DA0-4281-82B6-5052E3B97CD0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F500BE-5856-7719-509A-4B01B6984B1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ECONOMIC ANALYSIS AND OPTIMAL OPERATION OF PUMPED STORAGE HYDRO IN DAY AHEAD MARKET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8225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2806E4-56CA-82A4-5A26-0379E8FC5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Optimum Scheduling in Day Ahead Market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D38961-4E3A-9589-66E7-1C34BAB56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47ECBFD-5DA0-4281-82B6-5052E3B97CD0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FB851-7041-1201-3AFE-C4C46C225C1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ECONOMIC ANALYSIS AND OPTIMAL OPERATION OF PUMPED STORAGE HYDRO IN DAY AHEAD MARKET</a:t>
            </a:r>
            <a:endParaRPr lang="en-US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FEA22A8-36E2-A6B6-E21D-2538F6C0BEC6}"/>
              </a:ext>
            </a:extLst>
          </p:cNvPr>
          <p:cNvGrpSpPr/>
          <p:nvPr/>
        </p:nvGrpSpPr>
        <p:grpSpPr>
          <a:xfrm>
            <a:off x="373892" y="1653994"/>
            <a:ext cx="7194760" cy="1376555"/>
            <a:chOff x="330672" y="1709234"/>
            <a:chExt cx="7194760" cy="137655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0551647-F4DC-BDA2-E04F-6AFCA043438A}"/>
                </a:ext>
              </a:extLst>
            </p:cNvPr>
            <p:cNvSpPr/>
            <p:nvPr/>
          </p:nvSpPr>
          <p:spPr>
            <a:xfrm>
              <a:off x="330672" y="1709234"/>
              <a:ext cx="7194760" cy="137655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89A1E41-8404-C717-7D31-B606E36CB4F2}"/>
                </a:ext>
              </a:extLst>
            </p:cNvPr>
            <p:cNvSpPr/>
            <p:nvPr/>
          </p:nvSpPr>
          <p:spPr>
            <a:xfrm>
              <a:off x="401134" y="2294845"/>
              <a:ext cx="323670" cy="184094"/>
            </a:xfrm>
            <a:custGeom>
              <a:avLst/>
              <a:gdLst>
                <a:gd name="connsiteX0" fmla="*/ 291346 w 323670"/>
                <a:gd name="connsiteY0" fmla="*/ 82677 h 184094"/>
                <a:gd name="connsiteX1" fmla="*/ 281563 w 323670"/>
                <a:gd name="connsiteY1" fmla="*/ 18807 h 184094"/>
                <a:gd name="connsiteX2" fmla="*/ 234778 w 323670"/>
                <a:gd name="connsiteY2" fmla="*/ 22 h 184094"/>
                <a:gd name="connsiteX3" fmla="*/ 174807 w 323670"/>
                <a:gd name="connsiteY3" fmla="*/ 41350 h 184094"/>
                <a:gd name="connsiteX4" fmla="*/ 119090 w 323670"/>
                <a:gd name="connsiteY4" fmla="*/ 22 h 184094"/>
                <a:gd name="connsiteX5" fmla="*/ 58269 w 323670"/>
                <a:gd name="connsiteY5" fmla="*/ 43019 h 184094"/>
                <a:gd name="connsiteX6" fmla="*/ 57844 w 323670"/>
                <a:gd name="connsiteY6" fmla="*/ 43019 h 184094"/>
                <a:gd name="connsiteX7" fmla="*/ 57844 w 323670"/>
                <a:gd name="connsiteY7" fmla="*/ 22 h 184094"/>
                <a:gd name="connsiteX8" fmla="*/ 0 w 323670"/>
                <a:gd name="connsiteY8" fmla="*/ 4614 h 184094"/>
                <a:gd name="connsiteX9" fmla="*/ 0 w 323670"/>
                <a:gd name="connsiteY9" fmla="*/ 16720 h 184094"/>
                <a:gd name="connsiteX10" fmla="*/ 32324 w 323670"/>
                <a:gd name="connsiteY10" fmla="*/ 40097 h 184094"/>
                <a:gd name="connsiteX11" fmla="*/ 32324 w 323670"/>
                <a:gd name="connsiteY11" fmla="*/ 153226 h 184094"/>
                <a:gd name="connsiteX12" fmla="*/ 0 w 323670"/>
                <a:gd name="connsiteY12" fmla="*/ 172011 h 184094"/>
                <a:gd name="connsiteX13" fmla="*/ 0 w 323670"/>
                <a:gd name="connsiteY13" fmla="*/ 184117 h 184094"/>
                <a:gd name="connsiteX14" fmla="*/ 45935 w 323670"/>
                <a:gd name="connsiteY14" fmla="*/ 183282 h 184094"/>
                <a:gd name="connsiteX15" fmla="*/ 92295 w 323670"/>
                <a:gd name="connsiteY15" fmla="*/ 184117 h 184094"/>
                <a:gd name="connsiteX16" fmla="*/ 92295 w 323670"/>
                <a:gd name="connsiteY16" fmla="*/ 172011 h 184094"/>
                <a:gd name="connsiteX17" fmla="*/ 59970 w 323670"/>
                <a:gd name="connsiteY17" fmla="*/ 153226 h 184094"/>
                <a:gd name="connsiteX18" fmla="*/ 59970 w 323670"/>
                <a:gd name="connsiteY18" fmla="*/ 75581 h 184094"/>
                <a:gd name="connsiteX19" fmla="*/ 115687 w 323670"/>
                <a:gd name="connsiteY19" fmla="*/ 8371 h 184094"/>
                <a:gd name="connsiteX20" fmla="*/ 148012 w 323670"/>
                <a:gd name="connsiteY20" fmla="*/ 55125 h 184094"/>
                <a:gd name="connsiteX21" fmla="*/ 148012 w 323670"/>
                <a:gd name="connsiteY21" fmla="*/ 153226 h 184094"/>
                <a:gd name="connsiteX22" fmla="*/ 115687 w 323670"/>
                <a:gd name="connsiteY22" fmla="*/ 172011 h 184094"/>
                <a:gd name="connsiteX23" fmla="*/ 115687 w 323670"/>
                <a:gd name="connsiteY23" fmla="*/ 184117 h 184094"/>
                <a:gd name="connsiteX24" fmla="*/ 161622 w 323670"/>
                <a:gd name="connsiteY24" fmla="*/ 183282 h 184094"/>
                <a:gd name="connsiteX25" fmla="*/ 207982 w 323670"/>
                <a:gd name="connsiteY25" fmla="*/ 184117 h 184094"/>
                <a:gd name="connsiteX26" fmla="*/ 207982 w 323670"/>
                <a:gd name="connsiteY26" fmla="*/ 172011 h 184094"/>
                <a:gd name="connsiteX27" fmla="*/ 175658 w 323670"/>
                <a:gd name="connsiteY27" fmla="*/ 153226 h 184094"/>
                <a:gd name="connsiteX28" fmla="*/ 175658 w 323670"/>
                <a:gd name="connsiteY28" fmla="*/ 75581 h 184094"/>
                <a:gd name="connsiteX29" fmla="*/ 231375 w 323670"/>
                <a:gd name="connsiteY29" fmla="*/ 8371 h 184094"/>
                <a:gd name="connsiteX30" fmla="*/ 263700 w 323670"/>
                <a:gd name="connsiteY30" fmla="*/ 55125 h 184094"/>
                <a:gd name="connsiteX31" fmla="*/ 263700 w 323670"/>
                <a:gd name="connsiteY31" fmla="*/ 153226 h 184094"/>
                <a:gd name="connsiteX32" fmla="*/ 231375 w 323670"/>
                <a:gd name="connsiteY32" fmla="*/ 172011 h 184094"/>
                <a:gd name="connsiteX33" fmla="*/ 231375 w 323670"/>
                <a:gd name="connsiteY33" fmla="*/ 184117 h 184094"/>
                <a:gd name="connsiteX34" fmla="*/ 277310 w 323670"/>
                <a:gd name="connsiteY34" fmla="*/ 183282 h 184094"/>
                <a:gd name="connsiteX35" fmla="*/ 323670 w 323670"/>
                <a:gd name="connsiteY35" fmla="*/ 184117 h 184094"/>
                <a:gd name="connsiteX36" fmla="*/ 323670 w 323670"/>
                <a:gd name="connsiteY36" fmla="*/ 172011 h 184094"/>
                <a:gd name="connsiteX37" fmla="*/ 291346 w 323670"/>
                <a:gd name="connsiteY37" fmla="*/ 159488 h 184094"/>
                <a:gd name="connsiteX38" fmla="*/ 291346 w 323670"/>
                <a:gd name="connsiteY38" fmla="*/ 82677 h 18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3670" h="184094">
                  <a:moveTo>
                    <a:pt x="291346" y="82677"/>
                  </a:moveTo>
                  <a:cubicBezTo>
                    <a:pt x="291346" y="43854"/>
                    <a:pt x="291346" y="32166"/>
                    <a:pt x="281563" y="18807"/>
                  </a:cubicBezTo>
                  <a:cubicBezTo>
                    <a:pt x="269229" y="2527"/>
                    <a:pt x="249239" y="22"/>
                    <a:pt x="234778" y="22"/>
                  </a:cubicBezTo>
                  <a:cubicBezTo>
                    <a:pt x="199476" y="22"/>
                    <a:pt x="181612" y="25069"/>
                    <a:pt x="174807" y="41350"/>
                  </a:cubicBezTo>
                  <a:cubicBezTo>
                    <a:pt x="168853" y="9206"/>
                    <a:pt x="145885" y="22"/>
                    <a:pt x="119090" y="22"/>
                  </a:cubicBezTo>
                  <a:cubicBezTo>
                    <a:pt x="77834" y="22"/>
                    <a:pt x="61672" y="34671"/>
                    <a:pt x="58269" y="43019"/>
                  </a:cubicBezTo>
                  <a:lnTo>
                    <a:pt x="57844" y="43019"/>
                  </a:lnTo>
                  <a:lnTo>
                    <a:pt x="57844" y="22"/>
                  </a:lnTo>
                  <a:lnTo>
                    <a:pt x="0" y="4614"/>
                  </a:lnTo>
                  <a:lnTo>
                    <a:pt x="0" y="16720"/>
                  </a:lnTo>
                  <a:cubicBezTo>
                    <a:pt x="28922" y="16720"/>
                    <a:pt x="32324" y="19642"/>
                    <a:pt x="32324" y="40097"/>
                  </a:cubicBezTo>
                  <a:lnTo>
                    <a:pt x="32324" y="153226"/>
                  </a:lnTo>
                  <a:cubicBezTo>
                    <a:pt x="32324" y="172011"/>
                    <a:pt x="27646" y="172011"/>
                    <a:pt x="0" y="172011"/>
                  </a:cubicBezTo>
                  <a:lnTo>
                    <a:pt x="0" y="184117"/>
                  </a:lnTo>
                  <a:cubicBezTo>
                    <a:pt x="11058" y="183282"/>
                    <a:pt x="34026" y="183282"/>
                    <a:pt x="45935" y="183282"/>
                  </a:cubicBezTo>
                  <a:cubicBezTo>
                    <a:pt x="58269" y="183282"/>
                    <a:pt x="81236" y="183282"/>
                    <a:pt x="92295" y="184117"/>
                  </a:cubicBezTo>
                  <a:lnTo>
                    <a:pt x="92295" y="172011"/>
                  </a:lnTo>
                  <a:cubicBezTo>
                    <a:pt x="65074" y="172011"/>
                    <a:pt x="59970" y="172011"/>
                    <a:pt x="59970" y="153226"/>
                  </a:cubicBezTo>
                  <a:lnTo>
                    <a:pt x="59970" y="75581"/>
                  </a:lnTo>
                  <a:cubicBezTo>
                    <a:pt x="59970" y="31748"/>
                    <a:pt x="89318" y="8371"/>
                    <a:pt x="115687" y="8371"/>
                  </a:cubicBezTo>
                  <a:cubicBezTo>
                    <a:pt x="142057" y="8371"/>
                    <a:pt x="148012" y="29661"/>
                    <a:pt x="148012" y="55125"/>
                  </a:cubicBezTo>
                  <a:lnTo>
                    <a:pt x="148012" y="153226"/>
                  </a:lnTo>
                  <a:cubicBezTo>
                    <a:pt x="148012" y="172011"/>
                    <a:pt x="143334" y="172011"/>
                    <a:pt x="115687" y="172011"/>
                  </a:cubicBezTo>
                  <a:lnTo>
                    <a:pt x="115687" y="184117"/>
                  </a:lnTo>
                  <a:cubicBezTo>
                    <a:pt x="126746" y="183282"/>
                    <a:pt x="149713" y="183282"/>
                    <a:pt x="161622" y="183282"/>
                  </a:cubicBezTo>
                  <a:cubicBezTo>
                    <a:pt x="173957" y="183282"/>
                    <a:pt x="196924" y="183282"/>
                    <a:pt x="207982" y="184117"/>
                  </a:cubicBezTo>
                  <a:lnTo>
                    <a:pt x="207982" y="172011"/>
                  </a:lnTo>
                  <a:cubicBezTo>
                    <a:pt x="180762" y="172011"/>
                    <a:pt x="175658" y="172011"/>
                    <a:pt x="175658" y="153226"/>
                  </a:cubicBezTo>
                  <a:lnTo>
                    <a:pt x="175658" y="75581"/>
                  </a:lnTo>
                  <a:cubicBezTo>
                    <a:pt x="175658" y="31748"/>
                    <a:pt x="205005" y="8371"/>
                    <a:pt x="231375" y="8371"/>
                  </a:cubicBezTo>
                  <a:cubicBezTo>
                    <a:pt x="257745" y="8371"/>
                    <a:pt x="263700" y="29661"/>
                    <a:pt x="263700" y="55125"/>
                  </a:cubicBezTo>
                  <a:lnTo>
                    <a:pt x="263700" y="153226"/>
                  </a:lnTo>
                  <a:cubicBezTo>
                    <a:pt x="263700" y="172011"/>
                    <a:pt x="259021" y="172011"/>
                    <a:pt x="231375" y="172011"/>
                  </a:cubicBezTo>
                  <a:lnTo>
                    <a:pt x="231375" y="184117"/>
                  </a:lnTo>
                  <a:cubicBezTo>
                    <a:pt x="242433" y="183282"/>
                    <a:pt x="265401" y="183282"/>
                    <a:pt x="277310" y="183282"/>
                  </a:cubicBezTo>
                  <a:cubicBezTo>
                    <a:pt x="289644" y="183282"/>
                    <a:pt x="312612" y="183282"/>
                    <a:pt x="323670" y="184117"/>
                  </a:cubicBezTo>
                  <a:lnTo>
                    <a:pt x="323670" y="172011"/>
                  </a:lnTo>
                  <a:cubicBezTo>
                    <a:pt x="302404" y="172011"/>
                    <a:pt x="291771" y="172011"/>
                    <a:pt x="291346" y="159488"/>
                  </a:cubicBezTo>
                  <a:lnTo>
                    <a:pt x="291346" y="82677"/>
                  </a:lnTo>
                  <a:close/>
                </a:path>
              </a:pathLst>
            </a:custGeom>
            <a:solidFill>
              <a:srgbClr val="000000"/>
            </a:solidFill>
            <a:ln w="35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3EDDA7E-AC93-4319-4322-7D73E1B494B4}"/>
                </a:ext>
              </a:extLst>
            </p:cNvPr>
            <p:cNvSpPr/>
            <p:nvPr/>
          </p:nvSpPr>
          <p:spPr>
            <a:xfrm>
              <a:off x="753286" y="2292758"/>
              <a:ext cx="187141" cy="190356"/>
            </a:xfrm>
            <a:custGeom>
              <a:avLst/>
              <a:gdLst>
                <a:gd name="connsiteX0" fmla="*/ 145471 w 187141"/>
                <a:gd name="connsiteY0" fmla="*/ 74746 h 190356"/>
                <a:gd name="connsiteX1" fmla="*/ 126757 w 187141"/>
                <a:gd name="connsiteY1" fmla="*/ 19225 h 190356"/>
                <a:gd name="connsiteX2" fmla="*/ 74017 w 187141"/>
                <a:gd name="connsiteY2" fmla="*/ 22 h 190356"/>
                <a:gd name="connsiteX3" fmla="*/ 12345 w 187141"/>
                <a:gd name="connsiteY3" fmla="*/ 49699 h 190356"/>
                <a:gd name="connsiteX4" fmla="*/ 30208 w 187141"/>
                <a:gd name="connsiteY4" fmla="*/ 67649 h 190356"/>
                <a:gd name="connsiteX5" fmla="*/ 47647 w 187141"/>
                <a:gd name="connsiteY5" fmla="*/ 50534 h 190356"/>
                <a:gd name="connsiteX6" fmla="*/ 25955 w 187141"/>
                <a:gd name="connsiteY6" fmla="*/ 33418 h 190356"/>
                <a:gd name="connsiteX7" fmla="*/ 73166 w 187141"/>
                <a:gd name="connsiteY7" fmla="*/ 8372 h 190356"/>
                <a:gd name="connsiteX8" fmla="*/ 117825 w 187141"/>
                <a:gd name="connsiteY8" fmla="*/ 61805 h 190356"/>
                <a:gd name="connsiteX9" fmla="*/ 117825 w 187141"/>
                <a:gd name="connsiteY9" fmla="*/ 78503 h 190356"/>
                <a:gd name="connsiteX10" fmla="*/ 11 w 187141"/>
                <a:gd name="connsiteY10" fmla="*/ 146964 h 190356"/>
                <a:gd name="connsiteX11" fmla="*/ 65085 w 187141"/>
                <a:gd name="connsiteY11" fmla="*/ 190379 h 190356"/>
                <a:gd name="connsiteX12" fmla="*/ 120377 w 187141"/>
                <a:gd name="connsiteY12" fmla="*/ 153643 h 190356"/>
                <a:gd name="connsiteX13" fmla="*/ 153552 w 187141"/>
                <a:gd name="connsiteY13" fmla="*/ 188292 h 190356"/>
                <a:gd name="connsiteX14" fmla="*/ 187152 w 187141"/>
                <a:gd name="connsiteY14" fmla="*/ 149051 h 190356"/>
                <a:gd name="connsiteX15" fmla="*/ 187152 w 187141"/>
                <a:gd name="connsiteY15" fmla="*/ 125674 h 190356"/>
                <a:gd name="connsiteX16" fmla="*/ 177795 w 187141"/>
                <a:gd name="connsiteY16" fmla="*/ 125674 h 190356"/>
                <a:gd name="connsiteX17" fmla="*/ 177795 w 187141"/>
                <a:gd name="connsiteY17" fmla="*/ 149051 h 190356"/>
                <a:gd name="connsiteX18" fmla="*/ 161633 w 187141"/>
                <a:gd name="connsiteY18" fmla="*/ 176186 h 190356"/>
                <a:gd name="connsiteX19" fmla="*/ 145471 w 187141"/>
                <a:gd name="connsiteY19" fmla="*/ 147799 h 190356"/>
                <a:gd name="connsiteX20" fmla="*/ 145471 w 187141"/>
                <a:gd name="connsiteY20" fmla="*/ 74746 h 190356"/>
                <a:gd name="connsiteX21" fmla="*/ 117825 w 187141"/>
                <a:gd name="connsiteY21" fmla="*/ 127344 h 190356"/>
                <a:gd name="connsiteX22" fmla="*/ 68488 w 187141"/>
                <a:gd name="connsiteY22" fmla="*/ 182030 h 190356"/>
                <a:gd name="connsiteX23" fmla="*/ 30208 w 187141"/>
                <a:gd name="connsiteY23" fmla="*/ 146964 h 190356"/>
                <a:gd name="connsiteX24" fmla="*/ 117825 w 187141"/>
                <a:gd name="connsiteY24" fmla="*/ 86017 h 190356"/>
                <a:gd name="connsiteX25" fmla="*/ 117825 w 187141"/>
                <a:gd name="connsiteY25" fmla="*/ 127344 h 19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7141" h="190356">
                  <a:moveTo>
                    <a:pt x="145471" y="74746"/>
                  </a:moveTo>
                  <a:cubicBezTo>
                    <a:pt x="145471" y="52203"/>
                    <a:pt x="145471" y="35505"/>
                    <a:pt x="126757" y="19225"/>
                  </a:cubicBezTo>
                  <a:cubicBezTo>
                    <a:pt x="111871" y="5867"/>
                    <a:pt x="92731" y="22"/>
                    <a:pt x="74017" y="22"/>
                  </a:cubicBezTo>
                  <a:cubicBezTo>
                    <a:pt x="39140" y="22"/>
                    <a:pt x="12345" y="22565"/>
                    <a:pt x="12345" y="49699"/>
                  </a:cubicBezTo>
                  <a:cubicBezTo>
                    <a:pt x="12345" y="61805"/>
                    <a:pt x="20426" y="67649"/>
                    <a:pt x="30208" y="67649"/>
                  </a:cubicBezTo>
                  <a:cubicBezTo>
                    <a:pt x="40416" y="67649"/>
                    <a:pt x="47647" y="60552"/>
                    <a:pt x="47647" y="50534"/>
                  </a:cubicBezTo>
                  <a:cubicBezTo>
                    <a:pt x="47647" y="33418"/>
                    <a:pt x="32335" y="33418"/>
                    <a:pt x="25955" y="33418"/>
                  </a:cubicBezTo>
                  <a:cubicBezTo>
                    <a:pt x="35738" y="15885"/>
                    <a:pt x="56153" y="8372"/>
                    <a:pt x="73166" y="8372"/>
                  </a:cubicBezTo>
                  <a:cubicBezTo>
                    <a:pt x="92731" y="8372"/>
                    <a:pt x="117825" y="24234"/>
                    <a:pt x="117825" y="61805"/>
                  </a:cubicBezTo>
                  <a:lnTo>
                    <a:pt x="117825" y="78503"/>
                  </a:lnTo>
                  <a:cubicBezTo>
                    <a:pt x="32335" y="79755"/>
                    <a:pt x="11" y="114821"/>
                    <a:pt x="11" y="146964"/>
                  </a:cubicBezTo>
                  <a:cubicBezTo>
                    <a:pt x="11" y="179943"/>
                    <a:pt x="39140" y="190379"/>
                    <a:pt x="65085" y="190379"/>
                  </a:cubicBezTo>
                  <a:cubicBezTo>
                    <a:pt x="93156" y="190379"/>
                    <a:pt x="112296" y="173681"/>
                    <a:pt x="120377" y="153643"/>
                  </a:cubicBezTo>
                  <a:cubicBezTo>
                    <a:pt x="122078" y="173263"/>
                    <a:pt x="135263" y="188292"/>
                    <a:pt x="153552" y="188292"/>
                  </a:cubicBezTo>
                  <a:cubicBezTo>
                    <a:pt x="162484" y="188292"/>
                    <a:pt x="187152" y="182447"/>
                    <a:pt x="187152" y="149051"/>
                  </a:cubicBezTo>
                  <a:lnTo>
                    <a:pt x="187152" y="125674"/>
                  </a:lnTo>
                  <a:lnTo>
                    <a:pt x="177795" y="125674"/>
                  </a:lnTo>
                  <a:lnTo>
                    <a:pt x="177795" y="149051"/>
                  </a:lnTo>
                  <a:cubicBezTo>
                    <a:pt x="177795" y="172846"/>
                    <a:pt x="167587" y="176186"/>
                    <a:pt x="161633" y="176186"/>
                  </a:cubicBezTo>
                  <a:cubicBezTo>
                    <a:pt x="145471" y="176186"/>
                    <a:pt x="145471" y="154061"/>
                    <a:pt x="145471" y="147799"/>
                  </a:cubicBezTo>
                  <a:lnTo>
                    <a:pt x="145471" y="74746"/>
                  </a:lnTo>
                  <a:close/>
                  <a:moveTo>
                    <a:pt x="117825" y="127344"/>
                  </a:moveTo>
                  <a:cubicBezTo>
                    <a:pt x="117825" y="168254"/>
                    <a:pt x="86776" y="182030"/>
                    <a:pt x="68488" y="182030"/>
                  </a:cubicBezTo>
                  <a:cubicBezTo>
                    <a:pt x="47647" y="182030"/>
                    <a:pt x="30208" y="167002"/>
                    <a:pt x="30208" y="146964"/>
                  </a:cubicBezTo>
                  <a:cubicBezTo>
                    <a:pt x="30208" y="91861"/>
                    <a:pt x="102513" y="86852"/>
                    <a:pt x="117825" y="86017"/>
                  </a:cubicBezTo>
                  <a:lnTo>
                    <a:pt x="117825" y="127344"/>
                  </a:lnTo>
                  <a:close/>
                </a:path>
              </a:pathLst>
            </a:custGeom>
            <a:solidFill>
              <a:srgbClr val="000000"/>
            </a:solidFill>
            <a:ln w="35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D4AF775-7990-5B54-5A7A-B463805DA29C}"/>
                </a:ext>
              </a:extLst>
            </p:cNvPr>
            <p:cNvSpPr/>
            <p:nvPr/>
          </p:nvSpPr>
          <p:spPr>
            <a:xfrm>
              <a:off x="947054" y="2299020"/>
              <a:ext cx="210959" cy="179920"/>
            </a:xfrm>
            <a:custGeom>
              <a:avLst/>
              <a:gdLst>
                <a:gd name="connsiteX0" fmla="*/ 114854 w 210959"/>
                <a:gd name="connsiteY0" fmla="*/ 81425 h 179920"/>
                <a:gd name="connsiteX1" fmla="*/ 153133 w 210959"/>
                <a:gd name="connsiteY1" fmla="*/ 34253 h 179920"/>
                <a:gd name="connsiteX2" fmla="*/ 204172 w 210959"/>
                <a:gd name="connsiteY2" fmla="*/ 12128 h 179920"/>
                <a:gd name="connsiteX3" fmla="*/ 204172 w 210959"/>
                <a:gd name="connsiteY3" fmla="*/ 22 h 179920"/>
                <a:gd name="connsiteX4" fmla="*/ 168445 w 210959"/>
                <a:gd name="connsiteY4" fmla="*/ 857 h 179920"/>
                <a:gd name="connsiteX5" fmla="*/ 130166 w 210959"/>
                <a:gd name="connsiteY5" fmla="*/ 22 h 179920"/>
                <a:gd name="connsiteX6" fmla="*/ 130166 w 210959"/>
                <a:gd name="connsiteY6" fmla="*/ 12128 h 179920"/>
                <a:gd name="connsiteX7" fmla="*/ 142500 w 210959"/>
                <a:gd name="connsiteY7" fmla="*/ 25069 h 179920"/>
                <a:gd name="connsiteX8" fmla="*/ 136120 w 210959"/>
                <a:gd name="connsiteY8" fmla="*/ 40097 h 179920"/>
                <a:gd name="connsiteX9" fmla="*/ 108900 w 210959"/>
                <a:gd name="connsiteY9" fmla="*/ 73911 h 179920"/>
                <a:gd name="connsiteX10" fmla="*/ 75725 w 210959"/>
                <a:gd name="connsiteY10" fmla="*/ 30914 h 179920"/>
                <a:gd name="connsiteX11" fmla="*/ 71897 w 210959"/>
                <a:gd name="connsiteY11" fmla="*/ 22565 h 179920"/>
                <a:gd name="connsiteX12" fmla="*/ 86783 w 210959"/>
                <a:gd name="connsiteY12" fmla="*/ 12128 h 179920"/>
                <a:gd name="connsiteX13" fmla="*/ 86783 w 210959"/>
                <a:gd name="connsiteY13" fmla="*/ 22 h 179920"/>
                <a:gd name="connsiteX14" fmla="*/ 42975 w 210959"/>
                <a:gd name="connsiteY14" fmla="*/ 857 h 179920"/>
                <a:gd name="connsiteX15" fmla="*/ 2144 w 210959"/>
                <a:gd name="connsiteY15" fmla="*/ 22 h 179920"/>
                <a:gd name="connsiteX16" fmla="*/ 2144 w 210959"/>
                <a:gd name="connsiteY16" fmla="*/ 12128 h 179920"/>
                <a:gd name="connsiteX17" fmla="*/ 40848 w 210959"/>
                <a:gd name="connsiteY17" fmla="*/ 24234 h 179920"/>
                <a:gd name="connsiteX18" fmla="*/ 90611 w 210959"/>
                <a:gd name="connsiteY18" fmla="*/ 88104 h 179920"/>
                <a:gd name="connsiteX19" fmla="*/ 93163 w 210959"/>
                <a:gd name="connsiteY19" fmla="*/ 92696 h 179920"/>
                <a:gd name="connsiteX20" fmla="*/ 55734 w 210959"/>
                <a:gd name="connsiteY20" fmla="*/ 140285 h 179920"/>
                <a:gd name="connsiteX21" fmla="*/ 17 w 210959"/>
                <a:gd name="connsiteY21" fmla="*/ 167837 h 179920"/>
                <a:gd name="connsiteX22" fmla="*/ 17 w 210959"/>
                <a:gd name="connsiteY22" fmla="*/ 179943 h 179920"/>
                <a:gd name="connsiteX23" fmla="*/ 35319 w 210959"/>
                <a:gd name="connsiteY23" fmla="*/ 179108 h 179920"/>
                <a:gd name="connsiteX24" fmla="*/ 73598 w 210959"/>
                <a:gd name="connsiteY24" fmla="*/ 179943 h 179920"/>
                <a:gd name="connsiteX25" fmla="*/ 73598 w 210959"/>
                <a:gd name="connsiteY25" fmla="*/ 167837 h 179920"/>
                <a:gd name="connsiteX26" fmla="*/ 61689 w 210959"/>
                <a:gd name="connsiteY26" fmla="*/ 154478 h 179920"/>
                <a:gd name="connsiteX27" fmla="*/ 68919 w 210959"/>
                <a:gd name="connsiteY27" fmla="*/ 139032 h 179920"/>
                <a:gd name="connsiteX28" fmla="*/ 99543 w 210959"/>
                <a:gd name="connsiteY28" fmla="*/ 100210 h 179920"/>
                <a:gd name="connsiteX29" fmla="*/ 134419 w 210959"/>
                <a:gd name="connsiteY29" fmla="*/ 144877 h 179920"/>
                <a:gd name="connsiteX30" fmla="*/ 141649 w 210959"/>
                <a:gd name="connsiteY30" fmla="*/ 157400 h 179920"/>
                <a:gd name="connsiteX31" fmla="*/ 126763 w 210959"/>
                <a:gd name="connsiteY31" fmla="*/ 167837 h 179920"/>
                <a:gd name="connsiteX32" fmla="*/ 126763 w 210959"/>
                <a:gd name="connsiteY32" fmla="*/ 179943 h 179920"/>
                <a:gd name="connsiteX33" fmla="*/ 170571 w 210959"/>
                <a:gd name="connsiteY33" fmla="*/ 179108 h 179920"/>
                <a:gd name="connsiteX34" fmla="*/ 210977 w 210959"/>
                <a:gd name="connsiteY34" fmla="*/ 179943 h 179920"/>
                <a:gd name="connsiteX35" fmla="*/ 210977 w 210959"/>
                <a:gd name="connsiteY35" fmla="*/ 167837 h 179920"/>
                <a:gd name="connsiteX36" fmla="*/ 170571 w 210959"/>
                <a:gd name="connsiteY36" fmla="*/ 153643 h 179920"/>
                <a:gd name="connsiteX37" fmla="*/ 114854 w 210959"/>
                <a:gd name="connsiteY37" fmla="*/ 81425 h 17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10959" h="179920">
                  <a:moveTo>
                    <a:pt x="114854" y="81425"/>
                  </a:moveTo>
                  <a:cubicBezTo>
                    <a:pt x="127189" y="65562"/>
                    <a:pt x="145052" y="43020"/>
                    <a:pt x="153133" y="34253"/>
                  </a:cubicBezTo>
                  <a:cubicBezTo>
                    <a:pt x="170571" y="15051"/>
                    <a:pt x="190562" y="12128"/>
                    <a:pt x="204172" y="12128"/>
                  </a:cubicBezTo>
                  <a:lnTo>
                    <a:pt x="204172" y="22"/>
                  </a:lnTo>
                  <a:cubicBezTo>
                    <a:pt x="185883" y="857"/>
                    <a:pt x="185032" y="857"/>
                    <a:pt x="168445" y="857"/>
                  </a:cubicBezTo>
                  <a:cubicBezTo>
                    <a:pt x="152283" y="857"/>
                    <a:pt x="151432" y="857"/>
                    <a:pt x="130166" y="22"/>
                  </a:cubicBezTo>
                  <a:lnTo>
                    <a:pt x="130166" y="12128"/>
                  </a:lnTo>
                  <a:cubicBezTo>
                    <a:pt x="135695" y="12963"/>
                    <a:pt x="142500" y="15468"/>
                    <a:pt x="142500" y="25069"/>
                  </a:cubicBezTo>
                  <a:cubicBezTo>
                    <a:pt x="142500" y="32166"/>
                    <a:pt x="138672" y="36758"/>
                    <a:pt x="136120" y="40097"/>
                  </a:cubicBezTo>
                  <a:lnTo>
                    <a:pt x="108900" y="73911"/>
                  </a:lnTo>
                  <a:lnTo>
                    <a:pt x="75725" y="30914"/>
                  </a:lnTo>
                  <a:cubicBezTo>
                    <a:pt x="74449" y="29244"/>
                    <a:pt x="71897" y="25487"/>
                    <a:pt x="71897" y="22565"/>
                  </a:cubicBezTo>
                  <a:cubicBezTo>
                    <a:pt x="71897" y="20060"/>
                    <a:pt x="74023" y="12546"/>
                    <a:pt x="86783" y="12128"/>
                  </a:cubicBezTo>
                  <a:lnTo>
                    <a:pt x="86783" y="22"/>
                  </a:lnTo>
                  <a:cubicBezTo>
                    <a:pt x="76150" y="857"/>
                    <a:pt x="54458" y="857"/>
                    <a:pt x="42975" y="857"/>
                  </a:cubicBezTo>
                  <a:cubicBezTo>
                    <a:pt x="28939" y="857"/>
                    <a:pt x="28089" y="857"/>
                    <a:pt x="2144" y="22"/>
                  </a:cubicBezTo>
                  <a:lnTo>
                    <a:pt x="2144" y="12128"/>
                  </a:lnTo>
                  <a:cubicBezTo>
                    <a:pt x="23835" y="12128"/>
                    <a:pt x="31916" y="12963"/>
                    <a:pt x="40848" y="24234"/>
                  </a:cubicBezTo>
                  <a:lnTo>
                    <a:pt x="90611" y="88104"/>
                  </a:lnTo>
                  <a:cubicBezTo>
                    <a:pt x="91461" y="88939"/>
                    <a:pt x="93163" y="91443"/>
                    <a:pt x="93163" y="92696"/>
                  </a:cubicBezTo>
                  <a:cubicBezTo>
                    <a:pt x="93163" y="93948"/>
                    <a:pt x="59988" y="134858"/>
                    <a:pt x="55734" y="140285"/>
                  </a:cubicBezTo>
                  <a:cubicBezTo>
                    <a:pt x="37020" y="162827"/>
                    <a:pt x="18306" y="167419"/>
                    <a:pt x="17" y="167837"/>
                  </a:cubicBezTo>
                  <a:lnTo>
                    <a:pt x="17" y="179943"/>
                  </a:lnTo>
                  <a:cubicBezTo>
                    <a:pt x="16179" y="179108"/>
                    <a:pt x="17030" y="179108"/>
                    <a:pt x="35319" y="179108"/>
                  </a:cubicBezTo>
                  <a:cubicBezTo>
                    <a:pt x="51481" y="179108"/>
                    <a:pt x="52332" y="179108"/>
                    <a:pt x="73598" y="179943"/>
                  </a:cubicBezTo>
                  <a:lnTo>
                    <a:pt x="73598" y="167837"/>
                  </a:lnTo>
                  <a:cubicBezTo>
                    <a:pt x="63390" y="166584"/>
                    <a:pt x="61689" y="160322"/>
                    <a:pt x="61689" y="154478"/>
                  </a:cubicBezTo>
                  <a:cubicBezTo>
                    <a:pt x="61689" y="147799"/>
                    <a:pt x="64666" y="144459"/>
                    <a:pt x="68919" y="139032"/>
                  </a:cubicBezTo>
                  <a:cubicBezTo>
                    <a:pt x="75299" y="130266"/>
                    <a:pt x="89335" y="113151"/>
                    <a:pt x="99543" y="100210"/>
                  </a:cubicBezTo>
                  <a:lnTo>
                    <a:pt x="134419" y="144877"/>
                  </a:lnTo>
                  <a:cubicBezTo>
                    <a:pt x="141649" y="154061"/>
                    <a:pt x="141649" y="154896"/>
                    <a:pt x="141649" y="157400"/>
                  </a:cubicBezTo>
                  <a:cubicBezTo>
                    <a:pt x="141649" y="160740"/>
                    <a:pt x="138247" y="167419"/>
                    <a:pt x="126763" y="167837"/>
                  </a:cubicBezTo>
                  <a:lnTo>
                    <a:pt x="126763" y="179943"/>
                  </a:lnTo>
                  <a:cubicBezTo>
                    <a:pt x="137822" y="179108"/>
                    <a:pt x="158662" y="179108"/>
                    <a:pt x="170571" y="179108"/>
                  </a:cubicBezTo>
                  <a:cubicBezTo>
                    <a:pt x="184607" y="179108"/>
                    <a:pt x="185458" y="179108"/>
                    <a:pt x="210977" y="179943"/>
                  </a:cubicBezTo>
                  <a:lnTo>
                    <a:pt x="210977" y="167837"/>
                  </a:lnTo>
                  <a:cubicBezTo>
                    <a:pt x="188435" y="167837"/>
                    <a:pt x="180779" y="167002"/>
                    <a:pt x="170571" y="153643"/>
                  </a:cubicBezTo>
                  <a:lnTo>
                    <a:pt x="114854" y="81425"/>
                  </a:lnTo>
                  <a:close/>
                </a:path>
              </a:pathLst>
            </a:custGeom>
            <a:solidFill>
              <a:srgbClr val="000000"/>
            </a:solidFill>
            <a:ln w="35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543489E-FA89-40DC-C74D-3BF8E3C0189B}"/>
                </a:ext>
              </a:extLst>
            </p:cNvPr>
            <p:cNvSpPr/>
            <p:nvPr/>
          </p:nvSpPr>
          <p:spPr>
            <a:xfrm>
              <a:off x="1439402" y="1768995"/>
              <a:ext cx="203870" cy="188130"/>
            </a:xfrm>
            <a:custGeom>
              <a:avLst/>
              <a:gdLst>
                <a:gd name="connsiteX0" fmla="*/ 120824 w 203870"/>
                <a:gd name="connsiteY0" fmla="*/ 19765 h 188130"/>
                <a:gd name="connsiteX1" fmla="*/ 135285 w 203870"/>
                <a:gd name="connsiteY1" fmla="*/ 9190 h 188130"/>
                <a:gd name="connsiteX2" fmla="*/ 156835 w 203870"/>
                <a:gd name="connsiteY2" fmla="*/ 9190 h 188130"/>
                <a:gd name="connsiteX3" fmla="*/ 189727 w 203870"/>
                <a:gd name="connsiteY3" fmla="*/ 32288 h 188130"/>
                <a:gd name="connsiteX4" fmla="*/ 187742 w 203870"/>
                <a:gd name="connsiteY4" fmla="*/ 52604 h 188130"/>
                <a:gd name="connsiteX5" fmla="*/ 186891 w 203870"/>
                <a:gd name="connsiteY5" fmla="*/ 58727 h 188130"/>
                <a:gd name="connsiteX6" fmla="*/ 191144 w 203870"/>
                <a:gd name="connsiteY6" fmla="*/ 63179 h 188130"/>
                <a:gd name="connsiteX7" fmla="*/ 196248 w 203870"/>
                <a:gd name="connsiteY7" fmla="*/ 56222 h 188130"/>
                <a:gd name="connsiteX8" fmla="*/ 203904 w 203870"/>
                <a:gd name="connsiteY8" fmla="*/ 3902 h 188130"/>
                <a:gd name="connsiteX9" fmla="*/ 195397 w 203870"/>
                <a:gd name="connsiteY9" fmla="*/ 5 h 188130"/>
                <a:gd name="connsiteX10" fmla="*/ 28387 w 203870"/>
                <a:gd name="connsiteY10" fmla="*/ 5 h 188130"/>
                <a:gd name="connsiteX11" fmla="*/ 18747 w 203870"/>
                <a:gd name="connsiteY11" fmla="*/ 5850 h 188130"/>
                <a:gd name="connsiteX12" fmla="*/ 1451 w 203870"/>
                <a:gd name="connsiteY12" fmla="*/ 53996 h 188130"/>
                <a:gd name="connsiteX13" fmla="*/ 33 w 203870"/>
                <a:gd name="connsiteY13" fmla="*/ 59283 h 188130"/>
                <a:gd name="connsiteX14" fmla="*/ 4286 w 203870"/>
                <a:gd name="connsiteY14" fmla="*/ 63179 h 188130"/>
                <a:gd name="connsiteX15" fmla="*/ 9673 w 203870"/>
                <a:gd name="connsiteY15" fmla="*/ 57057 h 188130"/>
                <a:gd name="connsiteX16" fmla="*/ 77158 w 203870"/>
                <a:gd name="connsiteY16" fmla="*/ 9190 h 188130"/>
                <a:gd name="connsiteX17" fmla="*/ 88216 w 203870"/>
                <a:gd name="connsiteY17" fmla="*/ 9190 h 188130"/>
                <a:gd name="connsiteX18" fmla="*/ 97006 w 203870"/>
                <a:gd name="connsiteY18" fmla="*/ 11694 h 188130"/>
                <a:gd name="connsiteX19" fmla="*/ 95588 w 203870"/>
                <a:gd name="connsiteY19" fmla="*/ 19208 h 188130"/>
                <a:gd name="connsiteX20" fmla="*/ 58160 w 203870"/>
                <a:gd name="connsiteY20" fmla="*/ 165315 h 188130"/>
                <a:gd name="connsiteX21" fmla="*/ 25269 w 203870"/>
                <a:gd name="connsiteY21" fmla="*/ 178952 h 188130"/>
                <a:gd name="connsiteX22" fmla="*/ 13360 w 203870"/>
                <a:gd name="connsiteY22" fmla="*/ 184239 h 188130"/>
                <a:gd name="connsiteX23" fmla="*/ 18180 w 203870"/>
                <a:gd name="connsiteY23" fmla="*/ 188135 h 188130"/>
                <a:gd name="connsiteX24" fmla="*/ 53056 w 203870"/>
                <a:gd name="connsiteY24" fmla="*/ 187301 h 188130"/>
                <a:gd name="connsiteX25" fmla="*/ 77158 w 203870"/>
                <a:gd name="connsiteY25" fmla="*/ 187301 h 188130"/>
                <a:gd name="connsiteX26" fmla="*/ 112885 w 203870"/>
                <a:gd name="connsiteY26" fmla="*/ 188135 h 188130"/>
                <a:gd name="connsiteX27" fmla="*/ 119407 w 203870"/>
                <a:gd name="connsiteY27" fmla="*/ 182848 h 188130"/>
                <a:gd name="connsiteX28" fmla="*/ 108632 w 203870"/>
                <a:gd name="connsiteY28" fmla="*/ 178952 h 188130"/>
                <a:gd name="connsiteX29" fmla="*/ 92186 w 203870"/>
                <a:gd name="connsiteY29" fmla="*/ 178395 h 188130"/>
                <a:gd name="connsiteX30" fmla="*/ 81978 w 203870"/>
                <a:gd name="connsiteY30" fmla="*/ 172829 h 188130"/>
                <a:gd name="connsiteX31" fmla="*/ 83113 w 203870"/>
                <a:gd name="connsiteY31" fmla="*/ 167820 h 188130"/>
                <a:gd name="connsiteX32" fmla="*/ 120824 w 203870"/>
                <a:gd name="connsiteY32" fmla="*/ 19765 h 18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3870" h="188130">
                  <a:moveTo>
                    <a:pt x="120824" y="19765"/>
                  </a:moveTo>
                  <a:cubicBezTo>
                    <a:pt x="123376" y="9746"/>
                    <a:pt x="123660" y="9190"/>
                    <a:pt x="135285" y="9190"/>
                  </a:cubicBezTo>
                  <a:lnTo>
                    <a:pt x="156835" y="9190"/>
                  </a:lnTo>
                  <a:cubicBezTo>
                    <a:pt x="186324" y="9190"/>
                    <a:pt x="189727" y="18373"/>
                    <a:pt x="189727" y="32288"/>
                  </a:cubicBezTo>
                  <a:cubicBezTo>
                    <a:pt x="189727" y="39246"/>
                    <a:pt x="188025" y="51213"/>
                    <a:pt x="187742" y="52604"/>
                  </a:cubicBezTo>
                  <a:cubicBezTo>
                    <a:pt x="187175" y="55665"/>
                    <a:pt x="186891" y="58170"/>
                    <a:pt x="186891" y="58727"/>
                  </a:cubicBezTo>
                  <a:cubicBezTo>
                    <a:pt x="186891" y="62345"/>
                    <a:pt x="189443" y="63179"/>
                    <a:pt x="191144" y="63179"/>
                  </a:cubicBezTo>
                  <a:cubicBezTo>
                    <a:pt x="194263" y="63179"/>
                    <a:pt x="195397" y="61510"/>
                    <a:pt x="196248" y="56222"/>
                  </a:cubicBezTo>
                  <a:lnTo>
                    <a:pt x="203904" y="3902"/>
                  </a:lnTo>
                  <a:cubicBezTo>
                    <a:pt x="203904" y="5"/>
                    <a:pt x="200501" y="5"/>
                    <a:pt x="195397" y="5"/>
                  </a:cubicBezTo>
                  <a:lnTo>
                    <a:pt x="28387" y="5"/>
                  </a:lnTo>
                  <a:cubicBezTo>
                    <a:pt x="21299" y="5"/>
                    <a:pt x="20732" y="5"/>
                    <a:pt x="18747" y="5850"/>
                  </a:cubicBezTo>
                  <a:lnTo>
                    <a:pt x="1451" y="53996"/>
                  </a:lnTo>
                  <a:cubicBezTo>
                    <a:pt x="883" y="55387"/>
                    <a:pt x="33" y="57614"/>
                    <a:pt x="33" y="59283"/>
                  </a:cubicBezTo>
                  <a:cubicBezTo>
                    <a:pt x="33" y="61510"/>
                    <a:pt x="2018" y="63179"/>
                    <a:pt x="4286" y="63179"/>
                  </a:cubicBezTo>
                  <a:cubicBezTo>
                    <a:pt x="7405" y="63179"/>
                    <a:pt x="7972" y="61788"/>
                    <a:pt x="9673" y="57057"/>
                  </a:cubicBezTo>
                  <a:cubicBezTo>
                    <a:pt x="25836" y="12529"/>
                    <a:pt x="34059" y="9190"/>
                    <a:pt x="77158" y="9190"/>
                  </a:cubicBezTo>
                  <a:lnTo>
                    <a:pt x="88216" y="9190"/>
                  </a:lnTo>
                  <a:cubicBezTo>
                    <a:pt x="96723" y="9190"/>
                    <a:pt x="97006" y="9468"/>
                    <a:pt x="97006" y="11694"/>
                  </a:cubicBezTo>
                  <a:cubicBezTo>
                    <a:pt x="97006" y="12529"/>
                    <a:pt x="95872" y="18095"/>
                    <a:pt x="95588" y="19208"/>
                  </a:cubicBezTo>
                  <a:lnTo>
                    <a:pt x="58160" y="165315"/>
                  </a:lnTo>
                  <a:cubicBezTo>
                    <a:pt x="55608" y="175890"/>
                    <a:pt x="54758" y="178952"/>
                    <a:pt x="25269" y="178952"/>
                  </a:cubicBezTo>
                  <a:cubicBezTo>
                    <a:pt x="16195" y="178952"/>
                    <a:pt x="13360" y="178952"/>
                    <a:pt x="13360" y="184239"/>
                  </a:cubicBezTo>
                  <a:cubicBezTo>
                    <a:pt x="13360" y="184518"/>
                    <a:pt x="13360" y="188135"/>
                    <a:pt x="18180" y="188135"/>
                  </a:cubicBezTo>
                  <a:cubicBezTo>
                    <a:pt x="25836" y="188135"/>
                    <a:pt x="45400" y="187301"/>
                    <a:pt x="53056" y="187301"/>
                  </a:cubicBezTo>
                  <a:lnTo>
                    <a:pt x="77158" y="187301"/>
                  </a:lnTo>
                  <a:cubicBezTo>
                    <a:pt x="85097" y="187301"/>
                    <a:pt x="104945" y="188135"/>
                    <a:pt x="112885" y="188135"/>
                  </a:cubicBezTo>
                  <a:cubicBezTo>
                    <a:pt x="115153" y="188135"/>
                    <a:pt x="119407" y="188135"/>
                    <a:pt x="119407" y="182848"/>
                  </a:cubicBezTo>
                  <a:cubicBezTo>
                    <a:pt x="119407" y="178952"/>
                    <a:pt x="116288" y="178952"/>
                    <a:pt x="108632" y="178952"/>
                  </a:cubicBezTo>
                  <a:cubicBezTo>
                    <a:pt x="101826" y="178952"/>
                    <a:pt x="99558" y="178952"/>
                    <a:pt x="92186" y="178395"/>
                  </a:cubicBezTo>
                  <a:cubicBezTo>
                    <a:pt x="83113" y="177560"/>
                    <a:pt x="81978" y="176447"/>
                    <a:pt x="81978" y="172829"/>
                  </a:cubicBezTo>
                  <a:cubicBezTo>
                    <a:pt x="81978" y="171716"/>
                    <a:pt x="82262" y="170603"/>
                    <a:pt x="83113" y="167820"/>
                  </a:cubicBezTo>
                  <a:lnTo>
                    <a:pt x="120824" y="19765"/>
                  </a:lnTo>
                  <a:close/>
                </a:path>
              </a:pathLst>
            </a:custGeom>
            <a:solidFill>
              <a:srgbClr val="000000"/>
            </a:solidFill>
            <a:ln w="35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CDD8CF0-AB67-5B7E-015D-17D3EC7A9912}"/>
                </a:ext>
              </a:extLst>
            </p:cNvPr>
            <p:cNvSpPr/>
            <p:nvPr/>
          </p:nvSpPr>
          <p:spPr>
            <a:xfrm>
              <a:off x="1257296" y="2082361"/>
              <a:ext cx="566103" cy="584425"/>
            </a:xfrm>
            <a:custGeom>
              <a:avLst/>
              <a:gdLst>
                <a:gd name="connsiteX0" fmla="*/ 514666 w 566103"/>
                <a:gd name="connsiteY0" fmla="*/ 584437 h 584425"/>
                <a:gd name="connsiteX1" fmla="*/ 566130 w 566103"/>
                <a:gd name="connsiteY1" fmla="*/ 450855 h 584425"/>
                <a:gd name="connsiteX2" fmla="*/ 555497 w 566103"/>
                <a:gd name="connsiteY2" fmla="*/ 450855 h 584425"/>
                <a:gd name="connsiteX3" fmla="*/ 444914 w 566103"/>
                <a:gd name="connsiteY3" fmla="*/ 535178 h 584425"/>
                <a:gd name="connsiteX4" fmla="*/ 312639 w 566103"/>
                <a:gd name="connsiteY4" fmla="*/ 548119 h 584425"/>
                <a:gd name="connsiteX5" fmla="*/ 56170 w 566103"/>
                <a:gd name="connsiteY5" fmla="*/ 548119 h 584425"/>
                <a:gd name="connsiteX6" fmla="*/ 272659 w 566103"/>
                <a:gd name="connsiteY6" fmla="*/ 298904 h 584425"/>
                <a:gd name="connsiteX7" fmla="*/ 276487 w 566103"/>
                <a:gd name="connsiteY7" fmla="*/ 292225 h 584425"/>
                <a:gd name="connsiteX8" fmla="*/ 273509 w 566103"/>
                <a:gd name="connsiteY8" fmla="*/ 285963 h 584425"/>
                <a:gd name="connsiteX9" fmla="*/ 75309 w 566103"/>
                <a:gd name="connsiteY9" fmla="*/ 20048 h 584425"/>
                <a:gd name="connsiteX10" fmla="*/ 308386 w 566103"/>
                <a:gd name="connsiteY10" fmla="*/ 20048 h 584425"/>
                <a:gd name="connsiteX11" fmla="*/ 407911 w 566103"/>
                <a:gd name="connsiteY11" fmla="*/ 26728 h 584425"/>
                <a:gd name="connsiteX12" fmla="*/ 501481 w 566103"/>
                <a:gd name="connsiteY12" fmla="*/ 58036 h 584425"/>
                <a:gd name="connsiteX13" fmla="*/ 555497 w 566103"/>
                <a:gd name="connsiteY13" fmla="*/ 117314 h 584425"/>
                <a:gd name="connsiteX14" fmla="*/ 566130 w 566103"/>
                <a:gd name="connsiteY14" fmla="*/ 117314 h 584425"/>
                <a:gd name="connsiteX15" fmla="*/ 514666 w 566103"/>
                <a:gd name="connsiteY15" fmla="*/ 11 h 584425"/>
                <a:gd name="connsiteX16" fmla="*/ 11936 w 566103"/>
                <a:gd name="connsiteY16" fmla="*/ 11 h 584425"/>
                <a:gd name="connsiteX17" fmla="*/ 453 w 566103"/>
                <a:gd name="connsiteY17" fmla="*/ 2933 h 584425"/>
                <a:gd name="connsiteX18" fmla="*/ 27 w 566103"/>
                <a:gd name="connsiteY18" fmla="*/ 16709 h 584425"/>
                <a:gd name="connsiteX19" fmla="*/ 225023 w 566103"/>
                <a:gd name="connsiteY19" fmla="*/ 318941 h 584425"/>
                <a:gd name="connsiteX20" fmla="*/ 4706 w 566103"/>
                <a:gd name="connsiteY20" fmla="*/ 572331 h 584425"/>
                <a:gd name="connsiteX21" fmla="*/ 453 w 566103"/>
                <a:gd name="connsiteY21" fmla="*/ 579845 h 584425"/>
                <a:gd name="connsiteX22" fmla="*/ 11936 w 566103"/>
                <a:gd name="connsiteY22" fmla="*/ 584437 h 584425"/>
                <a:gd name="connsiteX23" fmla="*/ 514666 w 566103"/>
                <a:gd name="connsiteY23" fmla="*/ 584437 h 58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66103" h="584425">
                  <a:moveTo>
                    <a:pt x="514666" y="584437"/>
                  </a:moveTo>
                  <a:lnTo>
                    <a:pt x="566130" y="450855"/>
                  </a:lnTo>
                  <a:lnTo>
                    <a:pt x="555497" y="450855"/>
                  </a:lnTo>
                  <a:cubicBezTo>
                    <a:pt x="538911" y="494269"/>
                    <a:pt x="493825" y="522657"/>
                    <a:pt x="444914" y="535178"/>
                  </a:cubicBezTo>
                  <a:cubicBezTo>
                    <a:pt x="435981" y="537266"/>
                    <a:pt x="394300" y="548119"/>
                    <a:pt x="312639" y="548119"/>
                  </a:cubicBezTo>
                  <a:lnTo>
                    <a:pt x="56170" y="548119"/>
                  </a:lnTo>
                  <a:lnTo>
                    <a:pt x="272659" y="298904"/>
                  </a:lnTo>
                  <a:cubicBezTo>
                    <a:pt x="275636" y="295564"/>
                    <a:pt x="276487" y="294312"/>
                    <a:pt x="276487" y="292225"/>
                  </a:cubicBezTo>
                  <a:cubicBezTo>
                    <a:pt x="276487" y="291390"/>
                    <a:pt x="276487" y="290137"/>
                    <a:pt x="273509" y="285963"/>
                  </a:cubicBezTo>
                  <a:lnTo>
                    <a:pt x="75309" y="20048"/>
                  </a:lnTo>
                  <a:lnTo>
                    <a:pt x="308386" y="20048"/>
                  </a:lnTo>
                  <a:cubicBezTo>
                    <a:pt x="365380" y="20048"/>
                    <a:pt x="404083" y="25893"/>
                    <a:pt x="407911" y="26728"/>
                  </a:cubicBezTo>
                  <a:cubicBezTo>
                    <a:pt x="430879" y="30067"/>
                    <a:pt x="467883" y="37164"/>
                    <a:pt x="501481" y="58036"/>
                  </a:cubicBezTo>
                  <a:cubicBezTo>
                    <a:pt x="512115" y="64715"/>
                    <a:pt x="541038" y="83500"/>
                    <a:pt x="555497" y="117314"/>
                  </a:cubicBezTo>
                  <a:lnTo>
                    <a:pt x="566130" y="117314"/>
                  </a:lnTo>
                  <a:lnTo>
                    <a:pt x="514666" y="11"/>
                  </a:lnTo>
                  <a:lnTo>
                    <a:pt x="11936" y="11"/>
                  </a:lnTo>
                  <a:cubicBezTo>
                    <a:pt x="2154" y="11"/>
                    <a:pt x="1729" y="428"/>
                    <a:pt x="453" y="2933"/>
                  </a:cubicBezTo>
                  <a:cubicBezTo>
                    <a:pt x="27" y="4185"/>
                    <a:pt x="27" y="12117"/>
                    <a:pt x="27" y="16709"/>
                  </a:cubicBezTo>
                  <a:lnTo>
                    <a:pt x="225023" y="318941"/>
                  </a:lnTo>
                  <a:lnTo>
                    <a:pt x="4706" y="572331"/>
                  </a:lnTo>
                  <a:cubicBezTo>
                    <a:pt x="453" y="577342"/>
                    <a:pt x="453" y="579430"/>
                    <a:pt x="453" y="579845"/>
                  </a:cubicBezTo>
                  <a:cubicBezTo>
                    <a:pt x="453" y="584437"/>
                    <a:pt x="4280" y="584437"/>
                    <a:pt x="11936" y="584437"/>
                  </a:cubicBezTo>
                  <a:lnTo>
                    <a:pt x="514666" y="584437"/>
                  </a:lnTo>
                  <a:close/>
                </a:path>
              </a:pathLst>
            </a:custGeom>
            <a:solidFill>
              <a:srgbClr val="000000"/>
            </a:solidFill>
            <a:ln w="35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909CA07-92C1-847D-40A0-EC9B8D0DE8F6}"/>
                </a:ext>
              </a:extLst>
            </p:cNvPr>
            <p:cNvSpPr/>
            <p:nvPr/>
          </p:nvSpPr>
          <p:spPr>
            <a:xfrm>
              <a:off x="1300869" y="2785070"/>
              <a:ext cx="92153" cy="176719"/>
            </a:xfrm>
            <a:custGeom>
              <a:avLst/>
              <a:gdLst>
                <a:gd name="connsiteX0" fmla="*/ 55603 w 92153"/>
                <a:gd name="connsiteY0" fmla="*/ 63212 h 176719"/>
                <a:gd name="connsiteX1" fmla="*/ 83391 w 92153"/>
                <a:gd name="connsiteY1" fmla="*/ 63212 h 176719"/>
                <a:gd name="connsiteX2" fmla="*/ 92181 w 92153"/>
                <a:gd name="connsiteY2" fmla="*/ 57924 h 176719"/>
                <a:gd name="connsiteX3" fmla="*/ 83675 w 92153"/>
                <a:gd name="connsiteY3" fmla="*/ 54028 h 176719"/>
                <a:gd name="connsiteX4" fmla="*/ 57872 w 92153"/>
                <a:gd name="connsiteY4" fmla="*/ 54028 h 176719"/>
                <a:gd name="connsiteX5" fmla="*/ 68080 w 92153"/>
                <a:gd name="connsiteY5" fmla="*/ 14510 h 176719"/>
                <a:gd name="connsiteX6" fmla="*/ 69214 w 92153"/>
                <a:gd name="connsiteY6" fmla="*/ 8665 h 176719"/>
                <a:gd name="connsiteX7" fmla="*/ 59857 w 92153"/>
                <a:gd name="connsiteY7" fmla="*/ 38 h 176719"/>
                <a:gd name="connsiteX8" fmla="*/ 45112 w 92153"/>
                <a:gd name="connsiteY8" fmla="*/ 20075 h 176719"/>
                <a:gd name="connsiteX9" fmla="*/ 36322 w 92153"/>
                <a:gd name="connsiteY9" fmla="*/ 54028 h 176719"/>
                <a:gd name="connsiteX10" fmla="*/ 9102 w 92153"/>
                <a:gd name="connsiteY10" fmla="*/ 54028 h 176719"/>
                <a:gd name="connsiteX11" fmla="*/ 28 w 92153"/>
                <a:gd name="connsiteY11" fmla="*/ 59315 h 176719"/>
                <a:gd name="connsiteX12" fmla="*/ 8535 w 92153"/>
                <a:gd name="connsiteY12" fmla="*/ 63212 h 176719"/>
                <a:gd name="connsiteX13" fmla="*/ 34054 w 92153"/>
                <a:gd name="connsiteY13" fmla="*/ 63212 h 176719"/>
                <a:gd name="connsiteX14" fmla="*/ 17041 w 92153"/>
                <a:gd name="connsiteY14" fmla="*/ 130003 h 176719"/>
                <a:gd name="connsiteX15" fmla="*/ 12788 w 92153"/>
                <a:gd name="connsiteY15" fmla="*/ 150597 h 176719"/>
                <a:gd name="connsiteX16" fmla="*/ 41710 w 92153"/>
                <a:gd name="connsiteY16" fmla="*/ 176758 h 176719"/>
                <a:gd name="connsiteX17" fmla="*/ 89346 w 92153"/>
                <a:gd name="connsiteY17" fmla="*/ 134178 h 176719"/>
                <a:gd name="connsiteX18" fmla="*/ 85093 w 92153"/>
                <a:gd name="connsiteY18" fmla="*/ 130560 h 176719"/>
                <a:gd name="connsiteX19" fmla="*/ 79705 w 92153"/>
                <a:gd name="connsiteY19" fmla="*/ 135848 h 176719"/>
                <a:gd name="connsiteX20" fmla="*/ 42560 w 92153"/>
                <a:gd name="connsiteY20" fmla="*/ 168965 h 176719"/>
                <a:gd name="connsiteX21" fmla="*/ 33203 w 92153"/>
                <a:gd name="connsiteY21" fmla="*/ 155885 h 176719"/>
                <a:gd name="connsiteX22" fmla="*/ 34905 w 92153"/>
                <a:gd name="connsiteY22" fmla="*/ 143918 h 176719"/>
                <a:gd name="connsiteX23" fmla="*/ 55603 w 92153"/>
                <a:gd name="connsiteY23" fmla="*/ 63212 h 1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2153" h="176719">
                  <a:moveTo>
                    <a:pt x="55603" y="63212"/>
                  </a:moveTo>
                  <a:lnTo>
                    <a:pt x="83391" y="63212"/>
                  </a:lnTo>
                  <a:cubicBezTo>
                    <a:pt x="88779" y="63212"/>
                    <a:pt x="92181" y="63212"/>
                    <a:pt x="92181" y="57924"/>
                  </a:cubicBezTo>
                  <a:cubicBezTo>
                    <a:pt x="92181" y="54028"/>
                    <a:pt x="88495" y="54028"/>
                    <a:pt x="83675" y="54028"/>
                  </a:cubicBezTo>
                  <a:lnTo>
                    <a:pt x="57872" y="54028"/>
                  </a:lnTo>
                  <a:lnTo>
                    <a:pt x="68080" y="14510"/>
                  </a:lnTo>
                  <a:cubicBezTo>
                    <a:pt x="69214" y="10335"/>
                    <a:pt x="69214" y="8943"/>
                    <a:pt x="69214" y="8665"/>
                  </a:cubicBezTo>
                  <a:cubicBezTo>
                    <a:pt x="69214" y="2821"/>
                    <a:pt x="64677" y="38"/>
                    <a:pt x="59857" y="38"/>
                  </a:cubicBezTo>
                  <a:cubicBezTo>
                    <a:pt x="50216" y="38"/>
                    <a:pt x="48231" y="7552"/>
                    <a:pt x="45112" y="20075"/>
                  </a:cubicBezTo>
                  <a:lnTo>
                    <a:pt x="36322" y="54028"/>
                  </a:lnTo>
                  <a:lnTo>
                    <a:pt x="9102" y="54028"/>
                  </a:lnTo>
                  <a:cubicBezTo>
                    <a:pt x="3714" y="54028"/>
                    <a:pt x="28" y="54028"/>
                    <a:pt x="28" y="59315"/>
                  </a:cubicBezTo>
                  <a:cubicBezTo>
                    <a:pt x="28" y="63212"/>
                    <a:pt x="3714" y="63212"/>
                    <a:pt x="8535" y="63212"/>
                  </a:cubicBezTo>
                  <a:lnTo>
                    <a:pt x="34054" y="63212"/>
                  </a:lnTo>
                  <a:lnTo>
                    <a:pt x="17041" y="130003"/>
                  </a:lnTo>
                  <a:cubicBezTo>
                    <a:pt x="15340" y="136961"/>
                    <a:pt x="12788" y="146701"/>
                    <a:pt x="12788" y="150597"/>
                  </a:cubicBezTo>
                  <a:cubicBezTo>
                    <a:pt x="12788" y="167295"/>
                    <a:pt x="26682" y="176758"/>
                    <a:pt x="41710" y="176758"/>
                  </a:cubicBezTo>
                  <a:cubicBezTo>
                    <a:pt x="72049" y="176758"/>
                    <a:pt x="89346" y="137517"/>
                    <a:pt x="89346" y="134178"/>
                  </a:cubicBezTo>
                  <a:cubicBezTo>
                    <a:pt x="89346" y="131116"/>
                    <a:pt x="86794" y="130560"/>
                    <a:pt x="85093" y="130560"/>
                  </a:cubicBezTo>
                  <a:cubicBezTo>
                    <a:pt x="81973" y="130560"/>
                    <a:pt x="81690" y="131673"/>
                    <a:pt x="79705" y="135848"/>
                  </a:cubicBezTo>
                  <a:cubicBezTo>
                    <a:pt x="74034" y="149206"/>
                    <a:pt x="59857" y="168965"/>
                    <a:pt x="42560" y="168965"/>
                  </a:cubicBezTo>
                  <a:cubicBezTo>
                    <a:pt x="36606" y="168965"/>
                    <a:pt x="33203" y="165069"/>
                    <a:pt x="33203" y="155885"/>
                  </a:cubicBezTo>
                  <a:cubicBezTo>
                    <a:pt x="33203" y="150597"/>
                    <a:pt x="34054" y="147536"/>
                    <a:pt x="34905" y="143918"/>
                  </a:cubicBezTo>
                  <a:lnTo>
                    <a:pt x="55603" y="63212"/>
                  </a:lnTo>
                  <a:close/>
                </a:path>
              </a:pathLst>
            </a:custGeom>
            <a:solidFill>
              <a:srgbClr val="000000"/>
            </a:solidFill>
            <a:ln w="35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E2C8EC7-0808-777E-2CF0-4DE49D288166}"/>
                </a:ext>
              </a:extLst>
            </p:cNvPr>
            <p:cNvSpPr/>
            <p:nvPr/>
          </p:nvSpPr>
          <p:spPr>
            <a:xfrm>
              <a:off x="1419302" y="2853532"/>
              <a:ext cx="200468" cy="71800"/>
            </a:xfrm>
            <a:custGeom>
              <a:avLst/>
              <a:gdLst>
                <a:gd name="connsiteX0" fmla="*/ 190576 w 200468"/>
                <a:gd name="connsiteY0" fmla="*/ 12840 h 71800"/>
                <a:gd name="connsiteX1" fmla="*/ 200501 w 200468"/>
                <a:gd name="connsiteY1" fmla="*/ 6439 h 71800"/>
                <a:gd name="connsiteX2" fmla="*/ 189442 w 200468"/>
                <a:gd name="connsiteY2" fmla="*/ 38 h 71800"/>
                <a:gd name="connsiteX3" fmla="*/ 11090 w 200468"/>
                <a:gd name="connsiteY3" fmla="*/ 38 h 71800"/>
                <a:gd name="connsiteX4" fmla="*/ 32 w 200468"/>
                <a:gd name="connsiteY4" fmla="*/ 6439 h 71800"/>
                <a:gd name="connsiteX5" fmla="*/ 9956 w 200468"/>
                <a:gd name="connsiteY5" fmla="*/ 12840 h 71800"/>
                <a:gd name="connsiteX6" fmla="*/ 190576 w 200468"/>
                <a:gd name="connsiteY6" fmla="*/ 12840 h 71800"/>
                <a:gd name="connsiteX7" fmla="*/ 189442 w 200468"/>
                <a:gd name="connsiteY7" fmla="*/ 71839 h 71800"/>
                <a:gd name="connsiteX8" fmla="*/ 200501 w 200468"/>
                <a:gd name="connsiteY8" fmla="*/ 65438 h 71800"/>
                <a:gd name="connsiteX9" fmla="*/ 190576 w 200468"/>
                <a:gd name="connsiteY9" fmla="*/ 59037 h 71800"/>
                <a:gd name="connsiteX10" fmla="*/ 9956 w 200468"/>
                <a:gd name="connsiteY10" fmla="*/ 59037 h 71800"/>
                <a:gd name="connsiteX11" fmla="*/ 32 w 200468"/>
                <a:gd name="connsiteY11" fmla="*/ 65438 h 71800"/>
                <a:gd name="connsiteX12" fmla="*/ 11090 w 200468"/>
                <a:gd name="connsiteY12" fmla="*/ 71839 h 71800"/>
                <a:gd name="connsiteX13" fmla="*/ 189442 w 200468"/>
                <a:gd name="connsiteY13" fmla="*/ 71839 h 7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0468" h="71800">
                  <a:moveTo>
                    <a:pt x="190576" y="12840"/>
                  </a:moveTo>
                  <a:cubicBezTo>
                    <a:pt x="194829" y="12840"/>
                    <a:pt x="200501" y="12840"/>
                    <a:pt x="200501" y="6439"/>
                  </a:cubicBezTo>
                  <a:cubicBezTo>
                    <a:pt x="200501" y="38"/>
                    <a:pt x="193695" y="38"/>
                    <a:pt x="189442" y="38"/>
                  </a:cubicBezTo>
                  <a:lnTo>
                    <a:pt x="11090" y="38"/>
                  </a:lnTo>
                  <a:cubicBezTo>
                    <a:pt x="6837" y="38"/>
                    <a:pt x="32" y="38"/>
                    <a:pt x="32" y="6439"/>
                  </a:cubicBezTo>
                  <a:cubicBezTo>
                    <a:pt x="32" y="12840"/>
                    <a:pt x="5703" y="12840"/>
                    <a:pt x="9956" y="12840"/>
                  </a:cubicBezTo>
                  <a:lnTo>
                    <a:pt x="190576" y="12840"/>
                  </a:lnTo>
                  <a:close/>
                  <a:moveTo>
                    <a:pt x="189442" y="71839"/>
                  </a:moveTo>
                  <a:cubicBezTo>
                    <a:pt x="193695" y="71839"/>
                    <a:pt x="200501" y="71839"/>
                    <a:pt x="200501" y="65438"/>
                  </a:cubicBezTo>
                  <a:cubicBezTo>
                    <a:pt x="200501" y="59037"/>
                    <a:pt x="194829" y="59037"/>
                    <a:pt x="190576" y="59037"/>
                  </a:cubicBezTo>
                  <a:lnTo>
                    <a:pt x="9956" y="59037"/>
                  </a:lnTo>
                  <a:cubicBezTo>
                    <a:pt x="5703" y="59037"/>
                    <a:pt x="32" y="59037"/>
                    <a:pt x="32" y="65438"/>
                  </a:cubicBezTo>
                  <a:cubicBezTo>
                    <a:pt x="32" y="71839"/>
                    <a:pt x="6837" y="71839"/>
                    <a:pt x="11090" y="71839"/>
                  </a:cubicBezTo>
                  <a:lnTo>
                    <a:pt x="189442" y="71839"/>
                  </a:lnTo>
                  <a:close/>
                </a:path>
              </a:pathLst>
            </a:custGeom>
            <a:solidFill>
              <a:srgbClr val="000000"/>
            </a:solidFill>
            <a:ln w="35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7BE8AEA-3FB9-1D42-509D-57219D657A38}"/>
                </a:ext>
              </a:extLst>
            </p:cNvPr>
            <p:cNvSpPr/>
            <p:nvPr/>
          </p:nvSpPr>
          <p:spPr>
            <a:xfrm>
              <a:off x="1664135" y="2773938"/>
              <a:ext cx="99525" cy="185068"/>
            </a:xfrm>
            <a:custGeom>
              <a:avLst/>
              <a:gdLst>
                <a:gd name="connsiteX0" fmla="*/ 61852 w 99525"/>
                <a:gd name="connsiteY0" fmla="*/ 7830 h 185068"/>
                <a:gd name="connsiteX1" fmla="*/ 53630 w 99525"/>
                <a:gd name="connsiteY1" fmla="*/ 38 h 185068"/>
                <a:gd name="connsiteX2" fmla="*/ 39 w 99525"/>
                <a:gd name="connsiteY2" fmla="*/ 17849 h 185068"/>
                <a:gd name="connsiteX3" fmla="*/ 39 w 99525"/>
                <a:gd name="connsiteY3" fmla="*/ 27033 h 185068"/>
                <a:gd name="connsiteX4" fmla="*/ 39452 w 99525"/>
                <a:gd name="connsiteY4" fmla="*/ 19519 h 185068"/>
                <a:gd name="connsiteX5" fmla="*/ 39452 w 99525"/>
                <a:gd name="connsiteY5" fmla="*/ 162286 h 185068"/>
                <a:gd name="connsiteX6" fmla="*/ 11664 w 99525"/>
                <a:gd name="connsiteY6" fmla="*/ 175923 h 185068"/>
                <a:gd name="connsiteX7" fmla="*/ 1740 w 99525"/>
                <a:gd name="connsiteY7" fmla="*/ 175923 h 185068"/>
                <a:gd name="connsiteX8" fmla="*/ 1740 w 99525"/>
                <a:gd name="connsiteY8" fmla="*/ 185107 h 185068"/>
                <a:gd name="connsiteX9" fmla="*/ 50511 w 99525"/>
                <a:gd name="connsiteY9" fmla="*/ 184272 h 185068"/>
                <a:gd name="connsiteX10" fmla="*/ 99565 w 99525"/>
                <a:gd name="connsiteY10" fmla="*/ 185107 h 185068"/>
                <a:gd name="connsiteX11" fmla="*/ 99565 w 99525"/>
                <a:gd name="connsiteY11" fmla="*/ 175923 h 185068"/>
                <a:gd name="connsiteX12" fmla="*/ 89641 w 99525"/>
                <a:gd name="connsiteY12" fmla="*/ 175923 h 185068"/>
                <a:gd name="connsiteX13" fmla="*/ 61852 w 99525"/>
                <a:gd name="connsiteY13" fmla="*/ 162286 h 185068"/>
                <a:gd name="connsiteX14" fmla="*/ 61852 w 99525"/>
                <a:gd name="connsiteY14" fmla="*/ 7830 h 18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525" h="185068">
                  <a:moveTo>
                    <a:pt x="61852" y="7830"/>
                  </a:moveTo>
                  <a:cubicBezTo>
                    <a:pt x="61852" y="317"/>
                    <a:pt x="61286" y="38"/>
                    <a:pt x="53630" y="38"/>
                  </a:cubicBezTo>
                  <a:cubicBezTo>
                    <a:pt x="42004" y="11170"/>
                    <a:pt x="26976" y="17849"/>
                    <a:pt x="39" y="17849"/>
                  </a:cubicBezTo>
                  <a:lnTo>
                    <a:pt x="39" y="27033"/>
                  </a:lnTo>
                  <a:cubicBezTo>
                    <a:pt x="7695" y="27033"/>
                    <a:pt x="23007" y="27033"/>
                    <a:pt x="39452" y="19519"/>
                  </a:cubicBezTo>
                  <a:lnTo>
                    <a:pt x="39452" y="162286"/>
                  </a:lnTo>
                  <a:cubicBezTo>
                    <a:pt x="39452" y="172583"/>
                    <a:pt x="38602" y="175923"/>
                    <a:pt x="11664" y="175923"/>
                  </a:cubicBezTo>
                  <a:lnTo>
                    <a:pt x="1740" y="175923"/>
                  </a:lnTo>
                  <a:lnTo>
                    <a:pt x="1740" y="185107"/>
                  </a:lnTo>
                  <a:cubicBezTo>
                    <a:pt x="13366" y="184272"/>
                    <a:pt x="37751" y="184272"/>
                    <a:pt x="50511" y="184272"/>
                  </a:cubicBezTo>
                  <a:cubicBezTo>
                    <a:pt x="63271" y="184272"/>
                    <a:pt x="87939" y="184272"/>
                    <a:pt x="99565" y="185107"/>
                  </a:cubicBezTo>
                  <a:lnTo>
                    <a:pt x="99565" y="175923"/>
                  </a:lnTo>
                  <a:lnTo>
                    <a:pt x="89641" y="175923"/>
                  </a:lnTo>
                  <a:cubicBezTo>
                    <a:pt x="62703" y="175923"/>
                    <a:pt x="61852" y="172583"/>
                    <a:pt x="61852" y="162286"/>
                  </a:cubicBezTo>
                  <a:lnTo>
                    <a:pt x="61852" y="7830"/>
                  </a:lnTo>
                  <a:close/>
                </a:path>
              </a:pathLst>
            </a:custGeom>
            <a:solidFill>
              <a:srgbClr val="000000"/>
            </a:solidFill>
            <a:ln w="35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D699D0F-45AA-D915-BF4E-536392CD183E}"/>
                </a:ext>
              </a:extLst>
            </p:cNvPr>
            <p:cNvSpPr/>
            <p:nvPr/>
          </p:nvSpPr>
          <p:spPr>
            <a:xfrm>
              <a:off x="1897185" y="2165854"/>
              <a:ext cx="56993" cy="417448"/>
            </a:xfrm>
            <a:custGeom>
              <a:avLst/>
              <a:gdLst>
                <a:gd name="connsiteX0" fmla="*/ 57039 w 56993"/>
                <a:gd name="connsiteY0" fmla="*/ 417470 h 417448"/>
                <a:gd name="connsiteX1" fmla="*/ 57039 w 56993"/>
                <a:gd name="connsiteY1" fmla="*/ 402025 h 417448"/>
                <a:gd name="connsiteX2" fmla="*/ 15783 w 56993"/>
                <a:gd name="connsiteY2" fmla="*/ 402025 h 417448"/>
                <a:gd name="connsiteX3" fmla="*/ 15783 w 56993"/>
                <a:gd name="connsiteY3" fmla="*/ 15468 h 417448"/>
                <a:gd name="connsiteX4" fmla="*/ 57039 w 56993"/>
                <a:gd name="connsiteY4" fmla="*/ 15468 h 417448"/>
                <a:gd name="connsiteX5" fmla="*/ 57039 w 56993"/>
                <a:gd name="connsiteY5" fmla="*/ 22 h 417448"/>
                <a:gd name="connsiteX6" fmla="*/ 46 w 56993"/>
                <a:gd name="connsiteY6" fmla="*/ 22 h 417448"/>
                <a:gd name="connsiteX7" fmla="*/ 46 w 56993"/>
                <a:gd name="connsiteY7" fmla="*/ 417470 h 417448"/>
                <a:gd name="connsiteX8" fmla="*/ 57039 w 56993"/>
                <a:gd name="connsiteY8" fmla="*/ 417470 h 417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993" h="417448">
                  <a:moveTo>
                    <a:pt x="57039" y="417470"/>
                  </a:moveTo>
                  <a:lnTo>
                    <a:pt x="57039" y="402025"/>
                  </a:lnTo>
                  <a:lnTo>
                    <a:pt x="15783" y="402025"/>
                  </a:lnTo>
                  <a:lnTo>
                    <a:pt x="15783" y="15468"/>
                  </a:lnTo>
                  <a:lnTo>
                    <a:pt x="57039" y="15468"/>
                  </a:lnTo>
                  <a:lnTo>
                    <a:pt x="57039" y="22"/>
                  </a:lnTo>
                  <a:lnTo>
                    <a:pt x="46" y="22"/>
                  </a:lnTo>
                  <a:lnTo>
                    <a:pt x="46" y="417470"/>
                  </a:lnTo>
                  <a:lnTo>
                    <a:pt x="57039" y="417470"/>
                  </a:lnTo>
                  <a:close/>
                </a:path>
              </a:pathLst>
            </a:custGeom>
            <a:solidFill>
              <a:srgbClr val="000000"/>
            </a:solidFill>
            <a:ln w="35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0430AD9-85DD-1D36-D21D-5B296A073318}"/>
                </a:ext>
              </a:extLst>
            </p:cNvPr>
            <p:cNvSpPr/>
            <p:nvPr/>
          </p:nvSpPr>
          <p:spPr>
            <a:xfrm>
              <a:off x="1974565" y="2299020"/>
              <a:ext cx="224144" cy="184094"/>
            </a:xfrm>
            <a:custGeom>
              <a:avLst/>
              <a:gdLst>
                <a:gd name="connsiteX0" fmla="*/ 99150 w 224144"/>
                <a:gd name="connsiteY0" fmla="*/ 22565 h 184094"/>
                <a:gd name="connsiteX1" fmla="*/ 147211 w 224144"/>
                <a:gd name="connsiteY1" fmla="*/ 22565 h 184094"/>
                <a:gd name="connsiteX2" fmla="*/ 128497 w 224144"/>
                <a:gd name="connsiteY2" fmla="*/ 133188 h 184094"/>
                <a:gd name="connsiteX3" fmla="*/ 145935 w 224144"/>
                <a:gd name="connsiteY3" fmla="*/ 184117 h 184094"/>
                <a:gd name="connsiteX4" fmla="*/ 162523 w 224144"/>
                <a:gd name="connsiteY4" fmla="*/ 169089 h 184094"/>
                <a:gd name="connsiteX5" fmla="*/ 159545 w 224144"/>
                <a:gd name="connsiteY5" fmla="*/ 159905 h 184094"/>
                <a:gd name="connsiteX6" fmla="*/ 148062 w 224144"/>
                <a:gd name="connsiteY6" fmla="*/ 92278 h 184094"/>
                <a:gd name="connsiteX7" fmla="*/ 156994 w 224144"/>
                <a:gd name="connsiteY7" fmla="*/ 22565 h 184094"/>
                <a:gd name="connsiteX8" fmla="*/ 204630 w 224144"/>
                <a:gd name="connsiteY8" fmla="*/ 22565 h 184094"/>
                <a:gd name="connsiteX9" fmla="*/ 224195 w 224144"/>
                <a:gd name="connsiteY9" fmla="*/ 9206 h 184094"/>
                <a:gd name="connsiteX10" fmla="*/ 208458 w 224144"/>
                <a:gd name="connsiteY10" fmla="*/ 22 h 184094"/>
                <a:gd name="connsiteX11" fmla="*/ 68527 w 224144"/>
                <a:gd name="connsiteY11" fmla="*/ 22 h 184094"/>
                <a:gd name="connsiteX12" fmla="*/ 24718 w 224144"/>
                <a:gd name="connsiteY12" fmla="*/ 20478 h 184094"/>
                <a:gd name="connsiteX13" fmla="*/ 50 w 224144"/>
                <a:gd name="connsiteY13" fmla="*/ 57213 h 184094"/>
                <a:gd name="connsiteX14" fmla="*/ 4728 w 224144"/>
                <a:gd name="connsiteY14" fmla="*/ 60552 h 184094"/>
                <a:gd name="connsiteX15" fmla="*/ 10257 w 224144"/>
                <a:gd name="connsiteY15" fmla="*/ 56796 h 184094"/>
                <a:gd name="connsiteX16" fmla="*/ 65124 w 224144"/>
                <a:gd name="connsiteY16" fmla="*/ 22565 h 184094"/>
                <a:gd name="connsiteX17" fmla="*/ 89367 w 224144"/>
                <a:gd name="connsiteY17" fmla="*/ 22565 h 184094"/>
                <a:gd name="connsiteX18" fmla="*/ 34501 w 224144"/>
                <a:gd name="connsiteY18" fmla="*/ 163245 h 184094"/>
                <a:gd name="connsiteX19" fmla="*/ 31098 w 224144"/>
                <a:gd name="connsiteY19" fmla="*/ 173263 h 184094"/>
                <a:gd name="connsiteX20" fmla="*/ 42582 w 224144"/>
                <a:gd name="connsiteY20" fmla="*/ 184117 h 184094"/>
                <a:gd name="connsiteX21" fmla="*/ 63423 w 224144"/>
                <a:gd name="connsiteY21" fmla="*/ 155731 h 184094"/>
                <a:gd name="connsiteX22" fmla="*/ 74481 w 224144"/>
                <a:gd name="connsiteY22" fmla="*/ 116908 h 184094"/>
                <a:gd name="connsiteX23" fmla="*/ 99150 w 224144"/>
                <a:gd name="connsiteY23" fmla="*/ 22565 h 18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4144" h="184094">
                  <a:moveTo>
                    <a:pt x="99150" y="22565"/>
                  </a:moveTo>
                  <a:lnTo>
                    <a:pt x="147211" y="22565"/>
                  </a:lnTo>
                  <a:cubicBezTo>
                    <a:pt x="135727" y="69319"/>
                    <a:pt x="128497" y="99793"/>
                    <a:pt x="128497" y="133188"/>
                  </a:cubicBezTo>
                  <a:cubicBezTo>
                    <a:pt x="128497" y="139033"/>
                    <a:pt x="128497" y="184117"/>
                    <a:pt x="145935" y="184117"/>
                  </a:cubicBezTo>
                  <a:cubicBezTo>
                    <a:pt x="154867" y="184117"/>
                    <a:pt x="162523" y="176185"/>
                    <a:pt x="162523" y="169089"/>
                  </a:cubicBezTo>
                  <a:cubicBezTo>
                    <a:pt x="162523" y="167002"/>
                    <a:pt x="162523" y="166167"/>
                    <a:pt x="159545" y="159905"/>
                  </a:cubicBezTo>
                  <a:cubicBezTo>
                    <a:pt x="148062" y="131101"/>
                    <a:pt x="148062" y="95201"/>
                    <a:pt x="148062" y="92278"/>
                  </a:cubicBezTo>
                  <a:cubicBezTo>
                    <a:pt x="148062" y="89774"/>
                    <a:pt x="148062" y="60135"/>
                    <a:pt x="156994" y="22565"/>
                  </a:cubicBezTo>
                  <a:lnTo>
                    <a:pt x="204630" y="22565"/>
                  </a:lnTo>
                  <a:cubicBezTo>
                    <a:pt x="210159" y="22565"/>
                    <a:pt x="224195" y="22565"/>
                    <a:pt x="224195" y="9206"/>
                  </a:cubicBezTo>
                  <a:cubicBezTo>
                    <a:pt x="224195" y="22"/>
                    <a:pt x="216113" y="22"/>
                    <a:pt x="208458" y="22"/>
                  </a:cubicBezTo>
                  <a:lnTo>
                    <a:pt x="68527" y="22"/>
                  </a:lnTo>
                  <a:cubicBezTo>
                    <a:pt x="58744" y="22"/>
                    <a:pt x="44283" y="22"/>
                    <a:pt x="24718" y="20478"/>
                  </a:cubicBezTo>
                  <a:cubicBezTo>
                    <a:pt x="13660" y="32584"/>
                    <a:pt x="50" y="54708"/>
                    <a:pt x="50" y="57213"/>
                  </a:cubicBezTo>
                  <a:cubicBezTo>
                    <a:pt x="50" y="59717"/>
                    <a:pt x="2176" y="60552"/>
                    <a:pt x="4728" y="60552"/>
                  </a:cubicBezTo>
                  <a:cubicBezTo>
                    <a:pt x="7706" y="60552"/>
                    <a:pt x="8131" y="59300"/>
                    <a:pt x="10257" y="56796"/>
                  </a:cubicBezTo>
                  <a:cubicBezTo>
                    <a:pt x="32374" y="22565"/>
                    <a:pt x="54491" y="22565"/>
                    <a:pt x="65124" y="22565"/>
                  </a:cubicBezTo>
                  <a:lnTo>
                    <a:pt x="89367" y="22565"/>
                  </a:lnTo>
                  <a:cubicBezTo>
                    <a:pt x="80010" y="53873"/>
                    <a:pt x="69377" y="90191"/>
                    <a:pt x="34501" y="163245"/>
                  </a:cubicBezTo>
                  <a:cubicBezTo>
                    <a:pt x="31098" y="169924"/>
                    <a:pt x="31098" y="170759"/>
                    <a:pt x="31098" y="173263"/>
                  </a:cubicBezTo>
                  <a:cubicBezTo>
                    <a:pt x="31098" y="182030"/>
                    <a:pt x="38754" y="184117"/>
                    <a:pt x="42582" y="184117"/>
                  </a:cubicBezTo>
                  <a:cubicBezTo>
                    <a:pt x="54916" y="184117"/>
                    <a:pt x="58319" y="173263"/>
                    <a:pt x="63423" y="155731"/>
                  </a:cubicBezTo>
                  <a:cubicBezTo>
                    <a:pt x="70228" y="134441"/>
                    <a:pt x="70228" y="133606"/>
                    <a:pt x="74481" y="116908"/>
                  </a:cubicBezTo>
                  <a:lnTo>
                    <a:pt x="99150" y="22565"/>
                  </a:lnTo>
                  <a:close/>
                </a:path>
              </a:pathLst>
            </a:custGeom>
            <a:solidFill>
              <a:srgbClr val="000000"/>
            </a:solidFill>
            <a:ln w="35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7EA8539-0DB0-0862-EF03-0ACC875D7D06}"/>
                </a:ext>
              </a:extLst>
            </p:cNvPr>
            <p:cNvSpPr/>
            <p:nvPr/>
          </p:nvSpPr>
          <p:spPr>
            <a:xfrm>
              <a:off x="2229492" y="2116501"/>
              <a:ext cx="225420" cy="190078"/>
            </a:xfrm>
            <a:custGeom>
              <a:avLst/>
              <a:gdLst>
                <a:gd name="connsiteX0" fmla="*/ 32949 w 225420"/>
                <a:gd name="connsiteY0" fmla="*/ 168109 h 190078"/>
                <a:gd name="connsiteX1" fmla="*/ 8848 w 225420"/>
                <a:gd name="connsiteY1" fmla="*/ 180911 h 190078"/>
                <a:gd name="connsiteX2" fmla="*/ 58 w 225420"/>
                <a:gd name="connsiteY2" fmla="*/ 186199 h 190078"/>
                <a:gd name="connsiteX3" fmla="*/ 8564 w 225420"/>
                <a:gd name="connsiteY3" fmla="*/ 190095 h 190078"/>
                <a:gd name="connsiteX4" fmla="*/ 106105 w 225420"/>
                <a:gd name="connsiteY4" fmla="*/ 190095 h 190078"/>
                <a:gd name="connsiteX5" fmla="*/ 225478 w 225420"/>
                <a:gd name="connsiteY5" fmla="*/ 71818 h 190078"/>
                <a:gd name="connsiteX6" fmla="*/ 154308 w 225420"/>
                <a:gd name="connsiteY6" fmla="*/ 17 h 190078"/>
                <a:gd name="connsiteX7" fmla="*/ 55066 w 225420"/>
                <a:gd name="connsiteY7" fmla="*/ 17 h 190078"/>
                <a:gd name="connsiteX8" fmla="*/ 46276 w 225420"/>
                <a:gd name="connsiteY8" fmla="*/ 5305 h 190078"/>
                <a:gd name="connsiteX9" fmla="*/ 54499 w 225420"/>
                <a:gd name="connsiteY9" fmla="*/ 9201 h 190078"/>
                <a:gd name="connsiteX10" fmla="*/ 72079 w 225420"/>
                <a:gd name="connsiteY10" fmla="*/ 13654 h 190078"/>
                <a:gd name="connsiteX11" fmla="*/ 70945 w 225420"/>
                <a:gd name="connsiteY11" fmla="*/ 18663 h 190078"/>
                <a:gd name="connsiteX12" fmla="*/ 32949 w 225420"/>
                <a:gd name="connsiteY12" fmla="*/ 168109 h 190078"/>
                <a:gd name="connsiteX13" fmla="*/ 95613 w 225420"/>
                <a:gd name="connsiteY13" fmla="*/ 19498 h 190078"/>
                <a:gd name="connsiteX14" fmla="*/ 110074 w 225420"/>
                <a:gd name="connsiteY14" fmla="*/ 9201 h 190078"/>
                <a:gd name="connsiteX15" fmla="*/ 144384 w 225420"/>
                <a:gd name="connsiteY15" fmla="*/ 9201 h 190078"/>
                <a:gd name="connsiteX16" fmla="*/ 199959 w 225420"/>
                <a:gd name="connsiteY16" fmla="*/ 61799 h 190078"/>
                <a:gd name="connsiteX17" fmla="*/ 171321 w 225420"/>
                <a:gd name="connsiteY17" fmla="*/ 147515 h 190078"/>
                <a:gd name="connsiteX18" fmla="*/ 101001 w 225420"/>
                <a:gd name="connsiteY18" fmla="*/ 180911 h 190078"/>
                <a:gd name="connsiteX19" fmla="*/ 58752 w 225420"/>
                <a:gd name="connsiteY19" fmla="*/ 180911 h 190078"/>
                <a:gd name="connsiteX20" fmla="*/ 55350 w 225420"/>
                <a:gd name="connsiteY20" fmla="*/ 178406 h 190078"/>
                <a:gd name="connsiteX21" fmla="*/ 56484 w 225420"/>
                <a:gd name="connsiteY21" fmla="*/ 172284 h 190078"/>
                <a:gd name="connsiteX22" fmla="*/ 95613 w 225420"/>
                <a:gd name="connsiteY22" fmla="*/ 19498 h 190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5420" h="190078">
                  <a:moveTo>
                    <a:pt x="32949" y="168109"/>
                  </a:moveTo>
                  <a:cubicBezTo>
                    <a:pt x="30397" y="178685"/>
                    <a:pt x="29830" y="180911"/>
                    <a:pt x="8848" y="180911"/>
                  </a:cubicBezTo>
                  <a:cubicBezTo>
                    <a:pt x="3460" y="180911"/>
                    <a:pt x="58" y="180911"/>
                    <a:pt x="58" y="186199"/>
                  </a:cubicBezTo>
                  <a:cubicBezTo>
                    <a:pt x="58" y="190095"/>
                    <a:pt x="3744" y="190095"/>
                    <a:pt x="8564" y="190095"/>
                  </a:cubicBezTo>
                  <a:lnTo>
                    <a:pt x="106105" y="190095"/>
                  </a:lnTo>
                  <a:cubicBezTo>
                    <a:pt x="165933" y="190095"/>
                    <a:pt x="225478" y="133879"/>
                    <a:pt x="225478" y="71818"/>
                  </a:cubicBezTo>
                  <a:cubicBezTo>
                    <a:pt x="225478" y="29238"/>
                    <a:pt x="196556" y="17"/>
                    <a:pt x="154308" y="17"/>
                  </a:cubicBezTo>
                  <a:lnTo>
                    <a:pt x="55066" y="17"/>
                  </a:lnTo>
                  <a:cubicBezTo>
                    <a:pt x="49962" y="17"/>
                    <a:pt x="46276" y="17"/>
                    <a:pt x="46276" y="5305"/>
                  </a:cubicBezTo>
                  <a:cubicBezTo>
                    <a:pt x="46276" y="9201"/>
                    <a:pt x="49678" y="9201"/>
                    <a:pt x="54499" y="9201"/>
                  </a:cubicBezTo>
                  <a:cubicBezTo>
                    <a:pt x="63856" y="9201"/>
                    <a:pt x="72079" y="9201"/>
                    <a:pt x="72079" y="13654"/>
                  </a:cubicBezTo>
                  <a:cubicBezTo>
                    <a:pt x="72079" y="14767"/>
                    <a:pt x="71795" y="15045"/>
                    <a:pt x="70945" y="18663"/>
                  </a:cubicBezTo>
                  <a:lnTo>
                    <a:pt x="32949" y="168109"/>
                  </a:lnTo>
                  <a:close/>
                  <a:moveTo>
                    <a:pt x="95613" y="19498"/>
                  </a:moveTo>
                  <a:cubicBezTo>
                    <a:pt x="98165" y="10036"/>
                    <a:pt x="98449" y="9201"/>
                    <a:pt x="110074" y="9201"/>
                  </a:cubicBezTo>
                  <a:lnTo>
                    <a:pt x="144384" y="9201"/>
                  </a:lnTo>
                  <a:cubicBezTo>
                    <a:pt x="177559" y="9201"/>
                    <a:pt x="199959" y="27847"/>
                    <a:pt x="199959" y="61799"/>
                  </a:cubicBezTo>
                  <a:cubicBezTo>
                    <a:pt x="199959" y="70983"/>
                    <a:pt x="195989" y="116346"/>
                    <a:pt x="171321" y="147515"/>
                  </a:cubicBezTo>
                  <a:cubicBezTo>
                    <a:pt x="158845" y="163100"/>
                    <a:pt x="134460" y="180911"/>
                    <a:pt x="101001" y="180911"/>
                  </a:cubicBezTo>
                  <a:lnTo>
                    <a:pt x="58752" y="180911"/>
                  </a:lnTo>
                  <a:cubicBezTo>
                    <a:pt x="56200" y="180354"/>
                    <a:pt x="55350" y="180354"/>
                    <a:pt x="55350" y="178406"/>
                  </a:cubicBezTo>
                  <a:cubicBezTo>
                    <a:pt x="55350" y="176180"/>
                    <a:pt x="55917" y="173954"/>
                    <a:pt x="56484" y="172284"/>
                  </a:cubicBezTo>
                  <a:lnTo>
                    <a:pt x="95613" y="19498"/>
                  </a:lnTo>
                  <a:close/>
                </a:path>
              </a:pathLst>
            </a:custGeom>
            <a:solidFill>
              <a:srgbClr val="000000"/>
            </a:solidFill>
            <a:ln w="35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7EA7D71-9983-1554-C897-3CE64308D90E}"/>
                </a:ext>
              </a:extLst>
            </p:cNvPr>
            <p:cNvSpPr/>
            <p:nvPr/>
          </p:nvSpPr>
          <p:spPr>
            <a:xfrm>
              <a:off x="2481883" y="2107873"/>
              <a:ext cx="205288" cy="198705"/>
            </a:xfrm>
            <a:custGeom>
              <a:avLst/>
              <a:gdLst>
                <a:gd name="connsiteX0" fmla="*/ 41180 w 205288"/>
                <a:gd name="connsiteY0" fmla="*/ 165604 h 198705"/>
                <a:gd name="connsiteX1" fmla="*/ 6304 w 205288"/>
                <a:gd name="connsiteY1" fmla="*/ 189538 h 198705"/>
                <a:gd name="connsiteX2" fmla="*/ 66 w 205288"/>
                <a:gd name="connsiteY2" fmla="*/ 194826 h 198705"/>
                <a:gd name="connsiteX3" fmla="*/ 4035 w 205288"/>
                <a:gd name="connsiteY3" fmla="*/ 198722 h 198705"/>
                <a:gd name="connsiteX4" fmla="*/ 28137 w 205288"/>
                <a:gd name="connsiteY4" fmla="*/ 197887 h 198705"/>
                <a:gd name="connsiteX5" fmla="*/ 55358 w 205288"/>
                <a:gd name="connsiteY5" fmla="*/ 198722 h 198705"/>
                <a:gd name="connsiteX6" fmla="*/ 61029 w 205288"/>
                <a:gd name="connsiteY6" fmla="*/ 193434 h 198705"/>
                <a:gd name="connsiteX7" fmla="*/ 55925 w 205288"/>
                <a:gd name="connsiteY7" fmla="*/ 189538 h 198705"/>
                <a:gd name="connsiteX8" fmla="*/ 44016 w 205288"/>
                <a:gd name="connsiteY8" fmla="*/ 180911 h 198705"/>
                <a:gd name="connsiteX9" fmla="*/ 51671 w 205288"/>
                <a:gd name="connsiteY9" fmla="*/ 165048 h 198705"/>
                <a:gd name="connsiteX10" fmla="*/ 70953 w 205288"/>
                <a:gd name="connsiteY10" fmla="*/ 134435 h 198705"/>
                <a:gd name="connsiteX11" fmla="*/ 148645 w 205288"/>
                <a:gd name="connsiteY11" fmla="*/ 134435 h 198705"/>
                <a:gd name="connsiteX12" fmla="*/ 154600 w 205288"/>
                <a:gd name="connsiteY12" fmla="*/ 181467 h 198705"/>
                <a:gd name="connsiteX13" fmla="*/ 136169 w 205288"/>
                <a:gd name="connsiteY13" fmla="*/ 189538 h 198705"/>
                <a:gd name="connsiteX14" fmla="*/ 128229 w 205288"/>
                <a:gd name="connsiteY14" fmla="*/ 194826 h 198705"/>
                <a:gd name="connsiteX15" fmla="*/ 133050 w 205288"/>
                <a:gd name="connsiteY15" fmla="*/ 198722 h 198705"/>
                <a:gd name="connsiteX16" fmla="*/ 149212 w 205288"/>
                <a:gd name="connsiteY16" fmla="*/ 197887 h 198705"/>
                <a:gd name="connsiteX17" fmla="*/ 167076 w 205288"/>
                <a:gd name="connsiteY17" fmla="*/ 197887 h 198705"/>
                <a:gd name="connsiteX18" fmla="*/ 199684 w 205288"/>
                <a:gd name="connsiteY18" fmla="*/ 198722 h 198705"/>
                <a:gd name="connsiteX19" fmla="*/ 205355 w 205288"/>
                <a:gd name="connsiteY19" fmla="*/ 193434 h 198705"/>
                <a:gd name="connsiteX20" fmla="*/ 197132 w 205288"/>
                <a:gd name="connsiteY20" fmla="*/ 189538 h 198705"/>
                <a:gd name="connsiteX21" fmla="*/ 180403 w 205288"/>
                <a:gd name="connsiteY21" fmla="*/ 180076 h 198705"/>
                <a:gd name="connsiteX22" fmla="*/ 158002 w 205288"/>
                <a:gd name="connsiteY22" fmla="*/ 8087 h 198705"/>
                <a:gd name="connsiteX23" fmla="*/ 152048 w 205288"/>
                <a:gd name="connsiteY23" fmla="*/ 17 h 198705"/>
                <a:gd name="connsiteX24" fmla="*/ 143541 w 205288"/>
                <a:gd name="connsiteY24" fmla="*/ 5583 h 198705"/>
                <a:gd name="connsiteX25" fmla="*/ 41180 w 205288"/>
                <a:gd name="connsiteY25" fmla="*/ 165604 h 198705"/>
                <a:gd name="connsiteX26" fmla="*/ 76907 w 205288"/>
                <a:gd name="connsiteY26" fmla="*/ 125251 h 198705"/>
                <a:gd name="connsiteX27" fmla="*/ 135602 w 205288"/>
                <a:gd name="connsiteY27" fmla="*/ 33691 h 198705"/>
                <a:gd name="connsiteX28" fmla="*/ 147511 w 205288"/>
                <a:gd name="connsiteY28" fmla="*/ 125251 h 198705"/>
                <a:gd name="connsiteX29" fmla="*/ 76907 w 205288"/>
                <a:gd name="connsiteY29" fmla="*/ 125251 h 19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5288" h="198705">
                  <a:moveTo>
                    <a:pt x="41180" y="165604"/>
                  </a:moveTo>
                  <a:cubicBezTo>
                    <a:pt x="28137" y="185920"/>
                    <a:pt x="16512" y="188703"/>
                    <a:pt x="6304" y="189538"/>
                  </a:cubicBezTo>
                  <a:cubicBezTo>
                    <a:pt x="3468" y="189816"/>
                    <a:pt x="66" y="190095"/>
                    <a:pt x="66" y="194826"/>
                  </a:cubicBezTo>
                  <a:cubicBezTo>
                    <a:pt x="66" y="195661"/>
                    <a:pt x="633" y="198722"/>
                    <a:pt x="4035" y="198722"/>
                  </a:cubicBezTo>
                  <a:cubicBezTo>
                    <a:pt x="6587" y="198722"/>
                    <a:pt x="8289" y="197887"/>
                    <a:pt x="28137" y="197887"/>
                  </a:cubicBezTo>
                  <a:cubicBezTo>
                    <a:pt x="47418" y="197887"/>
                    <a:pt x="53940" y="198722"/>
                    <a:pt x="55358" y="198722"/>
                  </a:cubicBezTo>
                  <a:cubicBezTo>
                    <a:pt x="56776" y="198722"/>
                    <a:pt x="61029" y="198722"/>
                    <a:pt x="61029" y="193434"/>
                  </a:cubicBezTo>
                  <a:cubicBezTo>
                    <a:pt x="61029" y="189816"/>
                    <a:pt x="57343" y="189538"/>
                    <a:pt x="55925" y="189538"/>
                  </a:cubicBezTo>
                  <a:cubicBezTo>
                    <a:pt x="49970" y="189260"/>
                    <a:pt x="44016" y="187033"/>
                    <a:pt x="44016" y="180911"/>
                  </a:cubicBezTo>
                  <a:cubicBezTo>
                    <a:pt x="44016" y="176736"/>
                    <a:pt x="46284" y="173119"/>
                    <a:pt x="51671" y="165048"/>
                  </a:cubicBezTo>
                  <a:lnTo>
                    <a:pt x="70953" y="134435"/>
                  </a:lnTo>
                  <a:lnTo>
                    <a:pt x="148645" y="134435"/>
                  </a:lnTo>
                  <a:lnTo>
                    <a:pt x="154600" y="181467"/>
                  </a:lnTo>
                  <a:cubicBezTo>
                    <a:pt x="154600" y="185364"/>
                    <a:pt x="149496" y="189538"/>
                    <a:pt x="136169" y="189538"/>
                  </a:cubicBezTo>
                  <a:cubicBezTo>
                    <a:pt x="131916" y="189538"/>
                    <a:pt x="128229" y="189538"/>
                    <a:pt x="128229" y="194826"/>
                  </a:cubicBezTo>
                  <a:cubicBezTo>
                    <a:pt x="128229" y="195104"/>
                    <a:pt x="128513" y="198722"/>
                    <a:pt x="133050" y="198722"/>
                  </a:cubicBezTo>
                  <a:cubicBezTo>
                    <a:pt x="135885" y="198722"/>
                    <a:pt x="146660" y="198165"/>
                    <a:pt x="149212" y="197887"/>
                  </a:cubicBezTo>
                  <a:lnTo>
                    <a:pt x="167076" y="197887"/>
                  </a:lnTo>
                  <a:cubicBezTo>
                    <a:pt x="192595" y="197887"/>
                    <a:pt x="197415" y="198722"/>
                    <a:pt x="199684" y="198722"/>
                  </a:cubicBezTo>
                  <a:cubicBezTo>
                    <a:pt x="200818" y="198722"/>
                    <a:pt x="205355" y="198722"/>
                    <a:pt x="205355" y="193434"/>
                  </a:cubicBezTo>
                  <a:cubicBezTo>
                    <a:pt x="205355" y="189538"/>
                    <a:pt x="201668" y="189538"/>
                    <a:pt x="197132" y="189538"/>
                  </a:cubicBezTo>
                  <a:cubicBezTo>
                    <a:pt x="181537" y="189538"/>
                    <a:pt x="181253" y="187033"/>
                    <a:pt x="180403" y="180076"/>
                  </a:cubicBezTo>
                  <a:lnTo>
                    <a:pt x="158002" y="8087"/>
                  </a:lnTo>
                  <a:cubicBezTo>
                    <a:pt x="157152" y="1965"/>
                    <a:pt x="156868" y="17"/>
                    <a:pt x="152048" y="17"/>
                  </a:cubicBezTo>
                  <a:cubicBezTo>
                    <a:pt x="146944" y="17"/>
                    <a:pt x="145242" y="2800"/>
                    <a:pt x="143541" y="5583"/>
                  </a:cubicBezTo>
                  <a:lnTo>
                    <a:pt x="41180" y="165604"/>
                  </a:lnTo>
                  <a:close/>
                  <a:moveTo>
                    <a:pt x="76907" y="125251"/>
                  </a:moveTo>
                  <a:lnTo>
                    <a:pt x="135602" y="33691"/>
                  </a:lnTo>
                  <a:lnTo>
                    <a:pt x="147511" y="125251"/>
                  </a:lnTo>
                  <a:lnTo>
                    <a:pt x="76907" y="125251"/>
                  </a:lnTo>
                  <a:close/>
                </a:path>
              </a:pathLst>
            </a:custGeom>
            <a:solidFill>
              <a:srgbClr val="000000"/>
            </a:solidFill>
            <a:ln w="35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10E6410-EBA9-94D4-90BA-A2D4B058A1DA}"/>
                </a:ext>
              </a:extLst>
            </p:cNvPr>
            <p:cNvSpPr/>
            <p:nvPr/>
          </p:nvSpPr>
          <p:spPr>
            <a:xfrm>
              <a:off x="2206858" y="2408203"/>
              <a:ext cx="92153" cy="176719"/>
            </a:xfrm>
            <a:custGeom>
              <a:avLst/>
              <a:gdLst>
                <a:gd name="connsiteX0" fmla="*/ 55632 w 92153"/>
                <a:gd name="connsiteY0" fmla="*/ 63199 h 176719"/>
                <a:gd name="connsiteX1" fmla="*/ 83420 w 92153"/>
                <a:gd name="connsiteY1" fmla="*/ 63199 h 176719"/>
                <a:gd name="connsiteX2" fmla="*/ 92210 w 92153"/>
                <a:gd name="connsiteY2" fmla="*/ 57912 h 176719"/>
                <a:gd name="connsiteX3" fmla="*/ 83704 w 92153"/>
                <a:gd name="connsiteY3" fmla="*/ 54016 h 176719"/>
                <a:gd name="connsiteX4" fmla="*/ 57901 w 92153"/>
                <a:gd name="connsiteY4" fmla="*/ 54016 h 176719"/>
                <a:gd name="connsiteX5" fmla="*/ 68109 w 92153"/>
                <a:gd name="connsiteY5" fmla="*/ 14497 h 176719"/>
                <a:gd name="connsiteX6" fmla="*/ 69243 w 92153"/>
                <a:gd name="connsiteY6" fmla="*/ 8653 h 176719"/>
                <a:gd name="connsiteX7" fmla="*/ 59886 w 92153"/>
                <a:gd name="connsiteY7" fmla="*/ 26 h 176719"/>
                <a:gd name="connsiteX8" fmla="*/ 45141 w 92153"/>
                <a:gd name="connsiteY8" fmla="*/ 20063 h 176719"/>
                <a:gd name="connsiteX9" fmla="*/ 36351 w 92153"/>
                <a:gd name="connsiteY9" fmla="*/ 54016 h 176719"/>
                <a:gd name="connsiteX10" fmla="*/ 9130 w 92153"/>
                <a:gd name="connsiteY10" fmla="*/ 54016 h 176719"/>
                <a:gd name="connsiteX11" fmla="*/ 57 w 92153"/>
                <a:gd name="connsiteY11" fmla="*/ 59303 h 176719"/>
                <a:gd name="connsiteX12" fmla="*/ 8563 w 92153"/>
                <a:gd name="connsiteY12" fmla="*/ 63199 h 176719"/>
                <a:gd name="connsiteX13" fmla="*/ 34083 w 92153"/>
                <a:gd name="connsiteY13" fmla="*/ 63199 h 176719"/>
                <a:gd name="connsiteX14" fmla="*/ 17070 w 92153"/>
                <a:gd name="connsiteY14" fmla="*/ 129991 h 176719"/>
                <a:gd name="connsiteX15" fmla="*/ 12817 w 92153"/>
                <a:gd name="connsiteY15" fmla="*/ 150585 h 176719"/>
                <a:gd name="connsiteX16" fmla="*/ 41739 w 92153"/>
                <a:gd name="connsiteY16" fmla="*/ 176745 h 176719"/>
                <a:gd name="connsiteX17" fmla="*/ 89375 w 92153"/>
                <a:gd name="connsiteY17" fmla="*/ 134166 h 176719"/>
                <a:gd name="connsiteX18" fmla="*/ 85122 w 92153"/>
                <a:gd name="connsiteY18" fmla="*/ 130548 h 176719"/>
                <a:gd name="connsiteX19" fmla="*/ 79734 w 92153"/>
                <a:gd name="connsiteY19" fmla="*/ 135836 h 176719"/>
                <a:gd name="connsiteX20" fmla="*/ 42589 w 92153"/>
                <a:gd name="connsiteY20" fmla="*/ 168953 h 176719"/>
                <a:gd name="connsiteX21" fmla="*/ 33232 w 92153"/>
                <a:gd name="connsiteY21" fmla="*/ 155873 h 176719"/>
                <a:gd name="connsiteX22" fmla="*/ 34934 w 92153"/>
                <a:gd name="connsiteY22" fmla="*/ 143906 h 176719"/>
                <a:gd name="connsiteX23" fmla="*/ 55632 w 92153"/>
                <a:gd name="connsiteY23" fmla="*/ 63199 h 1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2153" h="176719">
                  <a:moveTo>
                    <a:pt x="55632" y="63199"/>
                  </a:moveTo>
                  <a:lnTo>
                    <a:pt x="83420" y="63199"/>
                  </a:lnTo>
                  <a:cubicBezTo>
                    <a:pt x="88808" y="63199"/>
                    <a:pt x="92210" y="63199"/>
                    <a:pt x="92210" y="57912"/>
                  </a:cubicBezTo>
                  <a:cubicBezTo>
                    <a:pt x="92210" y="54016"/>
                    <a:pt x="88524" y="54016"/>
                    <a:pt x="83704" y="54016"/>
                  </a:cubicBezTo>
                  <a:lnTo>
                    <a:pt x="57901" y="54016"/>
                  </a:lnTo>
                  <a:lnTo>
                    <a:pt x="68109" y="14497"/>
                  </a:lnTo>
                  <a:cubicBezTo>
                    <a:pt x="69243" y="10323"/>
                    <a:pt x="69243" y="8931"/>
                    <a:pt x="69243" y="8653"/>
                  </a:cubicBezTo>
                  <a:cubicBezTo>
                    <a:pt x="69243" y="2809"/>
                    <a:pt x="64706" y="26"/>
                    <a:pt x="59886" y="26"/>
                  </a:cubicBezTo>
                  <a:cubicBezTo>
                    <a:pt x="50245" y="26"/>
                    <a:pt x="48260" y="7540"/>
                    <a:pt x="45141" y="20063"/>
                  </a:cubicBezTo>
                  <a:lnTo>
                    <a:pt x="36351" y="54016"/>
                  </a:lnTo>
                  <a:lnTo>
                    <a:pt x="9130" y="54016"/>
                  </a:lnTo>
                  <a:cubicBezTo>
                    <a:pt x="3743" y="54016"/>
                    <a:pt x="57" y="54016"/>
                    <a:pt x="57" y="59303"/>
                  </a:cubicBezTo>
                  <a:cubicBezTo>
                    <a:pt x="57" y="63199"/>
                    <a:pt x="3743" y="63199"/>
                    <a:pt x="8563" y="63199"/>
                  </a:cubicBezTo>
                  <a:lnTo>
                    <a:pt x="34083" y="63199"/>
                  </a:lnTo>
                  <a:lnTo>
                    <a:pt x="17070" y="129991"/>
                  </a:lnTo>
                  <a:cubicBezTo>
                    <a:pt x="15369" y="136949"/>
                    <a:pt x="12817" y="146689"/>
                    <a:pt x="12817" y="150585"/>
                  </a:cubicBezTo>
                  <a:cubicBezTo>
                    <a:pt x="12817" y="167283"/>
                    <a:pt x="26710" y="176745"/>
                    <a:pt x="41739" y="176745"/>
                  </a:cubicBezTo>
                  <a:cubicBezTo>
                    <a:pt x="72078" y="176745"/>
                    <a:pt x="89375" y="137505"/>
                    <a:pt x="89375" y="134166"/>
                  </a:cubicBezTo>
                  <a:cubicBezTo>
                    <a:pt x="89375" y="131104"/>
                    <a:pt x="86823" y="130548"/>
                    <a:pt x="85122" y="130548"/>
                  </a:cubicBezTo>
                  <a:cubicBezTo>
                    <a:pt x="82002" y="130548"/>
                    <a:pt x="81719" y="131661"/>
                    <a:pt x="79734" y="135836"/>
                  </a:cubicBezTo>
                  <a:cubicBezTo>
                    <a:pt x="74063" y="149194"/>
                    <a:pt x="59886" y="168953"/>
                    <a:pt x="42589" y="168953"/>
                  </a:cubicBezTo>
                  <a:cubicBezTo>
                    <a:pt x="36635" y="168953"/>
                    <a:pt x="33232" y="165057"/>
                    <a:pt x="33232" y="155873"/>
                  </a:cubicBezTo>
                  <a:cubicBezTo>
                    <a:pt x="33232" y="150585"/>
                    <a:pt x="34083" y="147524"/>
                    <a:pt x="34934" y="143906"/>
                  </a:cubicBezTo>
                  <a:lnTo>
                    <a:pt x="55632" y="63199"/>
                  </a:lnTo>
                  <a:close/>
                </a:path>
              </a:pathLst>
            </a:custGeom>
            <a:solidFill>
              <a:srgbClr val="000000"/>
            </a:solidFill>
            <a:ln w="35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ED7292D-54BF-437B-E1A6-3A5757350BE1}"/>
                </a:ext>
              </a:extLst>
            </p:cNvPr>
            <p:cNvSpPr/>
            <p:nvPr/>
          </p:nvSpPr>
          <p:spPr>
            <a:xfrm>
              <a:off x="2755601" y="2165854"/>
              <a:ext cx="96548" cy="417865"/>
            </a:xfrm>
            <a:custGeom>
              <a:avLst/>
              <a:gdLst>
                <a:gd name="connsiteX0" fmla="*/ 96621 w 96548"/>
                <a:gd name="connsiteY0" fmla="*/ 414548 h 417865"/>
                <a:gd name="connsiteX1" fmla="*/ 89391 w 96548"/>
                <a:gd name="connsiteY1" fmla="*/ 405364 h 417865"/>
                <a:gd name="connsiteX2" fmla="*/ 23041 w 96548"/>
                <a:gd name="connsiteY2" fmla="*/ 209164 h 417865"/>
                <a:gd name="connsiteX3" fmla="*/ 92368 w 96548"/>
                <a:gd name="connsiteY3" fmla="*/ 9206 h 417865"/>
                <a:gd name="connsiteX4" fmla="*/ 96621 w 96548"/>
                <a:gd name="connsiteY4" fmla="*/ 3362 h 417865"/>
                <a:gd name="connsiteX5" fmla="*/ 92793 w 96548"/>
                <a:gd name="connsiteY5" fmla="*/ 22 h 417865"/>
                <a:gd name="connsiteX6" fmla="*/ 31547 w 96548"/>
                <a:gd name="connsiteY6" fmla="*/ 70989 h 417865"/>
                <a:gd name="connsiteX7" fmla="*/ 73 w 96548"/>
                <a:gd name="connsiteY7" fmla="*/ 209164 h 417865"/>
                <a:gd name="connsiteX8" fmla="*/ 28145 w 96548"/>
                <a:gd name="connsiteY8" fmla="*/ 340660 h 417865"/>
                <a:gd name="connsiteX9" fmla="*/ 92793 w 96548"/>
                <a:gd name="connsiteY9" fmla="*/ 417888 h 417865"/>
                <a:gd name="connsiteX10" fmla="*/ 96621 w 96548"/>
                <a:gd name="connsiteY10" fmla="*/ 414548 h 4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548" h="417865">
                  <a:moveTo>
                    <a:pt x="96621" y="414548"/>
                  </a:moveTo>
                  <a:cubicBezTo>
                    <a:pt x="96621" y="413296"/>
                    <a:pt x="96621" y="412461"/>
                    <a:pt x="89391" y="405364"/>
                  </a:cubicBezTo>
                  <a:cubicBezTo>
                    <a:pt x="46859" y="363202"/>
                    <a:pt x="23041" y="294323"/>
                    <a:pt x="23041" y="209164"/>
                  </a:cubicBezTo>
                  <a:cubicBezTo>
                    <a:pt x="23041" y="128179"/>
                    <a:pt x="43031" y="58465"/>
                    <a:pt x="92368" y="9206"/>
                  </a:cubicBezTo>
                  <a:cubicBezTo>
                    <a:pt x="96621" y="5449"/>
                    <a:pt x="96621" y="4614"/>
                    <a:pt x="96621" y="3362"/>
                  </a:cubicBezTo>
                  <a:cubicBezTo>
                    <a:pt x="96621" y="857"/>
                    <a:pt x="94495" y="22"/>
                    <a:pt x="92793" y="22"/>
                  </a:cubicBezTo>
                  <a:cubicBezTo>
                    <a:pt x="87265" y="22"/>
                    <a:pt x="52388" y="30079"/>
                    <a:pt x="31547" y="70989"/>
                  </a:cubicBezTo>
                  <a:cubicBezTo>
                    <a:pt x="9856" y="113151"/>
                    <a:pt x="73" y="157818"/>
                    <a:pt x="73" y="209164"/>
                  </a:cubicBezTo>
                  <a:cubicBezTo>
                    <a:pt x="73" y="246317"/>
                    <a:pt x="6028" y="295993"/>
                    <a:pt x="28145" y="340660"/>
                  </a:cubicBezTo>
                  <a:cubicBezTo>
                    <a:pt x="53238" y="390754"/>
                    <a:pt x="88115" y="417888"/>
                    <a:pt x="92793" y="417888"/>
                  </a:cubicBezTo>
                  <a:cubicBezTo>
                    <a:pt x="94495" y="417888"/>
                    <a:pt x="96621" y="417053"/>
                    <a:pt x="96621" y="414548"/>
                  </a:cubicBezTo>
                  <a:close/>
                </a:path>
              </a:pathLst>
            </a:custGeom>
            <a:solidFill>
              <a:srgbClr val="000000"/>
            </a:solidFill>
            <a:ln w="35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F369153-E8CD-565F-4745-38A87A585D9D}"/>
                </a:ext>
              </a:extLst>
            </p:cNvPr>
            <p:cNvSpPr/>
            <p:nvPr/>
          </p:nvSpPr>
          <p:spPr>
            <a:xfrm>
              <a:off x="2895889" y="2193823"/>
              <a:ext cx="294748" cy="285116"/>
            </a:xfrm>
            <a:custGeom>
              <a:avLst/>
              <a:gdLst>
                <a:gd name="connsiteX0" fmla="*/ 105984 w 294748"/>
                <a:gd name="connsiteY0" fmla="*/ 152391 h 285116"/>
                <a:gd name="connsiteX1" fmla="*/ 177438 w 294748"/>
                <a:gd name="connsiteY1" fmla="*/ 152391 h 285116"/>
                <a:gd name="connsiteX2" fmla="*/ 294827 w 294748"/>
                <a:gd name="connsiteY2" fmla="*/ 62222 h 285116"/>
                <a:gd name="connsiteX3" fmla="*/ 213165 w 294748"/>
                <a:gd name="connsiteY3" fmla="*/ 22 h 285116"/>
                <a:gd name="connsiteX4" fmla="*/ 81741 w 294748"/>
                <a:gd name="connsiteY4" fmla="*/ 22 h 285116"/>
                <a:gd name="connsiteX5" fmla="*/ 69832 w 294748"/>
                <a:gd name="connsiteY5" fmla="*/ 7954 h 285116"/>
                <a:gd name="connsiteX6" fmla="*/ 80039 w 294748"/>
                <a:gd name="connsiteY6" fmla="*/ 12128 h 285116"/>
                <a:gd name="connsiteX7" fmla="*/ 105984 w 294748"/>
                <a:gd name="connsiteY7" fmla="*/ 20060 h 285116"/>
                <a:gd name="connsiteX8" fmla="*/ 104283 w 294748"/>
                <a:gd name="connsiteY8" fmla="*/ 29661 h 285116"/>
                <a:gd name="connsiteX9" fmla="*/ 46864 w 294748"/>
                <a:gd name="connsiteY9" fmla="*/ 254248 h 285116"/>
                <a:gd name="connsiteX10" fmla="*/ 12413 w 294748"/>
                <a:gd name="connsiteY10" fmla="*/ 273033 h 285116"/>
                <a:gd name="connsiteX11" fmla="*/ 79 w 294748"/>
                <a:gd name="connsiteY11" fmla="*/ 280547 h 285116"/>
                <a:gd name="connsiteX12" fmla="*/ 6459 w 294748"/>
                <a:gd name="connsiteY12" fmla="*/ 285139 h 285116"/>
                <a:gd name="connsiteX13" fmla="*/ 31127 w 294748"/>
                <a:gd name="connsiteY13" fmla="*/ 284304 h 285116"/>
                <a:gd name="connsiteX14" fmla="*/ 80890 w 294748"/>
                <a:gd name="connsiteY14" fmla="*/ 284304 h 285116"/>
                <a:gd name="connsiteX15" fmla="*/ 105984 w 294748"/>
                <a:gd name="connsiteY15" fmla="*/ 285139 h 285116"/>
                <a:gd name="connsiteX16" fmla="*/ 114065 w 294748"/>
                <a:gd name="connsiteY16" fmla="*/ 277208 h 285116"/>
                <a:gd name="connsiteX17" fmla="*/ 103857 w 294748"/>
                <a:gd name="connsiteY17" fmla="*/ 273033 h 285116"/>
                <a:gd name="connsiteX18" fmla="*/ 77913 w 294748"/>
                <a:gd name="connsiteY18" fmla="*/ 265937 h 285116"/>
                <a:gd name="connsiteX19" fmla="*/ 78764 w 294748"/>
                <a:gd name="connsiteY19" fmla="*/ 258840 h 285116"/>
                <a:gd name="connsiteX20" fmla="*/ 105984 w 294748"/>
                <a:gd name="connsiteY20" fmla="*/ 152391 h 285116"/>
                <a:gd name="connsiteX21" fmla="*/ 136607 w 294748"/>
                <a:gd name="connsiteY21" fmla="*/ 28409 h 285116"/>
                <a:gd name="connsiteX22" fmla="*/ 158724 w 294748"/>
                <a:gd name="connsiteY22" fmla="*/ 12128 h 285116"/>
                <a:gd name="connsiteX23" fmla="*/ 200831 w 294748"/>
                <a:gd name="connsiteY23" fmla="*/ 12128 h 285116"/>
                <a:gd name="connsiteX24" fmla="*/ 259100 w 294748"/>
                <a:gd name="connsiteY24" fmla="*/ 53455 h 285116"/>
                <a:gd name="connsiteX25" fmla="*/ 234006 w 294748"/>
                <a:gd name="connsiteY25" fmla="*/ 118995 h 285116"/>
                <a:gd name="connsiteX26" fmla="*/ 167656 w 294748"/>
                <a:gd name="connsiteY26" fmla="*/ 142372 h 285116"/>
                <a:gd name="connsiteX27" fmla="*/ 107685 w 294748"/>
                <a:gd name="connsiteY27" fmla="*/ 142372 h 285116"/>
                <a:gd name="connsiteX28" fmla="*/ 136607 w 294748"/>
                <a:gd name="connsiteY28" fmla="*/ 28409 h 285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4748" h="285116">
                  <a:moveTo>
                    <a:pt x="105984" y="152391"/>
                  </a:moveTo>
                  <a:lnTo>
                    <a:pt x="177438" y="152391"/>
                  </a:lnTo>
                  <a:cubicBezTo>
                    <a:pt x="236133" y="152391"/>
                    <a:pt x="294827" y="109811"/>
                    <a:pt x="294827" y="62222"/>
                  </a:cubicBezTo>
                  <a:cubicBezTo>
                    <a:pt x="294827" y="29661"/>
                    <a:pt x="266756" y="22"/>
                    <a:pt x="213165" y="22"/>
                  </a:cubicBezTo>
                  <a:lnTo>
                    <a:pt x="81741" y="22"/>
                  </a:lnTo>
                  <a:cubicBezTo>
                    <a:pt x="73660" y="22"/>
                    <a:pt x="69832" y="22"/>
                    <a:pt x="69832" y="7954"/>
                  </a:cubicBezTo>
                  <a:cubicBezTo>
                    <a:pt x="69832" y="12128"/>
                    <a:pt x="73660" y="12128"/>
                    <a:pt x="80039" y="12128"/>
                  </a:cubicBezTo>
                  <a:cubicBezTo>
                    <a:pt x="105984" y="12128"/>
                    <a:pt x="105984" y="15468"/>
                    <a:pt x="105984" y="20060"/>
                  </a:cubicBezTo>
                  <a:cubicBezTo>
                    <a:pt x="105984" y="20895"/>
                    <a:pt x="105984" y="23399"/>
                    <a:pt x="104283" y="29661"/>
                  </a:cubicBezTo>
                  <a:lnTo>
                    <a:pt x="46864" y="254248"/>
                  </a:lnTo>
                  <a:cubicBezTo>
                    <a:pt x="43036" y="268859"/>
                    <a:pt x="42186" y="273033"/>
                    <a:pt x="12413" y="273033"/>
                  </a:cubicBezTo>
                  <a:cubicBezTo>
                    <a:pt x="4332" y="273033"/>
                    <a:pt x="79" y="273033"/>
                    <a:pt x="79" y="280547"/>
                  </a:cubicBezTo>
                  <a:cubicBezTo>
                    <a:pt x="79" y="285139"/>
                    <a:pt x="3907" y="285139"/>
                    <a:pt x="6459" y="285139"/>
                  </a:cubicBezTo>
                  <a:cubicBezTo>
                    <a:pt x="14540" y="285139"/>
                    <a:pt x="23046" y="284304"/>
                    <a:pt x="31127" y="284304"/>
                  </a:cubicBezTo>
                  <a:lnTo>
                    <a:pt x="80890" y="284304"/>
                  </a:lnTo>
                  <a:cubicBezTo>
                    <a:pt x="88971" y="284304"/>
                    <a:pt x="97903" y="285139"/>
                    <a:pt x="105984" y="285139"/>
                  </a:cubicBezTo>
                  <a:cubicBezTo>
                    <a:pt x="109387" y="285139"/>
                    <a:pt x="114065" y="285139"/>
                    <a:pt x="114065" y="277208"/>
                  </a:cubicBezTo>
                  <a:cubicBezTo>
                    <a:pt x="114065" y="273033"/>
                    <a:pt x="110237" y="273033"/>
                    <a:pt x="103857" y="273033"/>
                  </a:cubicBezTo>
                  <a:cubicBezTo>
                    <a:pt x="78338" y="273033"/>
                    <a:pt x="77913" y="270111"/>
                    <a:pt x="77913" y="265937"/>
                  </a:cubicBezTo>
                  <a:cubicBezTo>
                    <a:pt x="77913" y="263849"/>
                    <a:pt x="78338" y="260927"/>
                    <a:pt x="78764" y="258840"/>
                  </a:cubicBezTo>
                  <a:lnTo>
                    <a:pt x="105984" y="152391"/>
                  </a:lnTo>
                  <a:close/>
                  <a:moveTo>
                    <a:pt x="136607" y="28409"/>
                  </a:moveTo>
                  <a:cubicBezTo>
                    <a:pt x="140435" y="12963"/>
                    <a:pt x="142137" y="12128"/>
                    <a:pt x="158724" y="12128"/>
                  </a:cubicBezTo>
                  <a:lnTo>
                    <a:pt x="200831" y="12128"/>
                  </a:lnTo>
                  <a:cubicBezTo>
                    <a:pt x="232730" y="12128"/>
                    <a:pt x="259100" y="22147"/>
                    <a:pt x="259100" y="53455"/>
                  </a:cubicBezTo>
                  <a:cubicBezTo>
                    <a:pt x="259100" y="64309"/>
                    <a:pt x="253571" y="99792"/>
                    <a:pt x="234006" y="118995"/>
                  </a:cubicBezTo>
                  <a:cubicBezTo>
                    <a:pt x="226776" y="126509"/>
                    <a:pt x="206360" y="142372"/>
                    <a:pt x="167656" y="142372"/>
                  </a:cubicBezTo>
                  <a:lnTo>
                    <a:pt x="107685" y="142372"/>
                  </a:lnTo>
                  <a:lnTo>
                    <a:pt x="136607" y="28409"/>
                  </a:lnTo>
                  <a:close/>
                </a:path>
              </a:pathLst>
            </a:custGeom>
            <a:solidFill>
              <a:srgbClr val="000000"/>
            </a:solidFill>
            <a:ln w="35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4149A5D-C2B9-C8D1-FF62-9F0478CC06B2}"/>
                </a:ext>
              </a:extLst>
            </p:cNvPr>
            <p:cNvSpPr/>
            <p:nvPr/>
          </p:nvSpPr>
          <p:spPr>
            <a:xfrm>
              <a:off x="3214363" y="2087897"/>
              <a:ext cx="141490" cy="195922"/>
            </a:xfrm>
            <a:custGeom>
              <a:avLst/>
              <a:gdLst>
                <a:gd name="connsiteX0" fmla="*/ 140445 w 141490"/>
                <a:gd name="connsiteY0" fmla="*/ 8365 h 195922"/>
                <a:gd name="connsiteX1" fmla="*/ 141579 w 141490"/>
                <a:gd name="connsiteY1" fmla="*/ 3912 h 195922"/>
                <a:gd name="connsiteX2" fmla="*/ 137043 w 141490"/>
                <a:gd name="connsiteY2" fmla="*/ 16 h 195922"/>
                <a:gd name="connsiteX3" fmla="*/ 120597 w 141490"/>
                <a:gd name="connsiteY3" fmla="*/ 1407 h 195922"/>
                <a:gd name="connsiteX4" fmla="*/ 104718 w 141490"/>
                <a:gd name="connsiteY4" fmla="*/ 2521 h 195922"/>
                <a:gd name="connsiteX5" fmla="*/ 95645 w 141490"/>
                <a:gd name="connsiteY5" fmla="*/ 8365 h 195922"/>
                <a:gd name="connsiteX6" fmla="*/ 103017 w 141490"/>
                <a:gd name="connsiteY6" fmla="*/ 12261 h 195922"/>
                <a:gd name="connsiteX7" fmla="*/ 116627 w 141490"/>
                <a:gd name="connsiteY7" fmla="*/ 16436 h 195922"/>
                <a:gd name="connsiteX8" fmla="*/ 112941 w 141490"/>
                <a:gd name="connsiteY8" fmla="*/ 32855 h 195922"/>
                <a:gd name="connsiteX9" fmla="*/ 99047 w 141490"/>
                <a:gd name="connsiteY9" fmla="*/ 87124 h 195922"/>
                <a:gd name="connsiteX10" fmla="*/ 70976 w 141490"/>
                <a:gd name="connsiteY10" fmla="*/ 70426 h 195922"/>
                <a:gd name="connsiteX11" fmla="*/ 89 w 141490"/>
                <a:gd name="connsiteY11" fmla="*/ 150297 h 195922"/>
                <a:gd name="connsiteX12" fmla="*/ 40920 w 141490"/>
                <a:gd name="connsiteY12" fmla="*/ 195938 h 195922"/>
                <a:gd name="connsiteX13" fmla="*/ 79766 w 141490"/>
                <a:gd name="connsiteY13" fmla="*/ 176179 h 195922"/>
                <a:gd name="connsiteX14" fmla="*/ 107554 w 141490"/>
                <a:gd name="connsiteY14" fmla="*/ 195938 h 195922"/>
                <a:gd name="connsiteX15" fmla="*/ 129387 w 141490"/>
                <a:gd name="connsiteY15" fmla="*/ 180632 h 195922"/>
                <a:gd name="connsiteX16" fmla="*/ 139027 w 141490"/>
                <a:gd name="connsiteY16" fmla="*/ 153358 h 195922"/>
                <a:gd name="connsiteX17" fmla="*/ 134491 w 141490"/>
                <a:gd name="connsiteY17" fmla="*/ 149741 h 195922"/>
                <a:gd name="connsiteX18" fmla="*/ 128820 w 141490"/>
                <a:gd name="connsiteY18" fmla="*/ 158368 h 195922"/>
                <a:gd name="connsiteX19" fmla="*/ 108404 w 141490"/>
                <a:gd name="connsiteY19" fmla="*/ 188146 h 195922"/>
                <a:gd name="connsiteX20" fmla="*/ 99331 w 141490"/>
                <a:gd name="connsiteY20" fmla="*/ 175066 h 195922"/>
                <a:gd name="connsiteX21" fmla="*/ 101032 w 141490"/>
                <a:gd name="connsiteY21" fmla="*/ 163099 h 195922"/>
                <a:gd name="connsiteX22" fmla="*/ 140445 w 141490"/>
                <a:gd name="connsiteY22" fmla="*/ 8365 h 195922"/>
                <a:gd name="connsiteX23" fmla="*/ 79766 w 141490"/>
                <a:gd name="connsiteY23" fmla="*/ 163099 h 195922"/>
                <a:gd name="connsiteX24" fmla="*/ 41770 w 141490"/>
                <a:gd name="connsiteY24" fmla="*/ 188146 h 195922"/>
                <a:gd name="connsiteX25" fmla="*/ 22206 w 141490"/>
                <a:gd name="connsiteY25" fmla="*/ 161986 h 195922"/>
                <a:gd name="connsiteX26" fmla="*/ 36100 w 141490"/>
                <a:gd name="connsiteY26" fmla="*/ 106883 h 195922"/>
                <a:gd name="connsiteX27" fmla="*/ 71259 w 141490"/>
                <a:gd name="connsiteY27" fmla="*/ 78218 h 195922"/>
                <a:gd name="connsiteX28" fmla="*/ 95077 w 141490"/>
                <a:gd name="connsiteY28" fmla="*/ 101873 h 195922"/>
                <a:gd name="connsiteX29" fmla="*/ 86288 w 141490"/>
                <a:gd name="connsiteY29" fmla="*/ 137496 h 195922"/>
                <a:gd name="connsiteX30" fmla="*/ 79766 w 141490"/>
                <a:gd name="connsiteY30" fmla="*/ 163099 h 19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41490" h="195922">
                  <a:moveTo>
                    <a:pt x="140445" y="8365"/>
                  </a:moveTo>
                  <a:cubicBezTo>
                    <a:pt x="140729" y="7809"/>
                    <a:pt x="141579" y="4190"/>
                    <a:pt x="141579" y="3912"/>
                  </a:cubicBezTo>
                  <a:cubicBezTo>
                    <a:pt x="141579" y="2521"/>
                    <a:pt x="140445" y="16"/>
                    <a:pt x="137043" y="16"/>
                  </a:cubicBezTo>
                  <a:cubicBezTo>
                    <a:pt x="135909" y="16"/>
                    <a:pt x="127119" y="851"/>
                    <a:pt x="120597" y="1407"/>
                  </a:cubicBezTo>
                  <a:lnTo>
                    <a:pt x="104718" y="2521"/>
                  </a:lnTo>
                  <a:cubicBezTo>
                    <a:pt x="98480" y="3077"/>
                    <a:pt x="95645" y="3355"/>
                    <a:pt x="95645" y="8365"/>
                  </a:cubicBezTo>
                  <a:cubicBezTo>
                    <a:pt x="95645" y="12261"/>
                    <a:pt x="99614" y="12261"/>
                    <a:pt x="103017" y="12261"/>
                  </a:cubicBezTo>
                  <a:cubicBezTo>
                    <a:pt x="116627" y="12261"/>
                    <a:pt x="116627" y="13931"/>
                    <a:pt x="116627" y="16436"/>
                  </a:cubicBezTo>
                  <a:cubicBezTo>
                    <a:pt x="116627" y="18105"/>
                    <a:pt x="114359" y="27289"/>
                    <a:pt x="112941" y="32855"/>
                  </a:cubicBezTo>
                  <a:lnTo>
                    <a:pt x="99047" y="87124"/>
                  </a:lnTo>
                  <a:cubicBezTo>
                    <a:pt x="96495" y="82392"/>
                    <a:pt x="88272" y="70426"/>
                    <a:pt x="70976" y="70426"/>
                  </a:cubicBezTo>
                  <a:cubicBezTo>
                    <a:pt x="37234" y="70426"/>
                    <a:pt x="89" y="109109"/>
                    <a:pt x="89" y="150297"/>
                  </a:cubicBezTo>
                  <a:cubicBezTo>
                    <a:pt x="89" y="179240"/>
                    <a:pt x="19087" y="195938"/>
                    <a:pt x="40920" y="195938"/>
                  </a:cubicBezTo>
                  <a:cubicBezTo>
                    <a:pt x="59067" y="195938"/>
                    <a:pt x="74662" y="181745"/>
                    <a:pt x="79766" y="176179"/>
                  </a:cubicBezTo>
                  <a:cubicBezTo>
                    <a:pt x="84870" y="195382"/>
                    <a:pt x="104151" y="195938"/>
                    <a:pt x="107554" y="195938"/>
                  </a:cubicBezTo>
                  <a:cubicBezTo>
                    <a:pt x="120597" y="195938"/>
                    <a:pt x="127119" y="185363"/>
                    <a:pt x="129387" y="180632"/>
                  </a:cubicBezTo>
                  <a:cubicBezTo>
                    <a:pt x="135058" y="170613"/>
                    <a:pt x="139027" y="154472"/>
                    <a:pt x="139027" y="153358"/>
                  </a:cubicBezTo>
                  <a:cubicBezTo>
                    <a:pt x="139027" y="151689"/>
                    <a:pt x="137893" y="149741"/>
                    <a:pt x="134491" y="149741"/>
                  </a:cubicBezTo>
                  <a:cubicBezTo>
                    <a:pt x="131088" y="149741"/>
                    <a:pt x="130521" y="151410"/>
                    <a:pt x="128820" y="158368"/>
                  </a:cubicBezTo>
                  <a:cubicBezTo>
                    <a:pt x="124850" y="173674"/>
                    <a:pt x="119463" y="188146"/>
                    <a:pt x="108404" y="188146"/>
                  </a:cubicBezTo>
                  <a:cubicBezTo>
                    <a:pt x="101883" y="188146"/>
                    <a:pt x="99331" y="182858"/>
                    <a:pt x="99331" y="175066"/>
                  </a:cubicBezTo>
                  <a:cubicBezTo>
                    <a:pt x="99331" y="169778"/>
                    <a:pt x="100181" y="166717"/>
                    <a:pt x="101032" y="163099"/>
                  </a:cubicBezTo>
                  <a:lnTo>
                    <a:pt x="140445" y="8365"/>
                  </a:lnTo>
                  <a:close/>
                  <a:moveTo>
                    <a:pt x="79766" y="163099"/>
                  </a:moveTo>
                  <a:cubicBezTo>
                    <a:pt x="65589" y="182302"/>
                    <a:pt x="50844" y="188146"/>
                    <a:pt x="41770" y="188146"/>
                  </a:cubicBezTo>
                  <a:cubicBezTo>
                    <a:pt x="28727" y="188146"/>
                    <a:pt x="22206" y="176457"/>
                    <a:pt x="22206" y="161986"/>
                  </a:cubicBezTo>
                  <a:cubicBezTo>
                    <a:pt x="22206" y="148906"/>
                    <a:pt x="29862" y="119128"/>
                    <a:pt x="36100" y="106883"/>
                  </a:cubicBezTo>
                  <a:cubicBezTo>
                    <a:pt x="44322" y="89907"/>
                    <a:pt x="58216" y="78218"/>
                    <a:pt x="71259" y="78218"/>
                  </a:cubicBezTo>
                  <a:cubicBezTo>
                    <a:pt x="89690" y="78218"/>
                    <a:pt x="95077" y="98534"/>
                    <a:pt x="95077" y="101873"/>
                  </a:cubicBezTo>
                  <a:cubicBezTo>
                    <a:pt x="95077" y="102986"/>
                    <a:pt x="87989" y="130260"/>
                    <a:pt x="86288" y="137496"/>
                  </a:cubicBezTo>
                  <a:cubicBezTo>
                    <a:pt x="82602" y="150575"/>
                    <a:pt x="82602" y="151132"/>
                    <a:pt x="79766" y="163099"/>
                  </a:cubicBezTo>
                  <a:close/>
                </a:path>
              </a:pathLst>
            </a:custGeom>
            <a:solidFill>
              <a:srgbClr val="000000"/>
            </a:solidFill>
            <a:ln w="35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AF53AB1-6322-2948-D8D5-758859B43CA0}"/>
                </a:ext>
              </a:extLst>
            </p:cNvPr>
            <p:cNvSpPr/>
            <p:nvPr/>
          </p:nvSpPr>
          <p:spPr>
            <a:xfrm>
              <a:off x="3365683" y="2096803"/>
              <a:ext cx="81378" cy="187016"/>
            </a:xfrm>
            <a:custGeom>
              <a:avLst/>
              <a:gdLst>
                <a:gd name="connsiteX0" fmla="*/ 76085 w 81378"/>
                <a:gd name="connsiteY0" fmla="*/ 10591 h 187016"/>
                <a:gd name="connsiteX1" fmla="*/ 65026 w 81378"/>
                <a:gd name="connsiteY1" fmla="*/ 16 h 187016"/>
                <a:gd name="connsiteX2" fmla="*/ 49431 w 81378"/>
                <a:gd name="connsiteY2" fmla="*/ 15044 h 187016"/>
                <a:gd name="connsiteX3" fmla="*/ 60490 w 81378"/>
                <a:gd name="connsiteY3" fmla="*/ 25619 h 187016"/>
                <a:gd name="connsiteX4" fmla="*/ 76085 w 81378"/>
                <a:gd name="connsiteY4" fmla="*/ 10591 h 187016"/>
                <a:gd name="connsiteX5" fmla="*/ 34687 w 81378"/>
                <a:gd name="connsiteY5" fmla="*/ 112727 h 187016"/>
                <a:gd name="connsiteX6" fmla="*/ 19375 w 81378"/>
                <a:gd name="connsiteY6" fmla="*/ 151132 h 187016"/>
                <a:gd name="connsiteX7" fmla="*/ 16540 w 81378"/>
                <a:gd name="connsiteY7" fmla="*/ 163377 h 187016"/>
                <a:gd name="connsiteX8" fmla="*/ 42342 w 81378"/>
                <a:gd name="connsiteY8" fmla="*/ 187032 h 187016"/>
                <a:gd name="connsiteX9" fmla="*/ 81472 w 81378"/>
                <a:gd name="connsiteY9" fmla="*/ 144453 h 187016"/>
                <a:gd name="connsiteX10" fmla="*/ 77219 w 81378"/>
                <a:gd name="connsiteY10" fmla="*/ 140835 h 187016"/>
                <a:gd name="connsiteX11" fmla="*/ 72398 w 81378"/>
                <a:gd name="connsiteY11" fmla="*/ 145566 h 187016"/>
                <a:gd name="connsiteX12" fmla="*/ 42909 w 81378"/>
                <a:gd name="connsiteY12" fmla="*/ 179240 h 187016"/>
                <a:gd name="connsiteX13" fmla="*/ 36104 w 81378"/>
                <a:gd name="connsiteY13" fmla="*/ 170335 h 187016"/>
                <a:gd name="connsiteX14" fmla="*/ 41775 w 81378"/>
                <a:gd name="connsiteY14" fmla="*/ 150019 h 187016"/>
                <a:gd name="connsiteX15" fmla="*/ 50565 w 81378"/>
                <a:gd name="connsiteY15" fmla="*/ 127477 h 187016"/>
                <a:gd name="connsiteX16" fmla="*/ 59355 w 81378"/>
                <a:gd name="connsiteY16" fmla="*/ 104934 h 187016"/>
                <a:gd name="connsiteX17" fmla="*/ 65310 w 81378"/>
                <a:gd name="connsiteY17" fmla="*/ 85175 h 187016"/>
                <a:gd name="connsiteX18" fmla="*/ 39507 w 81378"/>
                <a:gd name="connsiteY18" fmla="*/ 61520 h 187016"/>
                <a:gd name="connsiteX19" fmla="*/ 94 w 81378"/>
                <a:gd name="connsiteY19" fmla="*/ 104100 h 187016"/>
                <a:gd name="connsiteX20" fmla="*/ 4347 w 81378"/>
                <a:gd name="connsiteY20" fmla="*/ 107717 h 187016"/>
                <a:gd name="connsiteX21" fmla="*/ 9167 w 81378"/>
                <a:gd name="connsiteY21" fmla="*/ 103265 h 187016"/>
                <a:gd name="connsiteX22" fmla="*/ 38656 w 81378"/>
                <a:gd name="connsiteY22" fmla="*/ 69312 h 187016"/>
                <a:gd name="connsiteX23" fmla="*/ 45461 w 81378"/>
                <a:gd name="connsiteY23" fmla="*/ 78496 h 187016"/>
                <a:gd name="connsiteX24" fmla="*/ 42342 w 81378"/>
                <a:gd name="connsiteY24" fmla="*/ 93524 h 187016"/>
                <a:gd name="connsiteX25" fmla="*/ 34687 w 81378"/>
                <a:gd name="connsiteY25" fmla="*/ 112727 h 187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1378" h="187016">
                  <a:moveTo>
                    <a:pt x="76085" y="10591"/>
                  </a:moveTo>
                  <a:cubicBezTo>
                    <a:pt x="76085" y="4469"/>
                    <a:pt x="71548" y="16"/>
                    <a:pt x="65026" y="16"/>
                  </a:cubicBezTo>
                  <a:cubicBezTo>
                    <a:pt x="57654" y="16"/>
                    <a:pt x="49431" y="6695"/>
                    <a:pt x="49431" y="15044"/>
                  </a:cubicBezTo>
                  <a:cubicBezTo>
                    <a:pt x="49431" y="21166"/>
                    <a:pt x="53968" y="25619"/>
                    <a:pt x="60490" y="25619"/>
                  </a:cubicBezTo>
                  <a:cubicBezTo>
                    <a:pt x="67862" y="25619"/>
                    <a:pt x="76085" y="18940"/>
                    <a:pt x="76085" y="10591"/>
                  </a:cubicBezTo>
                  <a:close/>
                  <a:moveTo>
                    <a:pt x="34687" y="112727"/>
                  </a:moveTo>
                  <a:lnTo>
                    <a:pt x="19375" y="151132"/>
                  </a:lnTo>
                  <a:cubicBezTo>
                    <a:pt x="17957" y="155306"/>
                    <a:pt x="16540" y="158646"/>
                    <a:pt x="16540" y="163377"/>
                  </a:cubicBezTo>
                  <a:cubicBezTo>
                    <a:pt x="16540" y="177014"/>
                    <a:pt x="27314" y="187032"/>
                    <a:pt x="42342" y="187032"/>
                  </a:cubicBezTo>
                  <a:cubicBezTo>
                    <a:pt x="69847" y="187032"/>
                    <a:pt x="81472" y="148070"/>
                    <a:pt x="81472" y="144453"/>
                  </a:cubicBezTo>
                  <a:cubicBezTo>
                    <a:pt x="81472" y="141670"/>
                    <a:pt x="79203" y="140835"/>
                    <a:pt x="77219" y="140835"/>
                  </a:cubicBezTo>
                  <a:cubicBezTo>
                    <a:pt x="73816" y="140835"/>
                    <a:pt x="73249" y="142783"/>
                    <a:pt x="72398" y="145566"/>
                  </a:cubicBezTo>
                  <a:cubicBezTo>
                    <a:pt x="65877" y="167830"/>
                    <a:pt x="54251" y="179240"/>
                    <a:pt x="42909" y="179240"/>
                  </a:cubicBezTo>
                  <a:cubicBezTo>
                    <a:pt x="39507" y="179240"/>
                    <a:pt x="36104" y="177849"/>
                    <a:pt x="36104" y="170335"/>
                  </a:cubicBezTo>
                  <a:cubicBezTo>
                    <a:pt x="36104" y="163655"/>
                    <a:pt x="38089" y="158646"/>
                    <a:pt x="41775" y="150019"/>
                  </a:cubicBezTo>
                  <a:cubicBezTo>
                    <a:pt x="44611" y="142505"/>
                    <a:pt x="47446" y="134991"/>
                    <a:pt x="50565" y="127477"/>
                  </a:cubicBezTo>
                  <a:lnTo>
                    <a:pt x="59355" y="104934"/>
                  </a:lnTo>
                  <a:cubicBezTo>
                    <a:pt x="61907" y="98534"/>
                    <a:pt x="65310" y="89906"/>
                    <a:pt x="65310" y="85175"/>
                  </a:cubicBezTo>
                  <a:cubicBezTo>
                    <a:pt x="65310" y="71260"/>
                    <a:pt x="53968" y="61520"/>
                    <a:pt x="39507" y="61520"/>
                  </a:cubicBezTo>
                  <a:cubicBezTo>
                    <a:pt x="12003" y="61520"/>
                    <a:pt x="94" y="100482"/>
                    <a:pt x="94" y="104100"/>
                  </a:cubicBezTo>
                  <a:cubicBezTo>
                    <a:pt x="94" y="106604"/>
                    <a:pt x="2079" y="107717"/>
                    <a:pt x="4347" y="107717"/>
                  </a:cubicBezTo>
                  <a:cubicBezTo>
                    <a:pt x="8033" y="107717"/>
                    <a:pt x="8317" y="106048"/>
                    <a:pt x="9167" y="103265"/>
                  </a:cubicBezTo>
                  <a:cubicBezTo>
                    <a:pt x="17107" y="76826"/>
                    <a:pt x="30150" y="69312"/>
                    <a:pt x="38656" y="69312"/>
                  </a:cubicBezTo>
                  <a:cubicBezTo>
                    <a:pt x="42626" y="69312"/>
                    <a:pt x="45461" y="70703"/>
                    <a:pt x="45461" y="78496"/>
                  </a:cubicBezTo>
                  <a:cubicBezTo>
                    <a:pt x="45461" y="81279"/>
                    <a:pt x="45178" y="85175"/>
                    <a:pt x="42342" y="93524"/>
                  </a:cubicBezTo>
                  <a:lnTo>
                    <a:pt x="34687" y="112727"/>
                  </a:lnTo>
                  <a:close/>
                </a:path>
              </a:pathLst>
            </a:custGeom>
            <a:solidFill>
              <a:srgbClr val="000000"/>
            </a:solidFill>
            <a:ln w="35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F458A6F-EAA5-D179-C1BE-30CECD309E8C}"/>
                </a:ext>
              </a:extLst>
            </p:cNvPr>
            <p:cNvSpPr/>
            <p:nvPr/>
          </p:nvSpPr>
          <p:spPr>
            <a:xfrm>
              <a:off x="3474772" y="2158307"/>
              <a:ext cx="109449" cy="125512"/>
            </a:xfrm>
            <a:custGeom>
              <a:avLst/>
              <a:gdLst>
                <a:gd name="connsiteX0" fmla="*/ 99339 w 109449"/>
                <a:gd name="connsiteY0" fmla="*/ 18106 h 125512"/>
                <a:gd name="connsiteX1" fmla="*/ 86863 w 109449"/>
                <a:gd name="connsiteY1" fmla="*/ 31185 h 125512"/>
                <a:gd name="connsiteX2" fmla="*/ 96503 w 109449"/>
                <a:gd name="connsiteY2" fmla="*/ 39813 h 125512"/>
                <a:gd name="connsiteX3" fmla="*/ 109547 w 109449"/>
                <a:gd name="connsiteY3" fmla="*/ 24228 h 125512"/>
                <a:gd name="connsiteX4" fmla="*/ 73536 w 109449"/>
                <a:gd name="connsiteY4" fmla="*/ 16 h 125512"/>
                <a:gd name="connsiteX5" fmla="*/ 23632 w 109449"/>
                <a:gd name="connsiteY5" fmla="*/ 40648 h 125512"/>
                <a:gd name="connsiteX6" fmla="*/ 34123 w 109449"/>
                <a:gd name="connsiteY6" fmla="*/ 61242 h 125512"/>
                <a:gd name="connsiteX7" fmla="*/ 60209 w 109449"/>
                <a:gd name="connsiteY7" fmla="*/ 69869 h 125512"/>
                <a:gd name="connsiteX8" fmla="*/ 86296 w 109449"/>
                <a:gd name="connsiteY8" fmla="*/ 89072 h 125512"/>
                <a:gd name="connsiteX9" fmla="*/ 72969 w 109449"/>
                <a:gd name="connsiteY9" fmla="*/ 110779 h 125512"/>
                <a:gd name="connsiteX10" fmla="*/ 44047 w 109449"/>
                <a:gd name="connsiteY10" fmla="*/ 117736 h 125512"/>
                <a:gd name="connsiteX11" fmla="*/ 10872 w 109449"/>
                <a:gd name="connsiteY11" fmla="*/ 105491 h 125512"/>
                <a:gd name="connsiteX12" fmla="*/ 27318 w 109449"/>
                <a:gd name="connsiteY12" fmla="*/ 90185 h 125512"/>
                <a:gd name="connsiteX13" fmla="*/ 16259 w 109449"/>
                <a:gd name="connsiteY13" fmla="*/ 79888 h 125512"/>
                <a:gd name="connsiteX14" fmla="*/ 97 w 109449"/>
                <a:gd name="connsiteY14" fmla="*/ 98534 h 125512"/>
                <a:gd name="connsiteX15" fmla="*/ 44047 w 109449"/>
                <a:gd name="connsiteY15" fmla="*/ 125529 h 125512"/>
                <a:gd name="connsiteX16" fmla="*/ 103876 w 109449"/>
                <a:gd name="connsiteY16" fmla="*/ 79609 h 125512"/>
                <a:gd name="connsiteX17" fmla="*/ 65597 w 109449"/>
                <a:gd name="connsiteY17" fmla="*/ 47327 h 125512"/>
                <a:gd name="connsiteX18" fmla="*/ 40928 w 109449"/>
                <a:gd name="connsiteY18" fmla="*/ 31185 h 125512"/>
                <a:gd name="connsiteX19" fmla="*/ 73252 w 109449"/>
                <a:gd name="connsiteY19" fmla="*/ 7808 h 125512"/>
                <a:gd name="connsiteX20" fmla="*/ 99339 w 109449"/>
                <a:gd name="connsiteY20" fmla="*/ 18106 h 12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9449" h="125512">
                  <a:moveTo>
                    <a:pt x="99339" y="18106"/>
                  </a:moveTo>
                  <a:cubicBezTo>
                    <a:pt x="92817" y="19219"/>
                    <a:pt x="86863" y="24228"/>
                    <a:pt x="86863" y="31185"/>
                  </a:cubicBezTo>
                  <a:cubicBezTo>
                    <a:pt x="86863" y="36195"/>
                    <a:pt x="90265" y="39813"/>
                    <a:pt x="96503" y="39813"/>
                  </a:cubicBezTo>
                  <a:cubicBezTo>
                    <a:pt x="100757" y="39813"/>
                    <a:pt x="109547" y="36752"/>
                    <a:pt x="109547" y="24228"/>
                  </a:cubicBezTo>
                  <a:cubicBezTo>
                    <a:pt x="109547" y="6973"/>
                    <a:pt x="91116" y="16"/>
                    <a:pt x="73536" y="16"/>
                  </a:cubicBezTo>
                  <a:cubicBezTo>
                    <a:pt x="35541" y="16"/>
                    <a:pt x="23632" y="26454"/>
                    <a:pt x="23632" y="40648"/>
                  </a:cubicBezTo>
                  <a:cubicBezTo>
                    <a:pt x="23632" y="43431"/>
                    <a:pt x="23632" y="53449"/>
                    <a:pt x="34123" y="61242"/>
                  </a:cubicBezTo>
                  <a:cubicBezTo>
                    <a:pt x="40644" y="66251"/>
                    <a:pt x="45465" y="67086"/>
                    <a:pt x="60209" y="69869"/>
                  </a:cubicBezTo>
                  <a:cubicBezTo>
                    <a:pt x="70133" y="71817"/>
                    <a:pt x="86296" y="74600"/>
                    <a:pt x="86296" y="89072"/>
                  </a:cubicBezTo>
                  <a:cubicBezTo>
                    <a:pt x="86296" y="96307"/>
                    <a:pt x="80908" y="105491"/>
                    <a:pt x="72969" y="110779"/>
                  </a:cubicBezTo>
                  <a:cubicBezTo>
                    <a:pt x="62478" y="117458"/>
                    <a:pt x="48584" y="117736"/>
                    <a:pt x="44047" y="117736"/>
                  </a:cubicBezTo>
                  <a:cubicBezTo>
                    <a:pt x="37242" y="117736"/>
                    <a:pt x="17961" y="116623"/>
                    <a:pt x="10872" y="105491"/>
                  </a:cubicBezTo>
                  <a:cubicBezTo>
                    <a:pt x="25333" y="104935"/>
                    <a:pt x="27318" y="93524"/>
                    <a:pt x="27318" y="90185"/>
                  </a:cubicBezTo>
                  <a:cubicBezTo>
                    <a:pt x="27318" y="81836"/>
                    <a:pt x="19662" y="79888"/>
                    <a:pt x="16259" y="79888"/>
                  </a:cubicBezTo>
                  <a:cubicBezTo>
                    <a:pt x="11723" y="79888"/>
                    <a:pt x="97" y="83227"/>
                    <a:pt x="97" y="98534"/>
                  </a:cubicBezTo>
                  <a:cubicBezTo>
                    <a:pt x="97" y="114953"/>
                    <a:pt x="17677" y="125529"/>
                    <a:pt x="44047" y="125529"/>
                  </a:cubicBezTo>
                  <a:cubicBezTo>
                    <a:pt x="93384" y="125529"/>
                    <a:pt x="103876" y="91298"/>
                    <a:pt x="103876" y="79609"/>
                  </a:cubicBezTo>
                  <a:cubicBezTo>
                    <a:pt x="103876" y="54563"/>
                    <a:pt x="76088" y="49275"/>
                    <a:pt x="65597" y="47327"/>
                  </a:cubicBezTo>
                  <a:cubicBezTo>
                    <a:pt x="51986" y="44822"/>
                    <a:pt x="40928" y="42874"/>
                    <a:pt x="40928" y="31185"/>
                  </a:cubicBezTo>
                  <a:cubicBezTo>
                    <a:pt x="40928" y="26176"/>
                    <a:pt x="45748" y="7808"/>
                    <a:pt x="73252" y="7808"/>
                  </a:cubicBezTo>
                  <a:cubicBezTo>
                    <a:pt x="84027" y="7808"/>
                    <a:pt x="95086" y="10870"/>
                    <a:pt x="99339" y="18106"/>
                  </a:cubicBezTo>
                  <a:close/>
                </a:path>
              </a:pathLst>
            </a:custGeom>
            <a:solidFill>
              <a:srgbClr val="000000"/>
            </a:solidFill>
            <a:ln w="35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E104196-EEEE-6E02-9666-C4F34EF69C99}"/>
                </a:ext>
              </a:extLst>
            </p:cNvPr>
            <p:cNvSpPr/>
            <p:nvPr/>
          </p:nvSpPr>
          <p:spPr>
            <a:xfrm>
              <a:off x="3625148" y="2250145"/>
              <a:ext cx="34876" cy="84602"/>
            </a:xfrm>
            <a:custGeom>
              <a:avLst/>
              <a:gdLst>
                <a:gd name="connsiteX0" fmla="*/ 27038 w 34876"/>
                <a:gd name="connsiteY0" fmla="*/ 26733 h 84602"/>
                <a:gd name="connsiteX1" fmla="*/ 5489 w 34876"/>
                <a:gd name="connsiteY1" fmla="*/ 77940 h 84602"/>
                <a:gd name="connsiteX2" fmla="*/ 3788 w 34876"/>
                <a:gd name="connsiteY2" fmla="*/ 80723 h 84602"/>
                <a:gd name="connsiteX3" fmla="*/ 8041 w 34876"/>
                <a:gd name="connsiteY3" fmla="*/ 84619 h 84602"/>
                <a:gd name="connsiteX4" fmla="*/ 34978 w 34876"/>
                <a:gd name="connsiteY4" fmla="*/ 30073 h 84602"/>
                <a:gd name="connsiteX5" fmla="*/ 15697 w 34876"/>
                <a:gd name="connsiteY5" fmla="*/ 16 h 84602"/>
                <a:gd name="connsiteX6" fmla="*/ 101 w 34876"/>
                <a:gd name="connsiteY6" fmla="*/ 15323 h 84602"/>
                <a:gd name="connsiteX7" fmla="*/ 15980 w 34876"/>
                <a:gd name="connsiteY7" fmla="*/ 30907 h 84602"/>
                <a:gd name="connsiteX8" fmla="*/ 27038 w 34876"/>
                <a:gd name="connsiteY8" fmla="*/ 26733 h 8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876" h="84602">
                  <a:moveTo>
                    <a:pt x="27038" y="26733"/>
                  </a:moveTo>
                  <a:cubicBezTo>
                    <a:pt x="27038" y="44822"/>
                    <a:pt x="23069" y="60685"/>
                    <a:pt x="5489" y="77940"/>
                  </a:cubicBezTo>
                  <a:cubicBezTo>
                    <a:pt x="4355" y="78775"/>
                    <a:pt x="3788" y="79331"/>
                    <a:pt x="3788" y="80723"/>
                  </a:cubicBezTo>
                  <a:cubicBezTo>
                    <a:pt x="3788" y="82949"/>
                    <a:pt x="6056" y="84619"/>
                    <a:pt x="8041" y="84619"/>
                  </a:cubicBezTo>
                  <a:cubicBezTo>
                    <a:pt x="11444" y="84619"/>
                    <a:pt x="34978" y="62634"/>
                    <a:pt x="34978" y="30073"/>
                  </a:cubicBezTo>
                  <a:cubicBezTo>
                    <a:pt x="34978" y="12261"/>
                    <a:pt x="28173" y="16"/>
                    <a:pt x="15697" y="16"/>
                  </a:cubicBezTo>
                  <a:cubicBezTo>
                    <a:pt x="5772" y="16"/>
                    <a:pt x="101" y="7809"/>
                    <a:pt x="101" y="15323"/>
                  </a:cubicBezTo>
                  <a:cubicBezTo>
                    <a:pt x="101" y="23115"/>
                    <a:pt x="5489" y="30907"/>
                    <a:pt x="15980" y="30907"/>
                  </a:cubicBezTo>
                  <a:cubicBezTo>
                    <a:pt x="22785" y="30907"/>
                    <a:pt x="27038" y="27011"/>
                    <a:pt x="27038" y="26733"/>
                  </a:cubicBezTo>
                  <a:close/>
                </a:path>
              </a:pathLst>
            </a:custGeom>
            <a:solidFill>
              <a:srgbClr val="000000"/>
            </a:solidFill>
            <a:ln w="35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A06D806-BC7D-F43F-5F9E-118D5B52923F}"/>
                </a:ext>
              </a:extLst>
            </p:cNvPr>
            <p:cNvSpPr/>
            <p:nvPr/>
          </p:nvSpPr>
          <p:spPr>
            <a:xfrm>
              <a:off x="3697233" y="2090958"/>
              <a:ext cx="225420" cy="190078"/>
            </a:xfrm>
            <a:custGeom>
              <a:avLst/>
              <a:gdLst>
                <a:gd name="connsiteX0" fmla="*/ 32996 w 225420"/>
                <a:gd name="connsiteY0" fmla="*/ 168108 h 190078"/>
                <a:gd name="connsiteX1" fmla="*/ 8894 w 225420"/>
                <a:gd name="connsiteY1" fmla="*/ 180910 h 190078"/>
                <a:gd name="connsiteX2" fmla="*/ 104 w 225420"/>
                <a:gd name="connsiteY2" fmla="*/ 186198 h 190078"/>
                <a:gd name="connsiteX3" fmla="*/ 8611 w 225420"/>
                <a:gd name="connsiteY3" fmla="*/ 190094 h 190078"/>
                <a:gd name="connsiteX4" fmla="*/ 106151 w 225420"/>
                <a:gd name="connsiteY4" fmla="*/ 190094 h 190078"/>
                <a:gd name="connsiteX5" fmla="*/ 225525 w 225420"/>
                <a:gd name="connsiteY5" fmla="*/ 71817 h 190078"/>
                <a:gd name="connsiteX6" fmla="*/ 154355 w 225420"/>
                <a:gd name="connsiteY6" fmla="*/ 16 h 190078"/>
                <a:gd name="connsiteX7" fmla="*/ 55113 w 225420"/>
                <a:gd name="connsiteY7" fmla="*/ 16 h 190078"/>
                <a:gd name="connsiteX8" fmla="*/ 46323 w 225420"/>
                <a:gd name="connsiteY8" fmla="*/ 5304 h 190078"/>
                <a:gd name="connsiteX9" fmla="*/ 54546 w 225420"/>
                <a:gd name="connsiteY9" fmla="*/ 9200 h 190078"/>
                <a:gd name="connsiteX10" fmla="*/ 72125 w 225420"/>
                <a:gd name="connsiteY10" fmla="*/ 13653 h 190078"/>
                <a:gd name="connsiteX11" fmla="*/ 70991 w 225420"/>
                <a:gd name="connsiteY11" fmla="*/ 18662 h 190078"/>
                <a:gd name="connsiteX12" fmla="*/ 32996 w 225420"/>
                <a:gd name="connsiteY12" fmla="*/ 168108 h 190078"/>
                <a:gd name="connsiteX13" fmla="*/ 95660 w 225420"/>
                <a:gd name="connsiteY13" fmla="*/ 19497 h 190078"/>
                <a:gd name="connsiteX14" fmla="*/ 110121 w 225420"/>
                <a:gd name="connsiteY14" fmla="*/ 9200 h 190078"/>
                <a:gd name="connsiteX15" fmla="*/ 144430 w 225420"/>
                <a:gd name="connsiteY15" fmla="*/ 9200 h 190078"/>
                <a:gd name="connsiteX16" fmla="*/ 200006 w 225420"/>
                <a:gd name="connsiteY16" fmla="*/ 61798 h 190078"/>
                <a:gd name="connsiteX17" fmla="*/ 171367 w 225420"/>
                <a:gd name="connsiteY17" fmla="*/ 147514 h 190078"/>
                <a:gd name="connsiteX18" fmla="*/ 101048 w 225420"/>
                <a:gd name="connsiteY18" fmla="*/ 180910 h 190078"/>
                <a:gd name="connsiteX19" fmla="*/ 58799 w 225420"/>
                <a:gd name="connsiteY19" fmla="*/ 180910 h 190078"/>
                <a:gd name="connsiteX20" fmla="*/ 55396 w 225420"/>
                <a:gd name="connsiteY20" fmla="*/ 178405 h 190078"/>
                <a:gd name="connsiteX21" fmla="*/ 56530 w 225420"/>
                <a:gd name="connsiteY21" fmla="*/ 172283 h 190078"/>
                <a:gd name="connsiteX22" fmla="*/ 95660 w 225420"/>
                <a:gd name="connsiteY22" fmla="*/ 19497 h 190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5420" h="190078">
                  <a:moveTo>
                    <a:pt x="32996" y="168108"/>
                  </a:moveTo>
                  <a:cubicBezTo>
                    <a:pt x="30444" y="178684"/>
                    <a:pt x="29877" y="180910"/>
                    <a:pt x="8894" y="180910"/>
                  </a:cubicBezTo>
                  <a:cubicBezTo>
                    <a:pt x="3507" y="180910"/>
                    <a:pt x="104" y="180910"/>
                    <a:pt x="104" y="186198"/>
                  </a:cubicBezTo>
                  <a:cubicBezTo>
                    <a:pt x="104" y="190094"/>
                    <a:pt x="3790" y="190094"/>
                    <a:pt x="8611" y="190094"/>
                  </a:cubicBezTo>
                  <a:lnTo>
                    <a:pt x="106151" y="190094"/>
                  </a:lnTo>
                  <a:cubicBezTo>
                    <a:pt x="165980" y="190094"/>
                    <a:pt x="225525" y="133878"/>
                    <a:pt x="225525" y="71817"/>
                  </a:cubicBezTo>
                  <a:cubicBezTo>
                    <a:pt x="225525" y="29237"/>
                    <a:pt x="196603" y="16"/>
                    <a:pt x="154355" y="16"/>
                  </a:cubicBezTo>
                  <a:lnTo>
                    <a:pt x="55113" y="16"/>
                  </a:lnTo>
                  <a:cubicBezTo>
                    <a:pt x="50009" y="16"/>
                    <a:pt x="46323" y="16"/>
                    <a:pt x="46323" y="5304"/>
                  </a:cubicBezTo>
                  <a:cubicBezTo>
                    <a:pt x="46323" y="9200"/>
                    <a:pt x="49725" y="9200"/>
                    <a:pt x="54546" y="9200"/>
                  </a:cubicBezTo>
                  <a:cubicBezTo>
                    <a:pt x="63903" y="9200"/>
                    <a:pt x="72125" y="9200"/>
                    <a:pt x="72125" y="13653"/>
                  </a:cubicBezTo>
                  <a:cubicBezTo>
                    <a:pt x="72125" y="14766"/>
                    <a:pt x="71842" y="15044"/>
                    <a:pt x="70991" y="18662"/>
                  </a:cubicBezTo>
                  <a:lnTo>
                    <a:pt x="32996" y="168108"/>
                  </a:lnTo>
                  <a:close/>
                  <a:moveTo>
                    <a:pt x="95660" y="19497"/>
                  </a:moveTo>
                  <a:cubicBezTo>
                    <a:pt x="98212" y="10035"/>
                    <a:pt x="98496" y="9200"/>
                    <a:pt x="110121" y="9200"/>
                  </a:cubicBezTo>
                  <a:lnTo>
                    <a:pt x="144430" y="9200"/>
                  </a:lnTo>
                  <a:cubicBezTo>
                    <a:pt x="177606" y="9200"/>
                    <a:pt x="200006" y="27846"/>
                    <a:pt x="200006" y="61798"/>
                  </a:cubicBezTo>
                  <a:cubicBezTo>
                    <a:pt x="200006" y="70982"/>
                    <a:pt x="196036" y="116345"/>
                    <a:pt x="171367" y="147514"/>
                  </a:cubicBezTo>
                  <a:cubicBezTo>
                    <a:pt x="158891" y="163099"/>
                    <a:pt x="134506" y="180910"/>
                    <a:pt x="101048" y="180910"/>
                  </a:cubicBezTo>
                  <a:lnTo>
                    <a:pt x="58799" y="180910"/>
                  </a:lnTo>
                  <a:cubicBezTo>
                    <a:pt x="56247" y="180354"/>
                    <a:pt x="55396" y="180354"/>
                    <a:pt x="55396" y="178405"/>
                  </a:cubicBezTo>
                  <a:cubicBezTo>
                    <a:pt x="55396" y="176179"/>
                    <a:pt x="55963" y="173953"/>
                    <a:pt x="56530" y="172283"/>
                  </a:cubicBezTo>
                  <a:lnTo>
                    <a:pt x="95660" y="19497"/>
                  </a:lnTo>
                  <a:close/>
                </a:path>
              </a:pathLst>
            </a:custGeom>
            <a:solidFill>
              <a:srgbClr val="000000"/>
            </a:solidFill>
            <a:ln w="35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EC8A286-B811-DDEC-4C63-A3E4F838A6F0}"/>
                </a:ext>
              </a:extLst>
            </p:cNvPr>
            <p:cNvSpPr/>
            <p:nvPr/>
          </p:nvSpPr>
          <p:spPr>
            <a:xfrm>
              <a:off x="3949624" y="2082331"/>
              <a:ext cx="205288" cy="198705"/>
            </a:xfrm>
            <a:custGeom>
              <a:avLst/>
              <a:gdLst>
                <a:gd name="connsiteX0" fmla="*/ 41227 w 205288"/>
                <a:gd name="connsiteY0" fmla="*/ 165604 h 198705"/>
                <a:gd name="connsiteX1" fmla="*/ 6350 w 205288"/>
                <a:gd name="connsiteY1" fmla="*/ 189537 h 198705"/>
                <a:gd name="connsiteX2" fmla="*/ 112 w 205288"/>
                <a:gd name="connsiteY2" fmla="*/ 194825 h 198705"/>
                <a:gd name="connsiteX3" fmla="*/ 4082 w 205288"/>
                <a:gd name="connsiteY3" fmla="*/ 198721 h 198705"/>
                <a:gd name="connsiteX4" fmla="*/ 28184 w 205288"/>
                <a:gd name="connsiteY4" fmla="*/ 197886 h 198705"/>
                <a:gd name="connsiteX5" fmla="*/ 55404 w 205288"/>
                <a:gd name="connsiteY5" fmla="*/ 198721 h 198705"/>
                <a:gd name="connsiteX6" fmla="*/ 61075 w 205288"/>
                <a:gd name="connsiteY6" fmla="*/ 193433 h 198705"/>
                <a:gd name="connsiteX7" fmla="*/ 55972 w 205288"/>
                <a:gd name="connsiteY7" fmla="*/ 189537 h 198705"/>
                <a:gd name="connsiteX8" fmla="*/ 44062 w 205288"/>
                <a:gd name="connsiteY8" fmla="*/ 180910 h 198705"/>
                <a:gd name="connsiteX9" fmla="*/ 51718 w 205288"/>
                <a:gd name="connsiteY9" fmla="*/ 165047 h 198705"/>
                <a:gd name="connsiteX10" fmla="*/ 70999 w 205288"/>
                <a:gd name="connsiteY10" fmla="*/ 134434 h 198705"/>
                <a:gd name="connsiteX11" fmla="*/ 148692 w 205288"/>
                <a:gd name="connsiteY11" fmla="*/ 134434 h 198705"/>
                <a:gd name="connsiteX12" fmla="*/ 154646 w 205288"/>
                <a:gd name="connsiteY12" fmla="*/ 181467 h 198705"/>
                <a:gd name="connsiteX13" fmla="*/ 136216 w 205288"/>
                <a:gd name="connsiteY13" fmla="*/ 189537 h 198705"/>
                <a:gd name="connsiteX14" fmla="*/ 128276 w 205288"/>
                <a:gd name="connsiteY14" fmla="*/ 194825 h 198705"/>
                <a:gd name="connsiteX15" fmla="*/ 133097 w 205288"/>
                <a:gd name="connsiteY15" fmla="*/ 198721 h 198705"/>
                <a:gd name="connsiteX16" fmla="*/ 149259 w 205288"/>
                <a:gd name="connsiteY16" fmla="*/ 197886 h 198705"/>
                <a:gd name="connsiteX17" fmla="*/ 167122 w 205288"/>
                <a:gd name="connsiteY17" fmla="*/ 197886 h 198705"/>
                <a:gd name="connsiteX18" fmla="*/ 199730 w 205288"/>
                <a:gd name="connsiteY18" fmla="*/ 198721 h 198705"/>
                <a:gd name="connsiteX19" fmla="*/ 205401 w 205288"/>
                <a:gd name="connsiteY19" fmla="*/ 193433 h 198705"/>
                <a:gd name="connsiteX20" fmla="*/ 197178 w 205288"/>
                <a:gd name="connsiteY20" fmla="*/ 189537 h 198705"/>
                <a:gd name="connsiteX21" fmla="*/ 180449 w 205288"/>
                <a:gd name="connsiteY21" fmla="*/ 180075 h 198705"/>
                <a:gd name="connsiteX22" fmla="*/ 158049 w 205288"/>
                <a:gd name="connsiteY22" fmla="*/ 8086 h 198705"/>
                <a:gd name="connsiteX23" fmla="*/ 152094 w 205288"/>
                <a:gd name="connsiteY23" fmla="*/ 16 h 198705"/>
                <a:gd name="connsiteX24" fmla="*/ 143588 w 205288"/>
                <a:gd name="connsiteY24" fmla="*/ 5582 h 198705"/>
                <a:gd name="connsiteX25" fmla="*/ 41227 w 205288"/>
                <a:gd name="connsiteY25" fmla="*/ 165604 h 198705"/>
                <a:gd name="connsiteX26" fmla="*/ 76954 w 205288"/>
                <a:gd name="connsiteY26" fmla="*/ 125250 h 198705"/>
                <a:gd name="connsiteX27" fmla="*/ 135649 w 205288"/>
                <a:gd name="connsiteY27" fmla="*/ 33690 h 198705"/>
                <a:gd name="connsiteX28" fmla="*/ 147557 w 205288"/>
                <a:gd name="connsiteY28" fmla="*/ 125250 h 198705"/>
                <a:gd name="connsiteX29" fmla="*/ 76954 w 205288"/>
                <a:gd name="connsiteY29" fmla="*/ 125250 h 19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5288" h="198705">
                  <a:moveTo>
                    <a:pt x="41227" y="165604"/>
                  </a:moveTo>
                  <a:cubicBezTo>
                    <a:pt x="28184" y="185919"/>
                    <a:pt x="16558" y="188702"/>
                    <a:pt x="6350" y="189537"/>
                  </a:cubicBezTo>
                  <a:cubicBezTo>
                    <a:pt x="3515" y="189816"/>
                    <a:pt x="112" y="190094"/>
                    <a:pt x="112" y="194825"/>
                  </a:cubicBezTo>
                  <a:cubicBezTo>
                    <a:pt x="112" y="195660"/>
                    <a:pt x="680" y="198721"/>
                    <a:pt x="4082" y="198721"/>
                  </a:cubicBezTo>
                  <a:cubicBezTo>
                    <a:pt x="6634" y="198721"/>
                    <a:pt x="8335" y="197886"/>
                    <a:pt x="28184" y="197886"/>
                  </a:cubicBezTo>
                  <a:cubicBezTo>
                    <a:pt x="47465" y="197886"/>
                    <a:pt x="53987" y="198721"/>
                    <a:pt x="55404" y="198721"/>
                  </a:cubicBezTo>
                  <a:cubicBezTo>
                    <a:pt x="56822" y="198721"/>
                    <a:pt x="61075" y="198721"/>
                    <a:pt x="61075" y="193433"/>
                  </a:cubicBezTo>
                  <a:cubicBezTo>
                    <a:pt x="61075" y="189816"/>
                    <a:pt x="57389" y="189537"/>
                    <a:pt x="55972" y="189537"/>
                  </a:cubicBezTo>
                  <a:cubicBezTo>
                    <a:pt x="50017" y="189259"/>
                    <a:pt x="44062" y="187033"/>
                    <a:pt x="44062" y="180910"/>
                  </a:cubicBezTo>
                  <a:cubicBezTo>
                    <a:pt x="44062" y="176736"/>
                    <a:pt x="46331" y="173118"/>
                    <a:pt x="51718" y="165047"/>
                  </a:cubicBezTo>
                  <a:lnTo>
                    <a:pt x="70999" y="134434"/>
                  </a:lnTo>
                  <a:lnTo>
                    <a:pt x="148692" y="134434"/>
                  </a:lnTo>
                  <a:lnTo>
                    <a:pt x="154646" y="181467"/>
                  </a:lnTo>
                  <a:cubicBezTo>
                    <a:pt x="154646" y="185363"/>
                    <a:pt x="149542" y="189537"/>
                    <a:pt x="136216" y="189537"/>
                  </a:cubicBezTo>
                  <a:cubicBezTo>
                    <a:pt x="131962" y="189537"/>
                    <a:pt x="128276" y="189537"/>
                    <a:pt x="128276" y="194825"/>
                  </a:cubicBezTo>
                  <a:cubicBezTo>
                    <a:pt x="128276" y="195103"/>
                    <a:pt x="128560" y="198721"/>
                    <a:pt x="133097" y="198721"/>
                  </a:cubicBezTo>
                  <a:cubicBezTo>
                    <a:pt x="135932" y="198721"/>
                    <a:pt x="146707" y="198165"/>
                    <a:pt x="149259" y="197886"/>
                  </a:cubicBezTo>
                  <a:lnTo>
                    <a:pt x="167122" y="197886"/>
                  </a:lnTo>
                  <a:cubicBezTo>
                    <a:pt x="192642" y="197886"/>
                    <a:pt x="197462" y="198721"/>
                    <a:pt x="199730" y="198721"/>
                  </a:cubicBezTo>
                  <a:cubicBezTo>
                    <a:pt x="200864" y="198721"/>
                    <a:pt x="205401" y="198721"/>
                    <a:pt x="205401" y="193433"/>
                  </a:cubicBezTo>
                  <a:cubicBezTo>
                    <a:pt x="205401" y="189537"/>
                    <a:pt x="201715" y="189537"/>
                    <a:pt x="197178" y="189537"/>
                  </a:cubicBezTo>
                  <a:cubicBezTo>
                    <a:pt x="181583" y="189537"/>
                    <a:pt x="181300" y="187033"/>
                    <a:pt x="180449" y="180075"/>
                  </a:cubicBezTo>
                  <a:lnTo>
                    <a:pt x="158049" y="8086"/>
                  </a:lnTo>
                  <a:cubicBezTo>
                    <a:pt x="157198" y="1964"/>
                    <a:pt x="156915" y="16"/>
                    <a:pt x="152094" y="16"/>
                  </a:cubicBezTo>
                  <a:cubicBezTo>
                    <a:pt x="146990" y="16"/>
                    <a:pt x="145289" y="2799"/>
                    <a:pt x="143588" y="5582"/>
                  </a:cubicBezTo>
                  <a:lnTo>
                    <a:pt x="41227" y="165604"/>
                  </a:lnTo>
                  <a:close/>
                  <a:moveTo>
                    <a:pt x="76954" y="125250"/>
                  </a:moveTo>
                  <a:lnTo>
                    <a:pt x="135649" y="33690"/>
                  </a:lnTo>
                  <a:lnTo>
                    <a:pt x="147557" y="125250"/>
                  </a:lnTo>
                  <a:lnTo>
                    <a:pt x="76954" y="125250"/>
                  </a:lnTo>
                  <a:close/>
                </a:path>
              </a:pathLst>
            </a:custGeom>
            <a:solidFill>
              <a:srgbClr val="000000"/>
            </a:solidFill>
            <a:ln w="35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BEB2043-3963-5C30-AA22-D78526B319A3}"/>
                </a:ext>
              </a:extLst>
            </p:cNvPr>
            <p:cNvSpPr/>
            <p:nvPr/>
          </p:nvSpPr>
          <p:spPr>
            <a:xfrm>
              <a:off x="3151412" y="2399180"/>
              <a:ext cx="92153" cy="176719"/>
            </a:xfrm>
            <a:custGeom>
              <a:avLst/>
              <a:gdLst>
                <a:gd name="connsiteX0" fmla="*/ 55662 w 92153"/>
                <a:gd name="connsiteY0" fmla="*/ 63199 h 176719"/>
                <a:gd name="connsiteX1" fmla="*/ 83450 w 92153"/>
                <a:gd name="connsiteY1" fmla="*/ 63199 h 176719"/>
                <a:gd name="connsiteX2" fmla="*/ 92240 w 92153"/>
                <a:gd name="connsiteY2" fmla="*/ 57911 h 176719"/>
                <a:gd name="connsiteX3" fmla="*/ 83734 w 92153"/>
                <a:gd name="connsiteY3" fmla="*/ 54015 h 176719"/>
                <a:gd name="connsiteX4" fmla="*/ 57931 w 92153"/>
                <a:gd name="connsiteY4" fmla="*/ 54015 h 176719"/>
                <a:gd name="connsiteX5" fmla="*/ 68139 w 92153"/>
                <a:gd name="connsiteY5" fmla="*/ 14497 h 176719"/>
                <a:gd name="connsiteX6" fmla="*/ 69273 w 92153"/>
                <a:gd name="connsiteY6" fmla="*/ 8653 h 176719"/>
                <a:gd name="connsiteX7" fmla="*/ 59916 w 92153"/>
                <a:gd name="connsiteY7" fmla="*/ 25 h 176719"/>
                <a:gd name="connsiteX8" fmla="*/ 45171 w 92153"/>
                <a:gd name="connsiteY8" fmla="*/ 20063 h 176719"/>
                <a:gd name="connsiteX9" fmla="*/ 36381 w 92153"/>
                <a:gd name="connsiteY9" fmla="*/ 54015 h 176719"/>
                <a:gd name="connsiteX10" fmla="*/ 9160 w 92153"/>
                <a:gd name="connsiteY10" fmla="*/ 54015 h 176719"/>
                <a:gd name="connsiteX11" fmla="*/ 87 w 92153"/>
                <a:gd name="connsiteY11" fmla="*/ 59303 h 176719"/>
                <a:gd name="connsiteX12" fmla="*/ 8593 w 92153"/>
                <a:gd name="connsiteY12" fmla="*/ 63199 h 176719"/>
                <a:gd name="connsiteX13" fmla="*/ 34113 w 92153"/>
                <a:gd name="connsiteY13" fmla="*/ 63199 h 176719"/>
                <a:gd name="connsiteX14" fmla="*/ 17100 w 92153"/>
                <a:gd name="connsiteY14" fmla="*/ 129991 h 176719"/>
                <a:gd name="connsiteX15" fmla="*/ 12847 w 92153"/>
                <a:gd name="connsiteY15" fmla="*/ 150585 h 176719"/>
                <a:gd name="connsiteX16" fmla="*/ 41769 w 92153"/>
                <a:gd name="connsiteY16" fmla="*/ 176745 h 176719"/>
                <a:gd name="connsiteX17" fmla="*/ 89405 w 92153"/>
                <a:gd name="connsiteY17" fmla="*/ 134165 h 176719"/>
                <a:gd name="connsiteX18" fmla="*/ 85152 w 92153"/>
                <a:gd name="connsiteY18" fmla="*/ 130547 h 176719"/>
                <a:gd name="connsiteX19" fmla="*/ 79764 w 92153"/>
                <a:gd name="connsiteY19" fmla="*/ 135835 h 176719"/>
                <a:gd name="connsiteX20" fmla="*/ 42619 w 92153"/>
                <a:gd name="connsiteY20" fmla="*/ 168953 h 176719"/>
                <a:gd name="connsiteX21" fmla="*/ 33262 w 92153"/>
                <a:gd name="connsiteY21" fmla="*/ 155873 h 176719"/>
                <a:gd name="connsiteX22" fmla="*/ 34964 w 92153"/>
                <a:gd name="connsiteY22" fmla="*/ 143906 h 176719"/>
                <a:gd name="connsiteX23" fmla="*/ 55662 w 92153"/>
                <a:gd name="connsiteY23" fmla="*/ 63199 h 1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2153" h="176719">
                  <a:moveTo>
                    <a:pt x="55662" y="63199"/>
                  </a:moveTo>
                  <a:lnTo>
                    <a:pt x="83450" y="63199"/>
                  </a:lnTo>
                  <a:cubicBezTo>
                    <a:pt x="88838" y="63199"/>
                    <a:pt x="92240" y="63199"/>
                    <a:pt x="92240" y="57911"/>
                  </a:cubicBezTo>
                  <a:cubicBezTo>
                    <a:pt x="92240" y="54015"/>
                    <a:pt x="88554" y="54015"/>
                    <a:pt x="83734" y="54015"/>
                  </a:cubicBezTo>
                  <a:lnTo>
                    <a:pt x="57931" y="54015"/>
                  </a:lnTo>
                  <a:lnTo>
                    <a:pt x="68139" y="14497"/>
                  </a:lnTo>
                  <a:cubicBezTo>
                    <a:pt x="69273" y="10322"/>
                    <a:pt x="69273" y="8931"/>
                    <a:pt x="69273" y="8653"/>
                  </a:cubicBezTo>
                  <a:cubicBezTo>
                    <a:pt x="69273" y="2808"/>
                    <a:pt x="64736" y="25"/>
                    <a:pt x="59916" y="25"/>
                  </a:cubicBezTo>
                  <a:cubicBezTo>
                    <a:pt x="50275" y="25"/>
                    <a:pt x="48290" y="7539"/>
                    <a:pt x="45171" y="20063"/>
                  </a:cubicBezTo>
                  <a:lnTo>
                    <a:pt x="36381" y="54015"/>
                  </a:lnTo>
                  <a:lnTo>
                    <a:pt x="9160" y="54015"/>
                  </a:lnTo>
                  <a:cubicBezTo>
                    <a:pt x="3773" y="54015"/>
                    <a:pt x="87" y="54015"/>
                    <a:pt x="87" y="59303"/>
                  </a:cubicBezTo>
                  <a:cubicBezTo>
                    <a:pt x="87" y="63199"/>
                    <a:pt x="3773" y="63199"/>
                    <a:pt x="8593" y="63199"/>
                  </a:cubicBezTo>
                  <a:lnTo>
                    <a:pt x="34113" y="63199"/>
                  </a:lnTo>
                  <a:lnTo>
                    <a:pt x="17100" y="129991"/>
                  </a:lnTo>
                  <a:cubicBezTo>
                    <a:pt x="15399" y="136949"/>
                    <a:pt x="12847" y="146689"/>
                    <a:pt x="12847" y="150585"/>
                  </a:cubicBezTo>
                  <a:cubicBezTo>
                    <a:pt x="12847" y="167283"/>
                    <a:pt x="26740" y="176745"/>
                    <a:pt x="41769" y="176745"/>
                  </a:cubicBezTo>
                  <a:cubicBezTo>
                    <a:pt x="72108" y="176745"/>
                    <a:pt x="89405" y="137505"/>
                    <a:pt x="89405" y="134165"/>
                  </a:cubicBezTo>
                  <a:cubicBezTo>
                    <a:pt x="89405" y="131104"/>
                    <a:pt x="86853" y="130547"/>
                    <a:pt x="85152" y="130547"/>
                  </a:cubicBezTo>
                  <a:cubicBezTo>
                    <a:pt x="82032" y="130547"/>
                    <a:pt x="81749" y="131661"/>
                    <a:pt x="79764" y="135835"/>
                  </a:cubicBezTo>
                  <a:cubicBezTo>
                    <a:pt x="74093" y="149193"/>
                    <a:pt x="59916" y="168953"/>
                    <a:pt x="42619" y="168953"/>
                  </a:cubicBezTo>
                  <a:cubicBezTo>
                    <a:pt x="36665" y="168953"/>
                    <a:pt x="33262" y="165056"/>
                    <a:pt x="33262" y="155873"/>
                  </a:cubicBezTo>
                  <a:cubicBezTo>
                    <a:pt x="33262" y="150585"/>
                    <a:pt x="34113" y="147524"/>
                    <a:pt x="34964" y="143906"/>
                  </a:cubicBezTo>
                  <a:lnTo>
                    <a:pt x="55662" y="63199"/>
                  </a:lnTo>
                  <a:close/>
                </a:path>
              </a:pathLst>
            </a:custGeom>
            <a:solidFill>
              <a:srgbClr val="000000"/>
            </a:solidFill>
            <a:ln w="35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F920A5A-5FA7-9A8F-FD4E-6DAED4F28A3F}"/>
                </a:ext>
              </a:extLst>
            </p:cNvPr>
            <p:cNvSpPr/>
            <p:nvPr/>
          </p:nvSpPr>
          <p:spPr>
            <a:xfrm>
              <a:off x="4311489" y="2366229"/>
              <a:ext cx="259871" cy="16698"/>
            </a:xfrm>
            <a:custGeom>
              <a:avLst/>
              <a:gdLst>
                <a:gd name="connsiteX0" fmla="*/ 245109 w 259871"/>
                <a:gd name="connsiteY0" fmla="*/ 16720 h 16698"/>
                <a:gd name="connsiteX1" fmla="*/ 259995 w 259871"/>
                <a:gd name="connsiteY1" fmla="*/ 8371 h 16698"/>
                <a:gd name="connsiteX2" fmla="*/ 245109 w 259871"/>
                <a:gd name="connsiteY2" fmla="*/ 22 h 16698"/>
                <a:gd name="connsiteX3" fmla="*/ 15010 w 259871"/>
                <a:gd name="connsiteY3" fmla="*/ 22 h 16698"/>
                <a:gd name="connsiteX4" fmla="*/ 123 w 259871"/>
                <a:gd name="connsiteY4" fmla="*/ 8371 h 16698"/>
                <a:gd name="connsiteX5" fmla="*/ 15010 w 259871"/>
                <a:gd name="connsiteY5" fmla="*/ 16720 h 16698"/>
                <a:gd name="connsiteX6" fmla="*/ 245109 w 259871"/>
                <a:gd name="connsiteY6" fmla="*/ 16720 h 16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871" h="16698">
                  <a:moveTo>
                    <a:pt x="245109" y="16720"/>
                  </a:moveTo>
                  <a:cubicBezTo>
                    <a:pt x="252339" y="16720"/>
                    <a:pt x="259995" y="16720"/>
                    <a:pt x="259995" y="8371"/>
                  </a:cubicBezTo>
                  <a:cubicBezTo>
                    <a:pt x="259995" y="22"/>
                    <a:pt x="252339" y="22"/>
                    <a:pt x="245109" y="22"/>
                  </a:cubicBezTo>
                  <a:lnTo>
                    <a:pt x="15010" y="22"/>
                  </a:lnTo>
                  <a:cubicBezTo>
                    <a:pt x="7779" y="22"/>
                    <a:pt x="123" y="22"/>
                    <a:pt x="123" y="8371"/>
                  </a:cubicBezTo>
                  <a:cubicBezTo>
                    <a:pt x="123" y="16720"/>
                    <a:pt x="7779" y="16720"/>
                    <a:pt x="15010" y="16720"/>
                  </a:cubicBezTo>
                  <a:lnTo>
                    <a:pt x="245109" y="16720"/>
                  </a:lnTo>
                  <a:close/>
                </a:path>
              </a:pathLst>
            </a:custGeom>
            <a:solidFill>
              <a:srgbClr val="000000"/>
            </a:solidFill>
            <a:ln w="35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1C6E451-6415-86B3-799A-5BE6B7CCFD91}"/>
                </a:ext>
              </a:extLst>
            </p:cNvPr>
            <p:cNvSpPr/>
            <p:nvPr/>
          </p:nvSpPr>
          <p:spPr>
            <a:xfrm>
              <a:off x="4721494" y="2193823"/>
              <a:ext cx="294748" cy="285116"/>
            </a:xfrm>
            <a:custGeom>
              <a:avLst/>
              <a:gdLst>
                <a:gd name="connsiteX0" fmla="*/ 106042 w 294748"/>
                <a:gd name="connsiteY0" fmla="*/ 152391 h 285116"/>
                <a:gd name="connsiteX1" fmla="*/ 177496 w 294748"/>
                <a:gd name="connsiteY1" fmla="*/ 152391 h 285116"/>
                <a:gd name="connsiteX2" fmla="*/ 294885 w 294748"/>
                <a:gd name="connsiteY2" fmla="*/ 62222 h 285116"/>
                <a:gd name="connsiteX3" fmla="*/ 213223 w 294748"/>
                <a:gd name="connsiteY3" fmla="*/ 22 h 285116"/>
                <a:gd name="connsiteX4" fmla="*/ 81799 w 294748"/>
                <a:gd name="connsiteY4" fmla="*/ 22 h 285116"/>
                <a:gd name="connsiteX5" fmla="*/ 69890 w 294748"/>
                <a:gd name="connsiteY5" fmla="*/ 7954 h 285116"/>
                <a:gd name="connsiteX6" fmla="*/ 80097 w 294748"/>
                <a:gd name="connsiteY6" fmla="*/ 12128 h 285116"/>
                <a:gd name="connsiteX7" fmla="*/ 106042 w 294748"/>
                <a:gd name="connsiteY7" fmla="*/ 20060 h 285116"/>
                <a:gd name="connsiteX8" fmla="*/ 104341 w 294748"/>
                <a:gd name="connsiteY8" fmla="*/ 29661 h 285116"/>
                <a:gd name="connsiteX9" fmla="*/ 46922 w 294748"/>
                <a:gd name="connsiteY9" fmla="*/ 254248 h 285116"/>
                <a:gd name="connsiteX10" fmla="*/ 12471 w 294748"/>
                <a:gd name="connsiteY10" fmla="*/ 273033 h 285116"/>
                <a:gd name="connsiteX11" fmla="*/ 137 w 294748"/>
                <a:gd name="connsiteY11" fmla="*/ 280547 h 285116"/>
                <a:gd name="connsiteX12" fmla="*/ 6517 w 294748"/>
                <a:gd name="connsiteY12" fmla="*/ 285139 h 285116"/>
                <a:gd name="connsiteX13" fmla="*/ 31185 w 294748"/>
                <a:gd name="connsiteY13" fmla="*/ 284304 h 285116"/>
                <a:gd name="connsiteX14" fmla="*/ 80948 w 294748"/>
                <a:gd name="connsiteY14" fmla="*/ 284304 h 285116"/>
                <a:gd name="connsiteX15" fmla="*/ 106042 w 294748"/>
                <a:gd name="connsiteY15" fmla="*/ 285139 h 285116"/>
                <a:gd name="connsiteX16" fmla="*/ 114123 w 294748"/>
                <a:gd name="connsiteY16" fmla="*/ 277208 h 285116"/>
                <a:gd name="connsiteX17" fmla="*/ 103915 w 294748"/>
                <a:gd name="connsiteY17" fmla="*/ 273033 h 285116"/>
                <a:gd name="connsiteX18" fmla="*/ 77971 w 294748"/>
                <a:gd name="connsiteY18" fmla="*/ 265937 h 285116"/>
                <a:gd name="connsiteX19" fmla="*/ 78821 w 294748"/>
                <a:gd name="connsiteY19" fmla="*/ 258840 h 285116"/>
                <a:gd name="connsiteX20" fmla="*/ 106042 w 294748"/>
                <a:gd name="connsiteY20" fmla="*/ 152391 h 285116"/>
                <a:gd name="connsiteX21" fmla="*/ 136665 w 294748"/>
                <a:gd name="connsiteY21" fmla="*/ 28409 h 285116"/>
                <a:gd name="connsiteX22" fmla="*/ 158782 w 294748"/>
                <a:gd name="connsiteY22" fmla="*/ 12128 h 285116"/>
                <a:gd name="connsiteX23" fmla="*/ 200889 w 294748"/>
                <a:gd name="connsiteY23" fmla="*/ 12128 h 285116"/>
                <a:gd name="connsiteX24" fmla="*/ 259158 w 294748"/>
                <a:gd name="connsiteY24" fmla="*/ 53455 h 285116"/>
                <a:gd name="connsiteX25" fmla="*/ 234064 w 294748"/>
                <a:gd name="connsiteY25" fmla="*/ 118995 h 285116"/>
                <a:gd name="connsiteX26" fmla="*/ 167714 w 294748"/>
                <a:gd name="connsiteY26" fmla="*/ 142372 h 285116"/>
                <a:gd name="connsiteX27" fmla="*/ 107743 w 294748"/>
                <a:gd name="connsiteY27" fmla="*/ 142372 h 285116"/>
                <a:gd name="connsiteX28" fmla="*/ 136665 w 294748"/>
                <a:gd name="connsiteY28" fmla="*/ 28409 h 285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4748" h="285116">
                  <a:moveTo>
                    <a:pt x="106042" y="152391"/>
                  </a:moveTo>
                  <a:lnTo>
                    <a:pt x="177496" y="152391"/>
                  </a:lnTo>
                  <a:cubicBezTo>
                    <a:pt x="236191" y="152391"/>
                    <a:pt x="294885" y="109811"/>
                    <a:pt x="294885" y="62222"/>
                  </a:cubicBezTo>
                  <a:cubicBezTo>
                    <a:pt x="294885" y="29661"/>
                    <a:pt x="266814" y="22"/>
                    <a:pt x="213223" y="22"/>
                  </a:cubicBezTo>
                  <a:lnTo>
                    <a:pt x="81799" y="22"/>
                  </a:lnTo>
                  <a:cubicBezTo>
                    <a:pt x="73718" y="22"/>
                    <a:pt x="69890" y="22"/>
                    <a:pt x="69890" y="7954"/>
                  </a:cubicBezTo>
                  <a:cubicBezTo>
                    <a:pt x="69890" y="12128"/>
                    <a:pt x="73718" y="12128"/>
                    <a:pt x="80097" y="12128"/>
                  </a:cubicBezTo>
                  <a:cubicBezTo>
                    <a:pt x="106042" y="12128"/>
                    <a:pt x="106042" y="15468"/>
                    <a:pt x="106042" y="20060"/>
                  </a:cubicBezTo>
                  <a:cubicBezTo>
                    <a:pt x="106042" y="20895"/>
                    <a:pt x="106042" y="23399"/>
                    <a:pt x="104341" y="29661"/>
                  </a:cubicBezTo>
                  <a:lnTo>
                    <a:pt x="46922" y="254248"/>
                  </a:lnTo>
                  <a:cubicBezTo>
                    <a:pt x="43094" y="268859"/>
                    <a:pt x="42244" y="273033"/>
                    <a:pt x="12471" y="273033"/>
                  </a:cubicBezTo>
                  <a:cubicBezTo>
                    <a:pt x="4390" y="273033"/>
                    <a:pt x="137" y="273033"/>
                    <a:pt x="137" y="280547"/>
                  </a:cubicBezTo>
                  <a:cubicBezTo>
                    <a:pt x="137" y="285139"/>
                    <a:pt x="3965" y="285139"/>
                    <a:pt x="6517" y="285139"/>
                  </a:cubicBezTo>
                  <a:cubicBezTo>
                    <a:pt x="14598" y="285139"/>
                    <a:pt x="23104" y="284304"/>
                    <a:pt x="31185" y="284304"/>
                  </a:cubicBezTo>
                  <a:lnTo>
                    <a:pt x="80948" y="284304"/>
                  </a:lnTo>
                  <a:cubicBezTo>
                    <a:pt x="89029" y="284304"/>
                    <a:pt x="97961" y="285139"/>
                    <a:pt x="106042" y="285139"/>
                  </a:cubicBezTo>
                  <a:cubicBezTo>
                    <a:pt x="109445" y="285139"/>
                    <a:pt x="114123" y="285139"/>
                    <a:pt x="114123" y="277208"/>
                  </a:cubicBezTo>
                  <a:cubicBezTo>
                    <a:pt x="114123" y="273033"/>
                    <a:pt x="110295" y="273033"/>
                    <a:pt x="103915" y="273033"/>
                  </a:cubicBezTo>
                  <a:cubicBezTo>
                    <a:pt x="78396" y="273033"/>
                    <a:pt x="77971" y="270111"/>
                    <a:pt x="77971" y="265937"/>
                  </a:cubicBezTo>
                  <a:cubicBezTo>
                    <a:pt x="77971" y="263849"/>
                    <a:pt x="78396" y="260927"/>
                    <a:pt x="78821" y="258840"/>
                  </a:cubicBezTo>
                  <a:lnTo>
                    <a:pt x="106042" y="152391"/>
                  </a:lnTo>
                  <a:close/>
                  <a:moveTo>
                    <a:pt x="136665" y="28409"/>
                  </a:moveTo>
                  <a:cubicBezTo>
                    <a:pt x="140493" y="12963"/>
                    <a:pt x="142195" y="12128"/>
                    <a:pt x="158782" y="12128"/>
                  </a:cubicBezTo>
                  <a:lnTo>
                    <a:pt x="200889" y="12128"/>
                  </a:lnTo>
                  <a:cubicBezTo>
                    <a:pt x="232788" y="12128"/>
                    <a:pt x="259158" y="22147"/>
                    <a:pt x="259158" y="53455"/>
                  </a:cubicBezTo>
                  <a:cubicBezTo>
                    <a:pt x="259158" y="64309"/>
                    <a:pt x="253629" y="99792"/>
                    <a:pt x="234064" y="118995"/>
                  </a:cubicBezTo>
                  <a:cubicBezTo>
                    <a:pt x="226834" y="126509"/>
                    <a:pt x="206418" y="142372"/>
                    <a:pt x="167714" y="142372"/>
                  </a:cubicBezTo>
                  <a:lnTo>
                    <a:pt x="107743" y="142372"/>
                  </a:lnTo>
                  <a:lnTo>
                    <a:pt x="136665" y="28409"/>
                  </a:lnTo>
                  <a:close/>
                </a:path>
              </a:pathLst>
            </a:custGeom>
            <a:solidFill>
              <a:srgbClr val="000000"/>
            </a:solidFill>
            <a:ln w="35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77714BE-21FE-C9F5-2160-BAC986631588}"/>
                </a:ext>
              </a:extLst>
            </p:cNvPr>
            <p:cNvSpPr/>
            <p:nvPr/>
          </p:nvSpPr>
          <p:spPr>
            <a:xfrm>
              <a:off x="5040251" y="2158307"/>
              <a:ext cx="118239" cy="125512"/>
            </a:xfrm>
            <a:custGeom>
              <a:avLst/>
              <a:gdLst>
                <a:gd name="connsiteX0" fmla="*/ 103642 w 118239"/>
                <a:gd name="connsiteY0" fmla="*/ 16158 h 125512"/>
                <a:gd name="connsiteX1" fmla="*/ 88330 w 118239"/>
                <a:gd name="connsiteY1" fmla="*/ 31742 h 125512"/>
                <a:gd name="connsiteX2" fmla="*/ 99389 w 118239"/>
                <a:gd name="connsiteY2" fmla="*/ 42039 h 125512"/>
                <a:gd name="connsiteX3" fmla="*/ 115267 w 118239"/>
                <a:gd name="connsiteY3" fmla="*/ 23950 h 125512"/>
                <a:gd name="connsiteX4" fmla="*/ 79540 w 118239"/>
                <a:gd name="connsiteY4" fmla="*/ 16 h 125512"/>
                <a:gd name="connsiteX5" fmla="*/ 147 w 118239"/>
                <a:gd name="connsiteY5" fmla="*/ 77383 h 125512"/>
                <a:gd name="connsiteX6" fmla="*/ 50052 w 118239"/>
                <a:gd name="connsiteY6" fmla="*/ 125529 h 125512"/>
                <a:gd name="connsiteX7" fmla="*/ 118386 w 118239"/>
                <a:gd name="connsiteY7" fmla="*/ 93803 h 125512"/>
                <a:gd name="connsiteX8" fmla="*/ 113850 w 118239"/>
                <a:gd name="connsiteY8" fmla="*/ 89350 h 125512"/>
                <a:gd name="connsiteX9" fmla="*/ 109880 w 118239"/>
                <a:gd name="connsiteY9" fmla="*/ 91855 h 125512"/>
                <a:gd name="connsiteX10" fmla="*/ 50618 w 118239"/>
                <a:gd name="connsiteY10" fmla="*/ 117736 h 125512"/>
                <a:gd name="connsiteX11" fmla="*/ 23114 w 118239"/>
                <a:gd name="connsiteY11" fmla="*/ 87402 h 125512"/>
                <a:gd name="connsiteX12" fmla="*/ 42112 w 118239"/>
                <a:gd name="connsiteY12" fmla="*/ 28402 h 125512"/>
                <a:gd name="connsiteX13" fmla="*/ 79824 w 118239"/>
                <a:gd name="connsiteY13" fmla="*/ 7808 h 125512"/>
                <a:gd name="connsiteX14" fmla="*/ 103642 w 118239"/>
                <a:gd name="connsiteY14" fmla="*/ 16158 h 12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239" h="125512">
                  <a:moveTo>
                    <a:pt x="103642" y="16158"/>
                  </a:moveTo>
                  <a:cubicBezTo>
                    <a:pt x="92016" y="17549"/>
                    <a:pt x="88330" y="26176"/>
                    <a:pt x="88330" y="31742"/>
                  </a:cubicBezTo>
                  <a:cubicBezTo>
                    <a:pt x="88330" y="39813"/>
                    <a:pt x="95702" y="42039"/>
                    <a:pt x="99389" y="42039"/>
                  </a:cubicBezTo>
                  <a:cubicBezTo>
                    <a:pt x="100806" y="42039"/>
                    <a:pt x="115267" y="40926"/>
                    <a:pt x="115267" y="23950"/>
                  </a:cubicBezTo>
                  <a:cubicBezTo>
                    <a:pt x="115267" y="6973"/>
                    <a:pt x="96553" y="16"/>
                    <a:pt x="79540" y="16"/>
                  </a:cubicBezTo>
                  <a:cubicBezTo>
                    <a:pt x="39276" y="16"/>
                    <a:pt x="147" y="38421"/>
                    <a:pt x="147" y="77383"/>
                  </a:cubicBezTo>
                  <a:cubicBezTo>
                    <a:pt x="147" y="103821"/>
                    <a:pt x="18577" y="125529"/>
                    <a:pt x="50052" y="125529"/>
                  </a:cubicBezTo>
                  <a:cubicBezTo>
                    <a:pt x="94852" y="125529"/>
                    <a:pt x="118386" y="97421"/>
                    <a:pt x="118386" y="93803"/>
                  </a:cubicBezTo>
                  <a:cubicBezTo>
                    <a:pt x="118386" y="91298"/>
                    <a:pt x="115551" y="89350"/>
                    <a:pt x="113850" y="89350"/>
                  </a:cubicBezTo>
                  <a:cubicBezTo>
                    <a:pt x="112148" y="89350"/>
                    <a:pt x="111298" y="90185"/>
                    <a:pt x="109880" y="91855"/>
                  </a:cubicBezTo>
                  <a:cubicBezTo>
                    <a:pt x="87480" y="117736"/>
                    <a:pt x="55722" y="117736"/>
                    <a:pt x="50618" y="117736"/>
                  </a:cubicBezTo>
                  <a:cubicBezTo>
                    <a:pt x="35307" y="117736"/>
                    <a:pt x="23114" y="108553"/>
                    <a:pt x="23114" y="87402"/>
                  </a:cubicBezTo>
                  <a:cubicBezTo>
                    <a:pt x="23114" y="75157"/>
                    <a:pt x="28785" y="45657"/>
                    <a:pt x="42112" y="28402"/>
                  </a:cubicBezTo>
                  <a:cubicBezTo>
                    <a:pt x="54588" y="12818"/>
                    <a:pt x="68765" y="7808"/>
                    <a:pt x="79824" y="7808"/>
                  </a:cubicBezTo>
                  <a:cubicBezTo>
                    <a:pt x="83227" y="7808"/>
                    <a:pt x="96270" y="8087"/>
                    <a:pt x="103642" y="16158"/>
                  </a:cubicBezTo>
                  <a:close/>
                </a:path>
              </a:pathLst>
            </a:custGeom>
            <a:solidFill>
              <a:srgbClr val="000000"/>
            </a:solidFill>
            <a:ln w="35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8E2CA22-CCC4-617F-6FEC-0D2C2C608D0F}"/>
                </a:ext>
              </a:extLst>
            </p:cNvPr>
            <p:cNvSpPr/>
            <p:nvPr/>
          </p:nvSpPr>
          <p:spPr>
            <a:xfrm>
              <a:off x="5174431" y="2087897"/>
              <a:ext cx="148295" cy="195922"/>
            </a:xfrm>
            <a:custGeom>
              <a:avLst/>
              <a:gdLst>
                <a:gd name="connsiteX0" fmla="*/ 66785 w 148295"/>
                <a:gd name="connsiteY0" fmla="*/ 8365 h 195922"/>
                <a:gd name="connsiteX1" fmla="*/ 67919 w 148295"/>
                <a:gd name="connsiteY1" fmla="*/ 3912 h 195922"/>
                <a:gd name="connsiteX2" fmla="*/ 63382 w 148295"/>
                <a:gd name="connsiteY2" fmla="*/ 16 h 195922"/>
                <a:gd name="connsiteX3" fmla="*/ 46936 w 148295"/>
                <a:gd name="connsiteY3" fmla="*/ 1407 h 195922"/>
                <a:gd name="connsiteX4" fmla="*/ 31058 w 148295"/>
                <a:gd name="connsiteY4" fmla="*/ 2521 h 195922"/>
                <a:gd name="connsiteX5" fmla="*/ 21984 w 148295"/>
                <a:gd name="connsiteY5" fmla="*/ 8365 h 195922"/>
                <a:gd name="connsiteX6" fmla="*/ 29357 w 148295"/>
                <a:gd name="connsiteY6" fmla="*/ 12261 h 195922"/>
                <a:gd name="connsiteX7" fmla="*/ 42967 w 148295"/>
                <a:gd name="connsiteY7" fmla="*/ 16436 h 195922"/>
                <a:gd name="connsiteX8" fmla="*/ 41549 w 148295"/>
                <a:gd name="connsiteY8" fmla="*/ 22836 h 195922"/>
                <a:gd name="connsiteX9" fmla="*/ 1285 w 148295"/>
                <a:gd name="connsiteY9" fmla="*/ 181188 h 195922"/>
                <a:gd name="connsiteX10" fmla="*/ 151 w 148295"/>
                <a:gd name="connsiteY10" fmla="*/ 187311 h 195922"/>
                <a:gd name="connsiteX11" fmla="*/ 9508 w 148295"/>
                <a:gd name="connsiteY11" fmla="*/ 195938 h 195922"/>
                <a:gd name="connsiteX12" fmla="*/ 20283 w 148295"/>
                <a:gd name="connsiteY12" fmla="*/ 189537 h 195922"/>
                <a:gd name="connsiteX13" fmla="*/ 24820 w 148295"/>
                <a:gd name="connsiteY13" fmla="*/ 173396 h 195922"/>
                <a:gd name="connsiteX14" fmla="*/ 31341 w 148295"/>
                <a:gd name="connsiteY14" fmla="*/ 148627 h 195922"/>
                <a:gd name="connsiteX15" fmla="*/ 35878 w 148295"/>
                <a:gd name="connsiteY15" fmla="*/ 129703 h 195922"/>
                <a:gd name="connsiteX16" fmla="*/ 46370 w 148295"/>
                <a:gd name="connsiteY16" fmla="*/ 104100 h 195922"/>
                <a:gd name="connsiteX17" fmla="*/ 88335 w 148295"/>
                <a:gd name="connsiteY17" fmla="*/ 78218 h 195922"/>
                <a:gd name="connsiteX18" fmla="*/ 104497 w 148295"/>
                <a:gd name="connsiteY18" fmla="*/ 97142 h 195922"/>
                <a:gd name="connsiteX19" fmla="*/ 87200 w 148295"/>
                <a:gd name="connsiteY19" fmla="*/ 157811 h 195922"/>
                <a:gd name="connsiteX20" fmla="*/ 83514 w 148295"/>
                <a:gd name="connsiteY20" fmla="*/ 172283 h 195922"/>
                <a:gd name="connsiteX21" fmla="*/ 109034 w 148295"/>
                <a:gd name="connsiteY21" fmla="*/ 195938 h 195922"/>
                <a:gd name="connsiteX22" fmla="*/ 148447 w 148295"/>
                <a:gd name="connsiteY22" fmla="*/ 153358 h 195922"/>
                <a:gd name="connsiteX23" fmla="*/ 144193 w 148295"/>
                <a:gd name="connsiteY23" fmla="*/ 149741 h 195922"/>
                <a:gd name="connsiteX24" fmla="*/ 139373 w 148295"/>
                <a:gd name="connsiteY24" fmla="*/ 154472 h 195922"/>
                <a:gd name="connsiteX25" fmla="*/ 109884 w 148295"/>
                <a:gd name="connsiteY25" fmla="*/ 188146 h 195922"/>
                <a:gd name="connsiteX26" fmla="*/ 103079 w 148295"/>
                <a:gd name="connsiteY26" fmla="*/ 178962 h 195922"/>
                <a:gd name="connsiteX27" fmla="*/ 108183 w 148295"/>
                <a:gd name="connsiteY27" fmla="*/ 159481 h 195922"/>
                <a:gd name="connsiteX28" fmla="*/ 124912 w 148295"/>
                <a:gd name="connsiteY28" fmla="*/ 101317 h 195922"/>
                <a:gd name="connsiteX29" fmla="*/ 89752 w 148295"/>
                <a:gd name="connsiteY29" fmla="*/ 70426 h 195922"/>
                <a:gd name="connsiteX30" fmla="*/ 45802 w 148295"/>
                <a:gd name="connsiteY30" fmla="*/ 91855 h 195922"/>
                <a:gd name="connsiteX31" fmla="*/ 66785 w 148295"/>
                <a:gd name="connsiteY31" fmla="*/ 8365 h 19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295" h="195922">
                  <a:moveTo>
                    <a:pt x="66785" y="8365"/>
                  </a:moveTo>
                  <a:cubicBezTo>
                    <a:pt x="67068" y="7809"/>
                    <a:pt x="67919" y="4190"/>
                    <a:pt x="67919" y="3912"/>
                  </a:cubicBezTo>
                  <a:cubicBezTo>
                    <a:pt x="67919" y="2521"/>
                    <a:pt x="66785" y="16"/>
                    <a:pt x="63382" y="16"/>
                  </a:cubicBezTo>
                  <a:cubicBezTo>
                    <a:pt x="62248" y="16"/>
                    <a:pt x="53458" y="851"/>
                    <a:pt x="46936" y="1407"/>
                  </a:cubicBezTo>
                  <a:lnTo>
                    <a:pt x="31058" y="2521"/>
                  </a:lnTo>
                  <a:cubicBezTo>
                    <a:pt x="24820" y="3077"/>
                    <a:pt x="21984" y="3355"/>
                    <a:pt x="21984" y="8365"/>
                  </a:cubicBezTo>
                  <a:cubicBezTo>
                    <a:pt x="21984" y="12261"/>
                    <a:pt x="25954" y="12261"/>
                    <a:pt x="29357" y="12261"/>
                  </a:cubicBezTo>
                  <a:cubicBezTo>
                    <a:pt x="42967" y="12261"/>
                    <a:pt x="42967" y="13931"/>
                    <a:pt x="42967" y="16436"/>
                  </a:cubicBezTo>
                  <a:cubicBezTo>
                    <a:pt x="42967" y="17271"/>
                    <a:pt x="42967" y="17827"/>
                    <a:pt x="41549" y="22836"/>
                  </a:cubicBezTo>
                  <a:lnTo>
                    <a:pt x="1285" y="181188"/>
                  </a:lnTo>
                  <a:cubicBezTo>
                    <a:pt x="151" y="185363"/>
                    <a:pt x="151" y="187033"/>
                    <a:pt x="151" y="187311"/>
                  </a:cubicBezTo>
                  <a:cubicBezTo>
                    <a:pt x="151" y="192042"/>
                    <a:pt x="4121" y="195938"/>
                    <a:pt x="9508" y="195938"/>
                  </a:cubicBezTo>
                  <a:cubicBezTo>
                    <a:pt x="14045" y="195938"/>
                    <a:pt x="18015" y="193155"/>
                    <a:pt x="20283" y="189537"/>
                  </a:cubicBezTo>
                  <a:cubicBezTo>
                    <a:pt x="21134" y="187868"/>
                    <a:pt x="23402" y="178962"/>
                    <a:pt x="24820" y="173396"/>
                  </a:cubicBezTo>
                  <a:lnTo>
                    <a:pt x="31341" y="148627"/>
                  </a:lnTo>
                  <a:cubicBezTo>
                    <a:pt x="32192" y="144453"/>
                    <a:pt x="35028" y="133878"/>
                    <a:pt x="35878" y="129703"/>
                  </a:cubicBezTo>
                  <a:cubicBezTo>
                    <a:pt x="40131" y="113562"/>
                    <a:pt x="40131" y="113005"/>
                    <a:pt x="46370" y="104100"/>
                  </a:cubicBezTo>
                  <a:cubicBezTo>
                    <a:pt x="56010" y="90463"/>
                    <a:pt x="69337" y="78218"/>
                    <a:pt x="88335" y="78218"/>
                  </a:cubicBezTo>
                  <a:cubicBezTo>
                    <a:pt x="98542" y="78218"/>
                    <a:pt x="104497" y="84062"/>
                    <a:pt x="104497" y="97142"/>
                  </a:cubicBezTo>
                  <a:cubicBezTo>
                    <a:pt x="104497" y="112449"/>
                    <a:pt x="92588" y="144175"/>
                    <a:pt x="87200" y="157811"/>
                  </a:cubicBezTo>
                  <a:cubicBezTo>
                    <a:pt x="83514" y="166995"/>
                    <a:pt x="83514" y="168665"/>
                    <a:pt x="83514" y="172283"/>
                  </a:cubicBezTo>
                  <a:cubicBezTo>
                    <a:pt x="83514" y="188146"/>
                    <a:pt x="96841" y="195938"/>
                    <a:pt x="109034" y="195938"/>
                  </a:cubicBezTo>
                  <a:cubicBezTo>
                    <a:pt x="136821" y="195938"/>
                    <a:pt x="148447" y="156976"/>
                    <a:pt x="148447" y="153358"/>
                  </a:cubicBezTo>
                  <a:cubicBezTo>
                    <a:pt x="148447" y="150575"/>
                    <a:pt x="146178" y="149741"/>
                    <a:pt x="144193" y="149741"/>
                  </a:cubicBezTo>
                  <a:cubicBezTo>
                    <a:pt x="140791" y="149741"/>
                    <a:pt x="140224" y="151689"/>
                    <a:pt x="139373" y="154472"/>
                  </a:cubicBezTo>
                  <a:cubicBezTo>
                    <a:pt x="132568" y="177292"/>
                    <a:pt x="120659" y="188146"/>
                    <a:pt x="109884" y="188146"/>
                  </a:cubicBezTo>
                  <a:cubicBezTo>
                    <a:pt x="105348" y="188146"/>
                    <a:pt x="103079" y="185363"/>
                    <a:pt x="103079" y="178962"/>
                  </a:cubicBezTo>
                  <a:cubicBezTo>
                    <a:pt x="103079" y="172561"/>
                    <a:pt x="105348" y="166439"/>
                    <a:pt x="108183" y="159481"/>
                  </a:cubicBezTo>
                  <a:cubicBezTo>
                    <a:pt x="112436" y="148906"/>
                    <a:pt x="124912" y="116901"/>
                    <a:pt x="124912" y="101317"/>
                  </a:cubicBezTo>
                  <a:cubicBezTo>
                    <a:pt x="124912" y="80444"/>
                    <a:pt x="110168" y="70426"/>
                    <a:pt x="89752" y="70426"/>
                  </a:cubicBezTo>
                  <a:cubicBezTo>
                    <a:pt x="73874" y="70426"/>
                    <a:pt x="58846" y="77105"/>
                    <a:pt x="45802" y="91855"/>
                  </a:cubicBezTo>
                  <a:lnTo>
                    <a:pt x="66785" y="8365"/>
                  </a:lnTo>
                  <a:close/>
                </a:path>
              </a:pathLst>
            </a:custGeom>
            <a:solidFill>
              <a:srgbClr val="000000"/>
            </a:solidFill>
            <a:ln w="35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2259277-7F26-CC4A-1A86-11EED7AB2CF3}"/>
                </a:ext>
              </a:extLst>
            </p:cNvPr>
            <p:cNvSpPr/>
            <p:nvPr/>
          </p:nvSpPr>
          <p:spPr>
            <a:xfrm>
              <a:off x="5337837" y="2158307"/>
              <a:ext cx="135819" cy="179502"/>
            </a:xfrm>
            <a:custGeom>
              <a:avLst/>
              <a:gdLst>
                <a:gd name="connsiteX0" fmla="*/ 134842 w 135819"/>
                <a:gd name="connsiteY0" fmla="*/ 20054 h 179502"/>
                <a:gd name="connsiteX1" fmla="*/ 135976 w 135819"/>
                <a:gd name="connsiteY1" fmla="*/ 13931 h 179502"/>
                <a:gd name="connsiteX2" fmla="*/ 126902 w 135819"/>
                <a:gd name="connsiteY2" fmla="*/ 5304 h 179502"/>
                <a:gd name="connsiteX3" fmla="*/ 114143 w 135819"/>
                <a:gd name="connsiteY3" fmla="*/ 16158 h 179502"/>
                <a:gd name="connsiteX4" fmla="*/ 86355 w 135819"/>
                <a:gd name="connsiteY4" fmla="*/ 16 h 179502"/>
                <a:gd name="connsiteX5" fmla="*/ 15752 w 135819"/>
                <a:gd name="connsiteY5" fmla="*/ 77661 h 179502"/>
                <a:gd name="connsiteX6" fmla="*/ 56866 w 135819"/>
                <a:gd name="connsiteY6" fmla="*/ 122746 h 179502"/>
                <a:gd name="connsiteX7" fmla="*/ 90892 w 135819"/>
                <a:gd name="connsiteY7" fmla="*/ 107718 h 179502"/>
                <a:gd name="connsiteX8" fmla="*/ 84654 w 135819"/>
                <a:gd name="connsiteY8" fmla="*/ 132765 h 179502"/>
                <a:gd name="connsiteX9" fmla="*/ 68492 w 135819"/>
                <a:gd name="connsiteY9" fmla="*/ 161708 h 179502"/>
                <a:gd name="connsiteX10" fmla="*/ 38719 w 135819"/>
                <a:gd name="connsiteY10" fmla="*/ 171726 h 179502"/>
                <a:gd name="connsiteX11" fmla="*/ 18020 w 135819"/>
                <a:gd name="connsiteY11" fmla="*/ 170057 h 179502"/>
                <a:gd name="connsiteX12" fmla="*/ 27094 w 135819"/>
                <a:gd name="connsiteY12" fmla="*/ 156142 h 179502"/>
                <a:gd name="connsiteX13" fmla="*/ 16035 w 135819"/>
                <a:gd name="connsiteY13" fmla="*/ 145845 h 179502"/>
                <a:gd name="connsiteX14" fmla="*/ 157 w 135819"/>
                <a:gd name="connsiteY14" fmla="*/ 162543 h 179502"/>
                <a:gd name="connsiteX15" fmla="*/ 39286 w 135819"/>
                <a:gd name="connsiteY15" fmla="*/ 179519 h 179502"/>
                <a:gd name="connsiteX16" fmla="*/ 103935 w 135819"/>
                <a:gd name="connsiteY16" fmla="*/ 141392 h 179502"/>
                <a:gd name="connsiteX17" fmla="*/ 134842 w 135819"/>
                <a:gd name="connsiteY17" fmla="*/ 20054 h 179502"/>
                <a:gd name="connsiteX18" fmla="*/ 96563 w 135819"/>
                <a:gd name="connsiteY18" fmla="*/ 86010 h 179502"/>
                <a:gd name="connsiteX19" fmla="*/ 82385 w 135819"/>
                <a:gd name="connsiteY19" fmla="*/ 104656 h 179502"/>
                <a:gd name="connsiteX20" fmla="*/ 57433 w 135819"/>
                <a:gd name="connsiteY20" fmla="*/ 114954 h 179502"/>
                <a:gd name="connsiteX21" fmla="*/ 37869 w 135819"/>
                <a:gd name="connsiteY21" fmla="*/ 89072 h 179502"/>
                <a:gd name="connsiteX22" fmla="*/ 52613 w 135819"/>
                <a:gd name="connsiteY22" fmla="*/ 32855 h 179502"/>
                <a:gd name="connsiteX23" fmla="*/ 86355 w 135819"/>
                <a:gd name="connsiteY23" fmla="*/ 7808 h 179502"/>
                <a:gd name="connsiteX24" fmla="*/ 110457 w 135819"/>
                <a:gd name="connsiteY24" fmla="*/ 30907 h 179502"/>
                <a:gd name="connsiteX25" fmla="*/ 109606 w 135819"/>
                <a:gd name="connsiteY25" fmla="*/ 34804 h 179502"/>
                <a:gd name="connsiteX26" fmla="*/ 96563 w 135819"/>
                <a:gd name="connsiteY26" fmla="*/ 86010 h 1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819" h="179502">
                  <a:moveTo>
                    <a:pt x="134842" y="20054"/>
                  </a:moveTo>
                  <a:cubicBezTo>
                    <a:pt x="135976" y="15879"/>
                    <a:pt x="135976" y="14210"/>
                    <a:pt x="135976" y="13931"/>
                  </a:cubicBezTo>
                  <a:cubicBezTo>
                    <a:pt x="135976" y="7530"/>
                    <a:pt x="130589" y="5304"/>
                    <a:pt x="126902" y="5304"/>
                  </a:cubicBezTo>
                  <a:cubicBezTo>
                    <a:pt x="120381" y="5304"/>
                    <a:pt x="115277" y="10313"/>
                    <a:pt x="114143" y="16158"/>
                  </a:cubicBezTo>
                  <a:cubicBezTo>
                    <a:pt x="111875" y="11983"/>
                    <a:pt x="103368" y="16"/>
                    <a:pt x="86355" y="16"/>
                  </a:cubicBezTo>
                  <a:cubicBezTo>
                    <a:pt x="52613" y="16"/>
                    <a:pt x="15752" y="37030"/>
                    <a:pt x="15752" y="77661"/>
                  </a:cubicBezTo>
                  <a:cubicBezTo>
                    <a:pt x="15752" y="107718"/>
                    <a:pt x="35884" y="122746"/>
                    <a:pt x="56866" y="122746"/>
                  </a:cubicBezTo>
                  <a:cubicBezTo>
                    <a:pt x="69909" y="122746"/>
                    <a:pt x="81535" y="115788"/>
                    <a:pt x="90892" y="107718"/>
                  </a:cubicBezTo>
                  <a:lnTo>
                    <a:pt x="84654" y="132765"/>
                  </a:lnTo>
                  <a:cubicBezTo>
                    <a:pt x="81535" y="144453"/>
                    <a:pt x="79550" y="152524"/>
                    <a:pt x="68492" y="161708"/>
                  </a:cubicBezTo>
                  <a:cubicBezTo>
                    <a:pt x="56583" y="171726"/>
                    <a:pt x="45808" y="171726"/>
                    <a:pt x="38719" y="171726"/>
                  </a:cubicBezTo>
                  <a:cubicBezTo>
                    <a:pt x="31631" y="171726"/>
                    <a:pt x="24825" y="171448"/>
                    <a:pt x="18020" y="170057"/>
                  </a:cubicBezTo>
                  <a:cubicBezTo>
                    <a:pt x="24258" y="166717"/>
                    <a:pt x="27094" y="160873"/>
                    <a:pt x="27094" y="156142"/>
                  </a:cubicBezTo>
                  <a:cubicBezTo>
                    <a:pt x="27094" y="149463"/>
                    <a:pt x="21990" y="145845"/>
                    <a:pt x="16035" y="145845"/>
                  </a:cubicBezTo>
                  <a:cubicBezTo>
                    <a:pt x="8947" y="145845"/>
                    <a:pt x="157" y="151411"/>
                    <a:pt x="157" y="162543"/>
                  </a:cubicBezTo>
                  <a:cubicBezTo>
                    <a:pt x="157" y="178406"/>
                    <a:pt x="22273" y="179519"/>
                    <a:pt x="39286" y="179519"/>
                  </a:cubicBezTo>
                  <a:cubicBezTo>
                    <a:pt x="79550" y="179519"/>
                    <a:pt x="99682" y="158368"/>
                    <a:pt x="103935" y="141392"/>
                  </a:cubicBezTo>
                  <a:lnTo>
                    <a:pt x="134842" y="20054"/>
                  </a:lnTo>
                  <a:close/>
                  <a:moveTo>
                    <a:pt x="96563" y="86010"/>
                  </a:moveTo>
                  <a:cubicBezTo>
                    <a:pt x="94578" y="93803"/>
                    <a:pt x="88340" y="99369"/>
                    <a:pt x="82385" y="104656"/>
                  </a:cubicBezTo>
                  <a:cubicBezTo>
                    <a:pt x="79833" y="106605"/>
                    <a:pt x="69059" y="114954"/>
                    <a:pt x="57433" y="114954"/>
                  </a:cubicBezTo>
                  <a:cubicBezTo>
                    <a:pt x="46091" y="114954"/>
                    <a:pt x="37869" y="105770"/>
                    <a:pt x="37869" y="89072"/>
                  </a:cubicBezTo>
                  <a:cubicBezTo>
                    <a:pt x="37869" y="77383"/>
                    <a:pt x="44957" y="47049"/>
                    <a:pt x="52613" y="32855"/>
                  </a:cubicBezTo>
                  <a:cubicBezTo>
                    <a:pt x="61687" y="16992"/>
                    <a:pt x="75013" y="7808"/>
                    <a:pt x="86355" y="7808"/>
                  </a:cubicBezTo>
                  <a:cubicBezTo>
                    <a:pt x="105353" y="7808"/>
                    <a:pt x="110457" y="28403"/>
                    <a:pt x="110457" y="30907"/>
                  </a:cubicBezTo>
                  <a:lnTo>
                    <a:pt x="109606" y="34804"/>
                  </a:lnTo>
                  <a:lnTo>
                    <a:pt x="96563" y="86010"/>
                  </a:lnTo>
                  <a:close/>
                </a:path>
              </a:pathLst>
            </a:custGeom>
            <a:solidFill>
              <a:srgbClr val="000000"/>
            </a:solidFill>
            <a:ln w="35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8984392-19A1-7FB6-EB60-4037544CCCE1}"/>
                </a:ext>
              </a:extLst>
            </p:cNvPr>
            <p:cNvSpPr/>
            <p:nvPr/>
          </p:nvSpPr>
          <p:spPr>
            <a:xfrm>
              <a:off x="5511516" y="2250145"/>
              <a:ext cx="34876" cy="84602"/>
            </a:xfrm>
            <a:custGeom>
              <a:avLst/>
              <a:gdLst>
                <a:gd name="connsiteX0" fmla="*/ 27098 w 34876"/>
                <a:gd name="connsiteY0" fmla="*/ 26733 h 84602"/>
                <a:gd name="connsiteX1" fmla="*/ 5549 w 34876"/>
                <a:gd name="connsiteY1" fmla="*/ 77940 h 84602"/>
                <a:gd name="connsiteX2" fmla="*/ 3847 w 34876"/>
                <a:gd name="connsiteY2" fmla="*/ 80723 h 84602"/>
                <a:gd name="connsiteX3" fmla="*/ 8101 w 34876"/>
                <a:gd name="connsiteY3" fmla="*/ 84619 h 84602"/>
                <a:gd name="connsiteX4" fmla="*/ 35038 w 34876"/>
                <a:gd name="connsiteY4" fmla="*/ 30073 h 84602"/>
                <a:gd name="connsiteX5" fmla="*/ 15757 w 34876"/>
                <a:gd name="connsiteY5" fmla="*/ 16 h 84602"/>
                <a:gd name="connsiteX6" fmla="*/ 161 w 34876"/>
                <a:gd name="connsiteY6" fmla="*/ 15323 h 84602"/>
                <a:gd name="connsiteX7" fmla="*/ 16040 w 34876"/>
                <a:gd name="connsiteY7" fmla="*/ 30907 h 84602"/>
                <a:gd name="connsiteX8" fmla="*/ 27098 w 34876"/>
                <a:gd name="connsiteY8" fmla="*/ 26733 h 8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876" h="84602">
                  <a:moveTo>
                    <a:pt x="27098" y="26733"/>
                  </a:moveTo>
                  <a:cubicBezTo>
                    <a:pt x="27098" y="44822"/>
                    <a:pt x="23129" y="60685"/>
                    <a:pt x="5549" y="77940"/>
                  </a:cubicBezTo>
                  <a:cubicBezTo>
                    <a:pt x="4415" y="78775"/>
                    <a:pt x="3847" y="79331"/>
                    <a:pt x="3847" y="80723"/>
                  </a:cubicBezTo>
                  <a:cubicBezTo>
                    <a:pt x="3847" y="82949"/>
                    <a:pt x="6116" y="84619"/>
                    <a:pt x="8101" y="84619"/>
                  </a:cubicBezTo>
                  <a:cubicBezTo>
                    <a:pt x="11503" y="84619"/>
                    <a:pt x="35038" y="62634"/>
                    <a:pt x="35038" y="30073"/>
                  </a:cubicBezTo>
                  <a:cubicBezTo>
                    <a:pt x="35038" y="12261"/>
                    <a:pt x="28233" y="16"/>
                    <a:pt x="15757" y="16"/>
                  </a:cubicBezTo>
                  <a:cubicBezTo>
                    <a:pt x="5832" y="16"/>
                    <a:pt x="161" y="7809"/>
                    <a:pt x="161" y="15323"/>
                  </a:cubicBezTo>
                  <a:cubicBezTo>
                    <a:pt x="161" y="23115"/>
                    <a:pt x="5549" y="30907"/>
                    <a:pt x="16040" y="30907"/>
                  </a:cubicBezTo>
                  <a:cubicBezTo>
                    <a:pt x="22845" y="30907"/>
                    <a:pt x="27098" y="27011"/>
                    <a:pt x="27098" y="26733"/>
                  </a:cubicBezTo>
                  <a:close/>
                </a:path>
              </a:pathLst>
            </a:custGeom>
            <a:solidFill>
              <a:srgbClr val="000000"/>
            </a:solidFill>
            <a:ln w="35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0D2436A-2006-C38F-770C-273EC6BBD682}"/>
                </a:ext>
              </a:extLst>
            </p:cNvPr>
            <p:cNvSpPr/>
            <p:nvPr/>
          </p:nvSpPr>
          <p:spPr>
            <a:xfrm>
              <a:off x="5583567" y="2090958"/>
              <a:ext cx="225420" cy="190078"/>
            </a:xfrm>
            <a:custGeom>
              <a:avLst/>
              <a:gdLst>
                <a:gd name="connsiteX0" fmla="*/ 33056 w 225420"/>
                <a:gd name="connsiteY0" fmla="*/ 168108 h 190078"/>
                <a:gd name="connsiteX1" fmla="*/ 8954 w 225420"/>
                <a:gd name="connsiteY1" fmla="*/ 180910 h 190078"/>
                <a:gd name="connsiteX2" fmla="*/ 164 w 225420"/>
                <a:gd name="connsiteY2" fmla="*/ 186198 h 190078"/>
                <a:gd name="connsiteX3" fmla="*/ 8671 w 225420"/>
                <a:gd name="connsiteY3" fmla="*/ 190094 h 190078"/>
                <a:gd name="connsiteX4" fmla="*/ 106211 w 225420"/>
                <a:gd name="connsiteY4" fmla="*/ 190094 h 190078"/>
                <a:gd name="connsiteX5" fmla="*/ 225585 w 225420"/>
                <a:gd name="connsiteY5" fmla="*/ 71817 h 190078"/>
                <a:gd name="connsiteX6" fmla="*/ 154415 w 225420"/>
                <a:gd name="connsiteY6" fmla="*/ 16 h 190078"/>
                <a:gd name="connsiteX7" fmla="*/ 55173 w 225420"/>
                <a:gd name="connsiteY7" fmla="*/ 16 h 190078"/>
                <a:gd name="connsiteX8" fmla="*/ 46382 w 225420"/>
                <a:gd name="connsiteY8" fmla="*/ 5304 h 190078"/>
                <a:gd name="connsiteX9" fmla="*/ 54606 w 225420"/>
                <a:gd name="connsiteY9" fmla="*/ 9200 h 190078"/>
                <a:gd name="connsiteX10" fmla="*/ 72185 w 225420"/>
                <a:gd name="connsiteY10" fmla="*/ 13653 h 190078"/>
                <a:gd name="connsiteX11" fmla="*/ 71051 w 225420"/>
                <a:gd name="connsiteY11" fmla="*/ 18662 h 190078"/>
                <a:gd name="connsiteX12" fmla="*/ 33056 w 225420"/>
                <a:gd name="connsiteY12" fmla="*/ 168108 h 190078"/>
                <a:gd name="connsiteX13" fmla="*/ 95720 w 225420"/>
                <a:gd name="connsiteY13" fmla="*/ 19497 h 190078"/>
                <a:gd name="connsiteX14" fmla="*/ 110181 w 225420"/>
                <a:gd name="connsiteY14" fmla="*/ 9200 h 190078"/>
                <a:gd name="connsiteX15" fmla="*/ 144490 w 225420"/>
                <a:gd name="connsiteY15" fmla="*/ 9200 h 190078"/>
                <a:gd name="connsiteX16" fmla="*/ 200066 w 225420"/>
                <a:gd name="connsiteY16" fmla="*/ 61798 h 190078"/>
                <a:gd name="connsiteX17" fmla="*/ 171427 w 225420"/>
                <a:gd name="connsiteY17" fmla="*/ 147514 h 190078"/>
                <a:gd name="connsiteX18" fmla="*/ 101108 w 225420"/>
                <a:gd name="connsiteY18" fmla="*/ 180910 h 190078"/>
                <a:gd name="connsiteX19" fmla="*/ 58859 w 225420"/>
                <a:gd name="connsiteY19" fmla="*/ 180910 h 190078"/>
                <a:gd name="connsiteX20" fmla="*/ 55456 w 225420"/>
                <a:gd name="connsiteY20" fmla="*/ 178405 h 190078"/>
                <a:gd name="connsiteX21" fmla="*/ 56590 w 225420"/>
                <a:gd name="connsiteY21" fmla="*/ 172283 h 190078"/>
                <a:gd name="connsiteX22" fmla="*/ 95720 w 225420"/>
                <a:gd name="connsiteY22" fmla="*/ 19497 h 190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5420" h="190078">
                  <a:moveTo>
                    <a:pt x="33056" y="168108"/>
                  </a:moveTo>
                  <a:cubicBezTo>
                    <a:pt x="30504" y="178684"/>
                    <a:pt x="29937" y="180910"/>
                    <a:pt x="8954" y="180910"/>
                  </a:cubicBezTo>
                  <a:cubicBezTo>
                    <a:pt x="3567" y="180910"/>
                    <a:pt x="164" y="180910"/>
                    <a:pt x="164" y="186198"/>
                  </a:cubicBezTo>
                  <a:cubicBezTo>
                    <a:pt x="164" y="190094"/>
                    <a:pt x="3850" y="190094"/>
                    <a:pt x="8671" y="190094"/>
                  </a:cubicBezTo>
                  <a:lnTo>
                    <a:pt x="106211" y="190094"/>
                  </a:lnTo>
                  <a:cubicBezTo>
                    <a:pt x="166040" y="190094"/>
                    <a:pt x="225585" y="133878"/>
                    <a:pt x="225585" y="71817"/>
                  </a:cubicBezTo>
                  <a:cubicBezTo>
                    <a:pt x="225585" y="29237"/>
                    <a:pt x="196663" y="16"/>
                    <a:pt x="154415" y="16"/>
                  </a:cubicBezTo>
                  <a:lnTo>
                    <a:pt x="55173" y="16"/>
                  </a:lnTo>
                  <a:cubicBezTo>
                    <a:pt x="50069" y="16"/>
                    <a:pt x="46382" y="16"/>
                    <a:pt x="46382" y="5304"/>
                  </a:cubicBezTo>
                  <a:cubicBezTo>
                    <a:pt x="46382" y="9200"/>
                    <a:pt x="49785" y="9200"/>
                    <a:pt x="54606" y="9200"/>
                  </a:cubicBezTo>
                  <a:cubicBezTo>
                    <a:pt x="63963" y="9200"/>
                    <a:pt x="72185" y="9200"/>
                    <a:pt x="72185" y="13653"/>
                  </a:cubicBezTo>
                  <a:cubicBezTo>
                    <a:pt x="72185" y="14766"/>
                    <a:pt x="71902" y="15044"/>
                    <a:pt x="71051" y="18662"/>
                  </a:cubicBezTo>
                  <a:lnTo>
                    <a:pt x="33056" y="168108"/>
                  </a:lnTo>
                  <a:close/>
                  <a:moveTo>
                    <a:pt x="95720" y="19497"/>
                  </a:moveTo>
                  <a:cubicBezTo>
                    <a:pt x="98272" y="10035"/>
                    <a:pt x="98556" y="9200"/>
                    <a:pt x="110181" y="9200"/>
                  </a:cubicBezTo>
                  <a:lnTo>
                    <a:pt x="144490" y="9200"/>
                  </a:lnTo>
                  <a:cubicBezTo>
                    <a:pt x="177666" y="9200"/>
                    <a:pt x="200066" y="27846"/>
                    <a:pt x="200066" y="61798"/>
                  </a:cubicBezTo>
                  <a:cubicBezTo>
                    <a:pt x="200066" y="70982"/>
                    <a:pt x="196096" y="116345"/>
                    <a:pt x="171427" y="147514"/>
                  </a:cubicBezTo>
                  <a:cubicBezTo>
                    <a:pt x="158951" y="163099"/>
                    <a:pt x="134566" y="180910"/>
                    <a:pt x="101108" y="180910"/>
                  </a:cubicBezTo>
                  <a:lnTo>
                    <a:pt x="58859" y="180910"/>
                  </a:lnTo>
                  <a:cubicBezTo>
                    <a:pt x="56307" y="180354"/>
                    <a:pt x="55456" y="180354"/>
                    <a:pt x="55456" y="178405"/>
                  </a:cubicBezTo>
                  <a:cubicBezTo>
                    <a:pt x="55456" y="176179"/>
                    <a:pt x="56023" y="173953"/>
                    <a:pt x="56590" y="172283"/>
                  </a:cubicBezTo>
                  <a:lnTo>
                    <a:pt x="95720" y="19497"/>
                  </a:lnTo>
                  <a:close/>
                </a:path>
              </a:pathLst>
            </a:custGeom>
            <a:solidFill>
              <a:srgbClr val="000000"/>
            </a:solidFill>
            <a:ln w="35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84FA1A4-B24E-817D-BE03-E829D932FC09}"/>
                </a:ext>
              </a:extLst>
            </p:cNvPr>
            <p:cNvSpPr/>
            <p:nvPr/>
          </p:nvSpPr>
          <p:spPr>
            <a:xfrm>
              <a:off x="5835993" y="2082331"/>
              <a:ext cx="205288" cy="198705"/>
            </a:xfrm>
            <a:custGeom>
              <a:avLst/>
              <a:gdLst>
                <a:gd name="connsiteX0" fmla="*/ 41287 w 205288"/>
                <a:gd name="connsiteY0" fmla="*/ 165604 h 198705"/>
                <a:gd name="connsiteX1" fmla="*/ 6410 w 205288"/>
                <a:gd name="connsiteY1" fmla="*/ 189537 h 198705"/>
                <a:gd name="connsiteX2" fmla="*/ 172 w 205288"/>
                <a:gd name="connsiteY2" fmla="*/ 194825 h 198705"/>
                <a:gd name="connsiteX3" fmla="*/ 4142 w 205288"/>
                <a:gd name="connsiteY3" fmla="*/ 198721 h 198705"/>
                <a:gd name="connsiteX4" fmla="*/ 28244 w 205288"/>
                <a:gd name="connsiteY4" fmla="*/ 197886 h 198705"/>
                <a:gd name="connsiteX5" fmla="*/ 55464 w 205288"/>
                <a:gd name="connsiteY5" fmla="*/ 198721 h 198705"/>
                <a:gd name="connsiteX6" fmla="*/ 61135 w 205288"/>
                <a:gd name="connsiteY6" fmla="*/ 193433 h 198705"/>
                <a:gd name="connsiteX7" fmla="*/ 56031 w 205288"/>
                <a:gd name="connsiteY7" fmla="*/ 189537 h 198705"/>
                <a:gd name="connsiteX8" fmla="*/ 44122 w 205288"/>
                <a:gd name="connsiteY8" fmla="*/ 180910 h 198705"/>
                <a:gd name="connsiteX9" fmla="*/ 51778 w 205288"/>
                <a:gd name="connsiteY9" fmla="*/ 165047 h 198705"/>
                <a:gd name="connsiteX10" fmla="*/ 71059 w 205288"/>
                <a:gd name="connsiteY10" fmla="*/ 134434 h 198705"/>
                <a:gd name="connsiteX11" fmla="*/ 148751 w 205288"/>
                <a:gd name="connsiteY11" fmla="*/ 134434 h 198705"/>
                <a:gd name="connsiteX12" fmla="*/ 154706 w 205288"/>
                <a:gd name="connsiteY12" fmla="*/ 181467 h 198705"/>
                <a:gd name="connsiteX13" fmla="*/ 136276 w 205288"/>
                <a:gd name="connsiteY13" fmla="*/ 189537 h 198705"/>
                <a:gd name="connsiteX14" fmla="*/ 128336 w 205288"/>
                <a:gd name="connsiteY14" fmla="*/ 194825 h 198705"/>
                <a:gd name="connsiteX15" fmla="*/ 133157 w 205288"/>
                <a:gd name="connsiteY15" fmla="*/ 198721 h 198705"/>
                <a:gd name="connsiteX16" fmla="*/ 149319 w 205288"/>
                <a:gd name="connsiteY16" fmla="*/ 197886 h 198705"/>
                <a:gd name="connsiteX17" fmla="*/ 167182 w 205288"/>
                <a:gd name="connsiteY17" fmla="*/ 197886 h 198705"/>
                <a:gd name="connsiteX18" fmla="*/ 199790 w 205288"/>
                <a:gd name="connsiteY18" fmla="*/ 198721 h 198705"/>
                <a:gd name="connsiteX19" fmla="*/ 205461 w 205288"/>
                <a:gd name="connsiteY19" fmla="*/ 193433 h 198705"/>
                <a:gd name="connsiteX20" fmla="*/ 197238 w 205288"/>
                <a:gd name="connsiteY20" fmla="*/ 189537 h 198705"/>
                <a:gd name="connsiteX21" fmla="*/ 180509 w 205288"/>
                <a:gd name="connsiteY21" fmla="*/ 180075 h 198705"/>
                <a:gd name="connsiteX22" fmla="*/ 158109 w 205288"/>
                <a:gd name="connsiteY22" fmla="*/ 8086 h 198705"/>
                <a:gd name="connsiteX23" fmla="*/ 152154 w 205288"/>
                <a:gd name="connsiteY23" fmla="*/ 16 h 198705"/>
                <a:gd name="connsiteX24" fmla="*/ 143648 w 205288"/>
                <a:gd name="connsiteY24" fmla="*/ 5582 h 198705"/>
                <a:gd name="connsiteX25" fmla="*/ 41287 w 205288"/>
                <a:gd name="connsiteY25" fmla="*/ 165604 h 198705"/>
                <a:gd name="connsiteX26" fmla="*/ 77014 w 205288"/>
                <a:gd name="connsiteY26" fmla="*/ 125250 h 198705"/>
                <a:gd name="connsiteX27" fmla="*/ 135708 w 205288"/>
                <a:gd name="connsiteY27" fmla="*/ 33690 h 198705"/>
                <a:gd name="connsiteX28" fmla="*/ 147617 w 205288"/>
                <a:gd name="connsiteY28" fmla="*/ 125250 h 198705"/>
                <a:gd name="connsiteX29" fmla="*/ 77014 w 205288"/>
                <a:gd name="connsiteY29" fmla="*/ 125250 h 198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5288" h="198705">
                  <a:moveTo>
                    <a:pt x="41287" y="165604"/>
                  </a:moveTo>
                  <a:cubicBezTo>
                    <a:pt x="28244" y="185919"/>
                    <a:pt x="16618" y="188702"/>
                    <a:pt x="6410" y="189537"/>
                  </a:cubicBezTo>
                  <a:cubicBezTo>
                    <a:pt x="3575" y="189816"/>
                    <a:pt x="172" y="190094"/>
                    <a:pt x="172" y="194825"/>
                  </a:cubicBezTo>
                  <a:cubicBezTo>
                    <a:pt x="172" y="195660"/>
                    <a:pt x="739" y="198721"/>
                    <a:pt x="4142" y="198721"/>
                  </a:cubicBezTo>
                  <a:cubicBezTo>
                    <a:pt x="6694" y="198721"/>
                    <a:pt x="8395" y="197886"/>
                    <a:pt x="28244" y="197886"/>
                  </a:cubicBezTo>
                  <a:cubicBezTo>
                    <a:pt x="47525" y="197886"/>
                    <a:pt x="54047" y="198721"/>
                    <a:pt x="55464" y="198721"/>
                  </a:cubicBezTo>
                  <a:cubicBezTo>
                    <a:pt x="56882" y="198721"/>
                    <a:pt x="61135" y="198721"/>
                    <a:pt x="61135" y="193433"/>
                  </a:cubicBezTo>
                  <a:cubicBezTo>
                    <a:pt x="61135" y="189816"/>
                    <a:pt x="57449" y="189537"/>
                    <a:pt x="56031" y="189537"/>
                  </a:cubicBezTo>
                  <a:cubicBezTo>
                    <a:pt x="50077" y="189259"/>
                    <a:pt x="44122" y="187033"/>
                    <a:pt x="44122" y="180910"/>
                  </a:cubicBezTo>
                  <a:cubicBezTo>
                    <a:pt x="44122" y="176736"/>
                    <a:pt x="46391" y="173118"/>
                    <a:pt x="51778" y="165047"/>
                  </a:cubicBezTo>
                  <a:lnTo>
                    <a:pt x="71059" y="134434"/>
                  </a:lnTo>
                  <a:lnTo>
                    <a:pt x="148751" y="134434"/>
                  </a:lnTo>
                  <a:lnTo>
                    <a:pt x="154706" y="181467"/>
                  </a:lnTo>
                  <a:cubicBezTo>
                    <a:pt x="154706" y="185363"/>
                    <a:pt x="149602" y="189537"/>
                    <a:pt x="136276" y="189537"/>
                  </a:cubicBezTo>
                  <a:cubicBezTo>
                    <a:pt x="132022" y="189537"/>
                    <a:pt x="128336" y="189537"/>
                    <a:pt x="128336" y="194825"/>
                  </a:cubicBezTo>
                  <a:cubicBezTo>
                    <a:pt x="128336" y="195103"/>
                    <a:pt x="128620" y="198721"/>
                    <a:pt x="133157" y="198721"/>
                  </a:cubicBezTo>
                  <a:cubicBezTo>
                    <a:pt x="135992" y="198721"/>
                    <a:pt x="146767" y="198165"/>
                    <a:pt x="149319" y="197886"/>
                  </a:cubicBezTo>
                  <a:lnTo>
                    <a:pt x="167182" y="197886"/>
                  </a:lnTo>
                  <a:cubicBezTo>
                    <a:pt x="192702" y="197886"/>
                    <a:pt x="197522" y="198721"/>
                    <a:pt x="199790" y="198721"/>
                  </a:cubicBezTo>
                  <a:cubicBezTo>
                    <a:pt x="200924" y="198721"/>
                    <a:pt x="205461" y="198721"/>
                    <a:pt x="205461" y="193433"/>
                  </a:cubicBezTo>
                  <a:cubicBezTo>
                    <a:pt x="205461" y="189537"/>
                    <a:pt x="201775" y="189537"/>
                    <a:pt x="197238" y="189537"/>
                  </a:cubicBezTo>
                  <a:cubicBezTo>
                    <a:pt x="181643" y="189537"/>
                    <a:pt x="181360" y="187033"/>
                    <a:pt x="180509" y="180075"/>
                  </a:cubicBezTo>
                  <a:lnTo>
                    <a:pt x="158109" y="8086"/>
                  </a:lnTo>
                  <a:cubicBezTo>
                    <a:pt x="157258" y="1964"/>
                    <a:pt x="156975" y="16"/>
                    <a:pt x="152154" y="16"/>
                  </a:cubicBezTo>
                  <a:cubicBezTo>
                    <a:pt x="147050" y="16"/>
                    <a:pt x="145349" y="2799"/>
                    <a:pt x="143648" y="5582"/>
                  </a:cubicBezTo>
                  <a:lnTo>
                    <a:pt x="41287" y="165604"/>
                  </a:lnTo>
                  <a:close/>
                  <a:moveTo>
                    <a:pt x="77014" y="125250"/>
                  </a:moveTo>
                  <a:lnTo>
                    <a:pt x="135708" y="33690"/>
                  </a:lnTo>
                  <a:lnTo>
                    <a:pt x="147617" y="125250"/>
                  </a:lnTo>
                  <a:lnTo>
                    <a:pt x="77014" y="125250"/>
                  </a:lnTo>
                  <a:close/>
                </a:path>
              </a:pathLst>
            </a:custGeom>
            <a:solidFill>
              <a:srgbClr val="000000"/>
            </a:solidFill>
            <a:ln w="35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8ADD57E-F137-BBC1-4776-4235C7322020}"/>
                </a:ext>
              </a:extLst>
            </p:cNvPr>
            <p:cNvSpPr/>
            <p:nvPr/>
          </p:nvSpPr>
          <p:spPr>
            <a:xfrm>
              <a:off x="4977016" y="2399180"/>
              <a:ext cx="92153" cy="176719"/>
            </a:xfrm>
            <a:custGeom>
              <a:avLst/>
              <a:gdLst>
                <a:gd name="connsiteX0" fmla="*/ 55720 w 92153"/>
                <a:gd name="connsiteY0" fmla="*/ 63199 h 176719"/>
                <a:gd name="connsiteX1" fmla="*/ 83508 w 92153"/>
                <a:gd name="connsiteY1" fmla="*/ 63199 h 176719"/>
                <a:gd name="connsiteX2" fmla="*/ 92298 w 92153"/>
                <a:gd name="connsiteY2" fmla="*/ 57911 h 176719"/>
                <a:gd name="connsiteX3" fmla="*/ 83792 w 92153"/>
                <a:gd name="connsiteY3" fmla="*/ 54015 h 176719"/>
                <a:gd name="connsiteX4" fmla="*/ 57989 w 92153"/>
                <a:gd name="connsiteY4" fmla="*/ 54015 h 176719"/>
                <a:gd name="connsiteX5" fmla="*/ 68197 w 92153"/>
                <a:gd name="connsiteY5" fmla="*/ 14497 h 176719"/>
                <a:gd name="connsiteX6" fmla="*/ 69331 w 92153"/>
                <a:gd name="connsiteY6" fmla="*/ 8653 h 176719"/>
                <a:gd name="connsiteX7" fmla="*/ 59974 w 92153"/>
                <a:gd name="connsiteY7" fmla="*/ 25 h 176719"/>
                <a:gd name="connsiteX8" fmla="*/ 45229 w 92153"/>
                <a:gd name="connsiteY8" fmla="*/ 20063 h 176719"/>
                <a:gd name="connsiteX9" fmla="*/ 36439 w 92153"/>
                <a:gd name="connsiteY9" fmla="*/ 54015 h 176719"/>
                <a:gd name="connsiteX10" fmla="*/ 9218 w 92153"/>
                <a:gd name="connsiteY10" fmla="*/ 54015 h 176719"/>
                <a:gd name="connsiteX11" fmla="*/ 145 w 92153"/>
                <a:gd name="connsiteY11" fmla="*/ 59303 h 176719"/>
                <a:gd name="connsiteX12" fmla="*/ 8651 w 92153"/>
                <a:gd name="connsiteY12" fmla="*/ 63199 h 176719"/>
                <a:gd name="connsiteX13" fmla="*/ 34171 w 92153"/>
                <a:gd name="connsiteY13" fmla="*/ 63199 h 176719"/>
                <a:gd name="connsiteX14" fmla="*/ 17158 w 92153"/>
                <a:gd name="connsiteY14" fmla="*/ 129991 h 176719"/>
                <a:gd name="connsiteX15" fmla="*/ 12905 w 92153"/>
                <a:gd name="connsiteY15" fmla="*/ 150585 h 176719"/>
                <a:gd name="connsiteX16" fmla="*/ 41827 w 92153"/>
                <a:gd name="connsiteY16" fmla="*/ 176745 h 176719"/>
                <a:gd name="connsiteX17" fmla="*/ 89463 w 92153"/>
                <a:gd name="connsiteY17" fmla="*/ 134165 h 176719"/>
                <a:gd name="connsiteX18" fmla="*/ 85210 w 92153"/>
                <a:gd name="connsiteY18" fmla="*/ 130547 h 176719"/>
                <a:gd name="connsiteX19" fmla="*/ 79822 w 92153"/>
                <a:gd name="connsiteY19" fmla="*/ 135835 h 176719"/>
                <a:gd name="connsiteX20" fmla="*/ 42677 w 92153"/>
                <a:gd name="connsiteY20" fmla="*/ 168953 h 176719"/>
                <a:gd name="connsiteX21" fmla="*/ 33320 w 92153"/>
                <a:gd name="connsiteY21" fmla="*/ 155873 h 176719"/>
                <a:gd name="connsiteX22" fmla="*/ 35021 w 92153"/>
                <a:gd name="connsiteY22" fmla="*/ 143906 h 176719"/>
                <a:gd name="connsiteX23" fmla="*/ 55720 w 92153"/>
                <a:gd name="connsiteY23" fmla="*/ 63199 h 1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2153" h="176719">
                  <a:moveTo>
                    <a:pt x="55720" y="63199"/>
                  </a:moveTo>
                  <a:lnTo>
                    <a:pt x="83508" y="63199"/>
                  </a:lnTo>
                  <a:cubicBezTo>
                    <a:pt x="88896" y="63199"/>
                    <a:pt x="92298" y="63199"/>
                    <a:pt x="92298" y="57911"/>
                  </a:cubicBezTo>
                  <a:cubicBezTo>
                    <a:pt x="92298" y="54015"/>
                    <a:pt x="88612" y="54015"/>
                    <a:pt x="83792" y="54015"/>
                  </a:cubicBezTo>
                  <a:lnTo>
                    <a:pt x="57989" y="54015"/>
                  </a:lnTo>
                  <a:lnTo>
                    <a:pt x="68197" y="14497"/>
                  </a:lnTo>
                  <a:cubicBezTo>
                    <a:pt x="69331" y="10322"/>
                    <a:pt x="69331" y="8931"/>
                    <a:pt x="69331" y="8653"/>
                  </a:cubicBezTo>
                  <a:cubicBezTo>
                    <a:pt x="69331" y="2808"/>
                    <a:pt x="64794" y="25"/>
                    <a:pt x="59974" y="25"/>
                  </a:cubicBezTo>
                  <a:cubicBezTo>
                    <a:pt x="50333" y="25"/>
                    <a:pt x="48348" y="7539"/>
                    <a:pt x="45229" y="20063"/>
                  </a:cubicBezTo>
                  <a:lnTo>
                    <a:pt x="36439" y="54015"/>
                  </a:lnTo>
                  <a:lnTo>
                    <a:pt x="9218" y="54015"/>
                  </a:lnTo>
                  <a:cubicBezTo>
                    <a:pt x="3831" y="54015"/>
                    <a:pt x="145" y="54015"/>
                    <a:pt x="145" y="59303"/>
                  </a:cubicBezTo>
                  <a:cubicBezTo>
                    <a:pt x="145" y="63199"/>
                    <a:pt x="3831" y="63199"/>
                    <a:pt x="8651" y="63199"/>
                  </a:cubicBezTo>
                  <a:lnTo>
                    <a:pt x="34171" y="63199"/>
                  </a:lnTo>
                  <a:lnTo>
                    <a:pt x="17158" y="129991"/>
                  </a:lnTo>
                  <a:cubicBezTo>
                    <a:pt x="15457" y="136949"/>
                    <a:pt x="12905" y="146689"/>
                    <a:pt x="12905" y="150585"/>
                  </a:cubicBezTo>
                  <a:cubicBezTo>
                    <a:pt x="12905" y="167283"/>
                    <a:pt x="26798" y="176745"/>
                    <a:pt x="41827" y="176745"/>
                  </a:cubicBezTo>
                  <a:cubicBezTo>
                    <a:pt x="72166" y="176745"/>
                    <a:pt x="89463" y="137505"/>
                    <a:pt x="89463" y="134165"/>
                  </a:cubicBezTo>
                  <a:cubicBezTo>
                    <a:pt x="89463" y="131104"/>
                    <a:pt x="86911" y="130547"/>
                    <a:pt x="85210" y="130547"/>
                  </a:cubicBezTo>
                  <a:cubicBezTo>
                    <a:pt x="82090" y="130547"/>
                    <a:pt x="81807" y="131661"/>
                    <a:pt x="79822" y="135835"/>
                  </a:cubicBezTo>
                  <a:cubicBezTo>
                    <a:pt x="74151" y="149193"/>
                    <a:pt x="59974" y="168953"/>
                    <a:pt x="42677" y="168953"/>
                  </a:cubicBezTo>
                  <a:cubicBezTo>
                    <a:pt x="36723" y="168953"/>
                    <a:pt x="33320" y="165056"/>
                    <a:pt x="33320" y="155873"/>
                  </a:cubicBezTo>
                  <a:cubicBezTo>
                    <a:pt x="33320" y="150585"/>
                    <a:pt x="34171" y="147524"/>
                    <a:pt x="35021" y="143906"/>
                  </a:cubicBezTo>
                  <a:lnTo>
                    <a:pt x="55720" y="63199"/>
                  </a:lnTo>
                  <a:close/>
                </a:path>
              </a:pathLst>
            </a:custGeom>
            <a:solidFill>
              <a:srgbClr val="000000"/>
            </a:solidFill>
            <a:ln w="35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15282AF-649B-F89A-07D9-289415928C9A}"/>
                </a:ext>
              </a:extLst>
            </p:cNvPr>
            <p:cNvSpPr/>
            <p:nvPr/>
          </p:nvSpPr>
          <p:spPr>
            <a:xfrm>
              <a:off x="6091422" y="2165854"/>
              <a:ext cx="96548" cy="417865"/>
            </a:xfrm>
            <a:custGeom>
              <a:avLst/>
              <a:gdLst>
                <a:gd name="connsiteX0" fmla="*/ 96728 w 96548"/>
                <a:gd name="connsiteY0" fmla="*/ 209164 h 417865"/>
                <a:gd name="connsiteX1" fmla="*/ 68657 w 96548"/>
                <a:gd name="connsiteY1" fmla="*/ 77250 h 417865"/>
                <a:gd name="connsiteX2" fmla="*/ 4008 w 96548"/>
                <a:gd name="connsiteY2" fmla="*/ 22 h 417865"/>
                <a:gd name="connsiteX3" fmla="*/ 180 w 96548"/>
                <a:gd name="connsiteY3" fmla="*/ 3362 h 417865"/>
                <a:gd name="connsiteX4" fmla="*/ 7410 w 96548"/>
                <a:gd name="connsiteY4" fmla="*/ 12546 h 417865"/>
                <a:gd name="connsiteX5" fmla="*/ 73761 w 96548"/>
                <a:gd name="connsiteY5" fmla="*/ 208746 h 417865"/>
                <a:gd name="connsiteX6" fmla="*/ 4433 w 96548"/>
                <a:gd name="connsiteY6" fmla="*/ 408704 h 417865"/>
                <a:gd name="connsiteX7" fmla="*/ 180 w 96548"/>
                <a:gd name="connsiteY7" fmla="*/ 414548 h 417865"/>
                <a:gd name="connsiteX8" fmla="*/ 4008 w 96548"/>
                <a:gd name="connsiteY8" fmla="*/ 417888 h 417865"/>
                <a:gd name="connsiteX9" fmla="*/ 65254 w 96548"/>
                <a:gd name="connsiteY9" fmla="*/ 346922 h 417865"/>
                <a:gd name="connsiteX10" fmla="*/ 96728 w 96548"/>
                <a:gd name="connsiteY10" fmla="*/ 209164 h 4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548" h="417865">
                  <a:moveTo>
                    <a:pt x="96728" y="209164"/>
                  </a:moveTo>
                  <a:cubicBezTo>
                    <a:pt x="96728" y="177438"/>
                    <a:pt x="92475" y="125674"/>
                    <a:pt x="68657" y="77250"/>
                  </a:cubicBezTo>
                  <a:cubicBezTo>
                    <a:pt x="43563" y="27157"/>
                    <a:pt x="8686" y="22"/>
                    <a:pt x="4008" y="22"/>
                  </a:cubicBezTo>
                  <a:cubicBezTo>
                    <a:pt x="2307" y="22"/>
                    <a:pt x="180" y="857"/>
                    <a:pt x="180" y="3362"/>
                  </a:cubicBezTo>
                  <a:cubicBezTo>
                    <a:pt x="180" y="4614"/>
                    <a:pt x="180" y="5449"/>
                    <a:pt x="7410" y="12546"/>
                  </a:cubicBezTo>
                  <a:cubicBezTo>
                    <a:pt x="49943" y="54708"/>
                    <a:pt x="73761" y="123587"/>
                    <a:pt x="73761" y="208746"/>
                  </a:cubicBezTo>
                  <a:cubicBezTo>
                    <a:pt x="73761" y="289731"/>
                    <a:pt x="53771" y="359445"/>
                    <a:pt x="4433" y="408704"/>
                  </a:cubicBezTo>
                  <a:cubicBezTo>
                    <a:pt x="180" y="412461"/>
                    <a:pt x="180" y="413296"/>
                    <a:pt x="180" y="414548"/>
                  </a:cubicBezTo>
                  <a:cubicBezTo>
                    <a:pt x="180" y="417053"/>
                    <a:pt x="2307" y="417888"/>
                    <a:pt x="4008" y="417888"/>
                  </a:cubicBezTo>
                  <a:cubicBezTo>
                    <a:pt x="9537" y="417888"/>
                    <a:pt x="44413" y="387832"/>
                    <a:pt x="65254" y="346922"/>
                  </a:cubicBezTo>
                  <a:cubicBezTo>
                    <a:pt x="86946" y="304342"/>
                    <a:pt x="96728" y="259258"/>
                    <a:pt x="96728" y="209164"/>
                  </a:cubicBezTo>
                  <a:close/>
                </a:path>
              </a:pathLst>
            </a:custGeom>
            <a:solidFill>
              <a:srgbClr val="000000"/>
            </a:solidFill>
            <a:ln w="35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97B7AA5-7727-B186-6D36-94453DCF54EC}"/>
                </a:ext>
              </a:extLst>
            </p:cNvPr>
            <p:cNvGrpSpPr/>
            <p:nvPr/>
          </p:nvGrpSpPr>
          <p:grpSpPr>
            <a:xfrm>
              <a:off x="6238187" y="2223457"/>
              <a:ext cx="464436" cy="302232"/>
              <a:chOff x="10722705" y="2180882"/>
              <a:chExt cx="464436" cy="302232"/>
            </a:xfrm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18D59C5-B68C-A1D4-35B6-4D2DD2F298ED}"/>
                  </a:ext>
                </a:extLst>
              </p:cNvPr>
              <p:cNvSpPr/>
              <p:nvPr/>
            </p:nvSpPr>
            <p:spPr>
              <a:xfrm>
                <a:off x="10722705" y="2180882"/>
                <a:ext cx="307507" cy="298057"/>
              </a:xfrm>
              <a:custGeom>
                <a:avLst/>
                <a:gdLst>
                  <a:gd name="connsiteX0" fmla="*/ 164077 w 307507"/>
                  <a:gd name="connsiteY0" fmla="*/ 7536 h 298057"/>
                  <a:gd name="connsiteX1" fmla="*/ 154294 w 307507"/>
                  <a:gd name="connsiteY1" fmla="*/ 22 h 298057"/>
                  <a:gd name="connsiteX2" fmla="*/ 144087 w 307507"/>
                  <a:gd name="connsiteY2" fmla="*/ 7536 h 298057"/>
                  <a:gd name="connsiteX3" fmla="*/ 2029 w 307507"/>
                  <a:gd name="connsiteY3" fmla="*/ 289731 h 298057"/>
                  <a:gd name="connsiteX4" fmla="*/ 328 w 307507"/>
                  <a:gd name="connsiteY4" fmla="*/ 295158 h 298057"/>
                  <a:gd name="connsiteX5" fmla="*/ 9259 w 307507"/>
                  <a:gd name="connsiteY5" fmla="*/ 298080 h 298057"/>
                  <a:gd name="connsiteX6" fmla="*/ 298904 w 307507"/>
                  <a:gd name="connsiteY6" fmla="*/ 298080 h 298057"/>
                  <a:gd name="connsiteX7" fmla="*/ 307835 w 307507"/>
                  <a:gd name="connsiteY7" fmla="*/ 295158 h 298057"/>
                  <a:gd name="connsiteX8" fmla="*/ 306134 w 307507"/>
                  <a:gd name="connsiteY8" fmla="*/ 289731 h 298057"/>
                  <a:gd name="connsiteX9" fmla="*/ 164077 w 307507"/>
                  <a:gd name="connsiteY9" fmla="*/ 7536 h 298057"/>
                  <a:gd name="connsiteX10" fmla="*/ 141109 w 307507"/>
                  <a:gd name="connsiteY10" fmla="*/ 38427 h 298057"/>
                  <a:gd name="connsiteX11" fmla="*/ 257222 w 307507"/>
                  <a:gd name="connsiteY11" fmla="*/ 269276 h 298057"/>
                  <a:gd name="connsiteX12" fmla="*/ 25421 w 307507"/>
                  <a:gd name="connsiteY12" fmla="*/ 269276 h 298057"/>
                  <a:gd name="connsiteX13" fmla="*/ 141109 w 307507"/>
                  <a:gd name="connsiteY13" fmla="*/ 38427 h 298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07507" h="298057">
                    <a:moveTo>
                      <a:pt x="164077" y="7536"/>
                    </a:moveTo>
                    <a:cubicBezTo>
                      <a:pt x="161099" y="1692"/>
                      <a:pt x="160249" y="22"/>
                      <a:pt x="154294" y="22"/>
                    </a:cubicBezTo>
                    <a:cubicBezTo>
                      <a:pt x="147914" y="22"/>
                      <a:pt x="147064" y="1692"/>
                      <a:pt x="144087" y="7536"/>
                    </a:cubicBezTo>
                    <a:lnTo>
                      <a:pt x="2029" y="289731"/>
                    </a:lnTo>
                    <a:cubicBezTo>
                      <a:pt x="1178" y="290983"/>
                      <a:pt x="328" y="293488"/>
                      <a:pt x="328" y="295158"/>
                    </a:cubicBezTo>
                    <a:cubicBezTo>
                      <a:pt x="328" y="297663"/>
                      <a:pt x="753" y="298080"/>
                      <a:pt x="9259" y="298080"/>
                    </a:cubicBezTo>
                    <a:lnTo>
                      <a:pt x="298904" y="298080"/>
                    </a:lnTo>
                    <a:cubicBezTo>
                      <a:pt x="307410" y="298080"/>
                      <a:pt x="307835" y="297663"/>
                      <a:pt x="307835" y="295158"/>
                    </a:cubicBezTo>
                    <a:cubicBezTo>
                      <a:pt x="307835" y="293488"/>
                      <a:pt x="306985" y="290983"/>
                      <a:pt x="306134" y="289731"/>
                    </a:cubicBezTo>
                    <a:lnTo>
                      <a:pt x="164077" y="7536"/>
                    </a:lnTo>
                    <a:close/>
                    <a:moveTo>
                      <a:pt x="141109" y="38427"/>
                    </a:moveTo>
                    <a:lnTo>
                      <a:pt x="257222" y="269276"/>
                    </a:lnTo>
                    <a:lnTo>
                      <a:pt x="25421" y="269276"/>
                    </a:lnTo>
                    <a:lnTo>
                      <a:pt x="141109" y="38427"/>
                    </a:lnTo>
                    <a:close/>
                  </a:path>
                </a:pathLst>
              </a:custGeom>
              <a:solidFill>
                <a:srgbClr val="000000"/>
              </a:solidFill>
              <a:ln w="355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34E051C-877E-A823-C792-5FFBF609C405}"/>
                  </a:ext>
                </a:extLst>
              </p:cNvPr>
              <p:cNvSpPr/>
              <p:nvPr/>
            </p:nvSpPr>
            <p:spPr>
              <a:xfrm>
                <a:off x="11059545" y="2218035"/>
                <a:ext cx="127596" cy="265079"/>
              </a:xfrm>
              <a:custGeom>
                <a:avLst/>
                <a:gdLst>
                  <a:gd name="connsiteX0" fmla="*/ 76471 w 127596"/>
                  <a:gd name="connsiteY0" fmla="*/ 93113 h 265079"/>
                  <a:gd name="connsiteX1" fmla="*/ 115600 w 127596"/>
                  <a:gd name="connsiteY1" fmla="*/ 93113 h 265079"/>
                  <a:gd name="connsiteX2" fmla="*/ 127935 w 127596"/>
                  <a:gd name="connsiteY2" fmla="*/ 85599 h 265079"/>
                  <a:gd name="connsiteX3" fmla="*/ 116876 w 127596"/>
                  <a:gd name="connsiteY3" fmla="*/ 81007 h 265079"/>
                  <a:gd name="connsiteX4" fmla="*/ 79448 w 127596"/>
                  <a:gd name="connsiteY4" fmla="*/ 81007 h 265079"/>
                  <a:gd name="connsiteX5" fmla="*/ 95185 w 127596"/>
                  <a:gd name="connsiteY5" fmla="*/ 20060 h 265079"/>
                  <a:gd name="connsiteX6" fmla="*/ 96886 w 127596"/>
                  <a:gd name="connsiteY6" fmla="*/ 10458 h 265079"/>
                  <a:gd name="connsiteX7" fmla="*/ 85828 w 127596"/>
                  <a:gd name="connsiteY7" fmla="*/ 22 h 265079"/>
                  <a:gd name="connsiteX8" fmla="*/ 69240 w 127596"/>
                  <a:gd name="connsiteY8" fmla="*/ 14633 h 265079"/>
                  <a:gd name="connsiteX9" fmla="*/ 52653 w 127596"/>
                  <a:gd name="connsiteY9" fmla="*/ 81007 h 265079"/>
                  <a:gd name="connsiteX10" fmla="*/ 12673 w 127596"/>
                  <a:gd name="connsiteY10" fmla="*/ 81007 h 265079"/>
                  <a:gd name="connsiteX11" fmla="*/ 338 w 127596"/>
                  <a:gd name="connsiteY11" fmla="*/ 88939 h 265079"/>
                  <a:gd name="connsiteX12" fmla="*/ 11397 w 127596"/>
                  <a:gd name="connsiteY12" fmla="*/ 93113 h 265079"/>
                  <a:gd name="connsiteX13" fmla="*/ 49250 w 127596"/>
                  <a:gd name="connsiteY13" fmla="*/ 93113 h 265079"/>
                  <a:gd name="connsiteX14" fmla="*/ 21179 w 127596"/>
                  <a:gd name="connsiteY14" fmla="*/ 203319 h 265079"/>
                  <a:gd name="connsiteX15" fmla="*/ 16500 w 127596"/>
                  <a:gd name="connsiteY15" fmla="*/ 227531 h 265079"/>
                  <a:gd name="connsiteX16" fmla="*/ 54354 w 127596"/>
                  <a:gd name="connsiteY16" fmla="*/ 265102 h 265079"/>
                  <a:gd name="connsiteX17" fmla="*/ 120279 w 127596"/>
                  <a:gd name="connsiteY17" fmla="*/ 201232 h 265079"/>
                  <a:gd name="connsiteX18" fmla="*/ 116026 w 127596"/>
                  <a:gd name="connsiteY18" fmla="*/ 197475 h 265079"/>
                  <a:gd name="connsiteX19" fmla="*/ 112623 w 127596"/>
                  <a:gd name="connsiteY19" fmla="*/ 199145 h 265079"/>
                  <a:gd name="connsiteX20" fmla="*/ 108795 w 127596"/>
                  <a:gd name="connsiteY20" fmla="*/ 206659 h 265079"/>
                  <a:gd name="connsiteX21" fmla="*/ 55630 w 127596"/>
                  <a:gd name="connsiteY21" fmla="*/ 256753 h 265079"/>
                  <a:gd name="connsiteX22" fmla="*/ 42020 w 127596"/>
                  <a:gd name="connsiteY22" fmla="*/ 237133 h 265079"/>
                  <a:gd name="connsiteX23" fmla="*/ 43296 w 127596"/>
                  <a:gd name="connsiteY23" fmla="*/ 223774 h 265079"/>
                  <a:gd name="connsiteX24" fmla="*/ 76471 w 127596"/>
                  <a:gd name="connsiteY24" fmla="*/ 93113 h 265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7596" h="265079">
                    <a:moveTo>
                      <a:pt x="76471" y="93113"/>
                    </a:moveTo>
                    <a:lnTo>
                      <a:pt x="115600" y="93113"/>
                    </a:lnTo>
                    <a:cubicBezTo>
                      <a:pt x="123681" y="93113"/>
                      <a:pt x="127935" y="93113"/>
                      <a:pt x="127935" y="85599"/>
                    </a:cubicBezTo>
                    <a:cubicBezTo>
                      <a:pt x="127935" y="81007"/>
                      <a:pt x="125383" y="81007"/>
                      <a:pt x="116876" y="81007"/>
                    </a:cubicBezTo>
                    <a:lnTo>
                      <a:pt x="79448" y="81007"/>
                    </a:lnTo>
                    <a:lnTo>
                      <a:pt x="95185" y="20060"/>
                    </a:lnTo>
                    <a:cubicBezTo>
                      <a:pt x="96886" y="14216"/>
                      <a:pt x="96886" y="13380"/>
                      <a:pt x="96886" y="10458"/>
                    </a:cubicBezTo>
                    <a:cubicBezTo>
                      <a:pt x="96886" y="3779"/>
                      <a:pt x="91357" y="22"/>
                      <a:pt x="85828" y="22"/>
                    </a:cubicBezTo>
                    <a:cubicBezTo>
                      <a:pt x="82425" y="22"/>
                      <a:pt x="72643" y="1275"/>
                      <a:pt x="69240" y="14633"/>
                    </a:cubicBezTo>
                    <a:lnTo>
                      <a:pt x="52653" y="81007"/>
                    </a:lnTo>
                    <a:lnTo>
                      <a:pt x="12673" y="81007"/>
                    </a:lnTo>
                    <a:cubicBezTo>
                      <a:pt x="4166" y="81007"/>
                      <a:pt x="338" y="81007"/>
                      <a:pt x="338" y="88939"/>
                    </a:cubicBezTo>
                    <a:cubicBezTo>
                      <a:pt x="338" y="93113"/>
                      <a:pt x="3315" y="93113"/>
                      <a:pt x="11397" y="93113"/>
                    </a:cubicBezTo>
                    <a:lnTo>
                      <a:pt x="49250" y="93113"/>
                    </a:lnTo>
                    <a:lnTo>
                      <a:pt x="21179" y="203319"/>
                    </a:lnTo>
                    <a:cubicBezTo>
                      <a:pt x="17776" y="217930"/>
                      <a:pt x="16500" y="222105"/>
                      <a:pt x="16500" y="227531"/>
                    </a:cubicBezTo>
                    <a:cubicBezTo>
                      <a:pt x="16500" y="247151"/>
                      <a:pt x="30536" y="265102"/>
                      <a:pt x="54354" y="265102"/>
                    </a:cubicBezTo>
                    <a:cubicBezTo>
                      <a:pt x="97312" y="265102"/>
                      <a:pt x="120279" y="204154"/>
                      <a:pt x="120279" y="201232"/>
                    </a:cubicBezTo>
                    <a:cubicBezTo>
                      <a:pt x="120279" y="198727"/>
                      <a:pt x="118578" y="197475"/>
                      <a:pt x="116026" y="197475"/>
                    </a:cubicBezTo>
                    <a:cubicBezTo>
                      <a:pt x="115175" y="197475"/>
                      <a:pt x="113474" y="197475"/>
                      <a:pt x="112623" y="199145"/>
                    </a:cubicBezTo>
                    <a:cubicBezTo>
                      <a:pt x="112198" y="199562"/>
                      <a:pt x="111773" y="199980"/>
                      <a:pt x="108795" y="206659"/>
                    </a:cubicBezTo>
                    <a:cubicBezTo>
                      <a:pt x="99863" y="227531"/>
                      <a:pt x="80299" y="256753"/>
                      <a:pt x="55630" y="256753"/>
                    </a:cubicBezTo>
                    <a:cubicBezTo>
                      <a:pt x="42870" y="256753"/>
                      <a:pt x="42020" y="246317"/>
                      <a:pt x="42020" y="237133"/>
                    </a:cubicBezTo>
                    <a:cubicBezTo>
                      <a:pt x="42020" y="236715"/>
                      <a:pt x="42020" y="228784"/>
                      <a:pt x="43296" y="223774"/>
                    </a:cubicBezTo>
                    <a:lnTo>
                      <a:pt x="76471" y="93113"/>
                    </a:lnTo>
                    <a:close/>
                  </a:path>
                </a:pathLst>
              </a:custGeom>
              <a:solidFill>
                <a:srgbClr val="000000"/>
              </a:solidFill>
              <a:ln w="355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857B117-54A0-64C9-E7FE-046BEC1869DA}"/>
              </a:ext>
            </a:extLst>
          </p:cNvPr>
          <p:cNvSpPr txBox="1"/>
          <p:nvPr/>
        </p:nvSpPr>
        <p:spPr>
          <a:xfrm>
            <a:off x="330671" y="683208"/>
            <a:ext cx="1115109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Optimum scheduling of a pumped storage hydro in DA market can by formulating and solving  the optimization problem.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760EE17-8879-D565-BC04-CDDEC937144D}"/>
              </a:ext>
            </a:extLst>
          </p:cNvPr>
          <p:cNvGrpSpPr/>
          <p:nvPr/>
        </p:nvGrpSpPr>
        <p:grpSpPr>
          <a:xfrm>
            <a:off x="330671" y="3169418"/>
            <a:ext cx="7237981" cy="3323457"/>
            <a:chOff x="330633" y="3151721"/>
            <a:chExt cx="7237981" cy="332345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42571F-4A97-B48F-19F9-CD2A2C75020F}"/>
                </a:ext>
              </a:extLst>
            </p:cNvPr>
            <p:cNvSpPr/>
            <p:nvPr/>
          </p:nvSpPr>
          <p:spPr>
            <a:xfrm>
              <a:off x="330633" y="3320358"/>
              <a:ext cx="7237981" cy="31548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E2A9850-E701-5AE2-DA65-145D19488324}"/>
                </a:ext>
              </a:extLst>
            </p:cNvPr>
            <p:cNvGrpSpPr/>
            <p:nvPr/>
          </p:nvGrpSpPr>
          <p:grpSpPr>
            <a:xfrm>
              <a:off x="810724" y="3454351"/>
              <a:ext cx="6423124" cy="2759488"/>
              <a:chOff x="1178749" y="3210296"/>
              <a:chExt cx="4416508" cy="1897409"/>
            </a:xfrm>
          </p:grpSpPr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FDBFA759-DFA2-883F-2A93-7D075B7114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91108" y="3210296"/>
                <a:ext cx="1144392" cy="218704"/>
              </a:xfrm>
              <a:prstGeom prst="rect">
                <a:avLst/>
              </a:prstGeom>
            </p:spPr>
          </p:pic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528A43CE-B636-BD4F-1883-2FBE42337D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91108" y="3572074"/>
                <a:ext cx="2115897" cy="325860"/>
              </a:xfrm>
              <a:prstGeom prst="rect">
                <a:avLst/>
              </a:prstGeom>
            </p:spPr>
          </p:pic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BF79C6B0-4402-8BF9-C979-28FAC783BE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78749" y="4041008"/>
                <a:ext cx="2128256" cy="321209"/>
              </a:xfrm>
              <a:prstGeom prst="rect">
                <a:avLst/>
              </a:prstGeom>
            </p:spPr>
          </p:pic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7F1B195E-71AA-7208-3C27-038571458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178749" y="4505291"/>
                <a:ext cx="4416508" cy="263119"/>
              </a:xfrm>
              <a:prstGeom prst="rect">
                <a:avLst/>
              </a:prstGeom>
            </p:spPr>
          </p:pic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C399D238-B264-27EC-0800-659601F0AE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191108" y="4911484"/>
                <a:ext cx="826289" cy="196221"/>
              </a:xfrm>
              <a:prstGeom prst="rect">
                <a:avLst/>
              </a:prstGeom>
            </p:spPr>
          </p:pic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B6E7EE9-6B23-49B1-639C-42697DC1D4E0}"/>
                </a:ext>
              </a:extLst>
            </p:cNvPr>
            <p:cNvSpPr txBox="1"/>
            <p:nvPr/>
          </p:nvSpPr>
          <p:spPr>
            <a:xfrm>
              <a:off x="3058937" y="3151721"/>
              <a:ext cx="1926698" cy="4616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Helvetica" panose="020B0604020202020204" pitchFamily="34" charset="0"/>
                  <a:cs typeface="Helvetica" panose="020B0604020202020204" pitchFamily="34" charset="0"/>
                </a:rPr>
                <a:t>Constraints</a:t>
              </a:r>
            </a:p>
          </p:txBody>
        </p:sp>
      </p:grpSp>
      <p:sp>
        <p:nvSpPr>
          <p:cNvPr id="2" name="Arrow: Left 1">
            <a:extLst>
              <a:ext uri="{FF2B5EF4-FFF2-40B4-BE49-F238E27FC236}">
                <a16:creationId xmlns:a16="http://schemas.microsoft.com/office/drawing/2014/main" id="{A8EE37FB-19DF-310B-6DAC-1F27D3F20DA7}"/>
              </a:ext>
            </a:extLst>
          </p:cNvPr>
          <p:cNvSpPr/>
          <p:nvPr/>
        </p:nvSpPr>
        <p:spPr>
          <a:xfrm>
            <a:off x="7306370" y="2279507"/>
            <a:ext cx="923230" cy="298057"/>
          </a:xfrm>
          <a:prstGeom prst="leftArrow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F9D57F-772C-6C09-7425-60EBEC4E0FE5}"/>
              </a:ext>
            </a:extLst>
          </p:cNvPr>
          <p:cNvSpPr txBox="1"/>
          <p:nvPr/>
        </p:nvSpPr>
        <p:spPr>
          <a:xfrm>
            <a:off x="8363212" y="1901885"/>
            <a:ext cx="3534674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Objective Function is to 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Maximize the revenue</a:t>
            </a:r>
          </a:p>
        </p:txBody>
      </p:sp>
    </p:spTree>
    <p:extLst>
      <p:ext uri="{BB962C8B-B14F-4D97-AF65-F5344CB8AC3E}">
        <p14:creationId xmlns:p14="http://schemas.microsoft.com/office/powerpoint/2010/main" val="911506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4B13E9-68F3-379E-47DE-1F538008D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Optimum Scheduling in Day Ahead Market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C12A9-6932-2CAA-CB54-7407D82C2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47ECBFD-5DA0-4281-82B6-5052E3B97CD0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4CF87-FF68-6CE3-449F-68159C64DE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ECONOMIC ANALYSIS AND OPTIMAL OPERATION OF PUMPED STORAGE HYDRO IN DAY AHEAD MARKET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A4014C-23FD-8316-7AB2-A9716D123A1C}"/>
              </a:ext>
            </a:extLst>
          </p:cNvPr>
          <p:cNvSpPr/>
          <p:nvPr/>
        </p:nvSpPr>
        <p:spPr>
          <a:xfrm>
            <a:off x="551039" y="1541633"/>
            <a:ext cx="10612980" cy="11994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94924E4-1713-208F-1381-FBAD7F723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9278" y="1833798"/>
            <a:ext cx="9562384" cy="61512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3C2BE7D-738C-C600-5576-F812EDDE82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418" y="974740"/>
            <a:ext cx="6134100" cy="514350"/>
          </a:xfrm>
          <a:prstGeom prst="rect">
            <a:avLst/>
          </a:prstGeom>
        </p:spPr>
      </p:pic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1027A078-FC8B-634B-5900-404A2A70801C}"/>
              </a:ext>
            </a:extLst>
          </p:cNvPr>
          <p:cNvCxnSpPr>
            <a:cxnSpLocks/>
          </p:cNvCxnSpPr>
          <p:nvPr/>
        </p:nvCxnSpPr>
        <p:spPr>
          <a:xfrm flipH="1" flipV="1">
            <a:off x="2684112" y="2558654"/>
            <a:ext cx="594091" cy="1066776"/>
          </a:xfrm>
          <a:prstGeom prst="straightConnector1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970415B2-917D-A0B9-B284-52317142F7D9}"/>
              </a:ext>
            </a:extLst>
          </p:cNvPr>
          <p:cNvSpPr txBox="1"/>
          <p:nvPr/>
        </p:nvSpPr>
        <p:spPr>
          <a:xfrm>
            <a:off x="2533593" y="3730449"/>
            <a:ext cx="27228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forecasted DA price</a:t>
            </a:r>
          </a:p>
          <a:p>
            <a:pPr algn="ctr"/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Obtained form past market data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D8F550C9-FFDA-0F51-B402-9DE98A423159}"/>
              </a:ext>
            </a:extLst>
          </p:cNvPr>
          <p:cNvCxnSpPr>
            <a:cxnSpLocks/>
          </p:cNvCxnSpPr>
          <p:nvPr/>
        </p:nvCxnSpPr>
        <p:spPr>
          <a:xfrm flipV="1">
            <a:off x="3987209" y="2558654"/>
            <a:ext cx="345339" cy="1066776"/>
          </a:xfrm>
          <a:prstGeom prst="straightConnector1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88C44F2-2123-4BA0-3239-899DBDEB3853}"/>
              </a:ext>
            </a:extLst>
          </p:cNvPr>
          <p:cNvCxnSpPr>
            <a:cxnSpLocks/>
          </p:cNvCxnSpPr>
          <p:nvPr/>
        </p:nvCxnSpPr>
        <p:spPr>
          <a:xfrm flipH="1" flipV="1">
            <a:off x="5305392" y="2448922"/>
            <a:ext cx="1004280" cy="1176508"/>
          </a:xfrm>
          <a:prstGeom prst="straightConnector1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17EB182-5904-12E7-21E2-C4DAD3DB0C65}"/>
              </a:ext>
            </a:extLst>
          </p:cNvPr>
          <p:cNvCxnSpPr>
            <a:cxnSpLocks/>
          </p:cNvCxnSpPr>
          <p:nvPr/>
        </p:nvCxnSpPr>
        <p:spPr>
          <a:xfrm flipV="1">
            <a:off x="6637911" y="2448922"/>
            <a:ext cx="888875" cy="1081940"/>
          </a:xfrm>
          <a:prstGeom prst="straightConnector1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49A35D0-0DD9-A5A9-ED93-19A3D05DC1DF}"/>
              </a:ext>
            </a:extLst>
          </p:cNvPr>
          <p:cNvSpPr txBox="1"/>
          <p:nvPr/>
        </p:nvSpPr>
        <p:spPr>
          <a:xfrm>
            <a:off x="5457265" y="3737885"/>
            <a:ext cx="2722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Decision Variable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94C9EDB-C231-A075-8F53-BF7363C068E8}"/>
              </a:ext>
            </a:extLst>
          </p:cNvPr>
          <p:cNvSpPr txBox="1"/>
          <p:nvPr/>
        </p:nvSpPr>
        <p:spPr>
          <a:xfrm>
            <a:off x="7526786" y="4406573"/>
            <a:ext cx="4466163" cy="19389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Optimization Problem:</a:t>
            </a:r>
          </a:p>
          <a:p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Quadratic, and Convex</a:t>
            </a:r>
          </a:p>
          <a:p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Can be solved in using </a:t>
            </a:r>
            <a:r>
              <a:rPr lang="en-US" sz="24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quadprog</a:t>
            </a:r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 function in </a:t>
            </a:r>
            <a:r>
              <a:rPr lang="en-US" sz="24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Matlab</a:t>
            </a:r>
            <a:endParaRPr lang="en-US" sz="2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133580-6293-A9AA-E5E3-A1DF8DD997BA}"/>
              </a:ext>
            </a:extLst>
          </p:cNvPr>
          <p:cNvSpPr txBox="1"/>
          <p:nvPr/>
        </p:nvSpPr>
        <p:spPr>
          <a:xfrm>
            <a:off x="-126126" y="3832150"/>
            <a:ext cx="2722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Market</a:t>
            </a:r>
          </a:p>
          <a:p>
            <a:pPr algn="ctr"/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Clearing</a:t>
            </a:r>
          </a:p>
          <a:p>
            <a:pPr algn="ctr"/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Price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B6A13BB-D69A-13F2-C154-9AF9581C83B9}"/>
              </a:ext>
            </a:extLst>
          </p:cNvPr>
          <p:cNvCxnSpPr>
            <a:cxnSpLocks/>
          </p:cNvCxnSpPr>
          <p:nvPr/>
        </p:nvCxnSpPr>
        <p:spPr>
          <a:xfrm flipV="1">
            <a:off x="1235314" y="2564828"/>
            <a:ext cx="14673" cy="1076860"/>
          </a:xfrm>
          <a:prstGeom prst="straightConnector1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5702A43-1DDB-349B-0881-DDD40485076B}"/>
              </a:ext>
            </a:extLst>
          </p:cNvPr>
          <p:cNvGrpSpPr/>
          <p:nvPr/>
        </p:nvGrpSpPr>
        <p:grpSpPr>
          <a:xfrm>
            <a:off x="646750" y="5394679"/>
            <a:ext cx="6299362" cy="1003628"/>
            <a:chOff x="646750" y="5394679"/>
            <a:chExt cx="6299362" cy="100362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23E73F1-AAF5-61E1-5BCD-FDA700E1FD3B}"/>
                </a:ext>
              </a:extLst>
            </p:cNvPr>
            <p:cNvGrpSpPr/>
            <p:nvPr/>
          </p:nvGrpSpPr>
          <p:grpSpPr>
            <a:xfrm>
              <a:off x="646750" y="5394679"/>
              <a:ext cx="6299362" cy="1003628"/>
              <a:chOff x="330672" y="1709234"/>
              <a:chExt cx="7194760" cy="1376555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35BC967-AF29-6FED-14DB-14DA952BE334}"/>
                  </a:ext>
                </a:extLst>
              </p:cNvPr>
              <p:cNvSpPr/>
              <p:nvPr/>
            </p:nvSpPr>
            <p:spPr>
              <a:xfrm>
                <a:off x="330672" y="1709234"/>
                <a:ext cx="7194760" cy="137655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C2DC227-4553-6C24-B474-9344B3512609}"/>
                  </a:ext>
                </a:extLst>
              </p:cNvPr>
              <p:cNvSpPr/>
              <p:nvPr/>
            </p:nvSpPr>
            <p:spPr>
              <a:xfrm>
                <a:off x="401134" y="2294845"/>
                <a:ext cx="323670" cy="184094"/>
              </a:xfrm>
              <a:custGeom>
                <a:avLst/>
                <a:gdLst>
                  <a:gd name="connsiteX0" fmla="*/ 291346 w 323670"/>
                  <a:gd name="connsiteY0" fmla="*/ 82677 h 184094"/>
                  <a:gd name="connsiteX1" fmla="*/ 281563 w 323670"/>
                  <a:gd name="connsiteY1" fmla="*/ 18807 h 184094"/>
                  <a:gd name="connsiteX2" fmla="*/ 234778 w 323670"/>
                  <a:gd name="connsiteY2" fmla="*/ 22 h 184094"/>
                  <a:gd name="connsiteX3" fmla="*/ 174807 w 323670"/>
                  <a:gd name="connsiteY3" fmla="*/ 41350 h 184094"/>
                  <a:gd name="connsiteX4" fmla="*/ 119090 w 323670"/>
                  <a:gd name="connsiteY4" fmla="*/ 22 h 184094"/>
                  <a:gd name="connsiteX5" fmla="*/ 58269 w 323670"/>
                  <a:gd name="connsiteY5" fmla="*/ 43019 h 184094"/>
                  <a:gd name="connsiteX6" fmla="*/ 57844 w 323670"/>
                  <a:gd name="connsiteY6" fmla="*/ 43019 h 184094"/>
                  <a:gd name="connsiteX7" fmla="*/ 57844 w 323670"/>
                  <a:gd name="connsiteY7" fmla="*/ 22 h 184094"/>
                  <a:gd name="connsiteX8" fmla="*/ 0 w 323670"/>
                  <a:gd name="connsiteY8" fmla="*/ 4614 h 184094"/>
                  <a:gd name="connsiteX9" fmla="*/ 0 w 323670"/>
                  <a:gd name="connsiteY9" fmla="*/ 16720 h 184094"/>
                  <a:gd name="connsiteX10" fmla="*/ 32324 w 323670"/>
                  <a:gd name="connsiteY10" fmla="*/ 40097 h 184094"/>
                  <a:gd name="connsiteX11" fmla="*/ 32324 w 323670"/>
                  <a:gd name="connsiteY11" fmla="*/ 153226 h 184094"/>
                  <a:gd name="connsiteX12" fmla="*/ 0 w 323670"/>
                  <a:gd name="connsiteY12" fmla="*/ 172011 h 184094"/>
                  <a:gd name="connsiteX13" fmla="*/ 0 w 323670"/>
                  <a:gd name="connsiteY13" fmla="*/ 184117 h 184094"/>
                  <a:gd name="connsiteX14" fmla="*/ 45935 w 323670"/>
                  <a:gd name="connsiteY14" fmla="*/ 183282 h 184094"/>
                  <a:gd name="connsiteX15" fmla="*/ 92295 w 323670"/>
                  <a:gd name="connsiteY15" fmla="*/ 184117 h 184094"/>
                  <a:gd name="connsiteX16" fmla="*/ 92295 w 323670"/>
                  <a:gd name="connsiteY16" fmla="*/ 172011 h 184094"/>
                  <a:gd name="connsiteX17" fmla="*/ 59970 w 323670"/>
                  <a:gd name="connsiteY17" fmla="*/ 153226 h 184094"/>
                  <a:gd name="connsiteX18" fmla="*/ 59970 w 323670"/>
                  <a:gd name="connsiteY18" fmla="*/ 75581 h 184094"/>
                  <a:gd name="connsiteX19" fmla="*/ 115687 w 323670"/>
                  <a:gd name="connsiteY19" fmla="*/ 8371 h 184094"/>
                  <a:gd name="connsiteX20" fmla="*/ 148012 w 323670"/>
                  <a:gd name="connsiteY20" fmla="*/ 55125 h 184094"/>
                  <a:gd name="connsiteX21" fmla="*/ 148012 w 323670"/>
                  <a:gd name="connsiteY21" fmla="*/ 153226 h 184094"/>
                  <a:gd name="connsiteX22" fmla="*/ 115687 w 323670"/>
                  <a:gd name="connsiteY22" fmla="*/ 172011 h 184094"/>
                  <a:gd name="connsiteX23" fmla="*/ 115687 w 323670"/>
                  <a:gd name="connsiteY23" fmla="*/ 184117 h 184094"/>
                  <a:gd name="connsiteX24" fmla="*/ 161622 w 323670"/>
                  <a:gd name="connsiteY24" fmla="*/ 183282 h 184094"/>
                  <a:gd name="connsiteX25" fmla="*/ 207982 w 323670"/>
                  <a:gd name="connsiteY25" fmla="*/ 184117 h 184094"/>
                  <a:gd name="connsiteX26" fmla="*/ 207982 w 323670"/>
                  <a:gd name="connsiteY26" fmla="*/ 172011 h 184094"/>
                  <a:gd name="connsiteX27" fmla="*/ 175658 w 323670"/>
                  <a:gd name="connsiteY27" fmla="*/ 153226 h 184094"/>
                  <a:gd name="connsiteX28" fmla="*/ 175658 w 323670"/>
                  <a:gd name="connsiteY28" fmla="*/ 75581 h 184094"/>
                  <a:gd name="connsiteX29" fmla="*/ 231375 w 323670"/>
                  <a:gd name="connsiteY29" fmla="*/ 8371 h 184094"/>
                  <a:gd name="connsiteX30" fmla="*/ 263700 w 323670"/>
                  <a:gd name="connsiteY30" fmla="*/ 55125 h 184094"/>
                  <a:gd name="connsiteX31" fmla="*/ 263700 w 323670"/>
                  <a:gd name="connsiteY31" fmla="*/ 153226 h 184094"/>
                  <a:gd name="connsiteX32" fmla="*/ 231375 w 323670"/>
                  <a:gd name="connsiteY32" fmla="*/ 172011 h 184094"/>
                  <a:gd name="connsiteX33" fmla="*/ 231375 w 323670"/>
                  <a:gd name="connsiteY33" fmla="*/ 184117 h 184094"/>
                  <a:gd name="connsiteX34" fmla="*/ 277310 w 323670"/>
                  <a:gd name="connsiteY34" fmla="*/ 183282 h 184094"/>
                  <a:gd name="connsiteX35" fmla="*/ 323670 w 323670"/>
                  <a:gd name="connsiteY35" fmla="*/ 184117 h 184094"/>
                  <a:gd name="connsiteX36" fmla="*/ 323670 w 323670"/>
                  <a:gd name="connsiteY36" fmla="*/ 172011 h 184094"/>
                  <a:gd name="connsiteX37" fmla="*/ 291346 w 323670"/>
                  <a:gd name="connsiteY37" fmla="*/ 159488 h 184094"/>
                  <a:gd name="connsiteX38" fmla="*/ 291346 w 323670"/>
                  <a:gd name="connsiteY38" fmla="*/ 82677 h 184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23670" h="184094">
                    <a:moveTo>
                      <a:pt x="291346" y="82677"/>
                    </a:moveTo>
                    <a:cubicBezTo>
                      <a:pt x="291346" y="43854"/>
                      <a:pt x="291346" y="32166"/>
                      <a:pt x="281563" y="18807"/>
                    </a:cubicBezTo>
                    <a:cubicBezTo>
                      <a:pt x="269229" y="2527"/>
                      <a:pt x="249239" y="22"/>
                      <a:pt x="234778" y="22"/>
                    </a:cubicBezTo>
                    <a:cubicBezTo>
                      <a:pt x="199476" y="22"/>
                      <a:pt x="181612" y="25069"/>
                      <a:pt x="174807" y="41350"/>
                    </a:cubicBezTo>
                    <a:cubicBezTo>
                      <a:pt x="168853" y="9206"/>
                      <a:pt x="145885" y="22"/>
                      <a:pt x="119090" y="22"/>
                    </a:cubicBezTo>
                    <a:cubicBezTo>
                      <a:pt x="77834" y="22"/>
                      <a:pt x="61672" y="34671"/>
                      <a:pt x="58269" y="43019"/>
                    </a:cubicBezTo>
                    <a:lnTo>
                      <a:pt x="57844" y="43019"/>
                    </a:lnTo>
                    <a:lnTo>
                      <a:pt x="57844" y="22"/>
                    </a:lnTo>
                    <a:lnTo>
                      <a:pt x="0" y="4614"/>
                    </a:lnTo>
                    <a:lnTo>
                      <a:pt x="0" y="16720"/>
                    </a:lnTo>
                    <a:cubicBezTo>
                      <a:pt x="28922" y="16720"/>
                      <a:pt x="32324" y="19642"/>
                      <a:pt x="32324" y="40097"/>
                    </a:cubicBezTo>
                    <a:lnTo>
                      <a:pt x="32324" y="153226"/>
                    </a:lnTo>
                    <a:cubicBezTo>
                      <a:pt x="32324" y="172011"/>
                      <a:pt x="27646" y="172011"/>
                      <a:pt x="0" y="172011"/>
                    </a:cubicBezTo>
                    <a:lnTo>
                      <a:pt x="0" y="184117"/>
                    </a:lnTo>
                    <a:cubicBezTo>
                      <a:pt x="11058" y="183282"/>
                      <a:pt x="34026" y="183282"/>
                      <a:pt x="45935" y="183282"/>
                    </a:cubicBezTo>
                    <a:cubicBezTo>
                      <a:pt x="58269" y="183282"/>
                      <a:pt x="81236" y="183282"/>
                      <a:pt x="92295" y="184117"/>
                    </a:cubicBezTo>
                    <a:lnTo>
                      <a:pt x="92295" y="172011"/>
                    </a:lnTo>
                    <a:cubicBezTo>
                      <a:pt x="65074" y="172011"/>
                      <a:pt x="59970" y="172011"/>
                      <a:pt x="59970" y="153226"/>
                    </a:cubicBezTo>
                    <a:lnTo>
                      <a:pt x="59970" y="75581"/>
                    </a:lnTo>
                    <a:cubicBezTo>
                      <a:pt x="59970" y="31748"/>
                      <a:pt x="89318" y="8371"/>
                      <a:pt x="115687" y="8371"/>
                    </a:cubicBezTo>
                    <a:cubicBezTo>
                      <a:pt x="142057" y="8371"/>
                      <a:pt x="148012" y="29661"/>
                      <a:pt x="148012" y="55125"/>
                    </a:cubicBezTo>
                    <a:lnTo>
                      <a:pt x="148012" y="153226"/>
                    </a:lnTo>
                    <a:cubicBezTo>
                      <a:pt x="148012" y="172011"/>
                      <a:pt x="143334" y="172011"/>
                      <a:pt x="115687" y="172011"/>
                    </a:cubicBezTo>
                    <a:lnTo>
                      <a:pt x="115687" y="184117"/>
                    </a:lnTo>
                    <a:cubicBezTo>
                      <a:pt x="126746" y="183282"/>
                      <a:pt x="149713" y="183282"/>
                      <a:pt x="161622" y="183282"/>
                    </a:cubicBezTo>
                    <a:cubicBezTo>
                      <a:pt x="173957" y="183282"/>
                      <a:pt x="196924" y="183282"/>
                      <a:pt x="207982" y="184117"/>
                    </a:cubicBezTo>
                    <a:lnTo>
                      <a:pt x="207982" y="172011"/>
                    </a:lnTo>
                    <a:cubicBezTo>
                      <a:pt x="180762" y="172011"/>
                      <a:pt x="175658" y="172011"/>
                      <a:pt x="175658" y="153226"/>
                    </a:cubicBezTo>
                    <a:lnTo>
                      <a:pt x="175658" y="75581"/>
                    </a:lnTo>
                    <a:cubicBezTo>
                      <a:pt x="175658" y="31748"/>
                      <a:pt x="205005" y="8371"/>
                      <a:pt x="231375" y="8371"/>
                    </a:cubicBezTo>
                    <a:cubicBezTo>
                      <a:pt x="257745" y="8371"/>
                      <a:pt x="263700" y="29661"/>
                      <a:pt x="263700" y="55125"/>
                    </a:cubicBezTo>
                    <a:lnTo>
                      <a:pt x="263700" y="153226"/>
                    </a:lnTo>
                    <a:cubicBezTo>
                      <a:pt x="263700" y="172011"/>
                      <a:pt x="259021" y="172011"/>
                      <a:pt x="231375" y="172011"/>
                    </a:cubicBezTo>
                    <a:lnTo>
                      <a:pt x="231375" y="184117"/>
                    </a:lnTo>
                    <a:cubicBezTo>
                      <a:pt x="242433" y="183282"/>
                      <a:pt x="265401" y="183282"/>
                      <a:pt x="277310" y="183282"/>
                    </a:cubicBezTo>
                    <a:cubicBezTo>
                      <a:pt x="289644" y="183282"/>
                      <a:pt x="312612" y="183282"/>
                      <a:pt x="323670" y="184117"/>
                    </a:cubicBezTo>
                    <a:lnTo>
                      <a:pt x="323670" y="172011"/>
                    </a:lnTo>
                    <a:cubicBezTo>
                      <a:pt x="302404" y="172011"/>
                      <a:pt x="291771" y="172011"/>
                      <a:pt x="291346" y="159488"/>
                    </a:cubicBezTo>
                    <a:lnTo>
                      <a:pt x="291346" y="82677"/>
                    </a:lnTo>
                    <a:close/>
                  </a:path>
                </a:pathLst>
              </a:custGeom>
              <a:solidFill>
                <a:srgbClr val="000000"/>
              </a:solidFill>
              <a:ln w="355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CD910937-B042-1495-B0FC-A2274851CC75}"/>
                  </a:ext>
                </a:extLst>
              </p:cNvPr>
              <p:cNvSpPr/>
              <p:nvPr/>
            </p:nvSpPr>
            <p:spPr>
              <a:xfrm>
                <a:off x="753286" y="2292758"/>
                <a:ext cx="187141" cy="190356"/>
              </a:xfrm>
              <a:custGeom>
                <a:avLst/>
                <a:gdLst>
                  <a:gd name="connsiteX0" fmla="*/ 145471 w 187141"/>
                  <a:gd name="connsiteY0" fmla="*/ 74746 h 190356"/>
                  <a:gd name="connsiteX1" fmla="*/ 126757 w 187141"/>
                  <a:gd name="connsiteY1" fmla="*/ 19225 h 190356"/>
                  <a:gd name="connsiteX2" fmla="*/ 74017 w 187141"/>
                  <a:gd name="connsiteY2" fmla="*/ 22 h 190356"/>
                  <a:gd name="connsiteX3" fmla="*/ 12345 w 187141"/>
                  <a:gd name="connsiteY3" fmla="*/ 49699 h 190356"/>
                  <a:gd name="connsiteX4" fmla="*/ 30208 w 187141"/>
                  <a:gd name="connsiteY4" fmla="*/ 67649 h 190356"/>
                  <a:gd name="connsiteX5" fmla="*/ 47647 w 187141"/>
                  <a:gd name="connsiteY5" fmla="*/ 50534 h 190356"/>
                  <a:gd name="connsiteX6" fmla="*/ 25955 w 187141"/>
                  <a:gd name="connsiteY6" fmla="*/ 33418 h 190356"/>
                  <a:gd name="connsiteX7" fmla="*/ 73166 w 187141"/>
                  <a:gd name="connsiteY7" fmla="*/ 8372 h 190356"/>
                  <a:gd name="connsiteX8" fmla="*/ 117825 w 187141"/>
                  <a:gd name="connsiteY8" fmla="*/ 61805 h 190356"/>
                  <a:gd name="connsiteX9" fmla="*/ 117825 w 187141"/>
                  <a:gd name="connsiteY9" fmla="*/ 78503 h 190356"/>
                  <a:gd name="connsiteX10" fmla="*/ 11 w 187141"/>
                  <a:gd name="connsiteY10" fmla="*/ 146964 h 190356"/>
                  <a:gd name="connsiteX11" fmla="*/ 65085 w 187141"/>
                  <a:gd name="connsiteY11" fmla="*/ 190379 h 190356"/>
                  <a:gd name="connsiteX12" fmla="*/ 120377 w 187141"/>
                  <a:gd name="connsiteY12" fmla="*/ 153643 h 190356"/>
                  <a:gd name="connsiteX13" fmla="*/ 153552 w 187141"/>
                  <a:gd name="connsiteY13" fmla="*/ 188292 h 190356"/>
                  <a:gd name="connsiteX14" fmla="*/ 187152 w 187141"/>
                  <a:gd name="connsiteY14" fmla="*/ 149051 h 190356"/>
                  <a:gd name="connsiteX15" fmla="*/ 187152 w 187141"/>
                  <a:gd name="connsiteY15" fmla="*/ 125674 h 190356"/>
                  <a:gd name="connsiteX16" fmla="*/ 177795 w 187141"/>
                  <a:gd name="connsiteY16" fmla="*/ 125674 h 190356"/>
                  <a:gd name="connsiteX17" fmla="*/ 177795 w 187141"/>
                  <a:gd name="connsiteY17" fmla="*/ 149051 h 190356"/>
                  <a:gd name="connsiteX18" fmla="*/ 161633 w 187141"/>
                  <a:gd name="connsiteY18" fmla="*/ 176186 h 190356"/>
                  <a:gd name="connsiteX19" fmla="*/ 145471 w 187141"/>
                  <a:gd name="connsiteY19" fmla="*/ 147799 h 190356"/>
                  <a:gd name="connsiteX20" fmla="*/ 145471 w 187141"/>
                  <a:gd name="connsiteY20" fmla="*/ 74746 h 190356"/>
                  <a:gd name="connsiteX21" fmla="*/ 117825 w 187141"/>
                  <a:gd name="connsiteY21" fmla="*/ 127344 h 190356"/>
                  <a:gd name="connsiteX22" fmla="*/ 68488 w 187141"/>
                  <a:gd name="connsiteY22" fmla="*/ 182030 h 190356"/>
                  <a:gd name="connsiteX23" fmla="*/ 30208 w 187141"/>
                  <a:gd name="connsiteY23" fmla="*/ 146964 h 190356"/>
                  <a:gd name="connsiteX24" fmla="*/ 117825 w 187141"/>
                  <a:gd name="connsiteY24" fmla="*/ 86017 h 190356"/>
                  <a:gd name="connsiteX25" fmla="*/ 117825 w 187141"/>
                  <a:gd name="connsiteY25" fmla="*/ 127344 h 190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87141" h="190356">
                    <a:moveTo>
                      <a:pt x="145471" y="74746"/>
                    </a:moveTo>
                    <a:cubicBezTo>
                      <a:pt x="145471" y="52203"/>
                      <a:pt x="145471" y="35505"/>
                      <a:pt x="126757" y="19225"/>
                    </a:cubicBezTo>
                    <a:cubicBezTo>
                      <a:pt x="111871" y="5867"/>
                      <a:pt x="92731" y="22"/>
                      <a:pt x="74017" y="22"/>
                    </a:cubicBezTo>
                    <a:cubicBezTo>
                      <a:pt x="39140" y="22"/>
                      <a:pt x="12345" y="22565"/>
                      <a:pt x="12345" y="49699"/>
                    </a:cubicBezTo>
                    <a:cubicBezTo>
                      <a:pt x="12345" y="61805"/>
                      <a:pt x="20426" y="67649"/>
                      <a:pt x="30208" y="67649"/>
                    </a:cubicBezTo>
                    <a:cubicBezTo>
                      <a:pt x="40416" y="67649"/>
                      <a:pt x="47647" y="60552"/>
                      <a:pt x="47647" y="50534"/>
                    </a:cubicBezTo>
                    <a:cubicBezTo>
                      <a:pt x="47647" y="33418"/>
                      <a:pt x="32335" y="33418"/>
                      <a:pt x="25955" y="33418"/>
                    </a:cubicBezTo>
                    <a:cubicBezTo>
                      <a:pt x="35738" y="15885"/>
                      <a:pt x="56153" y="8372"/>
                      <a:pt x="73166" y="8372"/>
                    </a:cubicBezTo>
                    <a:cubicBezTo>
                      <a:pt x="92731" y="8372"/>
                      <a:pt x="117825" y="24234"/>
                      <a:pt x="117825" y="61805"/>
                    </a:cubicBezTo>
                    <a:lnTo>
                      <a:pt x="117825" y="78503"/>
                    </a:lnTo>
                    <a:cubicBezTo>
                      <a:pt x="32335" y="79755"/>
                      <a:pt x="11" y="114821"/>
                      <a:pt x="11" y="146964"/>
                    </a:cubicBezTo>
                    <a:cubicBezTo>
                      <a:pt x="11" y="179943"/>
                      <a:pt x="39140" y="190379"/>
                      <a:pt x="65085" y="190379"/>
                    </a:cubicBezTo>
                    <a:cubicBezTo>
                      <a:pt x="93156" y="190379"/>
                      <a:pt x="112296" y="173681"/>
                      <a:pt x="120377" y="153643"/>
                    </a:cubicBezTo>
                    <a:cubicBezTo>
                      <a:pt x="122078" y="173263"/>
                      <a:pt x="135263" y="188292"/>
                      <a:pt x="153552" y="188292"/>
                    </a:cubicBezTo>
                    <a:cubicBezTo>
                      <a:pt x="162484" y="188292"/>
                      <a:pt x="187152" y="182447"/>
                      <a:pt x="187152" y="149051"/>
                    </a:cubicBezTo>
                    <a:lnTo>
                      <a:pt x="187152" y="125674"/>
                    </a:lnTo>
                    <a:lnTo>
                      <a:pt x="177795" y="125674"/>
                    </a:lnTo>
                    <a:lnTo>
                      <a:pt x="177795" y="149051"/>
                    </a:lnTo>
                    <a:cubicBezTo>
                      <a:pt x="177795" y="172846"/>
                      <a:pt x="167587" y="176186"/>
                      <a:pt x="161633" y="176186"/>
                    </a:cubicBezTo>
                    <a:cubicBezTo>
                      <a:pt x="145471" y="176186"/>
                      <a:pt x="145471" y="154061"/>
                      <a:pt x="145471" y="147799"/>
                    </a:cubicBezTo>
                    <a:lnTo>
                      <a:pt x="145471" y="74746"/>
                    </a:lnTo>
                    <a:close/>
                    <a:moveTo>
                      <a:pt x="117825" y="127344"/>
                    </a:moveTo>
                    <a:cubicBezTo>
                      <a:pt x="117825" y="168254"/>
                      <a:pt x="86776" y="182030"/>
                      <a:pt x="68488" y="182030"/>
                    </a:cubicBezTo>
                    <a:cubicBezTo>
                      <a:pt x="47647" y="182030"/>
                      <a:pt x="30208" y="167002"/>
                      <a:pt x="30208" y="146964"/>
                    </a:cubicBezTo>
                    <a:cubicBezTo>
                      <a:pt x="30208" y="91861"/>
                      <a:pt x="102513" y="86852"/>
                      <a:pt x="117825" y="86017"/>
                    </a:cubicBezTo>
                    <a:lnTo>
                      <a:pt x="117825" y="127344"/>
                    </a:lnTo>
                    <a:close/>
                  </a:path>
                </a:pathLst>
              </a:custGeom>
              <a:solidFill>
                <a:srgbClr val="000000"/>
              </a:solidFill>
              <a:ln w="355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1CBED4A3-7FDB-896B-AD82-2D0886B4C59B}"/>
                  </a:ext>
                </a:extLst>
              </p:cNvPr>
              <p:cNvSpPr/>
              <p:nvPr/>
            </p:nvSpPr>
            <p:spPr>
              <a:xfrm>
                <a:off x="947054" y="2299020"/>
                <a:ext cx="210959" cy="179920"/>
              </a:xfrm>
              <a:custGeom>
                <a:avLst/>
                <a:gdLst>
                  <a:gd name="connsiteX0" fmla="*/ 114854 w 210959"/>
                  <a:gd name="connsiteY0" fmla="*/ 81425 h 179920"/>
                  <a:gd name="connsiteX1" fmla="*/ 153133 w 210959"/>
                  <a:gd name="connsiteY1" fmla="*/ 34253 h 179920"/>
                  <a:gd name="connsiteX2" fmla="*/ 204172 w 210959"/>
                  <a:gd name="connsiteY2" fmla="*/ 12128 h 179920"/>
                  <a:gd name="connsiteX3" fmla="*/ 204172 w 210959"/>
                  <a:gd name="connsiteY3" fmla="*/ 22 h 179920"/>
                  <a:gd name="connsiteX4" fmla="*/ 168445 w 210959"/>
                  <a:gd name="connsiteY4" fmla="*/ 857 h 179920"/>
                  <a:gd name="connsiteX5" fmla="*/ 130166 w 210959"/>
                  <a:gd name="connsiteY5" fmla="*/ 22 h 179920"/>
                  <a:gd name="connsiteX6" fmla="*/ 130166 w 210959"/>
                  <a:gd name="connsiteY6" fmla="*/ 12128 h 179920"/>
                  <a:gd name="connsiteX7" fmla="*/ 142500 w 210959"/>
                  <a:gd name="connsiteY7" fmla="*/ 25069 h 179920"/>
                  <a:gd name="connsiteX8" fmla="*/ 136120 w 210959"/>
                  <a:gd name="connsiteY8" fmla="*/ 40097 h 179920"/>
                  <a:gd name="connsiteX9" fmla="*/ 108900 w 210959"/>
                  <a:gd name="connsiteY9" fmla="*/ 73911 h 179920"/>
                  <a:gd name="connsiteX10" fmla="*/ 75725 w 210959"/>
                  <a:gd name="connsiteY10" fmla="*/ 30914 h 179920"/>
                  <a:gd name="connsiteX11" fmla="*/ 71897 w 210959"/>
                  <a:gd name="connsiteY11" fmla="*/ 22565 h 179920"/>
                  <a:gd name="connsiteX12" fmla="*/ 86783 w 210959"/>
                  <a:gd name="connsiteY12" fmla="*/ 12128 h 179920"/>
                  <a:gd name="connsiteX13" fmla="*/ 86783 w 210959"/>
                  <a:gd name="connsiteY13" fmla="*/ 22 h 179920"/>
                  <a:gd name="connsiteX14" fmla="*/ 42975 w 210959"/>
                  <a:gd name="connsiteY14" fmla="*/ 857 h 179920"/>
                  <a:gd name="connsiteX15" fmla="*/ 2144 w 210959"/>
                  <a:gd name="connsiteY15" fmla="*/ 22 h 179920"/>
                  <a:gd name="connsiteX16" fmla="*/ 2144 w 210959"/>
                  <a:gd name="connsiteY16" fmla="*/ 12128 h 179920"/>
                  <a:gd name="connsiteX17" fmla="*/ 40848 w 210959"/>
                  <a:gd name="connsiteY17" fmla="*/ 24234 h 179920"/>
                  <a:gd name="connsiteX18" fmla="*/ 90611 w 210959"/>
                  <a:gd name="connsiteY18" fmla="*/ 88104 h 179920"/>
                  <a:gd name="connsiteX19" fmla="*/ 93163 w 210959"/>
                  <a:gd name="connsiteY19" fmla="*/ 92696 h 179920"/>
                  <a:gd name="connsiteX20" fmla="*/ 55734 w 210959"/>
                  <a:gd name="connsiteY20" fmla="*/ 140285 h 179920"/>
                  <a:gd name="connsiteX21" fmla="*/ 17 w 210959"/>
                  <a:gd name="connsiteY21" fmla="*/ 167837 h 179920"/>
                  <a:gd name="connsiteX22" fmla="*/ 17 w 210959"/>
                  <a:gd name="connsiteY22" fmla="*/ 179943 h 179920"/>
                  <a:gd name="connsiteX23" fmla="*/ 35319 w 210959"/>
                  <a:gd name="connsiteY23" fmla="*/ 179108 h 179920"/>
                  <a:gd name="connsiteX24" fmla="*/ 73598 w 210959"/>
                  <a:gd name="connsiteY24" fmla="*/ 179943 h 179920"/>
                  <a:gd name="connsiteX25" fmla="*/ 73598 w 210959"/>
                  <a:gd name="connsiteY25" fmla="*/ 167837 h 179920"/>
                  <a:gd name="connsiteX26" fmla="*/ 61689 w 210959"/>
                  <a:gd name="connsiteY26" fmla="*/ 154478 h 179920"/>
                  <a:gd name="connsiteX27" fmla="*/ 68919 w 210959"/>
                  <a:gd name="connsiteY27" fmla="*/ 139032 h 179920"/>
                  <a:gd name="connsiteX28" fmla="*/ 99543 w 210959"/>
                  <a:gd name="connsiteY28" fmla="*/ 100210 h 179920"/>
                  <a:gd name="connsiteX29" fmla="*/ 134419 w 210959"/>
                  <a:gd name="connsiteY29" fmla="*/ 144877 h 179920"/>
                  <a:gd name="connsiteX30" fmla="*/ 141649 w 210959"/>
                  <a:gd name="connsiteY30" fmla="*/ 157400 h 179920"/>
                  <a:gd name="connsiteX31" fmla="*/ 126763 w 210959"/>
                  <a:gd name="connsiteY31" fmla="*/ 167837 h 179920"/>
                  <a:gd name="connsiteX32" fmla="*/ 126763 w 210959"/>
                  <a:gd name="connsiteY32" fmla="*/ 179943 h 179920"/>
                  <a:gd name="connsiteX33" fmla="*/ 170571 w 210959"/>
                  <a:gd name="connsiteY33" fmla="*/ 179108 h 179920"/>
                  <a:gd name="connsiteX34" fmla="*/ 210977 w 210959"/>
                  <a:gd name="connsiteY34" fmla="*/ 179943 h 179920"/>
                  <a:gd name="connsiteX35" fmla="*/ 210977 w 210959"/>
                  <a:gd name="connsiteY35" fmla="*/ 167837 h 179920"/>
                  <a:gd name="connsiteX36" fmla="*/ 170571 w 210959"/>
                  <a:gd name="connsiteY36" fmla="*/ 153643 h 179920"/>
                  <a:gd name="connsiteX37" fmla="*/ 114854 w 210959"/>
                  <a:gd name="connsiteY37" fmla="*/ 81425 h 179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10959" h="179920">
                    <a:moveTo>
                      <a:pt x="114854" y="81425"/>
                    </a:moveTo>
                    <a:cubicBezTo>
                      <a:pt x="127189" y="65562"/>
                      <a:pt x="145052" y="43020"/>
                      <a:pt x="153133" y="34253"/>
                    </a:cubicBezTo>
                    <a:cubicBezTo>
                      <a:pt x="170571" y="15051"/>
                      <a:pt x="190562" y="12128"/>
                      <a:pt x="204172" y="12128"/>
                    </a:cubicBezTo>
                    <a:lnTo>
                      <a:pt x="204172" y="22"/>
                    </a:lnTo>
                    <a:cubicBezTo>
                      <a:pt x="185883" y="857"/>
                      <a:pt x="185032" y="857"/>
                      <a:pt x="168445" y="857"/>
                    </a:cubicBezTo>
                    <a:cubicBezTo>
                      <a:pt x="152283" y="857"/>
                      <a:pt x="151432" y="857"/>
                      <a:pt x="130166" y="22"/>
                    </a:cubicBezTo>
                    <a:lnTo>
                      <a:pt x="130166" y="12128"/>
                    </a:lnTo>
                    <a:cubicBezTo>
                      <a:pt x="135695" y="12963"/>
                      <a:pt x="142500" y="15468"/>
                      <a:pt x="142500" y="25069"/>
                    </a:cubicBezTo>
                    <a:cubicBezTo>
                      <a:pt x="142500" y="32166"/>
                      <a:pt x="138672" y="36758"/>
                      <a:pt x="136120" y="40097"/>
                    </a:cubicBezTo>
                    <a:lnTo>
                      <a:pt x="108900" y="73911"/>
                    </a:lnTo>
                    <a:lnTo>
                      <a:pt x="75725" y="30914"/>
                    </a:lnTo>
                    <a:cubicBezTo>
                      <a:pt x="74449" y="29244"/>
                      <a:pt x="71897" y="25487"/>
                      <a:pt x="71897" y="22565"/>
                    </a:cubicBezTo>
                    <a:cubicBezTo>
                      <a:pt x="71897" y="20060"/>
                      <a:pt x="74023" y="12546"/>
                      <a:pt x="86783" y="12128"/>
                    </a:cubicBezTo>
                    <a:lnTo>
                      <a:pt x="86783" y="22"/>
                    </a:lnTo>
                    <a:cubicBezTo>
                      <a:pt x="76150" y="857"/>
                      <a:pt x="54458" y="857"/>
                      <a:pt x="42975" y="857"/>
                    </a:cubicBezTo>
                    <a:cubicBezTo>
                      <a:pt x="28939" y="857"/>
                      <a:pt x="28089" y="857"/>
                      <a:pt x="2144" y="22"/>
                    </a:cubicBezTo>
                    <a:lnTo>
                      <a:pt x="2144" y="12128"/>
                    </a:lnTo>
                    <a:cubicBezTo>
                      <a:pt x="23835" y="12128"/>
                      <a:pt x="31916" y="12963"/>
                      <a:pt x="40848" y="24234"/>
                    </a:cubicBezTo>
                    <a:lnTo>
                      <a:pt x="90611" y="88104"/>
                    </a:lnTo>
                    <a:cubicBezTo>
                      <a:pt x="91461" y="88939"/>
                      <a:pt x="93163" y="91443"/>
                      <a:pt x="93163" y="92696"/>
                    </a:cubicBezTo>
                    <a:cubicBezTo>
                      <a:pt x="93163" y="93948"/>
                      <a:pt x="59988" y="134858"/>
                      <a:pt x="55734" y="140285"/>
                    </a:cubicBezTo>
                    <a:cubicBezTo>
                      <a:pt x="37020" y="162827"/>
                      <a:pt x="18306" y="167419"/>
                      <a:pt x="17" y="167837"/>
                    </a:cubicBezTo>
                    <a:lnTo>
                      <a:pt x="17" y="179943"/>
                    </a:lnTo>
                    <a:cubicBezTo>
                      <a:pt x="16179" y="179108"/>
                      <a:pt x="17030" y="179108"/>
                      <a:pt x="35319" y="179108"/>
                    </a:cubicBezTo>
                    <a:cubicBezTo>
                      <a:pt x="51481" y="179108"/>
                      <a:pt x="52332" y="179108"/>
                      <a:pt x="73598" y="179943"/>
                    </a:cubicBezTo>
                    <a:lnTo>
                      <a:pt x="73598" y="167837"/>
                    </a:lnTo>
                    <a:cubicBezTo>
                      <a:pt x="63390" y="166584"/>
                      <a:pt x="61689" y="160322"/>
                      <a:pt x="61689" y="154478"/>
                    </a:cubicBezTo>
                    <a:cubicBezTo>
                      <a:pt x="61689" y="147799"/>
                      <a:pt x="64666" y="144459"/>
                      <a:pt x="68919" y="139032"/>
                    </a:cubicBezTo>
                    <a:cubicBezTo>
                      <a:pt x="75299" y="130266"/>
                      <a:pt x="89335" y="113151"/>
                      <a:pt x="99543" y="100210"/>
                    </a:cubicBezTo>
                    <a:lnTo>
                      <a:pt x="134419" y="144877"/>
                    </a:lnTo>
                    <a:cubicBezTo>
                      <a:pt x="141649" y="154061"/>
                      <a:pt x="141649" y="154896"/>
                      <a:pt x="141649" y="157400"/>
                    </a:cubicBezTo>
                    <a:cubicBezTo>
                      <a:pt x="141649" y="160740"/>
                      <a:pt x="138247" y="167419"/>
                      <a:pt x="126763" y="167837"/>
                    </a:cubicBezTo>
                    <a:lnTo>
                      <a:pt x="126763" y="179943"/>
                    </a:lnTo>
                    <a:cubicBezTo>
                      <a:pt x="137822" y="179108"/>
                      <a:pt x="158662" y="179108"/>
                      <a:pt x="170571" y="179108"/>
                    </a:cubicBezTo>
                    <a:cubicBezTo>
                      <a:pt x="184607" y="179108"/>
                      <a:pt x="185458" y="179108"/>
                      <a:pt x="210977" y="179943"/>
                    </a:cubicBezTo>
                    <a:lnTo>
                      <a:pt x="210977" y="167837"/>
                    </a:lnTo>
                    <a:cubicBezTo>
                      <a:pt x="188435" y="167837"/>
                      <a:pt x="180779" y="167002"/>
                      <a:pt x="170571" y="153643"/>
                    </a:cubicBezTo>
                    <a:lnTo>
                      <a:pt x="114854" y="81425"/>
                    </a:lnTo>
                    <a:close/>
                  </a:path>
                </a:pathLst>
              </a:custGeom>
              <a:solidFill>
                <a:srgbClr val="000000"/>
              </a:solidFill>
              <a:ln w="355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BF1D6D31-05B8-4BA2-E994-9BB64F5A95A0}"/>
                  </a:ext>
                </a:extLst>
              </p:cNvPr>
              <p:cNvSpPr/>
              <p:nvPr/>
            </p:nvSpPr>
            <p:spPr>
              <a:xfrm>
                <a:off x="1439402" y="1768995"/>
                <a:ext cx="203870" cy="188130"/>
              </a:xfrm>
              <a:custGeom>
                <a:avLst/>
                <a:gdLst>
                  <a:gd name="connsiteX0" fmla="*/ 120824 w 203870"/>
                  <a:gd name="connsiteY0" fmla="*/ 19765 h 188130"/>
                  <a:gd name="connsiteX1" fmla="*/ 135285 w 203870"/>
                  <a:gd name="connsiteY1" fmla="*/ 9190 h 188130"/>
                  <a:gd name="connsiteX2" fmla="*/ 156835 w 203870"/>
                  <a:gd name="connsiteY2" fmla="*/ 9190 h 188130"/>
                  <a:gd name="connsiteX3" fmla="*/ 189727 w 203870"/>
                  <a:gd name="connsiteY3" fmla="*/ 32288 h 188130"/>
                  <a:gd name="connsiteX4" fmla="*/ 187742 w 203870"/>
                  <a:gd name="connsiteY4" fmla="*/ 52604 h 188130"/>
                  <a:gd name="connsiteX5" fmla="*/ 186891 w 203870"/>
                  <a:gd name="connsiteY5" fmla="*/ 58727 h 188130"/>
                  <a:gd name="connsiteX6" fmla="*/ 191144 w 203870"/>
                  <a:gd name="connsiteY6" fmla="*/ 63179 h 188130"/>
                  <a:gd name="connsiteX7" fmla="*/ 196248 w 203870"/>
                  <a:gd name="connsiteY7" fmla="*/ 56222 h 188130"/>
                  <a:gd name="connsiteX8" fmla="*/ 203904 w 203870"/>
                  <a:gd name="connsiteY8" fmla="*/ 3902 h 188130"/>
                  <a:gd name="connsiteX9" fmla="*/ 195397 w 203870"/>
                  <a:gd name="connsiteY9" fmla="*/ 5 h 188130"/>
                  <a:gd name="connsiteX10" fmla="*/ 28387 w 203870"/>
                  <a:gd name="connsiteY10" fmla="*/ 5 h 188130"/>
                  <a:gd name="connsiteX11" fmla="*/ 18747 w 203870"/>
                  <a:gd name="connsiteY11" fmla="*/ 5850 h 188130"/>
                  <a:gd name="connsiteX12" fmla="*/ 1451 w 203870"/>
                  <a:gd name="connsiteY12" fmla="*/ 53996 h 188130"/>
                  <a:gd name="connsiteX13" fmla="*/ 33 w 203870"/>
                  <a:gd name="connsiteY13" fmla="*/ 59283 h 188130"/>
                  <a:gd name="connsiteX14" fmla="*/ 4286 w 203870"/>
                  <a:gd name="connsiteY14" fmla="*/ 63179 h 188130"/>
                  <a:gd name="connsiteX15" fmla="*/ 9673 w 203870"/>
                  <a:gd name="connsiteY15" fmla="*/ 57057 h 188130"/>
                  <a:gd name="connsiteX16" fmla="*/ 77158 w 203870"/>
                  <a:gd name="connsiteY16" fmla="*/ 9190 h 188130"/>
                  <a:gd name="connsiteX17" fmla="*/ 88216 w 203870"/>
                  <a:gd name="connsiteY17" fmla="*/ 9190 h 188130"/>
                  <a:gd name="connsiteX18" fmla="*/ 97006 w 203870"/>
                  <a:gd name="connsiteY18" fmla="*/ 11694 h 188130"/>
                  <a:gd name="connsiteX19" fmla="*/ 95588 w 203870"/>
                  <a:gd name="connsiteY19" fmla="*/ 19208 h 188130"/>
                  <a:gd name="connsiteX20" fmla="*/ 58160 w 203870"/>
                  <a:gd name="connsiteY20" fmla="*/ 165315 h 188130"/>
                  <a:gd name="connsiteX21" fmla="*/ 25269 w 203870"/>
                  <a:gd name="connsiteY21" fmla="*/ 178952 h 188130"/>
                  <a:gd name="connsiteX22" fmla="*/ 13360 w 203870"/>
                  <a:gd name="connsiteY22" fmla="*/ 184239 h 188130"/>
                  <a:gd name="connsiteX23" fmla="*/ 18180 w 203870"/>
                  <a:gd name="connsiteY23" fmla="*/ 188135 h 188130"/>
                  <a:gd name="connsiteX24" fmla="*/ 53056 w 203870"/>
                  <a:gd name="connsiteY24" fmla="*/ 187301 h 188130"/>
                  <a:gd name="connsiteX25" fmla="*/ 77158 w 203870"/>
                  <a:gd name="connsiteY25" fmla="*/ 187301 h 188130"/>
                  <a:gd name="connsiteX26" fmla="*/ 112885 w 203870"/>
                  <a:gd name="connsiteY26" fmla="*/ 188135 h 188130"/>
                  <a:gd name="connsiteX27" fmla="*/ 119407 w 203870"/>
                  <a:gd name="connsiteY27" fmla="*/ 182848 h 188130"/>
                  <a:gd name="connsiteX28" fmla="*/ 108632 w 203870"/>
                  <a:gd name="connsiteY28" fmla="*/ 178952 h 188130"/>
                  <a:gd name="connsiteX29" fmla="*/ 92186 w 203870"/>
                  <a:gd name="connsiteY29" fmla="*/ 178395 h 188130"/>
                  <a:gd name="connsiteX30" fmla="*/ 81978 w 203870"/>
                  <a:gd name="connsiteY30" fmla="*/ 172829 h 188130"/>
                  <a:gd name="connsiteX31" fmla="*/ 83113 w 203870"/>
                  <a:gd name="connsiteY31" fmla="*/ 167820 h 188130"/>
                  <a:gd name="connsiteX32" fmla="*/ 120824 w 203870"/>
                  <a:gd name="connsiteY32" fmla="*/ 19765 h 188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3870" h="188130">
                    <a:moveTo>
                      <a:pt x="120824" y="19765"/>
                    </a:moveTo>
                    <a:cubicBezTo>
                      <a:pt x="123376" y="9746"/>
                      <a:pt x="123660" y="9190"/>
                      <a:pt x="135285" y="9190"/>
                    </a:cubicBezTo>
                    <a:lnTo>
                      <a:pt x="156835" y="9190"/>
                    </a:lnTo>
                    <a:cubicBezTo>
                      <a:pt x="186324" y="9190"/>
                      <a:pt x="189727" y="18373"/>
                      <a:pt x="189727" y="32288"/>
                    </a:cubicBezTo>
                    <a:cubicBezTo>
                      <a:pt x="189727" y="39246"/>
                      <a:pt x="188025" y="51213"/>
                      <a:pt x="187742" y="52604"/>
                    </a:cubicBezTo>
                    <a:cubicBezTo>
                      <a:pt x="187175" y="55665"/>
                      <a:pt x="186891" y="58170"/>
                      <a:pt x="186891" y="58727"/>
                    </a:cubicBezTo>
                    <a:cubicBezTo>
                      <a:pt x="186891" y="62345"/>
                      <a:pt x="189443" y="63179"/>
                      <a:pt x="191144" y="63179"/>
                    </a:cubicBezTo>
                    <a:cubicBezTo>
                      <a:pt x="194263" y="63179"/>
                      <a:pt x="195397" y="61510"/>
                      <a:pt x="196248" y="56222"/>
                    </a:cubicBezTo>
                    <a:lnTo>
                      <a:pt x="203904" y="3902"/>
                    </a:lnTo>
                    <a:cubicBezTo>
                      <a:pt x="203904" y="5"/>
                      <a:pt x="200501" y="5"/>
                      <a:pt x="195397" y="5"/>
                    </a:cubicBezTo>
                    <a:lnTo>
                      <a:pt x="28387" y="5"/>
                    </a:lnTo>
                    <a:cubicBezTo>
                      <a:pt x="21299" y="5"/>
                      <a:pt x="20732" y="5"/>
                      <a:pt x="18747" y="5850"/>
                    </a:cubicBezTo>
                    <a:lnTo>
                      <a:pt x="1451" y="53996"/>
                    </a:lnTo>
                    <a:cubicBezTo>
                      <a:pt x="883" y="55387"/>
                      <a:pt x="33" y="57614"/>
                      <a:pt x="33" y="59283"/>
                    </a:cubicBezTo>
                    <a:cubicBezTo>
                      <a:pt x="33" y="61510"/>
                      <a:pt x="2018" y="63179"/>
                      <a:pt x="4286" y="63179"/>
                    </a:cubicBezTo>
                    <a:cubicBezTo>
                      <a:pt x="7405" y="63179"/>
                      <a:pt x="7972" y="61788"/>
                      <a:pt x="9673" y="57057"/>
                    </a:cubicBezTo>
                    <a:cubicBezTo>
                      <a:pt x="25836" y="12529"/>
                      <a:pt x="34059" y="9190"/>
                      <a:pt x="77158" y="9190"/>
                    </a:cubicBezTo>
                    <a:lnTo>
                      <a:pt x="88216" y="9190"/>
                    </a:lnTo>
                    <a:cubicBezTo>
                      <a:pt x="96723" y="9190"/>
                      <a:pt x="97006" y="9468"/>
                      <a:pt x="97006" y="11694"/>
                    </a:cubicBezTo>
                    <a:cubicBezTo>
                      <a:pt x="97006" y="12529"/>
                      <a:pt x="95872" y="18095"/>
                      <a:pt x="95588" y="19208"/>
                    </a:cubicBezTo>
                    <a:lnTo>
                      <a:pt x="58160" y="165315"/>
                    </a:lnTo>
                    <a:cubicBezTo>
                      <a:pt x="55608" y="175890"/>
                      <a:pt x="54758" y="178952"/>
                      <a:pt x="25269" y="178952"/>
                    </a:cubicBezTo>
                    <a:cubicBezTo>
                      <a:pt x="16195" y="178952"/>
                      <a:pt x="13360" y="178952"/>
                      <a:pt x="13360" y="184239"/>
                    </a:cubicBezTo>
                    <a:cubicBezTo>
                      <a:pt x="13360" y="184518"/>
                      <a:pt x="13360" y="188135"/>
                      <a:pt x="18180" y="188135"/>
                    </a:cubicBezTo>
                    <a:cubicBezTo>
                      <a:pt x="25836" y="188135"/>
                      <a:pt x="45400" y="187301"/>
                      <a:pt x="53056" y="187301"/>
                    </a:cubicBezTo>
                    <a:lnTo>
                      <a:pt x="77158" y="187301"/>
                    </a:lnTo>
                    <a:cubicBezTo>
                      <a:pt x="85097" y="187301"/>
                      <a:pt x="104945" y="188135"/>
                      <a:pt x="112885" y="188135"/>
                    </a:cubicBezTo>
                    <a:cubicBezTo>
                      <a:pt x="115153" y="188135"/>
                      <a:pt x="119407" y="188135"/>
                      <a:pt x="119407" y="182848"/>
                    </a:cubicBezTo>
                    <a:cubicBezTo>
                      <a:pt x="119407" y="178952"/>
                      <a:pt x="116288" y="178952"/>
                      <a:pt x="108632" y="178952"/>
                    </a:cubicBezTo>
                    <a:cubicBezTo>
                      <a:pt x="101826" y="178952"/>
                      <a:pt x="99558" y="178952"/>
                      <a:pt x="92186" y="178395"/>
                    </a:cubicBezTo>
                    <a:cubicBezTo>
                      <a:pt x="83113" y="177560"/>
                      <a:pt x="81978" y="176447"/>
                      <a:pt x="81978" y="172829"/>
                    </a:cubicBezTo>
                    <a:cubicBezTo>
                      <a:pt x="81978" y="171716"/>
                      <a:pt x="82262" y="170603"/>
                      <a:pt x="83113" y="167820"/>
                    </a:cubicBezTo>
                    <a:lnTo>
                      <a:pt x="120824" y="19765"/>
                    </a:lnTo>
                    <a:close/>
                  </a:path>
                </a:pathLst>
              </a:custGeom>
              <a:solidFill>
                <a:srgbClr val="000000"/>
              </a:solidFill>
              <a:ln w="355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E723BBB-31AA-3872-2EC7-5AFBA4BE4D80}"/>
                  </a:ext>
                </a:extLst>
              </p:cNvPr>
              <p:cNvSpPr/>
              <p:nvPr/>
            </p:nvSpPr>
            <p:spPr>
              <a:xfrm>
                <a:off x="1257296" y="2082361"/>
                <a:ext cx="566103" cy="584425"/>
              </a:xfrm>
              <a:custGeom>
                <a:avLst/>
                <a:gdLst>
                  <a:gd name="connsiteX0" fmla="*/ 514666 w 566103"/>
                  <a:gd name="connsiteY0" fmla="*/ 584437 h 584425"/>
                  <a:gd name="connsiteX1" fmla="*/ 566130 w 566103"/>
                  <a:gd name="connsiteY1" fmla="*/ 450855 h 584425"/>
                  <a:gd name="connsiteX2" fmla="*/ 555497 w 566103"/>
                  <a:gd name="connsiteY2" fmla="*/ 450855 h 584425"/>
                  <a:gd name="connsiteX3" fmla="*/ 444914 w 566103"/>
                  <a:gd name="connsiteY3" fmla="*/ 535178 h 584425"/>
                  <a:gd name="connsiteX4" fmla="*/ 312639 w 566103"/>
                  <a:gd name="connsiteY4" fmla="*/ 548119 h 584425"/>
                  <a:gd name="connsiteX5" fmla="*/ 56170 w 566103"/>
                  <a:gd name="connsiteY5" fmla="*/ 548119 h 584425"/>
                  <a:gd name="connsiteX6" fmla="*/ 272659 w 566103"/>
                  <a:gd name="connsiteY6" fmla="*/ 298904 h 584425"/>
                  <a:gd name="connsiteX7" fmla="*/ 276487 w 566103"/>
                  <a:gd name="connsiteY7" fmla="*/ 292225 h 584425"/>
                  <a:gd name="connsiteX8" fmla="*/ 273509 w 566103"/>
                  <a:gd name="connsiteY8" fmla="*/ 285963 h 584425"/>
                  <a:gd name="connsiteX9" fmla="*/ 75309 w 566103"/>
                  <a:gd name="connsiteY9" fmla="*/ 20048 h 584425"/>
                  <a:gd name="connsiteX10" fmla="*/ 308386 w 566103"/>
                  <a:gd name="connsiteY10" fmla="*/ 20048 h 584425"/>
                  <a:gd name="connsiteX11" fmla="*/ 407911 w 566103"/>
                  <a:gd name="connsiteY11" fmla="*/ 26728 h 584425"/>
                  <a:gd name="connsiteX12" fmla="*/ 501481 w 566103"/>
                  <a:gd name="connsiteY12" fmla="*/ 58036 h 584425"/>
                  <a:gd name="connsiteX13" fmla="*/ 555497 w 566103"/>
                  <a:gd name="connsiteY13" fmla="*/ 117314 h 584425"/>
                  <a:gd name="connsiteX14" fmla="*/ 566130 w 566103"/>
                  <a:gd name="connsiteY14" fmla="*/ 117314 h 584425"/>
                  <a:gd name="connsiteX15" fmla="*/ 514666 w 566103"/>
                  <a:gd name="connsiteY15" fmla="*/ 11 h 584425"/>
                  <a:gd name="connsiteX16" fmla="*/ 11936 w 566103"/>
                  <a:gd name="connsiteY16" fmla="*/ 11 h 584425"/>
                  <a:gd name="connsiteX17" fmla="*/ 453 w 566103"/>
                  <a:gd name="connsiteY17" fmla="*/ 2933 h 584425"/>
                  <a:gd name="connsiteX18" fmla="*/ 27 w 566103"/>
                  <a:gd name="connsiteY18" fmla="*/ 16709 h 584425"/>
                  <a:gd name="connsiteX19" fmla="*/ 225023 w 566103"/>
                  <a:gd name="connsiteY19" fmla="*/ 318941 h 584425"/>
                  <a:gd name="connsiteX20" fmla="*/ 4706 w 566103"/>
                  <a:gd name="connsiteY20" fmla="*/ 572331 h 584425"/>
                  <a:gd name="connsiteX21" fmla="*/ 453 w 566103"/>
                  <a:gd name="connsiteY21" fmla="*/ 579845 h 584425"/>
                  <a:gd name="connsiteX22" fmla="*/ 11936 w 566103"/>
                  <a:gd name="connsiteY22" fmla="*/ 584437 h 584425"/>
                  <a:gd name="connsiteX23" fmla="*/ 514666 w 566103"/>
                  <a:gd name="connsiteY23" fmla="*/ 584437 h 584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66103" h="584425">
                    <a:moveTo>
                      <a:pt x="514666" y="584437"/>
                    </a:moveTo>
                    <a:lnTo>
                      <a:pt x="566130" y="450855"/>
                    </a:lnTo>
                    <a:lnTo>
                      <a:pt x="555497" y="450855"/>
                    </a:lnTo>
                    <a:cubicBezTo>
                      <a:pt x="538911" y="494269"/>
                      <a:pt x="493825" y="522657"/>
                      <a:pt x="444914" y="535178"/>
                    </a:cubicBezTo>
                    <a:cubicBezTo>
                      <a:pt x="435981" y="537266"/>
                      <a:pt x="394300" y="548119"/>
                      <a:pt x="312639" y="548119"/>
                    </a:cubicBezTo>
                    <a:lnTo>
                      <a:pt x="56170" y="548119"/>
                    </a:lnTo>
                    <a:lnTo>
                      <a:pt x="272659" y="298904"/>
                    </a:lnTo>
                    <a:cubicBezTo>
                      <a:pt x="275636" y="295564"/>
                      <a:pt x="276487" y="294312"/>
                      <a:pt x="276487" y="292225"/>
                    </a:cubicBezTo>
                    <a:cubicBezTo>
                      <a:pt x="276487" y="291390"/>
                      <a:pt x="276487" y="290137"/>
                      <a:pt x="273509" y="285963"/>
                    </a:cubicBezTo>
                    <a:lnTo>
                      <a:pt x="75309" y="20048"/>
                    </a:lnTo>
                    <a:lnTo>
                      <a:pt x="308386" y="20048"/>
                    </a:lnTo>
                    <a:cubicBezTo>
                      <a:pt x="365380" y="20048"/>
                      <a:pt x="404083" y="25893"/>
                      <a:pt x="407911" y="26728"/>
                    </a:cubicBezTo>
                    <a:cubicBezTo>
                      <a:pt x="430879" y="30067"/>
                      <a:pt x="467883" y="37164"/>
                      <a:pt x="501481" y="58036"/>
                    </a:cubicBezTo>
                    <a:cubicBezTo>
                      <a:pt x="512115" y="64715"/>
                      <a:pt x="541038" y="83500"/>
                      <a:pt x="555497" y="117314"/>
                    </a:cubicBezTo>
                    <a:lnTo>
                      <a:pt x="566130" y="117314"/>
                    </a:lnTo>
                    <a:lnTo>
                      <a:pt x="514666" y="11"/>
                    </a:lnTo>
                    <a:lnTo>
                      <a:pt x="11936" y="11"/>
                    </a:lnTo>
                    <a:cubicBezTo>
                      <a:pt x="2154" y="11"/>
                      <a:pt x="1729" y="428"/>
                      <a:pt x="453" y="2933"/>
                    </a:cubicBezTo>
                    <a:cubicBezTo>
                      <a:pt x="27" y="4185"/>
                      <a:pt x="27" y="12117"/>
                      <a:pt x="27" y="16709"/>
                    </a:cubicBezTo>
                    <a:lnTo>
                      <a:pt x="225023" y="318941"/>
                    </a:lnTo>
                    <a:lnTo>
                      <a:pt x="4706" y="572331"/>
                    </a:lnTo>
                    <a:cubicBezTo>
                      <a:pt x="453" y="577342"/>
                      <a:pt x="453" y="579430"/>
                      <a:pt x="453" y="579845"/>
                    </a:cubicBezTo>
                    <a:cubicBezTo>
                      <a:pt x="453" y="584437"/>
                      <a:pt x="4280" y="584437"/>
                      <a:pt x="11936" y="584437"/>
                    </a:cubicBezTo>
                    <a:lnTo>
                      <a:pt x="514666" y="584437"/>
                    </a:lnTo>
                    <a:close/>
                  </a:path>
                </a:pathLst>
              </a:custGeom>
              <a:solidFill>
                <a:srgbClr val="000000"/>
              </a:solidFill>
              <a:ln w="355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BE98818-5B75-3F11-E817-9A5FBB73E597}"/>
                  </a:ext>
                </a:extLst>
              </p:cNvPr>
              <p:cNvSpPr/>
              <p:nvPr/>
            </p:nvSpPr>
            <p:spPr>
              <a:xfrm>
                <a:off x="1300869" y="2785070"/>
                <a:ext cx="92153" cy="176719"/>
              </a:xfrm>
              <a:custGeom>
                <a:avLst/>
                <a:gdLst>
                  <a:gd name="connsiteX0" fmla="*/ 55603 w 92153"/>
                  <a:gd name="connsiteY0" fmla="*/ 63212 h 176719"/>
                  <a:gd name="connsiteX1" fmla="*/ 83391 w 92153"/>
                  <a:gd name="connsiteY1" fmla="*/ 63212 h 176719"/>
                  <a:gd name="connsiteX2" fmla="*/ 92181 w 92153"/>
                  <a:gd name="connsiteY2" fmla="*/ 57924 h 176719"/>
                  <a:gd name="connsiteX3" fmla="*/ 83675 w 92153"/>
                  <a:gd name="connsiteY3" fmla="*/ 54028 h 176719"/>
                  <a:gd name="connsiteX4" fmla="*/ 57872 w 92153"/>
                  <a:gd name="connsiteY4" fmla="*/ 54028 h 176719"/>
                  <a:gd name="connsiteX5" fmla="*/ 68080 w 92153"/>
                  <a:gd name="connsiteY5" fmla="*/ 14510 h 176719"/>
                  <a:gd name="connsiteX6" fmla="*/ 69214 w 92153"/>
                  <a:gd name="connsiteY6" fmla="*/ 8665 h 176719"/>
                  <a:gd name="connsiteX7" fmla="*/ 59857 w 92153"/>
                  <a:gd name="connsiteY7" fmla="*/ 38 h 176719"/>
                  <a:gd name="connsiteX8" fmla="*/ 45112 w 92153"/>
                  <a:gd name="connsiteY8" fmla="*/ 20075 h 176719"/>
                  <a:gd name="connsiteX9" fmla="*/ 36322 w 92153"/>
                  <a:gd name="connsiteY9" fmla="*/ 54028 h 176719"/>
                  <a:gd name="connsiteX10" fmla="*/ 9102 w 92153"/>
                  <a:gd name="connsiteY10" fmla="*/ 54028 h 176719"/>
                  <a:gd name="connsiteX11" fmla="*/ 28 w 92153"/>
                  <a:gd name="connsiteY11" fmla="*/ 59315 h 176719"/>
                  <a:gd name="connsiteX12" fmla="*/ 8535 w 92153"/>
                  <a:gd name="connsiteY12" fmla="*/ 63212 h 176719"/>
                  <a:gd name="connsiteX13" fmla="*/ 34054 w 92153"/>
                  <a:gd name="connsiteY13" fmla="*/ 63212 h 176719"/>
                  <a:gd name="connsiteX14" fmla="*/ 17041 w 92153"/>
                  <a:gd name="connsiteY14" fmla="*/ 130003 h 176719"/>
                  <a:gd name="connsiteX15" fmla="*/ 12788 w 92153"/>
                  <a:gd name="connsiteY15" fmla="*/ 150597 h 176719"/>
                  <a:gd name="connsiteX16" fmla="*/ 41710 w 92153"/>
                  <a:gd name="connsiteY16" fmla="*/ 176758 h 176719"/>
                  <a:gd name="connsiteX17" fmla="*/ 89346 w 92153"/>
                  <a:gd name="connsiteY17" fmla="*/ 134178 h 176719"/>
                  <a:gd name="connsiteX18" fmla="*/ 85093 w 92153"/>
                  <a:gd name="connsiteY18" fmla="*/ 130560 h 176719"/>
                  <a:gd name="connsiteX19" fmla="*/ 79705 w 92153"/>
                  <a:gd name="connsiteY19" fmla="*/ 135848 h 176719"/>
                  <a:gd name="connsiteX20" fmla="*/ 42560 w 92153"/>
                  <a:gd name="connsiteY20" fmla="*/ 168965 h 176719"/>
                  <a:gd name="connsiteX21" fmla="*/ 33203 w 92153"/>
                  <a:gd name="connsiteY21" fmla="*/ 155885 h 176719"/>
                  <a:gd name="connsiteX22" fmla="*/ 34905 w 92153"/>
                  <a:gd name="connsiteY22" fmla="*/ 143918 h 176719"/>
                  <a:gd name="connsiteX23" fmla="*/ 55603 w 92153"/>
                  <a:gd name="connsiteY23" fmla="*/ 63212 h 176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92153" h="176719">
                    <a:moveTo>
                      <a:pt x="55603" y="63212"/>
                    </a:moveTo>
                    <a:lnTo>
                      <a:pt x="83391" y="63212"/>
                    </a:lnTo>
                    <a:cubicBezTo>
                      <a:pt x="88779" y="63212"/>
                      <a:pt x="92181" y="63212"/>
                      <a:pt x="92181" y="57924"/>
                    </a:cubicBezTo>
                    <a:cubicBezTo>
                      <a:pt x="92181" y="54028"/>
                      <a:pt x="88495" y="54028"/>
                      <a:pt x="83675" y="54028"/>
                    </a:cubicBezTo>
                    <a:lnTo>
                      <a:pt x="57872" y="54028"/>
                    </a:lnTo>
                    <a:lnTo>
                      <a:pt x="68080" y="14510"/>
                    </a:lnTo>
                    <a:cubicBezTo>
                      <a:pt x="69214" y="10335"/>
                      <a:pt x="69214" y="8943"/>
                      <a:pt x="69214" y="8665"/>
                    </a:cubicBezTo>
                    <a:cubicBezTo>
                      <a:pt x="69214" y="2821"/>
                      <a:pt x="64677" y="38"/>
                      <a:pt x="59857" y="38"/>
                    </a:cubicBezTo>
                    <a:cubicBezTo>
                      <a:pt x="50216" y="38"/>
                      <a:pt x="48231" y="7552"/>
                      <a:pt x="45112" y="20075"/>
                    </a:cubicBezTo>
                    <a:lnTo>
                      <a:pt x="36322" y="54028"/>
                    </a:lnTo>
                    <a:lnTo>
                      <a:pt x="9102" y="54028"/>
                    </a:lnTo>
                    <a:cubicBezTo>
                      <a:pt x="3714" y="54028"/>
                      <a:pt x="28" y="54028"/>
                      <a:pt x="28" y="59315"/>
                    </a:cubicBezTo>
                    <a:cubicBezTo>
                      <a:pt x="28" y="63212"/>
                      <a:pt x="3714" y="63212"/>
                      <a:pt x="8535" y="63212"/>
                    </a:cubicBezTo>
                    <a:lnTo>
                      <a:pt x="34054" y="63212"/>
                    </a:lnTo>
                    <a:lnTo>
                      <a:pt x="17041" y="130003"/>
                    </a:lnTo>
                    <a:cubicBezTo>
                      <a:pt x="15340" y="136961"/>
                      <a:pt x="12788" y="146701"/>
                      <a:pt x="12788" y="150597"/>
                    </a:cubicBezTo>
                    <a:cubicBezTo>
                      <a:pt x="12788" y="167295"/>
                      <a:pt x="26682" y="176758"/>
                      <a:pt x="41710" y="176758"/>
                    </a:cubicBezTo>
                    <a:cubicBezTo>
                      <a:pt x="72049" y="176758"/>
                      <a:pt x="89346" y="137517"/>
                      <a:pt x="89346" y="134178"/>
                    </a:cubicBezTo>
                    <a:cubicBezTo>
                      <a:pt x="89346" y="131116"/>
                      <a:pt x="86794" y="130560"/>
                      <a:pt x="85093" y="130560"/>
                    </a:cubicBezTo>
                    <a:cubicBezTo>
                      <a:pt x="81973" y="130560"/>
                      <a:pt x="81690" y="131673"/>
                      <a:pt x="79705" y="135848"/>
                    </a:cubicBezTo>
                    <a:cubicBezTo>
                      <a:pt x="74034" y="149206"/>
                      <a:pt x="59857" y="168965"/>
                      <a:pt x="42560" y="168965"/>
                    </a:cubicBezTo>
                    <a:cubicBezTo>
                      <a:pt x="36606" y="168965"/>
                      <a:pt x="33203" y="165069"/>
                      <a:pt x="33203" y="155885"/>
                    </a:cubicBezTo>
                    <a:cubicBezTo>
                      <a:pt x="33203" y="150597"/>
                      <a:pt x="34054" y="147536"/>
                      <a:pt x="34905" y="143918"/>
                    </a:cubicBezTo>
                    <a:lnTo>
                      <a:pt x="55603" y="63212"/>
                    </a:lnTo>
                    <a:close/>
                  </a:path>
                </a:pathLst>
              </a:custGeom>
              <a:solidFill>
                <a:srgbClr val="000000"/>
              </a:solidFill>
              <a:ln w="355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4CEAB7D0-D974-4699-A913-C83CEF47361A}"/>
                  </a:ext>
                </a:extLst>
              </p:cNvPr>
              <p:cNvSpPr/>
              <p:nvPr/>
            </p:nvSpPr>
            <p:spPr>
              <a:xfrm>
                <a:off x="1419302" y="2853532"/>
                <a:ext cx="200468" cy="71800"/>
              </a:xfrm>
              <a:custGeom>
                <a:avLst/>
                <a:gdLst>
                  <a:gd name="connsiteX0" fmla="*/ 190576 w 200468"/>
                  <a:gd name="connsiteY0" fmla="*/ 12840 h 71800"/>
                  <a:gd name="connsiteX1" fmla="*/ 200501 w 200468"/>
                  <a:gd name="connsiteY1" fmla="*/ 6439 h 71800"/>
                  <a:gd name="connsiteX2" fmla="*/ 189442 w 200468"/>
                  <a:gd name="connsiteY2" fmla="*/ 38 h 71800"/>
                  <a:gd name="connsiteX3" fmla="*/ 11090 w 200468"/>
                  <a:gd name="connsiteY3" fmla="*/ 38 h 71800"/>
                  <a:gd name="connsiteX4" fmla="*/ 32 w 200468"/>
                  <a:gd name="connsiteY4" fmla="*/ 6439 h 71800"/>
                  <a:gd name="connsiteX5" fmla="*/ 9956 w 200468"/>
                  <a:gd name="connsiteY5" fmla="*/ 12840 h 71800"/>
                  <a:gd name="connsiteX6" fmla="*/ 190576 w 200468"/>
                  <a:gd name="connsiteY6" fmla="*/ 12840 h 71800"/>
                  <a:gd name="connsiteX7" fmla="*/ 189442 w 200468"/>
                  <a:gd name="connsiteY7" fmla="*/ 71839 h 71800"/>
                  <a:gd name="connsiteX8" fmla="*/ 200501 w 200468"/>
                  <a:gd name="connsiteY8" fmla="*/ 65438 h 71800"/>
                  <a:gd name="connsiteX9" fmla="*/ 190576 w 200468"/>
                  <a:gd name="connsiteY9" fmla="*/ 59037 h 71800"/>
                  <a:gd name="connsiteX10" fmla="*/ 9956 w 200468"/>
                  <a:gd name="connsiteY10" fmla="*/ 59037 h 71800"/>
                  <a:gd name="connsiteX11" fmla="*/ 32 w 200468"/>
                  <a:gd name="connsiteY11" fmla="*/ 65438 h 71800"/>
                  <a:gd name="connsiteX12" fmla="*/ 11090 w 200468"/>
                  <a:gd name="connsiteY12" fmla="*/ 71839 h 71800"/>
                  <a:gd name="connsiteX13" fmla="*/ 189442 w 200468"/>
                  <a:gd name="connsiteY13" fmla="*/ 71839 h 71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00468" h="71800">
                    <a:moveTo>
                      <a:pt x="190576" y="12840"/>
                    </a:moveTo>
                    <a:cubicBezTo>
                      <a:pt x="194829" y="12840"/>
                      <a:pt x="200501" y="12840"/>
                      <a:pt x="200501" y="6439"/>
                    </a:cubicBezTo>
                    <a:cubicBezTo>
                      <a:pt x="200501" y="38"/>
                      <a:pt x="193695" y="38"/>
                      <a:pt x="189442" y="38"/>
                    </a:cubicBezTo>
                    <a:lnTo>
                      <a:pt x="11090" y="38"/>
                    </a:lnTo>
                    <a:cubicBezTo>
                      <a:pt x="6837" y="38"/>
                      <a:pt x="32" y="38"/>
                      <a:pt x="32" y="6439"/>
                    </a:cubicBezTo>
                    <a:cubicBezTo>
                      <a:pt x="32" y="12840"/>
                      <a:pt x="5703" y="12840"/>
                      <a:pt x="9956" y="12840"/>
                    </a:cubicBezTo>
                    <a:lnTo>
                      <a:pt x="190576" y="12840"/>
                    </a:lnTo>
                    <a:close/>
                    <a:moveTo>
                      <a:pt x="189442" y="71839"/>
                    </a:moveTo>
                    <a:cubicBezTo>
                      <a:pt x="193695" y="71839"/>
                      <a:pt x="200501" y="71839"/>
                      <a:pt x="200501" y="65438"/>
                    </a:cubicBezTo>
                    <a:cubicBezTo>
                      <a:pt x="200501" y="59037"/>
                      <a:pt x="194829" y="59037"/>
                      <a:pt x="190576" y="59037"/>
                    </a:cubicBezTo>
                    <a:lnTo>
                      <a:pt x="9956" y="59037"/>
                    </a:lnTo>
                    <a:cubicBezTo>
                      <a:pt x="5703" y="59037"/>
                      <a:pt x="32" y="59037"/>
                      <a:pt x="32" y="65438"/>
                    </a:cubicBezTo>
                    <a:cubicBezTo>
                      <a:pt x="32" y="71839"/>
                      <a:pt x="6837" y="71839"/>
                      <a:pt x="11090" y="71839"/>
                    </a:cubicBezTo>
                    <a:lnTo>
                      <a:pt x="189442" y="71839"/>
                    </a:lnTo>
                    <a:close/>
                  </a:path>
                </a:pathLst>
              </a:custGeom>
              <a:solidFill>
                <a:srgbClr val="000000"/>
              </a:solidFill>
              <a:ln w="355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32F245A-AA38-E415-D03A-309E305C12FF}"/>
                  </a:ext>
                </a:extLst>
              </p:cNvPr>
              <p:cNvSpPr/>
              <p:nvPr/>
            </p:nvSpPr>
            <p:spPr>
              <a:xfrm>
                <a:off x="1664135" y="2773938"/>
                <a:ext cx="99525" cy="185068"/>
              </a:xfrm>
              <a:custGeom>
                <a:avLst/>
                <a:gdLst>
                  <a:gd name="connsiteX0" fmla="*/ 61852 w 99525"/>
                  <a:gd name="connsiteY0" fmla="*/ 7830 h 185068"/>
                  <a:gd name="connsiteX1" fmla="*/ 53630 w 99525"/>
                  <a:gd name="connsiteY1" fmla="*/ 38 h 185068"/>
                  <a:gd name="connsiteX2" fmla="*/ 39 w 99525"/>
                  <a:gd name="connsiteY2" fmla="*/ 17849 h 185068"/>
                  <a:gd name="connsiteX3" fmla="*/ 39 w 99525"/>
                  <a:gd name="connsiteY3" fmla="*/ 27033 h 185068"/>
                  <a:gd name="connsiteX4" fmla="*/ 39452 w 99525"/>
                  <a:gd name="connsiteY4" fmla="*/ 19519 h 185068"/>
                  <a:gd name="connsiteX5" fmla="*/ 39452 w 99525"/>
                  <a:gd name="connsiteY5" fmla="*/ 162286 h 185068"/>
                  <a:gd name="connsiteX6" fmla="*/ 11664 w 99525"/>
                  <a:gd name="connsiteY6" fmla="*/ 175923 h 185068"/>
                  <a:gd name="connsiteX7" fmla="*/ 1740 w 99525"/>
                  <a:gd name="connsiteY7" fmla="*/ 175923 h 185068"/>
                  <a:gd name="connsiteX8" fmla="*/ 1740 w 99525"/>
                  <a:gd name="connsiteY8" fmla="*/ 185107 h 185068"/>
                  <a:gd name="connsiteX9" fmla="*/ 50511 w 99525"/>
                  <a:gd name="connsiteY9" fmla="*/ 184272 h 185068"/>
                  <a:gd name="connsiteX10" fmla="*/ 99565 w 99525"/>
                  <a:gd name="connsiteY10" fmla="*/ 185107 h 185068"/>
                  <a:gd name="connsiteX11" fmla="*/ 99565 w 99525"/>
                  <a:gd name="connsiteY11" fmla="*/ 175923 h 185068"/>
                  <a:gd name="connsiteX12" fmla="*/ 89641 w 99525"/>
                  <a:gd name="connsiteY12" fmla="*/ 175923 h 185068"/>
                  <a:gd name="connsiteX13" fmla="*/ 61852 w 99525"/>
                  <a:gd name="connsiteY13" fmla="*/ 162286 h 185068"/>
                  <a:gd name="connsiteX14" fmla="*/ 61852 w 99525"/>
                  <a:gd name="connsiteY14" fmla="*/ 7830 h 185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9525" h="185068">
                    <a:moveTo>
                      <a:pt x="61852" y="7830"/>
                    </a:moveTo>
                    <a:cubicBezTo>
                      <a:pt x="61852" y="317"/>
                      <a:pt x="61286" y="38"/>
                      <a:pt x="53630" y="38"/>
                    </a:cubicBezTo>
                    <a:cubicBezTo>
                      <a:pt x="42004" y="11170"/>
                      <a:pt x="26976" y="17849"/>
                      <a:pt x="39" y="17849"/>
                    </a:cubicBezTo>
                    <a:lnTo>
                      <a:pt x="39" y="27033"/>
                    </a:lnTo>
                    <a:cubicBezTo>
                      <a:pt x="7695" y="27033"/>
                      <a:pt x="23007" y="27033"/>
                      <a:pt x="39452" y="19519"/>
                    </a:cubicBezTo>
                    <a:lnTo>
                      <a:pt x="39452" y="162286"/>
                    </a:lnTo>
                    <a:cubicBezTo>
                      <a:pt x="39452" y="172583"/>
                      <a:pt x="38602" y="175923"/>
                      <a:pt x="11664" y="175923"/>
                    </a:cubicBezTo>
                    <a:lnTo>
                      <a:pt x="1740" y="175923"/>
                    </a:lnTo>
                    <a:lnTo>
                      <a:pt x="1740" y="185107"/>
                    </a:lnTo>
                    <a:cubicBezTo>
                      <a:pt x="13366" y="184272"/>
                      <a:pt x="37751" y="184272"/>
                      <a:pt x="50511" y="184272"/>
                    </a:cubicBezTo>
                    <a:cubicBezTo>
                      <a:pt x="63271" y="184272"/>
                      <a:pt x="87939" y="184272"/>
                      <a:pt x="99565" y="185107"/>
                    </a:cubicBezTo>
                    <a:lnTo>
                      <a:pt x="99565" y="175923"/>
                    </a:lnTo>
                    <a:lnTo>
                      <a:pt x="89641" y="175923"/>
                    </a:lnTo>
                    <a:cubicBezTo>
                      <a:pt x="62703" y="175923"/>
                      <a:pt x="61852" y="172583"/>
                      <a:pt x="61852" y="162286"/>
                    </a:cubicBezTo>
                    <a:lnTo>
                      <a:pt x="61852" y="7830"/>
                    </a:lnTo>
                    <a:close/>
                  </a:path>
                </a:pathLst>
              </a:custGeom>
              <a:solidFill>
                <a:srgbClr val="000000"/>
              </a:solidFill>
              <a:ln w="355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56FED29A-6397-7D2B-6E9A-F640FDCA57BD}"/>
                  </a:ext>
                </a:extLst>
              </p:cNvPr>
              <p:cNvSpPr/>
              <p:nvPr/>
            </p:nvSpPr>
            <p:spPr>
              <a:xfrm>
                <a:off x="1897185" y="2165854"/>
                <a:ext cx="56993" cy="417448"/>
              </a:xfrm>
              <a:custGeom>
                <a:avLst/>
                <a:gdLst>
                  <a:gd name="connsiteX0" fmla="*/ 57039 w 56993"/>
                  <a:gd name="connsiteY0" fmla="*/ 417470 h 417448"/>
                  <a:gd name="connsiteX1" fmla="*/ 57039 w 56993"/>
                  <a:gd name="connsiteY1" fmla="*/ 402025 h 417448"/>
                  <a:gd name="connsiteX2" fmla="*/ 15783 w 56993"/>
                  <a:gd name="connsiteY2" fmla="*/ 402025 h 417448"/>
                  <a:gd name="connsiteX3" fmla="*/ 15783 w 56993"/>
                  <a:gd name="connsiteY3" fmla="*/ 15468 h 417448"/>
                  <a:gd name="connsiteX4" fmla="*/ 57039 w 56993"/>
                  <a:gd name="connsiteY4" fmla="*/ 15468 h 417448"/>
                  <a:gd name="connsiteX5" fmla="*/ 57039 w 56993"/>
                  <a:gd name="connsiteY5" fmla="*/ 22 h 417448"/>
                  <a:gd name="connsiteX6" fmla="*/ 46 w 56993"/>
                  <a:gd name="connsiteY6" fmla="*/ 22 h 417448"/>
                  <a:gd name="connsiteX7" fmla="*/ 46 w 56993"/>
                  <a:gd name="connsiteY7" fmla="*/ 417470 h 417448"/>
                  <a:gd name="connsiteX8" fmla="*/ 57039 w 56993"/>
                  <a:gd name="connsiteY8" fmla="*/ 417470 h 417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993" h="417448">
                    <a:moveTo>
                      <a:pt x="57039" y="417470"/>
                    </a:moveTo>
                    <a:lnTo>
                      <a:pt x="57039" y="402025"/>
                    </a:lnTo>
                    <a:lnTo>
                      <a:pt x="15783" y="402025"/>
                    </a:lnTo>
                    <a:lnTo>
                      <a:pt x="15783" y="15468"/>
                    </a:lnTo>
                    <a:lnTo>
                      <a:pt x="57039" y="15468"/>
                    </a:lnTo>
                    <a:lnTo>
                      <a:pt x="57039" y="22"/>
                    </a:lnTo>
                    <a:lnTo>
                      <a:pt x="46" y="22"/>
                    </a:lnTo>
                    <a:lnTo>
                      <a:pt x="46" y="417470"/>
                    </a:lnTo>
                    <a:lnTo>
                      <a:pt x="57039" y="417470"/>
                    </a:lnTo>
                    <a:close/>
                  </a:path>
                </a:pathLst>
              </a:custGeom>
              <a:solidFill>
                <a:srgbClr val="000000"/>
              </a:solidFill>
              <a:ln w="355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73E10380-5D36-1F05-AFA7-EF5E5295DA3F}"/>
                  </a:ext>
                </a:extLst>
              </p:cNvPr>
              <p:cNvSpPr/>
              <p:nvPr/>
            </p:nvSpPr>
            <p:spPr>
              <a:xfrm>
                <a:off x="1974565" y="2299020"/>
                <a:ext cx="224144" cy="184094"/>
              </a:xfrm>
              <a:custGeom>
                <a:avLst/>
                <a:gdLst>
                  <a:gd name="connsiteX0" fmla="*/ 99150 w 224144"/>
                  <a:gd name="connsiteY0" fmla="*/ 22565 h 184094"/>
                  <a:gd name="connsiteX1" fmla="*/ 147211 w 224144"/>
                  <a:gd name="connsiteY1" fmla="*/ 22565 h 184094"/>
                  <a:gd name="connsiteX2" fmla="*/ 128497 w 224144"/>
                  <a:gd name="connsiteY2" fmla="*/ 133188 h 184094"/>
                  <a:gd name="connsiteX3" fmla="*/ 145935 w 224144"/>
                  <a:gd name="connsiteY3" fmla="*/ 184117 h 184094"/>
                  <a:gd name="connsiteX4" fmla="*/ 162523 w 224144"/>
                  <a:gd name="connsiteY4" fmla="*/ 169089 h 184094"/>
                  <a:gd name="connsiteX5" fmla="*/ 159545 w 224144"/>
                  <a:gd name="connsiteY5" fmla="*/ 159905 h 184094"/>
                  <a:gd name="connsiteX6" fmla="*/ 148062 w 224144"/>
                  <a:gd name="connsiteY6" fmla="*/ 92278 h 184094"/>
                  <a:gd name="connsiteX7" fmla="*/ 156994 w 224144"/>
                  <a:gd name="connsiteY7" fmla="*/ 22565 h 184094"/>
                  <a:gd name="connsiteX8" fmla="*/ 204630 w 224144"/>
                  <a:gd name="connsiteY8" fmla="*/ 22565 h 184094"/>
                  <a:gd name="connsiteX9" fmla="*/ 224195 w 224144"/>
                  <a:gd name="connsiteY9" fmla="*/ 9206 h 184094"/>
                  <a:gd name="connsiteX10" fmla="*/ 208458 w 224144"/>
                  <a:gd name="connsiteY10" fmla="*/ 22 h 184094"/>
                  <a:gd name="connsiteX11" fmla="*/ 68527 w 224144"/>
                  <a:gd name="connsiteY11" fmla="*/ 22 h 184094"/>
                  <a:gd name="connsiteX12" fmla="*/ 24718 w 224144"/>
                  <a:gd name="connsiteY12" fmla="*/ 20478 h 184094"/>
                  <a:gd name="connsiteX13" fmla="*/ 50 w 224144"/>
                  <a:gd name="connsiteY13" fmla="*/ 57213 h 184094"/>
                  <a:gd name="connsiteX14" fmla="*/ 4728 w 224144"/>
                  <a:gd name="connsiteY14" fmla="*/ 60552 h 184094"/>
                  <a:gd name="connsiteX15" fmla="*/ 10257 w 224144"/>
                  <a:gd name="connsiteY15" fmla="*/ 56796 h 184094"/>
                  <a:gd name="connsiteX16" fmla="*/ 65124 w 224144"/>
                  <a:gd name="connsiteY16" fmla="*/ 22565 h 184094"/>
                  <a:gd name="connsiteX17" fmla="*/ 89367 w 224144"/>
                  <a:gd name="connsiteY17" fmla="*/ 22565 h 184094"/>
                  <a:gd name="connsiteX18" fmla="*/ 34501 w 224144"/>
                  <a:gd name="connsiteY18" fmla="*/ 163245 h 184094"/>
                  <a:gd name="connsiteX19" fmla="*/ 31098 w 224144"/>
                  <a:gd name="connsiteY19" fmla="*/ 173263 h 184094"/>
                  <a:gd name="connsiteX20" fmla="*/ 42582 w 224144"/>
                  <a:gd name="connsiteY20" fmla="*/ 184117 h 184094"/>
                  <a:gd name="connsiteX21" fmla="*/ 63423 w 224144"/>
                  <a:gd name="connsiteY21" fmla="*/ 155731 h 184094"/>
                  <a:gd name="connsiteX22" fmla="*/ 74481 w 224144"/>
                  <a:gd name="connsiteY22" fmla="*/ 116908 h 184094"/>
                  <a:gd name="connsiteX23" fmla="*/ 99150 w 224144"/>
                  <a:gd name="connsiteY23" fmla="*/ 22565 h 184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4144" h="184094">
                    <a:moveTo>
                      <a:pt x="99150" y="22565"/>
                    </a:moveTo>
                    <a:lnTo>
                      <a:pt x="147211" y="22565"/>
                    </a:lnTo>
                    <a:cubicBezTo>
                      <a:pt x="135727" y="69319"/>
                      <a:pt x="128497" y="99793"/>
                      <a:pt x="128497" y="133188"/>
                    </a:cubicBezTo>
                    <a:cubicBezTo>
                      <a:pt x="128497" y="139033"/>
                      <a:pt x="128497" y="184117"/>
                      <a:pt x="145935" y="184117"/>
                    </a:cubicBezTo>
                    <a:cubicBezTo>
                      <a:pt x="154867" y="184117"/>
                      <a:pt x="162523" y="176185"/>
                      <a:pt x="162523" y="169089"/>
                    </a:cubicBezTo>
                    <a:cubicBezTo>
                      <a:pt x="162523" y="167002"/>
                      <a:pt x="162523" y="166167"/>
                      <a:pt x="159545" y="159905"/>
                    </a:cubicBezTo>
                    <a:cubicBezTo>
                      <a:pt x="148062" y="131101"/>
                      <a:pt x="148062" y="95201"/>
                      <a:pt x="148062" y="92278"/>
                    </a:cubicBezTo>
                    <a:cubicBezTo>
                      <a:pt x="148062" y="89774"/>
                      <a:pt x="148062" y="60135"/>
                      <a:pt x="156994" y="22565"/>
                    </a:cubicBezTo>
                    <a:lnTo>
                      <a:pt x="204630" y="22565"/>
                    </a:lnTo>
                    <a:cubicBezTo>
                      <a:pt x="210159" y="22565"/>
                      <a:pt x="224195" y="22565"/>
                      <a:pt x="224195" y="9206"/>
                    </a:cubicBezTo>
                    <a:cubicBezTo>
                      <a:pt x="224195" y="22"/>
                      <a:pt x="216113" y="22"/>
                      <a:pt x="208458" y="22"/>
                    </a:cubicBezTo>
                    <a:lnTo>
                      <a:pt x="68527" y="22"/>
                    </a:lnTo>
                    <a:cubicBezTo>
                      <a:pt x="58744" y="22"/>
                      <a:pt x="44283" y="22"/>
                      <a:pt x="24718" y="20478"/>
                    </a:cubicBezTo>
                    <a:cubicBezTo>
                      <a:pt x="13660" y="32584"/>
                      <a:pt x="50" y="54708"/>
                      <a:pt x="50" y="57213"/>
                    </a:cubicBezTo>
                    <a:cubicBezTo>
                      <a:pt x="50" y="59717"/>
                      <a:pt x="2176" y="60552"/>
                      <a:pt x="4728" y="60552"/>
                    </a:cubicBezTo>
                    <a:cubicBezTo>
                      <a:pt x="7706" y="60552"/>
                      <a:pt x="8131" y="59300"/>
                      <a:pt x="10257" y="56796"/>
                    </a:cubicBezTo>
                    <a:cubicBezTo>
                      <a:pt x="32374" y="22565"/>
                      <a:pt x="54491" y="22565"/>
                      <a:pt x="65124" y="22565"/>
                    </a:cubicBezTo>
                    <a:lnTo>
                      <a:pt x="89367" y="22565"/>
                    </a:lnTo>
                    <a:cubicBezTo>
                      <a:pt x="80010" y="53873"/>
                      <a:pt x="69377" y="90191"/>
                      <a:pt x="34501" y="163245"/>
                    </a:cubicBezTo>
                    <a:cubicBezTo>
                      <a:pt x="31098" y="169924"/>
                      <a:pt x="31098" y="170759"/>
                      <a:pt x="31098" y="173263"/>
                    </a:cubicBezTo>
                    <a:cubicBezTo>
                      <a:pt x="31098" y="182030"/>
                      <a:pt x="38754" y="184117"/>
                      <a:pt x="42582" y="184117"/>
                    </a:cubicBezTo>
                    <a:cubicBezTo>
                      <a:pt x="54916" y="184117"/>
                      <a:pt x="58319" y="173263"/>
                      <a:pt x="63423" y="155731"/>
                    </a:cubicBezTo>
                    <a:cubicBezTo>
                      <a:pt x="70228" y="134441"/>
                      <a:pt x="70228" y="133606"/>
                      <a:pt x="74481" y="116908"/>
                    </a:cubicBezTo>
                    <a:lnTo>
                      <a:pt x="99150" y="22565"/>
                    </a:lnTo>
                    <a:close/>
                  </a:path>
                </a:pathLst>
              </a:custGeom>
              <a:solidFill>
                <a:srgbClr val="000000"/>
              </a:solidFill>
              <a:ln w="355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E43F65FE-47F2-9CD0-A628-934B43482E9F}"/>
                  </a:ext>
                </a:extLst>
              </p:cNvPr>
              <p:cNvSpPr/>
              <p:nvPr/>
            </p:nvSpPr>
            <p:spPr>
              <a:xfrm>
                <a:off x="2229492" y="2116501"/>
                <a:ext cx="225420" cy="190078"/>
              </a:xfrm>
              <a:custGeom>
                <a:avLst/>
                <a:gdLst>
                  <a:gd name="connsiteX0" fmla="*/ 32949 w 225420"/>
                  <a:gd name="connsiteY0" fmla="*/ 168109 h 190078"/>
                  <a:gd name="connsiteX1" fmla="*/ 8848 w 225420"/>
                  <a:gd name="connsiteY1" fmla="*/ 180911 h 190078"/>
                  <a:gd name="connsiteX2" fmla="*/ 58 w 225420"/>
                  <a:gd name="connsiteY2" fmla="*/ 186199 h 190078"/>
                  <a:gd name="connsiteX3" fmla="*/ 8564 w 225420"/>
                  <a:gd name="connsiteY3" fmla="*/ 190095 h 190078"/>
                  <a:gd name="connsiteX4" fmla="*/ 106105 w 225420"/>
                  <a:gd name="connsiteY4" fmla="*/ 190095 h 190078"/>
                  <a:gd name="connsiteX5" fmla="*/ 225478 w 225420"/>
                  <a:gd name="connsiteY5" fmla="*/ 71818 h 190078"/>
                  <a:gd name="connsiteX6" fmla="*/ 154308 w 225420"/>
                  <a:gd name="connsiteY6" fmla="*/ 17 h 190078"/>
                  <a:gd name="connsiteX7" fmla="*/ 55066 w 225420"/>
                  <a:gd name="connsiteY7" fmla="*/ 17 h 190078"/>
                  <a:gd name="connsiteX8" fmla="*/ 46276 w 225420"/>
                  <a:gd name="connsiteY8" fmla="*/ 5305 h 190078"/>
                  <a:gd name="connsiteX9" fmla="*/ 54499 w 225420"/>
                  <a:gd name="connsiteY9" fmla="*/ 9201 h 190078"/>
                  <a:gd name="connsiteX10" fmla="*/ 72079 w 225420"/>
                  <a:gd name="connsiteY10" fmla="*/ 13654 h 190078"/>
                  <a:gd name="connsiteX11" fmla="*/ 70945 w 225420"/>
                  <a:gd name="connsiteY11" fmla="*/ 18663 h 190078"/>
                  <a:gd name="connsiteX12" fmla="*/ 32949 w 225420"/>
                  <a:gd name="connsiteY12" fmla="*/ 168109 h 190078"/>
                  <a:gd name="connsiteX13" fmla="*/ 95613 w 225420"/>
                  <a:gd name="connsiteY13" fmla="*/ 19498 h 190078"/>
                  <a:gd name="connsiteX14" fmla="*/ 110074 w 225420"/>
                  <a:gd name="connsiteY14" fmla="*/ 9201 h 190078"/>
                  <a:gd name="connsiteX15" fmla="*/ 144384 w 225420"/>
                  <a:gd name="connsiteY15" fmla="*/ 9201 h 190078"/>
                  <a:gd name="connsiteX16" fmla="*/ 199959 w 225420"/>
                  <a:gd name="connsiteY16" fmla="*/ 61799 h 190078"/>
                  <a:gd name="connsiteX17" fmla="*/ 171321 w 225420"/>
                  <a:gd name="connsiteY17" fmla="*/ 147515 h 190078"/>
                  <a:gd name="connsiteX18" fmla="*/ 101001 w 225420"/>
                  <a:gd name="connsiteY18" fmla="*/ 180911 h 190078"/>
                  <a:gd name="connsiteX19" fmla="*/ 58752 w 225420"/>
                  <a:gd name="connsiteY19" fmla="*/ 180911 h 190078"/>
                  <a:gd name="connsiteX20" fmla="*/ 55350 w 225420"/>
                  <a:gd name="connsiteY20" fmla="*/ 178406 h 190078"/>
                  <a:gd name="connsiteX21" fmla="*/ 56484 w 225420"/>
                  <a:gd name="connsiteY21" fmla="*/ 172284 h 190078"/>
                  <a:gd name="connsiteX22" fmla="*/ 95613 w 225420"/>
                  <a:gd name="connsiteY22" fmla="*/ 19498 h 190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5420" h="190078">
                    <a:moveTo>
                      <a:pt x="32949" y="168109"/>
                    </a:moveTo>
                    <a:cubicBezTo>
                      <a:pt x="30397" y="178685"/>
                      <a:pt x="29830" y="180911"/>
                      <a:pt x="8848" y="180911"/>
                    </a:cubicBezTo>
                    <a:cubicBezTo>
                      <a:pt x="3460" y="180911"/>
                      <a:pt x="58" y="180911"/>
                      <a:pt x="58" y="186199"/>
                    </a:cubicBezTo>
                    <a:cubicBezTo>
                      <a:pt x="58" y="190095"/>
                      <a:pt x="3744" y="190095"/>
                      <a:pt x="8564" y="190095"/>
                    </a:cubicBezTo>
                    <a:lnTo>
                      <a:pt x="106105" y="190095"/>
                    </a:lnTo>
                    <a:cubicBezTo>
                      <a:pt x="165933" y="190095"/>
                      <a:pt x="225478" y="133879"/>
                      <a:pt x="225478" y="71818"/>
                    </a:cubicBezTo>
                    <a:cubicBezTo>
                      <a:pt x="225478" y="29238"/>
                      <a:pt x="196556" y="17"/>
                      <a:pt x="154308" y="17"/>
                    </a:cubicBezTo>
                    <a:lnTo>
                      <a:pt x="55066" y="17"/>
                    </a:lnTo>
                    <a:cubicBezTo>
                      <a:pt x="49962" y="17"/>
                      <a:pt x="46276" y="17"/>
                      <a:pt x="46276" y="5305"/>
                    </a:cubicBezTo>
                    <a:cubicBezTo>
                      <a:pt x="46276" y="9201"/>
                      <a:pt x="49678" y="9201"/>
                      <a:pt x="54499" y="9201"/>
                    </a:cubicBezTo>
                    <a:cubicBezTo>
                      <a:pt x="63856" y="9201"/>
                      <a:pt x="72079" y="9201"/>
                      <a:pt x="72079" y="13654"/>
                    </a:cubicBezTo>
                    <a:cubicBezTo>
                      <a:pt x="72079" y="14767"/>
                      <a:pt x="71795" y="15045"/>
                      <a:pt x="70945" y="18663"/>
                    </a:cubicBezTo>
                    <a:lnTo>
                      <a:pt x="32949" y="168109"/>
                    </a:lnTo>
                    <a:close/>
                    <a:moveTo>
                      <a:pt x="95613" y="19498"/>
                    </a:moveTo>
                    <a:cubicBezTo>
                      <a:pt x="98165" y="10036"/>
                      <a:pt x="98449" y="9201"/>
                      <a:pt x="110074" y="9201"/>
                    </a:cubicBezTo>
                    <a:lnTo>
                      <a:pt x="144384" y="9201"/>
                    </a:lnTo>
                    <a:cubicBezTo>
                      <a:pt x="177559" y="9201"/>
                      <a:pt x="199959" y="27847"/>
                      <a:pt x="199959" y="61799"/>
                    </a:cubicBezTo>
                    <a:cubicBezTo>
                      <a:pt x="199959" y="70983"/>
                      <a:pt x="195989" y="116346"/>
                      <a:pt x="171321" y="147515"/>
                    </a:cubicBezTo>
                    <a:cubicBezTo>
                      <a:pt x="158845" y="163100"/>
                      <a:pt x="134460" y="180911"/>
                      <a:pt x="101001" y="180911"/>
                    </a:cubicBezTo>
                    <a:lnTo>
                      <a:pt x="58752" y="180911"/>
                    </a:lnTo>
                    <a:cubicBezTo>
                      <a:pt x="56200" y="180354"/>
                      <a:pt x="55350" y="180354"/>
                      <a:pt x="55350" y="178406"/>
                    </a:cubicBezTo>
                    <a:cubicBezTo>
                      <a:pt x="55350" y="176180"/>
                      <a:pt x="55917" y="173954"/>
                      <a:pt x="56484" y="172284"/>
                    </a:cubicBezTo>
                    <a:lnTo>
                      <a:pt x="95613" y="19498"/>
                    </a:lnTo>
                    <a:close/>
                  </a:path>
                </a:pathLst>
              </a:custGeom>
              <a:solidFill>
                <a:srgbClr val="000000"/>
              </a:solidFill>
              <a:ln w="355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F243040A-6742-7686-F6D6-D5B6C01B4FE0}"/>
                  </a:ext>
                </a:extLst>
              </p:cNvPr>
              <p:cNvSpPr/>
              <p:nvPr/>
            </p:nvSpPr>
            <p:spPr>
              <a:xfrm>
                <a:off x="2481883" y="2107873"/>
                <a:ext cx="205288" cy="198705"/>
              </a:xfrm>
              <a:custGeom>
                <a:avLst/>
                <a:gdLst>
                  <a:gd name="connsiteX0" fmla="*/ 41180 w 205288"/>
                  <a:gd name="connsiteY0" fmla="*/ 165604 h 198705"/>
                  <a:gd name="connsiteX1" fmla="*/ 6304 w 205288"/>
                  <a:gd name="connsiteY1" fmla="*/ 189538 h 198705"/>
                  <a:gd name="connsiteX2" fmla="*/ 66 w 205288"/>
                  <a:gd name="connsiteY2" fmla="*/ 194826 h 198705"/>
                  <a:gd name="connsiteX3" fmla="*/ 4035 w 205288"/>
                  <a:gd name="connsiteY3" fmla="*/ 198722 h 198705"/>
                  <a:gd name="connsiteX4" fmla="*/ 28137 w 205288"/>
                  <a:gd name="connsiteY4" fmla="*/ 197887 h 198705"/>
                  <a:gd name="connsiteX5" fmla="*/ 55358 w 205288"/>
                  <a:gd name="connsiteY5" fmla="*/ 198722 h 198705"/>
                  <a:gd name="connsiteX6" fmla="*/ 61029 w 205288"/>
                  <a:gd name="connsiteY6" fmla="*/ 193434 h 198705"/>
                  <a:gd name="connsiteX7" fmla="*/ 55925 w 205288"/>
                  <a:gd name="connsiteY7" fmla="*/ 189538 h 198705"/>
                  <a:gd name="connsiteX8" fmla="*/ 44016 w 205288"/>
                  <a:gd name="connsiteY8" fmla="*/ 180911 h 198705"/>
                  <a:gd name="connsiteX9" fmla="*/ 51671 w 205288"/>
                  <a:gd name="connsiteY9" fmla="*/ 165048 h 198705"/>
                  <a:gd name="connsiteX10" fmla="*/ 70953 w 205288"/>
                  <a:gd name="connsiteY10" fmla="*/ 134435 h 198705"/>
                  <a:gd name="connsiteX11" fmla="*/ 148645 w 205288"/>
                  <a:gd name="connsiteY11" fmla="*/ 134435 h 198705"/>
                  <a:gd name="connsiteX12" fmla="*/ 154600 w 205288"/>
                  <a:gd name="connsiteY12" fmla="*/ 181467 h 198705"/>
                  <a:gd name="connsiteX13" fmla="*/ 136169 w 205288"/>
                  <a:gd name="connsiteY13" fmla="*/ 189538 h 198705"/>
                  <a:gd name="connsiteX14" fmla="*/ 128229 w 205288"/>
                  <a:gd name="connsiteY14" fmla="*/ 194826 h 198705"/>
                  <a:gd name="connsiteX15" fmla="*/ 133050 w 205288"/>
                  <a:gd name="connsiteY15" fmla="*/ 198722 h 198705"/>
                  <a:gd name="connsiteX16" fmla="*/ 149212 w 205288"/>
                  <a:gd name="connsiteY16" fmla="*/ 197887 h 198705"/>
                  <a:gd name="connsiteX17" fmla="*/ 167076 w 205288"/>
                  <a:gd name="connsiteY17" fmla="*/ 197887 h 198705"/>
                  <a:gd name="connsiteX18" fmla="*/ 199684 w 205288"/>
                  <a:gd name="connsiteY18" fmla="*/ 198722 h 198705"/>
                  <a:gd name="connsiteX19" fmla="*/ 205355 w 205288"/>
                  <a:gd name="connsiteY19" fmla="*/ 193434 h 198705"/>
                  <a:gd name="connsiteX20" fmla="*/ 197132 w 205288"/>
                  <a:gd name="connsiteY20" fmla="*/ 189538 h 198705"/>
                  <a:gd name="connsiteX21" fmla="*/ 180403 w 205288"/>
                  <a:gd name="connsiteY21" fmla="*/ 180076 h 198705"/>
                  <a:gd name="connsiteX22" fmla="*/ 158002 w 205288"/>
                  <a:gd name="connsiteY22" fmla="*/ 8087 h 198705"/>
                  <a:gd name="connsiteX23" fmla="*/ 152048 w 205288"/>
                  <a:gd name="connsiteY23" fmla="*/ 17 h 198705"/>
                  <a:gd name="connsiteX24" fmla="*/ 143541 w 205288"/>
                  <a:gd name="connsiteY24" fmla="*/ 5583 h 198705"/>
                  <a:gd name="connsiteX25" fmla="*/ 41180 w 205288"/>
                  <a:gd name="connsiteY25" fmla="*/ 165604 h 198705"/>
                  <a:gd name="connsiteX26" fmla="*/ 76907 w 205288"/>
                  <a:gd name="connsiteY26" fmla="*/ 125251 h 198705"/>
                  <a:gd name="connsiteX27" fmla="*/ 135602 w 205288"/>
                  <a:gd name="connsiteY27" fmla="*/ 33691 h 198705"/>
                  <a:gd name="connsiteX28" fmla="*/ 147511 w 205288"/>
                  <a:gd name="connsiteY28" fmla="*/ 125251 h 198705"/>
                  <a:gd name="connsiteX29" fmla="*/ 76907 w 205288"/>
                  <a:gd name="connsiteY29" fmla="*/ 125251 h 198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05288" h="198705">
                    <a:moveTo>
                      <a:pt x="41180" y="165604"/>
                    </a:moveTo>
                    <a:cubicBezTo>
                      <a:pt x="28137" y="185920"/>
                      <a:pt x="16512" y="188703"/>
                      <a:pt x="6304" y="189538"/>
                    </a:cubicBezTo>
                    <a:cubicBezTo>
                      <a:pt x="3468" y="189816"/>
                      <a:pt x="66" y="190095"/>
                      <a:pt x="66" y="194826"/>
                    </a:cubicBezTo>
                    <a:cubicBezTo>
                      <a:pt x="66" y="195661"/>
                      <a:pt x="633" y="198722"/>
                      <a:pt x="4035" y="198722"/>
                    </a:cubicBezTo>
                    <a:cubicBezTo>
                      <a:pt x="6587" y="198722"/>
                      <a:pt x="8289" y="197887"/>
                      <a:pt x="28137" y="197887"/>
                    </a:cubicBezTo>
                    <a:cubicBezTo>
                      <a:pt x="47418" y="197887"/>
                      <a:pt x="53940" y="198722"/>
                      <a:pt x="55358" y="198722"/>
                    </a:cubicBezTo>
                    <a:cubicBezTo>
                      <a:pt x="56776" y="198722"/>
                      <a:pt x="61029" y="198722"/>
                      <a:pt x="61029" y="193434"/>
                    </a:cubicBezTo>
                    <a:cubicBezTo>
                      <a:pt x="61029" y="189816"/>
                      <a:pt x="57343" y="189538"/>
                      <a:pt x="55925" y="189538"/>
                    </a:cubicBezTo>
                    <a:cubicBezTo>
                      <a:pt x="49970" y="189260"/>
                      <a:pt x="44016" y="187033"/>
                      <a:pt x="44016" y="180911"/>
                    </a:cubicBezTo>
                    <a:cubicBezTo>
                      <a:pt x="44016" y="176736"/>
                      <a:pt x="46284" y="173119"/>
                      <a:pt x="51671" y="165048"/>
                    </a:cubicBezTo>
                    <a:lnTo>
                      <a:pt x="70953" y="134435"/>
                    </a:lnTo>
                    <a:lnTo>
                      <a:pt x="148645" y="134435"/>
                    </a:lnTo>
                    <a:lnTo>
                      <a:pt x="154600" y="181467"/>
                    </a:lnTo>
                    <a:cubicBezTo>
                      <a:pt x="154600" y="185364"/>
                      <a:pt x="149496" y="189538"/>
                      <a:pt x="136169" y="189538"/>
                    </a:cubicBezTo>
                    <a:cubicBezTo>
                      <a:pt x="131916" y="189538"/>
                      <a:pt x="128229" y="189538"/>
                      <a:pt x="128229" y="194826"/>
                    </a:cubicBezTo>
                    <a:cubicBezTo>
                      <a:pt x="128229" y="195104"/>
                      <a:pt x="128513" y="198722"/>
                      <a:pt x="133050" y="198722"/>
                    </a:cubicBezTo>
                    <a:cubicBezTo>
                      <a:pt x="135885" y="198722"/>
                      <a:pt x="146660" y="198165"/>
                      <a:pt x="149212" y="197887"/>
                    </a:cubicBezTo>
                    <a:lnTo>
                      <a:pt x="167076" y="197887"/>
                    </a:lnTo>
                    <a:cubicBezTo>
                      <a:pt x="192595" y="197887"/>
                      <a:pt x="197415" y="198722"/>
                      <a:pt x="199684" y="198722"/>
                    </a:cubicBezTo>
                    <a:cubicBezTo>
                      <a:pt x="200818" y="198722"/>
                      <a:pt x="205355" y="198722"/>
                      <a:pt x="205355" y="193434"/>
                    </a:cubicBezTo>
                    <a:cubicBezTo>
                      <a:pt x="205355" y="189538"/>
                      <a:pt x="201668" y="189538"/>
                      <a:pt x="197132" y="189538"/>
                    </a:cubicBezTo>
                    <a:cubicBezTo>
                      <a:pt x="181537" y="189538"/>
                      <a:pt x="181253" y="187033"/>
                      <a:pt x="180403" y="180076"/>
                    </a:cubicBezTo>
                    <a:lnTo>
                      <a:pt x="158002" y="8087"/>
                    </a:lnTo>
                    <a:cubicBezTo>
                      <a:pt x="157152" y="1965"/>
                      <a:pt x="156868" y="17"/>
                      <a:pt x="152048" y="17"/>
                    </a:cubicBezTo>
                    <a:cubicBezTo>
                      <a:pt x="146944" y="17"/>
                      <a:pt x="145242" y="2800"/>
                      <a:pt x="143541" y="5583"/>
                    </a:cubicBezTo>
                    <a:lnTo>
                      <a:pt x="41180" y="165604"/>
                    </a:lnTo>
                    <a:close/>
                    <a:moveTo>
                      <a:pt x="76907" y="125251"/>
                    </a:moveTo>
                    <a:lnTo>
                      <a:pt x="135602" y="33691"/>
                    </a:lnTo>
                    <a:lnTo>
                      <a:pt x="147511" y="125251"/>
                    </a:lnTo>
                    <a:lnTo>
                      <a:pt x="76907" y="125251"/>
                    </a:lnTo>
                    <a:close/>
                  </a:path>
                </a:pathLst>
              </a:custGeom>
              <a:solidFill>
                <a:srgbClr val="000000"/>
              </a:solidFill>
              <a:ln w="355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475B4B3-C5FE-2330-6DCD-52C120AFD296}"/>
                  </a:ext>
                </a:extLst>
              </p:cNvPr>
              <p:cNvSpPr/>
              <p:nvPr/>
            </p:nvSpPr>
            <p:spPr>
              <a:xfrm>
                <a:off x="2206858" y="2408203"/>
                <a:ext cx="92153" cy="176719"/>
              </a:xfrm>
              <a:custGeom>
                <a:avLst/>
                <a:gdLst>
                  <a:gd name="connsiteX0" fmla="*/ 55632 w 92153"/>
                  <a:gd name="connsiteY0" fmla="*/ 63199 h 176719"/>
                  <a:gd name="connsiteX1" fmla="*/ 83420 w 92153"/>
                  <a:gd name="connsiteY1" fmla="*/ 63199 h 176719"/>
                  <a:gd name="connsiteX2" fmla="*/ 92210 w 92153"/>
                  <a:gd name="connsiteY2" fmla="*/ 57912 h 176719"/>
                  <a:gd name="connsiteX3" fmla="*/ 83704 w 92153"/>
                  <a:gd name="connsiteY3" fmla="*/ 54016 h 176719"/>
                  <a:gd name="connsiteX4" fmla="*/ 57901 w 92153"/>
                  <a:gd name="connsiteY4" fmla="*/ 54016 h 176719"/>
                  <a:gd name="connsiteX5" fmla="*/ 68109 w 92153"/>
                  <a:gd name="connsiteY5" fmla="*/ 14497 h 176719"/>
                  <a:gd name="connsiteX6" fmla="*/ 69243 w 92153"/>
                  <a:gd name="connsiteY6" fmla="*/ 8653 h 176719"/>
                  <a:gd name="connsiteX7" fmla="*/ 59886 w 92153"/>
                  <a:gd name="connsiteY7" fmla="*/ 26 h 176719"/>
                  <a:gd name="connsiteX8" fmla="*/ 45141 w 92153"/>
                  <a:gd name="connsiteY8" fmla="*/ 20063 h 176719"/>
                  <a:gd name="connsiteX9" fmla="*/ 36351 w 92153"/>
                  <a:gd name="connsiteY9" fmla="*/ 54016 h 176719"/>
                  <a:gd name="connsiteX10" fmla="*/ 9130 w 92153"/>
                  <a:gd name="connsiteY10" fmla="*/ 54016 h 176719"/>
                  <a:gd name="connsiteX11" fmla="*/ 57 w 92153"/>
                  <a:gd name="connsiteY11" fmla="*/ 59303 h 176719"/>
                  <a:gd name="connsiteX12" fmla="*/ 8563 w 92153"/>
                  <a:gd name="connsiteY12" fmla="*/ 63199 h 176719"/>
                  <a:gd name="connsiteX13" fmla="*/ 34083 w 92153"/>
                  <a:gd name="connsiteY13" fmla="*/ 63199 h 176719"/>
                  <a:gd name="connsiteX14" fmla="*/ 17070 w 92153"/>
                  <a:gd name="connsiteY14" fmla="*/ 129991 h 176719"/>
                  <a:gd name="connsiteX15" fmla="*/ 12817 w 92153"/>
                  <a:gd name="connsiteY15" fmla="*/ 150585 h 176719"/>
                  <a:gd name="connsiteX16" fmla="*/ 41739 w 92153"/>
                  <a:gd name="connsiteY16" fmla="*/ 176745 h 176719"/>
                  <a:gd name="connsiteX17" fmla="*/ 89375 w 92153"/>
                  <a:gd name="connsiteY17" fmla="*/ 134166 h 176719"/>
                  <a:gd name="connsiteX18" fmla="*/ 85122 w 92153"/>
                  <a:gd name="connsiteY18" fmla="*/ 130548 h 176719"/>
                  <a:gd name="connsiteX19" fmla="*/ 79734 w 92153"/>
                  <a:gd name="connsiteY19" fmla="*/ 135836 h 176719"/>
                  <a:gd name="connsiteX20" fmla="*/ 42589 w 92153"/>
                  <a:gd name="connsiteY20" fmla="*/ 168953 h 176719"/>
                  <a:gd name="connsiteX21" fmla="*/ 33232 w 92153"/>
                  <a:gd name="connsiteY21" fmla="*/ 155873 h 176719"/>
                  <a:gd name="connsiteX22" fmla="*/ 34934 w 92153"/>
                  <a:gd name="connsiteY22" fmla="*/ 143906 h 176719"/>
                  <a:gd name="connsiteX23" fmla="*/ 55632 w 92153"/>
                  <a:gd name="connsiteY23" fmla="*/ 63199 h 176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92153" h="176719">
                    <a:moveTo>
                      <a:pt x="55632" y="63199"/>
                    </a:moveTo>
                    <a:lnTo>
                      <a:pt x="83420" y="63199"/>
                    </a:lnTo>
                    <a:cubicBezTo>
                      <a:pt x="88808" y="63199"/>
                      <a:pt x="92210" y="63199"/>
                      <a:pt x="92210" y="57912"/>
                    </a:cubicBezTo>
                    <a:cubicBezTo>
                      <a:pt x="92210" y="54016"/>
                      <a:pt x="88524" y="54016"/>
                      <a:pt x="83704" y="54016"/>
                    </a:cubicBezTo>
                    <a:lnTo>
                      <a:pt x="57901" y="54016"/>
                    </a:lnTo>
                    <a:lnTo>
                      <a:pt x="68109" y="14497"/>
                    </a:lnTo>
                    <a:cubicBezTo>
                      <a:pt x="69243" y="10323"/>
                      <a:pt x="69243" y="8931"/>
                      <a:pt x="69243" y="8653"/>
                    </a:cubicBezTo>
                    <a:cubicBezTo>
                      <a:pt x="69243" y="2809"/>
                      <a:pt x="64706" y="26"/>
                      <a:pt x="59886" y="26"/>
                    </a:cubicBezTo>
                    <a:cubicBezTo>
                      <a:pt x="50245" y="26"/>
                      <a:pt x="48260" y="7540"/>
                      <a:pt x="45141" y="20063"/>
                    </a:cubicBezTo>
                    <a:lnTo>
                      <a:pt x="36351" y="54016"/>
                    </a:lnTo>
                    <a:lnTo>
                      <a:pt x="9130" y="54016"/>
                    </a:lnTo>
                    <a:cubicBezTo>
                      <a:pt x="3743" y="54016"/>
                      <a:pt x="57" y="54016"/>
                      <a:pt x="57" y="59303"/>
                    </a:cubicBezTo>
                    <a:cubicBezTo>
                      <a:pt x="57" y="63199"/>
                      <a:pt x="3743" y="63199"/>
                      <a:pt x="8563" y="63199"/>
                    </a:cubicBezTo>
                    <a:lnTo>
                      <a:pt x="34083" y="63199"/>
                    </a:lnTo>
                    <a:lnTo>
                      <a:pt x="17070" y="129991"/>
                    </a:lnTo>
                    <a:cubicBezTo>
                      <a:pt x="15369" y="136949"/>
                      <a:pt x="12817" y="146689"/>
                      <a:pt x="12817" y="150585"/>
                    </a:cubicBezTo>
                    <a:cubicBezTo>
                      <a:pt x="12817" y="167283"/>
                      <a:pt x="26710" y="176745"/>
                      <a:pt x="41739" y="176745"/>
                    </a:cubicBezTo>
                    <a:cubicBezTo>
                      <a:pt x="72078" y="176745"/>
                      <a:pt x="89375" y="137505"/>
                      <a:pt x="89375" y="134166"/>
                    </a:cubicBezTo>
                    <a:cubicBezTo>
                      <a:pt x="89375" y="131104"/>
                      <a:pt x="86823" y="130548"/>
                      <a:pt x="85122" y="130548"/>
                    </a:cubicBezTo>
                    <a:cubicBezTo>
                      <a:pt x="82002" y="130548"/>
                      <a:pt x="81719" y="131661"/>
                      <a:pt x="79734" y="135836"/>
                    </a:cubicBezTo>
                    <a:cubicBezTo>
                      <a:pt x="74063" y="149194"/>
                      <a:pt x="59886" y="168953"/>
                      <a:pt x="42589" y="168953"/>
                    </a:cubicBezTo>
                    <a:cubicBezTo>
                      <a:pt x="36635" y="168953"/>
                      <a:pt x="33232" y="165057"/>
                      <a:pt x="33232" y="155873"/>
                    </a:cubicBezTo>
                    <a:cubicBezTo>
                      <a:pt x="33232" y="150585"/>
                      <a:pt x="34083" y="147524"/>
                      <a:pt x="34934" y="143906"/>
                    </a:cubicBezTo>
                    <a:lnTo>
                      <a:pt x="55632" y="63199"/>
                    </a:lnTo>
                    <a:close/>
                  </a:path>
                </a:pathLst>
              </a:custGeom>
              <a:solidFill>
                <a:srgbClr val="000000"/>
              </a:solidFill>
              <a:ln w="355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8F3E73D-47A5-4EC1-8CE5-94CD443090D2}"/>
                  </a:ext>
                </a:extLst>
              </p:cNvPr>
              <p:cNvSpPr/>
              <p:nvPr/>
            </p:nvSpPr>
            <p:spPr>
              <a:xfrm>
                <a:off x="2755601" y="2165854"/>
                <a:ext cx="96548" cy="417865"/>
              </a:xfrm>
              <a:custGeom>
                <a:avLst/>
                <a:gdLst>
                  <a:gd name="connsiteX0" fmla="*/ 96621 w 96548"/>
                  <a:gd name="connsiteY0" fmla="*/ 414548 h 417865"/>
                  <a:gd name="connsiteX1" fmla="*/ 89391 w 96548"/>
                  <a:gd name="connsiteY1" fmla="*/ 405364 h 417865"/>
                  <a:gd name="connsiteX2" fmla="*/ 23041 w 96548"/>
                  <a:gd name="connsiteY2" fmla="*/ 209164 h 417865"/>
                  <a:gd name="connsiteX3" fmla="*/ 92368 w 96548"/>
                  <a:gd name="connsiteY3" fmla="*/ 9206 h 417865"/>
                  <a:gd name="connsiteX4" fmla="*/ 96621 w 96548"/>
                  <a:gd name="connsiteY4" fmla="*/ 3362 h 417865"/>
                  <a:gd name="connsiteX5" fmla="*/ 92793 w 96548"/>
                  <a:gd name="connsiteY5" fmla="*/ 22 h 417865"/>
                  <a:gd name="connsiteX6" fmla="*/ 31547 w 96548"/>
                  <a:gd name="connsiteY6" fmla="*/ 70989 h 417865"/>
                  <a:gd name="connsiteX7" fmla="*/ 73 w 96548"/>
                  <a:gd name="connsiteY7" fmla="*/ 209164 h 417865"/>
                  <a:gd name="connsiteX8" fmla="*/ 28145 w 96548"/>
                  <a:gd name="connsiteY8" fmla="*/ 340660 h 417865"/>
                  <a:gd name="connsiteX9" fmla="*/ 92793 w 96548"/>
                  <a:gd name="connsiteY9" fmla="*/ 417888 h 417865"/>
                  <a:gd name="connsiteX10" fmla="*/ 96621 w 96548"/>
                  <a:gd name="connsiteY10" fmla="*/ 414548 h 417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6548" h="417865">
                    <a:moveTo>
                      <a:pt x="96621" y="414548"/>
                    </a:moveTo>
                    <a:cubicBezTo>
                      <a:pt x="96621" y="413296"/>
                      <a:pt x="96621" y="412461"/>
                      <a:pt x="89391" y="405364"/>
                    </a:cubicBezTo>
                    <a:cubicBezTo>
                      <a:pt x="46859" y="363202"/>
                      <a:pt x="23041" y="294323"/>
                      <a:pt x="23041" y="209164"/>
                    </a:cubicBezTo>
                    <a:cubicBezTo>
                      <a:pt x="23041" y="128179"/>
                      <a:pt x="43031" y="58465"/>
                      <a:pt x="92368" y="9206"/>
                    </a:cubicBezTo>
                    <a:cubicBezTo>
                      <a:pt x="96621" y="5449"/>
                      <a:pt x="96621" y="4614"/>
                      <a:pt x="96621" y="3362"/>
                    </a:cubicBezTo>
                    <a:cubicBezTo>
                      <a:pt x="96621" y="857"/>
                      <a:pt x="94495" y="22"/>
                      <a:pt x="92793" y="22"/>
                    </a:cubicBezTo>
                    <a:cubicBezTo>
                      <a:pt x="87265" y="22"/>
                      <a:pt x="52388" y="30079"/>
                      <a:pt x="31547" y="70989"/>
                    </a:cubicBezTo>
                    <a:cubicBezTo>
                      <a:pt x="9856" y="113151"/>
                      <a:pt x="73" y="157818"/>
                      <a:pt x="73" y="209164"/>
                    </a:cubicBezTo>
                    <a:cubicBezTo>
                      <a:pt x="73" y="246317"/>
                      <a:pt x="6028" y="295993"/>
                      <a:pt x="28145" y="340660"/>
                    </a:cubicBezTo>
                    <a:cubicBezTo>
                      <a:pt x="53238" y="390754"/>
                      <a:pt x="88115" y="417888"/>
                      <a:pt x="92793" y="417888"/>
                    </a:cubicBezTo>
                    <a:cubicBezTo>
                      <a:pt x="94495" y="417888"/>
                      <a:pt x="96621" y="417053"/>
                      <a:pt x="96621" y="414548"/>
                    </a:cubicBezTo>
                    <a:close/>
                  </a:path>
                </a:pathLst>
              </a:custGeom>
              <a:solidFill>
                <a:srgbClr val="000000"/>
              </a:solidFill>
              <a:ln w="355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24E28BF-D8F9-79C5-7B97-1253619BB2EB}"/>
                  </a:ext>
                </a:extLst>
              </p:cNvPr>
              <p:cNvSpPr/>
              <p:nvPr/>
            </p:nvSpPr>
            <p:spPr>
              <a:xfrm>
                <a:off x="2895889" y="2193823"/>
                <a:ext cx="294748" cy="285116"/>
              </a:xfrm>
              <a:custGeom>
                <a:avLst/>
                <a:gdLst>
                  <a:gd name="connsiteX0" fmla="*/ 105984 w 294748"/>
                  <a:gd name="connsiteY0" fmla="*/ 152391 h 285116"/>
                  <a:gd name="connsiteX1" fmla="*/ 177438 w 294748"/>
                  <a:gd name="connsiteY1" fmla="*/ 152391 h 285116"/>
                  <a:gd name="connsiteX2" fmla="*/ 294827 w 294748"/>
                  <a:gd name="connsiteY2" fmla="*/ 62222 h 285116"/>
                  <a:gd name="connsiteX3" fmla="*/ 213165 w 294748"/>
                  <a:gd name="connsiteY3" fmla="*/ 22 h 285116"/>
                  <a:gd name="connsiteX4" fmla="*/ 81741 w 294748"/>
                  <a:gd name="connsiteY4" fmla="*/ 22 h 285116"/>
                  <a:gd name="connsiteX5" fmla="*/ 69832 w 294748"/>
                  <a:gd name="connsiteY5" fmla="*/ 7954 h 285116"/>
                  <a:gd name="connsiteX6" fmla="*/ 80039 w 294748"/>
                  <a:gd name="connsiteY6" fmla="*/ 12128 h 285116"/>
                  <a:gd name="connsiteX7" fmla="*/ 105984 w 294748"/>
                  <a:gd name="connsiteY7" fmla="*/ 20060 h 285116"/>
                  <a:gd name="connsiteX8" fmla="*/ 104283 w 294748"/>
                  <a:gd name="connsiteY8" fmla="*/ 29661 h 285116"/>
                  <a:gd name="connsiteX9" fmla="*/ 46864 w 294748"/>
                  <a:gd name="connsiteY9" fmla="*/ 254248 h 285116"/>
                  <a:gd name="connsiteX10" fmla="*/ 12413 w 294748"/>
                  <a:gd name="connsiteY10" fmla="*/ 273033 h 285116"/>
                  <a:gd name="connsiteX11" fmla="*/ 79 w 294748"/>
                  <a:gd name="connsiteY11" fmla="*/ 280547 h 285116"/>
                  <a:gd name="connsiteX12" fmla="*/ 6459 w 294748"/>
                  <a:gd name="connsiteY12" fmla="*/ 285139 h 285116"/>
                  <a:gd name="connsiteX13" fmla="*/ 31127 w 294748"/>
                  <a:gd name="connsiteY13" fmla="*/ 284304 h 285116"/>
                  <a:gd name="connsiteX14" fmla="*/ 80890 w 294748"/>
                  <a:gd name="connsiteY14" fmla="*/ 284304 h 285116"/>
                  <a:gd name="connsiteX15" fmla="*/ 105984 w 294748"/>
                  <a:gd name="connsiteY15" fmla="*/ 285139 h 285116"/>
                  <a:gd name="connsiteX16" fmla="*/ 114065 w 294748"/>
                  <a:gd name="connsiteY16" fmla="*/ 277208 h 285116"/>
                  <a:gd name="connsiteX17" fmla="*/ 103857 w 294748"/>
                  <a:gd name="connsiteY17" fmla="*/ 273033 h 285116"/>
                  <a:gd name="connsiteX18" fmla="*/ 77913 w 294748"/>
                  <a:gd name="connsiteY18" fmla="*/ 265937 h 285116"/>
                  <a:gd name="connsiteX19" fmla="*/ 78764 w 294748"/>
                  <a:gd name="connsiteY19" fmla="*/ 258840 h 285116"/>
                  <a:gd name="connsiteX20" fmla="*/ 105984 w 294748"/>
                  <a:gd name="connsiteY20" fmla="*/ 152391 h 285116"/>
                  <a:gd name="connsiteX21" fmla="*/ 136607 w 294748"/>
                  <a:gd name="connsiteY21" fmla="*/ 28409 h 285116"/>
                  <a:gd name="connsiteX22" fmla="*/ 158724 w 294748"/>
                  <a:gd name="connsiteY22" fmla="*/ 12128 h 285116"/>
                  <a:gd name="connsiteX23" fmla="*/ 200831 w 294748"/>
                  <a:gd name="connsiteY23" fmla="*/ 12128 h 285116"/>
                  <a:gd name="connsiteX24" fmla="*/ 259100 w 294748"/>
                  <a:gd name="connsiteY24" fmla="*/ 53455 h 285116"/>
                  <a:gd name="connsiteX25" fmla="*/ 234006 w 294748"/>
                  <a:gd name="connsiteY25" fmla="*/ 118995 h 285116"/>
                  <a:gd name="connsiteX26" fmla="*/ 167656 w 294748"/>
                  <a:gd name="connsiteY26" fmla="*/ 142372 h 285116"/>
                  <a:gd name="connsiteX27" fmla="*/ 107685 w 294748"/>
                  <a:gd name="connsiteY27" fmla="*/ 142372 h 285116"/>
                  <a:gd name="connsiteX28" fmla="*/ 136607 w 294748"/>
                  <a:gd name="connsiteY28" fmla="*/ 28409 h 285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94748" h="285116">
                    <a:moveTo>
                      <a:pt x="105984" y="152391"/>
                    </a:moveTo>
                    <a:lnTo>
                      <a:pt x="177438" y="152391"/>
                    </a:lnTo>
                    <a:cubicBezTo>
                      <a:pt x="236133" y="152391"/>
                      <a:pt x="294827" y="109811"/>
                      <a:pt x="294827" y="62222"/>
                    </a:cubicBezTo>
                    <a:cubicBezTo>
                      <a:pt x="294827" y="29661"/>
                      <a:pt x="266756" y="22"/>
                      <a:pt x="213165" y="22"/>
                    </a:cubicBezTo>
                    <a:lnTo>
                      <a:pt x="81741" y="22"/>
                    </a:lnTo>
                    <a:cubicBezTo>
                      <a:pt x="73660" y="22"/>
                      <a:pt x="69832" y="22"/>
                      <a:pt x="69832" y="7954"/>
                    </a:cubicBezTo>
                    <a:cubicBezTo>
                      <a:pt x="69832" y="12128"/>
                      <a:pt x="73660" y="12128"/>
                      <a:pt x="80039" y="12128"/>
                    </a:cubicBezTo>
                    <a:cubicBezTo>
                      <a:pt x="105984" y="12128"/>
                      <a:pt x="105984" y="15468"/>
                      <a:pt x="105984" y="20060"/>
                    </a:cubicBezTo>
                    <a:cubicBezTo>
                      <a:pt x="105984" y="20895"/>
                      <a:pt x="105984" y="23399"/>
                      <a:pt x="104283" y="29661"/>
                    </a:cubicBezTo>
                    <a:lnTo>
                      <a:pt x="46864" y="254248"/>
                    </a:lnTo>
                    <a:cubicBezTo>
                      <a:pt x="43036" y="268859"/>
                      <a:pt x="42186" y="273033"/>
                      <a:pt x="12413" y="273033"/>
                    </a:cubicBezTo>
                    <a:cubicBezTo>
                      <a:pt x="4332" y="273033"/>
                      <a:pt x="79" y="273033"/>
                      <a:pt x="79" y="280547"/>
                    </a:cubicBezTo>
                    <a:cubicBezTo>
                      <a:pt x="79" y="285139"/>
                      <a:pt x="3907" y="285139"/>
                      <a:pt x="6459" y="285139"/>
                    </a:cubicBezTo>
                    <a:cubicBezTo>
                      <a:pt x="14540" y="285139"/>
                      <a:pt x="23046" y="284304"/>
                      <a:pt x="31127" y="284304"/>
                    </a:cubicBezTo>
                    <a:lnTo>
                      <a:pt x="80890" y="284304"/>
                    </a:lnTo>
                    <a:cubicBezTo>
                      <a:pt x="88971" y="284304"/>
                      <a:pt x="97903" y="285139"/>
                      <a:pt x="105984" y="285139"/>
                    </a:cubicBezTo>
                    <a:cubicBezTo>
                      <a:pt x="109387" y="285139"/>
                      <a:pt x="114065" y="285139"/>
                      <a:pt x="114065" y="277208"/>
                    </a:cubicBezTo>
                    <a:cubicBezTo>
                      <a:pt x="114065" y="273033"/>
                      <a:pt x="110237" y="273033"/>
                      <a:pt x="103857" y="273033"/>
                    </a:cubicBezTo>
                    <a:cubicBezTo>
                      <a:pt x="78338" y="273033"/>
                      <a:pt x="77913" y="270111"/>
                      <a:pt x="77913" y="265937"/>
                    </a:cubicBezTo>
                    <a:cubicBezTo>
                      <a:pt x="77913" y="263849"/>
                      <a:pt x="78338" y="260927"/>
                      <a:pt x="78764" y="258840"/>
                    </a:cubicBezTo>
                    <a:lnTo>
                      <a:pt x="105984" y="152391"/>
                    </a:lnTo>
                    <a:close/>
                    <a:moveTo>
                      <a:pt x="136607" y="28409"/>
                    </a:moveTo>
                    <a:cubicBezTo>
                      <a:pt x="140435" y="12963"/>
                      <a:pt x="142137" y="12128"/>
                      <a:pt x="158724" y="12128"/>
                    </a:cubicBezTo>
                    <a:lnTo>
                      <a:pt x="200831" y="12128"/>
                    </a:lnTo>
                    <a:cubicBezTo>
                      <a:pt x="232730" y="12128"/>
                      <a:pt x="259100" y="22147"/>
                      <a:pt x="259100" y="53455"/>
                    </a:cubicBezTo>
                    <a:cubicBezTo>
                      <a:pt x="259100" y="64309"/>
                      <a:pt x="253571" y="99792"/>
                      <a:pt x="234006" y="118995"/>
                    </a:cubicBezTo>
                    <a:cubicBezTo>
                      <a:pt x="226776" y="126509"/>
                      <a:pt x="206360" y="142372"/>
                      <a:pt x="167656" y="142372"/>
                    </a:cubicBezTo>
                    <a:lnTo>
                      <a:pt x="107685" y="142372"/>
                    </a:lnTo>
                    <a:lnTo>
                      <a:pt x="136607" y="28409"/>
                    </a:lnTo>
                    <a:close/>
                  </a:path>
                </a:pathLst>
              </a:custGeom>
              <a:solidFill>
                <a:srgbClr val="000000"/>
              </a:solidFill>
              <a:ln w="355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6382C5AA-2C6B-5393-8A0D-C2F0E4B3504D}"/>
                  </a:ext>
                </a:extLst>
              </p:cNvPr>
              <p:cNvSpPr/>
              <p:nvPr/>
            </p:nvSpPr>
            <p:spPr>
              <a:xfrm>
                <a:off x="3214363" y="2087897"/>
                <a:ext cx="141490" cy="195922"/>
              </a:xfrm>
              <a:custGeom>
                <a:avLst/>
                <a:gdLst>
                  <a:gd name="connsiteX0" fmla="*/ 140445 w 141490"/>
                  <a:gd name="connsiteY0" fmla="*/ 8365 h 195922"/>
                  <a:gd name="connsiteX1" fmla="*/ 141579 w 141490"/>
                  <a:gd name="connsiteY1" fmla="*/ 3912 h 195922"/>
                  <a:gd name="connsiteX2" fmla="*/ 137043 w 141490"/>
                  <a:gd name="connsiteY2" fmla="*/ 16 h 195922"/>
                  <a:gd name="connsiteX3" fmla="*/ 120597 w 141490"/>
                  <a:gd name="connsiteY3" fmla="*/ 1407 h 195922"/>
                  <a:gd name="connsiteX4" fmla="*/ 104718 w 141490"/>
                  <a:gd name="connsiteY4" fmla="*/ 2521 h 195922"/>
                  <a:gd name="connsiteX5" fmla="*/ 95645 w 141490"/>
                  <a:gd name="connsiteY5" fmla="*/ 8365 h 195922"/>
                  <a:gd name="connsiteX6" fmla="*/ 103017 w 141490"/>
                  <a:gd name="connsiteY6" fmla="*/ 12261 h 195922"/>
                  <a:gd name="connsiteX7" fmla="*/ 116627 w 141490"/>
                  <a:gd name="connsiteY7" fmla="*/ 16436 h 195922"/>
                  <a:gd name="connsiteX8" fmla="*/ 112941 w 141490"/>
                  <a:gd name="connsiteY8" fmla="*/ 32855 h 195922"/>
                  <a:gd name="connsiteX9" fmla="*/ 99047 w 141490"/>
                  <a:gd name="connsiteY9" fmla="*/ 87124 h 195922"/>
                  <a:gd name="connsiteX10" fmla="*/ 70976 w 141490"/>
                  <a:gd name="connsiteY10" fmla="*/ 70426 h 195922"/>
                  <a:gd name="connsiteX11" fmla="*/ 89 w 141490"/>
                  <a:gd name="connsiteY11" fmla="*/ 150297 h 195922"/>
                  <a:gd name="connsiteX12" fmla="*/ 40920 w 141490"/>
                  <a:gd name="connsiteY12" fmla="*/ 195938 h 195922"/>
                  <a:gd name="connsiteX13" fmla="*/ 79766 w 141490"/>
                  <a:gd name="connsiteY13" fmla="*/ 176179 h 195922"/>
                  <a:gd name="connsiteX14" fmla="*/ 107554 w 141490"/>
                  <a:gd name="connsiteY14" fmla="*/ 195938 h 195922"/>
                  <a:gd name="connsiteX15" fmla="*/ 129387 w 141490"/>
                  <a:gd name="connsiteY15" fmla="*/ 180632 h 195922"/>
                  <a:gd name="connsiteX16" fmla="*/ 139027 w 141490"/>
                  <a:gd name="connsiteY16" fmla="*/ 153358 h 195922"/>
                  <a:gd name="connsiteX17" fmla="*/ 134491 w 141490"/>
                  <a:gd name="connsiteY17" fmla="*/ 149741 h 195922"/>
                  <a:gd name="connsiteX18" fmla="*/ 128820 w 141490"/>
                  <a:gd name="connsiteY18" fmla="*/ 158368 h 195922"/>
                  <a:gd name="connsiteX19" fmla="*/ 108404 w 141490"/>
                  <a:gd name="connsiteY19" fmla="*/ 188146 h 195922"/>
                  <a:gd name="connsiteX20" fmla="*/ 99331 w 141490"/>
                  <a:gd name="connsiteY20" fmla="*/ 175066 h 195922"/>
                  <a:gd name="connsiteX21" fmla="*/ 101032 w 141490"/>
                  <a:gd name="connsiteY21" fmla="*/ 163099 h 195922"/>
                  <a:gd name="connsiteX22" fmla="*/ 140445 w 141490"/>
                  <a:gd name="connsiteY22" fmla="*/ 8365 h 195922"/>
                  <a:gd name="connsiteX23" fmla="*/ 79766 w 141490"/>
                  <a:gd name="connsiteY23" fmla="*/ 163099 h 195922"/>
                  <a:gd name="connsiteX24" fmla="*/ 41770 w 141490"/>
                  <a:gd name="connsiteY24" fmla="*/ 188146 h 195922"/>
                  <a:gd name="connsiteX25" fmla="*/ 22206 w 141490"/>
                  <a:gd name="connsiteY25" fmla="*/ 161986 h 195922"/>
                  <a:gd name="connsiteX26" fmla="*/ 36100 w 141490"/>
                  <a:gd name="connsiteY26" fmla="*/ 106883 h 195922"/>
                  <a:gd name="connsiteX27" fmla="*/ 71259 w 141490"/>
                  <a:gd name="connsiteY27" fmla="*/ 78218 h 195922"/>
                  <a:gd name="connsiteX28" fmla="*/ 95077 w 141490"/>
                  <a:gd name="connsiteY28" fmla="*/ 101873 h 195922"/>
                  <a:gd name="connsiteX29" fmla="*/ 86288 w 141490"/>
                  <a:gd name="connsiteY29" fmla="*/ 137496 h 195922"/>
                  <a:gd name="connsiteX30" fmla="*/ 79766 w 141490"/>
                  <a:gd name="connsiteY30" fmla="*/ 163099 h 195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41490" h="195922">
                    <a:moveTo>
                      <a:pt x="140445" y="8365"/>
                    </a:moveTo>
                    <a:cubicBezTo>
                      <a:pt x="140729" y="7809"/>
                      <a:pt x="141579" y="4190"/>
                      <a:pt x="141579" y="3912"/>
                    </a:cubicBezTo>
                    <a:cubicBezTo>
                      <a:pt x="141579" y="2521"/>
                      <a:pt x="140445" y="16"/>
                      <a:pt x="137043" y="16"/>
                    </a:cubicBezTo>
                    <a:cubicBezTo>
                      <a:pt x="135909" y="16"/>
                      <a:pt x="127119" y="851"/>
                      <a:pt x="120597" y="1407"/>
                    </a:cubicBezTo>
                    <a:lnTo>
                      <a:pt x="104718" y="2521"/>
                    </a:lnTo>
                    <a:cubicBezTo>
                      <a:pt x="98480" y="3077"/>
                      <a:pt x="95645" y="3355"/>
                      <a:pt x="95645" y="8365"/>
                    </a:cubicBezTo>
                    <a:cubicBezTo>
                      <a:pt x="95645" y="12261"/>
                      <a:pt x="99614" y="12261"/>
                      <a:pt x="103017" y="12261"/>
                    </a:cubicBezTo>
                    <a:cubicBezTo>
                      <a:pt x="116627" y="12261"/>
                      <a:pt x="116627" y="13931"/>
                      <a:pt x="116627" y="16436"/>
                    </a:cubicBezTo>
                    <a:cubicBezTo>
                      <a:pt x="116627" y="18105"/>
                      <a:pt x="114359" y="27289"/>
                      <a:pt x="112941" y="32855"/>
                    </a:cubicBezTo>
                    <a:lnTo>
                      <a:pt x="99047" y="87124"/>
                    </a:lnTo>
                    <a:cubicBezTo>
                      <a:pt x="96495" y="82392"/>
                      <a:pt x="88272" y="70426"/>
                      <a:pt x="70976" y="70426"/>
                    </a:cubicBezTo>
                    <a:cubicBezTo>
                      <a:pt x="37234" y="70426"/>
                      <a:pt x="89" y="109109"/>
                      <a:pt x="89" y="150297"/>
                    </a:cubicBezTo>
                    <a:cubicBezTo>
                      <a:pt x="89" y="179240"/>
                      <a:pt x="19087" y="195938"/>
                      <a:pt x="40920" y="195938"/>
                    </a:cubicBezTo>
                    <a:cubicBezTo>
                      <a:pt x="59067" y="195938"/>
                      <a:pt x="74662" y="181745"/>
                      <a:pt x="79766" y="176179"/>
                    </a:cubicBezTo>
                    <a:cubicBezTo>
                      <a:pt x="84870" y="195382"/>
                      <a:pt x="104151" y="195938"/>
                      <a:pt x="107554" y="195938"/>
                    </a:cubicBezTo>
                    <a:cubicBezTo>
                      <a:pt x="120597" y="195938"/>
                      <a:pt x="127119" y="185363"/>
                      <a:pt x="129387" y="180632"/>
                    </a:cubicBezTo>
                    <a:cubicBezTo>
                      <a:pt x="135058" y="170613"/>
                      <a:pt x="139027" y="154472"/>
                      <a:pt x="139027" y="153358"/>
                    </a:cubicBezTo>
                    <a:cubicBezTo>
                      <a:pt x="139027" y="151689"/>
                      <a:pt x="137893" y="149741"/>
                      <a:pt x="134491" y="149741"/>
                    </a:cubicBezTo>
                    <a:cubicBezTo>
                      <a:pt x="131088" y="149741"/>
                      <a:pt x="130521" y="151410"/>
                      <a:pt x="128820" y="158368"/>
                    </a:cubicBezTo>
                    <a:cubicBezTo>
                      <a:pt x="124850" y="173674"/>
                      <a:pt x="119463" y="188146"/>
                      <a:pt x="108404" y="188146"/>
                    </a:cubicBezTo>
                    <a:cubicBezTo>
                      <a:pt x="101883" y="188146"/>
                      <a:pt x="99331" y="182858"/>
                      <a:pt x="99331" y="175066"/>
                    </a:cubicBezTo>
                    <a:cubicBezTo>
                      <a:pt x="99331" y="169778"/>
                      <a:pt x="100181" y="166717"/>
                      <a:pt x="101032" y="163099"/>
                    </a:cubicBezTo>
                    <a:lnTo>
                      <a:pt x="140445" y="8365"/>
                    </a:lnTo>
                    <a:close/>
                    <a:moveTo>
                      <a:pt x="79766" y="163099"/>
                    </a:moveTo>
                    <a:cubicBezTo>
                      <a:pt x="65589" y="182302"/>
                      <a:pt x="50844" y="188146"/>
                      <a:pt x="41770" y="188146"/>
                    </a:cubicBezTo>
                    <a:cubicBezTo>
                      <a:pt x="28727" y="188146"/>
                      <a:pt x="22206" y="176457"/>
                      <a:pt x="22206" y="161986"/>
                    </a:cubicBezTo>
                    <a:cubicBezTo>
                      <a:pt x="22206" y="148906"/>
                      <a:pt x="29862" y="119128"/>
                      <a:pt x="36100" y="106883"/>
                    </a:cubicBezTo>
                    <a:cubicBezTo>
                      <a:pt x="44322" y="89907"/>
                      <a:pt x="58216" y="78218"/>
                      <a:pt x="71259" y="78218"/>
                    </a:cubicBezTo>
                    <a:cubicBezTo>
                      <a:pt x="89690" y="78218"/>
                      <a:pt x="95077" y="98534"/>
                      <a:pt x="95077" y="101873"/>
                    </a:cubicBezTo>
                    <a:cubicBezTo>
                      <a:pt x="95077" y="102986"/>
                      <a:pt x="87989" y="130260"/>
                      <a:pt x="86288" y="137496"/>
                    </a:cubicBezTo>
                    <a:cubicBezTo>
                      <a:pt x="82602" y="150575"/>
                      <a:pt x="82602" y="151132"/>
                      <a:pt x="79766" y="163099"/>
                    </a:cubicBezTo>
                    <a:close/>
                  </a:path>
                </a:pathLst>
              </a:custGeom>
              <a:solidFill>
                <a:srgbClr val="000000"/>
              </a:solidFill>
              <a:ln w="355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39DD1469-440B-1408-A319-315C298EDA8E}"/>
                  </a:ext>
                </a:extLst>
              </p:cNvPr>
              <p:cNvSpPr/>
              <p:nvPr/>
            </p:nvSpPr>
            <p:spPr>
              <a:xfrm>
                <a:off x="3365683" y="2096803"/>
                <a:ext cx="81378" cy="187016"/>
              </a:xfrm>
              <a:custGeom>
                <a:avLst/>
                <a:gdLst>
                  <a:gd name="connsiteX0" fmla="*/ 76085 w 81378"/>
                  <a:gd name="connsiteY0" fmla="*/ 10591 h 187016"/>
                  <a:gd name="connsiteX1" fmla="*/ 65026 w 81378"/>
                  <a:gd name="connsiteY1" fmla="*/ 16 h 187016"/>
                  <a:gd name="connsiteX2" fmla="*/ 49431 w 81378"/>
                  <a:gd name="connsiteY2" fmla="*/ 15044 h 187016"/>
                  <a:gd name="connsiteX3" fmla="*/ 60490 w 81378"/>
                  <a:gd name="connsiteY3" fmla="*/ 25619 h 187016"/>
                  <a:gd name="connsiteX4" fmla="*/ 76085 w 81378"/>
                  <a:gd name="connsiteY4" fmla="*/ 10591 h 187016"/>
                  <a:gd name="connsiteX5" fmla="*/ 34687 w 81378"/>
                  <a:gd name="connsiteY5" fmla="*/ 112727 h 187016"/>
                  <a:gd name="connsiteX6" fmla="*/ 19375 w 81378"/>
                  <a:gd name="connsiteY6" fmla="*/ 151132 h 187016"/>
                  <a:gd name="connsiteX7" fmla="*/ 16540 w 81378"/>
                  <a:gd name="connsiteY7" fmla="*/ 163377 h 187016"/>
                  <a:gd name="connsiteX8" fmla="*/ 42342 w 81378"/>
                  <a:gd name="connsiteY8" fmla="*/ 187032 h 187016"/>
                  <a:gd name="connsiteX9" fmla="*/ 81472 w 81378"/>
                  <a:gd name="connsiteY9" fmla="*/ 144453 h 187016"/>
                  <a:gd name="connsiteX10" fmla="*/ 77219 w 81378"/>
                  <a:gd name="connsiteY10" fmla="*/ 140835 h 187016"/>
                  <a:gd name="connsiteX11" fmla="*/ 72398 w 81378"/>
                  <a:gd name="connsiteY11" fmla="*/ 145566 h 187016"/>
                  <a:gd name="connsiteX12" fmla="*/ 42909 w 81378"/>
                  <a:gd name="connsiteY12" fmla="*/ 179240 h 187016"/>
                  <a:gd name="connsiteX13" fmla="*/ 36104 w 81378"/>
                  <a:gd name="connsiteY13" fmla="*/ 170335 h 187016"/>
                  <a:gd name="connsiteX14" fmla="*/ 41775 w 81378"/>
                  <a:gd name="connsiteY14" fmla="*/ 150019 h 187016"/>
                  <a:gd name="connsiteX15" fmla="*/ 50565 w 81378"/>
                  <a:gd name="connsiteY15" fmla="*/ 127477 h 187016"/>
                  <a:gd name="connsiteX16" fmla="*/ 59355 w 81378"/>
                  <a:gd name="connsiteY16" fmla="*/ 104934 h 187016"/>
                  <a:gd name="connsiteX17" fmla="*/ 65310 w 81378"/>
                  <a:gd name="connsiteY17" fmla="*/ 85175 h 187016"/>
                  <a:gd name="connsiteX18" fmla="*/ 39507 w 81378"/>
                  <a:gd name="connsiteY18" fmla="*/ 61520 h 187016"/>
                  <a:gd name="connsiteX19" fmla="*/ 94 w 81378"/>
                  <a:gd name="connsiteY19" fmla="*/ 104100 h 187016"/>
                  <a:gd name="connsiteX20" fmla="*/ 4347 w 81378"/>
                  <a:gd name="connsiteY20" fmla="*/ 107717 h 187016"/>
                  <a:gd name="connsiteX21" fmla="*/ 9167 w 81378"/>
                  <a:gd name="connsiteY21" fmla="*/ 103265 h 187016"/>
                  <a:gd name="connsiteX22" fmla="*/ 38656 w 81378"/>
                  <a:gd name="connsiteY22" fmla="*/ 69312 h 187016"/>
                  <a:gd name="connsiteX23" fmla="*/ 45461 w 81378"/>
                  <a:gd name="connsiteY23" fmla="*/ 78496 h 187016"/>
                  <a:gd name="connsiteX24" fmla="*/ 42342 w 81378"/>
                  <a:gd name="connsiteY24" fmla="*/ 93524 h 187016"/>
                  <a:gd name="connsiteX25" fmla="*/ 34687 w 81378"/>
                  <a:gd name="connsiteY25" fmla="*/ 112727 h 187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378" h="187016">
                    <a:moveTo>
                      <a:pt x="76085" y="10591"/>
                    </a:moveTo>
                    <a:cubicBezTo>
                      <a:pt x="76085" y="4469"/>
                      <a:pt x="71548" y="16"/>
                      <a:pt x="65026" y="16"/>
                    </a:cubicBezTo>
                    <a:cubicBezTo>
                      <a:pt x="57654" y="16"/>
                      <a:pt x="49431" y="6695"/>
                      <a:pt x="49431" y="15044"/>
                    </a:cubicBezTo>
                    <a:cubicBezTo>
                      <a:pt x="49431" y="21166"/>
                      <a:pt x="53968" y="25619"/>
                      <a:pt x="60490" y="25619"/>
                    </a:cubicBezTo>
                    <a:cubicBezTo>
                      <a:pt x="67862" y="25619"/>
                      <a:pt x="76085" y="18940"/>
                      <a:pt x="76085" y="10591"/>
                    </a:cubicBezTo>
                    <a:close/>
                    <a:moveTo>
                      <a:pt x="34687" y="112727"/>
                    </a:moveTo>
                    <a:lnTo>
                      <a:pt x="19375" y="151132"/>
                    </a:lnTo>
                    <a:cubicBezTo>
                      <a:pt x="17957" y="155306"/>
                      <a:pt x="16540" y="158646"/>
                      <a:pt x="16540" y="163377"/>
                    </a:cubicBezTo>
                    <a:cubicBezTo>
                      <a:pt x="16540" y="177014"/>
                      <a:pt x="27314" y="187032"/>
                      <a:pt x="42342" y="187032"/>
                    </a:cubicBezTo>
                    <a:cubicBezTo>
                      <a:pt x="69847" y="187032"/>
                      <a:pt x="81472" y="148070"/>
                      <a:pt x="81472" y="144453"/>
                    </a:cubicBezTo>
                    <a:cubicBezTo>
                      <a:pt x="81472" y="141670"/>
                      <a:pt x="79203" y="140835"/>
                      <a:pt x="77219" y="140835"/>
                    </a:cubicBezTo>
                    <a:cubicBezTo>
                      <a:pt x="73816" y="140835"/>
                      <a:pt x="73249" y="142783"/>
                      <a:pt x="72398" y="145566"/>
                    </a:cubicBezTo>
                    <a:cubicBezTo>
                      <a:pt x="65877" y="167830"/>
                      <a:pt x="54251" y="179240"/>
                      <a:pt x="42909" y="179240"/>
                    </a:cubicBezTo>
                    <a:cubicBezTo>
                      <a:pt x="39507" y="179240"/>
                      <a:pt x="36104" y="177849"/>
                      <a:pt x="36104" y="170335"/>
                    </a:cubicBezTo>
                    <a:cubicBezTo>
                      <a:pt x="36104" y="163655"/>
                      <a:pt x="38089" y="158646"/>
                      <a:pt x="41775" y="150019"/>
                    </a:cubicBezTo>
                    <a:cubicBezTo>
                      <a:pt x="44611" y="142505"/>
                      <a:pt x="47446" y="134991"/>
                      <a:pt x="50565" y="127477"/>
                    </a:cubicBezTo>
                    <a:lnTo>
                      <a:pt x="59355" y="104934"/>
                    </a:lnTo>
                    <a:cubicBezTo>
                      <a:pt x="61907" y="98534"/>
                      <a:pt x="65310" y="89906"/>
                      <a:pt x="65310" y="85175"/>
                    </a:cubicBezTo>
                    <a:cubicBezTo>
                      <a:pt x="65310" y="71260"/>
                      <a:pt x="53968" y="61520"/>
                      <a:pt x="39507" y="61520"/>
                    </a:cubicBezTo>
                    <a:cubicBezTo>
                      <a:pt x="12003" y="61520"/>
                      <a:pt x="94" y="100482"/>
                      <a:pt x="94" y="104100"/>
                    </a:cubicBezTo>
                    <a:cubicBezTo>
                      <a:pt x="94" y="106604"/>
                      <a:pt x="2079" y="107717"/>
                      <a:pt x="4347" y="107717"/>
                    </a:cubicBezTo>
                    <a:cubicBezTo>
                      <a:pt x="8033" y="107717"/>
                      <a:pt x="8317" y="106048"/>
                      <a:pt x="9167" y="103265"/>
                    </a:cubicBezTo>
                    <a:cubicBezTo>
                      <a:pt x="17107" y="76826"/>
                      <a:pt x="30150" y="69312"/>
                      <a:pt x="38656" y="69312"/>
                    </a:cubicBezTo>
                    <a:cubicBezTo>
                      <a:pt x="42626" y="69312"/>
                      <a:pt x="45461" y="70703"/>
                      <a:pt x="45461" y="78496"/>
                    </a:cubicBezTo>
                    <a:cubicBezTo>
                      <a:pt x="45461" y="81279"/>
                      <a:pt x="45178" y="85175"/>
                      <a:pt x="42342" y="93524"/>
                    </a:cubicBezTo>
                    <a:lnTo>
                      <a:pt x="34687" y="112727"/>
                    </a:lnTo>
                    <a:close/>
                  </a:path>
                </a:pathLst>
              </a:custGeom>
              <a:solidFill>
                <a:srgbClr val="000000"/>
              </a:solidFill>
              <a:ln w="355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13B6C8C-8B5E-A3D1-03AE-9EA8D92F57E8}"/>
                  </a:ext>
                </a:extLst>
              </p:cNvPr>
              <p:cNvSpPr/>
              <p:nvPr/>
            </p:nvSpPr>
            <p:spPr>
              <a:xfrm>
                <a:off x="3474772" y="2158307"/>
                <a:ext cx="109449" cy="125512"/>
              </a:xfrm>
              <a:custGeom>
                <a:avLst/>
                <a:gdLst>
                  <a:gd name="connsiteX0" fmla="*/ 99339 w 109449"/>
                  <a:gd name="connsiteY0" fmla="*/ 18106 h 125512"/>
                  <a:gd name="connsiteX1" fmla="*/ 86863 w 109449"/>
                  <a:gd name="connsiteY1" fmla="*/ 31185 h 125512"/>
                  <a:gd name="connsiteX2" fmla="*/ 96503 w 109449"/>
                  <a:gd name="connsiteY2" fmla="*/ 39813 h 125512"/>
                  <a:gd name="connsiteX3" fmla="*/ 109547 w 109449"/>
                  <a:gd name="connsiteY3" fmla="*/ 24228 h 125512"/>
                  <a:gd name="connsiteX4" fmla="*/ 73536 w 109449"/>
                  <a:gd name="connsiteY4" fmla="*/ 16 h 125512"/>
                  <a:gd name="connsiteX5" fmla="*/ 23632 w 109449"/>
                  <a:gd name="connsiteY5" fmla="*/ 40648 h 125512"/>
                  <a:gd name="connsiteX6" fmla="*/ 34123 w 109449"/>
                  <a:gd name="connsiteY6" fmla="*/ 61242 h 125512"/>
                  <a:gd name="connsiteX7" fmla="*/ 60209 w 109449"/>
                  <a:gd name="connsiteY7" fmla="*/ 69869 h 125512"/>
                  <a:gd name="connsiteX8" fmla="*/ 86296 w 109449"/>
                  <a:gd name="connsiteY8" fmla="*/ 89072 h 125512"/>
                  <a:gd name="connsiteX9" fmla="*/ 72969 w 109449"/>
                  <a:gd name="connsiteY9" fmla="*/ 110779 h 125512"/>
                  <a:gd name="connsiteX10" fmla="*/ 44047 w 109449"/>
                  <a:gd name="connsiteY10" fmla="*/ 117736 h 125512"/>
                  <a:gd name="connsiteX11" fmla="*/ 10872 w 109449"/>
                  <a:gd name="connsiteY11" fmla="*/ 105491 h 125512"/>
                  <a:gd name="connsiteX12" fmla="*/ 27318 w 109449"/>
                  <a:gd name="connsiteY12" fmla="*/ 90185 h 125512"/>
                  <a:gd name="connsiteX13" fmla="*/ 16259 w 109449"/>
                  <a:gd name="connsiteY13" fmla="*/ 79888 h 125512"/>
                  <a:gd name="connsiteX14" fmla="*/ 97 w 109449"/>
                  <a:gd name="connsiteY14" fmla="*/ 98534 h 125512"/>
                  <a:gd name="connsiteX15" fmla="*/ 44047 w 109449"/>
                  <a:gd name="connsiteY15" fmla="*/ 125529 h 125512"/>
                  <a:gd name="connsiteX16" fmla="*/ 103876 w 109449"/>
                  <a:gd name="connsiteY16" fmla="*/ 79609 h 125512"/>
                  <a:gd name="connsiteX17" fmla="*/ 65597 w 109449"/>
                  <a:gd name="connsiteY17" fmla="*/ 47327 h 125512"/>
                  <a:gd name="connsiteX18" fmla="*/ 40928 w 109449"/>
                  <a:gd name="connsiteY18" fmla="*/ 31185 h 125512"/>
                  <a:gd name="connsiteX19" fmla="*/ 73252 w 109449"/>
                  <a:gd name="connsiteY19" fmla="*/ 7808 h 125512"/>
                  <a:gd name="connsiteX20" fmla="*/ 99339 w 109449"/>
                  <a:gd name="connsiteY20" fmla="*/ 18106 h 125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09449" h="125512">
                    <a:moveTo>
                      <a:pt x="99339" y="18106"/>
                    </a:moveTo>
                    <a:cubicBezTo>
                      <a:pt x="92817" y="19219"/>
                      <a:pt x="86863" y="24228"/>
                      <a:pt x="86863" y="31185"/>
                    </a:cubicBezTo>
                    <a:cubicBezTo>
                      <a:pt x="86863" y="36195"/>
                      <a:pt x="90265" y="39813"/>
                      <a:pt x="96503" y="39813"/>
                    </a:cubicBezTo>
                    <a:cubicBezTo>
                      <a:pt x="100757" y="39813"/>
                      <a:pt x="109547" y="36752"/>
                      <a:pt x="109547" y="24228"/>
                    </a:cubicBezTo>
                    <a:cubicBezTo>
                      <a:pt x="109547" y="6973"/>
                      <a:pt x="91116" y="16"/>
                      <a:pt x="73536" y="16"/>
                    </a:cubicBezTo>
                    <a:cubicBezTo>
                      <a:pt x="35541" y="16"/>
                      <a:pt x="23632" y="26454"/>
                      <a:pt x="23632" y="40648"/>
                    </a:cubicBezTo>
                    <a:cubicBezTo>
                      <a:pt x="23632" y="43431"/>
                      <a:pt x="23632" y="53449"/>
                      <a:pt x="34123" y="61242"/>
                    </a:cubicBezTo>
                    <a:cubicBezTo>
                      <a:pt x="40644" y="66251"/>
                      <a:pt x="45465" y="67086"/>
                      <a:pt x="60209" y="69869"/>
                    </a:cubicBezTo>
                    <a:cubicBezTo>
                      <a:pt x="70133" y="71817"/>
                      <a:pt x="86296" y="74600"/>
                      <a:pt x="86296" y="89072"/>
                    </a:cubicBezTo>
                    <a:cubicBezTo>
                      <a:pt x="86296" y="96307"/>
                      <a:pt x="80908" y="105491"/>
                      <a:pt x="72969" y="110779"/>
                    </a:cubicBezTo>
                    <a:cubicBezTo>
                      <a:pt x="62478" y="117458"/>
                      <a:pt x="48584" y="117736"/>
                      <a:pt x="44047" y="117736"/>
                    </a:cubicBezTo>
                    <a:cubicBezTo>
                      <a:pt x="37242" y="117736"/>
                      <a:pt x="17961" y="116623"/>
                      <a:pt x="10872" y="105491"/>
                    </a:cubicBezTo>
                    <a:cubicBezTo>
                      <a:pt x="25333" y="104935"/>
                      <a:pt x="27318" y="93524"/>
                      <a:pt x="27318" y="90185"/>
                    </a:cubicBezTo>
                    <a:cubicBezTo>
                      <a:pt x="27318" y="81836"/>
                      <a:pt x="19662" y="79888"/>
                      <a:pt x="16259" y="79888"/>
                    </a:cubicBezTo>
                    <a:cubicBezTo>
                      <a:pt x="11723" y="79888"/>
                      <a:pt x="97" y="83227"/>
                      <a:pt x="97" y="98534"/>
                    </a:cubicBezTo>
                    <a:cubicBezTo>
                      <a:pt x="97" y="114953"/>
                      <a:pt x="17677" y="125529"/>
                      <a:pt x="44047" y="125529"/>
                    </a:cubicBezTo>
                    <a:cubicBezTo>
                      <a:pt x="93384" y="125529"/>
                      <a:pt x="103876" y="91298"/>
                      <a:pt x="103876" y="79609"/>
                    </a:cubicBezTo>
                    <a:cubicBezTo>
                      <a:pt x="103876" y="54563"/>
                      <a:pt x="76088" y="49275"/>
                      <a:pt x="65597" y="47327"/>
                    </a:cubicBezTo>
                    <a:cubicBezTo>
                      <a:pt x="51986" y="44822"/>
                      <a:pt x="40928" y="42874"/>
                      <a:pt x="40928" y="31185"/>
                    </a:cubicBezTo>
                    <a:cubicBezTo>
                      <a:pt x="40928" y="26176"/>
                      <a:pt x="45748" y="7808"/>
                      <a:pt x="73252" y="7808"/>
                    </a:cubicBezTo>
                    <a:cubicBezTo>
                      <a:pt x="84027" y="7808"/>
                      <a:pt x="95086" y="10870"/>
                      <a:pt x="99339" y="18106"/>
                    </a:cubicBezTo>
                    <a:close/>
                  </a:path>
                </a:pathLst>
              </a:custGeom>
              <a:solidFill>
                <a:srgbClr val="000000"/>
              </a:solidFill>
              <a:ln w="355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9AD52512-9B91-C629-69A3-E229CCB5FC49}"/>
                  </a:ext>
                </a:extLst>
              </p:cNvPr>
              <p:cNvSpPr/>
              <p:nvPr/>
            </p:nvSpPr>
            <p:spPr>
              <a:xfrm>
                <a:off x="3625148" y="2250145"/>
                <a:ext cx="34876" cy="84602"/>
              </a:xfrm>
              <a:custGeom>
                <a:avLst/>
                <a:gdLst>
                  <a:gd name="connsiteX0" fmla="*/ 27038 w 34876"/>
                  <a:gd name="connsiteY0" fmla="*/ 26733 h 84602"/>
                  <a:gd name="connsiteX1" fmla="*/ 5489 w 34876"/>
                  <a:gd name="connsiteY1" fmla="*/ 77940 h 84602"/>
                  <a:gd name="connsiteX2" fmla="*/ 3788 w 34876"/>
                  <a:gd name="connsiteY2" fmla="*/ 80723 h 84602"/>
                  <a:gd name="connsiteX3" fmla="*/ 8041 w 34876"/>
                  <a:gd name="connsiteY3" fmla="*/ 84619 h 84602"/>
                  <a:gd name="connsiteX4" fmla="*/ 34978 w 34876"/>
                  <a:gd name="connsiteY4" fmla="*/ 30073 h 84602"/>
                  <a:gd name="connsiteX5" fmla="*/ 15697 w 34876"/>
                  <a:gd name="connsiteY5" fmla="*/ 16 h 84602"/>
                  <a:gd name="connsiteX6" fmla="*/ 101 w 34876"/>
                  <a:gd name="connsiteY6" fmla="*/ 15323 h 84602"/>
                  <a:gd name="connsiteX7" fmla="*/ 15980 w 34876"/>
                  <a:gd name="connsiteY7" fmla="*/ 30907 h 84602"/>
                  <a:gd name="connsiteX8" fmla="*/ 27038 w 34876"/>
                  <a:gd name="connsiteY8" fmla="*/ 26733 h 84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876" h="84602">
                    <a:moveTo>
                      <a:pt x="27038" y="26733"/>
                    </a:moveTo>
                    <a:cubicBezTo>
                      <a:pt x="27038" y="44822"/>
                      <a:pt x="23069" y="60685"/>
                      <a:pt x="5489" y="77940"/>
                    </a:cubicBezTo>
                    <a:cubicBezTo>
                      <a:pt x="4355" y="78775"/>
                      <a:pt x="3788" y="79331"/>
                      <a:pt x="3788" y="80723"/>
                    </a:cubicBezTo>
                    <a:cubicBezTo>
                      <a:pt x="3788" y="82949"/>
                      <a:pt x="6056" y="84619"/>
                      <a:pt x="8041" y="84619"/>
                    </a:cubicBezTo>
                    <a:cubicBezTo>
                      <a:pt x="11444" y="84619"/>
                      <a:pt x="34978" y="62634"/>
                      <a:pt x="34978" y="30073"/>
                    </a:cubicBezTo>
                    <a:cubicBezTo>
                      <a:pt x="34978" y="12261"/>
                      <a:pt x="28173" y="16"/>
                      <a:pt x="15697" y="16"/>
                    </a:cubicBezTo>
                    <a:cubicBezTo>
                      <a:pt x="5772" y="16"/>
                      <a:pt x="101" y="7809"/>
                      <a:pt x="101" y="15323"/>
                    </a:cubicBezTo>
                    <a:cubicBezTo>
                      <a:pt x="101" y="23115"/>
                      <a:pt x="5489" y="30907"/>
                      <a:pt x="15980" y="30907"/>
                    </a:cubicBezTo>
                    <a:cubicBezTo>
                      <a:pt x="22785" y="30907"/>
                      <a:pt x="27038" y="27011"/>
                      <a:pt x="27038" y="267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355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4822914-887F-C606-C977-9013916FC733}"/>
                  </a:ext>
                </a:extLst>
              </p:cNvPr>
              <p:cNvSpPr/>
              <p:nvPr/>
            </p:nvSpPr>
            <p:spPr>
              <a:xfrm>
                <a:off x="3697233" y="2090958"/>
                <a:ext cx="225420" cy="190078"/>
              </a:xfrm>
              <a:custGeom>
                <a:avLst/>
                <a:gdLst>
                  <a:gd name="connsiteX0" fmla="*/ 32996 w 225420"/>
                  <a:gd name="connsiteY0" fmla="*/ 168108 h 190078"/>
                  <a:gd name="connsiteX1" fmla="*/ 8894 w 225420"/>
                  <a:gd name="connsiteY1" fmla="*/ 180910 h 190078"/>
                  <a:gd name="connsiteX2" fmla="*/ 104 w 225420"/>
                  <a:gd name="connsiteY2" fmla="*/ 186198 h 190078"/>
                  <a:gd name="connsiteX3" fmla="*/ 8611 w 225420"/>
                  <a:gd name="connsiteY3" fmla="*/ 190094 h 190078"/>
                  <a:gd name="connsiteX4" fmla="*/ 106151 w 225420"/>
                  <a:gd name="connsiteY4" fmla="*/ 190094 h 190078"/>
                  <a:gd name="connsiteX5" fmla="*/ 225525 w 225420"/>
                  <a:gd name="connsiteY5" fmla="*/ 71817 h 190078"/>
                  <a:gd name="connsiteX6" fmla="*/ 154355 w 225420"/>
                  <a:gd name="connsiteY6" fmla="*/ 16 h 190078"/>
                  <a:gd name="connsiteX7" fmla="*/ 55113 w 225420"/>
                  <a:gd name="connsiteY7" fmla="*/ 16 h 190078"/>
                  <a:gd name="connsiteX8" fmla="*/ 46323 w 225420"/>
                  <a:gd name="connsiteY8" fmla="*/ 5304 h 190078"/>
                  <a:gd name="connsiteX9" fmla="*/ 54546 w 225420"/>
                  <a:gd name="connsiteY9" fmla="*/ 9200 h 190078"/>
                  <a:gd name="connsiteX10" fmla="*/ 72125 w 225420"/>
                  <a:gd name="connsiteY10" fmla="*/ 13653 h 190078"/>
                  <a:gd name="connsiteX11" fmla="*/ 70991 w 225420"/>
                  <a:gd name="connsiteY11" fmla="*/ 18662 h 190078"/>
                  <a:gd name="connsiteX12" fmla="*/ 32996 w 225420"/>
                  <a:gd name="connsiteY12" fmla="*/ 168108 h 190078"/>
                  <a:gd name="connsiteX13" fmla="*/ 95660 w 225420"/>
                  <a:gd name="connsiteY13" fmla="*/ 19497 h 190078"/>
                  <a:gd name="connsiteX14" fmla="*/ 110121 w 225420"/>
                  <a:gd name="connsiteY14" fmla="*/ 9200 h 190078"/>
                  <a:gd name="connsiteX15" fmla="*/ 144430 w 225420"/>
                  <a:gd name="connsiteY15" fmla="*/ 9200 h 190078"/>
                  <a:gd name="connsiteX16" fmla="*/ 200006 w 225420"/>
                  <a:gd name="connsiteY16" fmla="*/ 61798 h 190078"/>
                  <a:gd name="connsiteX17" fmla="*/ 171367 w 225420"/>
                  <a:gd name="connsiteY17" fmla="*/ 147514 h 190078"/>
                  <a:gd name="connsiteX18" fmla="*/ 101048 w 225420"/>
                  <a:gd name="connsiteY18" fmla="*/ 180910 h 190078"/>
                  <a:gd name="connsiteX19" fmla="*/ 58799 w 225420"/>
                  <a:gd name="connsiteY19" fmla="*/ 180910 h 190078"/>
                  <a:gd name="connsiteX20" fmla="*/ 55396 w 225420"/>
                  <a:gd name="connsiteY20" fmla="*/ 178405 h 190078"/>
                  <a:gd name="connsiteX21" fmla="*/ 56530 w 225420"/>
                  <a:gd name="connsiteY21" fmla="*/ 172283 h 190078"/>
                  <a:gd name="connsiteX22" fmla="*/ 95660 w 225420"/>
                  <a:gd name="connsiteY22" fmla="*/ 19497 h 190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5420" h="190078">
                    <a:moveTo>
                      <a:pt x="32996" y="168108"/>
                    </a:moveTo>
                    <a:cubicBezTo>
                      <a:pt x="30444" y="178684"/>
                      <a:pt x="29877" y="180910"/>
                      <a:pt x="8894" y="180910"/>
                    </a:cubicBezTo>
                    <a:cubicBezTo>
                      <a:pt x="3507" y="180910"/>
                      <a:pt x="104" y="180910"/>
                      <a:pt x="104" y="186198"/>
                    </a:cubicBezTo>
                    <a:cubicBezTo>
                      <a:pt x="104" y="190094"/>
                      <a:pt x="3790" y="190094"/>
                      <a:pt x="8611" y="190094"/>
                    </a:cubicBezTo>
                    <a:lnTo>
                      <a:pt x="106151" y="190094"/>
                    </a:lnTo>
                    <a:cubicBezTo>
                      <a:pt x="165980" y="190094"/>
                      <a:pt x="225525" y="133878"/>
                      <a:pt x="225525" y="71817"/>
                    </a:cubicBezTo>
                    <a:cubicBezTo>
                      <a:pt x="225525" y="29237"/>
                      <a:pt x="196603" y="16"/>
                      <a:pt x="154355" y="16"/>
                    </a:cubicBezTo>
                    <a:lnTo>
                      <a:pt x="55113" y="16"/>
                    </a:lnTo>
                    <a:cubicBezTo>
                      <a:pt x="50009" y="16"/>
                      <a:pt x="46323" y="16"/>
                      <a:pt x="46323" y="5304"/>
                    </a:cubicBezTo>
                    <a:cubicBezTo>
                      <a:pt x="46323" y="9200"/>
                      <a:pt x="49725" y="9200"/>
                      <a:pt x="54546" y="9200"/>
                    </a:cubicBezTo>
                    <a:cubicBezTo>
                      <a:pt x="63903" y="9200"/>
                      <a:pt x="72125" y="9200"/>
                      <a:pt x="72125" y="13653"/>
                    </a:cubicBezTo>
                    <a:cubicBezTo>
                      <a:pt x="72125" y="14766"/>
                      <a:pt x="71842" y="15044"/>
                      <a:pt x="70991" y="18662"/>
                    </a:cubicBezTo>
                    <a:lnTo>
                      <a:pt x="32996" y="168108"/>
                    </a:lnTo>
                    <a:close/>
                    <a:moveTo>
                      <a:pt x="95660" y="19497"/>
                    </a:moveTo>
                    <a:cubicBezTo>
                      <a:pt x="98212" y="10035"/>
                      <a:pt x="98496" y="9200"/>
                      <a:pt x="110121" y="9200"/>
                    </a:cubicBezTo>
                    <a:lnTo>
                      <a:pt x="144430" y="9200"/>
                    </a:lnTo>
                    <a:cubicBezTo>
                      <a:pt x="177606" y="9200"/>
                      <a:pt x="200006" y="27846"/>
                      <a:pt x="200006" y="61798"/>
                    </a:cubicBezTo>
                    <a:cubicBezTo>
                      <a:pt x="200006" y="70982"/>
                      <a:pt x="196036" y="116345"/>
                      <a:pt x="171367" y="147514"/>
                    </a:cubicBezTo>
                    <a:cubicBezTo>
                      <a:pt x="158891" y="163099"/>
                      <a:pt x="134506" y="180910"/>
                      <a:pt x="101048" y="180910"/>
                    </a:cubicBezTo>
                    <a:lnTo>
                      <a:pt x="58799" y="180910"/>
                    </a:lnTo>
                    <a:cubicBezTo>
                      <a:pt x="56247" y="180354"/>
                      <a:pt x="55396" y="180354"/>
                      <a:pt x="55396" y="178405"/>
                    </a:cubicBezTo>
                    <a:cubicBezTo>
                      <a:pt x="55396" y="176179"/>
                      <a:pt x="55963" y="173953"/>
                      <a:pt x="56530" y="172283"/>
                    </a:cubicBezTo>
                    <a:lnTo>
                      <a:pt x="95660" y="19497"/>
                    </a:lnTo>
                    <a:close/>
                  </a:path>
                </a:pathLst>
              </a:custGeom>
              <a:solidFill>
                <a:srgbClr val="000000"/>
              </a:solidFill>
              <a:ln w="355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13B7611-9912-523C-DD5C-1D79DABAD871}"/>
                  </a:ext>
                </a:extLst>
              </p:cNvPr>
              <p:cNvSpPr/>
              <p:nvPr/>
            </p:nvSpPr>
            <p:spPr>
              <a:xfrm>
                <a:off x="3949624" y="2082331"/>
                <a:ext cx="205288" cy="198705"/>
              </a:xfrm>
              <a:custGeom>
                <a:avLst/>
                <a:gdLst>
                  <a:gd name="connsiteX0" fmla="*/ 41227 w 205288"/>
                  <a:gd name="connsiteY0" fmla="*/ 165604 h 198705"/>
                  <a:gd name="connsiteX1" fmla="*/ 6350 w 205288"/>
                  <a:gd name="connsiteY1" fmla="*/ 189537 h 198705"/>
                  <a:gd name="connsiteX2" fmla="*/ 112 w 205288"/>
                  <a:gd name="connsiteY2" fmla="*/ 194825 h 198705"/>
                  <a:gd name="connsiteX3" fmla="*/ 4082 w 205288"/>
                  <a:gd name="connsiteY3" fmla="*/ 198721 h 198705"/>
                  <a:gd name="connsiteX4" fmla="*/ 28184 w 205288"/>
                  <a:gd name="connsiteY4" fmla="*/ 197886 h 198705"/>
                  <a:gd name="connsiteX5" fmla="*/ 55404 w 205288"/>
                  <a:gd name="connsiteY5" fmla="*/ 198721 h 198705"/>
                  <a:gd name="connsiteX6" fmla="*/ 61075 w 205288"/>
                  <a:gd name="connsiteY6" fmla="*/ 193433 h 198705"/>
                  <a:gd name="connsiteX7" fmla="*/ 55972 w 205288"/>
                  <a:gd name="connsiteY7" fmla="*/ 189537 h 198705"/>
                  <a:gd name="connsiteX8" fmla="*/ 44062 w 205288"/>
                  <a:gd name="connsiteY8" fmla="*/ 180910 h 198705"/>
                  <a:gd name="connsiteX9" fmla="*/ 51718 w 205288"/>
                  <a:gd name="connsiteY9" fmla="*/ 165047 h 198705"/>
                  <a:gd name="connsiteX10" fmla="*/ 70999 w 205288"/>
                  <a:gd name="connsiteY10" fmla="*/ 134434 h 198705"/>
                  <a:gd name="connsiteX11" fmla="*/ 148692 w 205288"/>
                  <a:gd name="connsiteY11" fmla="*/ 134434 h 198705"/>
                  <a:gd name="connsiteX12" fmla="*/ 154646 w 205288"/>
                  <a:gd name="connsiteY12" fmla="*/ 181467 h 198705"/>
                  <a:gd name="connsiteX13" fmla="*/ 136216 w 205288"/>
                  <a:gd name="connsiteY13" fmla="*/ 189537 h 198705"/>
                  <a:gd name="connsiteX14" fmla="*/ 128276 w 205288"/>
                  <a:gd name="connsiteY14" fmla="*/ 194825 h 198705"/>
                  <a:gd name="connsiteX15" fmla="*/ 133097 w 205288"/>
                  <a:gd name="connsiteY15" fmla="*/ 198721 h 198705"/>
                  <a:gd name="connsiteX16" fmla="*/ 149259 w 205288"/>
                  <a:gd name="connsiteY16" fmla="*/ 197886 h 198705"/>
                  <a:gd name="connsiteX17" fmla="*/ 167122 w 205288"/>
                  <a:gd name="connsiteY17" fmla="*/ 197886 h 198705"/>
                  <a:gd name="connsiteX18" fmla="*/ 199730 w 205288"/>
                  <a:gd name="connsiteY18" fmla="*/ 198721 h 198705"/>
                  <a:gd name="connsiteX19" fmla="*/ 205401 w 205288"/>
                  <a:gd name="connsiteY19" fmla="*/ 193433 h 198705"/>
                  <a:gd name="connsiteX20" fmla="*/ 197178 w 205288"/>
                  <a:gd name="connsiteY20" fmla="*/ 189537 h 198705"/>
                  <a:gd name="connsiteX21" fmla="*/ 180449 w 205288"/>
                  <a:gd name="connsiteY21" fmla="*/ 180075 h 198705"/>
                  <a:gd name="connsiteX22" fmla="*/ 158049 w 205288"/>
                  <a:gd name="connsiteY22" fmla="*/ 8086 h 198705"/>
                  <a:gd name="connsiteX23" fmla="*/ 152094 w 205288"/>
                  <a:gd name="connsiteY23" fmla="*/ 16 h 198705"/>
                  <a:gd name="connsiteX24" fmla="*/ 143588 w 205288"/>
                  <a:gd name="connsiteY24" fmla="*/ 5582 h 198705"/>
                  <a:gd name="connsiteX25" fmla="*/ 41227 w 205288"/>
                  <a:gd name="connsiteY25" fmla="*/ 165604 h 198705"/>
                  <a:gd name="connsiteX26" fmla="*/ 76954 w 205288"/>
                  <a:gd name="connsiteY26" fmla="*/ 125250 h 198705"/>
                  <a:gd name="connsiteX27" fmla="*/ 135649 w 205288"/>
                  <a:gd name="connsiteY27" fmla="*/ 33690 h 198705"/>
                  <a:gd name="connsiteX28" fmla="*/ 147557 w 205288"/>
                  <a:gd name="connsiteY28" fmla="*/ 125250 h 198705"/>
                  <a:gd name="connsiteX29" fmla="*/ 76954 w 205288"/>
                  <a:gd name="connsiteY29" fmla="*/ 125250 h 198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05288" h="198705">
                    <a:moveTo>
                      <a:pt x="41227" y="165604"/>
                    </a:moveTo>
                    <a:cubicBezTo>
                      <a:pt x="28184" y="185919"/>
                      <a:pt x="16558" y="188702"/>
                      <a:pt x="6350" y="189537"/>
                    </a:cubicBezTo>
                    <a:cubicBezTo>
                      <a:pt x="3515" y="189816"/>
                      <a:pt x="112" y="190094"/>
                      <a:pt x="112" y="194825"/>
                    </a:cubicBezTo>
                    <a:cubicBezTo>
                      <a:pt x="112" y="195660"/>
                      <a:pt x="680" y="198721"/>
                      <a:pt x="4082" y="198721"/>
                    </a:cubicBezTo>
                    <a:cubicBezTo>
                      <a:pt x="6634" y="198721"/>
                      <a:pt x="8335" y="197886"/>
                      <a:pt x="28184" y="197886"/>
                    </a:cubicBezTo>
                    <a:cubicBezTo>
                      <a:pt x="47465" y="197886"/>
                      <a:pt x="53987" y="198721"/>
                      <a:pt x="55404" y="198721"/>
                    </a:cubicBezTo>
                    <a:cubicBezTo>
                      <a:pt x="56822" y="198721"/>
                      <a:pt x="61075" y="198721"/>
                      <a:pt x="61075" y="193433"/>
                    </a:cubicBezTo>
                    <a:cubicBezTo>
                      <a:pt x="61075" y="189816"/>
                      <a:pt x="57389" y="189537"/>
                      <a:pt x="55972" y="189537"/>
                    </a:cubicBezTo>
                    <a:cubicBezTo>
                      <a:pt x="50017" y="189259"/>
                      <a:pt x="44062" y="187033"/>
                      <a:pt x="44062" y="180910"/>
                    </a:cubicBezTo>
                    <a:cubicBezTo>
                      <a:pt x="44062" y="176736"/>
                      <a:pt x="46331" y="173118"/>
                      <a:pt x="51718" y="165047"/>
                    </a:cubicBezTo>
                    <a:lnTo>
                      <a:pt x="70999" y="134434"/>
                    </a:lnTo>
                    <a:lnTo>
                      <a:pt x="148692" y="134434"/>
                    </a:lnTo>
                    <a:lnTo>
                      <a:pt x="154646" y="181467"/>
                    </a:lnTo>
                    <a:cubicBezTo>
                      <a:pt x="154646" y="185363"/>
                      <a:pt x="149542" y="189537"/>
                      <a:pt x="136216" y="189537"/>
                    </a:cubicBezTo>
                    <a:cubicBezTo>
                      <a:pt x="131962" y="189537"/>
                      <a:pt x="128276" y="189537"/>
                      <a:pt x="128276" y="194825"/>
                    </a:cubicBezTo>
                    <a:cubicBezTo>
                      <a:pt x="128276" y="195103"/>
                      <a:pt x="128560" y="198721"/>
                      <a:pt x="133097" y="198721"/>
                    </a:cubicBezTo>
                    <a:cubicBezTo>
                      <a:pt x="135932" y="198721"/>
                      <a:pt x="146707" y="198165"/>
                      <a:pt x="149259" y="197886"/>
                    </a:cubicBezTo>
                    <a:lnTo>
                      <a:pt x="167122" y="197886"/>
                    </a:lnTo>
                    <a:cubicBezTo>
                      <a:pt x="192642" y="197886"/>
                      <a:pt x="197462" y="198721"/>
                      <a:pt x="199730" y="198721"/>
                    </a:cubicBezTo>
                    <a:cubicBezTo>
                      <a:pt x="200864" y="198721"/>
                      <a:pt x="205401" y="198721"/>
                      <a:pt x="205401" y="193433"/>
                    </a:cubicBezTo>
                    <a:cubicBezTo>
                      <a:pt x="205401" y="189537"/>
                      <a:pt x="201715" y="189537"/>
                      <a:pt x="197178" y="189537"/>
                    </a:cubicBezTo>
                    <a:cubicBezTo>
                      <a:pt x="181583" y="189537"/>
                      <a:pt x="181300" y="187033"/>
                      <a:pt x="180449" y="180075"/>
                    </a:cubicBezTo>
                    <a:lnTo>
                      <a:pt x="158049" y="8086"/>
                    </a:lnTo>
                    <a:cubicBezTo>
                      <a:pt x="157198" y="1964"/>
                      <a:pt x="156915" y="16"/>
                      <a:pt x="152094" y="16"/>
                    </a:cubicBezTo>
                    <a:cubicBezTo>
                      <a:pt x="146990" y="16"/>
                      <a:pt x="145289" y="2799"/>
                      <a:pt x="143588" y="5582"/>
                    </a:cubicBezTo>
                    <a:lnTo>
                      <a:pt x="41227" y="165604"/>
                    </a:lnTo>
                    <a:close/>
                    <a:moveTo>
                      <a:pt x="76954" y="125250"/>
                    </a:moveTo>
                    <a:lnTo>
                      <a:pt x="135649" y="33690"/>
                    </a:lnTo>
                    <a:lnTo>
                      <a:pt x="147557" y="125250"/>
                    </a:lnTo>
                    <a:lnTo>
                      <a:pt x="76954" y="125250"/>
                    </a:lnTo>
                    <a:close/>
                  </a:path>
                </a:pathLst>
              </a:custGeom>
              <a:solidFill>
                <a:srgbClr val="000000"/>
              </a:solidFill>
              <a:ln w="355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DB9ECC2D-A506-118C-6964-A5E2DBB63852}"/>
                  </a:ext>
                </a:extLst>
              </p:cNvPr>
              <p:cNvSpPr/>
              <p:nvPr/>
            </p:nvSpPr>
            <p:spPr>
              <a:xfrm>
                <a:off x="3151412" y="2399180"/>
                <a:ext cx="92153" cy="176719"/>
              </a:xfrm>
              <a:custGeom>
                <a:avLst/>
                <a:gdLst>
                  <a:gd name="connsiteX0" fmla="*/ 55662 w 92153"/>
                  <a:gd name="connsiteY0" fmla="*/ 63199 h 176719"/>
                  <a:gd name="connsiteX1" fmla="*/ 83450 w 92153"/>
                  <a:gd name="connsiteY1" fmla="*/ 63199 h 176719"/>
                  <a:gd name="connsiteX2" fmla="*/ 92240 w 92153"/>
                  <a:gd name="connsiteY2" fmla="*/ 57911 h 176719"/>
                  <a:gd name="connsiteX3" fmla="*/ 83734 w 92153"/>
                  <a:gd name="connsiteY3" fmla="*/ 54015 h 176719"/>
                  <a:gd name="connsiteX4" fmla="*/ 57931 w 92153"/>
                  <a:gd name="connsiteY4" fmla="*/ 54015 h 176719"/>
                  <a:gd name="connsiteX5" fmla="*/ 68139 w 92153"/>
                  <a:gd name="connsiteY5" fmla="*/ 14497 h 176719"/>
                  <a:gd name="connsiteX6" fmla="*/ 69273 w 92153"/>
                  <a:gd name="connsiteY6" fmla="*/ 8653 h 176719"/>
                  <a:gd name="connsiteX7" fmla="*/ 59916 w 92153"/>
                  <a:gd name="connsiteY7" fmla="*/ 25 h 176719"/>
                  <a:gd name="connsiteX8" fmla="*/ 45171 w 92153"/>
                  <a:gd name="connsiteY8" fmla="*/ 20063 h 176719"/>
                  <a:gd name="connsiteX9" fmla="*/ 36381 w 92153"/>
                  <a:gd name="connsiteY9" fmla="*/ 54015 h 176719"/>
                  <a:gd name="connsiteX10" fmla="*/ 9160 w 92153"/>
                  <a:gd name="connsiteY10" fmla="*/ 54015 h 176719"/>
                  <a:gd name="connsiteX11" fmla="*/ 87 w 92153"/>
                  <a:gd name="connsiteY11" fmla="*/ 59303 h 176719"/>
                  <a:gd name="connsiteX12" fmla="*/ 8593 w 92153"/>
                  <a:gd name="connsiteY12" fmla="*/ 63199 h 176719"/>
                  <a:gd name="connsiteX13" fmla="*/ 34113 w 92153"/>
                  <a:gd name="connsiteY13" fmla="*/ 63199 h 176719"/>
                  <a:gd name="connsiteX14" fmla="*/ 17100 w 92153"/>
                  <a:gd name="connsiteY14" fmla="*/ 129991 h 176719"/>
                  <a:gd name="connsiteX15" fmla="*/ 12847 w 92153"/>
                  <a:gd name="connsiteY15" fmla="*/ 150585 h 176719"/>
                  <a:gd name="connsiteX16" fmla="*/ 41769 w 92153"/>
                  <a:gd name="connsiteY16" fmla="*/ 176745 h 176719"/>
                  <a:gd name="connsiteX17" fmla="*/ 89405 w 92153"/>
                  <a:gd name="connsiteY17" fmla="*/ 134165 h 176719"/>
                  <a:gd name="connsiteX18" fmla="*/ 85152 w 92153"/>
                  <a:gd name="connsiteY18" fmla="*/ 130547 h 176719"/>
                  <a:gd name="connsiteX19" fmla="*/ 79764 w 92153"/>
                  <a:gd name="connsiteY19" fmla="*/ 135835 h 176719"/>
                  <a:gd name="connsiteX20" fmla="*/ 42619 w 92153"/>
                  <a:gd name="connsiteY20" fmla="*/ 168953 h 176719"/>
                  <a:gd name="connsiteX21" fmla="*/ 33262 w 92153"/>
                  <a:gd name="connsiteY21" fmla="*/ 155873 h 176719"/>
                  <a:gd name="connsiteX22" fmla="*/ 34964 w 92153"/>
                  <a:gd name="connsiteY22" fmla="*/ 143906 h 176719"/>
                  <a:gd name="connsiteX23" fmla="*/ 55662 w 92153"/>
                  <a:gd name="connsiteY23" fmla="*/ 63199 h 176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92153" h="176719">
                    <a:moveTo>
                      <a:pt x="55662" y="63199"/>
                    </a:moveTo>
                    <a:lnTo>
                      <a:pt x="83450" y="63199"/>
                    </a:lnTo>
                    <a:cubicBezTo>
                      <a:pt x="88838" y="63199"/>
                      <a:pt x="92240" y="63199"/>
                      <a:pt x="92240" y="57911"/>
                    </a:cubicBezTo>
                    <a:cubicBezTo>
                      <a:pt x="92240" y="54015"/>
                      <a:pt x="88554" y="54015"/>
                      <a:pt x="83734" y="54015"/>
                    </a:cubicBezTo>
                    <a:lnTo>
                      <a:pt x="57931" y="54015"/>
                    </a:lnTo>
                    <a:lnTo>
                      <a:pt x="68139" y="14497"/>
                    </a:lnTo>
                    <a:cubicBezTo>
                      <a:pt x="69273" y="10322"/>
                      <a:pt x="69273" y="8931"/>
                      <a:pt x="69273" y="8653"/>
                    </a:cubicBezTo>
                    <a:cubicBezTo>
                      <a:pt x="69273" y="2808"/>
                      <a:pt x="64736" y="25"/>
                      <a:pt x="59916" y="25"/>
                    </a:cubicBezTo>
                    <a:cubicBezTo>
                      <a:pt x="50275" y="25"/>
                      <a:pt x="48290" y="7539"/>
                      <a:pt x="45171" y="20063"/>
                    </a:cubicBezTo>
                    <a:lnTo>
                      <a:pt x="36381" y="54015"/>
                    </a:lnTo>
                    <a:lnTo>
                      <a:pt x="9160" y="54015"/>
                    </a:lnTo>
                    <a:cubicBezTo>
                      <a:pt x="3773" y="54015"/>
                      <a:pt x="87" y="54015"/>
                      <a:pt x="87" y="59303"/>
                    </a:cubicBezTo>
                    <a:cubicBezTo>
                      <a:pt x="87" y="63199"/>
                      <a:pt x="3773" y="63199"/>
                      <a:pt x="8593" y="63199"/>
                    </a:cubicBezTo>
                    <a:lnTo>
                      <a:pt x="34113" y="63199"/>
                    </a:lnTo>
                    <a:lnTo>
                      <a:pt x="17100" y="129991"/>
                    </a:lnTo>
                    <a:cubicBezTo>
                      <a:pt x="15399" y="136949"/>
                      <a:pt x="12847" y="146689"/>
                      <a:pt x="12847" y="150585"/>
                    </a:cubicBezTo>
                    <a:cubicBezTo>
                      <a:pt x="12847" y="167283"/>
                      <a:pt x="26740" y="176745"/>
                      <a:pt x="41769" y="176745"/>
                    </a:cubicBezTo>
                    <a:cubicBezTo>
                      <a:pt x="72108" y="176745"/>
                      <a:pt x="89405" y="137505"/>
                      <a:pt x="89405" y="134165"/>
                    </a:cubicBezTo>
                    <a:cubicBezTo>
                      <a:pt x="89405" y="131104"/>
                      <a:pt x="86853" y="130547"/>
                      <a:pt x="85152" y="130547"/>
                    </a:cubicBezTo>
                    <a:cubicBezTo>
                      <a:pt x="82032" y="130547"/>
                      <a:pt x="81749" y="131661"/>
                      <a:pt x="79764" y="135835"/>
                    </a:cubicBezTo>
                    <a:cubicBezTo>
                      <a:pt x="74093" y="149193"/>
                      <a:pt x="59916" y="168953"/>
                      <a:pt x="42619" y="168953"/>
                    </a:cubicBezTo>
                    <a:cubicBezTo>
                      <a:pt x="36665" y="168953"/>
                      <a:pt x="33262" y="165056"/>
                      <a:pt x="33262" y="155873"/>
                    </a:cubicBezTo>
                    <a:cubicBezTo>
                      <a:pt x="33262" y="150585"/>
                      <a:pt x="34113" y="147524"/>
                      <a:pt x="34964" y="143906"/>
                    </a:cubicBezTo>
                    <a:lnTo>
                      <a:pt x="55662" y="63199"/>
                    </a:lnTo>
                    <a:close/>
                  </a:path>
                </a:pathLst>
              </a:custGeom>
              <a:solidFill>
                <a:srgbClr val="000000"/>
              </a:solidFill>
              <a:ln w="355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920D979-60EF-9697-3DB4-AFDA46DEABF7}"/>
                  </a:ext>
                </a:extLst>
              </p:cNvPr>
              <p:cNvSpPr/>
              <p:nvPr/>
            </p:nvSpPr>
            <p:spPr>
              <a:xfrm>
                <a:off x="4311489" y="2366229"/>
                <a:ext cx="259871" cy="16698"/>
              </a:xfrm>
              <a:custGeom>
                <a:avLst/>
                <a:gdLst>
                  <a:gd name="connsiteX0" fmla="*/ 245109 w 259871"/>
                  <a:gd name="connsiteY0" fmla="*/ 16720 h 16698"/>
                  <a:gd name="connsiteX1" fmla="*/ 259995 w 259871"/>
                  <a:gd name="connsiteY1" fmla="*/ 8371 h 16698"/>
                  <a:gd name="connsiteX2" fmla="*/ 245109 w 259871"/>
                  <a:gd name="connsiteY2" fmla="*/ 22 h 16698"/>
                  <a:gd name="connsiteX3" fmla="*/ 15010 w 259871"/>
                  <a:gd name="connsiteY3" fmla="*/ 22 h 16698"/>
                  <a:gd name="connsiteX4" fmla="*/ 123 w 259871"/>
                  <a:gd name="connsiteY4" fmla="*/ 8371 h 16698"/>
                  <a:gd name="connsiteX5" fmla="*/ 15010 w 259871"/>
                  <a:gd name="connsiteY5" fmla="*/ 16720 h 16698"/>
                  <a:gd name="connsiteX6" fmla="*/ 245109 w 259871"/>
                  <a:gd name="connsiteY6" fmla="*/ 1672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9871" h="16698">
                    <a:moveTo>
                      <a:pt x="245109" y="16720"/>
                    </a:moveTo>
                    <a:cubicBezTo>
                      <a:pt x="252339" y="16720"/>
                      <a:pt x="259995" y="16720"/>
                      <a:pt x="259995" y="8371"/>
                    </a:cubicBezTo>
                    <a:cubicBezTo>
                      <a:pt x="259995" y="22"/>
                      <a:pt x="252339" y="22"/>
                      <a:pt x="245109" y="22"/>
                    </a:cubicBezTo>
                    <a:lnTo>
                      <a:pt x="15010" y="22"/>
                    </a:lnTo>
                    <a:cubicBezTo>
                      <a:pt x="7779" y="22"/>
                      <a:pt x="123" y="22"/>
                      <a:pt x="123" y="8371"/>
                    </a:cubicBezTo>
                    <a:cubicBezTo>
                      <a:pt x="123" y="16720"/>
                      <a:pt x="7779" y="16720"/>
                      <a:pt x="15010" y="16720"/>
                    </a:cubicBezTo>
                    <a:lnTo>
                      <a:pt x="245109" y="16720"/>
                    </a:lnTo>
                    <a:close/>
                  </a:path>
                </a:pathLst>
              </a:custGeom>
              <a:solidFill>
                <a:srgbClr val="000000"/>
              </a:solidFill>
              <a:ln w="355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6B36CF8-213A-6201-05B0-5374A28FDDED}"/>
                  </a:ext>
                </a:extLst>
              </p:cNvPr>
              <p:cNvSpPr/>
              <p:nvPr/>
            </p:nvSpPr>
            <p:spPr>
              <a:xfrm>
                <a:off x="4721494" y="2193823"/>
                <a:ext cx="294748" cy="285116"/>
              </a:xfrm>
              <a:custGeom>
                <a:avLst/>
                <a:gdLst>
                  <a:gd name="connsiteX0" fmla="*/ 106042 w 294748"/>
                  <a:gd name="connsiteY0" fmla="*/ 152391 h 285116"/>
                  <a:gd name="connsiteX1" fmla="*/ 177496 w 294748"/>
                  <a:gd name="connsiteY1" fmla="*/ 152391 h 285116"/>
                  <a:gd name="connsiteX2" fmla="*/ 294885 w 294748"/>
                  <a:gd name="connsiteY2" fmla="*/ 62222 h 285116"/>
                  <a:gd name="connsiteX3" fmla="*/ 213223 w 294748"/>
                  <a:gd name="connsiteY3" fmla="*/ 22 h 285116"/>
                  <a:gd name="connsiteX4" fmla="*/ 81799 w 294748"/>
                  <a:gd name="connsiteY4" fmla="*/ 22 h 285116"/>
                  <a:gd name="connsiteX5" fmla="*/ 69890 w 294748"/>
                  <a:gd name="connsiteY5" fmla="*/ 7954 h 285116"/>
                  <a:gd name="connsiteX6" fmla="*/ 80097 w 294748"/>
                  <a:gd name="connsiteY6" fmla="*/ 12128 h 285116"/>
                  <a:gd name="connsiteX7" fmla="*/ 106042 w 294748"/>
                  <a:gd name="connsiteY7" fmla="*/ 20060 h 285116"/>
                  <a:gd name="connsiteX8" fmla="*/ 104341 w 294748"/>
                  <a:gd name="connsiteY8" fmla="*/ 29661 h 285116"/>
                  <a:gd name="connsiteX9" fmla="*/ 46922 w 294748"/>
                  <a:gd name="connsiteY9" fmla="*/ 254248 h 285116"/>
                  <a:gd name="connsiteX10" fmla="*/ 12471 w 294748"/>
                  <a:gd name="connsiteY10" fmla="*/ 273033 h 285116"/>
                  <a:gd name="connsiteX11" fmla="*/ 137 w 294748"/>
                  <a:gd name="connsiteY11" fmla="*/ 280547 h 285116"/>
                  <a:gd name="connsiteX12" fmla="*/ 6517 w 294748"/>
                  <a:gd name="connsiteY12" fmla="*/ 285139 h 285116"/>
                  <a:gd name="connsiteX13" fmla="*/ 31185 w 294748"/>
                  <a:gd name="connsiteY13" fmla="*/ 284304 h 285116"/>
                  <a:gd name="connsiteX14" fmla="*/ 80948 w 294748"/>
                  <a:gd name="connsiteY14" fmla="*/ 284304 h 285116"/>
                  <a:gd name="connsiteX15" fmla="*/ 106042 w 294748"/>
                  <a:gd name="connsiteY15" fmla="*/ 285139 h 285116"/>
                  <a:gd name="connsiteX16" fmla="*/ 114123 w 294748"/>
                  <a:gd name="connsiteY16" fmla="*/ 277208 h 285116"/>
                  <a:gd name="connsiteX17" fmla="*/ 103915 w 294748"/>
                  <a:gd name="connsiteY17" fmla="*/ 273033 h 285116"/>
                  <a:gd name="connsiteX18" fmla="*/ 77971 w 294748"/>
                  <a:gd name="connsiteY18" fmla="*/ 265937 h 285116"/>
                  <a:gd name="connsiteX19" fmla="*/ 78821 w 294748"/>
                  <a:gd name="connsiteY19" fmla="*/ 258840 h 285116"/>
                  <a:gd name="connsiteX20" fmla="*/ 106042 w 294748"/>
                  <a:gd name="connsiteY20" fmla="*/ 152391 h 285116"/>
                  <a:gd name="connsiteX21" fmla="*/ 136665 w 294748"/>
                  <a:gd name="connsiteY21" fmla="*/ 28409 h 285116"/>
                  <a:gd name="connsiteX22" fmla="*/ 158782 w 294748"/>
                  <a:gd name="connsiteY22" fmla="*/ 12128 h 285116"/>
                  <a:gd name="connsiteX23" fmla="*/ 200889 w 294748"/>
                  <a:gd name="connsiteY23" fmla="*/ 12128 h 285116"/>
                  <a:gd name="connsiteX24" fmla="*/ 259158 w 294748"/>
                  <a:gd name="connsiteY24" fmla="*/ 53455 h 285116"/>
                  <a:gd name="connsiteX25" fmla="*/ 234064 w 294748"/>
                  <a:gd name="connsiteY25" fmla="*/ 118995 h 285116"/>
                  <a:gd name="connsiteX26" fmla="*/ 167714 w 294748"/>
                  <a:gd name="connsiteY26" fmla="*/ 142372 h 285116"/>
                  <a:gd name="connsiteX27" fmla="*/ 107743 w 294748"/>
                  <a:gd name="connsiteY27" fmla="*/ 142372 h 285116"/>
                  <a:gd name="connsiteX28" fmla="*/ 136665 w 294748"/>
                  <a:gd name="connsiteY28" fmla="*/ 28409 h 285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94748" h="285116">
                    <a:moveTo>
                      <a:pt x="106042" y="152391"/>
                    </a:moveTo>
                    <a:lnTo>
                      <a:pt x="177496" y="152391"/>
                    </a:lnTo>
                    <a:cubicBezTo>
                      <a:pt x="236191" y="152391"/>
                      <a:pt x="294885" y="109811"/>
                      <a:pt x="294885" y="62222"/>
                    </a:cubicBezTo>
                    <a:cubicBezTo>
                      <a:pt x="294885" y="29661"/>
                      <a:pt x="266814" y="22"/>
                      <a:pt x="213223" y="22"/>
                    </a:cubicBezTo>
                    <a:lnTo>
                      <a:pt x="81799" y="22"/>
                    </a:lnTo>
                    <a:cubicBezTo>
                      <a:pt x="73718" y="22"/>
                      <a:pt x="69890" y="22"/>
                      <a:pt x="69890" y="7954"/>
                    </a:cubicBezTo>
                    <a:cubicBezTo>
                      <a:pt x="69890" y="12128"/>
                      <a:pt x="73718" y="12128"/>
                      <a:pt x="80097" y="12128"/>
                    </a:cubicBezTo>
                    <a:cubicBezTo>
                      <a:pt x="106042" y="12128"/>
                      <a:pt x="106042" y="15468"/>
                      <a:pt x="106042" y="20060"/>
                    </a:cubicBezTo>
                    <a:cubicBezTo>
                      <a:pt x="106042" y="20895"/>
                      <a:pt x="106042" y="23399"/>
                      <a:pt x="104341" y="29661"/>
                    </a:cubicBezTo>
                    <a:lnTo>
                      <a:pt x="46922" y="254248"/>
                    </a:lnTo>
                    <a:cubicBezTo>
                      <a:pt x="43094" y="268859"/>
                      <a:pt x="42244" y="273033"/>
                      <a:pt x="12471" y="273033"/>
                    </a:cubicBezTo>
                    <a:cubicBezTo>
                      <a:pt x="4390" y="273033"/>
                      <a:pt x="137" y="273033"/>
                      <a:pt x="137" y="280547"/>
                    </a:cubicBezTo>
                    <a:cubicBezTo>
                      <a:pt x="137" y="285139"/>
                      <a:pt x="3965" y="285139"/>
                      <a:pt x="6517" y="285139"/>
                    </a:cubicBezTo>
                    <a:cubicBezTo>
                      <a:pt x="14598" y="285139"/>
                      <a:pt x="23104" y="284304"/>
                      <a:pt x="31185" y="284304"/>
                    </a:cubicBezTo>
                    <a:lnTo>
                      <a:pt x="80948" y="284304"/>
                    </a:lnTo>
                    <a:cubicBezTo>
                      <a:pt x="89029" y="284304"/>
                      <a:pt x="97961" y="285139"/>
                      <a:pt x="106042" y="285139"/>
                    </a:cubicBezTo>
                    <a:cubicBezTo>
                      <a:pt x="109445" y="285139"/>
                      <a:pt x="114123" y="285139"/>
                      <a:pt x="114123" y="277208"/>
                    </a:cubicBezTo>
                    <a:cubicBezTo>
                      <a:pt x="114123" y="273033"/>
                      <a:pt x="110295" y="273033"/>
                      <a:pt x="103915" y="273033"/>
                    </a:cubicBezTo>
                    <a:cubicBezTo>
                      <a:pt x="78396" y="273033"/>
                      <a:pt x="77971" y="270111"/>
                      <a:pt x="77971" y="265937"/>
                    </a:cubicBezTo>
                    <a:cubicBezTo>
                      <a:pt x="77971" y="263849"/>
                      <a:pt x="78396" y="260927"/>
                      <a:pt x="78821" y="258840"/>
                    </a:cubicBezTo>
                    <a:lnTo>
                      <a:pt x="106042" y="152391"/>
                    </a:lnTo>
                    <a:close/>
                    <a:moveTo>
                      <a:pt x="136665" y="28409"/>
                    </a:moveTo>
                    <a:cubicBezTo>
                      <a:pt x="140493" y="12963"/>
                      <a:pt x="142195" y="12128"/>
                      <a:pt x="158782" y="12128"/>
                    </a:cubicBezTo>
                    <a:lnTo>
                      <a:pt x="200889" y="12128"/>
                    </a:lnTo>
                    <a:cubicBezTo>
                      <a:pt x="232788" y="12128"/>
                      <a:pt x="259158" y="22147"/>
                      <a:pt x="259158" y="53455"/>
                    </a:cubicBezTo>
                    <a:cubicBezTo>
                      <a:pt x="259158" y="64309"/>
                      <a:pt x="253629" y="99792"/>
                      <a:pt x="234064" y="118995"/>
                    </a:cubicBezTo>
                    <a:cubicBezTo>
                      <a:pt x="226834" y="126509"/>
                      <a:pt x="206418" y="142372"/>
                      <a:pt x="167714" y="142372"/>
                    </a:cubicBezTo>
                    <a:lnTo>
                      <a:pt x="107743" y="142372"/>
                    </a:lnTo>
                    <a:lnTo>
                      <a:pt x="136665" y="28409"/>
                    </a:lnTo>
                    <a:close/>
                  </a:path>
                </a:pathLst>
              </a:custGeom>
              <a:solidFill>
                <a:srgbClr val="000000"/>
              </a:solidFill>
              <a:ln w="355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24B0D86-E6E2-2668-D890-69A5BD08DA45}"/>
                  </a:ext>
                </a:extLst>
              </p:cNvPr>
              <p:cNvSpPr/>
              <p:nvPr/>
            </p:nvSpPr>
            <p:spPr>
              <a:xfrm>
                <a:off x="5040251" y="2158307"/>
                <a:ext cx="118239" cy="125512"/>
              </a:xfrm>
              <a:custGeom>
                <a:avLst/>
                <a:gdLst>
                  <a:gd name="connsiteX0" fmla="*/ 103642 w 118239"/>
                  <a:gd name="connsiteY0" fmla="*/ 16158 h 125512"/>
                  <a:gd name="connsiteX1" fmla="*/ 88330 w 118239"/>
                  <a:gd name="connsiteY1" fmla="*/ 31742 h 125512"/>
                  <a:gd name="connsiteX2" fmla="*/ 99389 w 118239"/>
                  <a:gd name="connsiteY2" fmla="*/ 42039 h 125512"/>
                  <a:gd name="connsiteX3" fmla="*/ 115267 w 118239"/>
                  <a:gd name="connsiteY3" fmla="*/ 23950 h 125512"/>
                  <a:gd name="connsiteX4" fmla="*/ 79540 w 118239"/>
                  <a:gd name="connsiteY4" fmla="*/ 16 h 125512"/>
                  <a:gd name="connsiteX5" fmla="*/ 147 w 118239"/>
                  <a:gd name="connsiteY5" fmla="*/ 77383 h 125512"/>
                  <a:gd name="connsiteX6" fmla="*/ 50052 w 118239"/>
                  <a:gd name="connsiteY6" fmla="*/ 125529 h 125512"/>
                  <a:gd name="connsiteX7" fmla="*/ 118386 w 118239"/>
                  <a:gd name="connsiteY7" fmla="*/ 93803 h 125512"/>
                  <a:gd name="connsiteX8" fmla="*/ 113850 w 118239"/>
                  <a:gd name="connsiteY8" fmla="*/ 89350 h 125512"/>
                  <a:gd name="connsiteX9" fmla="*/ 109880 w 118239"/>
                  <a:gd name="connsiteY9" fmla="*/ 91855 h 125512"/>
                  <a:gd name="connsiteX10" fmla="*/ 50618 w 118239"/>
                  <a:gd name="connsiteY10" fmla="*/ 117736 h 125512"/>
                  <a:gd name="connsiteX11" fmla="*/ 23114 w 118239"/>
                  <a:gd name="connsiteY11" fmla="*/ 87402 h 125512"/>
                  <a:gd name="connsiteX12" fmla="*/ 42112 w 118239"/>
                  <a:gd name="connsiteY12" fmla="*/ 28402 h 125512"/>
                  <a:gd name="connsiteX13" fmla="*/ 79824 w 118239"/>
                  <a:gd name="connsiteY13" fmla="*/ 7808 h 125512"/>
                  <a:gd name="connsiteX14" fmla="*/ 103642 w 118239"/>
                  <a:gd name="connsiteY14" fmla="*/ 16158 h 125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8239" h="125512">
                    <a:moveTo>
                      <a:pt x="103642" y="16158"/>
                    </a:moveTo>
                    <a:cubicBezTo>
                      <a:pt x="92016" y="17549"/>
                      <a:pt x="88330" y="26176"/>
                      <a:pt x="88330" y="31742"/>
                    </a:cubicBezTo>
                    <a:cubicBezTo>
                      <a:pt x="88330" y="39813"/>
                      <a:pt x="95702" y="42039"/>
                      <a:pt x="99389" y="42039"/>
                    </a:cubicBezTo>
                    <a:cubicBezTo>
                      <a:pt x="100806" y="42039"/>
                      <a:pt x="115267" y="40926"/>
                      <a:pt x="115267" y="23950"/>
                    </a:cubicBezTo>
                    <a:cubicBezTo>
                      <a:pt x="115267" y="6973"/>
                      <a:pt x="96553" y="16"/>
                      <a:pt x="79540" y="16"/>
                    </a:cubicBezTo>
                    <a:cubicBezTo>
                      <a:pt x="39276" y="16"/>
                      <a:pt x="147" y="38421"/>
                      <a:pt x="147" y="77383"/>
                    </a:cubicBezTo>
                    <a:cubicBezTo>
                      <a:pt x="147" y="103821"/>
                      <a:pt x="18577" y="125529"/>
                      <a:pt x="50052" y="125529"/>
                    </a:cubicBezTo>
                    <a:cubicBezTo>
                      <a:pt x="94852" y="125529"/>
                      <a:pt x="118386" y="97421"/>
                      <a:pt x="118386" y="93803"/>
                    </a:cubicBezTo>
                    <a:cubicBezTo>
                      <a:pt x="118386" y="91298"/>
                      <a:pt x="115551" y="89350"/>
                      <a:pt x="113850" y="89350"/>
                    </a:cubicBezTo>
                    <a:cubicBezTo>
                      <a:pt x="112148" y="89350"/>
                      <a:pt x="111298" y="90185"/>
                      <a:pt x="109880" y="91855"/>
                    </a:cubicBezTo>
                    <a:cubicBezTo>
                      <a:pt x="87480" y="117736"/>
                      <a:pt x="55722" y="117736"/>
                      <a:pt x="50618" y="117736"/>
                    </a:cubicBezTo>
                    <a:cubicBezTo>
                      <a:pt x="35307" y="117736"/>
                      <a:pt x="23114" y="108553"/>
                      <a:pt x="23114" y="87402"/>
                    </a:cubicBezTo>
                    <a:cubicBezTo>
                      <a:pt x="23114" y="75157"/>
                      <a:pt x="28785" y="45657"/>
                      <a:pt x="42112" y="28402"/>
                    </a:cubicBezTo>
                    <a:cubicBezTo>
                      <a:pt x="54588" y="12818"/>
                      <a:pt x="68765" y="7808"/>
                      <a:pt x="79824" y="7808"/>
                    </a:cubicBezTo>
                    <a:cubicBezTo>
                      <a:pt x="83227" y="7808"/>
                      <a:pt x="96270" y="8087"/>
                      <a:pt x="103642" y="16158"/>
                    </a:cubicBezTo>
                    <a:close/>
                  </a:path>
                </a:pathLst>
              </a:custGeom>
              <a:solidFill>
                <a:srgbClr val="000000"/>
              </a:solidFill>
              <a:ln w="355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C3B1D3B5-30D4-70A3-AF52-1D4A280A065E}"/>
                  </a:ext>
                </a:extLst>
              </p:cNvPr>
              <p:cNvSpPr/>
              <p:nvPr/>
            </p:nvSpPr>
            <p:spPr>
              <a:xfrm>
                <a:off x="5174431" y="2087897"/>
                <a:ext cx="148295" cy="195922"/>
              </a:xfrm>
              <a:custGeom>
                <a:avLst/>
                <a:gdLst>
                  <a:gd name="connsiteX0" fmla="*/ 66785 w 148295"/>
                  <a:gd name="connsiteY0" fmla="*/ 8365 h 195922"/>
                  <a:gd name="connsiteX1" fmla="*/ 67919 w 148295"/>
                  <a:gd name="connsiteY1" fmla="*/ 3912 h 195922"/>
                  <a:gd name="connsiteX2" fmla="*/ 63382 w 148295"/>
                  <a:gd name="connsiteY2" fmla="*/ 16 h 195922"/>
                  <a:gd name="connsiteX3" fmla="*/ 46936 w 148295"/>
                  <a:gd name="connsiteY3" fmla="*/ 1407 h 195922"/>
                  <a:gd name="connsiteX4" fmla="*/ 31058 w 148295"/>
                  <a:gd name="connsiteY4" fmla="*/ 2521 h 195922"/>
                  <a:gd name="connsiteX5" fmla="*/ 21984 w 148295"/>
                  <a:gd name="connsiteY5" fmla="*/ 8365 h 195922"/>
                  <a:gd name="connsiteX6" fmla="*/ 29357 w 148295"/>
                  <a:gd name="connsiteY6" fmla="*/ 12261 h 195922"/>
                  <a:gd name="connsiteX7" fmla="*/ 42967 w 148295"/>
                  <a:gd name="connsiteY7" fmla="*/ 16436 h 195922"/>
                  <a:gd name="connsiteX8" fmla="*/ 41549 w 148295"/>
                  <a:gd name="connsiteY8" fmla="*/ 22836 h 195922"/>
                  <a:gd name="connsiteX9" fmla="*/ 1285 w 148295"/>
                  <a:gd name="connsiteY9" fmla="*/ 181188 h 195922"/>
                  <a:gd name="connsiteX10" fmla="*/ 151 w 148295"/>
                  <a:gd name="connsiteY10" fmla="*/ 187311 h 195922"/>
                  <a:gd name="connsiteX11" fmla="*/ 9508 w 148295"/>
                  <a:gd name="connsiteY11" fmla="*/ 195938 h 195922"/>
                  <a:gd name="connsiteX12" fmla="*/ 20283 w 148295"/>
                  <a:gd name="connsiteY12" fmla="*/ 189537 h 195922"/>
                  <a:gd name="connsiteX13" fmla="*/ 24820 w 148295"/>
                  <a:gd name="connsiteY13" fmla="*/ 173396 h 195922"/>
                  <a:gd name="connsiteX14" fmla="*/ 31341 w 148295"/>
                  <a:gd name="connsiteY14" fmla="*/ 148627 h 195922"/>
                  <a:gd name="connsiteX15" fmla="*/ 35878 w 148295"/>
                  <a:gd name="connsiteY15" fmla="*/ 129703 h 195922"/>
                  <a:gd name="connsiteX16" fmla="*/ 46370 w 148295"/>
                  <a:gd name="connsiteY16" fmla="*/ 104100 h 195922"/>
                  <a:gd name="connsiteX17" fmla="*/ 88335 w 148295"/>
                  <a:gd name="connsiteY17" fmla="*/ 78218 h 195922"/>
                  <a:gd name="connsiteX18" fmla="*/ 104497 w 148295"/>
                  <a:gd name="connsiteY18" fmla="*/ 97142 h 195922"/>
                  <a:gd name="connsiteX19" fmla="*/ 87200 w 148295"/>
                  <a:gd name="connsiteY19" fmla="*/ 157811 h 195922"/>
                  <a:gd name="connsiteX20" fmla="*/ 83514 w 148295"/>
                  <a:gd name="connsiteY20" fmla="*/ 172283 h 195922"/>
                  <a:gd name="connsiteX21" fmla="*/ 109034 w 148295"/>
                  <a:gd name="connsiteY21" fmla="*/ 195938 h 195922"/>
                  <a:gd name="connsiteX22" fmla="*/ 148447 w 148295"/>
                  <a:gd name="connsiteY22" fmla="*/ 153358 h 195922"/>
                  <a:gd name="connsiteX23" fmla="*/ 144193 w 148295"/>
                  <a:gd name="connsiteY23" fmla="*/ 149741 h 195922"/>
                  <a:gd name="connsiteX24" fmla="*/ 139373 w 148295"/>
                  <a:gd name="connsiteY24" fmla="*/ 154472 h 195922"/>
                  <a:gd name="connsiteX25" fmla="*/ 109884 w 148295"/>
                  <a:gd name="connsiteY25" fmla="*/ 188146 h 195922"/>
                  <a:gd name="connsiteX26" fmla="*/ 103079 w 148295"/>
                  <a:gd name="connsiteY26" fmla="*/ 178962 h 195922"/>
                  <a:gd name="connsiteX27" fmla="*/ 108183 w 148295"/>
                  <a:gd name="connsiteY27" fmla="*/ 159481 h 195922"/>
                  <a:gd name="connsiteX28" fmla="*/ 124912 w 148295"/>
                  <a:gd name="connsiteY28" fmla="*/ 101317 h 195922"/>
                  <a:gd name="connsiteX29" fmla="*/ 89752 w 148295"/>
                  <a:gd name="connsiteY29" fmla="*/ 70426 h 195922"/>
                  <a:gd name="connsiteX30" fmla="*/ 45802 w 148295"/>
                  <a:gd name="connsiteY30" fmla="*/ 91855 h 195922"/>
                  <a:gd name="connsiteX31" fmla="*/ 66785 w 148295"/>
                  <a:gd name="connsiteY31" fmla="*/ 8365 h 195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48295" h="195922">
                    <a:moveTo>
                      <a:pt x="66785" y="8365"/>
                    </a:moveTo>
                    <a:cubicBezTo>
                      <a:pt x="67068" y="7809"/>
                      <a:pt x="67919" y="4190"/>
                      <a:pt x="67919" y="3912"/>
                    </a:cubicBezTo>
                    <a:cubicBezTo>
                      <a:pt x="67919" y="2521"/>
                      <a:pt x="66785" y="16"/>
                      <a:pt x="63382" y="16"/>
                    </a:cubicBezTo>
                    <a:cubicBezTo>
                      <a:pt x="62248" y="16"/>
                      <a:pt x="53458" y="851"/>
                      <a:pt x="46936" y="1407"/>
                    </a:cubicBezTo>
                    <a:lnTo>
                      <a:pt x="31058" y="2521"/>
                    </a:lnTo>
                    <a:cubicBezTo>
                      <a:pt x="24820" y="3077"/>
                      <a:pt x="21984" y="3355"/>
                      <a:pt x="21984" y="8365"/>
                    </a:cubicBezTo>
                    <a:cubicBezTo>
                      <a:pt x="21984" y="12261"/>
                      <a:pt x="25954" y="12261"/>
                      <a:pt x="29357" y="12261"/>
                    </a:cubicBezTo>
                    <a:cubicBezTo>
                      <a:pt x="42967" y="12261"/>
                      <a:pt x="42967" y="13931"/>
                      <a:pt x="42967" y="16436"/>
                    </a:cubicBezTo>
                    <a:cubicBezTo>
                      <a:pt x="42967" y="17271"/>
                      <a:pt x="42967" y="17827"/>
                      <a:pt x="41549" y="22836"/>
                    </a:cubicBezTo>
                    <a:lnTo>
                      <a:pt x="1285" y="181188"/>
                    </a:lnTo>
                    <a:cubicBezTo>
                      <a:pt x="151" y="185363"/>
                      <a:pt x="151" y="187033"/>
                      <a:pt x="151" y="187311"/>
                    </a:cubicBezTo>
                    <a:cubicBezTo>
                      <a:pt x="151" y="192042"/>
                      <a:pt x="4121" y="195938"/>
                      <a:pt x="9508" y="195938"/>
                    </a:cubicBezTo>
                    <a:cubicBezTo>
                      <a:pt x="14045" y="195938"/>
                      <a:pt x="18015" y="193155"/>
                      <a:pt x="20283" y="189537"/>
                    </a:cubicBezTo>
                    <a:cubicBezTo>
                      <a:pt x="21134" y="187868"/>
                      <a:pt x="23402" y="178962"/>
                      <a:pt x="24820" y="173396"/>
                    </a:cubicBezTo>
                    <a:lnTo>
                      <a:pt x="31341" y="148627"/>
                    </a:lnTo>
                    <a:cubicBezTo>
                      <a:pt x="32192" y="144453"/>
                      <a:pt x="35028" y="133878"/>
                      <a:pt x="35878" y="129703"/>
                    </a:cubicBezTo>
                    <a:cubicBezTo>
                      <a:pt x="40131" y="113562"/>
                      <a:pt x="40131" y="113005"/>
                      <a:pt x="46370" y="104100"/>
                    </a:cubicBezTo>
                    <a:cubicBezTo>
                      <a:pt x="56010" y="90463"/>
                      <a:pt x="69337" y="78218"/>
                      <a:pt x="88335" y="78218"/>
                    </a:cubicBezTo>
                    <a:cubicBezTo>
                      <a:pt x="98542" y="78218"/>
                      <a:pt x="104497" y="84062"/>
                      <a:pt x="104497" y="97142"/>
                    </a:cubicBezTo>
                    <a:cubicBezTo>
                      <a:pt x="104497" y="112449"/>
                      <a:pt x="92588" y="144175"/>
                      <a:pt x="87200" y="157811"/>
                    </a:cubicBezTo>
                    <a:cubicBezTo>
                      <a:pt x="83514" y="166995"/>
                      <a:pt x="83514" y="168665"/>
                      <a:pt x="83514" y="172283"/>
                    </a:cubicBezTo>
                    <a:cubicBezTo>
                      <a:pt x="83514" y="188146"/>
                      <a:pt x="96841" y="195938"/>
                      <a:pt x="109034" y="195938"/>
                    </a:cubicBezTo>
                    <a:cubicBezTo>
                      <a:pt x="136821" y="195938"/>
                      <a:pt x="148447" y="156976"/>
                      <a:pt x="148447" y="153358"/>
                    </a:cubicBezTo>
                    <a:cubicBezTo>
                      <a:pt x="148447" y="150575"/>
                      <a:pt x="146178" y="149741"/>
                      <a:pt x="144193" y="149741"/>
                    </a:cubicBezTo>
                    <a:cubicBezTo>
                      <a:pt x="140791" y="149741"/>
                      <a:pt x="140224" y="151689"/>
                      <a:pt x="139373" y="154472"/>
                    </a:cubicBezTo>
                    <a:cubicBezTo>
                      <a:pt x="132568" y="177292"/>
                      <a:pt x="120659" y="188146"/>
                      <a:pt x="109884" y="188146"/>
                    </a:cubicBezTo>
                    <a:cubicBezTo>
                      <a:pt x="105348" y="188146"/>
                      <a:pt x="103079" y="185363"/>
                      <a:pt x="103079" y="178962"/>
                    </a:cubicBezTo>
                    <a:cubicBezTo>
                      <a:pt x="103079" y="172561"/>
                      <a:pt x="105348" y="166439"/>
                      <a:pt x="108183" y="159481"/>
                    </a:cubicBezTo>
                    <a:cubicBezTo>
                      <a:pt x="112436" y="148906"/>
                      <a:pt x="124912" y="116901"/>
                      <a:pt x="124912" y="101317"/>
                    </a:cubicBezTo>
                    <a:cubicBezTo>
                      <a:pt x="124912" y="80444"/>
                      <a:pt x="110168" y="70426"/>
                      <a:pt x="89752" y="70426"/>
                    </a:cubicBezTo>
                    <a:cubicBezTo>
                      <a:pt x="73874" y="70426"/>
                      <a:pt x="58846" y="77105"/>
                      <a:pt x="45802" y="91855"/>
                    </a:cubicBezTo>
                    <a:lnTo>
                      <a:pt x="66785" y="8365"/>
                    </a:lnTo>
                    <a:close/>
                  </a:path>
                </a:pathLst>
              </a:custGeom>
              <a:solidFill>
                <a:srgbClr val="000000"/>
              </a:solidFill>
              <a:ln w="355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D6E96B58-6CD5-66CA-B26C-E54762786044}"/>
                  </a:ext>
                </a:extLst>
              </p:cNvPr>
              <p:cNvSpPr/>
              <p:nvPr/>
            </p:nvSpPr>
            <p:spPr>
              <a:xfrm>
                <a:off x="5337837" y="2158307"/>
                <a:ext cx="135819" cy="179502"/>
              </a:xfrm>
              <a:custGeom>
                <a:avLst/>
                <a:gdLst>
                  <a:gd name="connsiteX0" fmla="*/ 134842 w 135819"/>
                  <a:gd name="connsiteY0" fmla="*/ 20054 h 179502"/>
                  <a:gd name="connsiteX1" fmla="*/ 135976 w 135819"/>
                  <a:gd name="connsiteY1" fmla="*/ 13931 h 179502"/>
                  <a:gd name="connsiteX2" fmla="*/ 126902 w 135819"/>
                  <a:gd name="connsiteY2" fmla="*/ 5304 h 179502"/>
                  <a:gd name="connsiteX3" fmla="*/ 114143 w 135819"/>
                  <a:gd name="connsiteY3" fmla="*/ 16158 h 179502"/>
                  <a:gd name="connsiteX4" fmla="*/ 86355 w 135819"/>
                  <a:gd name="connsiteY4" fmla="*/ 16 h 179502"/>
                  <a:gd name="connsiteX5" fmla="*/ 15752 w 135819"/>
                  <a:gd name="connsiteY5" fmla="*/ 77661 h 179502"/>
                  <a:gd name="connsiteX6" fmla="*/ 56866 w 135819"/>
                  <a:gd name="connsiteY6" fmla="*/ 122746 h 179502"/>
                  <a:gd name="connsiteX7" fmla="*/ 90892 w 135819"/>
                  <a:gd name="connsiteY7" fmla="*/ 107718 h 179502"/>
                  <a:gd name="connsiteX8" fmla="*/ 84654 w 135819"/>
                  <a:gd name="connsiteY8" fmla="*/ 132765 h 179502"/>
                  <a:gd name="connsiteX9" fmla="*/ 68492 w 135819"/>
                  <a:gd name="connsiteY9" fmla="*/ 161708 h 179502"/>
                  <a:gd name="connsiteX10" fmla="*/ 38719 w 135819"/>
                  <a:gd name="connsiteY10" fmla="*/ 171726 h 179502"/>
                  <a:gd name="connsiteX11" fmla="*/ 18020 w 135819"/>
                  <a:gd name="connsiteY11" fmla="*/ 170057 h 179502"/>
                  <a:gd name="connsiteX12" fmla="*/ 27094 w 135819"/>
                  <a:gd name="connsiteY12" fmla="*/ 156142 h 179502"/>
                  <a:gd name="connsiteX13" fmla="*/ 16035 w 135819"/>
                  <a:gd name="connsiteY13" fmla="*/ 145845 h 179502"/>
                  <a:gd name="connsiteX14" fmla="*/ 157 w 135819"/>
                  <a:gd name="connsiteY14" fmla="*/ 162543 h 179502"/>
                  <a:gd name="connsiteX15" fmla="*/ 39286 w 135819"/>
                  <a:gd name="connsiteY15" fmla="*/ 179519 h 179502"/>
                  <a:gd name="connsiteX16" fmla="*/ 103935 w 135819"/>
                  <a:gd name="connsiteY16" fmla="*/ 141392 h 179502"/>
                  <a:gd name="connsiteX17" fmla="*/ 134842 w 135819"/>
                  <a:gd name="connsiteY17" fmla="*/ 20054 h 179502"/>
                  <a:gd name="connsiteX18" fmla="*/ 96563 w 135819"/>
                  <a:gd name="connsiteY18" fmla="*/ 86010 h 179502"/>
                  <a:gd name="connsiteX19" fmla="*/ 82385 w 135819"/>
                  <a:gd name="connsiteY19" fmla="*/ 104656 h 179502"/>
                  <a:gd name="connsiteX20" fmla="*/ 57433 w 135819"/>
                  <a:gd name="connsiteY20" fmla="*/ 114954 h 179502"/>
                  <a:gd name="connsiteX21" fmla="*/ 37869 w 135819"/>
                  <a:gd name="connsiteY21" fmla="*/ 89072 h 179502"/>
                  <a:gd name="connsiteX22" fmla="*/ 52613 w 135819"/>
                  <a:gd name="connsiteY22" fmla="*/ 32855 h 179502"/>
                  <a:gd name="connsiteX23" fmla="*/ 86355 w 135819"/>
                  <a:gd name="connsiteY23" fmla="*/ 7808 h 179502"/>
                  <a:gd name="connsiteX24" fmla="*/ 110457 w 135819"/>
                  <a:gd name="connsiteY24" fmla="*/ 30907 h 179502"/>
                  <a:gd name="connsiteX25" fmla="*/ 109606 w 135819"/>
                  <a:gd name="connsiteY25" fmla="*/ 34804 h 179502"/>
                  <a:gd name="connsiteX26" fmla="*/ 96563 w 135819"/>
                  <a:gd name="connsiteY26" fmla="*/ 86010 h 179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35819" h="179502">
                    <a:moveTo>
                      <a:pt x="134842" y="20054"/>
                    </a:moveTo>
                    <a:cubicBezTo>
                      <a:pt x="135976" y="15879"/>
                      <a:pt x="135976" y="14210"/>
                      <a:pt x="135976" y="13931"/>
                    </a:cubicBezTo>
                    <a:cubicBezTo>
                      <a:pt x="135976" y="7530"/>
                      <a:pt x="130589" y="5304"/>
                      <a:pt x="126902" y="5304"/>
                    </a:cubicBezTo>
                    <a:cubicBezTo>
                      <a:pt x="120381" y="5304"/>
                      <a:pt x="115277" y="10313"/>
                      <a:pt x="114143" y="16158"/>
                    </a:cubicBezTo>
                    <a:cubicBezTo>
                      <a:pt x="111875" y="11983"/>
                      <a:pt x="103368" y="16"/>
                      <a:pt x="86355" y="16"/>
                    </a:cubicBezTo>
                    <a:cubicBezTo>
                      <a:pt x="52613" y="16"/>
                      <a:pt x="15752" y="37030"/>
                      <a:pt x="15752" y="77661"/>
                    </a:cubicBezTo>
                    <a:cubicBezTo>
                      <a:pt x="15752" y="107718"/>
                      <a:pt x="35884" y="122746"/>
                      <a:pt x="56866" y="122746"/>
                    </a:cubicBezTo>
                    <a:cubicBezTo>
                      <a:pt x="69909" y="122746"/>
                      <a:pt x="81535" y="115788"/>
                      <a:pt x="90892" y="107718"/>
                    </a:cubicBezTo>
                    <a:lnTo>
                      <a:pt x="84654" y="132765"/>
                    </a:lnTo>
                    <a:cubicBezTo>
                      <a:pt x="81535" y="144453"/>
                      <a:pt x="79550" y="152524"/>
                      <a:pt x="68492" y="161708"/>
                    </a:cubicBezTo>
                    <a:cubicBezTo>
                      <a:pt x="56583" y="171726"/>
                      <a:pt x="45808" y="171726"/>
                      <a:pt x="38719" y="171726"/>
                    </a:cubicBezTo>
                    <a:cubicBezTo>
                      <a:pt x="31631" y="171726"/>
                      <a:pt x="24825" y="171448"/>
                      <a:pt x="18020" y="170057"/>
                    </a:cubicBezTo>
                    <a:cubicBezTo>
                      <a:pt x="24258" y="166717"/>
                      <a:pt x="27094" y="160873"/>
                      <a:pt x="27094" y="156142"/>
                    </a:cubicBezTo>
                    <a:cubicBezTo>
                      <a:pt x="27094" y="149463"/>
                      <a:pt x="21990" y="145845"/>
                      <a:pt x="16035" y="145845"/>
                    </a:cubicBezTo>
                    <a:cubicBezTo>
                      <a:pt x="8947" y="145845"/>
                      <a:pt x="157" y="151411"/>
                      <a:pt x="157" y="162543"/>
                    </a:cubicBezTo>
                    <a:cubicBezTo>
                      <a:pt x="157" y="178406"/>
                      <a:pt x="22273" y="179519"/>
                      <a:pt x="39286" y="179519"/>
                    </a:cubicBezTo>
                    <a:cubicBezTo>
                      <a:pt x="79550" y="179519"/>
                      <a:pt x="99682" y="158368"/>
                      <a:pt x="103935" y="141392"/>
                    </a:cubicBezTo>
                    <a:lnTo>
                      <a:pt x="134842" y="20054"/>
                    </a:lnTo>
                    <a:close/>
                    <a:moveTo>
                      <a:pt x="96563" y="86010"/>
                    </a:moveTo>
                    <a:cubicBezTo>
                      <a:pt x="94578" y="93803"/>
                      <a:pt x="88340" y="99369"/>
                      <a:pt x="82385" y="104656"/>
                    </a:cubicBezTo>
                    <a:cubicBezTo>
                      <a:pt x="79833" y="106605"/>
                      <a:pt x="69059" y="114954"/>
                      <a:pt x="57433" y="114954"/>
                    </a:cubicBezTo>
                    <a:cubicBezTo>
                      <a:pt x="46091" y="114954"/>
                      <a:pt x="37869" y="105770"/>
                      <a:pt x="37869" y="89072"/>
                    </a:cubicBezTo>
                    <a:cubicBezTo>
                      <a:pt x="37869" y="77383"/>
                      <a:pt x="44957" y="47049"/>
                      <a:pt x="52613" y="32855"/>
                    </a:cubicBezTo>
                    <a:cubicBezTo>
                      <a:pt x="61687" y="16992"/>
                      <a:pt x="75013" y="7808"/>
                      <a:pt x="86355" y="7808"/>
                    </a:cubicBezTo>
                    <a:cubicBezTo>
                      <a:pt x="105353" y="7808"/>
                      <a:pt x="110457" y="28403"/>
                      <a:pt x="110457" y="30907"/>
                    </a:cubicBezTo>
                    <a:lnTo>
                      <a:pt x="109606" y="34804"/>
                    </a:lnTo>
                    <a:lnTo>
                      <a:pt x="96563" y="86010"/>
                    </a:lnTo>
                    <a:close/>
                  </a:path>
                </a:pathLst>
              </a:custGeom>
              <a:solidFill>
                <a:srgbClr val="000000"/>
              </a:solidFill>
              <a:ln w="355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C4D166E-E3DC-D1B4-DE91-EEE4CA7ACB98}"/>
                  </a:ext>
                </a:extLst>
              </p:cNvPr>
              <p:cNvSpPr/>
              <p:nvPr/>
            </p:nvSpPr>
            <p:spPr>
              <a:xfrm>
                <a:off x="5511516" y="2250145"/>
                <a:ext cx="34876" cy="84602"/>
              </a:xfrm>
              <a:custGeom>
                <a:avLst/>
                <a:gdLst>
                  <a:gd name="connsiteX0" fmla="*/ 27098 w 34876"/>
                  <a:gd name="connsiteY0" fmla="*/ 26733 h 84602"/>
                  <a:gd name="connsiteX1" fmla="*/ 5549 w 34876"/>
                  <a:gd name="connsiteY1" fmla="*/ 77940 h 84602"/>
                  <a:gd name="connsiteX2" fmla="*/ 3847 w 34876"/>
                  <a:gd name="connsiteY2" fmla="*/ 80723 h 84602"/>
                  <a:gd name="connsiteX3" fmla="*/ 8101 w 34876"/>
                  <a:gd name="connsiteY3" fmla="*/ 84619 h 84602"/>
                  <a:gd name="connsiteX4" fmla="*/ 35038 w 34876"/>
                  <a:gd name="connsiteY4" fmla="*/ 30073 h 84602"/>
                  <a:gd name="connsiteX5" fmla="*/ 15757 w 34876"/>
                  <a:gd name="connsiteY5" fmla="*/ 16 h 84602"/>
                  <a:gd name="connsiteX6" fmla="*/ 161 w 34876"/>
                  <a:gd name="connsiteY6" fmla="*/ 15323 h 84602"/>
                  <a:gd name="connsiteX7" fmla="*/ 16040 w 34876"/>
                  <a:gd name="connsiteY7" fmla="*/ 30907 h 84602"/>
                  <a:gd name="connsiteX8" fmla="*/ 27098 w 34876"/>
                  <a:gd name="connsiteY8" fmla="*/ 26733 h 84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876" h="84602">
                    <a:moveTo>
                      <a:pt x="27098" y="26733"/>
                    </a:moveTo>
                    <a:cubicBezTo>
                      <a:pt x="27098" y="44822"/>
                      <a:pt x="23129" y="60685"/>
                      <a:pt x="5549" y="77940"/>
                    </a:cubicBezTo>
                    <a:cubicBezTo>
                      <a:pt x="4415" y="78775"/>
                      <a:pt x="3847" y="79331"/>
                      <a:pt x="3847" y="80723"/>
                    </a:cubicBezTo>
                    <a:cubicBezTo>
                      <a:pt x="3847" y="82949"/>
                      <a:pt x="6116" y="84619"/>
                      <a:pt x="8101" y="84619"/>
                    </a:cubicBezTo>
                    <a:cubicBezTo>
                      <a:pt x="11503" y="84619"/>
                      <a:pt x="35038" y="62634"/>
                      <a:pt x="35038" y="30073"/>
                    </a:cubicBezTo>
                    <a:cubicBezTo>
                      <a:pt x="35038" y="12261"/>
                      <a:pt x="28233" y="16"/>
                      <a:pt x="15757" y="16"/>
                    </a:cubicBezTo>
                    <a:cubicBezTo>
                      <a:pt x="5832" y="16"/>
                      <a:pt x="161" y="7809"/>
                      <a:pt x="161" y="15323"/>
                    </a:cubicBezTo>
                    <a:cubicBezTo>
                      <a:pt x="161" y="23115"/>
                      <a:pt x="5549" y="30907"/>
                      <a:pt x="16040" y="30907"/>
                    </a:cubicBezTo>
                    <a:cubicBezTo>
                      <a:pt x="22845" y="30907"/>
                      <a:pt x="27098" y="27011"/>
                      <a:pt x="27098" y="267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355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92AEB2C-8B4F-02A5-AD0C-563FECEB085F}"/>
                  </a:ext>
                </a:extLst>
              </p:cNvPr>
              <p:cNvSpPr/>
              <p:nvPr/>
            </p:nvSpPr>
            <p:spPr>
              <a:xfrm>
                <a:off x="5583567" y="2090958"/>
                <a:ext cx="225420" cy="190078"/>
              </a:xfrm>
              <a:custGeom>
                <a:avLst/>
                <a:gdLst>
                  <a:gd name="connsiteX0" fmla="*/ 33056 w 225420"/>
                  <a:gd name="connsiteY0" fmla="*/ 168108 h 190078"/>
                  <a:gd name="connsiteX1" fmla="*/ 8954 w 225420"/>
                  <a:gd name="connsiteY1" fmla="*/ 180910 h 190078"/>
                  <a:gd name="connsiteX2" fmla="*/ 164 w 225420"/>
                  <a:gd name="connsiteY2" fmla="*/ 186198 h 190078"/>
                  <a:gd name="connsiteX3" fmla="*/ 8671 w 225420"/>
                  <a:gd name="connsiteY3" fmla="*/ 190094 h 190078"/>
                  <a:gd name="connsiteX4" fmla="*/ 106211 w 225420"/>
                  <a:gd name="connsiteY4" fmla="*/ 190094 h 190078"/>
                  <a:gd name="connsiteX5" fmla="*/ 225585 w 225420"/>
                  <a:gd name="connsiteY5" fmla="*/ 71817 h 190078"/>
                  <a:gd name="connsiteX6" fmla="*/ 154415 w 225420"/>
                  <a:gd name="connsiteY6" fmla="*/ 16 h 190078"/>
                  <a:gd name="connsiteX7" fmla="*/ 55173 w 225420"/>
                  <a:gd name="connsiteY7" fmla="*/ 16 h 190078"/>
                  <a:gd name="connsiteX8" fmla="*/ 46382 w 225420"/>
                  <a:gd name="connsiteY8" fmla="*/ 5304 h 190078"/>
                  <a:gd name="connsiteX9" fmla="*/ 54606 w 225420"/>
                  <a:gd name="connsiteY9" fmla="*/ 9200 h 190078"/>
                  <a:gd name="connsiteX10" fmla="*/ 72185 w 225420"/>
                  <a:gd name="connsiteY10" fmla="*/ 13653 h 190078"/>
                  <a:gd name="connsiteX11" fmla="*/ 71051 w 225420"/>
                  <a:gd name="connsiteY11" fmla="*/ 18662 h 190078"/>
                  <a:gd name="connsiteX12" fmla="*/ 33056 w 225420"/>
                  <a:gd name="connsiteY12" fmla="*/ 168108 h 190078"/>
                  <a:gd name="connsiteX13" fmla="*/ 95720 w 225420"/>
                  <a:gd name="connsiteY13" fmla="*/ 19497 h 190078"/>
                  <a:gd name="connsiteX14" fmla="*/ 110181 w 225420"/>
                  <a:gd name="connsiteY14" fmla="*/ 9200 h 190078"/>
                  <a:gd name="connsiteX15" fmla="*/ 144490 w 225420"/>
                  <a:gd name="connsiteY15" fmla="*/ 9200 h 190078"/>
                  <a:gd name="connsiteX16" fmla="*/ 200066 w 225420"/>
                  <a:gd name="connsiteY16" fmla="*/ 61798 h 190078"/>
                  <a:gd name="connsiteX17" fmla="*/ 171427 w 225420"/>
                  <a:gd name="connsiteY17" fmla="*/ 147514 h 190078"/>
                  <a:gd name="connsiteX18" fmla="*/ 101108 w 225420"/>
                  <a:gd name="connsiteY18" fmla="*/ 180910 h 190078"/>
                  <a:gd name="connsiteX19" fmla="*/ 58859 w 225420"/>
                  <a:gd name="connsiteY19" fmla="*/ 180910 h 190078"/>
                  <a:gd name="connsiteX20" fmla="*/ 55456 w 225420"/>
                  <a:gd name="connsiteY20" fmla="*/ 178405 h 190078"/>
                  <a:gd name="connsiteX21" fmla="*/ 56590 w 225420"/>
                  <a:gd name="connsiteY21" fmla="*/ 172283 h 190078"/>
                  <a:gd name="connsiteX22" fmla="*/ 95720 w 225420"/>
                  <a:gd name="connsiteY22" fmla="*/ 19497 h 190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5420" h="190078">
                    <a:moveTo>
                      <a:pt x="33056" y="168108"/>
                    </a:moveTo>
                    <a:cubicBezTo>
                      <a:pt x="30504" y="178684"/>
                      <a:pt x="29937" y="180910"/>
                      <a:pt x="8954" y="180910"/>
                    </a:cubicBezTo>
                    <a:cubicBezTo>
                      <a:pt x="3567" y="180910"/>
                      <a:pt x="164" y="180910"/>
                      <a:pt x="164" y="186198"/>
                    </a:cubicBezTo>
                    <a:cubicBezTo>
                      <a:pt x="164" y="190094"/>
                      <a:pt x="3850" y="190094"/>
                      <a:pt x="8671" y="190094"/>
                    </a:cubicBezTo>
                    <a:lnTo>
                      <a:pt x="106211" y="190094"/>
                    </a:lnTo>
                    <a:cubicBezTo>
                      <a:pt x="166040" y="190094"/>
                      <a:pt x="225585" y="133878"/>
                      <a:pt x="225585" y="71817"/>
                    </a:cubicBezTo>
                    <a:cubicBezTo>
                      <a:pt x="225585" y="29237"/>
                      <a:pt x="196663" y="16"/>
                      <a:pt x="154415" y="16"/>
                    </a:cubicBezTo>
                    <a:lnTo>
                      <a:pt x="55173" y="16"/>
                    </a:lnTo>
                    <a:cubicBezTo>
                      <a:pt x="50069" y="16"/>
                      <a:pt x="46382" y="16"/>
                      <a:pt x="46382" y="5304"/>
                    </a:cubicBezTo>
                    <a:cubicBezTo>
                      <a:pt x="46382" y="9200"/>
                      <a:pt x="49785" y="9200"/>
                      <a:pt x="54606" y="9200"/>
                    </a:cubicBezTo>
                    <a:cubicBezTo>
                      <a:pt x="63963" y="9200"/>
                      <a:pt x="72185" y="9200"/>
                      <a:pt x="72185" y="13653"/>
                    </a:cubicBezTo>
                    <a:cubicBezTo>
                      <a:pt x="72185" y="14766"/>
                      <a:pt x="71902" y="15044"/>
                      <a:pt x="71051" y="18662"/>
                    </a:cubicBezTo>
                    <a:lnTo>
                      <a:pt x="33056" y="168108"/>
                    </a:lnTo>
                    <a:close/>
                    <a:moveTo>
                      <a:pt x="95720" y="19497"/>
                    </a:moveTo>
                    <a:cubicBezTo>
                      <a:pt x="98272" y="10035"/>
                      <a:pt x="98556" y="9200"/>
                      <a:pt x="110181" y="9200"/>
                    </a:cubicBezTo>
                    <a:lnTo>
                      <a:pt x="144490" y="9200"/>
                    </a:lnTo>
                    <a:cubicBezTo>
                      <a:pt x="177666" y="9200"/>
                      <a:pt x="200066" y="27846"/>
                      <a:pt x="200066" y="61798"/>
                    </a:cubicBezTo>
                    <a:cubicBezTo>
                      <a:pt x="200066" y="70982"/>
                      <a:pt x="196096" y="116345"/>
                      <a:pt x="171427" y="147514"/>
                    </a:cubicBezTo>
                    <a:cubicBezTo>
                      <a:pt x="158951" y="163099"/>
                      <a:pt x="134566" y="180910"/>
                      <a:pt x="101108" y="180910"/>
                    </a:cubicBezTo>
                    <a:lnTo>
                      <a:pt x="58859" y="180910"/>
                    </a:lnTo>
                    <a:cubicBezTo>
                      <a:pt x="56307" y="180354"/>
                      <a:pt x="55456" y="180354"/>
                      <a:pt x="55456" y="178405"/>
                    </a:cubicBezTo>
                    <a:cubicBezTo>
                      <a:pt x="55456" y="176179"/>
                      <a:pt x="56023" y="173953"/>
                      <a:pt x="56590" y="172283"/>
                    </a:cubicBezTo>
                    <a:lnTo>
                      <a:pt x="95720" y="19497"/>
                    </a:lnTo>
                    <a:close/>
                  </a:path>
                </a:pathLst>
              </a:custGeom>
              <a:solidFill>
                <a:srgbClr val="000000"/>
              </a:solidFill>
              <a:ln w="355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EF1D78B1-6749-A6A3-6E07-CA52D045E7A2}"/>
                  </a:ext>
                </a:extLst>
              </p:cNvPr>
              <p:cNvSpPr/>
              <p:nvPr/>
            </p:nvSpPr>
            <p:spPr>
              <a:xfrm>
                <a:off x="5835993" y="2082331"/>
                <a:ext cx="205288" cy="198705"/>
              </a:xfrm>
              <a:custGeom>
                <a:avLst/>
                <a:gdLst>
                  <a:gd name="connsiteX0" fmla="*/ 41287 w 205288"/>
                  <a:gd name="connsiteY0" fmla="*/ 165604 h 198705"/>
                  <a:gd name="connsiteX1" fmla="*/ 6410 w 205288"/>
                  <a:gd name="connsiteY1" fmla="*/ 189537 h 198705"/>
                  <a:gd name="connsiteX2" fmla="*/ 172 w 205288"/>
                  <a:gd name="connsiteY2" fmla="*/ 194825 h 198705"/>
                  <a:gd name="connsiteX3" fmla="*/ 4142 w 205288"/>
                  <a:gd name="connsiteY3" fmla="*/ 198721 h 198705"/>
                  <a:gd name="connsiteX4" fmla="*/ 28244 w 205288"/>
                  <a:gd name="connsiteY4" fmla="*/ 197886 h 198705"/>
                  <a:gd name="connsiteX5" fmla="*/ 55464 w 205288"/>
                  <a:gd name="connsiteY5" fmla="*/ 198721 h 198705"/>
                  <a:gd name="connsiteX6" fmla="*/ 61135 w 205288"/>
                  <a:gd name="connsiteY6" fmla="*/ 193433 h 198705"/>
                  <a:gd name="connsiteX7" fmla="*/ 56031 w 205288"/>
                  <a:gd name="connsiteY7" fmla="*/ 189537 h 198705"/>
                  <a:gd name="connsiteX8" fmla="*/ 44122 w 205288"/>
                  <a:gd name="connsiteY8" fmla="*/ 180910 h 198705"/>
                  <a:gd name="connsiteX9" fmla="*/ 51778 w 205288"/>
                  <a:gd name="connsiteY9" fmla="*/ 165047 h 198705"/>
                  <a:gd name="connsiteX10" fmla="*/ 71059 w 205288"/>
                  <a:gd name="connsiteY10" fmla="*/ 134434 h 198705"/>
                  <a:gd name="connsiteX11" fmla="*/ 148751 w 205288"/>
                  <a:gd name="connsiteY11" fmla="*/ 134434 h 198705"/>
                  <a:gd name="connsiteX12" fmla="*/ 154706 w 205288"/>
                  <a:gd name="connsiteY12" fmla="*/ 181467 h 198705"/>
                  <a:gd name="connsiteX13" fmla="*/ 136276 w 205288"/>
                  <a:gd name="connsiteY13" fmla="*/ 189537 h 198705"/>
                  <a:gd name="connsiteX14" fmla="*/ 128336 w 205288"/>
                  <a:gd name="connsiteY14" fmla="*/ 194825 h 198705"/>
                  <a:gd name="connsiteX15" fmla="*/ 133157 w 205288"/>
                  <a:gd name="connsiteY15" fmla="*/ 198721 h 198705"/>
                  <a:gd name="connsiteX16" fmla="*/ 149319 w 205288"/>
                  <a:gd name="connsiteY16" fmla="*/ 197886 h 198705"/>
                  <a:gd name="connsiteX17" fmla="*/ 167182 w 205288"/>
                  <a:gd name="connsiteY17" fmla="*/ 197886 h 198705"/>
                  <a:gd name="connsiteX18" fmla="*/ 199790 w 205288"/>
                  <a:gd name="connsiteY18" fmla="*/ 198721 h 198705"/>
                  <a:gd name="connsiteX19" fmla="*/ 205461 w 205288"/>
                  <a:gd name="connsiteY19" fmla="*/ 193433 h 198705"/>
                  <a:gd name="connsiteX20" fmla="*/ 197238 w 205288"/>
                  <a:gd name="connsiteY20" fmla="*/ 189537 h 198705"/>
                  <a:gd name="connsiteX21" fmla="*/ 180509 w 205288"/>
                  <a:gd name="connsiteY21" fmla="*/ 180075 h 198705"/>
                  <a:gd name="connsiteX22" fmla="*/ 158109 w 205288"/>
                  <a:gd name="connsiteY22" fmla="*/ 8086 h 198705"/>
                  <a:gd name="connsiteX23" fmla="*/ 152154 w 205288"/>
                  <a:gd name="connsiteY23" fmla="*/ 16 h 198705"/>
                  <a:gd name="connsiteX24" fmla="*/ 143648 w 205288"/>
                  <a:gd name="connsiteY24" fmla="*/ 5582 h 198705"/>
                  <a:gd name="connsiteX25" fmla="*/ 41287 w 205288"/>
                  <a:gd name="connsiteY25" fmla="*/ 165604 h 198705"/>
                  <a:gd name="connsiteX26" fmla="*/ 77014 w 205288"/>
                  <a:gd name="connsiteY26" fmla="*/ 125250 h 198705"/>
                  <a:gd name="connsiteX27" fmla="*/ 135708 w 205288"/>
                  <a:gd name="connsiteY27" fmla="*/ 33690 h 198705"/>
                  <a:gd name="connsiteX28" fmla="*/ 147617 w 205288"/>
                  <a:gd name="connsiteY28" fmla="*/ 125250 h 198705"/>
                  <a:gd name="connsiteX29" fmla="*/ 77014 w 205288"/>
                  <a:gd name="connsiteY29" fmla="*/ 125250 h 198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05288" h="198705">
                    <a:moveTo>
                      <a:pt x="41287" y="165604"/>
                    </a:moveTo>
                    <a:cubicBezTo>
                      <a:pt x="28244" y="185919"/>
                      <a:pt x="16618" y="188702"/>
                      <a:pt x="6410" y="189537"/>
                    </a:cubicBezTo>
                    <a:cubicBezTo>
                      <a:pt x="3575" y="189816"/>
                      <a:pt x="172" y="190094"/>
                      <a:pt x="172" y="194825"/>
                    </a:cubicBezTo>
                    <a:cubicBezTo>
                      <a:pt x="172" y="195660"/>
                      <a:pt x="739" y="198721"/>
                      <a:pt x="4142" y="198721"/>
                    </a:cubicBezTo>
                    <a:cubicBezTo>
                      <a:pt x="6694" y="198721"/>
                      <a:pt x="8395" y="197886"/>
                      <a:pt x="28244" y="197886"/>
                    </a:cubicBezTo>
                    <a:cubicBezTo>
                      <a:pt x="47525" y="197886"/>
                      <a:pt x="54047" y="198721"/>
                      <a:pt x="55464" y="198721"/>
                    </a:cubicBezTo>
                    <a:cubicBezTo>
                      <a:pt x="56882" y="198721"/>
                      <a:pt x="61135" y="198721"/>
                      <a:pt x="61135" y="193433"/>
                    </a:cubicBezTo>
                    <a:cubicBezTo>
                      <a:pt x="61135" y="189816"/>
                      <a:pt x="57449" y="189537"/>
                      <a:pt x="56031" y="189537"/>
                    </a:cubicBezTo>
                    <a:cubicBezTo>
                      <a:pt x="50077" y="189259"/>
                      <a:pt x="44122" y="187033"/>
                      <a:pt x="44122" y="180910"/>
                    </a:cubicBezTo>
                    <a:cubicBezTo>
                      <a:pt x="44122" y="176736"/>
                      <a:pt x="46391" y="173118"/>
                      <a:pt x="51778" y="165047"/>
                    </a:cubicBezTo>
                    <a:lnTo>
                      <a:pt x="71059" y="134434"/>
                    </a:lnTo>
                    <a:lnTo>
                      <a:pt x="148751" y="134434"/>
                    </a:lnTo>
                    <a:lnTo>
                      <a:pt x="154706" y="181467"/>
                    </a:lnTo>
                    <a:cubicBezTo>
                      <a:pt x="154706" y="185363"/>
                      <a:pt x="149602" y="189537"/>
                      <a:pt x="136276" y="189537"/>
                    </a:cubicBezTo>
                    <a:cubicBezTo>
                      <a:pt x="132022" y="189537"/>
                      <a:pt x="128336" y="189537"/>
                      <a:pt x="128336" y="194825"/>
                    </a:cubicBezTo>
                    <a:cubicBezTo>
                      <a:pt x="128336" y="195103"/>
                      <a:pt x="128620" y="198721"/>
                      <a:pt x="133157" y="198721"/>
                    </a:cubicBezTo>
                    <a:cubicBezTo>
                      <a:pt x="135992" y="198721"/>
                      <a:pt x="146767" y="198165"/>
                      <a:pt x="149319" y="197886"/>
                    </a:cubicBezTo>
                    <a:lnTo>
                      <a:pt x="167182" y="197886"/>
                    </a:lnTo>
                    <a:cubicBezTo>
                      <a:pt x="192702" y="197886"/>
                      <a:pt x="197522" y="198721"/>
                      <a:pt x="199790" y="198721"/>
                    </a:cubicBezTo>
                    <a:cubicBezTo>
                      <a:pt x="200924" y="198721"/>
                      <a:pt x="205461" y="198721"/>
                      <a:pt x="205461" y="193433"/>
                    </a:cubicBezTo>
                    <a:cubicBezTo>
                      <a:pt x="205461" y="189537"/>
                      <a:pt x="201775" y="189537"/>
                      <a:pt x="197238" y="189537"/>
                    </a:cubicBezTo>
                    <a:cubicBezTo>
                      <a:pt x="181643" y="189537"/>
                      <a:pt x="181360" y="187033"/>
                      <a:pt x="180509" y="180075"/>
                    </a:cubicBezTo>
                    <a:lnTo>
                      <a:pt x="158109" y="8086"/>
                    </a:lnTo>
                    <a:cubicBezTo>
                      <a:pt x="157258" y="1964"/>
                      <a:pt x="156975" y="16"/>
                      <a:pt x="152154" y="16"/>
                    </a:cubicBezTo>
                    <a:cubicBezTo>
                      <a:pt x="147050" y="16"/>
                      <a:pt x="145349" y="2799"/>
                      <a:pt x="143648" y="5582"/>
                    </a:cubicBezTo>
                    <a:lnTo>
                      <a:pt x="41287" y="165604"/>
                    </a:lnTo>
                    <a:close/>
                    <a:moveTo>
                      <a:pt x="77014" y="125250"/>
                    </a:moveTo>
                    <a:lnTo>
                      <a:pt x="135708" y="33690"/>
                    </a:lnTo>
                    <a:lnTo>
                      <a:pt x="147617" y="125250"/>
                    </a:lnTo>
                    <a:lnTo>
                      <a:pt x="77014" y="125250"/>
                    </a:lnTo>
                    <a:close/>
                  </a:path>
                </a:pathLst>
              </a:custGeom>
              <a:solidFill>
                <a:srgbClr val="000000"/>
              </a:solidFill>
              <a:ln w="355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DB210F8C-9994-5B5C-F80D-1616F3B7EB26}"/>
                  </a:ext>
                </a:extLst>
              </p:cNvPr>
              <p:cNvSpPr/>
              <p:nvPr/>
            </p:nvSpPr>
            <p:spPr>
              <a:xfrm>
                <a:off x="4977016" y="2399180"/>
                <a:ext cx="92153" cy="176719"/>
              </a:xfrm>
              <a:custGeom>
                <a:avLst/>
                <a:gdLst>
                  <a:gd name="connsiteX0" fmla="*/ 55720 w 92153"/>
                  <a:gd name="connsiteY0" fmla="*/ 63199 h 176719"/>
                  <a:gd name="connsiteX1" fmla="*/ 83508 w 92153"/>
                  <a:gd name="connsiteY1" fmla="*/ 63199 h 176719"/>
                  <a:gd name="connsiteX2" fmla="*/ 92298 w 92153"/>
                  <a:gd name="connsiteY2" fmla="*/ 57911 h 176719"/>
                  <a:gd name="connsiteX3" fmla="*/ 83792 w 92153"/>
                  <a:gd name="connsiteY3" fmla="*/ 54015 h 176719"/>
                  <a:gd name="connsiteX4" fmla="*/ 57989 w 92153"/>
                  <a:gd name="connsiteY4" fmla="*/ 54015 h 176719"/>
                  <a:gd name="connsiteX5" fmla="*/ 68197 w 92153"/>
                  <a:gd name="connsiteY5" fmla="*/ 14497 h 176719"/>
                  <a:gd name="connsiteX6" fmla="*/ 69331 w 92153"/>
                  <a:gd name="connsiteY6" fmla="*/ 8653 h 176719"/>
                  <a:gd name="connsiteX7" fmla="*/ 59974 w 92153"/>
                  <a:gd name="connsiteY7" fmla="*/ 25 h 176719"/>
                  <a:gd name="connsiteX8" fmla="*/ 45229 w 92153"/>
                  <a:gd name="connsiteY8" fmla="*/ 20063 h 176719"/>
                  <a:gd name="connsiteX9" fmla="*/ 36439 w 92153"/>
                  <a:gd name="connsiteY9" fmla="*/ 54015 h 176719"/>
                  <a:gd name="connsiteX10" fmla="*/ 9218 w 92153"/>
                  <a:gd name="connsiteY10" fmla="*/ 54015 h 176719"/>
                  <a:gd name="connsiteX11" fmla="*/ 145 w 92153"/>
                  <a:gd name="connsiteY11" fmla="*/ 59303 h 176719"/>
                  <a:gd name="connsiteX12" fmla="*/ 8651 w 92153"/>
                  <a:gd name="connsiteY12" fmla="*/ 63199 h 176719"/>
                  <a:gd name="connsiteX13" fmla="*/ 34171 w 92153"/>
                  <a:gd name="connsiteY13" fmla="*/ 63199 h 176719"/>
                  <a:gd name="connsiteX14" fmla="*/ 17158 w 92153"/>
                  <a:gd name="connsiteY14" fmla="*/ 129991 h 176719"/>
                  <a:gd name="connsiteX15" fmla="*/ 12905 w 92153"/>
                  <a:gd name="connsiteY15" fmla="*/ 150585 h 176719"/>
                  <a:gd name="connsiteX16" fmla="*/ 41827 w 92153"/>
                  <a:gd name="connsiteY16" fmla="*/ 176745 h 176719"/>
                  <a:gd name="connsiteX17" fmla="*/ 89463 w 92153"/>
                  <a:gd name="connsiteY17" fmla="*/ 134165 h 176719"/>
                  <a:gd name="connsiteX18" fmla="*/ 85210 w 92153"/>
                  <a:gd name="connsiteY18" fmla="*/ 130547 h 176719"/>
                  <a:gd name="connsiteX19" fmla="*/ 79822 w 92153"/>
                  <a:gd name="connsiteY19" fmla="*/ 135835 h 176719"/>
                  <a:gd name="connsiteX20" fmla="*/ 42677 w 92153"/>
                  <a:gd name="connsiteY20" fmla="*/ 168953 h 176719"/>
                  <a:gd name="connsiteX21" fmla="*/ 33320 w 92153"/>
                  <a:gd name="connsiteY21" fmla="*/ 155873 h 176719"/>
                  <a:gd name="connsiteX22" fmla="*/ 35021 w 92153"/>
                  <a:gd name="connsiteY22" fmla="*/ 143906 h 176719"/>
                  <a:gd name="connsiteX23" fmla="*/ 55720 w 92153"/>
                  <a:gd name="connsiteY23" fmla="*/ 63199 h 176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92153" h="176719">
                    <a:moveTo>
                      <a:pt x="55720" y="63199"/>
                    </a:moveTo>
                    <a:lnTo>
                      <a:pt x="83508" y="63199"/>
                    </a:lnTo>
                    <a:cubicBezTo>
                      <a:pt x="88896" y="63199"/>
                      <a:pt x="92298" y="63199"/>
                      <a:pt x="92298" y="57911"/>
                    </a:cubicBezTo>
                    <a:cubicBezTo>
                      <a:pt x="92298" y="54015"/>
                      <a:pt x="88612" y="54015"/>
                      <a:pt x="83792" y="54015"/>
                    </a:cubicBezTo>
                    <a:lnTo>
                      <a:pt x="57989" y="54015"/>
                    </a:lnTo>
                    <a:lnTo>
                      <a:pt x="68197" y="14497"/>
                    </a:lnTo>
                    <a:cubicBezTo>
                      <a:pt x="69331" y="10322"/>
                      <a:pt x="69331" y="8931"/>
                      <a:pt x="69331" y="8653"/>
                    </a:cubicBezTo>
                    <a:cubicBezTo>
                      <a:pt x="69331" y="2808"/>
                      <a:pt x="64794" y="25"/>
                      <a:pt x="59974" y="25"/>
                    </a:cubicBezTo>
                    <a:cubicBezTo>
                      <a:pt x="50333" y="25"/>
                      <a:pt x="48348" y="7539"/>
                      <a:pt x="45229" y="20063"/>
                    </a:cubicBezTo>
                    <a:lnTo>
                      <a:pt x="36439" y="54015"/>
                    </a:lnTo>
                    <a:lnTo>
                      <a:pt x="9218" y="54015"/>
                    </a:lnTo>
                    <a:cubicBezTo>
                      <a:pt x="3831" y="54015"/>
                      <a:pt x="145" y="54015"/>
                      <a:pt x="145" y="59303"/>
                    </a:cubicBezTo>
                    <a:cubicBezTo>
                      <a:pt x="145" y="63199"/>
                      <a:pt x="3831" y="63199"/>
                      <a:pt x="8651" y="63199"/>
                    </a:cubicBezTo>
                    <a:lnTo>
                      <a:pt x="34171" y="63199"/>
                    </a:lnTo>
                    <a:lnTo>
                      <a:pt x="17158" y="129991"/>
                    </a:lnTo>
                    <a:cubicBezTo>
                      <a:pt x="15457" y="136949"/>
                      <a:pt x="12905" y="146689"/>
                      <a:pt x="12905" y="150585"/>
                    </a:cubicBezTo>
                    <a:cubicBezTo>
                      <a:pt x="12905" y="167283"/>
                      <a:pt x="26798" y="176745"/>
                      <a:pt x="41827" y="176745"/>
                    </a:cubicBezTo>
                    <a:cubicBezTo>
                      <a:pt x="72166" y="176745"/>
                      <a:pt x="89463" y="137505"/>
                      <a:pt x="89463" y="134165"/>
                    </a:cubicBezTo>
                    <a:cubicBezTo>
                      <a:pt x="89463" y="131104"/>
                      <a:pt x="86911" y="130547"/>
                      <a:pt x="85210" y="130547"/>
                    </a:cubicBezTo>
                    <a:cubicBezTo>
                      <a:pt x="82090" y="130547"/>
                      <a:pt x="81807" y="131661"/>
                      <a:pt x="79822" y="135835"/>
                    </a:cubicBezTo>
                    <a:cubicBezTo>
                      <a:pt x="74151" y="149193"/>
                      <a:pt x="59974" y="168953"/>
                      <a:pt x="42677" y="168953"/>
                    </a:cubicBezTo>
                    <a:cubicBezTo>
                      <a:pt x="36723" y="168953"/>
                      <a:pt x="33320" y="165056"/>
                      <a:pt x="33320" y="155873"/>
                    </a:cubicBezTo>
                    <a:cubicBezTo>
                      <a:pt x="33320" y="150585"/>
                      <a:pt x="34171" y="147524"/>
                      <a:pt x="35021" y="143906"/>
                    </a:cubicBezTo>
                    <a:lnTo>
                      <a:pt x="55720" y="63199"/>
                    </a:lnTo>
                    <a:close/>
                  </a:path>
                </a:pathLst>
              </a:custGeom>
              <a:solidFill>
                <a:srgbClr val="000000"/>
              </a:solidFill>
              <a:ln w="355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ADDEC155-1FD4-059B-BE7D-BCDCD78887CB}"/>
                  </a:ext>
                </a:extLst>
              </p:cNvPr>
              <p:cNvSpPr/>
              <p:nvPr/>
            </p:nvSpPr>
            <p:spPr>
              <a:xfrm>
                <a:off x="6091422" y="2165854"/>
                <a:ext cx="96548" cy="417865"/>
              </a:xfrm>
              <a:custGeom>
                <a:avLst/>
                <a:gdLst>
                  <a:gd name="connsiteX0" fmla="*/ 96728 w 96548"/>
                  <a:gd name="connsiteY0" fmla="*/ 209164 h 417865"/>
                  <a:gd name="connsiteX1" fmla="*/ 68657 w 96548"/>
                  <a:gd name="connsiteY1" fmla="*/ 77250 h 417865"/>
                  <a:gd name="connsiteX2" fmla="*/ 4008 w 96548"/>
                  <a:gd name="connsiteY2" fmla="*/ 22 h 417865"/>
                  <a:gd name="connsiteX3" fmla="*/ 180 w 96548"/>
                  <a:gd name="connsiteY3" fmla="*/ 3362 h 417865"/>
                  <a:gd name="connsiteX4" fmla="*/ 7410 w 96548"/>
                  <a:gd name="connsiteY4" fmla="*/ 12546 h 417865"/>
                  <a:gd name="connsiteX5" fmla="*/ 73761 w 96548"/>
                  <a:gd name="connsiteY5" fmla="*/ 208746 h 417865"/>
                  <a:gd name="connsiteX6" fmla="*/ 4433 w 96548"/>
                  <a:gd name="connsiteY6" fmla="*/ 408704 h 417865"/>
                  <a:gd name="connsiteX7" fmla="*/ 180 w 96548"/>
                  <a:gd name="connsiteY7" fmla="*/ 414548 h 417865"/>
                  <a:gd name="connsiteX8" fmla="*/ 4008 w 96548"/>
                  <a:gd name="connsiteY8" fmla="*/ 417888 h 417865"/>
                  <a:gd name="connsiteX9" fmla="*/ 65254 w 96548"/>
                  <a:gd name="connsiteY9" fmla="*/ 346922 h 417865"/>
                  <a:gd name="connsiteX10" fmla="*/ 96728 w 96548"/>
                  <a:gd name="connsiteY10" fmla="*/ 209164 h 417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6548" h="417865">
                    <a:moveTo>
                      <a:pt x="96728" y="209164"/>
                    </a:moveTo>
                    <a:cubicBezTo>
                      <a:pt x="96728" y="177438"/>
                      <a:pt x="92475" y="125674"/>
                      <a:pt x="68657" y="77250"/>
                    </a:cubicBezTo>
                    <a:cubicBezTo>
                      <a:pt x="43563" y="27157"/>
                      <a:pt x="8686" y="22"/>
                      <a:pt x="4008" y="22"/>
                    </a:cubicBezTo>
                    <a:cubicBezTo>
                      <a:pt x="2307" y="22"/>
                      <a:pt x="180" y="857"/>
                      <a:pt x="180" y="3362"/>
                    </a:cubicBezTo>
                    <a:cubicBezTo>
                      <a:pt x="180" y="4614"/>
                      <a:pt x="180" y="5449"/>
                      <a:pt x="7410" y="12546"/>
                    </a:cubicBezTo>
                    <a:cubicBezTo>
                      <a:pt x="49943" y="54708"/>
                      <a:pt x="73761" y="123587"/>
                      <a:pt x="73761" y="208746"/>
                    </a:cubicBezTo>
                    <a:cubicBezTo>
                      <a:pt x="73761" y="289731"/>
                      <a:pt x="53771" y="359445"/>
                      <a:pt x="4433" y="408704"/>
                    </a:cubicBezTo>
                    <a:cubicBezTo>
                      <a:pt x="180" y="412461"/>
                      <a:pt x="180" y="413296"/>
                      <a:pt x="180" y="414548"/>
                    </a:cubicBezTo>
                    <a:cubicBezTo>
                      <a:pt x="180" y="417053"/>
                      <a:pt x="2307" y="417888"/>
                      <a:pt x="4008" y="417888"/>
                    </a:cubicBezTo>
                    <a:cubicBezTo>
                      <a:pt x="9537" y="417888"/>
                      <a:pt x="44413" y="387832"/>
                      <a:pt x="65254" y="346922"/>
                    </a:cubicBezTo>
                    <a:cubicBezTo>
                      <a:pt x="86946" y="304342"/>
                      <a:pt x="96728" y="259258"/>
                      <a:pt x="96728" y="209164"/>
                    </a:cubicBezTo>
                    <a:close/>
                  </a:path>
                </a:pathLst>
              </a:custGeom>
              <a:solidFill>
                <a:srgbClr val="000000"/>
              </a:solidFill>
              <a:ln w="355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05BE02EA-98CF-5014-C2AC-F6651ACB23ED}"/>
                  </a:ext>
                </a:extLst>
              </p:cNvPr>
              <p:cNvGrpSpPr/>
              <p:nvPr/>
            </p:nvGrpSpPr>
            <p:grpSpPr>
              <a:xfrm>
                <a:off x="6238187" y="2223457"/>
                <a:ext cx="464436" cy="302232"/>
                <a:chOff x="10722705" y="2180882"/>
                <a:chExt cx="464436" cy="302232"/>
              </a:xfrm>
            </p:grpSpPr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8F92C2AE-FD85-3B0F-8D01-C4E623C9C614}"/>
                    </a:ext>
                  </a:extLst>
                </p:cNvPr>
                <p:cNvSpPr/>
                <p:nvPr/>
              </p:nvSpPr>
              <p:spPr>
                <a:xfrm>
                  <a:off x="10722705" y="2180882"/>
                  <a:ext cx="307507" cy="298057"/>
                </a:xfrm>
                <a:custGeom>
                  <a:avLst/>
                  <a:gdLst>
                    <a:gd name="connsiteX0" fmla="*/ 164077 w 307507"/>
                    <a:gd name="connsiteY0" fmla="*/ 7536 h 298057"/>
                    <a:gd name="connsiteX1" fmla="*/ 154294 w 307507"/>
                    <a:gd name="connsiteY1" fmla="*/ 22 h 298057"/>
                    <a:gd name="connsiteX2" fmla="*/ 144087 w 307507"/>
                    <a:gd name="connsiteY2" fmla="*/ 7536 h 298057"/>
                    <a:gd name="connsiteX3" fmla="*/ 2029 w 307507"/>
                    <a:gd name="connsiteY3" fmla="*/ 289731 h 298057"/>
                    <a:gd name="connsiteX4" fmla="*/ 328 w 307507"/>
                    <a:gd name="connsiteY4" fmla="*/ 295158 h 298057"/>
                    <a:gd name="connsiteX5" fmla="*/ 9259 w 307507"/>
                    <a:gd name="connsiteY5" fmla="*/ 298080 h 298057"/>
                    <a:gd name="connsiteX6" fmla="*/ 298904 w 307507"/>
                    <a:gd name="connsiteY6" fmla="*/ 298080 h 298057"/>
                    <a:gd name="connsiteX7" fmla="*/ 307835 w 307507"/>
                    <a:gd name="connsiteY7" fmla="*/ 295158 h 298057"/>
                    <a:gd name="connsiteX8" fmla="*/ 306134 w 307507"/>
                    <a:gd name="connsiteY8" fmla="*/ 289731 h 298057"/>
                    <a:gd name="connsiteX9" fmla="*/ 164077 w 307507"/>
                    <a:gd name="connsiteY9" fmla="*/ 7536 h 298057"/>
                    <a:gd name="connsiteX10" fmla="*/ 141109 w 307507"/>
                    <a:gd name="connsiteY10" fmla="*/ 38427 h 298057"/>
                    <a:gd name="connsiteX11" fmla="*/ 257222 w 307507"/>
                    <a:gd name="connsiteY11" fmla="*/ 269276 h 298057"/>
                    <a:gd name="connsiteX12" fmla="*/ 25421 w 307507"/>
                    <a:gd name="connsiteY12" fmla="*/ 269276 h 298057"/>
                    <a:gd name="connsiteX13" fmla="*/ 141109 w 307507"/>
                    <a:gd name="connsiteY13" fmla="*/ 38427 h 298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07507" h="298057">
                      <a:moveTo>
                        <a:pt x="164077" y="7536"/>
                      </a:moveTo>
                      <a:cubicBezTo>
                        <a:pt x="161099" y="1692"/>
                        <a:pt x="160249" y="22"/>
                        <a:pt x="154294" y="22"/>
                      </a:cubicBezTo>
                      <a:cubicBezTo>
                        <a:pt x="147914" y="22"/>
                        <a:pt x="147064" y="1692"/>
                        <a:pt x="144087" y="7536"/>
                      </a:cubicBezTo>
                      <a:lnTo>
                        <a:pt x="2029" y="289731"/>
                      </a:lnTo>
                      <a:cubicBezTo>
                        <a:pt x="1178" y="290983"/>
                        <a:pt x="328" y="293488"/>
                        <a:pt x="328" y="295158"/>
                      </a:cubicBezTo>
                      <a:cubicBezTo>
                        <a:pt x="328" y="297663"/>
                        <a:pt x="753" y="298080"/>
                        <a:pt x="9259" y="298080"/>
                      </a:cubicBezTo>
                      <a:lnTo>
                        <a:pt x="298904" y="298080"/>
                      </a:lnTo>
                      <a:cubicBezTo>
                        <a:pt x="307410" y="298080"/>
                        <a:pt x="307835" y="297663"/>
                        <a:pt x="307835" y="295158"/>
                      </a:cubicBezTo>
                      <a:cubicBezTo>
                        <a:pt x="307835" y="293488"/>
                        <a:pt x="306985" y="290983"/>
                        <a:pt x="306134" y="289731"/>
                      </a:cubicBezTo>
                      <a:lnTo>
                        <a:pt x="164077" y="7536"/>
                      </a:lnTo>
                      <a:close/>
                      <a:moveTo>
                        <a:pt x="141109" y="38427"/>
                      </a:moveTo>
                      <a:lnTo>
                        <a:pt x="257222" y="269276"/>
                      </a:lnTo>
                      <a:lnTo>
                        <a:pt x="25421" y="269276"/>
                      </a:lnTo>
                      <a:lnTo>
                        <a:pt x="141109" y="3842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355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417BA9F5-BC9E-C245-57A1-D11C1BD3F2DD}"/>
                    </a:ext>
                  </a:extLst>
                </p:cNvPr>
                <p:cNvSpPr/>
                <p:nvPr/>
              </p:nvSpPr>
              <p:spPr>
                <a:xfrm>
                  <a:off x="11059545" y="2218035"/>
                  <a:ext cx="127596" cy="265079"/>
                </a:xfrm>
                <a:custGeom>
                  <a:avLst/>
                  <a:gdLst>
                    <a:gd name="connsiteX0" fmla="*/ 76471 w 127596"/>
                    <a:gd name="connsiteY0" fmla="*/ 93113 h 265079"/>
                    <a:gd name="connsiteX1" fmla="*/ 115600 w 127596"/>
                    <a:gd name="connsiteY1" fmla="*/ 93113 h 265079"/>
                    <a:gd name="connsiteX2" fmla="*/ 127935 w 127596"/>
                    <a:gd name="connsiteY2" fmla="*/ 85599 h 265079"/>
                    <a:gd name="connsiteX3" fmla="*/ 116876 w 127596"/>
                    <a:gd name="connsiteY3" fmla="*/ 81007 h 265079"/>
                    <a:gd name="connsiteX4" fmla="*/ 79448 w 127596"/>
                    <a:gd name="connsiteY4" fmla="*/ 81007 h 265079"/>
                    <a:gd name="connsiteX5" fmla="*/ 95185 w 127596"/>
                    <a:gd name="connsiteY5" fmla="*/ 20060 h 265079"/>
                    <a:gd name="connsiteX6" fmla="*/ 96886 w 127596"/>
                    <a:gd name="connsiteY6" fmla="*/ 10458 h 265079"/>
                    <a:gd name="connsiteX7" fmla="*/ 85828 w 127596"/>
                    <a:gd name="connsiteY7" fmla="*/ 22 h 265079"/>
                    <a:gd name="connsiteX8" fmla="*/ 69240 w 127596"/>
                    <a:gd name="connsiteY8" fmla="*/ 14633 h 265079"/>
                    <a:gd name="connsiteX9" fmla="*/ 52653 w 127596"/>
                    <a:gd name="connsiteY9" fmla="*/ 81007 h 265079"/>
                    <a:gd name="connsiteX10" fmla="*/ 12673 w 127596"/>
                    <a:gd name="connsiteY10" fmla="*/ 81007 h 265079"/>
                    <a:gd name="connsiteX11" fmla="*/ 338 w 127596"/>
                    <a:gd name="connsiteY11" fmla="*/ 88939 h 265079"/>
                    <a:gd name="connsiteX12" fmla="*/ 11397 w 127596"/>
                    <a:gd name="connsiteY12" fmla="*/ 93113 h 265079"/>
                    <a:gd name="connsiteX13" fmla="*/ 49250 w 127596"/>
                    <a:gd name="connsiteY13" fmla="*/ 93113 h 265079"/>
                    <a:gd name="connsiteX14" fmla="*/ 21179 w 127596"/>
                    <a:gd name="connsiteY14" fmla="*/ 203319 h 265079"/>
                    <a:gd name="connsiteX15" fmla="*/ 16500 w 127596"/>
                    <a:gd name="connsiteY15" fmla="*/ 227531 h 265079"/>
                    <a:gd name="connsiteX16" fmla="*/ 54354 w 127596"/>
                    <a:gd name="connsiteY16" fmla="*/ 265102 h 265079"/>
                    <a:gd name="connsiteX17" fmla="*/ 120279 w 127596"/>
                    <a:gd name="connsiteY17" fmla="*/ 201232 h 265079"/>
                    <a:gd name="connsiteX18" fmla="*/ 116026 w 127596"/>
                    <a:gd name="connsiteY18" fmla="*/ 197475 h 265079"/>
                    <a:gd name="connsiteX19" fmla="*/ 112623 w 127596"/>
                    <a:gd name="connsiteY19" fmla="*/ 199145 h 265079"/>
                    <a:gd name="connsiteX20" fmla="*/ 108795 w 127596"/>
                    <a:gd name="connsiteY20" fmla="*/ 206659 h 265079"/>
                    <a:gd name="connsiteX21" fmla="*/ 55630 w 127596"/>
                    <a:gd name="connsiteY21" fmla="*/ 256753 h 265079"/>
                    <a:gd name="connsiteX22" fmla="*/ 42020 w 127596"/>
                    <a:gd name="connsiteY22" fmla="*/ 237133 h 265079"/>
                    <a:gd name="connsiteX23" fmla="*/ 43296 w 127596"/>
                    <a:gd name="connsiteY23" fmla="*/ 223774 h 265079"/>
                    <a:gd name="connsiteX24" fmla="*/ 76471 w 127596"/>
                    <a:gd name="connsiteY24" fmla="*/ 93113 h 2650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27596" h="265079">
                      <a:moveTo>
                        <a:pt x="76471" y="93113"/>
                      </a:moveTo>
                      <a:lnTo>
                        <a:pt x="115600" y="93113"/>
                      </a:lnTo>
                      <a:cubicBezTo>
                        <a:pt x="123681" y="93113"/>
                        <a:pt x="127935" y="93113"/>
                        <a:pt x="127935" y="85599"/>
                      </a:cubicBezTo>
                      <a:cubicBezTo>
                        <a:pt x="127935" y="81007"/>
                        <a:pt x="125383" y="81007"/>
                        <a:pt x="116876" y="81007"/>
                      </a:cubicBezTo>
                      <a:lnTo>
                        <a:pt x="79448" y="81007"/>
                      </a:lnTo>
                      <a:lnTo>
                        <a:pt x="95185" y="20060"/>
                      </a:lnTo>
                      <a:cubicBezTo>
                        <a:pt x="96886" y="14216"/>
                        <a:pt x="96886" y="13380"/>
                        <a:pt x="96886" y="10458"/>
                      </a:cubicBezTo>
                      <a:cubicBezTo>
                        <a:pt x="96886" y="3779"/>
                        <a:pt x="91357" y="22"/>
                        <a:pt x="85828" y="22"/>
                      </a:cubicBezTo>
                      <a:cubicBezTo>
                        <a:pt x="82425" y="22"/>
                        <a:pt x="72643" y="1275"/>
                        <a:pt x="69240" y="14633"/>
                      </a:cubicBezTo>
                      <a:lnTo>
                        <a:pt x="52653" y="81007"/>
                      </a:lnTo>
                      <a:lnTo>
                        <a:pt x="12673" y="81007"/>
                      </a:lnTo>
                      <a:cubicBezTo>
                        <a:pt x="4166" y="81007"/>
                        <a:pt x="338" y="81007"/>
                        <a:pt x="338" y="88939"/>
                      </a:cubicBezTo>
                      <a:cubicBezTo>
                        <a:pt x="338" y="93113"/>
                        <a:pt x="3315" y="93113"/>
                        <a:pt x="11397" y="93113"/>
                      </a:cubicBezTo>
                      <a:lnTo>
                        <a:pt x="49250" y="93113"/>
                      </a:lnTo>
                      <a:lnTo>
                        <a:pt x="21179" y="203319"/>
                      </a:lnTo>
                      <a:cubicBezTo>
                        <a:pt x="17776" y="217930"/>
                        <a:pt x="16500" y="222105"/>
                        <a:pt x="16500" y="227531"/>
                      </a:cubicBezTo>
                      <a:cubicBezTo>
                        <a:pt x="16500" y="247151"/>
                        <a:pt x="30536" y="265102"/>
                        <a:pt x="54354" y="265102"/>
                      </a:cubicBezTo>
                      <a:cubicBezTo>
                        <a:pt x="97312" y="265102"/>
                        <a:pt x="120279" y="204154"/>
                        <a:pt x="120279" y="201232"/>
                      </a:cubicBezTo>
                      <a:cubicBezTo>
                        <a:pt x="120279" y="198727"/>
                        <a:pt x="118578" y="197475"/>
                        <a:pt x="116026" y="197475"/>
                      </a:cubicBezTo>
                      <a:cubicBezTo>
                        <a:pt x="115175" y="197475"/>
                        <a:pt x="113474" y="197475"/>
                        <a:pt x="112623" y="199145"/>
                      </a:cubicBezTo>
                      <a:cubicBezTo>
                        <a:pt x="112198" y="199562"/>
                        <a:pt x="111773" y="199980"/>
                        <a:pt x="108795" y="206659"/>
                      </a:cubicBezTo>
                      <a:cubicBezTo>
                        <a:pt x="99863" y="227531"/>
                        <a:pt x="80299" y="256753"/>
                        <a:pt x="55630" y="256753"/>
                      </a:cubicBezTo>
                      <a:cubicBezTo>
                        <a:pt x="42870" y="256753"/>
                        <a:pt x="42020" y="246317"/>
                        <a:pt x="42020" y="237133"/>
                      </a:cubicBezTo>
                      <a:cubicBezTo>
                        <a:pt x="42020" y="236715"/>
                        <a:pt x="42020" y="228784"/>
                        <a:pt x="43296" y="223774"/>
                      </a:cubicBezTo>
                      <a:lnTo>
                        <a:pt x="76471" y="9311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355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2889005-A8A9-ADBC-FAA1-E041D9D31040}"/>
                </a:ext>
              </a:extLst>
            </p:cNvPr>
            <p:cNvSpPr/>
            <p:nvPr/>
          </p:nvSpPr>
          <p:spPr>
            <a:xfrm>
              <a:off x="2009553" y="5454502"/>
              <a:ext cx="734657" cy="66904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735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401F61-7A4D-EBA6-69A1-516172B8F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Electricity Security in Nepal’s Context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4E450-3B76-EB25-3CFD-A07573A2F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47ECBFD-5DA0-4281-82B6-5052E3B97CD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2FA6D-6390-56AC-0AF1-DDF3CE4D9D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ECONOMIC ANALYSIS AND OPTIMAL OPERATION OF PUMPED STORAGE HYDRO IN DAY AHEAD MARKET</a:t>
            </a: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id="{D1034994-7E42-81C9-D5A8-67F5392D0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67669" y="731890"/>
            <a:ext cx="7277100" cy="333375"/>
          </a:xfrm>
          <a:prstGeom prst="rect">
            <a:avLst/>
          </a:prstGeom>
        </p:spPr>
      </p:pic>
      <p:grpSp>
        <p:nvGrpSpPr>
          <p:cNvPr id="128" name="Graphic 125">
            <a:extLst>
              <a:ext uri="{FF2B5EF4-FFF2-40B4-BE49-F238E27FC236}">
                <a16:creationId xmlns:a16="http://schemas.microsoft.com/office/drawing/2014/main" id="{3ED118E7-07E8-C378-19A6-9AB0D3E289FA}"/>
              </a:ext>
            </a:extLst>
          </p:cNvPr>
          <p:cNvGrpSpPr/>
          <p:nvPr/>
        </p:nvGrpSpPr>
        <p:grpSpPr>
          <a:xfrm>
            <a:off x="466798" y="4194718"/>
            <a:ext cx="11500577" cy="2215107"/>
            <a:chOff x="466798" y="4194718"/>
            <a:chExt cx="11500577" cy="2215107"/>
          </a:xfrm>
        </p:grpSpPr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86910EE-F31A-8086-0D02-D48549114BC7}"/>
                </a:ext>
              </a:extLst>
            </p:cNvPr>
            <p:cNvSpPr/>
            <p:nvPr/>
          </p:nvSpPr>
          <p:spPr>
            <a:xfrm>
              <a:off x="466798" y="4458594"/>
              <a:ext cx="11500577" cy="1951231"/>
            </a:xfrm>
            <a:custGeom>
              <a:avLst/>
              <a:gdLst>
                <a:gd name="connsiteX0" fmla="*/ -40 w 11500577"/>
                <a:gd name="connsiteY0" fmla="*/ -134 h 1951231"/>
                <a:gd name="connsiteX1" fmla="*/ -40 w 11500577"/>
                <a:gd name="connsiteY1" fmla="*/ 1951098 h 1951231"/>
                <a:gd name="connsiteX2" fmla="*/ 11500537 w 11500577"/>
                <a:gd name="connsiteY2" fmla="*/ 1951098 h 1951231"/>
                <a:gd name="connsiteX3" fmla="*/ 11500537 w 11500577"/>
                <a:gd name="connsiteY3" fmla="*/ -134 h 1951231"/>
                <a:gd name="connsiteX4" fmla="*/ 52113 w 11500577"/>
                <a:gd name="connsiteY4" fmla="*/ 52024 h 1951231"/>
                <a:gd name="connsiteX5" fmla="*/ 11448410 w 11500577"/>
                <a:gd name="connsiteY5" fmla="*/ 52024 h 1951231"/>
                <a:gd name="connsiteX6" fmla="*/ 11448410 w 11500577"/>
                <a:gd name="connsiteY6" fmla="*/ 1898941 h 1951231"/>
                <a:gd name="connsiteX7" fmla="*/ 52113 w 11500577"/>
                <a:gd name="connsiteY7" fmla="*/ 1898941 h 1951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0577" h="1951231">
                  <a:moveTo>
                    <a:pt x="-40" y="-134"/>
                  </a:moveTo>
                  <a:lnTo>
                    <a:pt x="-40" y="1951098"/>
                  </a:lnTo>
                  <a:lnTo>
                    <a:pt x="11500537" y="1951098"/>
                  </a:lnTo>
                  <a:lnTo>
                    <a:pt x="11500537" y="-134"/>
                  </a:lnTo>
                  <a:close/>
                  <a:moveTo>
                    <a:pt x="52113" y="52024"/>
                  </a:moveTo>
                  <a:lnTo>
                    <a:pt x="11448410" y="52024"/>
                  </a:lnTo>
                  <a:lnTo>
                    <a:pt x="11448410" y="1898941"/>
                  </a:lnTo>
                  <a:lnTo>
                    <a:pt x="52113" y="1898941"/>
                  </a:lnTo>
                  <a:close/>
                </a:path>
              </a:pathLst>
            </a:custGeom>
            <a:solidFill>
              <a:srgbClr val="66CCEE"/>
            </a:solidFill>
            <a:ln w="7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0" name="Graphic 125">
              <a:extLst>
                <a:ext uri="{FF2B5EF4-FFF2-40B4-BE49-F238E27FC236}">
                  <a16:creationId xmlns:a16="http://schemas.microsoft.com/office/drawing/2014/main" id="{AD266194-F413-6B37-47E8-A2C429CC6F45}"/>
                </a:ext>
              </a:extLst>
            </p:cNvPr>
            <p:cNvGrpSpPr/>
            <p:nvPr/>
          </p:nvGrpSpPr>
          <p:grpSpPr>
            <a:xfrm>
              <a:off x="2019946" y="4194718"/>
              <a:ext cx="8197017" cy="589542"/>
              <a:chOff x="2019946" y="4194718"/>
              <a:chExt cx="8197017" cy="589542"/>
            </a:xfrm>
          </p:grpSpPr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4165EE8-EB92-F113-F1FF-17C31C5FA3FC}"/>
                  </a:ext>
                </a:extLst>
              </p:cNvPr>
              <p:cNvSpPr/>
              <p:nvPr/>
            </p:nvSpPr>
            <p:spPr>
              <a:xfrm>
                <a:off x="2019946" y="4194718"/>
                <a:ext cx="8196316" cy="589542"/>
              </a:xfrm>
              <a:custGeom>
                <a:avLst/>
                <a:gdLst>
                  <a:gd name="connsiteX0" fmla="*/ -112 w 8196316"/>
                  <a:gd name="connsiteY0" fmla="*/ -173 h 589542"/>
                  <a:gd name="connsiteX1" fmla="*/ 8196205 w 8196316"/>
                  <a:gd name="connsiteY1" fmla="*/ -173 h 589542"/>
                  <a:gd name="connsiteX2" fmla="*/ 8196205 w 8196316"/>
                  <a:gd name="connsiteY2" fmla="*/ 589370 h 589542"/>
                  <a:gd name="connsiteX3" fmla="*/ -112 w 8196316"/>
                  <a:gd name="connsiteY3" fmla="*/ 589370 h 589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96316" h="589542">
                    <a:moveTo>
                      <a:pt x="-112" y="-173"/>
                    </a:moveTo>
                    <a:lnTo>
                      <a:pt x="8196205" y="-173"/>
                    </a:lnTo>
                    <a:lnTo>
                      <a:pt x="8196205" y="589370"/>
                    </a:lnTo>
                    <a:lnTo>
                      <a:pt x="-112" y="589370"/>
                    </a:lnTo>
                    <a:close/>
                  </a:path>
                </a:pathLst>
              </a:custGeom>
              <a:solidFill>
                <a:srgbClr val="66CCEE"/>
              </a:solidFill>
              <a:ln w="521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9C1460D4-0FBC-EE1E-7666-AFD846125028}"/>
                  </a:ext>
                </a:extLst>
              </p:cNvPr>
              <p:cNvSpPr/>
              <p:nvPr/>
            </p:nvSpPr>
            <p:spPr>
              <a:xfrm>
                <a:off x="2175150" y="4357909"/>
                <a:ext cx="8041813" cy="263163"/>
              </a:xfrm>
              <a:custGeom>
                <a:avLst/>
                <a:gdLst>
                  <a:gd name="connsiteX0" fmla="*/ 88769 w 8041813"/>
                  <a:gd name="connsiteY0" fmla="*/ 204602 h 263163"/>
                  <a:gd name="connsiteX1" fmla="*/ 50294 w 8041813"/>
                  <a:gd name="connsiteY1" fmla="*/ 204602 h 263163"/>
                  <a:gd name="connsiteX2" fmla="*/ 50294 w 8041813"/>
                  <a:gd name="connsiteY2" fmla="*/ 59602 h 263163"/>
                  <a:gd name="connsiteX3" fmla="*/ 591 w 8041813"/>
                  <a:gd name="connsiteY3" fmla="*/ 88766 h 263163"/>
                  <a:gd name="connsiteX4" fmla="*/ 591 w 8041813"/>
                  <a:gd name="connsiteY4" fmla="*/ 53851 h 263163"/>
                  <a:gd name="connsiteX5" fmla="*/ 33316 w 8041813"/>
                  <a:gd name="connsiteY5" fmla="*/ 35230 h 263163"/>
                  <a:gd name="connsiteX6" fmla="*/ 57551 w 8041813"/>
                  <a:gd name="connsiteY6" fmla="*/ 3054 h 263163"/>
                  <a:gd name="connsiteX7" fmla="*/ 88769 w 8041813"/>
                  <a:gd name="connsiteY7" fmla="*/ 3054 h 263163"/>
                  <a:gd name="connsiteX8" fmla="*/ 229250 w 8041813"/>
                  <a:gd name="connsiteY8" fmla="*/ 204602 h 263163"/>
                  <a:gd name="connsiteX9" fmla="*/ 190776 w 8041813"/>
                  <a:gd name="connsiteY9" fmla="*/ 204602 h 263163"/>
                  <a:gd name="connsiteX10" fmla="*/ 190776 w 8041813"/>
                  <a:gd name="connsiteY10" fmla="*/ 59602 h 263163"/>
                  <a:gd name="connsiteX11" fmla="*/ 141073 w 8041813"/>
                  <a:gd name="connsiteY11" fmla="*/ 88766 h 263163"/>
                  <a:gd name="connsiteX12" fmla="*/ 141073 w 8041813"/>
                  <a:gd name="connsiteY12" fmla="*/ 53851 h 263163"/>
                  <a:gd name="connsiteX13" fmla="*/ 173797 w 8041813"/>
                  <a:gd name="connsiteY13" fmla="*/ 35230 h 263163"/>
                  <a:gd name="connsiteX14" fmla="*/ 198031 w 8041813"/>
                  <a:gd name="connsiteY14" fmla="*/ 3054 h 263163"/>
                  <a:gd name="connsiteX15" fmla="*/ 229250 w 8041813"/>
                  <a:gd name="connsiteY15" fmla="*/ 3054 h 263163"/>
                  <a:gd name="connsiteX16" fmla="*/ 364940 w 8041813"/>
                  <a:gd name="connsiteY16" fmla="*/ 53440 h 263163"/>
                  <a:gd name="connsiteX17" fmla="*/ 376716 w 8041813"/>
                  <a:gd name="connsiteY17" fmla="*/ 13459 h 263163"/>
                  <a:gd name="connsiteX18" fmla="*/ 408892 w 8041813"/>
                  <a:gd name="connsiteY18" fmla="*/ 452 h 263163"/>
                  <a:gd name="connsiteX19" fmla="*/ 441616 w 8041813"/>
                  <a:gd name="connsiteY19" fmla="*/ 13459 h 263163"/>
                  <a:gd name="connsiteX20" fmla="*/ 453528 w 8041813"/>
                  <a:gd name="connsiteY20" fmla="*/ 53440 h 263163"/>
                  <a:gd name="connsiteX21" fmla="*/ 441616 w 8041813"/>
                  <a:gd name="connsiteY21" fmla="*/ 93422 h 263163"/>
                  <a:gd name="connsiteX22" fmla="*/ 409577 w 8041813"/>
                  <a:gd name="connsiteY22" fmla="*/ 106429 h 263163"/>
                  <a:gd name="connsiteX23" fmla="*/ 376716 w 8041813"/>
                  <a:gd name="connsiteY23" fmla="*/ 93558 h 263163"/>
                  <a:gd name="connsiteX24" fmla="*/ 364940 w 8041813"/>
                  <a:gd name="connsiteY24" fmla="*/ 53440 h 263163"/>
                  <a:gd name="connsiteX25" fmla="*/ 394926 w 8041813"/>
                  <a:gd name="connsiteY25" fmla="*/ 53166 h 263163"/>
                  <a:gd name="connsiteX26" fmla="*/ 399445 w 8041813"/>
                  <a:gd name="connsiteY26" fmla="*/ 79455 h 263163"/>
                  <a:gd name="connsiteX27" fmla="*/ 408892 w 8041813"/>
                  <a:gd name="connsiteY27" fmla="*/ 84385 h 263163"/>
                  <a:gd name="connsiteX28" fmla="*/ 418475 w 8041813"/>
                  <a:gd name="connsiteY28" fmla="*/ 79455 h 263163"/>
                  <a:gd name="connsiteX29" fmla="*/ 422857 w 8041813"/>
                  <a:gd name="connsiteY29" fmla="*/ 53166 h 263163"/>
                  <a:gd name="connsiteX30" fmla="*/ 418475 w 8041813"/>
                  <a:gd name="connsiteY30" fmla="*/ 27014 h 263163"/>
                  <a:gd name="connsiteX31" fmla="*/ 408892 w 8041813"/>
                  <a:gd name="connsiteY31" fmla="*/ 21948 h 263163"/>
                  <a:gd name="connsiteX32" fmla="*/ 399445 w 8041813"/>
                  <a:gd name="connsiteY32" fmla="*/ 26878 h 263163"/>
                  <a:gd name="connsiteX33" fmla="*/ 394926 w 8041813"/>
                  <a:gd name="connsiteY33" fmla="*/ 53166 h 263163"/>
                  <a:gd name="connsiteX34" fmla="*/ 438194 w 8041813"/>
                  <a:gd name="connsiteY34" fmla="*/ 212269 h 263163"/>
                  <a:gd name="connsiteX35" fmla="*/ 409714 w 8041813"/>
                  <a:gd name="connsiteY35" fmla="*/ 212269 h 263163"/>
                  <a:gd name="connsiteX36" fmla="*/ 516649 w 8041813"/>
                  <a:gd name="connsiteY36" fmla="*/ 452 h 263163"/>
                  <a:gd name="connsiteX37" fmla="*/ 544306 w 8041813"/>
                  <a:gd name="connsiteY37" fmla="*/ 452 h 263163"/>
                  <a:gd name="connsiteX38" fmla="*/ 500355 w 8041813"/>
                  <a:gd name="connsiteY38" fmla="*/ 159555 h 263163"/>
                  <a:gd name="connsiteX39" fmla="*/ 512131 w 8041813"/>
                  <a:gd name="connsiteY39" fmla="*/ 119573 h 263163"/>
                  <a:gd name="connsiteX40" fmla="*/ 544582 w 8041813"/>
                  <a:gd name="connsiteY40" fmla="*/ 106566 h 263163"/>
                  <a:gd name="connsiteX41" fmla="*/ 577031 w 8041813"/>
                  <a:gd name="connsiteY41" fmla="*/ 119573 h 263163"/>
                  <a:gd name="connsiteX42" fmla="*/ 588943 w 8041813"/>
                  <a:gd name="connsiteY42" fmla="*/ 159555 h 263163"/>
                  <a:gd name="connsiteX43" fmla="*/ 577031 w 8041813"/>
                  <a:gd name="connsiteY43" fmla="*/ 199673 h 263163"/>
                  <a:gd name="connsiteX44" fmla="*/ 544992 w 8041813"/>
                  <a:gd name="connsiteY44" fmla="*/ 212680 h 263163"/>
                  <a:gd name="connsiteX45" fmla="*/ 512131 w 8041813"/>
                  <a:gd name="connsiteY45" fmla="*/ 199673 h 263163"/>
                  <a:gd name="connsiteX46" fmla="*/ 500355 w 8041813"/>
                  <a:gd name="connsiteY46" fmla="*/ 159555 h 263163"/>
                  <a:gd name="connsiteX47" fmla="*/ 530341 w 8041813"/>
                  <a:gd name="connsiteY47" fmla="*/ 159418 h 263163"/>
                  <a:gd name="connsiteX48" fmla="*/ 534859 w 8041813"/>
                  <a:gd name="connsiteY48" fmla="*/ 185570 h 263163"/>
                  <a:gd name="connsiteX49" fmla="*/ 544306 w 8041813"/>
                  <a:gd name="connsiteY49" fmla="*/ 190636 h 263163"/>
                  <a:gd name="connsiteX50" fmla="*/ 553755 w 8041813"/>
                  <a:gd name="connsiteY50" fmla="*/ 185707 h 263163"/>
                  <a:gd name="connsiteX51" fmla="*/ 558274 w 8041813"/>
                  <a:gd name="connsiteY51" fmla="*/ 159418 h 263163"/>
                  <a:gd name="connsiteX52" fmla="*/ 553892 w 8041813"/>
                  <a:gd name="connsiteY52" fmla="*/ 133129 h 263163"/>
                  <a:gd name="connsiteX53" fmla="*/ 544306 w 8041813"/>
                  <a:gd name="connsiteY53" fmla="*/ 128199 h 263163"/>
                  <a:gd name="connsiteX54" fmla="*/ 534859 w 8041813"/>
                  <a:gd name="connsiteY54" fmla="*/ 133129 h 263163"/>
                  <a:gd name="connsiteX55" fmla="*/ 530341 w 8041813"/>
                  <a:gd name="connsiteY55" fmla="*/ 159418 h 263163"/>
                  <a:gd name="connsiteX56" fmla="*/ 691223 w 8041813"/>
                  <a:gd name="connsiteY56" fmla="*/ 129843 h 263163"/>
                  <a:gd name="connsiteX57" fmla="*/ 700672 w 8041813"/>
                  <a:gd name="connsiteY57" fmla="*/ 92737 h 263163"/>
                  <a:gd name="connsiteX58" fmla="*/ 727371 w 8041813"/>
                  <a:gd name="connsiteY58" fmla="*/ 65352 h 263163"/>
                  <a:gd name="connsiteX59" fmla="*/ 766120 w 8041813"/>
                  <a:gd name="connsiteY59" fmla="*/ 55905 h 263163"/>
                  <a:gd name="connsiteX60" fmla="*/ 820204 w 8041813"/>
                  <a:gd name="connsiteY60" fmla="*/ 77402 h 263163"/>
                  <a:gd name="connsiteX61" fmla="*/ 841289 w 8041813"/>
                  <a:gd name="connsiteY61" fmla="*/ 131486 h 263163"/>
                  <a:gd name="connsiteX62" fmla="*/ 819930 w 8041813"/>
                  <a:gd name="connsiteY62" fmla="*/ 186254 h 263163"/>
                  <a:gd name="connsiteX63" fmla="*/ 766395 w 8041813"/>
                  <a:gd name="connsiteY63" fmla="*/ 207888 h 263163"/>
                  <a:gd name="connsiteX64" fmla="*/ 728193 w 8041813"/>
                  <a:gd name="connsiteY64" fmla="*/ 198851 h 263163"/>
                  <a:gd name="connsiteX65" fmla="*/ 700672 w 8041813"/>
                  <a:gd name="connsiteY65" fmla="*/ 172425 h 263163"/>
                  <a:gd name="connsiteX66" fmla="*/ 691223 w 8041813"/>
                  <a:gd name="connsiteY66" fmla="*/ 129843 h 263163"/>
                  <a:gd name="connsiteX67" fmla="*/ 730658 w 8041813"/>
                  <a:gd name="connsiteY67" fmla="*/ 131896 h 263163"/>
                  <a:gd name="connsiteX68" fmla="*/ 740928 w 8041813"/>
                  <a:gd name="connsiteY68" fmla="*/ 165031 h 263163"/>
                  <a:gd name="connsiteX69" fmla="*/ 766256 w 8041813"/>
                  <a:gd name="connsiteY69" fmla="*/ 176533 h 263163"/>
                  <a:gd name="connsiteX70" fmla="*/ 791450 w 8041813"/>
                  <a:gd name="connsiteY70" fmla="*/ 165031 h 263163"/>
                  <a:gd name="connsiteX71" fmla="*/ 801720 w 8041813"/>
                  <a:gd name="connsiteY71" fmla="*/ 131623 h 263163"/>
                  <a:gd name="connsiteX72" fmla="*/ 791450 w 8041813"/>
                  <a:gd name="connsiteY72" fmla="*/ 98761 h 263163"/>
                  <a:gd name="connsiteX73" fmla="*/ 766256 w 8041813"/>
                  <a:gd name="connsiteY73" fmla="*/ 87260 h 263163"/>
                  <a:gd name="connsiteX74" fmla="*/ 740928 w 8041813"/>
                  <a:gd name="connsiteY74" fmla="*/ 98761 h 263163"/>
                  <a:gd name="connsiteX75" fmla="*/ 730658 w 8041813"/>
                  <a:gd name="connsiteY75" fmla="*/ 131896 h 263163"/>
                  <a:gd name="connsiteX76" fmla="*/ 854571 w 8041813"/>
                  <a:gd name="connsiteY76" fmla="*/ 59191 h 263163"/>
                  <a:gd name="connsiteX77" fmla="*/ 875932 w 8041813"/>
                  <a:gd name="connsiteY77" fmla="*/ 59191 h 263163"/>
                  <a:gd name="connsiteX78" fmla="*/ 875932 w 8041813"/>
                  <a:gd name="connsiteY78" fmla="*/ 48237 h 263163"/>
                  <a:gd name="connsiteX79" fmla="*/ 879765 w 8041813"/>
                  <a:gd name="connsiteY79" fmla="*/ 20853 h 263163"/>
                  <a:gd name="connsiteX80" fmla="*/ 894143 w 8041813"/>
                  <a:gd name="connsiteY80" fmla="*/ 6203 h 263163"/>
                  <a:gd name="connsiteX81" fmla="*/ 920704 w 8041813"/>
                  <a:gd name="connsiteY81" fmla="*/ 452 h 263163"/>
                  <a:gd name="connsiteX82" fmla="*/ 952882 w 8041813"/>
                  <a:gd name="connsiteY82" fmla="*/ 5381 h 263163"/>
                  <a:gd name="connsiteX83" fmla="*/ 947678 w 8041813"/>
                  <a:gd name="connsiteY83" fmla="*/ 32217 h 263163"/>
                  <a:gd name="connsiteX84" fmla="*/ 930016 w 8041813"/>
                  <a:gd name="connsiteY84" fmla="*/ 30027 h 263163"/>
                  <a:gd name="connsiteX85" fmla="*/ 917967 w 8041813"/>
                  <a:gd name="connsiteY85" fmla="*/ 33997 h 263163"/>
                  <a:gd name="connsiteX86" fmla="*/ 914406 w 8041813"/>
                  <a:gd name="connsiteY86" fmla="*/ 48922 h 263163"/>
                  <a:gd name="connsiteX87" fmla="*/ 914406 w 8041813"/>
                  <a:gd name="connsiteY87" fmla="*/ 59191 h 263163"/>
                  <a:gd name="connsiteX88" fmla="*/ 943159 w 8041813"/>
                  <a:gd name="connsiteY88" fmla="*/ 59191 h 263163"/>
                  <a:gd name="connsiteX89" fmla="*/ 943159 w 8041813"/>
                  <a:gd name="connsiteY89" fmla="*/ 89451 h 263163"/>
                  <a:gd name="connsiteX90" fmla="*/ 914406 w 8041813"/>
                  <a:gd name="connsiteY90" fmla="*/ 89451 h 263163"/>
                  <a:gd name="connsiteX91" fmla="*/ 914406 w 8041813"/>
                  <a:gd name="connsiteY91" fmla="*/ 204602 h 263163"/>
                  <a:gd name="connsiteX92" fmla="*/ 875932 w 8041813"/>
                  <a:gd name="connsiteY92" fmla="*/ 204602 h 263163"/>
                  <a:gd name="connsiteX93" fmla="*/ 875932 w 8041813"/>
                  <a:gd name="connsiteY93" fmla="*/ 89451 h 263163"/>
                  <a:gd name="connsiteX94" fmla="*/ 854571 w 8041813"/>
                  <a:gd name="connsiteY94" fmla="*/ 89451 h 263163"/>
                  <a:gd name="connsiteX95" fmla="*/ 1109382 w 8041813"/>
                  <a:gd name="connsiteY95" fmla="*/ 59191 h 263163"/>
                  <a:gd name="connsiteX96" fmla="*/ 1109382 w 8041813"/>
                  <a:gd name="connsiteY96" fmla="*/ 89862 h 263163"/>
                  <a:gd name="connsiteX97" fmla="*/ 1083095 w 8041813"/>
                  <a:gd name="connsiteY97" fmla="*/ 89862 h 263163"/>
                  <a:gd name="connsiteX98" fmla="*/ 1083095 w 8041813"/>
                  <a:gd name="connsiteY98" fmla="*/ 148464 h 263163"/>
                  <a:gd name="connsiteX99" fmla="*/ 1083778 w 8041813"/>
                  <a:gd name="connsiteY99" fmla="*/ 169276 h 263163"/>
                  <a:gd name="connsiteX100" fmla="*/ 1087201 w 8041813"/>
                  <a:gd name="connsiteY100" fmla="*/ 174068 h 263163"/>
                  <a:gd name="connsiteX101" fmla="*/ 1093774 w 8041813"/>
                  <a:gd name="connsiteY101" fmla="*/ 175985 h 263163"/>
                  <a:gd name="connsiteX102" fmla="*/ 1109246 w 8041813"/>
                  <a:gd name="connsiteY102" fmla="*/ 172288 h 263163"/>
                  <a:gd name="connsiteX103" fmla="*/ 1112531 w 8041813"/>
                  <a:gd name="connsiteY103" fmla="*/ 202137 h 263163"/>
                  <a:gd name="connsiteX104" fmla="*/ 1082135 w 8041813"/>
                  <a:gd name="connsiteY104" fmla="*/ 207888 h 263163"/>
                  <a:gd name="connsiteX105" fmla="*/ 1063378 w 8041813"/>
                  <a:gd name="connsiteY105" fmla="*/ 204465 h 263163"/>
                  <a:gd name="connsiteX106" fmla="*/ 1051054 w 8041813"/>
                  <a:gd name="connsiteY106" fmla="*/ 195428 h 263163"/>
                  <a:gd name="connsiteX107" fmla="*/ 1045715 w 8041813"/>
                  <a:gd name="connsiteY107" fmla="*/ 180367 h 263163"/>
                  <a:gd name="connsiteX108" fmla="*/ 1044482 w 8041813"/>
                  <a:gd name="connsiteY108" fmla="*/ 153256 h 263163"/>
                  <a:gd name="connsiteX109" fmla="*/ 1044482 w 8041813"/>
                  <a:gd name="connsiteY109" fmla="*/ 89862 h 263163"/>
                  <a:gd name="connsiteX110" fmla="*/ 1026819 w 8041813"/>
                  <a:gd name="connsiteY110" fmla="*/ 89862 h 263163"/>
                  <a:gd name="connsiteX111" fmla="*/ 1026819 w 8041813"/>
                  <a:gd name="connsiteY111" fmla="*/ 59191 h 263163"/>
                  <a:gd name="connsiteX112" fmla="*/ 1044482 w 8041813"/>
                  <a:gd name="connsiteY112" fmla="*/ 59191 h 263163"/>
                  <a:gd name="connsiteX113" fmla="*/ 1044482 w 8041813"/>
                  <a:gd name="connsiteY113" fmla="*/ 30301 h 263163"/>
                  <a:gd name="connsiteX114" fmla="*/ 1083095 w 8041813"/>
                  <a:gd name="connsiteY114" fmla="*/ 7845 h 263163"/>
                  <a:gd name="connsiteX115" fmla="*/ 1083095 w 8041813"/>
                  <a:gd name="connsiteY115" fmla="*/ 59191 h 263163"/>
                  <a:gd name="connsiteX116" fmla="*/ 1127183 w 8041813"/>
                  <a:gd name="connsiteY116" fmla="*/ 129843 h 263163"/>
                  <a:gd name="connsiteX117" fmla="*/ 1136630 w 8041813"/>
                  <a:gd name="connsiteY117" fmla="*/ 92737 h 263163"/>
                  <a:gd name="connsiteX118" fmla="*/ 1163330 w 8041813"/>
                  <a:gd name="connsiteY118" fmla="*/ 65352 h 263163"/>
                  <a:gd name="connsiteX119" fmla="*/ 1202079 w 8041813"/>
                  <a:gd name="connsiteY119" fmla="*/ 55905 h 263163"/>
                  <a:gd name="connsiteX120" fmla="*/ 1256163 w 8041813"/>
                  <a:gd name="connsiteY120" fmla="*/ 77402 h 263163"/>
                  <a:gd name="connsiteX121" fmla="*/ 1277249 w 8041813"/>
                  <a:gd name="connsiteY121" fmla="*/ 131486 h 263163"/>
                  <a:gd name="connsiteX122" fmla="*/ 1255889 w 8041813"/>
                  <a:gd name="connsiteY122" fmla="*/ 186254 h 263163"/>
                  <a:gd name="connsiteX123" fmla="*/ 1202352 w 8041813"/>
                  <a:gd name="connsiteY123" fmla="*/ 207888 h 263163"/>
                  <a:gd name="connsiteX124" fmla="*/ 1164152 w 8041813"/>
                  <a:gd name="connsiteY124" fmla="*/ 198851 h 263163"/>
                  <a:gd name="connsiteX125" fmla="*/ 1136630 w 8041813"/>
                  <a:gd name="connsiteY125" fmla="*/ 172425 h 263163"/>
                  <a:gd name="connsiteX126" fmla="*/ 1127183 w 8041813"/>
                  <a:gd name="connsiteY126" fmla="*/ 129843 h 263163"/>
                  <a:gd name="connsiteX127" fmla="*/ 1166615 w 8041813"/>
                  <a:gd name="connsiteY127" fmla="*/ 131896 h 263163"/>
                  <a:gd name="connsiteX128" fmla="*/ 1176885 w 8041813"/>
                  <a:gd name="connsiteY128" fmla="*/ 165031 h 263163"/>
                  <a:gd name="connsiteX129" fmla="*/ 1202215 w 8041813"/>
                  <a:gd name="connsiteY129" fmla="*/ 176533 h 263163"/>
                  <a:gd name="connsiteX130" fmla="*/ 1227409 w 8041813"/>
                  <a:gd name="connsiteY130" fmla="*/ 165031 h 263163"/>
                  <a:gd name="connsiteX131" fmla="*/ 1237679 w 8041813"/>
                  <a:gd name="connsiteY131" fmla="*/ 131623 h 263163"/>
                  <a:gd name="connsiteX132" fmla="*/ 1227409 w 8041813"/>
                  <a:gd name="connsiteY132" fmla="*/ 98761 h 263163"/>
                  <a:gd name="connsiteX133" fmla="*/ 1202215 w 8041813"/>
                  <a:gd name="connsiteY133" fmla="*/ 87260 h 263163"/>
                  <a:gd name="connsiteX134" fmla="*/ 1176885 w 8041813"/>
                  <a:gd name="connsiteY134" fmla="*/ 98761 h 263163"/>
                  <a:gd name="connsiteX135" fmla="*/ 1166615 w 8041813"/>
                  <a:gd name="connsiteY135" fmla="*/ 131896 h 263163"/>
                  <a:gd name="connsiteX136" fmla="*/ 1374053 w 8041813"/>
                  <a:gd name="connsiteY136" fmla="*/ 59191 h 263163"/>
                  <a:gd name="connsiteX137" fmla="*/ 1374053 w 8041813"/>
                  <a:gd name="connsiteY137" fmla="*/ 89862 h 263163"/>
                  <a:gd name="connsiteX138" fmla="*/ 1347763 w 8041813"/>
                  <a:gd name="connsiteY138" fmla="*/ 89862 h 263163"/>
                  <a:gd name="connsiteX139" fmla="*/ 1347763 w 8041813"/>
                  <a:gd name="connsiteY139" fmla="*/ 148464 h 263163"/>
                  <a:gd name="connsiteX140" fmla="*/ 1348449 w 8041813"/>
                  <a:gd name="connsiteY140" fmla="*/ 169276 h 263163"/>
                  <a:gd name="connsiteX141" fmla="*/ 1351871 w 8041813"/>
                  <a:gd name="connsiteY141" fmla="*/ 174068 h 263163"/>
                  <a:gd name="connsiteX142" fmla="*/ 1358443 w 8041813"/>
                  <a:gd name="connsiteY142" fmla="*/ 175985 h 263163"/>
                  <a:gd name="connsiteX143" fmla="*/ 1373916 w 8041813"/>
                  <a:gd name="connsiteY143" fmla="*/ 172288 h 263163"/>
                  <a:gd name="connsiteX144" fmla="*/ 1377202 w 8041813"/>
                  <a:gd name="connsiteY144" fmla="*/ 202137 h 263163"/>
                  <a:gd name="connsiteX145" fmla="*/ 1346806 w 8041813"/>
                  <a:gd name="connsiteY145" fmla="*/ 207888 h 263163"/>
                  <a:gd name="connsiteX146" fmla="*/ 1328047 w 8041813"/>
                  <a:gd name="connsiteY146" fmla="*/ 204465 h 263163"/>
                  <a:gd name="connsiteX147" fmla="*/ 1315724 w 8041813"/>
                  <a:gd name="connsiteY147" fmla="*/ 195428 h 263163"/>
                  <a:gd name="connsiteX148" fmla="*/ 1310383 w 8041813"/>
                  <a:gd name="connsiteY148" fmla="*/ 180367 h 263163"/>
                  <a:gd name="connsiteX149" fmla="*/ 1309151 w 8041813"/>
                  <a:gd name="connsiteY149" fmla="*/ 153256 h 263163"/>
                  <a:gd name="connsiteX150" fmla="*/ 1309151 w 8041813"/>
                  <a:gd name="connsiteY150" fmla="*/ 89862 h 263163"/>
                  <a:gd name="connsiteX151" fmla="*/ 1291489 w 8041813"/>
                  <a:gd name="connsiteY151" fmla="*/ 89862 h 263163"/>
                  <a:gd name="connsiteX152" fmla="*/ 1291489 w 8041813"/>
                  <a:gd name="connsiteY152" fmla="*/ 59191 h 263163"/>
                  <a:gd name="connsiteX153" fmla="*/ 1309151 w 8041813"/>
                  <a:gd name="connsiteY153" fmla="*/ 59191 h 263163"/>
                  <a:gd name="connsiteX154" fmla="*/ 1309151 w 8041813"/>
                  <a:gd name="connsiteY154" fmla="*/ 30301 h 263163"/>
                  <a:gd name="connsiteX155" fmla="*/ 1347763 w 8041813"/>
                  <a:gd name="connsiteY155" fmla="*/ 7845 h 263163"/>
                  <a:gd name="connsiteX156" fmla="*/ 1347763 w 8041813"/>
                  <a:gd name="connsiteY156" fmla="*/ 59191 h 263163"/>
                  <a:gd name="connsiteX157" fmla="*/ 1429506 w 8041813"/>
                  <a:gd name="connsiteY157" fmla="*/ 103554 h 263163"/>
                  <a:gd name="connsiteX158" fmla="*/ 1394590 w 8041813"/>
                  <a:gd name="connsiteY158" fmla="*/ 97255 h 263163"/>
                  <a:gd name="connsiteX159" fmla="*/ 1414855 w 8041813"/>
                  <a:gd name="connsiteY159" fmla="*/ 66037 h 263163"/>
                  <a:gd name="connsiteX160" fmla="*/ 1457574 w 8041813"/>
                  <a:gd name="connsiteY160" fmla="*/ 55905 h 263163"/>
                  <a:gd name="connsiteX161" fmla="*/ 1495913 w 8041813"/>
                  <a:gd name="connsiteY161" fmla="*/ 62066 h 263163"/>
                  <a:gd name="connsiteX162" fmla="*/ 1513576 w 8041813"/>
                  <a:gd name="connsiteY162" fmla="*/ 77539 h 263163"/>
                  <a:gd name="connsiteX163" fmla="*/ 1518778 w 8041813"/>
                  <a:gd name="connsiteY163" fmla="*/ 111906 h 263163"/>
                  <a:gd name="connsiteX164" fmla="*/ 1518368 w 8041813"/>
                  <a:gd name="connsiteY164" fmla="*/ 156816 h 263163"/>
                  <a:gd name="connsiteX165" fmla="*/ 1520148 w 8041813"/>
                  <a:gd name="connsiteY165" fmla="*/ 185159 h 263163"/>
                  <a:gd name="connsiteX166" fmla="*/ 1527131 w 8041813"/>
                  <a:gd name="connsiteY166" fmla="*/ 204602 h 263163"/>
                  <a:gd name="connsiteX167" fmla="*/ 1489066 w 8041813"/>
                  <a:gd name="connsiteY167" fmla="*/ 204602 h 263163"/>
                  <a:gd name="connsiteX168" fmla="*/ 1485370 w 8041813"/>
                  <a:gd name="connsiteY168" fmla="*/ 193237 h 263163"/>
                  <a:gd name="connsiteX169" fmla="*/ 1484000 w 8041813"/>
                  <a:gd name="connsiteY169" fmla="*/ 188719 h 263163"/>
                  <a:gd name="connsiteX170" fmla="*/ 1462915 w 8041813"/>
                  <a:gd name="connsiteY170" fmla="*/ 203096 h 263163"/>
                  <a:gd name="connsiteX171" fmla="*/ 1438953 w 8041813"/>
                  <a:gd name="connsiteY171" fmla="*/ 207888 h 263163"/>
                  <a:gd name="connsiteX172" fmla="*/ 1403490 w 8041813"/>
                  <a:gd name="connsiteY172" fmla="*/ 195702 h 263163"/>
                  <a:gd name="connsiteX173" fmla="*/ 1390620 w 8041813"/>
                  <a:gd name="connsiteY173" fmla="*/ 164895 h 263163"/>
                  <a:gd name="connsiteX174" fmla="*/ 1396508 w 8041813"/>
                  <a:gd name="connsiteY174" fmla="*/ 142987 h 263163"/>
                  <a:gd name="connsiteX175" fmla="*/ 1412939 w 8041813"/>
                  <a:gd name="connsiteY175" fmla="*/ 128199 h 263163"/>
                  <a:gd name="connsiteX176" fmla="*/ 1443608 w 8041813"/>
                  <a:gd name="connsiteY176" fmla="*/ 119163 h 263163"/>
                  <a:gd name="connsiteX177" fmla="*/ 1480988 w 8041813"/>
                  <a:gd name="connsiteY177" fmla="*/ 109715 h 263163"/>
                  <a:gd name="connsiteX178" fmla="*/ 1480988 w 8041813"/>
                  <a:gd name="connsiteY178" fmla="*/ 105881 h 263163"/>
                  <a:gd name="connsiteX179" fmla="*/ 1475511 w 8041813"/>
                  <a:gd name="connsiteY179" fmla="*/ 90135 h 263163"/>
                  <a:gd name="connsiteX180" fmla="*/ 1454837 w 8041813"/>
                  <a:gd name="connsiteY180" fmla="*/ 85343 h 263163"/>
                  <a:gd name="connsiteX181" fmla="*/ 1438817 w 8041813"/>
                  <a:gd name="connsiteY181" fmla="*/ 89451 h 263163"/>
                  <a:gd name="connsiteX182" fmla="*/ 1429506 w 8041813"/>
                  <a:gd name="connsiteY182" fmla="*/ 103554 h 263163"/>
                  <a:gd name="connsiteX183" fmla="*/ 1480988 w 8041813"/>
                  <a:gd name="connsiteY183" fmla="*/ 134772 h 263163"/>
                  <a:gd name="connsiteX184" fmla="*/ 1457574 w 8041813"/>
                  <a:gd name="connsiteY184" fmla="*/ 140660 h 263163"/>
                  <a:gd name="connsiteX185" fmla="*/ 1436625 w 8041813"/>
                  <a:gd name="connsiteY185" fmla="*/ 147369 h 263163"/>
                  <a:gd name="connsiteX186" fmla="*/ 1429094 w 8041813"/>
                  <a:gd name="connsiteY186" fmla="*/ 160924 h 263163"/>
                  <a:gd name="connsiteX187" fmla="*/ 1435119 w 8041813"/>
                  <a:gd name="connsiteY187" fmla="*/ 174890 h 263163"/>
                  <a:gd name="connsiteX188" fmla="*/ 1450455 w 8041813"/>
                  <a:gd name="connsiteY188" fmla="*/ 180777 h 263163"/>
                  <a:gd name="connsiteX189" fmla="*/ 1470308 w 8041813"/>
                  <a:gd name="connsiteY189" fmla="*/ 173931 h 263163"/>
                  <a:gd name="connsiteX190" fmla="*/ 1479482 w 8041813"/>
                  <a:gd name="connsiteY190" fmla="*/ 161198 h 263163"/>
                  <a:gd name="connsiteX191" fmla="*/ 1480988 w 8041813"/>
                  <a:gd name="connsiteY191" fmla="*/ 142439 h 263163"/>
                  <a:gd name="connsiteX192" fmla="*/ 1556707 w 8041813"/>
                  <a:gd name="connsiteY192" fmla="*/ 204602 h 263163"/>
                  <a:gd name="connsiteX193" fmla="*/ 1556707 w 8041813"/>
                  <a:gd name="connsiteY193" fmla="*/ 3874 h 263163"/>
                  <a:gd name="connsiteX194" fmla="*/ 1595181 w 8041813"/>
                  <a:gd name="connsiteY194" fmla="*/ 3874 h 263163"/>
                  <a:gd name="connsiteX195" fmla="*/ 1595181 w 8041813"/>
                  <a:gd name="connsiteY195" fmla="*/ 204602 h 263163"/>
                  <a:gd name="connsiteX196" fmla="*/ 1741277 w 8041813"/>
                  <a:gd name="connsiteY196" fmla="*/ 103554 h 263163"/>
                  <a:gd name="connsiteX197" fmla="*/ 1706361 w 8041813"/>
                  <a:gd name="connsiteY197" fmla="*/ 97255 h 263163"/>
                  <a:gd name="connsiteX198" fmla="*/ 1726626 w 8041813"/>
                  <a:gd name="connsiteY198" fmla="*/ 66037 h 263163"/>
                  <a:gd name="connsiteX199" fmla="*/ 1769345 w 8041813"/>
                  <a:gd name="connsiteY199" fmla="*/ 55905 h 263163"/>
                  <a:gd name="connsiteX200" fmla="*/ 1807683 w 8041813"/>
                  <a:gd name="connsiteY200" fmla="*/ 62066 h 263163"/>
                  <a:gd name="connsiteX201" fmla="*/ 1825347 w 8041813"/>
                  <a:gd name="connsiteY201" fmla="*/ 77539 h 263163"/>
                  <a:gd name="connsiteX202" fmla="*/ 1830549 w 8041813"/>
                  <a:gd name="connsiteY202" fmla="*/ 111906 h 263163"/>
                  <a:gd name="connsiteX203" fmla="*/ 1830139 w 8041813"/>
                  <a:gd name="connsiteY203" fmla="*/ 156816 h 263163"/>
                  <a:gd name="connsiteX204" fmla="*/ 1831918 w 8041813"/>
                  <a:gd name="connsiteY204" fmla="*/ 185159 h 263163"/>
                  <a:gd name="connsiteX205" fmla="*/ 1838902 w 8041813"/>
                  <a:gd name="connsiteY205" fmla="*/ 204602 h 263163"/>
                  <a:gd name="connsiteX206" fmla="*/ 1800837 w 8041813"/>
                  <a:gd name="connsiteY206" fmla="*/ 204602 h 263163"/>
                  <a:gd name="connsiteX207" fmla="*/ 1797141 w 8041813"/>
                  <a:gd name="connsiteY207" fmla="*/ 193237 h 263163"/>
                  <a:gd name="connsiteX208" fmla="*/ 1795771 w 8041813"/>
                  <a:gd name="connsiteY208" fmla="*/ 188719 h 263163"/>
                  <a:gd name="connsiteX209" fmla="*/ 1774685 w 8041813"/>
                  <a:gd name="connsiteY209" fmla="*/ 203096 h 263163"/>
                  <a:gd name="connsiteX210" fmla="*/ 1750724 w 8041813"/>
                  <a:gd name="connsiteY210" fmla="*/ 207888 h 263163"/>
                  <a:gd name="connsiteX211" fmla="*/ 1715261 w 8041813"/>
                  <a:gd name="connsiteY211" fmla="*/ 195702 h 263163"/>
                  <a:gd name="connsiteX212" fmla="*/ 1702391 w 8041813"/>
                  <a:gd name="connsiteY212" fmla="*/ 164895 h 263163"/>
                  <a:gd name="connsiteX213" fmla="*/ 1708279 w 8041813"/>
                  <a:gd name="connsiteY213" fmla="*/ 142987 h 263163"/>
                  <a:gd name="connsiteX214" fmla="*/ 1724710 w 8041813"/>
                  <a:gd name="connsiteY214" fmla="*/ 128199 h 263163"/>
                  <a:gd name="connsiteX215" fmla="*/ 1755379 w 8041813"/>
                  <a:gd name="connsiteY215" fmla="*/ 119163 h 263163"/>
                  <a:gd name="connsiteX216" fmla="*/ 1792759 w 8041813"/>
                  <a:gd name="connsiteY216" fmla="*/ 109715 h 263163"/>
                  <a:gd name="connsiteX217" fmla="*/ 1792759 w 8041813"/>
                  <a:gd name="connsiteY217" fmla="*/ 105881 h 263163"/>
                  <a:gd name="connsiteX218" fmla="*/ 1787281 w 8041813"/>
                  <a:gd name="connsiteY218" fmla="*/ 90135 h 263163"/>
                  <a:gd name="connsiteX219" fmla="*/ 1766608 w 8041813"/>
                  <a:gd name="connsiteY219" fmla="*/ 85343 h 263163"/>
                  <a:gd name="connsiteX220" fmla="*/ 1750587 w 8041813"/>
                  <a:gd name="connsiteY220" fmla="*/ 89451 h 263163"/>
                  <a:gd name="connsiteX221" fmla="*/ 1741277 w 8041813"/>
                  <a:gd name="connsiteY221" fmla="*/ 103554 h 263163"/>
                  <a:gd name="connsiteX222" fmla="*/ 1792759 w 8041813"/>
                  <a:gd name="connsiteY222" fmla="*/ 134772 h 263163"/>
                  <a:gd name="connsiteX223" fmla="*/ 1769345 w 8041813"/>
                  <a:gd name="connsiteY223" fmla="*/ 140660 h 263163"/>
                  <a:gd name="connsiteX224" fmla="*/ 1748396 w 8041813"/>
                  <a:gd name="connsiteY224" fmla="*/ 147369 h 263163"/>
                  <a:gd name="connsiteX225" fmla="*/ 1740865 w 8041813"/>
                  <a:gd name="connsiteY225" fmla="*/ 160924 h 263163"/>
                  <a:gd name="connsiteX226" fmla="*/ 1746889 w 8041813"/>
                  <a:gd name="connsiteY226" fmla="*/ 174890 h 263163"/>
                  <a:gd name="connsiteX227" fmla="*/ 1762226 w 8041813"/>
                  <a:gd name="connsiteY227" fmla="*/ 180777 h 263163"/>
                  <a:gd name="connsiteX228" fmla="*/ 1782079 w 8041813"/>
                  <a:gd name="connsiteY228" fmla="*/ 173931 h 263163"/>
                  <a:gd name="connsiteX229" fmla="*/ 1791253 w 8041813"/>
                  <a:gd name="connsiteY229" fmla="*/ 161198 h 263163"/>
                  <a:gd name="connsiteX230" fmla="*/ 1792759 w 8041813"/>
                  <a:gd name="connsiteY230" fmla="*/ 142439 h 263163"/>
                  <a:gd name="connsiteX231" fmla="*/ 1908457 w 8041813"/>
                  <a:gd name="connsiteY231" fmla="*/ 204602 h 263163"/>
                  <a:gd name="connsiteX232" fmla="*/ 1849855 w 8041813"/>
                  <a:gd name="connsiteY232" fmla="*/ 59191 h 263163"/>
                  <a:gd name="connsiteX233" fmla="*/ 1890247 w 8041813"/>
                  <a:gd name="connsiteY233" fmla="*/ 59191 h 263163"/>
                  <a:gd name="connsiteX234" fmla="*/ 1917631 w 8041813"/>
                  <a:gd name="connsiteY234" fmla="*/ 133403 h 263163"/>
                  <a:gd name="connsiteX235" fmla="*/ 1925574 w 8041813"/>
                  <a:gd name="connsiteY235" fmla="*/ 158185 h 263163"/>
                  <a:gd name="connsiteX236" fmla="*/ 1929543 w 8041813"/>
                  <a:gd name="connsiteY236" fmla="*/ 145725 h 263163"/>
                  <a:gd name="connsiteX237" fmla="*/ 1933651 w 8041813"/>
                  <a:gd name="connsiteY237" fmla="*/ 133403 h 263163"/>
                  <a:gd name="connsiteX238" fmla="*/ 1961309 w 8041813"/>
                  <a:gd name="connsiteY238" fmla="*/ 59191 h 263163"/>
                  <a:gd name="connsiteX239" fmla="*/ 2000884 w 8041813"/>
                  <a:gd name="connsiteY239" fmla="*/ 59191 h 263163"/>
                  <a:gd name="connsiteX240" fmla="*/ 1943098 w 8041813"/>
                  <a:gd name="connsiteY240" fmla="*/ 204602 h 263163"/>
                  <a:gd name="connsiteX241" fmla="*/ 2053183 w 8041813"/>
                  <a:gd name="connsiteY241" fmla="*/ 103554 h 263163"/>
                  <a:gd name="connsiteX242" fmla="*/ 2018264 w 8041813"/>
                  <a:gd name="connsiteY242" fmla="*/ 97255 h 263163"/>
                  <a:gd name="connsiteX243" fmla="*/ 2038537 w 8041813"/>
                  <a:gd name="connsiteY243" fmla="*/ 66037 h 263163"/>
                  <a:gd name="connsiteX244" fmla="*/ 2081244 w 8041813"/>
                  <a:gd name="connsiteY244" fmla="*/ 55905 h 263163"/>
                  <a:gd name="connsiteX245" fmla="*/ 2119591 w 8041813"/>
                  <a:gd name="connsiteY245" fmla="*/ 62066 h 263163"/>
                  <a:gd name="connsiteX246" fmla="*/ 2137248 w 8041813"/>
                  <a:gd name="connsiteY246" fmla="*/ 77539 h 263163"/>
                  <a:gd name="connsiteX247" fmla="*/ 2142460 w 8041813"/>
                  <a:gd name="connsiteY247" fmla="*/ 111906 h 263163"/>
                  <a:gd name="connsiteX248" fmla="*/ 2142044 w 8041813"/>
                  <a:gd name="connsiteY248" fmla="*/ 156816 h 263163"/>
                  <a:gd name="connsiteX249" fmla="*/ 2143828 w 8041813"/>
                  <a:gd name="connsiteY249" fmla="*/ 185159 h 263163"/>
                  <a:gd name="connsiteX250" fmla="*/ 2150804 w 8041813"/>
                  <a:gd name="connsiteY250" fmla="*/ 204602 h 263163"/>
                  <a:gd name="connsiteX251" fmla="*/ 2112754 w 8041813"/>
                  <a:gd name="connsiteY251" fmla="*/ 204602 h 263163"/>
                  <a:gd name="connsiteX252" fmla="*/ 2109048 w 8041813"/>
                  <a:gd name="connsiteY252" fmla="*/ 193237 h 263163"/>
                  <a:gd name="connsiteX253" fmla="*/ 2107681 w 8041813"/>
                  <a:gd name="connsiteY253" fmla="*/ 188719 h 263163"/>
                  <a:gd name="connsiteX254" fmla="*/ 2086595 w 8041813"/>
                  <a:gd name="connsiteY254" fmla="*/ 203096 h 263163"/>
                  <a:gd name="connsiteX255" fmla="*/ 2062635 w 8041813"/>
                  <a:gd name="connsiteY255" fmla="*/ 207888 h 263163"/>
                  <a:gd name="connsiteX256" fmla="*/ 2027162 w 8041813"/>
                  <a:gd name="connsiteY256" fmla="*/ 195702 h 263163"/>
                  <a:gd name="connsiteX257" fmla="*/ 2014301 w 8041813"/>
                  <a:gd name="connsiteY257" fmla="*/ 164895 h 263163"/>
                  <a:gd name="connsiteX258" fmla="*/ 2020186 w 8041813"/>
                  <a:gd name="connsiteY258" fmla="*/ 142987 h 263163"/>
                  <a:gd name="connsiteX259" fmla="*/ 2036615 w 8041813"/>
                  <a:gd name="connsiteY259" fmla="*/ 128199 h 263163"/>
                  <a:gd name="connsiteX260" fmla="*/ 2067293 w 8041813"/>
                  <a:gd name="connsiteY260" fmla="*/ 119163 h 263163"/>
                  <a:gd name="connsiteX261" fmla="*/ 2104668 w 8041813"/>
                  <a:gd name="connsiteY261" fmla="*/ 109715 h 263163"/>
                  <a:gd name="connsiteX262" fmla="*/ 2104668 w 8041813"/>
                  <a:gd name="connsiteY262" fmla="*/ 105881 h 263163"/>
                  <a:gd name="connsiteX263" fmla="*/ 2099199 w 8041813"/>
                  <a:gd name="connsiteY263" fmla="*/ 90135 h 263163"/>
                  <a:gd name="connsiteX264" fmla="*/ 2078509 w 8041813"/>
                  <a:gd name="connsiteY264" fmla="*/ 85343 h 263163"/>
                  <a:gd name="connsiteX265" fmla="*/ 2062497 w 8041813"/>
                  <a:gd name="connsiteY265" fmla="*/ 89451 h 263163"/>
                  <a:gd name="connsiteX266" fmla="*/ 2053183 w 8041813"/>
                  <a:gd name="connsiteY266" fmla="*/ 103554 h 263163"/>
                  <a:gd name="connsiteX267" fmla="*/ 2104668 w 8041813"/>
                  <a:gd name="connsiteY267" fmla="*/ 134772 h 263163"/>
                  <a:gd name="connsiteX268" fmla="*/ 2081244 w 8041813"/>
                  <a:gd name="connsiteY268" fmla="*/ 140660 h 263163"/>
                  <a:gd name="connsiteX269" fmla="*/ 2060297 w 8041813"/>
                  <a:gd name="connsiteY269" fmla="*/ 147369 h 263163"/>
                  <a:gd name="connsiteX270" fmla="*/ 2052766 w 8041813"/>
                  <a:gd name="connsiteY270" fmla="*/ 160924 h 263163"/>
                  <a:gd name="connsiteX271" fmla="*/ 2058791 w 8041813"/>
                  <a:gd name="connsiteY271" fmla="*/ 174890 h 263163"/>
                  <a:gd name="connsiteX272" fmla="*/ 2074130 w 8041813"/>
                  <a:gd name="connsiteY272" fmla="*/ 180777 h 263163"/>
                  <a:gd name="connsiteX273" fmla="*/ 2093987 w 8041813"/>
                  <a:gd name="connsiteY273" fmla="*/ 173931 h 263163"/>
                  <a:gd name="connsiteX274" fmla="*/ 2103162 w 8041813"/>
                  <a:gd name="connsiteY274" fmla="*/ 161198 h 263163"/>
                  <a:gd name="connsiteX275" fmla="*/ 2104668 w 8041813"/>
                  <a:gd name="connsiteY275" fmla="*/ 142439 h 263163"/>
                  <a:gd name="connsiteX276" fmla="*/ 2180391 w 8041813"/>
                  <a:gd name="connsiteY276" fmla="*/ 39474 h 263163"/>
                  <a:gd name="connsiteX277" fmla="*/ 2180391 w 8041813"/>
                  <a:gd name="connsiteY277" fmla="*/ 3874 h 263163"/>
                  <a:gd name="connsiteX278" fmla="*/ 2218857 w 8041813"/>
                  <a:gd name="connsiteY278" fmla="*/ 3874 h 263163"/>
                  <a:gd name="connsiteX279" fmla="*/ 2218857 w 8041813"/>
                  <a:gd name="connsiteY279" fmla="*/ 39474 h 263163"/>
                  <a:gd name="connsiteX280" fmla="*/ 2180391 w 8041813"/>
                  <a:gd name="connsiteY280" fmla="*/ 204602 h 263163"/>
                  <a:gd name="connsiteX281" fmla="*/ 2180391 w 8041813"/>
                  <a:gd name="connsiteY281" fmla="*/ 59191 h 263163"/>
                  <a:gd name="connsiteX282" fmla="*/ 2218857 w 8041813"/>
                  <a:gd name="connsiteY282" fmla="*/ 59191 h 263163"/>
                  <a:gd name="connsiteX283" fmla="*/ 2218857 w 8041813"/>
                  <a:gd name="connsiteY283" fmla="*/ 204602 h 263163"/>
                  <a:gd name="connsiteX284" fmla="*/ 2258294 w 8041813"/>
                  <a:gd name="connsiteY284" fmla="*/ 204602 h 263163"/>
                  <a:gd name="connsiteX285" fmla="*/ 2258294 w 8041813"/>
                  <a:gd name="connsiteY285" fmla="*/ 3874 h 263163"/>
                  <a:gd name="connsiteX286" fmla="*/ 2296759 w 8041813"/>
                  <a:gd name="connsiteY286" fmla="*/ 3874 h 263163"/>
                  <a:gd name="connsiteX287" fmla="*/ 2296759 w 8041813"/>
                  <a:gd name="connsiteY287" fmla="*/ 204602 h 263163"/>
                  <a:gd name="connsiteX288" fmla="*/ 2364951 w 8041813"/>
                  <a:gd name="connsiteY288" fmla="*/ 103554 h 263163"/>
                  <a:gd name="connsiteX289" fmla="*/ 2330033 w 8041813"/>
                  <a:gd name="connsiteY289" fmla="*/ 97255 h 263163"/>
                  <a:gd name="connsiteX290" fmla="*/ 2350306 w 8041813"/>
                  <a:gd name="connsiteY290" fmla="*/ 66037 h 263163"/>
                  <a:gd name="connsiteX291" fmla="*/ 2393033 w 8041813"/>
                  <a:gd name="connsiteY291" fmla="*/ 55905 h 263163"/>
                  <a:gd name="connsiteX292" fmla="*/ 2431360 w 8041813"/>
                  <a:gd name="connsiteY292" fmla="*/ 62066 h 263163"/>
                  <a:gd name="connsiteX293" fmla="*/ 2449017 w 8041813"/>
                  <a:gd name="connsiteY293" fmla="*/ 77539 h 263163"/>
                  <a:gd name="connsiteX294" fmla="*/ 2454229 w 8041813"/>
                  <a:gd name="connsiteY294" fmla="*/ 111906 h 263163"/>
                  <a:gd name="connsiteX295" fmla="*/ 2453813 w 8041813"/>
                  <a:gd name="connsiteY295" fmla="*/ 156816 h 263163"/>
                  <a:gd name="connsiteX296" fmla="*/ 2455597 w 8041813"/>
                  <a:gd name="connsiteY296" fmla="*/ 185159 h 263163"/>
                  <a:gd name="connsiteX297" fmla="*/ 2462572 w 8041813"/>
                  <a:gd name="connsiteY297" fmla="*/ 204602 h 263163"/>
                  <a:gd name="connsiteX298" fmla="*/ 2424523 w 8041813"/>
                  <a:gd name="connsiteY298" fmla="*/ 204602 h 263163"/>
                  <a:gd name="connsiteX299" fmla="*/ 2420817 w 8041813"/>
                  <a:gd name="connsiteY299" fmla="*/ 193237 h 263163"/>
                  <a:gd name="connsiteX300" fmla="*/ 2419450 w 8041813"/>
                  <a:gd name="connsiteY300" fmla="*/ 188719 h 263163"/>
                  <a:gd name="connsiteX301" fmla="*/ 2398364 w 8041813"/>
                  <a:gd name="connsiteY301" fmla="*/ 203096 h 263163"/>
                  <a:gd name="connsiteX302" fmla="*/ 2374404 w 8041813"/>
                  <a:gd name="connsiteY302" fmla="*/ 207888 h 263163"/>
                  <a:gd name="connsiteX303" fmla="*/ 2338931 w 8041813"/>
                  <a:gd name="connsiteY303" fmla="*/ 195702 h 263163"/>
                  <a:gd name="connsiteX304" fmla="*/ 2326069 w 8041813"/>
                  <a:gd name="connsiteY304" fmla="*/ 164895 h 263163"/>
                  <a:gd name="connsiteX305" fmla="*/ 2331955 w 8041813"/>
                  <a:gd name="connsiteY305" fmla="*/ 142987 h 263163"/>
                  <a:gd name="connsiteX306" fmla="*/ 2348384 w 8041813"/>
                  <a:gd name="connsiteY306" fmla="*/ 128199 h 263163"/>
                  <a:gd name="connsiteX307" fmla="*/ 2379061 w 8041813"/>
                  <a:gd name="connsiteY307" fmla="*/ 119163 h 263163"/>
                  <a:gd name="connsiteX308" fmla="*/ 2416437 w 8041813"/>
                  <a:gd name="connsiteY308" fmla="*/ 109715 h 263163"/>
                  <a:gd name="connsiteX309" fmla="*/ 2416437 w 8041813"/>
                  <a:gd name="connsiteY309" fmla="*/ 105881 h 263163"/>
                  <a:gd name="connsiteX310" fmla="*/ 2410968 w 8041813"/>
                  <a:gd name="connsiteY310" fmla="*/ 90135 h 263163"/>
                  <a:gd name="connsiteX311" fmla="*/ 2390278 w 8041813"/>
                  <a:gd name="connsiteY311" fmla="*/ 85343 h 263163"/>
                  <a:gd name="connsiteX312" fmla="*/ 2374266 w 8041813"/>
                  <a:gd name="connsiteY312" fmla="*/ 89451 h 263163"/>
                  <a:gd name="connsiteX313" fmla="*/ 2364951 w 8041813"/>
                  <a:gd name="connsiteY313" fmla="*/ 103554 h 263163"/>
                  <a:gd name="connsiteX314" fmla="*/ 2416437 w 8041813"/>
                  <a:gd name="connsiteY314" fmla="*/ 134772 h 263163"/>
                  <a:gd name="connsiteX315" fmla="*/ 2393033 w 8041813"/>
                  <a:gd name="connsiteY315" fmla="*/ 140660 h 263163"/>
                  <a:gd name="connsiteX316" fmla="*/ 2372066 w 8041813"/>
                  <a:gd name="connsiteY316" fmla="*/ 147369 h 263163"/>
                  <a:gd name="connsiteX317" fmla="*/ 2364535 w 8041813"/>
                  <a:gd name="connsiteY317" fmla="*/ 160924 h 263163"/>
                  <a:gd name="connsiteX318" fmla="*/ 2370560 w 8041813"/>
                  <a:gd name="connsiteY318" fmla="*/ 174890 h 263163"/>
                  <a:gd name="connsiteX319" fmla="*/ 2385899 w 8041813"/>
                  <a:gd name="connsiteY319" fmla="*/ 180777 h 263163"/>
                  <a:gd name="connsiteX320" fmla="*/ 2405756 w 8041813"/>
                  <a:gd name="connsiteY320" fmla="*/ 173931 h 263163"/>
                  <a:gd name="connsiteX321" fmla="*/ 2414931 w 8041813"/>
                  <a:gd name="connsiteY321" fmla="*/ 161198 h 263163"/>
                  <a:gd name="connsiteX322" fmla="*/ 2416437 w 8041813"/>
                  <a:gd name="connsiteY322" fmla="*/ 142439 h 263163"/>
                  <a:gd name="connsiteX323" fmla="*/ 2490515 w 8041813"/>
                  <a:gd name="connsiteY323" fmla="*/ 204602 h 263163"/>
                  <a:gd name="connsiteX324" fmla="*/ 2490515 w 8041813"/>
                  <a:gd name="connsiteY324" fmla="*/ 3874 h 263163"/>
                  <a:gd name="connsiteX325" fmla="*/ 2528981 w 8041813"/>
                  <a:gd name="connsiteY325" fmla="*/ 3874 h 263163"/>
                  <a:gd name="connsiteX326" fmla="*/ 2528981 w 8041813"/>
                  <a:gd name="connsiteY326" fmla="*/ 76169 h 263163"/>
                  <a:gd name="connsiteX327" fmla="*/ 2571152 w 8041813"/>
                  <a:gd name="connsiteY327" fmla="*/ 55905 h 263163"/>
                  <a:gd name="connsiteX328" fmla="*/ 2615108 w 8041813"/>
                  <a:gd name="connsiteY328" fmla="*/ 75211 h 263163"/>
                  <a:gd name="connsiteX329" fmla="*/ 2632507 w 8041813"/>
                  <a:gd name="connsiteY329" fmla="*/ 130390 h 263163"/>
                  <a:gd name="connsiteX330" fmla="*/ 2614691 w 8041813"/>
                  <a:gd name="connsiteY330" fmla="*/ 187760 h 263163"/>
                  <a:gd name="connsiteX331" fmla="*/ 2571707 w 8041813"/>
                  <a:gd name="connsiteY331" fmla="*/ 207888 h 263163"/>
                  <a:gd name="connsiteX332" fmla="*/ 2547054 w 8041813"/>
                  <a:gd name="connsiteY332" fmla="*/ 201726 h 263163"/>
                  <a:gd name="connsiteX333" fmla="*/ 2526246 w 8041813"/>
                  <a:gd name="connsiteY333" fmla="*/ 183242 h 263163"/>
                  <a:gd name="connsiteX334" fmla="*/ 2526246 w 8041813"/>
                  <a:gd name="connsiteY334" fmla="*/ 204602 h 263163"/>
                  <a:gd name="connsiteX335" fmla="*/ 2528703 w 8041813"/>
                  <a:gd name="connsiteY335" fmla="*/ 128747 h 263163"/>
                  <a:gd name="connsiteX336" fmla="*/ 2535838 w 8041813"/>
                  <a:gd name="connsiteY336" fmla="*/ 162156 h 263163"/>
                  <a:gd name="connsiteX337" fmla="*/ 2562393 w 8041813"/>
                  <a:gd name="connsiteY337" fmla="*/ 177491 h 263163"/>
                  <a:gd name="connsiteX338" fmla="*/ 2584034 w 8041813"/>
                  <a:gd name="connsiteY338" fmla="*/ 166675 h 263163"/>
                  <a:gd name="connsiteX339" fmla="*/ 2593071 w 8041813"/>
                  <a:gd name="connsiteY339" fmla="*/ 132307 h 263163"/>
                  <a:gd name="connsiteX340" fmla="*/ 2584034 w 8041813"/>
                  <a:gd name="connsiteY340" fmla="*/ 96434 h 263163"/>
                  <a:gd name="connsiteX341" fmla="*/ 2560887 w 8041813"/>
                  <a:gd name="connsiteY341" fmla="*/ 85343 h 263163"/>
                  <a:gd name="connsiteX342" fmla="*/ 2537879 w 8041813"/>
                  <a:gd name="connsiteY342" fmla="*/ 96160 h 263163"/>
                  <a:gd name="connsiteX343" fmla="*/ 2528703 w 8041813"/>
                  <a:gd name="connsiteY343" fmla="*/ 128747 h 263163"/>
                  <a:gd name="connsiteX344" fmla="*/ 2663443 w 8041813"/>
                  <a:gd name="connsiteY344" fmla="*/ 204602 h 263163"/>
                  <a:gd name="connsiteX345" fmla="*/ 2663443 w 8041813"/>
                  <a:gd name="connsiteY345" fmla="*/ 3874 h 263163"/>
                  <a:gd name="connsiteX346" fmla="*/ 2701928 w 8041813"/>
                  <a:gd name="connsiteY346" fmla="*/ 3874 h 263163"/>
                  <a:gd name="connsiteX347" fmla="*/ 2701928 w 8041813"/>
                  <a:gd name="connsiteY347" fmla="*/ 204602 h 263163"/>
                  <a:gd name="connsiteX348" fmla="*/ 2825550 w 8041813"/>
                  <a:gd name="connsiteY348" fmla="*/ 158322 h 263163"/>
                  <a:gd name="connsiteX349" fmla="*/ 2863896 w 8041813"/>
                  <a:gd name="connsiteY349" fmla="*/ 164758 h 263163"/>
                  <a:gd name="connsiteX350" fmla="*/ 2840492 w 8041813"/>
                  <a:gd name="connsiteY350" fmla="*/ 196934 h 263163"/>
                  <a:gd name="connsiteX351" fmla="*/ 2800639 w 8041813"/>
                  <a:gd name="connsiteY351" fmla="*/ 207888 h 263163"/>
                  <a:gd name="connsiteX352" fmla="*/ 2744496 w 8041813"/>
                  <a:gd name="connsiteY352" fmla="*/ 183105 h 263163"/>
                  <a:gd name="connsiteX353" fmla="*/ 2730128 w 8041813"/>
                  <a:gd name="connsiteY353" fmla="*/ 132992 h 263163"/>
                  <a:gd name="connsiteX354" fmla="*/ 2749014 w 8041813"/>
                  <a:gd name="connsiteY354" fmla="*/ 76443 h 263163"/>
                  <a:gd name="connsiteX355" fmla="*/ 2796814 w 8041813"/>
                  <a:gd name="connsiteY355" fmla="*/ 55905 h 263163"/>
                  <a:gd name="connsiteX356" fmla="*/ 2848023 w 8041813"/>
                  <a:gd name="connsiteY356" fmla="*/ 77402 h 263163"/>
                  <a:gd name="connsiteX357" fmla="*/ 2865957 w 8041813"/>
                  <a:gd name="connsiteY357" fmla="*/ 142987 h 263163"/>
                  <a:gd name="connsiteX358" fmla="*/ 2769565 w 8041813"/>
                  <a:gd name="connsiteY358" fmla="*/ 142987 h 263163"/>
                  <a:gd name="connsiteX359" fmla="*/ 2778860 w 8041813"/>
                  <a:gd name="connsiteY359" fmla="*/ 169687 h 263163"/>
                  <a:gd name="connsiteX360" fmla="*/ 2801055 w 8041813"/>
                  <a:gd name="connsiteY360" fmla="*/ 179134 h 263163"/>
                  <a:gd name="connsiteX361" fmla="*/ 2816255 w 8041813"/>
                  <a:gd name="connsiteY361" fmla="*/ 174205 h 263163"/>
                  <a:gd name="connsiteX362" fmla="*/ 2825550 w 8041813"/>
                  <a:gd name="connsiteY362" fmla="*/ 158322 h 263163"/>
                  <a:gd name="connsiteX363" fmla="*/ 2827749 w 8041813"/>
                  <a:gd name="connsiteY363" fmla="*/ 119437 h 263163"/>
                  <a:gd name="connsiteX364" fmla="*/ 2819129 w 8041813"/>
                  <a:gd name="connsiteY364" fmla="*/ 94106 h 263163"/>
                  <a:gd name="connsiteX365" fmla="*/ 2799133 w 8041813"/>
                  <a:gd name="connsiteY365" fmla="*/ 85343 h 263163"/>
                  <a:gd name="connsiteX366" fmla="*/ 2778325 w 8041813"/>
                  <a:gd name="connsiteY366" fmla="*/ 94517 h 263163"/>
                  <a:gd name="connsiteX367" fmla="*/ 2770239 w 8041813"/>
                  <a:gd name="connsiteY367" fmla="*/ 119437 h 263163"/>
                  <a:gd name="connsiteX368" fmla="*/ 3059416 w 8041813"/>
                  <a:gd name="connsiteY368" fmla="*/ 158322 h 263163"/>
                  <a:gd name="connsiteX369" fmla="*/ 3097763 w 8041813"/>
                  <a:gd name="connsiteY369" fmla="*/ 164758 h 263163"/>
                  <a:gd name="connsiteX370" fmla="*/ 3074338 w 8041813"/>
                  <a:gd name="connsiteY370" fmla="*/ 196934 h 263163"/>
                  <a:gd name="connsiteX371" fmla="*/ 3034505 w 8041813"/>
                  <a:gd name="connsiteY371" fmla="*/ 207888 h 263163"/>
                  <a:gd name="connsiteX372" fmla="*/ 2978362 w 8041813"/>
                  <a:gd name="connsiteY372" fmla="*/ 183105 h 263163"/>
                  <a:gd name="connsiteX373" fmla="*/ 2963995 w 8041813"/>
                  <a:gd name="connsiteY373" fmla="*/ 132992 h 263163"/>
                  <a:gd name="connsiteX374" fmla="*/ 2982881 w 8041813"/>
                  <a:gd name="connsiteY374" fmla="*/ 76443 h 263163"/>
                  <a:gd name="connsiteX375" fmla="*/ 3030661 w 8041813"/>
                  <a:gd name="connsiteY375" fmla="*/ 55905 h 263163"/>
                  <a:gd name="connsiteX376" fmla="*/ 3081869 w 8041813"/>
                  <a:gd name="connsiteY376" fmla="*/ 77402 h 263163"/>
                  <a:gd name="connsiteX377" fmla="*/ 3099804 w 8041813"/>
                  <a:gd name="connsiteY377" fmla="*/ 142987 h 263163"/>
                  <a:gd name="connsiteX378" fmla="*/ 3003412 w 8041813"/>
                  <a:gd name="connsiteY378" fmla="*/ 142987 h 263163"/>
                  <a:gd name="connsiteX379" fmla="*/ 3012726 w 8041813"/>
                  <a:gd name="connsiteY379" fmla="*/ 169687 h 263163"/>
                  <a:gd name="connsiteX380" fmla="*/ 3034921 w 8041813"/>
                  <a:gd name="connsiteY380" fmla="*/ 179134 h 263163"/>
                  <a:gd name="connsiteX381" fmla="*/ 3050101 w 8041813"/>
                  <a:gd name="connsiteY381" fmla="*/ 174205 h 263163"/>
                  <a:gd name="connsiteX382" fmla="*/ 3059416 w 8041813"/>
                  <a:gd name="connsiteY382" fmla="*/ 158322 h 263163"/>
                  <a:gd name="connsiteX383" fmla="*/ 3061616 w 8041813"/>
                  <a:gd name="connsiteY383" fmla="*/ 119437 h 263163"/>
                  <a:gd name="connsiteX384" fmla="*/ 3052995 w 8041813"/>
                  <a:gd name="connsiteY384" fmla="*/ 94106 h 263163"/>
                  <a:gd name="connsiteX385" fmla="*/ 3032999 w 8041813"/>
                  <a:gd name="connsiteY385" fmla="*/ 85343 h 263163"/>
                  <a:gd name="connsiteX386" fmla="*/ 3012191 w 8041813"/>
                  <a:gd name="connsiteY386" fmla="*/ 94517 h 263163"/>
                  <a:gd name="connsiteX387" fmla="*/ 3004105 w 8041813"/>
                  <a:gd name="connsiteY387" fmla="*/ 119437 h 263163"/>
                  <a:gd name="connsiteX388" fmla="*/ 3263437 w 8041813"/>
                  <a:gd name="connsiteY388" fmla="*/ 204602 h 263163"/>
                  <a:gd name="connsiteX389" fmla="*/ 3224951 w 8041813"/>
                  <a:gd name="connsiteY389" fmla="*/ 204602 h 263163"/>
                  <a:gd name="connsiteX390" fmla="*/ 3224951 w 8041813"/>
                  <a:gd name="connsiteY390" fmla="*/ 130390 h 263163"/>
                  <a:gd name="connsiteX391" fmla="*/ 3222494 w 8041813"/>
                  <a:gd name="connsiteY391" fmla="*/ 99994 h 263163"/>
                  <a:gd name="connsiteX392" fmla="*/ 3214408 w 8041813"/>
                  <a:gd name="connsiteY392" fmla="*/ 89177 h 263163"/>
                  <a:gd name="connsiteX393" fmla="*/ 3201131 w 8041813"/>
                  <a:gd name="connsiteY393" fmla="*/ 85343 h 263163"/>
                  <a:gd name="connsiteX394" fmla="*/ 3183196 w 8041813"/>
                  <a:gd name="connsiteY394" fmla="*/ 90820 h 263163"/>
                  <a:gd name="connsiteX395" fmla="*/ 3172237 w 8041813"/>
                  <a:gd name="connsiteY395" fmla="*/ 105334 h 263163"/>
                  <a:gd name="connsiteX396" fmla="*/ 3169363 w 8041813"/>
                  <a:gd name="connsiteY396" fmla="*/ 138743 h 263163"/>
                  <a:gd name="connsiteX397" fmla="*/ 3169363 w 8041813"/>
                  <a:gd name="connsiteY397" fmla="*/ 204602 h 263163"/>
                  <a:gd name="connsiteX398" fmla="*/ 3130898 w 8041813"/>
                  <a:gd name="connsiteY398" fmla="*/ 204602 h 263163"/>
                  <a:gd name="connsiteX399" fmla="*/ 3130898 w 8041813"/>
                  <a:gd name="connsiteY399" fmla="*/ 59191 h 263163"/>
                  <a:gd name="connsiteX400" fmla="*/ 3166628 w 8041813"/>
                  <a:gd name="connsiteY400" fmla="*/ 59191 h 263163"/>
                  <a:gd name="connsiteX401" fmla="*/ 3166628 w 8041813"/>
                  <a:gd name="connsiteY401" fmla="*/ 80551 h 263163"/>
                  <a:gd name="connsiteX402" fmla="*/ 3214547 w 8041813"/>
                  <a:gd name="connsiteY402" fmla="*/ 55905 h 263163"/>
                  <a:gd name="connsiteX403" fmla="*/ 3237833 w 8041813"/>
                  <a:gd name="connsiteY403" fmla="*/ 60560 h 263163"/>
                  <a:gd name="connsiteX404" fmla="*/ 3253706 w 8041813"/>
                  <a:gd name="connsiteY404" fmla="*/ 72199 h 263163"/>
                  <a:gd name="connsiteX405" fmla="*/ 3261237 w 8041813"/>
                  <a:gd name="connsiteY405" fmla="*/ 88355 h 263163"/>
                  <a:gd name="connsiteX406" fmla="*/ 3263437 w 8041813"/>
                  <a:gd name="connsiteY406" fmla="*/ 114233 h 263163"/>
                  <a:gd name="connsiteX407" fmla="*/ 3386662 w 8041813"/>
                  <a:gd name="connsiteY407" fmla="*/ 158322 h 263163"/>
                  <a:gd name="connsiteX408" fmla="*/ 3425009 w 8041813"/>
                  <a:gd name="connsiteY408" fmla="*/ 164758 h 263163"/>
                  <a:gd name="connsiteX409" fmla="*/ 3401585 w 8041813"/>
                  <a:gd name="connsiteY409" fmla="*/ 196934 h 263163"/>
                  <a:gd name="connsiteX410" fmla="*/ 3361752 w 8041813"/>
                  <a:gd name="connsiteY410" fmla="*/ 207888 h 263163"/>
                  <a:gd name="connsiteX411" fmla="*/ 3305608 w 8041813"/>
                  <a:gd name="connsiteY411" fmla="*/ 183105 h 263163"/>
                  <a:gd name="connsiteX412" fmla="*/ 3291221 w 8041813"/>
                  <a:gd name="connsiteY412" fmla="*/ 132992 h 263163"/>
                  <a:gd name="connsiteX413" fmla="*/ 3310127 w 8041813"/>
                  <a:gd name="connsiteY413" fmla="*/ 76443 h 263163"/>
                  <a:gd name="connsiteX414" fmla="*/ 3357907 w 8041813"/>
                  <a:gd name="connsiteY414" fmla="*/ 55905 h 263163"/>
                  <a:gd name="connsiteX415" fmla="*/ 3409115 w 8041813"/>
                  <a:gd name="connsiteY415" fmla="*/ 77402 h 263163"/>
                  <a:gd name="connsiteX416" fmla="*/ 3427050 w 8041813"/>
                  <a:gd name="connsiteY416" fmla="*/ 142987 h 263163"/>
                  <a:gd name="connsiteX417" fmla="*/ 3330658 w 8041813"/>
                  <a:gd name="connsiteY417" fmla="*/ 142987 h 263163"/>
                  <a:gd name="connsiteX418" fmla="*/ 3339972 w 8041813"/>
                  <a:gd name="connsiteY418" fmla="*/ 169687 h 263163"/>
                  <a:gd name="connsiteX419" fmla="*/ 3362148 w 8041813"/>
                  <a:gd name="connsiteY419" fmla="*/ 179134 h 263163"/>
                  <a:gd name="connsiteX420" fmla="*/ 3377348 w 8041813"/>
                  <a:gd name="connsiteY420" fmla="*/ 174205 h 263163"/>
                  <a:gd name="connsiteX421" fmla="*/ 3386662 w 8041813"/>
                  <a:gd name="connsiteY421" fmla="*/ 158322 h 263163"/>
                  <a:gd name="connsiteX422" fmla="*/ 3388862 w 8041813"/>
                  <a:gd name="connsiteY422" fmla="*/ 119437 h 263163"/>
                  <a:gd name="connsiteX423" fmla="*/ 3380221 w 8041813"/>
                  <a:gd name="connsiteY423" fmla="*/ 94106 h 263163"/>
                  <a:gd name="connsiteX424" fmla="*/ 3360245 w 8041813"/>
                  <a:gd name="connsiteY424" fmla="*/ 85343 h 263163"/>
                  <a:gd name="connsiteX425" fmla="*/ 3339417 w 8041813"/>
                  <a:gd name="connsiteY425" fmla="*/ 94517 h 263163"/>
                  <a:gd name="connsiteX426" fmla="*/ 3331351 w 8041813"/>
                  <a:gd name="connsiteY426" fmla="*/ 119437 h 263163"/>
                  <a:gd name="connsiteX427" fmla="*/ 3495242 w 8041813"/>
                  <a:gd name="connsiteY427" fmla="*/ 204602 h 263163"/>
                  <a:gd name="connsiteX428" fmla="*/ 3456776 w 8041813"/>
                  <a:gd name="connsiteY428" fmla="*/ 204602 h 263163"/>
                  <a:gd name="connsiteX429" fmla="*/ 3456776 w 8041813"/>
                  <a:gd name="connsiteY429" fmla="*/ 59191 h 263163"/>
                  <a:gd name="connsiteX430" fmla="*/ 3492507 w 8041813"/>
                  <a:gd name="connsiteY430" fmla="*/ 59191 h 263163"/>
                  <a:gd name="connsiteX431" fmla="*/ 3492507 w 8041813"/>
                  <a:gd name="connsiteY431" fmla="*/ 79866 h 263163"/>
                  <a:gd name="connsiteX432" fmla="*/ 3508936 w 8041813"/>
                  <a:gd name="connsiteY432" fmla="*/ 60560 h 263163"/>
                  <a:gd name="connsiteX433" fmla="*/ 3525642 w 8041813"/>
                  <a:gd name="connsiteY433" fmla="*/ 55905 h 263163"/>
                  <a:gd name="connsiteX434" fmla="*/ 3550969 w 8041813"/>
                  <a:gd name="connsiteY434" fmla="*/ 63162 h 263163"/>
                  <a:gd name="connsiteX435" fmla="*/ 3539059 w 8041813"/>
                  <a:gd name="connsiteY435" fmla="*/ 96707 h 263163"/>
                  <a:gd name="connsiteX436" fmla="*/ 3520985 w 8041813"/>
                  <a:gd name="connsiteY436" fmla="*/ 90409 h 263163"/>
                  <a:gd name="connsiteX437" fmla="*/ 3507291 w 8041813"/>
                  <a:gd name="connsiteY437" fmla="*/ 94928 h 263163"/>
                  <a:gd name="connsiteX438" fmla="*/ 3498393 w 8041813"/>
                  <a:gd name="connsiteY438" fmla="*/ 110947 h 263163"/>
                  <a:gd name="connsiteX439" fmla="*/ 3495242 w 8041813"/>
                  <a:gd name="connsiteY439" fmla="*/ 159691 h 263163"/>
                  <a:gd name="connsiteX440" fmla="*/ 3563969 w 8041813"/>
                  <a:gd name="connsiteY440" fmla="*/ 214186 h 263163"/>
                  <a:gd name="connsiteX441" fmla="*/ 3607924 w 8041813"/>
                  <a:gd name="connsiteY441" fmla="*/ 219526 h 263163"/>
                  <a:gd name="connsiteX442" fmla="*/ 3612998 w 8041813"/>
                  <a:gd name="connsiteY442" fmla="*/ 230069 h 263163"/>
                  <a:gd name="connsiteX443" fmla="*/ 3630239 w 8041813"/>
                  <a:gd name="connsiteY443" fmla="*/ 234177 h 263163"/>
                  <a:gd name="connsiteX444" fmla="*/ 3652831 w 8041813"/>
                  <a:gd name="connsiteY444" fmla="*/ 229658 h 263163"/>
                  <a:gd name="connsiteX445" fmla="*/ 3660500 w 8041813"/>
                  <a:gd name="connsiteY445" fmla="*/ 219937 h 263163"/>
                  <a:gd name="connsiteX446" fmla="*/ 3662284 w 8041813"/>
                  <a:gd name="connsiteY446" fmla="*/ 202274 h 263163"/>
                  <a:gd name="connsiteX447" fmla="*/ 3662284 w 8041813"/>
                  <a:gd name="connsiteY447" fmla="*/ 181051 h 263163"/>
                  <a:gd name="connsiteX448" fmla="*/ 3618745 w 8041813"/>
                  <a:gd name="connsiteY448" fmla="*/ 204602 h 263163"/>
                  <a:gd name="connsiteX449" fmla="*/ 3572332 w 8041813"/>
                  <a:gd name="connsiteY449" fmla="*/ 179819 h 263163"/>
                  <a:gd name="connsiteX450" fmla="*/ 3558916 w 8041813"/>
                  <a:gd name="connsiteY450" fmla="*/ 131075 h 263163"/>
                  <a:gd name="connsiteX451" fmla="*/ 3576434 w 8041813"/>
                  <a:gd name="connsiteY451" fmla="*/ 75211 h 263163"/>
                  <a:gd name="connsiteX452" fmla="*/ 3620251 w 8041813"/>
                  <a:gd name="connsiteY452" fmla="*/ 55905 h 263163"/>
                  <a:gd name="connsiteX453" fmla="*/ 3664761 w 8041813"/>
                  <a:gd name="connsiteY453" fmla="*/ 79592 h 263163"/>
                  <a:gd name="connsiteX454" fmla="*/ 3664761 w 8041813"/>
                  <a:gd name="connsiteY454" fmla="*/ 59191 h 263163"/>
                  <a:gd name="connsiteX455" fmla="*/ 3700769 w 8041813"/>
                  <a:gd name="connsiteY455" fmla="*/ 59191 h 263163"/>
                  <a:gd name="connsiteX456" fmla="*/ 3700769 w 8041813"/>
                  <a:gd name="connsiteY456" fmla="*/ 189677 h 263163"/>
                  <a:gd name="connsiteX457" fmla="*/ 3696509 w 8041813"/>
                  <a:gd name="connsiteY457" fmla="*/ 228152 h 263163"/>
                  <a:gd name="connsiteX458" fmla="*/ 3684598 w 8041813"/>
                  <a:gd name="connsiteY458" fmla="*/ 248143 h 263163"/>
                  <a:gd name="connsiteX459" fmla="*/ 3664067 w 8041813"/>
                  <a:gd name="connsiteY459" fmla="*/ 259507 h 263163"/>
                  <a:gd name="connsiteX460" fmla="*/ 3631745 w 8041813"/>
                  <a:gd name="connsiteY460" fmla="*/ 263615 h 263163"/>
                  <a:gd name="connsiteX461" fmla="*/ 3579308 w 8041813"/>
                  <a:gd name="connsiteY461" fmla="*/ 250881 h 263163"/>
                  <a:gd name="connsiteX462" fmla="*/ 3563850 w 8041813"/>
                  <a:gd name="connsiteY462" fmla="*/ 218842 h 263163"/>
                  <a:gd name="connsiteX463" fmla="*/ 3563989 w 8041813"/>
                  <a:gd name="connsiteY463" fmla="*/ 214186 h 263163"/>
                  <a:gd name="connsiteX464" fmla="*/ 3598353 w 8041813"/>
                  <a:gd name="connsiteY464" fmla="*/ 128884 h 263163"/>
                  <a:gd name="connsiteX465" fmla="*/ 3607251 w 8041813"/>
                  <a:gd name="connsiteY465" fmla="*/ 162841 h 263163"/>
                  <a:gd name="connsiteX466" fmla="*/ 3629426 w 8041813"/>
                  <a:gd name="connsiteY466" fmla="*/ 173521 h 263163"/>
                  <a:gd name="connsiteX467" fmla="*/ 3653247 w 8041813"/>
                  <a:gd name="connsiteY467" fmla="*/ 162567 h 263163"/>
                  <a:gd name="connsiteX468" fmla="*/ 3662977 w 8041813"/>
                  <a:gd name="connsiteY468" fmla="*/ 129843 h 263163"/>
                  <a:gd name="connsiteX469" fmla="*/ 3653663 w 8041813"/>
                  <a:gd name="connsiteY469" fmla="*/ 96297 h 263163"/>
                  <a:gd name="connsiteX470" fmla="*/ 3630120 w 8041813"/>
                  <a:gd name="connsiteY470" fmla="*/ 85343 h 263163"/>
                  <a:gd name="connsiteX471" fmla="*/ 3607251 w 8041813"/>
                  <a:gd name="connsiteY471" fmla="*/ 96160 h 263163"/>
                  <a:gd name="connsiteX472" fmla="*/ 3598353 w 8041813"/>
                  <a:gd name="connsiteY472" fmla="*/ 128884 h 263163"/>
                  <a:gd name="connsiteX473" fmla="*/ 3720606 w 8041813"/>
                  <a:gd name="connsiteY473" fmla="*/ 59191 h 263163"/>
                  <a:gd name="connsiteX474" fmla="*/ 3761550 w 8041813"/>
                  <a:gd name="connsiteY474" fmla="*/ 59191 h 263163"/>
                  <a:gd name="connsiteX475" fmla="*/ 3796329 w 8041813"/>
                  <a:gd name="connsiteY475" fmla="*/ 162430 h 263163"/>
                  <a:gd name="connsiteX476" fmla="*/ 3830296 w 8041813"/>
                  <a:gd name="connsiteY476" fmla="*/ 59191 h 263163"/>
                  <a:gd name="connsiteX477" fmla="*/ 3870130 w 8041813"/>
                  <a:gd name="connsiteY477" fmla="*/ 59191 h 263163"/>
                  <a:gd name="connsiteX478" fmla="*/ 3818783 w 8041813"/>
                  <a:gd name="connsiteY478" fmla="*/ 199125 h 263163"/>
                  <a:gd name="connsiteX479" fmla="*/ 3809607 w 8041813"/>
                  <a:gd name="connsiteY479" fmla="*/ 224455 h 263163"/>
                  <a:gd name="connsiteX480" fmla="*/ 3799896 w 8041813"/>
                  <a:gd name="connsiteY480" fmla="*/ 243898 h 263163"/>
                  <a:gd name="connsiteX481" fmla="*/ 3789354 w 8041813"/>
                  <a:gd name="connsiteY481" fmla="*/ 254715 h 263163"/>
                  <a:gd name="connsiteX482" fmla="*/ 3774708 w 8041813"/>
                  <a:gd name="connsiteY482" fmla="*/ 261287 h 263163"/>
                  <a:gd name="connsiteX483" fmla="*/ 3755129 w 8041813"/>
                  <a:gd name="connsiteY483" fmla="*/ 263615 h 263163"/>
                  <a:gd name="connsiteX484" fmla="*/ 3733349 w 8041813"/>
                  <a:gd name="connsiteY484" fmla="*/ 261287 h 263163"/>
                  <a:gd name="connsiteX485" fmla="*/ 3729921 w 8041813"/>
                  <a:gd name="connsiteY485" fmla="*/ 231165 h 263163"/>
                  <a:gd name="connsiteX486" fmla="*/ 3746211 w 8041813"/>
                  <a:gd name="connsiteY486" fmla="*/ 232945 h 263163"/>
                  <a:gd name="connsiteX487" fmla="*/ 3766068 w 8041813"/>
                  <a:gd name="connsiteY487" fmla="*/ 225003 h 263163"/>
                  <a:gd name="connsiteX488" fmla="*/ 3775937 w 8041813"/>
                  <a:gd name="connsiteY488" fmla="*/ 205013 h 263163"/>
                  <a:gd name="connsiteX489" fmla="*/ 3972685 w 8041813"/>
                  <a:gd name="connsiteY489" fmla="*/ 39474 h 263163"/>
                  <a:gd name="connsiteX490" fmla="*/ 3972685 w 8041813"/>
                  <a:gd name="connsiteY490" fmla="*/ 3874 h 263163"/>
                  <a:gd name="connsiteX491" fmla="*/ 4011171 w 8041813"/>
                  <a:gd name="connsiteY491" fmla="*/ 3874 h 263163"/>
                  <a:gd name="connsiteX492" fmla="*/ 4011171 w 8041813"/>
                  <a:gd name="connsiteY492" fmla="*/ 39474 h 263163"/>
                  <a:gd name="connsiteX493" fmla="*/ 3972685 w 8041813"/>
                  <a:gd name="connsiteY493" fmla="*/ 204602 h 263163"/>
                  <a:gd name="connsiteX494" fmla="*/ 3972685 w 8041813"/>
                  <a:gd name="connsiteY494" fmla="*/ 59191 h 263163"/>
                  <a:gd name="connsiteX495" fmla="*/ 4011171 w 8041813"/>
                  <a:gd name="connsiteY495" fmla="*/ 59191 h 263163"/>
                  <a:gd name="connsiteX496" fmla="*/ 4011171 w 8041813"/>
                  <a:gd name="connsiteY496" fmla="*/ 204602 h 263163"/>
                  <a:gd name="connsiteX497" fmla="*/ 4047714 w 8041813"/>
                  <a:gd name="connsiteY497" fmla="*/ 59191 h 263163"/>
                  <a:gd name="connsiteX498" fmla="*/ 4083187 w 8041813"/>
                  <a:gd name="connsiteY498" fmla="*/ 59191 h 263163"/>
                  <a:gd name="connsiteX499" fmla="*/ 4083187 w 8041813"/>
                  <a:gd name="connsiteY499" fmla="*/ 79045 h 263163"/>
                  <a:gd name="connsiteX500" fmla="*/ 4128510 w 8041813"/>
                  <a:gd name="connsiteY500" fmla="*/ 55905 h 263163"/>
                  <a:gd name="connsiteX501" fmla="*/ 4152747 w 8041813"/>
                  <a:gd name="connsiteY501" fmla="*/ 61656 h 263163"/>
                  <a:gd name="connsiteX502" fmla="*/ 4169572 w 8041813"/>
                  <a:gd name="connsiteY502" fmla="*/ 79045 h 263163"/>
                  <a:gd name="connsiteX503" fmla="*/ 4190261 w 8041813"/>
                  <a:gd name="connsiteY503" fmla="*/ 61656 h 263163"/>
                  <a:gd name="connsiteX504" fmla="*/ 4213944 w 8041813"/>
                  <a:gd name="connsiteY504" fmla="*/ 55905 h 263163"/>
                  <a:gd name="connsiteX505" fmla="*/ 4241054 w 8041813"/>
                  <a:gd name="connsiteY505" fmla="*/ 62477 h 263163"/>
                  <a:gd name="connsiteX506" fmla="*/ 4257621 w 8041813"/>
                  <a:gd name="connsiteY506" fmla="*/ 81509 h 263163"/>
                  <a:gd name="connsiteX507" fmla="*/ 4261585 w 8041813"/>
                  <a:gd name="connsiteY507" fmla="*/ 111632 h 263163"/>
                  <a:gd name="connsiteX508" fmla="*/ 4261585 w 8041813"/>
                  <a:gd name="connsiteY508" fmla="*/ 204602 h 263163"/>
                  <a:gd name="connsiteX509" fmla="*/ 4223119 w 8041813"/>
                  <a:gd name="connsiteY509" fmla="*/ 204602 h 263163"/>
                  <a:gd name="connsiteX510" fmla="*/ 4223119 w 8041813"/>
                  <a:gd name="connsiteY510" fmla="*/ 121490 h 263163"/>
                  <a:gd name="connsiteX511" fmla="*/ 4219156 w 8041813"/>
                  <a:gd name="connsiteY511" fmla="*/ 93558 h 263163"/>
                  <a:gd name="connsiteX512" fmla="*/ 4202727 w 8041813"/>
                  <a:gd name="connsiteY512" fmla="*/ 85343 h 263163"/>
                  <a:gd name="connsiteX513" fmla="*/ 4187527 w 8041813"/>
                  <a:gd name="connsiteY513" fmla="*/ 90272 h 263163"/>
                  <a:gd name="connsiteX514" fmla="*/ 4177241 w 8041813"/>
                  <a:gd name="connsiteY514" fmla="*/ 104786 h 263163"/>
                  <a:gd name="connsiteX515" fmla="*/ 4174110 w 8041813"/>
                  <a:gd name="connsiteY515" fmla="*/ 134772 h 263163"/>
                  <a:gd name="connsiteX516" fmla="*/ 4174110 w 8041813"/>
                  <a:gd name="connsiteY516" fmla="*/ 204602 h 263163"/>
                  <a:gd name="connsiteX517" fmla="*/ 4135624 w 8041813"/>
                  <a:gd name="connsiteY517" fmla="*/ 204602 h 263163"/>
                  <a:gd name="connsiteX518" fmla="*/ 4135624 w 8041813"/>
                  <a:gd name="connsiteY518" fmla="*/ 124914 h 263163"/>
                  <a:gd name="connsiteX519" fmla="*/ 4133564 w 8041813"/>
                  <a:gd name="connsiteY519" fmla="*/ 97529 h 263163"/>
                  <a:gd name="connsiteX520" fmla="*/ 4127143 w 8041813"/>
                  <a:gd name="connsiteY520" fmla="*/ 88355 h 263163"/>
                  <a:gd name="connsiteX521" fmla="*/ 4115490 w 8041813"/>
                  <a:gd name="connsiteY521" fmla="*/ 85343 h 263163"/>
                  <a:gd name="connsiteX522" fmla="*/ 4099478 w 8041813"/>
                  <a:gd name="connsiteY522" fmla="*/ 90135 h 263163"/>
                  <a:gd name="connsiteX523" fmla="*/ 4089212 w 8041813"/>
                  <a:gd name="connsiteY523" fmla="*/ 103964 h 263163"/>
                  <a:gd name="connsiteX524" fmla="*/ 4086200 w 8041813"/>
                  <a:gd name="connsiteY524" fmla="*/ 133950 h 263163"/>
                  <a:gd name="connsiteX525" fmla="*/ 4086200 w 8041813"/>
                  <a:gd name="connsiteY525" fmla="*/ 204602 h 263163"/>
                  <a:gd name="connsiteX526" fmla="*/ 4047714 w 8041813"/>
                  <a:gd name="connsiteY526" fmla="*/ 204602 h 263163"/>
                  <a:gd name="connsiteX527" fmla="*/ 4298842 w 8041813"/>
                  <a:gd name="connsiteY527" fmla="*/ 59191 h 263163"/>
                  <a:gd name="connsiteX528" fmla="*/ 4334711 w 8041813"/>
                  <a:gd name="connsiteY528" fmla="*/ 59191 h 263163"/>
                  <a:gd name="connsiteX529" fmla="*/ 4334711 w 8041813"/>
                  <a:gd name="connsiteY529" fmla="*/ 80551 h 263163"/>
                  <a:gd name="connsiteX530" fmla="*/ 4353597 w 8041813"/>
                  <a:gd name="connsiteY530" fmla="*/ 62751 h 263163"/>
                  <a:gd name="connsiteX531" fmla="*/ 4380034 w 8041813"/>
                  <a:gd name="connsiteY531" fmla="*/ 55905 h 263163"/>
                  <a:gd name="connsiteX532" fmla="*/ 4423018 w 8041813"/>
                  <a:gd name="connsiteY532" fmla="*/ 75759 h 263163"/>
                  <a:gd name="connsiteX533" fmla="*/ 4440695 w 8041813"/>
                  <a:gd name="connsiteY533" fmla="*/ 131075 h 263163"/>
                  <a:gd name="connsiteX534" fmla="*/ 4422879 w 8041813"/>
                  <a:gd name="connsiteY534" fmla="*/ 187760 h 263163"/>
                  <a:gd name="connsiteX535" fmla="*/ 4379756 w 8041813"/>
                  <a:gd name="connsiteY535" fmla="*/ 207888 h 263163"/>
                  <a:gd name="connsiteX536" fmla="*/ 4357858 w 8041813"/>
                  <a:gd name="connsiteY536" fmla="*/ 203096 h 263163"/>
                  <a:gd name="connsiteX537" fmla="*/ 4337307 w 8041813"/>
                  <a:gd name="connsiteY537" fmla="*/ 186665 h 263163"/>
                  <a:gd name="connsiteX538" fmla="*/ 4337307 w 8041813"/>
                  <a:gd name="connsiteY538" fmla="*/ 259918 h 263163"/>
                  <a:gd name="connsiteX539" fmla="*/ 4298842 w 8041813"/>
                  <a:gd name="connsiteY539" fmla="*/ 259918 h 263163"/>
                  <a:gd name="connsiteX540" fmla="*/ 4336891 w 8041813"/>
                  <a:gd name="connsiteY540" fmla="*/ 129432 h 263163"/>
                  <a:gd name="connsiteX541" fmla="*/ 4346621 w 8041813"/>
                  <a:gd name="connsiteY541" fmla="*/ 165716 h 263163"/>
                  <a:gd name="connsiteX542" fmla="*/ 4370304 w 8041813"/>
                  <a:gd name="connsiteY542" fmla="*/ 177354 h 263163"/>
                  <a:gd name="connsiteX543" fmla="*/ 4392618 w 8041813"/>
                  <a:gd name="connsiteY543" fmla="*/ 166675 h 263163"/>
                  <a:gd name="connsiteX544" fmla="*/ 4401536 w 8041813"/>
                  <a:gd name="connsiteY544" fmla="*/ 131349 h 263163"/>
                  <a:gd name="connsiteX545" fmla="*/ 4392360 w 8041813"/>
                  <a:gd name="connsiteY545" fmla="*/ 97392 h 263163"/>
                  <a:gd name="connsiteX546" fmla="*/ 4369629 w 8041813"/>
                  <a:gd name="connsiteY546" fmla="*/ 86301 h 263163"/>
                  <a:gd name="connsiteX547" fmla="*/ 4346205 w 8041813"/>
                  <a:gd name="connsiteY547" fmla="*/ 97255 h 263163"/>
                  <a:gd name="connsiteX548" fmla="*/ 4336891 w 8041813"/>
                  <a:gd name="connsiteY548" fmla="*/ 129432 h 263163"/>
                  <a:gd name="connsiteX549" fmla="*/ 4462316 w 8041813"/>
                  <a:gd name="connsiteY549" fmla="*/ 129843 h 263163"/>
                  <a:gd name="connsiteX550" fmla="*/ 4471769 w 8041813"/>
                  <a:gd name="connsiteY550" fmla="*/ 92737 h 263163"/>
                  <a:gd name="connsiteX551" fmla="*/ 4498463 w 8041813"/>
                  <a:gd name="connsiteY551" fmla="*/ 65352 h 263163"/>
                  <a:gd name="connsiteX552" fmla="*/ 4537226 w 8041813"/>
                  <a:gd name="connsiteY552" fmla="*/ 55905 h 263163"/>
                  <a:gd name="connsiteX553" fmla="*/ 4591308 w 8041813"/>
                  <a:gd name="connsiteY553" fmla="*/ 77402 h 263163"/>
                  <a:gd name="connsiteX554" fmla="*/ 4612394 w 8041813"/>
                  <a:gd name="connsiteY554" fmla="*/ 131486 h 263163"/>
                  <a:gd name="connsiteX555" fmla="*/ 4591031 w 8041813"/>
                  <a:gd name="connsiteY555" fmla="*/ 186254 h 263163"/>
                  <a:gd name="connsiteX556" fmla="*/ 4537484 w 8041813"/>
                  <a:gd name="connsiteY556" fmla="*/ 207888 h 263163"/>
                  <a:gd name="connsiteX557" fmla="*/ 4499296 w 8041813"/>
                  <a:gd name="connsiteY557" fmla="*/ 198851 h 263163"/>
                  <a:gd name="connsiteX558" fmla="*/ 4471769 w 8041813"/>
                  <a:gd name="connsiteY558" fmla="*/ 172425 h 263163"/>
                  <a:gd name="connsiteX559" fmla="*/ 4462316 w 8041813"/>
                  <a:gd name="connsiteY559" fmla="*/ 129843 h 263163"/>
                  <a:gd name="connsiteX560" fmla="*/ 4501753 w 8041813"/>
                  <a:gd name="connsiteY560" fmla="*/ 131896 h 263163"/>
                  <a:gd name="connsiteX561" fmla="*/ 4512018 w 8041813"/>
                  <a:gd name="connsiteY561" fmla="*/ 165031 h 263163"/>
                  <a:gd name="connsiteX562" fmla="*/ 4537345 w 8041813"/>
                  <a:gd name="connsiteY562" fmla="*/ 176533 h 263163"/>
                  <a:gd name="connsiteX563" fmla="*/ 4562553 w 8041813"/>
                  <a:gd name="connsiteY563" fmla="*/ 165031 h 263163"/>
                  <a:gd name="connsiteX564" fmla="*/ 4572818 w 8041813"/>
                  <a:gd name="connsiteY564" fmla="*/ 131623 h 263163"/>
                  <a:gd name="connsiteX565" fmla="*/ 4562553 w 8041813"/>
                  <a:gd name="connsiteY565" fmla="*/ 98761 h 263163"/>
                  <a:gd name="connsiteX566" fmla="*/ 4537345 w 8041813"/>
                  <a:gd name="connsiteY566" fmla="*/ 87260 h 263163"/>
                  <a:gd name="connsiteX567" fmla="*/ 4512018 w 8041813"/>
                  <a:gd name="connsiteY567" fmla="*/ 98761 h 263163"/>
                  <a:gd name="connsiteX568" fmla="*/ 4501753 w 8041813"/>
                  <a:gd name="connsiteY568" fmla="*/ 131896 h 263163"/>
                  <a:gd name="connsiteX569" fmla="*/ 4679337 w 8041813"/>
                  <a:gd name="connsiteY569" fmla="*/ 204602 h 263163"/>
                  <a:gd name="connsiteX570" fmla="*/ 4640872 w 8041813"/>
                  <a:gd name="connsiteY570" fmla="*/ 204602 h 263163"/>
                  <a:gd name="connsiteX571" fmla="*/ 4640872 w 8041813"/>
                  <a:gd name="connsiteY571" fmla="*/ 59191 h 263163"/>
                  <a:gd name="connsiteX572" fmla="*/ 4676603 w 8041813"/>
                  <a:gd name="connsiteY572" fmla="*/ 59191 h 263163"/>
                  <a:gd name="connsiteX573" fmla="*/ 4676603 w 8041813"/>
                  <a:gd name="connsiteY573" fmla="*/ 79866 h 263163"/>
                  <a:gd name="connsiteX574" fmla="*/ 4693031 w 8041813"/>
                  <a:gd name="connsiteY574" fmla="*/ 60560 h 263163"/>
                  <a:gd name="connsiteX575" fmla="*/ 4709737 w 8041813"/>
                  <a:gd name="connsiteY575" fmla="*/ 55905 h 263163"/>
                  <a:gd name="connsiteX576" fmla="*/ 4735064 w 8041813"/>
                  <a:gd name="connsiteY576" fmla="*/ 63162 h 263163"/>
                  <a:gd name="connsiteX577" fmla="*/ 4723154 w 8041813"/>
                  <a:gd name="connsiteY577" fmla="*/ 96707 h 263163"/>
                  <a:gd name="connsiteX578" fmla="*/ 4705080 w 8041813"/>
                  <a:gd name="connsiteY578" fmla="*/ 90409 h 263163"/>
                  <a:gd name="connsiteX579" fmla="*/ 4691386 w 8041813"/>
                  <a:gd name="connsiteY579" fmla="*/ 94928 h 263163"/>
                  <a:gd name="connsiteX580" fmla="*/ 4682488 w 8041813"/>
                  <a:gd name="connsiteY580" fmla="*/ 110947 h 263163"/>
                  <a:gd name="connsiteX581" fmla="*/ 4679337 w 8041813"/>
                  <a:gd name="connsiteY581" fmla="*/ 159691 h 263163"/>
                  <a:gd name="connsiteX582" fmla="*/ 4818317 w 8041813"/>
                  <a:gd name="connsiteY582" fmla="*/ 59191 h 263163"/>
                  <a:gd name="connsiteX583" fmla="*/ 4818317 w 8041813"/>
                  <a:gd name="connsiteY583" fmla="*/ 89862 h 263163"/>
                  <a:gd name="connsiteX584" fmla="*/ 4792020 w 8041813"/>
                  <a:gd name="connsiteY584" fmla="*/ 89862 h 263163"/>
                  <a:gd name="connsiteX585" fmla="*/ 4792020 w 8041813"/>
                  <a:gd name="connsiteY585" fmla="*/ 148464 h 263163"/>
                  <a:gd name="connsiteX586" fmla="*/ 4792713 w 8041813"/>
                  <a:gd name="connsiteY586" fmla="*/ 169276 h 263163"/>
                  <a:gd name="connsiteX587" fmla="*/ 4796142 w 8041813"/>
                  <a:gd name="connsiteY587" fmla="*/ 174068 h 263163"/>
                  <a:gd name="connsiteX588" fmla="*/ 4802701 w 8041813"/>
                  <a:gd name="connsiteY588" fmla="*/ 175985 h 263163"/>
                  <a:gd name="connsiteX589" fmla="*/ 4818179 w 8041813"/>
                  <a:gd name="connsiteY589" fmla="*/ 172288 h 263163"/>
                  <a:gd name="connsiteX590" fmla="*/ 4821468 w 8041813"/>
                  <a:gd name="connsiteY590" fmla="*/ 202137 h 263163"/>
                  <a:gd name="connsiteX591" fmla="*/ 4791068 w 8041813"/>
                  <a:gd name="connsiteY591" fmla="*/ 207888 h 263163"/>
                  <a:gd name="connsiteX592" fmla="*/ 4772301 w 8041813"/>
                  <a:gd name="connsiteY592" fmla="*/ 204465 h 263163"/>
                  <a:gd name="connsiteX593" fmla="*/ 4759995 w 8041813"/>
                  <a:gd name="connsiteY593" fmla="*/ 195428 h 263163"/>
                  <a:gd name="connsiteX594" fmla="*/ 4754644 w 8041813"/>
                  <a:gd name="connsiteY594" fmla="*/ 180367 h 263163"/>
                  <a:gd name="connsiteX595" fmla="*/ 4753415 w 8041813"/>
                  <a:gd name="connsiteY595" fmla="*/ 153256 h 263163"/>
                  <a:gd name="connsiteX596" fmla="*/ 4753415 w 8041813"/>
                  <a:gd name="connsiteY596" fmla="*/ 89862 h 263163"/>
                  <a:gd name="connsiteX597" fmla="*/ 4735758 w 8041813"/>
                  <a:gd name="connsiteY597" fmla="*/ 89862 h 263163"/>
                  <a:gd name="connsiteX598" fmla="*/ 4735758 w 8041813"/>
                  <a:gd name="connsiteY598" fmla="*/ 59191 h 263163"/>
                  <a:gd name="connsiteX599" fmla="*/ 4753415 w 8041813"/>
                  <a:gd name="connsiteY599" fmla="*/ 59191 h 263163"/>
                  <a:gd name="connsiteX600" fmla="*/ 4753415 w 8041813"/>
                  <a:gd name="connsiteY600" fmla="*/ 30301 h 263163"/>
                  <a:gd name="connsiteX601" fmla="*/ 4792020 w 8041813"/>
                  <a:gd name="connsiteY601" fmla="*/ 7845 h 263163"/>
                  <a:gd name="connsiteX602" fmla="*/ 4792020 w 8041813"/>
                  <a:gd name="connsiteY602" fmla="*/ 59191 h 263163"/>
                  <a:gd name="connsiteX603" fmla="*/ 4929216 w 8041813"/>
                  <a:gd name="connsiteY603" fmla="*/ 158322 h 263163"/>
                  <a:gd name="connsiteX604" fmla="*/ 4967563 w 8041813"/>
                  <a:gd name="connsiteY604" fmla="*/ 164758 h 263163"/>
                  <a:gd name="connsiteX605" fmla="*/ 4944139 w 8041813"/>
                  <a:gd name="connsiteY605" fmla="*/ 196934 h 263163"/>
                  <a:gd name="connsiteX606" fmla="*/ 4904306 w 8041813"/>
                  <a:gd name="connsiteY606" fmla="*/ 207888 h 263163"/>
                  <a:gd name="connsiteX607" fmla="*/ 4848163 w 8041813"/>
                  <a:gd name="connsiteY607" fmla="*/ 183105 h 263163"/>
                  <a:gd name="connsiteX608" fmla="*/ 4833795 w 8041813"/>
                  <a:gd name="connsiteY608" fmla="*/ 132992 h 263163"/>
                  <a:gd name="connsiteX609" fmla="*/ 4852681 w 8041813"/>
                  <a:gd name="connsiteY609" fmla="*/ 76443 h 263163"/>
                  <a:gd name="connsiteX610" fmla="*/ 4900461 w 8041813"/>
                  <a:gd name="connsiteY610" fmla="*/ 55905 h 263163"/>
                  <a:gd name="connsiteX611" fmla="*/ 4951669 w 8041813"/>
                  <a:gd name="connsiteY611" fmla="*/ 77402 h 263163"/>
                  <a:gd name="connsiteX612" fmla="*/ 4969624 w 8041813"/>
                  <a:gd name="connsiteY612" fmla="*/ 142987 h 263163"/>
                  <a:gd name="connsiteX613" fmla="*/ 4873232 w 8041813"/>
                  <a:gd name="connsiteY613" fmla="*/ 142987 h 263163"/>
                  <a:gd name="connsiteX614" fmla="*/ 4882526 w 8041813"/>
                  <a:gd name="connsiteY614" fmla="*/ 169687 h 263163"/>
                  <a:gd name="connsiteX615" fmla="*/ 4904722 w 8041813"/>
                  <a:gd name="connsiteY615" fmla="*/ 179134 h 263163"/>
                  <a:gd name="connsiteX616" fmla="*/ 4919922 w 8041813"/>
                  <a:gd name="connsiteY616" fmla="*/ 174205 h 263163"/>
                  <a:gd name="connsiteX617" fmla="*/ 4929216 w 8041813"/>
                  <a:gd name="connsiteY617" fmla="*/ 158322 h 263163"/>
                  <a:gd name="connsiteX618" fmla="*/ 4931416 w 8041813"/>
                  <a:gd name="connsiteY618" fmla="*/ 119437 h 263163"/>
                  <a:gd name="connsiteX619" fmla="*/ 4922795 w 8041813"/>
                  <a:gd name="connsiteY619" fmla="*/ 94106 h 263163"/>
                  <a:gd name="connsiteX620" fmla="*/ 4902799 w 8041813"/>
                  <a:gd name="connsiteY620" fmla="*/ 85343 h 263163"/>
                  <a:gd name="connsiteX621" fmla="*/ 4881991 w 8041813"/>
                  <a:gd name="connsiteY621" fmla="*/ 94517 h 263163"/>
                  <a:gd name="connsiteX622" fmla="*/ 4873906 w 8041813"/>
                  <a:gd name="connsiteY622" fmla="*/ 119437 h 263163"/>
                  <a:gd name="connsiteX623" fmla="*/ 5134327 w 8041813"/>
                  <a:gd name="connsiteY623" fmla="*/ 204602 h 263163"/>
                  <a:gd name="connsiteX624" fmla="*/ 5098596 w 8041813"/>
                  <a:gd name="connsiteY624" fmla="*/ 204602 h 263163"/>
                  <a:gd name="connsiteX625" fmla="*/ 5098596 w 8041813"/>
                  <a:gd name="connsiteY625" fmla="*/ 183242 h 263163"/>
                  <a:gd name="connsiteX626" fmla="*/ 5077511 w 8041813"/>
                  <a:gd name="connsiteY626" fmla="*/ 201863 h 263163"/>
                  <a:gd name="connsiteX627" fmla="*/ 5053135 w 8041813"/>
                  <a:gd name="connsiteY627" fmla="*/ 207888 h 263163"/>
                  <a:gd name="connsiteX628" fmla="*/ 5010151 w 8041813"/>
                  <a:gd name="connsiteY628" fmla="*/ 187760 h 263163"/>
                  <a:gd name="connsiteX629" fmla="*/ 4992335 w 8041813"/>
                  <a:gd name="connsiteY629" fmla="*/ 131349 h 263163"/>
                  <a:gd name="connsiteX630" fmla="*/ 5009735 w 8041813"/>
                  <a:gd name="connsiteY630" fmla="*/ 75211 h 263163"/>
                  <a:gd name="connsiteX631" fmla="*/ 5053690 w 8041813"/>
                  <a:gd name="connsiteY631" fmla="*/ 55905 h 263163"/>
                  <a:gd name="connsiteX632" fmla="*/ 5095862 w 8041813"/>
                  <a:gd name="connsiteY632" fmla="*/ 76169 h 263163"/>
                  <a:gd name="connsiteX633" fmla="*/ 5095862 w 8041813"/>
                  <a:gd name="connsiteY633" fmla="*/ 3874 h 263163"/>
                  <a:gd name="connsiteX634" fmla="*/ 5134327 w 8041813"/>
                  <a:gd name="connsiteY634" fmla="*/ 3874 h 263163"/>
                  <a:gd name="connsiteX635" fmla="*/ 5031633 w 8041813"/>
                  <a:gd name="connsiteY635" fmla="*/ 128747 h 263163"/>
                  <a:gd name="connsiteX636" fmla="*/ 5038074 w 8041813"/>
                  <a:gd name="connsiteY636" fmla="*/ 162430 h 263163"/>
                  <a:gd name="connsiteX637" fmla="*/ 5064094 w 8041813"/>
                  <a:gd name="connsiteY637" fmla="*/ 177491 h 263163"/>
                  <a:gd name="connsiteX638" fmla="*/ 5086686 w 8041813"/>
                  <a:gd name="connsiteY638" fmla="*/ 166264 h 263163"/>
                  <a:gd name="connsiteX639" fmla="*/ 5096000 w 8041813"/>
                  <a:gd name="connsiteY639" fmla="*/ 132444 h 263163"/>
                  <a:gd name="connsiteX640" fmla="*/ 5086963 w 8041813"/>
                  <a:gd name="connsiteY640" fmla="*/ 96434 h 263163"/>
                  <a:gd name="connsiteX641" fmla="*/ 5063817 w 8041813"/>
                  <a:gd name="connsiteY641" fmla="*/ 85343 h 263163"/>
                  <a:gd name="connsiteX642" fmla="*/ 5040809 w 8041813"/>
                  <a:gd name="connsiteY642" fmla="*/ 96297 h 263163"/>
                  <a:gd name="connsiteX643" fmla="*/ 5031633 w 8041813"/>
                  <a:gd name="connsiteY643" fmla="*/ 128747 h 263163"/>
                  <a:gd name="connsiteX644" fmla="*/ 5233335 w 8041813"/>
                  <a:gd name="connsiteY644" fmla="*/ 59191 h 263163"/>
                  <a:gd name="connsiteX645" fmla="*/ 5254679 w 8041813"/>
                  <a:gd name="connsiteY645" fmla="*/ 59191 h 263163"/>
                  <a:gd name="connsiteX646" fmla="*/ 5254679 w 8041813"/>
                  <a:gd name="connsiteY646" fmla="*/ 48237 h 263163"/>
                  <a:gd name="connsiteX647" fmla="*/ 5258524 w 8041813"/>
                  <a:gd name="connsiteY647" fmla="*/ 20853 h 263163"/>
                  <a:gd name="connsiteX648" fmla="*/ 5272891 w 8041813"/>
                  <a:gd name="connsiteY648" fmla="*/ 6203 h 263163"/>
                  <a:gd name="connsiteX649" fmla="*/ 5299466 w 8041813"/>
                  <a:gd name="connsiteY649" fmla="*/ 452 h 263163"/>
                  <a:gd name="connsiteX650" fmla="*/ 5331630 w 8041813"/>
                  <a:gd name="connsiteY650" fmla="*/ 5381 h 263163"/>
                  <a:gd name="connsiteX651" fmla="*/ 5326438 w 8041813"/>
                  <a:gd name="connsiteY651" fmla="*/ 32217 h 263163"/>
                  <a:gd name="connsiteX652" fmla="*/ 5308760 w 8041813"/>
                  <a:gd name="connsiteY652" fmla="*/ 30027 h 263163"/>
                  <a:gd name="connsiteX653" fmla="*/ 5296712 w 8041813"/>
                  <a:gd name="connsiteY653" fmla="*/ 33997 h 263163"/>
                  <a:gd name="connsiteX654" fmla="*/ 5293164 w 8041813"/>
                  <a:gd name="connsiteY654" fmla="*/ 48922 h 263163"/>
                  <a:gd name="connsiteX655" fmla="*/ 5293164 w 8041813"/>
                  <a:gd name="connsiteY655" fmla="*/ 59191 h 263163"/>
                  <a:gd name="connsiteX656" fmla="*/ 5321919 w 8041813"/>
                  <a:gd name="connsiteY656" fmla="*/ 59191 h 263163"/>
                  <a:gd name="connsiteX657" fmla="*/ 5321919 w 8041813"/>
                  <a:gd name="connsiteY657" fmla="*/ 89451 h 263163"/>
                  <a:gd name="connsiteX658" fmla="*/ 5293164 w 8041813"/>
                  <a:gd name="connsiteY658" fmla="*/ 89451 h 263163"/>
                  <a:gd name="connsiteX659" fmla="*/ 5293164 w 8041813"/>
                  <a:gd name="connsiteY659" fmla="*/ 204602 h 263163"/>
                  <a:gd name="connsiteX660" fmla="*/ 5254679 w 8041813"/>
                  <a:gd name="connsiteY660" fmla="*/ 204602 h 263163"/>
                  <a:gd name="connsiteX661" fmla="*/ 5254679 w 8041813"/>
                  <a:gd name="connsiteY661" fmla="*/ 89451 h 263163"/>
                  <a:gd name="connsiteX662" fmla="*/ 5233335 w 8041813"/>
                  <a:gd name="connsiteY662" fmla="*/ 89451 h 263163"/>
                  <a:gd name="connsiteX663" fmla="*/ 5334643 w 8041813"/>
                  <a:gd name="connsiteY663" fmla="*/ 129843 h 263163"/>
                  <a:gd name="connsiteX664" fmla="*/ 5344095 w 8041813"/>
                  <a:gd name="connsiteY664" fmla="*/ 92737 h 263163"/>
                  <a:gd name="connsiteX665" fmla="*/ 5370789 w 8041813"/>
                  <a:gd name="connsiteY665" fmla="*/ 65352 h 263163"/>
                  <a:gd name="connsiteX666" fmla="*/ 5409553 w 8041813"/>
                  <a:gd name="connsiteY666" fmla="*/ 55905 h 263163"/>
                  <a:gd name="connsiteX667" fmla="*/ 5463634 w 8041813"/>
                  <a:gd name="connsiteY667" fmla="*/ 77402 h 263163"/>
                  <a:gd name="connsiteX668" fmla="*/ 5484721 w 8041813"/>
                  <a:gd name="connsiteY668" fmla="*/ 131486 h 263163"/>
                  <a:gd name="connsiteX669" fmla="*/ 5463357 w 8041813"/>
                  <a:gd name="connsiteY669" fmla="*/ 186254 h 263163"/>
                  <a:gd name="connsiteX670" fmla="*/ 5409810 w 8041813"/>
                  <a:gd name="connsiteY670" fmla="*/ 207888 h 263163"/>
                  <a:gd name="connsiteX671" fmla="*/ 5371622 w 8041813"/>
                  <a:gd name="connsiteY671" fmla="*/ 198851 h 263163"/>
                  <a:gd name="connsiteX672" fmla="*/ 5344095 w 8041813"/>
                  <a:gd name="connsiteY672" fmla="*/ 172425 h 263163"/>
                  <a:gd name="connsiteX673" fmla="*/ 5334643 w 8041813"/>
                  <a:gd name="connsiteY673" fmla="*/ 129843 h 263163"/>
                  <a:gd name="connsiteX674" fmla="*/ 5374079 w 8041813"/>
                  <a:gd name="connsiteY674" fmla="*/ 131896 h 263163"/>
                  <a:gd name="connsiteX675" fmla="*/ 5384345 w 8041813"/>
                  <a:gd name="connsiteY675" fmla="*/ 165031 h 263163"/>
                  <a:gd name="connsiteX676" fmla="*/ 5409691 w 8041813"/>
                  <a:gd name="connsiteY676" fmla="*/ 176533 h 263163"/>
                  <a:gd name="connsiteX677" fmla="*/ 5434879 w 8041813"/>
                  <a:gd name="connsiteY677" fmla="*/ 165031 h 263163"/>
                  <a:gd name="connsiteX678" fmla="*/ 5445145 w 8041813"/>
                  <a:gd name="connsiteY678" fmla="*/ 131623 h 263163"/>
                  <a:gd name="connsiteX679" fmla="*/ 5434879 w 8041813"/>
                  <a:gd name="connsiteY679" fmla="*/ 98761 h 263163"/>
                  <a:gd name="connsiteX680" fmla="*/ 5409691 w 8041813"/>
                  <a:gd name="connsiteY680" fmla="*/ 87260 h 263163"/>
                  <a:gd name="connsiteX681" fmla="*/ 5384345 w 8041813"/>
                  <a:gd name="connsiteY681" fmla="*/ 98761 h 263163"/>
                  <a:gd name="connsiteX682" fmla="*/ 5374079 w 8041813"/>
                  <a:gd name="connsiteY682" fmla="*/ 131896 h 263163"/>
                  <a:gd name="connsiteX683" fmla="*/ 5543598 w 8041813"/>
                  <a:gd name="connsiteY683" fmla="*/ 103554 h 263163"/>
                  <a:gd name="connsiteX684" fmla="*/ 5508680 w 8041813"/>
                  <a:gd name="connsiteY684" fmla="*/ 97255 h 263163"/>
                  <a:gd name="connsiteX685" fmla="*/ 5528933 w 8041813"/>
                  <a:gd name="connsiteY685" fmla="*/ 66037 h 263163"/>
                  <a:gd name="connsiteX686" fmla="*/ 5571660 w 8041813"/>
                  <a:gd name="connsiteY686" fmla="*/ 55905 h 263163"/>
                  <a:gd name="connsiteX687" fmla="*/ 5610007 w 8041813"/>
                  <a:gd name="connsiteY687" fmla="*/ 62066 h 263163"/>
                  <a:gd name="connsiteX688" fmla="*/ 5627664 w 8041813"/>
                  <a:gd name="connsiteY688" fmla="*/ 77539 h 263163"/>
                  <a:gd name="connsiteX689" fmla="*/ 5632856 w 8041813"/>
                  <a:gd name="connsiteY689" fmla="*/ 111906 h 263163"/>
                  <a:gd name="connsiteX690" fmla="*/ 5632460 w 8041813"/>
                  <a:gd name="connsiteY690" fmla="*/ 156816 h 263163"/>
                  <a:gd name="connsiteX691" fmla="*/ 5634223 w 8041813"/>
                  <a:gd name="connsiteY691" fmla="*/ 185159 h 263163"/>
                  <a:gd name="connsiteX692" fmla="*/ 5641219 w 8041813"/>
                  <a:gd name="connsiteY692" fmla="*/ 204602 h 263163"/>
                  <a:gd name="connsiteX693" fmla="*/ 5603150 w 8041813"/>
                  <a:gd name="connsiteY693" fmla="*/ 204602 h 263163"/>
                  <a:gd name="connsiteX694" fmla="*/ 5599463 w 8041813"/>
                  <a:gd name="connsiteY694" fmla="*/ 193237 h 263163"/>
                  <a:gd name="connsiteX695" fmla="*/ 5598077 w 8041813"/>
                  <a:gd name="connsiteY695" fmla="*/ 188719 h 263163"/>
                  <a:gd name="connsiteX696" fmla="*/ 5576990 w 8041813"/>
                  <a:gd name="connsiteY696" fmla="*/ 203096 h 263163"/>
                  <a:gd name="connsiteX697" fmla="*/ 5553031 w 8041813"/>
                  <a:gd name="connsiteY697" fmla="*/ 207888 h 263163"/>
                  <a:gd name="connsiteX698" fmla="*/ 5517578 w 8041813"/>
                  <a:gd name="connsiteY698" fmla="*/ 195702 h 263163"/>
                  <a:gd name="connsiteX699" fmla="*/ 5504696 w 8041813"/>
                  <a:gd name="connsiteY699" fmla="*/ 164895 h 263163"/>
                  <a:gd name="connsiteX700" fmla="*/ 5510602 w 8041813"/>
                  <a:gd name="connsiteY700" fmla="*/ 142987 h 263163"/>
                  <a:gd name="connsiteX701" fmla="*/ 5527030 w 8041813"/>
                  <a:gd name="connsiteY701" fmla="*/ 128199 h 263163"/>
                  <a:gd name="connsiteX702" fmla="*/ 5557688 w 8041813"/>
                  <a:gd name="connsiteY702" fmla="*/ 119163 h 263163"/>
                  <a:gd name="connsiteX703" fmla="*/ 5595064 w 8041813"/>
                  <a:gd name="connsiteY703" fmla="*/ 109715 h 263163"/>
                  <a:gd name="connsiteX704" fmla="*/ 5595064 w 8041813"/>
                  <a:gd name="connsiteY704" fmla="*/ 105881 h 263163"/>
                  <a:gd name="connsiteX705" fmla="*/ 5589595 w 8041813"/>
                  <a:gd name="connsiteY705" fmla="*/ 90135 h 263163"/>
                  <a:gd name="connsiteX706" fmla="*/ 5568925 w 8041813"/>
                  <a:gd name="connsiteY706" fmla="*/ 85343 h 263163"/>
                  <a:gd name="connsiteX707" fmla="*/ 5552892 w 8041813"/>
                  <a:gd name="connsiteY707" fmla="*/ 89451 h 263163"/>
                  <a:gd name="connsiteX708" fmla="*/ 5543598 w 8041813"/>
                  <a:gd name="connsiteY708" fmla="*/ 103554 h 263163"/>
                  <a:gd name="connsiteX709" fmla="*/ 5595064 w 8041813"/>
                  <a:gd name="connsiteY709" fmla="*/ 134772 h 263163"/>
                  <a:gd name="connsiteX710" fmla="*/ 5571660 w 8041813"/>
                  <a:gd name="connsiteY710" fmla="*/ 140660 h 263163"/>
                  <a:gd name="connsiteX711" fmla="*/ 5550713 w 8041813"/>
                  <a:gd name="connsiteY711" fmla="*/ 147369 h 263163"/>
                  <a:gd name="connsiteX712" fmla="*/ 5543182 w 8041813"/>
                  <a:gd name="connsiteY712" fmla="*/ 160924 h 263163"/>
                  <a:gd name="connsiteX713" fmla="*/ 5549207 w 8041813"/>
                  <a:gd name="connsiteY713" fmla="*/ 174890 h 263163"/>
                  <a:gd name="connsiteX714" fmla="*/ 5564545 w 8041813"/>
                  <a:gd name="connsiteY714" fmla="*/ 180777 h 263163"/>
                  <a:gd name="connsiteX715" fmla="*/ 5584402 w 8041813"/>
                  <a:gd name="connsiteY715" fmla="*/ 173931 h 263163"/>
                  <a:gd name="connsiteX716" fmla="*/ 5593558 w 8041813"/>
                  <a:gd name="connsiteY716" fmla="*/ 161198 h 263163"/>
                  <a:gd name="connsiteX717" fmla="*/ 5595064 w 8041813"/>
                  <a:gd name="connsiteY717" fmla="*/ 142439 h 263163"/>
                  <a:gd name="connsiteX718" fmla="*/ 5667913 w 8041813"/>
                  <a:gd name="connsiteY718" fmla="*/ 59191 h 263163"/>
                  <a:gd name="connsiteX719" fmla="*/ 5703387 w 8041813"/>
                  <a:gd name="connsiteY719" fmla="*/ 59191 h 263163"/>
                  <a:gd name="connsiteX720" fmla="*/ 5703387 w 8041813"/>
                  <a:gd name="connsiteY720" fmla="*/ 79045 h 263163"/>
                  <a:gd name="connsiteX721" fmla="*/ 5748709 w 8041813"/>
                  <a:gd name="connsiteY721" fmla="*/ 55905 h 263163"/>
                  <a:gd name="connsiteX722" fmla="*/ 5772926 w 8041813"/>
                  <a:gd name="connsiteY722" fmla="*/ 61656 h 263163"/>
                  <a:gd name="connsiteX723" fmla="*/ 5789771 w 8041813"/>
                  <a:gd name="connsiteY723" fmla="*/ 79045 h 263163"/>
                  <a:gd name="connsiteX724" fmla="*/ 5810460 w 8041813"/>
                  <a:gd name="connsiteY724" fmla="*/ 61656 h 263163"/>
                  <a:gd name="connsiteX725" fmla="*/ 5834142 w 8041813"/>
                  <a:gd name="connsiteY725" fmla="*/ 55905 h 263163"/>
                  <a:gd name="connsiteX726" fmla="*/ 5861253 w 8041813"/>
                  <a:gd name="connsiteY726" fmla="*/ 62477 h 263163"/>
                  <a:gd name="connsiteX727" fmla="*/ 5877820 w 8041813"/>
                  <a:gd name="connsiteY727" fmla="*/ 81509 h 263163"/>
                  <a:gd name="connsiteX728" fmla="*/ 5881783 w 8041813"/>
                  <a:gd name="connsiteY728" fmla="*/ 111632 h 263163"/>
                  <a:gd name="connsiteX729" fmla="*/ 5881783 w 8041813"/>
                  <a:gd name="connsiteY729" fmla="*/ 204602 h 263163"/>
                  <a:gd name="connsiteX730" fmla="*/ 5843318 w 8041813"/>
                  <a:gd name="connsiteY730" fmla="*/ 204602 h 263163"/>
                  <a:gd name="connsiteX731" fmla="*/ 5843318 w 8041813"/>
                  <a:gd name="connsiteY731" fmla="*/ 121490 h 263163"/>
                  <a:gd name="connsiteX732" fmla="*/ 5839334 w 8041813"/>
                  <a:gd name="connsiteY732" fmla="*/ 93558 h 263163"/>
                  <a:gd name="connsiteX733" fmla="*/ 5822905 w 8041813"/>
                  <a:gd name="connsiteY733" fmla="*/ 85343 h 263163"/>
                  <a:gd name="connsiteX734" fmla="*/ 5807706 w 8041813"/>
                  <a:gd name="connsiteY734" fmla="*/ 90272 h 263163"/>
                  <a:gd name="connsiteX735" fmla="*/ 5797441 w 8041813"/>
                  <a:gd name="connsiteY735" fmla="*/ 104786 h 263163"/>
                  <a:gd name="connsiteX736" fmla="*/ 5794289 w 8041813"/>
                  <a:gd name="connsiteY736" fmla="*/ 134772 h 263163"/>
                  <a:gd name="connsiteX737" fmla="*/ 5794289 w 8041813"/>
                  <a:gd name="connsiteY737" fmla="*/ 204602 h 263163"/>
                  <a:gd name="connsiteX738" fmla="*/ 5755824 w 8041813"/>
                  <a:gd name="connsiteY738" fmla="*/ 204602 h 263163"/>
                  <a:gd name="connsiteX739" fmla="*/ 5755824 w 8041813"/>
                  <a:gd name="connsiteY739" fmla="*/ 124914 h 263163"/>
                  <a:gd name="connsiteX740" fmla="*/ 5753763 w 8041813"/>
                  <a:gd name="connsiteY740" fmla="*/ 97529 h 263163"/>
                  <a:gd name="connsiteX741" fmla="*/ 5747322 w 8041813"/>
                  <a:gd name="connsiteY741" fmla="*/ 88355 h 263163"/>
                  <a:gd name="connsiteX742" fmla="*/ 5735689 w 8041813"/>
                  <a:gd name="connsiteY742" fmla="*/ 85343 h 263163"/>
                  <a:gd name="connsiteX743" fmla="*/ 5719676 w 8041813"/>
                  <a:gd name="connsiteY743" fmla="*/ 90135 h 263163"/>
                  <a:gd name="connsiteX744" fmla="*/ 5709411 w 8041813"/>
                  <a:gd name="connsiteY744" fmla="*/ 103964 h 263163"/>
                  <a:gd name="connsiteX745" fmla="*/ 5706398 w 8041813"/>
                  <a:gd name="connsiteY745" fmla="*/ 133950 h 263163"/>
                  <a:gd name="connsiteX746" fmla="*/ 5706398 w 8041813"/>
                  <a:gd name="connsiteY746" fmla="*/ 204602 h 263163"/>
                  <a:gd name="connsiteX747" fmla="*/ 5667913 w 8041813"/>
                  <a:gd name="connsiteY747" fmla="*/ 204602 h 263163"/>
                  <a:gd name="connsiteX748" fmla="*/ 5997081 w 8041813"/>
                  <a:gd name="connsiteY748" fmla="*/ 204602 h 263163"/>
                  <a:gd name="connsiteX749" fmla="*/ 5997081 w 8041813"/>
                  <a:gd name="connsiteY749" fmla="*/ 3874 h 263163"/>
                  <a:gd name="connsiteX750" fmla="*/ 6037608 w 8041813"/>
                  <a:gd name="connsiteY750" fmla="*/ 3874 h 263163"/>
                  <a:gd name="connsiteX751" fmla="*/ 6037608 w 8041813"/>
                  <a:gd name="connsiteY751" fmla="*/ 204602 h 263163"/>
                  <a:gd name="connsiteX752" fmla="*/ 6208217 w 8041813"/>
                  <a:gd name="connsiteY752" fmla="*/ 204602 h 263163"/>
                  <a:gd name="connsiteX753" fmla="*/ 6169732 w 8041813"/>
                  <a:gd name="connsiteY753" fmla="*/ 204602 h 263163"/>
                  <a:gd name="connsiteX754" fmla="*/ 6169732 w 8041813"/>
                  <a:gd name="connsiteY754" fmla="*/ 130390 h 263163"/>
                  <a:gd name="connsiteX755" fmla="*/ 6167274 w 8041813"/>
                  <a:gd name="connsiteY755" fmla="*/ 99994 h 263163"/>
                  <a:gd name="connsiteX756" fmla="*/ 6159189 w 8041813"/>
                  <a:gd name="connsiteY756" fmla="*/ 89177 h 263163"/>
                  <a:gd name="connsiteX757" fmla="*/ 6145911 w 8041813"/>
                  <a:gd name="connsiteY757" fmla="*/ 85343 h 263163"/>
                  <a:gd name="connsiteX758" fmla="*/ 6127976 w 8041813"/>
                  <a:gd name="connsiteY758" fmla="*/ 90820 h 263163"/>
                  <a:gd name="connsiteX759" fmla="*/ 6117017 w 8041813"/>
                  <a:gd name="connsiteY759" fmla="*/ 105334 h 263163"/>
                  <a:gd name="connsiteX760" fmla="*/ 6114144 w 8041813"/>
                  <a:gd name="connsiteY760" fmla="*/ 138743 h 263163"/>
                  <a:gd name="connsiteX761" fmla="*/ 6114144 w 8041813"/>
                  <a:gd name="connsiteY761" fmla="*/ 204602 h 263163"/>
                  <a:gd name="connsiteX762" fmla="*/ 6075678 w 8041813"/>
                  <a:gd name="connsiteY762" fmla="*/ 204602 h 263163"/>
                  <a:gd name="connsiteX763" fmla="*/ 6075678 w 8041813"/>
                  <a:gd name="connsiteY763" fmla="*/ 59191 h 263163"/>
                  <a:gd name="connsiteX764" fmla="*/ 6111409 w 8041813"/>
                  <a:gd name="connsiteY764" fmla="*/ 59191 h 263163"/>
                  <a:gd name="connsiteX765" fmla="*/ 6111409 w 8041813"/>
                  <a:gd name="connsiteY765" fmla="*/ 80551 h 263163"/>
                  <a:gd name="connsiteX766" fmla="*/ 6159327 w 8041813"/>
                  <a:gd name="connsiteY766" fmla="*/ 55905 h 263163"/>
                  <a:gd name="connsiteX767" fmla="*/ 6182613 w 8041813"/>
                  <a:gd name="connsiteY767" fmla="*/ 60560 h 263163"/>
                  <a:gd name="connsiteX768" fmla="*/ 6198487 w 8041813"/>
                  <a:gd name="connsiteY768" fmla="*/ 72199 h 263163"/>
                  <a:gd name="connsiteX769" fmla="*/ 6206017 w 8041813"/>
                  <a:gd name="connsiteY769" fmla="*/ 88355 h 263163"/>
                  <a:gd name="connsiteX770" fmla="*/ 6208217 w 8041813"/>
                  <a:gd name="connsiteY770" fmla="*/ 114233 h 263163"/>
                  <a:gd name="connsiteX771" fmla="*/ 6380590 w 8041813"/>
                  <a:gd name="connsiteY771" fmla="*/ 204602 h 263163"/>
                  <a:gd name="connsiteX772" fmla="*/ 6344859 w 8041813"/>
                  <a:gd name="connsiteY772" fmla="*/ 204602 h 263163"/>
                  <a:gd name="connsiteX773" fmla="*/ 6344859 w 8041813"/>
                  <a:gd name="connsiteY773" fmla="*/ 183242 h 263163"/>
                  <a:gd name="connsiteX774" fmla="*/ 6323773 w 8041813"/>
                  <a:gd name="connsiteY774" fmla="*/ 201863 h 263163"/>
                  <a:gd name="connsiteX775" fmla="*/ 6299397 w 8041813"/>
                  <a:gd name="connsiteY775" fmla="*/ 207888 h 263163"/>
                  <a:gd name="connsiteX776" fmla="*/ 6256413 w 8041813"/>
                  <a:gd name="connsiteY776" fmla="*/ 187760 h 263163"/>
                  <a:gd name="connsiteX777" fmla="*/ 6238597 w 8041813"/>
                  <a:gd name="connsiteY777" fmla="*/ 131349 h 263163"/>
                  <a:gd name="connsiteX778" fmla="*/ 6255997 w 8041813"/>
                  <a:gd name="connsiteY778" fmla="*/ 75211 h 263163"/>
                  <a:gd name="connsiteX779" fmla="*/ 6299953 w 8041813"/>
                  <a:gd name="connsiteY779" fmla="*/ 55905 h 263163"/>
                  <a:gd name="connsiteX780" fmla="*/ 6342124 w 8041813"/>
                  <a:gd name="connsiteY780" fmla="*/ 76169 h 263163"/>
                  <a:gd name="connsiteX781" fmla="*/ 6342124 w 8041813"/>
                  <a:gd name="connsiteY781" fmla="*/ 3874 h 263163"/>
                  <a:gd name="connsiteX782" fmla="*/ 6380590 w 8041813"/>
                  <a:gd name="connsiteY782" fmla="*/ 3874 h 263163"/>
                  <a:gd name="connsiteX783" fmla="*/ 6277896 w 8041813"/>
                  <a:gd name="connsiteY783" fmla="*/ 128747 h 263163"/>
                  <a:gd name="connsiteX784" fmla="*/ 6284337 w 8041813"/>
                  <a:gd name="connsiteY784" fmla="*/ 162430 h 263163"/>
                  <a:gd name="connsiteX785" fmla="*/ 6310357 w 8041813"/>
                  <a:gd name="connsiteY785" fmla="*/ 177491 h 263163"/>
                  <a:gd name="connsiteX786" fmla="*/ 6332949 w 8041813"/>
                  <a:gd name="connsiteY786" fmla="*/ 166264 h 263163"/>
                  <a:gd name="connsiteX787" fmla="*/ 6342263 w 8041813"/>
                  <a:gd name="connsiteY787" fmla="*/ 132444 h 263163"/>
                  <a:gd name="connsiteX788" fmla="*/ 6333226 w 8041813"/>
                  <a:gd name="connsiteY788" fmla="*/ 96434 h 263163"/>
                  <a:gd name="connsiteX789" fmla="*/ 6310079 w 8041813"/>
                  <a:gd name="connsiteY789" fmla="*/ 85343 h 263163"/>
                  <a:gd name="connsiteX790" fmla="*/ 6287071 w 8041813"/>
                  <a:gd name="connsiteY790" fmla="*/ 96297 h 263163"/>
                  <a:gd name="connsiteX791" fmla="*/ 6277896 w 8041813"/>
                  <a:gd name="connsiteY791" fmla="*/ 128747 h 263163"/>
                  <a:gd name="connsiteX792" fmla="*/ 6418521 w 8041813"/>
                  <a:gd name="connsiteY792" fmla="*/ 39474 h 263163"/>
                  <a:gd name="connsiteX793" fmla="*/ 6418521 w 8041813"/>
                  <a:gd name="connsiteY793" fmla="*/ 3874 h 263163"/>
                  <a:gd name="connsiteX794" fmla="*/ 6456986 w 8041813"/>
                  <a:gd name="connsiteY794" fmla="*/ 3874 h 263163"/>
                  <a:gd name="connsiteX795" fmla="*/ 6456986 w 8041813"/>
                  <a:gd name="connsiteY795" fmla="*/ 39474 h 263163"/>
                  <a:gd name="connsiteX796" fmla="*/ 6418521 w 8041813"/>
                  <a:gd name="connsiteY796" fmla="*/ 204602 h 263163"/>
                  <a:gd name="connsiteX797" fmla="*/ 6418521 w 8041813"/>
                  <a:gd name="connsiteY797" fmla="*/ 59191 h 263163"/>
                  <a:gd name="connsiteX798" fmla="*/ 6456986 w 8041813"/>
                  <a:gd name="connsiteY798" fmla="*/ 59191 h 263163"/>
                  <a:gd name="connsiteX799" fmla="*/ 6456986 w 8041813"/>
                  <a:gd name="connsiteY799" fmla="*/ 204602 h 263163"/>
                  <a:gd name="connsiteX800" fmla="*/ 6525178 w 8041813"/>
                  <a:gd name="connsiteY800" fmla="*/ 103554 h 263163"/>
                  <a:gd name="connsiteX801" fmla="*/ 6490260 w 8041813"/>
                  <a:gd name="connsiteY801" fmla="*/ 97255 h 263163"/>
                  <a:gd name="connsiteX802" fmla="*/ 6510533 w 8041813"/>
                  <a:gd name="connsiteY802" fmla="*/ 66037 h 263163"/>
                  <a:gd name="connsiteX803" fmla="*/ 6553259 w 8041813"/>
                  <a:gd name="connsiteY803" fmla="*/ 55905 h 263163"/>
                  <a:gd name="connsiteX804" fmla="*/ 6591587 w 8041813"/>
                  <a:gd name="connsiteY804" fmla="*/ 62066 h 263163"/>
                  <a:gd name="connsiteX805" fmla="*/ 6609244 w 8041813"/>
                  <a:gd name="connsiteY805" fmla="*/ 77539 h 263163"/>
                  <a:gd name="connsiteX806" fmla="*/ 6614456 w 8041813"/>
                  <a:gd name="connsiteY806" fmla="*/ 111906 h 263163"/>
                  <a:gd name="connsiteX807" fmla="*/ 6614040 w 8041813"/>
                  <a:gd name="connsiteY807" fmla="*/ 156816 h 263163"/>
                  <a:gd name="connsiteX808" fmla="*/ 6615824 w 8041813"/>
                  <a:gd name="connsiteY808" fmla="*/ 185159 h 263163"/>
                  <a:gd name="connsiteX809" fmla="*/ 6622799 w 8041813"/>
                  <a:gd name="connsiteY809" fmla="*/ 204602 h 263163"/>
                  <a:gd name="connsiteX810" fmla="*/ 6584750 w 8041813"/>
                  <a:gd name="connsiteY810" fmla="*/ 204602 h 263163"/>
                  <a:gd name="connsiteX811" fmla="*/ 6581044 w 8041813"/>
                  <a:gd name="connsiteY811" fmla="*/ 193237 h 263163"/>
                  <a:gd name="connsiteX812" fmla="*/ 6579676 w 8041813"/>
                  <a:gd name="connsiteY812" fmla="*/ 188719 h 263163"/>
                  <a:gd name="connsiteX813" fmla="*/ 6558591 w 8041813"/>
                  <a:gd name="connsiteY813" fmla="*/ 203096 h 263163"/>
                  <a:gd name="connsiteX814" fmla="*/ 6534631 w 8041813"/>
                  <a:gd name="connsiteY814" fmla="*/ 207888 h 263163"/>
                  <a:gd name="connsiteX815" fmla="*/ 6499158 w 8041813"/>
                  <a:gd name="connsiteY815" fmla="*/ 195702 h 263163"/>
                  <a:gd name="connsiteX816" fmla="*/ 6486296 w 8041813"/>
                  <a:gd name="connsiteY816" fmla="*/ 164895 h 263163"/>
                  <a:gd name="connsiteX817" fmla="*/ 6492182 w 8041813"/>
                  <a:gd name="connsiteY817" fmla="*/ 142987 h 263163"/>
                  <a:gd name="connsiteX818" fmla="*/ 6508611 w 8041813"/>
                  <a:gd name="connsiteY818" fmla="*/ 128199 h 263163"/>
                  <a:gd name="connsiteX819" fmla="*/ 6539288 w 8041813"/>
                  <a:gd name="connsiteY819" fmla="*/ 119163 h 263163"/>
                  <a:gd name="connsiteX820" fmla="*/ 6576664 w 8041813"/>
                  <a:gd name="connsiteY820" fmla="*/ 109715 h 263163"/>
                  <a:gd name="connsiteX821" fmla="*/ 6576664 w 8041813"/>
                  <a:gd name="connsiteY821" fmla="*/ 105881 h 263163"/>
                  <a:gd name="connsiteX822" fmla="*/ 6571194 w 8041813"/>
                  <a:gd name="connsiteY822" fmla="*/ 90135 h 263163"/>
                  <a:gd name="connsiteX823" fmla="*/ 6550505 w 8041813"/>
                  <a:gd name="connsiteY823" fmla="*/ 85343 h 263163"/>
                  <a:gd name="connsiteX824" fmla="*/ 6534492 w 8041813"/>
                  <a:gd name="connsiteY824" fmla="*/ 89451 h 263163"/>
                  <a:gd name="connsiteX825" fmla="*/ 6525178 w 8041813"/>
                  <a:gd name="connsiteY825" fmla="*/ 103554 h 263163"/>
                  <a:gd name="connsiteX826" fmla="*/ 6576664 w 8041813"/>
                  <a:gd name="connsiteY826" fmla="*/ 134772 h 263163"/>
                  <a:gd name="connsiteX827" fmla="*/ 6553259 w 8041813"/>
                  <a:gd name="connsiteY827" fmla="*/ 140660 h 263163"/>
                  <a:gd name="connsiteX828" fmla="*/ 6532293 w 8041813"/>
                  <a:gd name="connsiteY828" fmla="*/ 147369 h 263163"/>
                  <a:gd name="connsiteX829" fmla="*/ 6524762 w 8041813"/>
                  <a:gd name="connsiteY829" fmla="*/ 160924 h 263163"/>
                  <a:gd name="connsiteX830" fmla="*/ 6530786 w 8041813"/>
                  <a:gd name="connsiteY830" fmla="*/ 174890 h 263163"/>
                  <a:gd name="connsiteX831" fmla="*/ 6546125 w 8041813"/>
                  <a:gd name="connsiteY831" fmla="*/ 180777 h 263163"/>
                  <a:gd name="connsiteX832" fmla="*/ 6565982 w 8041813"/>
                  <a:gd name="connsiteY832" fmla="*/ 173931 h 263163"/>
                  <a:gd name="connsiteX833" fmla="*/ 6575158 w 8041813"/>
                  <a:gd name="connsiteY833" fmla="*/ 161198 h 263163"/>
                  <a:gd name="connsiteX834" fmla="*/ 6576664 w 8041813"/>
                  <a:gd name="connsiteY834" fmla="*/ 142439 h 263163"/>
                  <a:gd name="connsiteX835" fmla="*/ 6730289 w 8041813"/>
                  <a:gd name="connsiteY835" fmla="*/ 39474 h 263163"/>
                  <a:gd name="connsiteX836" fmla="*/ 6730289 w 8041813"/>
                  <a:gd name="connsiteY836" fmla="*/ 3874 h 263163"/>
                  <a:gd name="connsiteX837" fmla="*/ 6768775 w 8041813"/>
                  <a:gd name="connsiteY837" fmla="*/ 3874 h 263163"/>
                  <a:gd name="connsiteX838" fmla="*/ 6768775 w 8041813"/>
                  <a:gd name="connsiteY838" fmla="*/ 39474 h 263163"/>
                  <a:gd name="connsiteX839" fmla="*/ 6730289 w 8041813"/>
                  <a:gd name="connsiteY839" fmla="*/ 204602 h 263163"/>
                  <a:gd name="connsiteX840" fmla="*/ 6730289 w 8041813"/>
                  <a:gd name="connsiteY840" fmla="*/ 59191 h 263163"/>
                  <a:gd name="connsiteX841" fmla="*/ 6768775 w 8041813"/>
                  <a:gd name="connsiteY841" fmla="*/ 59191 h 263163"/>
                  <a:gd name="connsiteX842" fmla="*/ 6768775 w 8041813"/>
                  <a:gd name="connsiteY842" fmla="*/ 204602 h 263163"/>
                  <a:gd name="connsiteX843" fmla="*/ 6940473 w 8041813"/>
                  <a:gd name="connsiteY843" fmla="*/ 204602 h 263163"/>
                  <a:gd name="connsiteX844" fmla="*/ 6901988 w 8041813"/>
                  <a:gd name="connsiteY844" fmla="*/ 204602 h 263163"/>
                  <a:gd name="connsiteX845" fmla="*/ 6901988 w 8041813"/>
                  <a:gd name="connsiteY845" fmla="*/ 130390 h 263163"/>
                  <a:gd name="connsiteX846" fmla="*/ 6899531 w 8041813"/>
                  <a:gd name="connsiteY846" fmla="*/ 99994 h 263163"/>
                  <a:gd name="connsiteX847" fmla="*/ 6891445 w 8041813"/>
                  <a:gd name="connsiteY847" fmla="*/ 89177 h 263163"/>
                  <a:gd name="connsiteX848" fmla="*/ 6878168 w 8041813"/>
                  <a:gd name="connsiteY848" fmla="*/ 85343 h 263163"/>
                  <a:gd name="connsiteX849" fmla="*/ 6860233 w 8041813"/>
                  <a:gd name="connsiteY849" fmla="*/ 90820 h 263163"/>
                  <a:gd name="connsiteX850" fmla="*/ 6849274 w 8041813"/>
                  <a:gd name="connsiteY850" fmla="*/ 105334 h 263163"/>
                  <a:gd name="connsiteX851" fmla="*/ 6846400 w 8041813"/>
                  <a:gd name="connsiteY851" fmla="*/ 138743 h 263163"/>
                  <a:gd name="connsiteX852" fmla="*/ 6846400 w 8041813"/>
                  <a:gd name="connsiteY852" fmla="*/ 204602 h 263163"/>
                  <a:gd name="connsiteX853" fmla="*/ 6807934 w 8041813"/>
                  <a:gd name="connsiteY853" fmla="*/ 204602 h 263163"/>
                  <a:gd name="connsiteX854" fmla="*/ 6807934 w 8041813"/>
                  <a:gd name="connsiteY854" fmla="*/ 59191 h 263163"/>
                  <a:gd name="connsiteX855" fmla="*/ 6843665 w 8041813"/>
                  <a:gd name="connsiteY855" fmla="*/ 59191 h 263163"/>
                  <a:gd name="connsiteX856" fmla="*/ 6843665 w 8041813"/>
                  <a:gd name="connsiteY856" fmla="*/ 80551 h 263163"/>
                  <a:gd name="connsiteX857" fmla="*/ 6891584 w 8041813"/>
                  <a:gd name="connsiteY857" fmla="*/ 55905 h 263163"/>
                  <a:gd name="connsiteX858" fmla="*/ 6914869 w 8041813"/>
                  <a:gd name="connsiteY858" fmla="*/ 60560 h 263163"/>
                  <a:gd name="connsiteX859" fmla="*/ 6930743 w 8041813"/>
                  <a:gd name="connsiteY859" fmla="*/ 72199 h 263163"/>
                  <a:gd name="connsiteX860" fmla="*/ 6938274 w 8041813"/>
                  <a:gd name="connsiteY860" fmla="*/ 88355 h 263163"/>
                  <a:gd name="connsiteX861" fmla="*/ 6940473 w 8041813"/>
                  <a:gd name="connsiteY861" fmla="*/ 114233 h 263163"/>
                  <a:gd name="connsiteX862" fmla="*/ 7179116 w 8041813"/>
                  <a:gd name="connsiteY862" fmla="*/ 168865 h 263163"/>
                  <a:gd name="connsiteX863" fmla="*/ 7179116 w 8041813"/>
                  <a:gd name="connsiteY863" fmla="*/ 204602 h 263163"/>
                  <a:gd name="connsiteX864" fmla="*/ 7044258 w 8041813"/>
                  <a:gd name="connsiteY864" fmla="*/ 204602 h 263163"/>
                  <a:gd name="connsiteX865" fmla="*/ 7057397 w 8041813"/>
                  <a:gd name="connsiteY865" fmla="*/ 166264 h 263163"/>
                  <a:gd name="connsiteX866" fmla="*/ 7100658 w 8041813"/>
                  <a:gd name="connsiteY866" fmla="*/ 118067 h 263163"/>
                  <a:gd name="connsiteX867" fmla="*/ 7132565 w 8041813"/>
                  <a:gd name="connsiteY867" fmla="*/ 85206 h 263163"/>
                  <a:gd name="connsiteX868" fmla="*/ 7140512 w 8041813"/>
                  <a:gd name="connsiteY868" fmla="*/ 61656 h 263163"/>
                  <a:gd name="connsiteX869" fmla="*/ 7133516 w 8041813"/>
                  <a:gd name="connsiteY869" fmla="*/ 41939 h 263163"/>
                  <a:gd name="connsiteX870" fmla="*/ 7114491 w 8041813"/>
                  <a:gd name="connsiteY870" fmla="*/ 34956 h 263163"/>
                  <a:gd name="connsiteX871" fmla="*/ 7095327 w 8041813"/>
                  <a:gd name="connsiteY871" fmla="*/ 42213 h 263163"/>
                  <a:gd name="connsiteX872" fmla="*/ 7087103 w 8041813"/>
                  <a:gd name="connsiteY872" fmla="*/ 66311 h 263163"/>
                  <a:gd name="connsiteX873" fmla="*/ 7048776 w 8041813"/>
                  <a:gd name="connsiteY873" fmla="*/ 62477 h 263163"/>
                  <a:gd name="connsiteX874" fmla="*/ 7070258 w 8041813"/>
                  <a:gd name="connsiteY874" fmla="*/ 16882 h 263163"/>
                  <a:gd name="connsiteX875" fmla="*/ 7115442 w 8041813"/>
                  <a:gd name="connsiteY875" fmla="*/ 3054 h 263163"/>
                  <a:gd name="connsiteX876" fmla="*/ 7162132 w 8041813"/>
                  <a:gd name="connsiteY876" fmla="*/ 19073 h 263163"/>
                  <a:gd name="connsiteX877" fmla="*/ 7179116 w 8041813"/>
                  <a:gd name="connsiteY877" fmla="*/ 58917 h 263163"/>
                  <a:gd name="connsiteX878" fmla="*/ 7174181 w 8041813"/>
                  <a:gd name="connsiteY878" fmla="*/ 84795 h 263163"/>
                  <a:gd name="connsiteX879" fmla="*/ 7158863 w 8041813"/>
                  <a:gd name="connsiteY879" fmla="*/ 110400 h 263163"/>
                  <a:gd name="connsiteX880" fmla="*/ 7133655 w 8041813"/>
                  <a:gd name="connsiteY880" fmla="*/ 136004 h 263163"/>
                  <a:gd name="connsiteX881" fmla="*/ 7110528 w 8041813"/>
                  <a:gd name="connsiteY881" fmla="*/ 158185 h 263163"/>
                  <a:gd name="connsiteX882" fmla="*/ 7102719 w 8041813"/>
                  <a:gd name="connsiteY882" fmla="*/ 168865 h 263163"/>
                  <a:gd name="connsiteX883" fmla="*/ 7270178 w 8041813"/>
                  <a:gd name="connsiteY883" fmla="*/ 3054 h 263163"/>
                  <a:gd name="connsiteX884" fmla="*/ 7315777 w 8041813"/>
                  <a:gd name="connsiteY884" fmla="*/ 23865 h 263163"/>
                  <a:gd name="connsiteX885" fmla="*/ 7335337 w 8041813"/>
                  <a:gd name="connsiteY885" fmla="*/ 105608 h 263163"/>
                  <a:gd name="connsiteX886" fmla="*/ 7315638 w 8041813"/>
                  <a:gd name="connsiteY886" fmla="*/ 187487 h 263163"/>
                  <a:gd name="connsiteX887" fmla="*/ 7270178 w 8041813"/>
                  <a:gd name="connsiteY887" fmla="*/ 208025 h 263163"/>
                  <a:gd name="connsiteX888" fmla="*/ 7222933 w 8041813"/>
                  <a:gd name="connsiteY888" fmla="*/ 185570 h 263163"/>
                  <a:gd name="connsiteX889" fmla="*/ 7204998 w 8041813"/>
                  <a:gd name="connsiteY889" fmla="*/ 105197 h 263163"/>
                  <a:gd name="connsiteX890" fmla="*/ 7224716 w 8041813"/>
                  <a:gd name="connsiteY890" fmla="*/ 23591 h 263163"/>
                  <a:gd name="connsiteX891" fmla="*/ 7270178 w 8041813"/>
                  <a:gd name="connsiteY891" fmla="*/ 3054 h 263163"/>
                  <a:gd name="connsiteX892" fmla="*/ 7270178 w 8041813"/>
                  <a:gd name="connsiteY892" fmla="*/ 34956 h 263163"/>
                  <a:gd name="connsiteX893" fmla="*/ 7257712 w 8041813"/>
                  <a:gd name="connsiteY893" fmla="*/ 39474 h 263163"/>
                  <a:gd name="connsiteX894" fmla="*/ 7249230 w 8041813"/>
                  <a:gd name="connsiteY894" fmla="*/ 55357 h 263163"/>
                  <a:gd name="connsiteX895" fmla="*/ 7245247 w 8041813"/>
                  <a:gd name="connsiteY895" fmla="*/ 105608 h 263163"/>
                  <a:gd name="connsiteX896" fmla="*/ 7248814 w 8041813"/>
                  <a:gd name="connsiteY896" fmla="*/ 154215 h 263163"/>
                  <a:gd name="connsiteX897" fmla="*/ 7257712 w 8041813"/>
                  <a:gd name="connsiteY897" fmla="*/ 171741 h 263163"/>
                  <a:gd name="connsiteX898" fmla="*/ 7270178 w 8041813"/>
                  <a:gd name="connsiteY898" fmla="*/ 176122 h 263163"/>
                  <a:gd name="connsiteX899" fmla="*/ 7282623 w 8041813"/>
                  <a:gd name="connsiteY899" fmla="*/ 171741 h 263163"/>
                  <a:gd name="connsiteX900" fmla="*/ 7291124 w 8041813"/>
                  <a:gd name="connsiteY900" fmla="*/ 155721 h 263163"/>
                  <a:gd name="connsiteX901" fmla="*/ 7295088 w 8041813"/>
                  <a:gd name="connsiteY901" fmla="*/ 105608 h 263163"/>
                  <a:gd name="connsiteX902" fmla="*/ 7291540 w 8041813"/>
                  <a:gd name="connsiteY902" fmla="*/ 57137 h 263163"/>
                  <a:gd name="connsiteX903" fmla="*/ 7282504 w 8041813"/>
                  <a:gd name="connsiteY903" fmla="*/ 39474 h 263163"/>
                  <a:gd name="connsiteX904" fmla="*/ 7270178 w 8041813"/>
                  <a:gd name="connsiteY904" fmla="*/ 34956 h 263163"/>
                  <a:gd name="connsiteX905" fmla="*/ 7491023 w 8041813"/>
                  <a:gd name="connsiteY905" fmla="*/ 168865 h 263163"/>
                  <a:gd name="connsiteX906" fmla="*/ 7491023 w 8041813"/>
                  <a:gd name="connsiteY906" fmla="*/ 204602 h 263163"/>
                  <a:gd name="connsiteX907" fmla="*/ 7356165 w 8041813"/>
                  <a:gd name="connsiteY907" fmla="*/ 204602 h 263163"/>
                  <a:gd name="connsiteX908" fmla="*/ 7369304 w 8041813"/>
                  <a:gd name="connsiteY908" fmla="*/ 166264 h 263163"/>
                  <a:gd name="connsiteX909" fmla="*/ 7412566 w 8041813"/>
                  <a:gd name="connsiteY909" fmla="*/ 118067 h 263163"/>
                  <a:gd name="connsiteX910" fmla="*/ 7444472 w 8041813"/>
                  <a:gd name="connsiteY910" fmla="*/ 85206 h 263163"/>
                  <a:gd name="connsiteX911" fmla="*/ 7452419 w 8041813"/>
                  <a:gd name="connsiteY911" fmla="*/ 61656 h 263163"/>
                  <a:gd name="connsiteX912" fmla="*/ 7445423 w 8041813"/>
                  <a:gd name="connsiteY912" fmla="*/ 41939 h 263163"/>
                  <a:gd name="connsiteX913" fmla="*/ 7426399 w 8041813"/>
                  <a:gd name="connsiteY913" fmla="*/ 34956 h 263163"/>
                  <a:gd name="connsiteX914" fmla="*/ 7407235 w 8041813"/>
                  <a:gd name="connsiteY914" fmla="*/ 42213 h 263163"/>
                  <a:gd name="connsiteX915" fmla="*/ 7399011 w 8041813"/>
                  <a:gd name="connsiteY915" fmla="*/ 66311 h 263163"/>
                  <a:gd name="connsiteX916" fmla="*/ 7360684 w 8041813"/>
                  <a:gd name="connsiteY916" fmla="*/ 62477 h 263163"/>
                  <a:gd name="connsiteX917" fmla="*/ 7382166 w 8041813"/>
                  <a:gd name="connsiteY917" fmla="*/ 16882 h 263163"/>
                  <a:gd name="connsiteX918" fmla="*/ 7427350 w 8041813"/>
                  <a:gd name="connsiteY918" fmla="*/ 3054 h 263163"/>
                  <a:gd name="connsiteX919" fmla="*/ 7474040 w 8041813"/>
                  <a:gd name="connsiteY919" fmla="*/ 19073 h 263163"/>
                  <a:gd name="connsiteX920" fmla="*/ 7491023 w 8041813"/>
                  <a:gd name="connsiteY920" fmla="*/ 58917 h 263163"/>
                  <a:gd name="connsiteX921" fmla="*/ 7486089 w 8041813"/>
                  <a:gd name="connsiteY921" fmla="*/ 84795 h 263163"/>
                  <a:gd name="connsiteX922" fmla="*/ 7470770 w 8041813"/>
                  <a:gd name="connsiteY922" fmla="*/ 110400 h 263163"/>
                  <a:gd name="connsiteX923" fmla="*/ 7445562 w 8041813"/>
                  <a:gd name="connsiteY923" fmla="*/ 136004 h 263163"/>
                  <a:gd name="connsiteX924" fmla="*/ 7422435 w 8041813"/>
                  <a:gd name="connsiteY924" fmla="*/ 158185 h 263163"/>
                  <a:gd name="connsiteX925" fmla="*/ 7414627 w 8041813"/>
                  <a:gd name="connsiteY925" fmla="*/ 168865 h 263163"/>
                  <a:gd name="connsiteX926" fmla="*/ 7592489 w 8041813"/>
                  <a:gd name="connsiteY926" fmla="*/ 204602 h 263163"/>
                  <a:gd name="connsiteX927" fmla="*/ 7592489 w 8041813"/>
                  <a:gd name="connsiteY927" fmla="*/ 164210 h 263163"/>
                  <a:gd name="connsiteX928" fmla="*/ 7510326 w 8041813"/>
                  <a:gd name="connsiteY928" fmla="*/ 164210 h 263163"/>
                  <a:gd name="connsiteX929" fmla="*/ 7510326 w 8041813"/>
                  <a:gd name="connsiteY929" fmla="*/ 130527 h 263163"/>
                  <a:gd name="connsiteX930" fmla="*/ 7597424 w 8041813"/>
                  <a:gd name="connsiteY930" fmla="*/ 3054 h 263163"/>
                  <a:gd name="connsiteX931" fmla="*/ 7629726 w 8041813"/>
                  <a:gd name="connsiteY931" fmla="*/ 3054 h 263163"/>
                  <a:gd name="connsiteX932" fmla="*/ 7629726 w 8041813"/>
                  <a:gd name="connsiteY932" fmla="*/ 130390 h 263163"/>
                  <a:gd name="connsiteX933" fmla="*/ 7654656 w 8041813"/>
                  <a:gd name="connsiteY933" fmla="*/ 130390 h 263163"/>
                  <a:gd name="connsiteX934" fmla="*/ 7654656 w 8041813"/>
                  <a:gd name="connsiteY934" fmla="*/ 164210 h 263163"/>
                  <a:gd name="connsiteX935" fmla="*/ 7629726 w 8041813"/>
                  <a:gd name="connsiteY935" fmla="*/ 164210 h 263163"/>
                  <a:gd name="connsiteX936" fmla="*/ 7629726 w 8041813"/>
                  <a:gd name="connsiteY936" fmla="*/ 204602 h 263163"/>
                  <a:gd name="connsiteX937" fmla="*/ 7592489 w 8041813"/>
                  <a:gd name="connsiteY937" fmla="*/ 130390 h 263163"/>
                  <a:gd name="connsiteX938" fmla="*/ 7592489 w 8041813"/>
                  <a:gd name="connsiteY938" fmla="*/ 61793 h 263163"/>
                  <a:gd name="connsiteX939" fmla="*/ 7546354 w 8041813"/>
                  <a:gd name="connsiteY939" fmla="*/ 130390 h 263163"/>
                  <a:gd name="connsiteX940" fmla="*/ 7660681 w 8041813"/>
                  <a:gd name="connsiteY940" fmla="*/ 208025 h 263163"/>
                  <a:gd name="connsiteX941" fmla="*/ 7710383 w 8041813"/>
                  <a:gd name="connsiteY941" fmla="*/ 452 h 263163"/>
                  <a:gd name="connsiteX942" fmla="*/ 7739257 w 8041813"/>
                  <a:gd name="connsiteY942" fmla="*/ 452 h 263163"/>
                  <a:gd name="connsiteX943" fmla="*/ 7689020 w 8041813"/>
                  <a:gd name="connsiteY943" fmla="*/ 208025 h 263163"/>
                  <a:gd name="connsiteX944" fmla="*/ 7880834 w 8041813"/>
                  <a:gd name="connsiteY944" fmla="*/ 168865 h 263163"/>
                  <a:gd name="connsiteX945" fmla="*/ 7880834 w 8041813"/>
                  <a:gd name="connsiteY945" fmla="*/ 204602 h 263163"/>
                  <a:gd name="connsiteX946" fmla="*/ 7745975 w 8041813"/>
                  <a:gd name="connsiteY946" fmla="*/ 204602 h 263163"/>
                  <a:gd name="connsiteX947" fmla="*/ 7759115 w 8041813"/>
                  <a:gd name="connsiteY947" fmla="*/ 166264 h 263163"/>
                  <a:gd name="connsiteX948" fmla="*/ 7802396 w 8041813"/>
                  <a:gd name="connsiteY948" fmla="*/ 118067 h 263163"/>
                  <a:gd name="connsiteX949" fmla="*/ 7834282 w 8041813"/>
                  <a:gd name="connsiteY949" fmla="*/ 85206 h 263163"/>
                  <a:gd name="connsiteX950" fmla="*/ 7842229 w 8041813"/>
                  <a:gd name="connsiteY950" fmla="*/ 61656 h 263163"/>
                  <a:gd name="connsiteX951" fmla="*/ 7835253 w 8041813"/>
                  <a:gd name="connsiteY951" fmla="*/ 41939 h 263163"/>
                  <a:gd name="connsiteX952" fmla="*/ 7816208 w 8041813"/>
                  <a:gd name="connsiteY952" fmla="*/ 34956 h 263163"/>
                  <a:gd name="connsiteX953" fmla="*/ 7797045 w 8041813"/>
                  <a:gd name="connsiteY953" fmla="*/ 42213 h 263163"/>
                  <a:gd name="connsiteX954" fmla="*/ 7788841 w 8041813"/>
                  <a:gd name="connsiteY954" fmla="*/ 66311 h 263163"/>
                  <a:gd name="connsiteX955" fmla="*/ 7750494 w 8041813"/>
                  <a:gd name="connsiteY955" fmla="*/ 62477 h 263163"/>
                  <a:gd name="connsiteX956" fmla="*/ 7771996 w 8041813"/>
                  <a:gd name="connsiteY956" fmla="*/ 16882 h 263163"/>
                  <a:gd name="connsiteX957" fmla="*/ 7817180 w 8041813"/>
                  <a:gd name="connsiteY957" fmla="*/ 3054 h 263163"/>
                  <a:gd name="connsiteX958" fmla="*/ 7863870 w 8041813"/>
                  <a:gd name="connsiteY958" fmla="*/ 19073 h 263163"/>
                  <a:gd name="connsiteX959" fmla="*/ 7880834 w 8041813"/>
                  <a:gd name="connsiteY959" fmla="*/ 58917 h 263163"/>
                  <a:gd name="connsiteX960" fmla="*/ 7875919 w 8041813"/>
                  <a:gd name="connsiteY960" fmla="*/ 84795 h 263163"/>
                  <a:gd name="connsiteX961" fmla="*/ 7860580 w 8041813"/>
                  <a:gd name="connsiteY961" fmla="*/ 110400 h 263163"/>
                  <a:gd name="connsiteX962" fmla="*/ 7835392 w 8041813"/>
                  <a:gd name="connsiteY962" fmla="*/ 136004 h 263163"/>
                  <a:gd name="connsiteX963" fmla="*/ 7812245 w 8041813"/>
                  <a:gd name="connsiteY963" fmla="*/ 158185 h 263163"/>
                  <a:gd name="connsiteX964" fmla="*/ 7804437 w 8041813"/>
                  <a:gd name="connsiteY964" fmla="*/ 168865 h 263163"/>
                  <a:gd name="connsiteX965" fmla="*/ 7907409 w 8041813"/>
                  <a:gd name="connsiteY965" fmla="*/ 152982 h 263163"/>
                  <a:gd name="connsiteX966" fmla="*/ 7945736 w 8041813"/>
                  <a:gd name="connsiteY966" fmla="*/ 149012 h 263163"/>
                  <a:gd name="connsiteX967" fmla="*/ 7955466 w 8041813"/>
                  <a:gd name="connsiteY967" fmla="*/ 169687 h 263163"/>
                  <a:gd name="connsiteX968" fmla="*/ 7974095 w 8041813"/>
                  <a:gd name="connsiteY968" fmla="*/ 177217 h 263163"/>
                  <a:gd name="connsiteX969" fmla="*/ 7994487 w 8041813"/>
                  <a:gd name="connsiteY969" fmla="*/ 167496 h 263163"/>
                  <a:gd name="connsiteX970" fmla="*/ 8002850 w 8041813"/>
                  <a:gd name="connsiteY970" fmla="*/ 137921 h 263163"/>
                  <a:gd name="connsiteX971" fmla="*/ 7994487 w 8041813"/>
                  <a:gd name="connsiteY971" fmla="*/ 110263 h 263163"/>
                  <a:gd name="connsiteX972" fmla="*/ 7972985 w 8041813"/>
                  <a:gd name="connsiteY972" fmla="*/ 100952 h 263163"/>
                  <a:gd name="connsiteX973" fmla="*/ 7943279 w 8041813"/>
                  <a:gd name="connsiteY973" fmla="*/ 115603 h 263163"/>
                  <a:gd name="connsiteX974" fmla="*/ 7912066 w 8041813"/>
                  <a:gd name="connsiteY974" fmla="*/ 111084 h 263163"/>
                  <a:gd name="connsiteX975" fmla="*/ 7931784 w 8041813"/>
                  <a:gd name="connsiteY975" fmla="*/ 6613 h 263163"/>
                  <a:gd name="connsiteX976" fmla="*/ 8033507 w 8041813"/>
                  <a:gd name="connsiteY976" fmla="*/ 6613 h 263163"/>
                  <a:gd name="connsiteX977" fmla="*/ 8033507 w 8041813"/>
                  <a:gd name="connsiteY977" fmla="*/ 42624 h 263163"/>
                  <a:gd name="connsiteX978" fmla="*/ 7960936 w 8041813"/>
                  <a:gd name="connsiteY978" fmla="*/ 42624 h 263163"/>
                  <a:gd name="connsiteX979" fmla="*/ 7954911 w 8041813"/>
                  <a:gd name="connsiteY979" fmla="*/ 76717 h 263163"/>
                  <a:gd name="connsiteX980" fmla="*/ 7981209 w 8041813"/>
                  <a:gd name="connsiteY980" fmla="*/ 70282 h 263163"/>
                  <a:gd name="connsiteX981" fmla="*/ 8024610 w 8041813"/>
                  <a:gd name="connsiteY981" fmla="*/ 88903 h 263163"/>
                  <a:gd name="connsiteX982" fmla="*/ 8042405 w 8041813"/>
                  <a:gd name="connsiteY982" fmla="*/ 137236 h 263163"/>
                  <a:gd name="connsiteX983" fmla="*/ 8028038 w 8041813"/>
                  <a:gd name="connsiteY983" fmla="*/ 181462 h 263163"/>
                  <a:gd name="connsiteX984" fmla="*/ 7973679 w 8041813"/>
                  <a:gd name="connsiteY984" fmla="*/ 208025 h 263163"/>
                  <a:gd name="connsiteX985" fmla="*/ 7928356 w 8041813"/>
                  <a:gd name="connsiteY985" fmla="*/ 193100 h 263163"/>
                  <a:gd name="connsiteX986" fmla="*/ 7907409 w 8041813"/>
                  <a:gd name="connsiteY986" fmla="*/ 152982 h 263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</a:cxnLst>
                <a:rect l="l" t="t" r="r" b="b"/>
                <a:pathLst>
                  <a:path w="8041813" h="263163">
                    <a:moveTo>
                      <a:pt x="88769" y="204602"/>
                    </a:moveTo>
                    <a:lnTo>
                      <a:pt x="50294" y="204602"/>
                    </a:lnTo>
                    <a:lnTo>
                      <a:pt x="50294" y="59602"/>
                    </a:lnTo>
                    <a:cubicBezTo>
                      <a:pt x="36237" y="72746"/>
                      <a:pt x="19669" y="82468"/>
                      <a:pt x="591" y="88766"/>
                    </a:cubicBezTo>
                    <a:lnTo>
                      <a:pt x="591" y="53851"/>
                    </a:lnTo>
                    <a:cubicBezTo>
                      <a:pt x="10632" y="50565"/>
                      <a:pt x="21540" y="44358"/>
                      <a:pt x="33316" y="35230"/>
                    </a:cubicBezTo>
                    <a:cubicBezTo>
                      <a:pt x="45091" y="26010"/>
                      <a:pt x="53169" y="15285"/>
                      <a:pt x="57551" y="3054"/>
                    </a:cubicBezTo>
                    <a:lnTo>
                      <a:pt x="88769" y="3054"/>
                    </a:lnTo>
                    <a:close/>
                    <a:moveTo>
                      <a:pt x="229250" y="204602"/>
                    </a:moveTo>
                    <a:lnTo>
                      <a:pt x="190776" y="204602"/>
                    </a:lnTo>
                    <a:lnTo>
                      <a:pt x="190776" y="59602"/>
                    </a:lnTo>
                    <a:cubicBezTo>
                      <a:pt x="176718" y="72746"/>
                      <a:pt x="160151" y="82468"/>
                      <a:pt x="141073" y="88766"/>
                    </a:cubicBezTo>
                    <a:lnTo>
                      <a:pt x="141073" y="53851"/>
                    </a:lnTo>
                    <a:cubicBezTo>
                      <a:pt x="151114" y="50565"/>
                      <a:pt x="162022" y="44358"/>
                      <a:pt x="173797" y="35230"/>
                    </a:cubicBezTo>
                    <a:cubicBezTo>
                      <a:pt x="185572" y="26010"/>
                      <a:pt x="193652" y="15285"/>
                      <a:pt x="198031" y="3054"/>
                    </a:cubicBezTo>
                    <a:lnTo>
                      <a:pt x="229250" y="3054"/>
                    </a:lnTo>
                    <a:close/>
                    <a:moveTo>
                      <a:pt x="364940" y="53440"/>
                    </a:moveTo>
                    <a:cubicBezTo>
                      <a:pt x="364940" y="35458"/>
                      <a:pt x="368864" y="22131"/>
                      <a:pt x="376716" y="13459"/>
                    </a:cubicBezTo>
                    <a:cubicBezTo>
                      <a:pt x="384657" y="4788"/>
                      <a:pt x="395382" y="452"/>
                      <a:pt x="408892" y="452"/>
                    </a:cubicBezTo>
                    <a:cubicBezTo>
                      <a:pt x="422857" y="452"/>
                      <a:pt x="433766" y="4788"/>
                      <a:pt x="441616" y="13459"/>
                    </a:cubicBezTo>
                    <a:cubicBezTo>
                      <a:pt x="449557" y="22040"/>
                      <a:pt x="453528" y="35367"/>
                      <a:pt x="453528" y="53440"/>
                    </a:cubicBezTo>
                    <a:cubicBezTo>
                      <a:pt x="453528" y="71423"/>
                      <a:pt x="449557" y="84750"/>
                      <a:pt x="441616" y="93422"/>
                    </a:cubicBezTo>
                    <a:cubicBezTo>
                      <a:pt x="433766" y="102093"/>
                      <a:pt x="423087" y="106429"/>
                      <a:pt x="409577" y="106429"/>
                    </a:cubicBezTo>
                    <a:cubicBezTo>
                      <a:pt x="395610" y="106429"/>
                      <a:pt x="384657" y="102139"/>
                      <a:pt x="376716" y="93558"/>
                    </a:cubicBezTo>
                    <a:cubicBezTo>
                      <a:pt x="368864" y="84887"/>
                      <a:pt x="364940" y="71514"/>
                      <a:pt x="364940" y="53440"/>
                    </a:cubicBezTo>
                    <a:close/>
                    <a:moveTo>
                      <a:pt x="394926" y="53166"/>
                    </a:moveTo>
                    <a:cubicBezTo>
                      <a:pt x="394926" y="66220"/>
                      <a:pt x="396432" y="74983"/>
                      <a:pt x="399445" y="79455"/>
                    </a:cubicBezTo>
                    <a:cubicBezTo>
                      <a:pt x="401726" y="82741"/>
                      <a:pt x="404875" y="84385"/>
                      <a:pt x="408892" y="84385"/>
                    </a:cubicBezTo>
                    <a:cubicBezTo>
                      <a:pt x="413000" y="84385"/>
                      <a:pt x="416194" y="82741"/>
                      <a:pt x="418475" y="79455"/>
                    </a:cubicBezTo>
                    <a:cubicBezTo>
                      <a:pt x="421396" y="74983"/>
                      <a:pt x="422857" y="66220"/>
                      <a:pt x="422857" y="53166"/>
                    </a:cubicBezTo>
                    <a:cubicBezTo>
                      <a:pt x="422857" y="40113"/>
                      <a:pt x="421396" y="31396"/>
                      <a:pt x="418475" y="27014"/>
                    </a:cubicBezTo>
                    <a:cubicBezTo>
                      <a:pt x="416194" y="23637"/>
                      <a:pt x="413000" y="21948"/>
                      <a:pt x="408892" y="21948"/>
                    </a:cubicBezTo>
                    <a:cubicBezTo>
                      <a:pt x="404875" y="21948"/>
                      <a:pt x="401726" y="23591"/>
                      <a:pt x="399445" y="26878"/>
                    </a:cubicBezTo>
                    <a:cubicBezTo>
                      <a:pt x="396432" y="31350"/>
                      <a:pt x="394926" y="40113"/>
                      <a:pt x="394926" y="53166"/>
                    </a:cubicBezTo>
                    <a:close/>
                    <a:moveTo>
                      <a:pt x="438194" y="212269"/>
                    </a:moveTo>
                    <a:lnTo>
                      <a:pt x="409714" y="212269"/>
                    </a:lnTo>
                    <a:lnTo>
                      <a:pt x="516649" y="452"/>
                    </a:lnTo>
                    <a:lnTo>
                      <a:pt x="544306" y="452"/>
                    </a:lnTo>
                    <a:close/>
                    <a:moveTo>
                      <a:pt x="500355" y="159555"/>
                    </a:moveTo>
                    <a:cubicBezTo>
                      <a:pt x="500355" y="141572"/>
                      <a:pt x="504281" y="128245"/>
                      <a:pt x="512131" y="119573"/>
                    </a:cubicBezTo>
                    <a:cubicBezTo>
                      <a:pt x="520072" y="110902"/>
                      <a:pt x="530888" y="106566"/>
                      <a:pt x="544582" y="106566"/>
                    </a:cubicBezTo>
                    <a:cubicBezTo>
                      <a:pt x="558365" y="106566"/>
                      <a:pt x="569181" y="110902"/>
                      <a:pt x="577031" y="119573"/>
                    </a:cubicBezTo>
                    <a:cubicBezTo>
                      <a:pt x="584974" y="128245"/>
                      <a:pt x="588943" y="141572"/>
                      <a:pt x="588943" y="159555"/>
                    </a:cubicBezTo>
                    <a:cubicBezTo>
                      <a:pt x="588943" y="177628"/>
                      <a:pt x="584974" y="191001"/>
                      <a:pt x="577031" y="199673"/>
                    </a:cubicBezTo>
                    <a:cubicBezTo>
                      <a:pt x="569181" y="208344"/>
                      <a:pt x="558502" y="212680"/>
                      <a:pt x="544992" y="212680"/>
                    </a:cubicBezTo>
                    <a:cubicBezTo>
                      <a:pt x="531027" y="212680"/>
                      <a:pt x="520072" y="208344"/>
                      <a:pt x="512131" y="199673"/>
                    </a:cubicBezTo>
                    <a:cubicBezTo>
                      <a:pt x="504281" y="191001"/>
                      <a:pt x="500355" y="177628"/>
                      <a:pt x="500355" y="159555"/>
                    </a:cubicBezTo>
                    <a:close/>
                    <a:moveTo>
                      <a:pt x="530341" y="159418"/>
                    </a:moveTo>
                    <a:cubicBezTo>
                      <a:pt x="530341" y="172471"/>
                      <a:pt x="531847" y="181188"/>
                      <a:pt x="534859" y="185570"/>
                    </a:cubicBezTo>
                    <a:cubicBezTo>
                      <a:pt x="537142" y="188947"/>
                      <a:pt x="540291" y="190636"/>
                      <a:pt x="544306" y="190636"/>
                    </a:cubicBezTo>
                    <a:cubicBezTo>
                      <a:pt x="548415" y="190636"/>
                      <a:pt x="551564" y="188993"/>
                      <a:pt x="553755" y="185707"/>
                    </a:cubicBezTo>
                    <a:cubicBezTo>
                      <a:pt x="556768" y="181234"/>
                      <a:pt x="558274" y="172471"/>
                      <a:pt x="558274" y="159418"/>
                    </a:cubicBezTo>
                    <a:cubicBezTo>
                      <a:pt x="558274" y="146365"/>
                      <a:pt x="556813" y="137601"/>
                      <a:pt x="553892" y="133129"/>
                    </a:cubicBezTo>
                    <a:cubicBezTo>
                      <a:pt x="551609" y="129843"/>
                      <a:pt x="548415" y="128199"/>
                      <a:pt x="544306" y="128199"/>
                    </a:cubicBezTo>
                    <a:cubicBezTo>
                      <a:pt x="540200" y="128199"/>
                      <a:pt x="537051" y="129843"/>
                      <a:pt x="534859" y="133129"/>
                    </a:cubicBezTo>
                    <a:cubicBezTo>
                      <a:pt x="531847" y="137601"/>
                      <a:pt x="530341" y="146365"/>
                      <a:pt x="530341" y="159418"/>
                    </a:cubicBezTo>
                    <a:close/>
                    <a:moveTo>
                      <a:pt x="691223" y="129843"/>
                    </a:moveTo>
                    <a:cubicBezTo>
                      <a:pt x="691223" y="117063"/>
                      <a:pt x="694372" y="104695"/>
                      <a:pt x="700672" y="92737"/>
                    </a:cubicBezTo>
                    <a:cubicBezTo>
                      <a:pt x="706970" y="80779"/>
                      <a:pt x="715870" y="71651"/>
                      <a:pt x="727371" y="65352"/>
                    </a:cubicBezTo>
                    <a:cubicBezTo>
                      <a:pt x="738964" y="59054"/>
                      <a:pt x="751881" y="55905"/>
                      <a:pt x="766120" y="55905"/>
                    </a:cubicBezTo>
                    <a:cubicBezTo>
                      <a:pt x="788119" y="55905"/>
                      <a:pt x="806147" y="63070"/>
                      <a:pt x="820204" y="77402"/>
                    </a:cubicBezTo>
                    <a:cubicBezTo>
                      <a:pt x="834262" y="91642"/>
                      <a:pt x="841289" y="109669"/>
                      <a:pt x="841289" y="131486"/>
                    </a:cubicBezTo>
                    <a:cubicBezTo>
                      <a:pt x="841289" y="153484"/>
                      <a:pt x="834171" y="171741"/>
                      <a:pt x="819930" y="186254"/>
                    </a:cubicBezTo>
                    <a:cubicBezTo>
                      <a:pt x="805782" y="200677"/>
                      <a:pt x="787937" y="207888"/>
                      <a:pt x="766395" y="207888"/>
                    </a:cubicBezTo>
                    <a:cubicBezTo>
                      <a:pt x="753068" y="207888"/>
                      <a:pt x="740333" y="204876"/>
                      <a:pt x="728193" y="198851"/>
                    </a:cubicBezTo>
                    <a:cubicBezTo>
                      <a:pt x="716144" y="192827"/>
                      <a:pt x="706970" y="184018"/>
                      <a:pt x="700672" y="172425"/>
                    </a:cubicBezTo>
                    <a:cubicBezTo>
                      <a:pt x="694372" y="160741"/>
                      <a:pt x="691223" y="146547"/>
                      <a:pt x="691223" y="129843"/>
                    </a:cubicBezTo>
                    <a:close/>
                    <a:moveTo>
                      <a:pt x="730658" y="131896"/>
                    </a:moveTo>
                    <a:cubicBezTo>
                      <a:pt x="730658" y="146319"/>
                      <a:pt x="734081" y="157364"/>
                      <a:pt x="740928" y="165031"/>
                    </a:cubicBezTo>
                    <a:cubicBezTo>
                      <a:pt x="747773" y="172699"/>
                      <a:pt x="756217" y="176533"/>
                      <a:pt x="766256" y="176533"/>
                    </a:cubicBezTo>
                    <a:cubicBezTo>
                      <a:pt x="776298" y="176533"/>
                      <a:pt x="784697" y="172699"/>
                      <a:pt x="791450" y="165031"/>
                    </a:cubicBezTo>
                    <a:cubicBezTo>
                      <a:pt x="798297" y="157364"/>
                      <a:pt x="801720" y="146228"/>
                      <a:pt x="801720" y="131623"/>
                    </a:cubicBezTo>
                    <a:cubicBezTo>
                      <a:pt x="801720" y="117383"/>
                      <a:pt x="798297" y="106429"/>
                      <a:pt x="791450" y="98761"/>
                    </a:cubicBezTo>
                    <a:cubicBezTo>
                      <a:pt x="784697" y="91094"/>
                      <a:pt x="776298" y="87260"/>
                      <a:pt x="766256" y="87260"/>
                    </a:cubicBezTo>
                    <a:cubicBezTo>
                      <a:pt x="756217" y="87260"/>
                      <a:pt x="747773" y="91094"/>
                      <a:pt x="740928" y="98761"/>
                    </a:cubicBezTo>
                    <a:cubicBezTo>
                      <a:pt x="734081" y="106429"/>
                      <a:pt x="730658" y="117474"/>
                      <a:pt x="730658" y="131896"/>
                    </a:cubicBezTo>
                    <a:close/>
                    <a:moveTo>
                      <a:pt x="854571" y="59191"/>
                    </a:moveTo>
                    <a:lnTo>
                      <a:pt x="875932" y="59191"/>
                    </a:lnTo>
                    <a:lnTo>
                      <a:pt x="875932" y="48237"/>
                    </a:lnTo>
                    <a:cubicBezTo>
                      <a:pt x="875932" y="36006"/>
                      <a:pt x="877209" y="26878"/>
                      <a:pt x="879765" y="20853"/>
                    </a:cubicBezTo>
                    <a:cubicBezTo>
                      <a:pt x="882413" y="14828"/>
                      <a:pt x="887205" y="9945"/>
                      <a:pt x="894143" y="6203"/>
                    </a:cubicBezTo>
                    <a:cubicBezTo>
                      <a:pt x="901170" y="2368"/>
                      <a:pt x="910024" y="452"/>
                      <a:pt x="920704" y="452"/>
                    </a:cubicBezTo>
                    <a:cubicBezTo>
                      <a:pt x="931659" y="452"/>
                      <a:pt x="942384" y="2095"/>
                      <a:pt x="952882" y="5381"/>
                    </a:cubicBezTo>
                    <a:lnTo>
                      <a:pt x="947678" y="32217"/>
                    </a:lnTo>
                    <a:cubicBezTo>
                      <a:pt x="941562" y="30757"/>
                      <a:pt x="935674" y="30027"/>
                      <a:pt x="930016" y="30027"/>
                    </a:cubicBezTo>
                    <a:cubicBezTo>
                      <a:pt x="924448" y="30027"/>
                      <a:pt x="920431" y="31350"/>
                      <a:pt x="917967" y="33997"/>
                    </a:cubicBezTo>
                    <a:cubicBezTo>
                      <a:pt x="915593" y="36553"/>
                      <a:pt x="914406" y="41528"/>
                      <a:pt x="914406" y="48922"/>
                    </a:cubicBezTo>
                    <a:lnTo>
                      <a:pt x="914406" y="59191"/>
                    </a:lnTo>
                    <a:lnTo>
                      <a:pt x="943159" y="59191"/>
                    </a:lnTo>
                    <a:lnTo>
                      <a:pt x="943159" y="89451"/>
                    </a:lnTo>
                    <a:lnTo>
                      <a:pt x="914406" y="89451"/>
                    </a:lnTo>
                    <a:lnTo>
                      <a:pt x="914406" y="204602"/>
                    </a:lnTo>
                    <a:lnTo>
                      <a:pt x="875932" y="204602"/>
                    </a:lnTo>
                    <a:lnTo>
                      <a:pt x="875932" y="89451"/>
                    </a:lnTo>
                    <a:lnTo>
                      <a:pt x="854571" y="89451"/>
                    </a:lnTo>
                    <a:close/>
                    <a:moveTo>
                      <a:pt x="1109382" y="59191"/>
                    </a:moveTo>
                    <a:lnTo>
                      <a:pt x="1109382" y="89862"/>
                    </a:lnTo>
                    <a:lnTo>
                      <a:pt x="1083095" y="89862"/>
                    </a:lnTo>
                    <a:lnTo>
                      <a:pt x="1083095" y="148464"/>
                    </a:lnTo>
                    <a:cubicBezTo>
                      <a:pt x="1083095" y="160331"/>
                      <a:pt x="1083322" y="167268"/>
                      <a:pt x="1083778" y="169276"/>
                    </a:cubicBezTo>
                    <a:cubicBezTo>
                      <a:pt x="1084327" y="171193"/>
                      <a:pt x="1085467" y="172790"/>
                      <a:pt x="1087201" y="174068"/>
                    </a:cubicBezTo>
                    <a:cubicBezTo>
                      <a:pt x="1089028" y="175346"/>
                      <a:pt x="1091218" y="175985"/>
                      <a:pt x="1093774" y="175985"/>
                    </a:cubicBezTo>
                    <a:cubicBezTo>
                      <a:pt x="1097333" y="175985"/>
                      <a:pt x="1102492" y="174753"/>
                      <a:pt x="1109246" y="172288"/>
                    </a:cubicBezTo>
                    <a:lnTo>
                      <a:pt x="1112531" y="202137"/>
                    </a:lnTo>
                    <a:cubicBezTo>
                      <a:pt x="1103586" y="205971"/>
                      <a:pt x="1093455" y="207888"/>
                      <a:pt x="1082135" y="207888"/>
                    </a:cubicBezTo>
                    <a:cubicBezTo>
                      <a:pt x="1075197" y="207888"/>
                      <a:pt x="1068945" y="206747"/>
                      <a:pt x="1063378" y="204465"/>
                    </a:cubicBezTo>
                    <a:cubicBezTo>
                      <a:pt x="1057809" y="202092"/>
                      <a:pt x="1053701" y="199079"/>
                      <a:pt x="1051054" y="195428"/>
                    </a:cubicBezTo>
                    <a:cubicBezTo>
                      <a:pt x="1048499" y="191686"/>
                      <a:pt x="1046717" y="186665"/>
                      <a:pt x="1045715" y="180367"/>
                    </a:cubicBezTo>
                    <a:cubicBezTo>
                      <a:pt x="1044892" y="175894"/>
                      <a:pt x="1044482" y="166857"/>
                      <a:pt x="1044482" y="153256"/>
                    </a:cubicBezTo>
                    <a:lnTo>
                      <a:pt x="1044482" y="89862"/>
                    </a:lnTo>
                    <a:lnTo>
                      <a:pt x="1026819" y="89862"/>
                    </a:lnTo>
                    <a:lnTo>
                      <a:pt x="1026819" y="59191"/>
                    </a:lnTo>
                    <a:lnTo>
                      <a:pt x="1044482" y="59191"/>
                    </a:lnTo>
                    <a:lnTo>
                      <a:pt x="1044482" y="30301"/>
                    </a:lnTo>
                    <a:lnTo>
                      <a:pt x="1083095" y="7845"/>
                    </a:lnTo>
                    <a:lnTo>
                      <a:pt x="1083095" y="59191"/>
                    </a:lnTo>
                    <a:close/>
                    <a:moveTo>
                      <a:pt x="1127183" y="129843"/>
                    </a:moveTo>
                    <a:cubicBezTo>
                      <a:pt x="1127183" y="117063"/>
                      <a:pt x="1130331" y="104695"/>
                      <a:pt x="1136630" y="92737"/>
                    </a:cubicBezTo>
                    <a:cubicBezTo>
                      <a:pt x="1142929" y="80779"/>
                      <a:pt x="1151830" y="71651"/>
                      <a:pt x="1163330" y="65352"/>
                    </a:cubicBezTo>
                    <a:cubicBezTo>
                      <a:pt x="1174923" y="59054"/>
                      <a:pt x="1187840" y="55905"/>
                      <a:pt x="1202079" y="55905"/>
                    </a:cubicBezTo>
                    <a:cubicBezTo>
                      <a:pt x="1224078" y="55905"/>
                      <a:pt x="1242106" y="63070"/>
                      <a:pt x="1256163" y="77402"/>
                    </a:cubicBezTo>
                    <a:cubicBezTo>
                      <a:pt x="1270219" y="91642"/>
                      <a:pt x="1277249" y="109669"/>
                      <a:pt x="1277249" y="131486"/>
                    </a:cubicBezTo>
                    <a:cubicBezTo>
                      <a:pt x="1277249" y="153484"/>
                      <a:pt x="1270128" y="171741"/>
                      <a:pt x="1255889" y="186254"/>
                    </a:cubicBezTo>
                    <a:cubicBezTo>
                      <a:pt x="1241741" y="200677"/>
                      <a:pt x="1223896" y="207888"/>
                      <a:pt x="1202352" y="207888"/>
                    </a:cubicBezTo>
                    <a:cubicBezTo>
                      <a:pt x="1189025" y="207888"/>
                      <a:pt x="1176292" y="204876"/>
                      <a:pt x="1164152" y="198851"/>
                    </a:cubicBezTo>
                    <a:cubicBezTo>
                      <a:pt x="1152103" y="192827"/>
                      <a:pt x="1142929" y="184018"/>
                      <a:pt x="1136630" y="172425"/>
                    </a:cubicBezTo>
                    <a:cubicBezTo>
                      <a:pt x="1130331" y="160741"/>
                      <a:pt x="1127183" y="146547"/>
                      <a:pt x="1127183" y="129843"/>
                    </a:cubicBezTo>
                    <a:close/>
                    <a:moveTo>
                      <a:pt x="1166615" y="131896"/>
                    </a:moveTo>
                    <a:cubicBezTo>
                      <a:pt x="1166615" y="146319"/>
                      <a:pt x="1170040" y="157364"/>
                      <a:pt x="1176885" y="165031"/>
                    </a:cubicBezTo>
                    <a:cubicBezTo>
                      <a:pt x="1183732" y="172699"/>
                      <a:pt x="1192174" y="176533"/>
                      <a:pt x="1202215" y="176533"/>
                    </a:cubicBezTo>
                    <a:cubicBezTo>
                      <a:pt x="1212257" y="176533"/>
                      <a:pt x="1220654" y="172699"/>
                      <a:pt x="1227409" y="165031"/>
                    </a:cubicBezTo>
                    <a:cubicBezTo>
                      <a:pt x="1234256" y="157364"/>
                      <a:pt x="1237679" y="146228"/>
                      <a:pt x="1237679" y="131623"/>
                    </a:cubicBezTo>
                    <a:cubicBezTo>
                      <a:pt x="1237679" y="117383"/>
                      <a:pt x="1234256" y="106429"/>
                      <a:pt x="1227409" y="98761"/>
                    </a:cubicBezTo>
                    <a:cubicBezTo>
                      <a:pt x="1220654" y="91094"/>
                      <a:pt x="1212257" y="87260"/>
                      <a:pt x="1202215" y="87260"/>
                    </a:cubicBezTo>
                    <a:cubicBezTo>
                      <a:pt x="1192174" y="87260"/>
                      <a:pt x="1183732" y="91094"/>
                      <a:pt x="1176885" y="98761"/>
                    </a:cubicBezTo>
                    <a:cubicBezTo>
                      <a:pt x="1170040" y="106429"/>
                      <a:pt x="1166615" y="117474"/>
                      <a:pt x="1166615" y="131896"/>
                    </a:cubicBezTo>
                    <a:close/>
                    <a:moveTo>
                      <a:pt x="1374053" y="59191"/>
                    </a:moveTo>
                    <a:lnTo>
                      <a:pt x="1374053" y="89862"/>
                    </a:lnTo>
                    <a:lnTo>
                      <a:pt x="1347763" y="89862"/>
                    </a:lnTo>
                    <a:lnTo>
                      <a:pt x="1347763" y="148464"/>
                    </a:lnTo>
                    <a:cubicBezTo>
                      <a:pt x="1347763" y="160331"/>
                      <a:pt x="1347991" y="167268"/>
                      <a:pt x="1348449" y="169276"/>
                    </a:cubicBezTo>
                    <a:cubicBezTo>
                      <a:pt x="1348996" y="171193"/>
                      <a:pt x="1350137" y="172790"/>
                      <a:pt x="1351871" y="174068"/>
                    </a:cubicBezTo>
                    <a:cubicBezTo>
                      <a:pt x="1353696" y="175346"/>
                      <a:pt x="1355888" y="175985"/>
                      <a:pt x="1358443" y="175985"/>
                    </a:cubicBezTo>
                    <a:cubicBezTo>
                      <a:pt x="1362004" y="175985"/>
                      <a:pt x="1367161" y="174753"/>
                      <a:pt x="1373916" y="172288"/>
                    </a:cubicBezTo>
                    <a:lnTo>
                      <a:pt x="1377202" y="202137"/>
                    </a:lnTo>
                    <a:cubicBezTo>
                      <a:pt x="1368256" y="205971"/>
                      <a:pt x="1358124" y="207888"/>
                      <a:pt x="1346806" y="207888"/>
                    </a:cubicBezTo>
                    <a:cubicBezTo>
                      <a:pt x="1339868" y="207888"/>
                      <a:pt x="1333615" y="206747"/>
                      <a:pt x="1328047" y="204465"/>
                    </a:cubicBezTo>
                    <a:cubicBezTo>
                      <a:pt x="1322478" y="202092"/>
                      <a:pt x="1318372" y="199079"/>
                      <a:pt x="1315724" y="195428"/>
                    </a:cubicBezTo>
                    <a:cubicBezTo>
                      <a:pt x="1313168" y="191686"/>
                      <a:pt x="1311388" y="186665"/>
                      <a:pt x="1310383" y="180367"/>
                    </a:cubicBezTo>
                    <a:cubicBezTo>
                      <a:pt x="1309563" y="175894"/>
                      <a:pt x="1309151" y="166857"/>
                      <a:pt x="1309151" y="153256"/>
                    </a:cubicBezTo>
                    <a:lnTo>
                      <a:pt x="1309151" y="89862"/>
                    </a:lnTo>
                    <a:lnTo>
                      <a:pt x="1291489" y="89862"/>
                    </a:lnTo>
                    <a:lnTo>
                      <a:pt x="1291489" y="59191"/>
                    </a:lnTo>
                    <a:lnTo>
                      <a:pt x="1309151" y="59191"/>
                    </a:lnTo>
                    <a:lnTo>
                      <a:pt x="1309151" y="30301"/>
                    </a:lnTo>
                    <a:lnTo>
                      <a:pt x="1347763" y="7845"/>
                    </a:lnTo>
                    <a:lnTo>
                      <a:pt x="1347763" y="59191"/>
                    </a:lnTo>
                    <a:close/>
                    <a:moveTo>
                      <a:pt x="1429506" y="103554"/>
                    </a:moveTo>
                    <a:lnTo>
                      <a:pt x="1394590" y="97255"/>
                    </a:lnTo>
                    <a:cubicBezTo>
                      <a:pt x="1398516" y="83198"/>
                      <a:pt x="1405271" y="72792"/>
                      <a:pt x="1414855" y="66037"/>
                    </a:cubicBezTo>
                    <a:cubicBezTo>
                      <a:pt x="1424439" y="59282"/>
                      <a:pt x="1438680" y="55905"/>
                      <a:pt x="1457574" y="55905"/>
                    </a:cubicBezTo>
                    <a:cubicBezTo>
                      <a:pt x="1474736" y="55905"/>
                      <a:pt x="1487514" y="57959"/>
                      <a:pt x="1495913" y="62066"/>
                    </a:cubicBezTo>
                    <a:cubicBezTo>
                      <a:pt x="1504311" y="66083"/>
                      <a:pt x="1510197" y="71240"/>
                      <a:pt x="1513576" y="77539"/>
                    </a:cubicBezTo>
                    <a:cubicBezTo>
                      <a:pt x="1517044" y="83746"/>
                      <a:pt x="1518778" y="95201"/>
                      <a:pt x="1518778" y="111906"/>
                    </a:cubicBezTo>
                    <a:lnTo>
                      <a:pt x="1518368" y="156816"/>
                    </a:lnTo>
                    <a:cubicBezTo>
                      <a:pt x="1518368" y="169595"/>
                      <a:pt x="1518960" y="179043"/>
                      <a:pt x="1520148" y="185159"/>
                    </a:cubicBezTo>
                    <a:cubicBezTo>
                      <a:pt x="1521426" y="191184"/>
                      <a:pt x="1523754" y="197664"/>
                      <a:pt x="1527131" y="204602"/>
                    </a:cubicBezTo>
                    <a:lnTo>
                      <a:pt x="1489066" y="204602"/>
                    </a:lnTo>
                    <a:cubicBezTo>
                      <a:pt x="1488063" y="202046"/>
                      <a:pt x="1486830" y="198258"/>
                      <a:pt x="1485370" y="193237"/>
                    </a:cubicBezTo>
                    <a:cubicBezTo>
                      <a:pt x="1484732" y="190955"/>
                      <a:pt x="1484274" y="189449"/>
                      <a:pt x="1484000" y="188719"/>
                    </a:cubicBezTo>
                    <a:cubicBezTo>
                      <a:pt x="1477429" y="195109"/>
                      <a:pt x="1470400" y="199901"/>
                      <a:pt x="1462915" y="203096"/>
                    </a:cubicBezTo>
                    <a:cubicBezTo>
                      <a:pt x="1455429" y="206291"/>
                      <a:pt x="1447443" y="207888"/>
                      <a:pt x="1438953" y="207888"/>
                    </a:cubicBezTo>
                    <a:cubicBezTo>
                      <a:pt x="1423983" y="207888"/>
                      <a:pt x="1412162" y="203826"/>
                      <a:pt x="1403490" y="195702"/>
                    </a:cubicBezTo>
                    <a:cubicBezTo>
                      <a:pt x="1394911" y="187578"/>
                      <a:pt x="1390620" y="177309"/>
                      <a:pt x="1390620" y="164895"/>
                    </a:cubicBezTo>
                    <a:cubicBezTo>
                      <a:pt x="1390620" y="156679"/>
                      <a:pt x="1392582" y="149377"/>
                      <a:pt x="1396508" y="142987"/>
                    </a:cubicBezTo>
                    <a:cubicBezTo>
                      <a:pt x="1400432" y="136506"/>
                      <a:pt x="1405910" y="131577"/>
                      <a:pt x="1412939" y="128199"/>
                    </a:cubicBezTo>
                    <a:cubicBezTo>
                      <a:pt x="1420057" y="124731"/>
                      <a:pt x="1430281" y="121719"/>
                      <a:pt x="1443608" y="119163"/>
                    </a:cubicBezTo>
                    <a:cubicBezTo>
                      <a:pt x="1461591" y="115785"/>
                      <a:pt x="1474050" y="112636"/>
                      <a:pt x="1480988" y="109715"/>
                    </a:cubicBezTo>
                    <a:lnTo>
                      <a:pt x="1480988" y="105881"/>
                    </a:lnTo>
                    <a:cubicBezTo>
                      <a:pt x="1480988" y="98487"/>
                      <a:pt x="1479163" y="93239"/>
                      <a:pt x="1475511" y="90135"/>
                    </a:cubicBezTo>
                    <a:cubicBezTo>
                      <a:pt x="1471860" y="86940"/>
                      <a:pt x="1464968" y="85343"/>
                      <a:pt x="1454837" y="85343"/>
                    </a:cubicBezTo>
                    <a:cubicBezTo>
                      <a:pt x="1447990" y="85343"/>
                      <a:pt x="1442649" y="86712"/>
                      <a:pt x="1438817" y="89451"/>
                    </a:cubicBezTo>
                    <a:cubicBezTo>
                      <a:pt x="1434982" y="92098"/>
                      <a:pt x="1431878" y="96799"/>
                      <a:pt x="1429506" y="103554"/>
                    </a:cubicBezTo>
                    <a:close/>
                    <a:moveTo>
                      <a:pt x="1480988" y="134772"/>
                    </a:moveTo>
                    <a:cubicBezTo>
                      <a:pt x="1476060" y="136415"/>
                      <a:pt x="1468255" y="138377"/>
                      <a:pt x="1457574" y="140660"/>
                    </a:cubicBezTo>
                    <a:cubicBezTo>
                      <a:pt x="1446894" y="142941"/>
                      <a:pt x="1439912" y="145178"/>
                      <a:pt x="1436625" y="147369"/>
                    </a:cubicBezTo>
                    <a:cubicBezTo>
                      <a:pt x="1431605" y="150929"/>
                      <a:pt x="1429094" y="155447"/>
                      <a:pt x="1429094" y="160924"/>
                    </a:cubicBezTo>
                    <a:cubicBezTo>
                      <a:pt x="1429094" y="166309"/>
                      <a:pt x="1431104" y="170965"/>
                      <a:pt x="1435119" y="174890"/>
                    </a:cubicBezTo>
                    <a:cubicBezTo>
                      <a:pt x="1439136" y="178815"/>
                      <a:pt x="1444249" y="180777"/>
                      <a:pt x="1450455" y="180777"/>
                    </a:cubicBezTo>
                    <a:cubicBezTo>
                      <a:pt x="1457391" y="180777"/>
                      <a:pt x="1464011" y="178495"/>
                      <a:pt x="1470308" y="173931"/>
                    </a:cubicBezTo>
                    <a:cubicBezTo>
                      <a:pt x="1474964" y="170463"/>
                      <a:pt x="1478021" y="166218"/>
                      <a:pt x="1479482" y="161198"/>
                    </a:cubicBezTo>
                    <a:cubicBezTo>
                      <a:pt x="1480487" y="157912"/>
                      <a:pt x="1480988" y="151659"/>
                      <a:pt x="1480988" y="142439"/>
                    </a:cubicBezTo>
                    <a:close/>
                    <a:moveTo>
                      <a:pt x="1556707" y="204602"/>
                    </a:moveTo>
                    <a:lnTo>
                      <a:pt x="1556707" y="3874"/>
                    </a:lnTo>
                    <a:lnTo>
                      <a:pt x="1595181" y="3874"/>
                    </a:lnTo>
                    <a:lnTo>
                      <a:pt x="1595181" y="204602"/>
                    </a:lnTo>
                    <a:close/>
                    <a:moveTo>
                      <a:pt x="1741277" y="103554"/>
                    </a:moveTo>
                    <a:lnTo>
                      <a:pt x="1706361" y="97255"/>
                    </a:lnTo>
                    <a:cubicBezTo>
                      <a:pt x="1710286" y="83198"/>
                      <a:pt x="1717040" y="72792"/>
                      <a:pt x="1726626" y="66037"/>
                    </a:cubicBezTo>
                    <a:cubicBezTo>
                      <a:pt x="1736210" y="59282"/>
                      <a:pt x="1750451" y="55905"/>
                      <a:pt x="1769345" y="55905"/>
                    </a:cubicBezTo>
                    <a:cubicBezTo>
                      <a:pt x="1786506" y="55905"/>
                      <a:pt x="1799285" y="57959"/>
                      <a:pt x="1807683" y="62066"/>
                    </a:cubicBezTo>
                    <a:cubicBezTo>
                      <a:pt x="1816082" y="66083"/>
                      <a:pt x="1821968" y="71240"/>
                      <a:pt x="1825347" y="77539"/>
                    </a:cubicBezTo>
                    <a:cubicBezTo>
                      <a:pt x="1828815" y="83746"/>
                      <a:pt x="1830549" y="95201"/>
                      <a:pt x="1830549" y="111906"/>
                    </a:cubicBezTo>
                    <a:lnTo>
                      <a:pt x="1830139" y="156816"/>
                    </a:lnTo>
                    <a:cubicBezTo>
                      <a:pt x="1830139" y="169596"/>
                      <a:pt x="1830731" y="179043"/>
                      <a:pt x="1831918" y="185159"/>
                    </a:cubicBezTo>
                    <a:cubicBezTo>
                      <a:pt x="1833197" y="191184"/>
                      <a:pt x="1835523" y="197664"/>
                      <a:pt x="1838902" y="204602"/>
                    </a:cubicBezTo>
                    <a:lnTo>
                      <a:pt x="1800837" y="204602"/>
                    </a:lnTo>
                    <a:cubicBezTo>
                      <a:pt x="1799834" y="202046"/>
                      <a:pt x="1798601" y="198258"/>
                      <a:pt x="1797141" y="193237"/>
                    </a:cubicBezTo>
                    <a:cubicBezTo>
                      <a:pt x="1796500" y="190955"/>
                      <a:pt x="1796045" y="189449"/>
                      <a:pt x="1795771" y="188719"/>
                    </a:cubicBezTo>
                    <a:cubicBezTo>
                      <a:pt x="1789200" y="195109"/>
                      <a:pt x="1782170" y="199901"/>
                      <a:pt x="1774685" y="203096"/>
                    </a:cubicBezTo>
                    <a:cubicBezTo>
                      <a:pt x="1767200" y="206291"/>
                      <a:pt x="1759214" y="207888"/>
                      <a:pt x="1750724" y="207888"/>
                    </a:cubicBezTo>
                    <a:cubicBezTo>
                      <a:pt x="1735754" y="207888"/>
                      <a:pt x="1723933" y="203826"/>
                      <a:pt x="1715261" y="195702"/>
                    </a:cubicBezTo>
                    <a:cubicBezTo>
                      <a:pt x="1706682" y="187578"/>
                      <a:pt x="1702391" y="177309"/>
                      <a:pt x="1702391" y="164895"/>
                    </a:cubicBezTo>
                    <a:cubicBezTo>
                      <a:pt x="1702391" y="156679"/>
                      <a:pt x="1704353" y="149377"/>
                      <a:pt x="1708279" y="142987"/>
                    </a:cubicBezTo>
                    <a:cubicBezTo>
                      <a:pt x="1712203" y="136506"/>
                      <a:pt x="1717680" y="131577"/>
                      <a:pt x="1724710" y="128199"/>
                    </a:cubicBezTo>
                    <a:cubicBezTo>
                      <a:pt x="1731828" y="124731"/>
                      <a:pt x="1742052" y="121719"/>
                      <a:pt x="1755379" y="119163"/>
                    </a:cubicBezTo>
                    <a:cubicBezTo>
                      <a:pt x="1773362" y="115785"/>
                      <a:pt x="1785821" y="112636"/>
                      <a:pt x="1792759" y="109715"/>
                    </a:cubicBezTo>
                    <a:lnTo>
                      <a:pt x="1792759" y="105881"/>
                    </a:lnTo>
                    <a:cubicBezTo>
                      <a:pt x="1792759" y="98487"/>
                      <a:pt x="1790934" y="93239"/>
                      <a:pt x="1787281" y="90135"/>
                    </a:cubicBezTo>
                    <a:cubicBezTo>
                      <a:pt x="1783631" y="86940"/>
                      <a:pt x="1776738" y="85343"/>
                      <a:pt x="1766608" y="85343"/>
                    </a:cubicBezTo>
                    <a:cubicBezTo>
                      <a:pt x="1759761" y="85343"/>
                      <a:pt x="1754420" y="86712"/>
                      <a:pt x="1750587" y="89451"/>
                    </a:cubicBezTo>
                    <a:cubicBezTo>
                      <a:pt x="1746753" y="92098"/>
                      <a:pt x="1743649" y="96799"/>
                      <a:pt x="1741277" y="103554"/>
                    </a:cubicBezTo>
                    <a:close/>
                    <a:moveTo>
                      <a:pt x="1792759" y="134772"/>
                    </a:moveTo>
                    <a:cubicBezTo>
                      <a:pt x="1787830" y="136415"/>
                      <a:pt x="1780024" y="138377"/>
                      <a:pt x="1769345" y="140660"/>
                    </a:cubicBezTo>
                    <a:cubicBezTo>
                      <a:pt x="1758665" y="142941"/>
                      <a:pt x="1751683" y="145178"/>
                      <a:pt x="1748396" y="147369"/>
                    </a:cubicBezTo>
                    <a:cubicBezTo>
                      <a:pt x="1743376" y="150929"/>
                      <a:pt x="1740865" y="155447"/>
                      <a:pt x="1740865" y="160924"/>
                    </a:cubicBezTo>
                    <a:cubicBezTo>
                      <a:pt x="1740865" y="166309"/>
                      <a:pt x="1742874" y="170965"/>
                      <a:pt x="1746889" y="174890"/>
                    </a:cubicBezTo>
                    <a:cubicBezTo>
                      <a:pt x="1750906" y="178815"/>
                      <a:pt x="1756017" y="180777"/>
                      <a:pt x="1762226" y="180777"/>
                    </a:cubicBezTo>
                    <a:cubicBezTo>
                      <a:pt x="1769162" y="180777"/>
                      <a:pt x="1775781" y="178495"/>
                      <a:pt x="1782079" y="173931"/>
                    </a:cubicBezTo>
                    <a:cubicBezTo>
                      <a:pt x="1786734" y="170463"/>
                      <a:pt x="1789792" y="166218"/>
                      <a:pt x="1791253" y="161198"/>
                    </a:cubicBezTo>
                    <a:cubicBezTo>
                      <a:pt x="1792258" y="157912"/>
                      <a:pt x="1792759" y="151659"/>
                      <a:pt x="1792759" y="142439"/>
                    </a:cubicBezTo>
                    <a:close/>
                    <a:moveTo>
                      <a:pt x="1908457" y="204602"/>
                    </a:moveTo>
                    <a:lnTo>
                      <a:pt x="1849855" y="59191"/>
                    </a:lnTo>
                    <a:lnTo>
                      <a:pt x="1890247" y="59191"/>
                    </a:lnTo>
                    <a:lnTo>
                      <a:pt x="1917631" y="133403"/>
                    </a:lnTo>
                    <a:lnTo>
                      <a:pt x="1925574" y="158185"/>
                    </a:lnTo>
                    <a:cubicBezTo>
                      <a:pt x="1927673" y="151887"/>
                      <a:pt x="1928996" y="147734"/>
                      <a:pt x="1929543" y="145725"/>
                    </a:cubicBezTo>
                    <a:cubicBezTo>
                      <a:pt x="1930821" y="141618"/>
                      <a:pt x="1932191" y="137510"/>
                      <a:pt x="1933651" y="133403"/>
                    </a:cubicBezTo>
                    <a:lnTo>
                      <a:pt x="1961309" y="59191"/>
                    </a:lnTo>
                    <a:lnTo>
                      <a:pt x="2000884" y="59191"/>
                    </a:lnTo>
                    <a:lnTo>
                      <a:pt x="1943098" y="204602"/>
                    </a:lnTo>
                    <a:close/>
                    <a:moveTo>
                      <a:pt x="2053183" y="103554"/>
                    </a:moveTo>
                    <a:lnTo>
                      <a:pt x="2018264" y="97255"/>
                    </a:lnTo>
                    <a:cubicBezTo>
                      <a:pt x="2022188" y="83198"/>
                      <a:pt x="2028946" y="72792"/>
                      <a:pt x="2038537" y="66037"/>
                    </a:cubicBezTo>
                    <a:cubicBezTo>
                      <a:pt x="2048109" y="59282"/>
                      <a:pt x="2062358" y="55905"/>
                      <a:pt x="2081244" y="55905"/>
                    </a:cubicBezTo>
                    <a:cubicBezTo>
                      <a:pt x="2098406" y="55905"/>
                      <a:pt x="2111188" y="57959"/>
                      <a:pt x="2119591" y="62066"/>
                    </a:cubicBezTo>
                    <a:cubicBezTo>
                      <a:pt x="2127994" y="66083"/>
                      <a:pt x="2133879" y="71240"/>
                      <a:pt x="2137248" y="77539"/>
                    </a:cubicBezTo>
                    <a:cubicBezTo>
                      <a:pt x="2140717" y="83746"/>
                      <a:pt x="2142460" y="95201"/>
                      <a:pt x="2142460" y="111906"/>
                    </a:cubicBezTo>
                    <a:lnTo>
                      <a:pt x="2142044" y="156816"/>
                    </a:lnTo>
                    <a:cubicBezTo>
                      <a:pt x="2142044" y="169596"/>
                      <a:pt x="2142639" y="179043"/>
                      <a:pt x="2143828" y="185159"/>
                    </a:cubicBezTo>
                    <a:cubicBezTo>
                      <a:pt x="2145096" y="191184"/>
                      <a:pt x="2147435" y="197664"/>
                      <a:pt x="2150804" y="204602"/>
                    </a:cubicBezTo>
                    <a:lnTo>
                      <a:pt x="2112754" y="204602"/>
                    </a:lnTo>
                    <a:cubicBezTo>
                      <a:pt x="2111743" y="202046"/>
                      <a:pt x="2110515" y="198258"/>
                      <a:pt x="2109048" y="193237"/>
                    </a:cubicBezTo>
                    <a:cubicBezTo>
                      <a:pt x="2108414" y="190955"/>
                      <a:pt x="2107958" y="189449"/>
                      <a:pt x="2107681" y="188719"/>
                    </a:cubicBezTo>
                    <a:cubicBezTo>
                      <a:pt x="2101101" y="195109"/>
                      <a:pt x="2094086" y="199901"/>
                      <a:pt x="2086595" y="203096"/>
                    </a:cubicBezTo>
                    <a:cubicBezTo>
                      <a:pt x="2079104" y="206291"/>
                      <a:pt x="2071117" y="207888"/>
                      <a:pt x="2062635" y="207888"/>
                    </a:cubicBezTo>
                    <a:cubicBezTo>
                      <a:pt x="2047654" y="207888"/>
                      <a:pt x="2035842" y="203826"/>
                      <a:pt x="2027162" y="195702"/>
                    </a:cubicBezTo>
                    <a:cubicBezTo>
                      <a:pt x="2018581" y="187578"/>
                      <a:pt x="2014301" y="177309"/>
                      <a:pt x="2014301" y="164895"/>
                    </a:cubicBezTo>
                    <a:cubicBezTo>
                      <a:pt x="2014301" y="156679"/>
                      <a:pt x="2016263" y="149377"/>
                      <a:pt x="2020186" y="142987"/>
                    </a:cubicBezTo>
                    <a:cubicBezTo>
                      <a:pt x="2024110" y="136506"/>
                      <a:pt x="2029580" y="131577"/>
                      <a:pt x="2036615" y="128199"/>
                    </a:cubicBezTo>
                    <a:cubicBezTo>
                      <a:pt x="2043730" y="124731"/>
                      <a:pt x="2053955" y="121719"/>
                      <a:pt x="2067293" y="119163"/>
                    </a:cubicBezTo>
                    <a:cubicBezTo>
                      <a:pt x="2085267" y="115785"/>
                      <a:pt x="2097732" y="112636"/>
                      <a:pt x="2104668" y="109715"/>
                    </a:cubicBezTo>
                    <a:lnTo>
                      <a:pt x="2104668" y="105881"/>
                    </a:lnTo>
                    <a:cubicBezTo>
                      <a:pt x="2104668" y="98487"/>
                      <a:pt x="2102845" y="93239"/>
                      <a:pt x="2099199" y="90135"/>
                    </a:cubicBezTo>
                    <a:cubicBezTo>
                      <a:pt x="2095533" y="86940"/>
                      <a:pt x="2088656" y="85343"/>
                      <a:pt x="2078509" y="85343"/>
                    </a:cubicBezTo>
                    <a:cubicBezTo>
                      <a:pt x="2071672" y="85343"/>
                      <a:pt x="2066322" y="86712"/>
                      <a:pt x="2062497" y="89451"/>
                    </a:cubicBezTo>
                    <a:cubicBezTo>
                      <a:pt x="2058652" y="92098"/>
                      <a:pt x="2055561" y="96799"/>
                      <a:pt x="2053183" y="103554"/>
                    </a:cubicBezTo>
                    <a:close/>
                    <a:moveTo>
                      <a:pt x="2104668" y="134772"/>
                    </a:moveTo>
                    <a:cubicBezTo>
                      <a:pt x="2099734" y="136415"/>
                      <a:pt x="2091926" y="138377"/>
                      <a:pt x="2081244" y="140660"/>
                    </a:cubicBezTo>
                    <a:cubicBezTo>
                      <a:pt x="2070582" y="142941"/>
                      <a:pt x="2063587" y="145178"/>
                      <a:pt x="2060297" y="147369"/>
                    </a:cubicBezTo>
                    <a:cubicBezTo>
                      <a:pt x="2055283" y="150929"/>
                      <a:pt x="2052766" y="155447"/>
                      <a:pt x="2052766" y="160924"/>
                    </a:cubicBezTo>
                    <a:cubicBezTo>
                      <a:pt x="2052766" y="166309"/>
                      <a:pt x="2054788" y="170965"/>
                      <a:pt x="2058791" y="174890"/>
                    </a:cubicBezTo>
                    <a:cubicBezTo>
                      <a:pt x="2062814" y="178815"/>
                      <a:pt x="2067927" y="180777"/>
                      <a:pt x="2074130" y="180777"/>
                    </a:cubicBezTo>
                    <a:cubicBezTo>
                      <a:pt x="2081066" y="180777"/>
                      <a:pt x="2087685" y="178495"/>
                      <a:pt x="2093987" y="173931"/>
                    </a:cubicBezTo>
                    <a:cubicBezTo>
                      <a:pt x="2098644" y="170463"/>
                      <a:pt x="2101696" y="166218"/>
                      <a:pt x="2103162" y="161198"/>
                    </a:cubicBezTo>
                    <a:cubicBezTo>
                      <a:pt x="2104173" y="157912"/>
                      <a:pt x="2104668" y="151659"/>
                      <a:pt x="2104668" y="142439"/>
                    </a:cubicBezTo>
                    <a:close/>
                    <a:moveTo>
                      <a:pt x="2180391" y="39474"/>
                    </a:moveTo>
                    <a:lnTo>
                      <a:pt x="2180391" y="3874"/>
                    </a:lnTo>
                    <a:lnTo>
                      <a:pt x="2218857" y="3874"/>
                    </a:lnTo>
                    <a:lnTo>
                      <a:pt x="2218857" y="39474"/>
                    </a:lnTo>
                    <a:close/>
                    <a:moveTo>
                      <a:pt x="2180391" y="204602"/>
                    </a:moveTo>
                    <a:lnTo>
                      <a:pt x="2180391" y="59191"/>
                    </a:lnTo>
                    <a:lnTo>
                      <a:pt x="2218857" y="59191"/>
                    </a:lnTo>
                    <a:lnTo>
                      <a:pt x="2218857" y="204602"/>
                    </a:lnTo>
                    <a:close/>
                    <a:moveTo>
                      <a:pt x="2258294" y="204602"/>
                    </a:moveTo>
                    <a:lnTo>
                      <a:pt x="2258294" y="3874"/>
                    </a:lnTo>
                    <a:lnTo>
                      <a:pt x="2296759" y="3874"/>
                    </a:lnTo>
                    <a:lnTo>
                      <a:pt x="2296759" y="204602"/>
                    </a:lnTo>
                    <a:close/>
                    <a:moveTo>
                      <a:pt x="2364951" y="103554"/>
                    </a:moveTo>
                    <a:lnTo>
                      <a:pt x="2330033" y="97255"/>
                    </a:lnTo>
                    <a:cubicBezTo>
                      <a:pt x="2333957" y="83198"/>
                      <a:pt x="2340715" y="72792"/>
                      <a:pt x="2350306" y="66037"/>
                    </a:cubicBezTo>
                    <a:cubicBezTo>
                      <a:pt x="2359898" y="59282"/>
                      <a:pt x="2374127" y="55905"/>
                      <a:pt x="2393033" y="55905"/>
                    </a:cubicBezTo>
                    <a:cubicBezTo>
                      <a:pt x="2410175" y="55905"/>
                      <a:pt x="2422957" y="57959"/>
                      <a:pt x="2431360" y="62066"/>
                    </a:cubicBezTo>
                    <a:cubicBezTo>
                      <a:pt x="2439762" y="66083"/>
                      <a:pt x="2445648" y="71240"/>
                      <a:pt x="2449017" y="77539"/>
                    </a:cubicBezTo>
                    <a:cubicBezTo>
                      <a:pt x="2452485" y="83746"/>
                      <a:pt x="2454229" y="95201"/>
                      <a:pt x="2454229" y="111906"/>
                    </a:cubicBezTo>
                    <a:lnTo>
                      <a:pt x="2453813" y="156816"/>
                    </a:lnTo>
                    <a:cubicBezTo>
                      <a:pt x="2453813" y="169596"/>
                      <a:pt x="2454408" y="179043"/>
                      <a:pt x="2455597" y="185159"/>
                    </a:cubicBezTo>
                    <a:cubicBezTo>
                      <a:pt x="2456865" y="191184"/>
                      <a:pt x="2459203" y="197664"/>
                      <a:pt x="2462572" y="204602"/>
                    </a:cubicBezTo>
                    <a:lnTo>
                      <a:pt x="2424523" y="204602"/>
                    </a:lnTo>
                    <a:cubicBezTo>
                      <a:pt x="2423512" y="202046"/>
                      <a:pt x="2422283" y="198258"/>
                      <a:pt x="2420817" y="193237"/>
                    </a:cubicBezTo>
                    <a:cubicBezTo>
                      <a:pt x="2420183" y="190955"/>
                      <a:pt x="2419727" y="189449"/>
                      <a:pt x="2419450" y="188719"/>
                    </a:cubicBezTo>
                    <a:cubicBezTo>
                      <a:pt x="2412870" y="195109"/>
                      <a:pt x="2405855" y="199901"/>
                      <a:pt x="2398364" y="203096"/>
                    </a:cubicBezTo>
                    <a:cubicBezTo>
                      <a:pt x="2390873" y="206291"/>
                      <a:pt x="2382886" y="207888"/>
                      <a:pt x="2374404" y="207888"/>
                    </a:cubicBezTo>
                    <a:cubicBezTo>
                      <a:pt x="2359422" y="207888"/>
                      <a:pt x="2347611" y="203826"/>
                      <a:pt x="2338931" y="195702"/>
                    </a:cubicBezTo>
                    <a:cubicBezTo>
                      <a:pt x="2330350" y="187578"/>
                      <a:pt x="2326069" y="177309"/>
                      <a:pt x="2326069" y="164895"/>
                    </a:cubicBezTo>
                    <a:cubicBezTo>
                      <a:pt x="2326069" y="156679"/>
                      <a:pt x="2328032" y="149377"/>
                      <a:pt x="2331955" y="142987"/>
                    </a:cubicBezTo>
                    <a:cubicBezTo>
                      <a:pt x="2335879" y="136506"/>
                      <a:pt x="2341349" y="131577"/>
                      <a:pt x="2348384" y="128199"/>
                    </a:cubicBezTo>
                    <a:cubicBezTo>
                      <a:pt x="2355498" y="124731"/>
                      <a:pt x="2365724" y="121719"/>
                      <a:pt x="2379061" y="119163"/>
                    </a:cubicBezTo>
                    <a:cubicBezTo>
                      <a:pt x="2397036" y="115785"/>
                      <a:pt x="2409501" y="112636"/>
                      <a:pt x="2416437" y="109715"/>
                    </a:cubicBezTo>
                    <a:lnTo>
                      <a:pt x="2416437" y="105881"/>
                    </a:lnTo>
                    <a:cubicBezTo>
                      <a:pt x="2416437" y="98487"/>
                      <a:pt x="2414614" y="93239"/>
                      <a:pt x="2410968" y="90135"/>
                    </a:cubicBezTo>
                    <a:cubicBezTo>
                      <a:pt x="2407301" y="86940"/>
                      <a:pt x="2400425" y="85343"/>
                      <a:pt x="2390278" y="85343"/>
                    </a:cubicBezTo>
                    <a:cubicBezTo>
                      <a:pt x="2383441" y="85343"/>
                      <a:pt x="2378090" y="86712"/>
                      <a:pt x="2374266" y="89451"/>
                    </a:cubicBezTo>
                    <a:cubicBezTo>
                      <a:pt x="2370441" y="92098"/>
                      <a:pt x="2367329" y="96799"/>
                      <a:pt x="2364951" y="103554"/>
                    </a:cubicBezTo>
                    <a:close/>
                    <a:moveTo>
                      <a:pt x="2416437" y="134772"/>
                    </a:moveTo>
                    <a:cubicBezTo>
                      <a:pt x="2411503" y="136415"/>
                      <a:pt x="2403695" y="138377"/>
                      <a:pt x="2393033" y="140660"/>
                    </a:cubicBezTo>
                    <a:cubicBezTo>
                      <a:pt x="2382351" y="142941"/>
                      <a:pt x="2375356" y="145178"/>
                      <a:pt x="2372066" y="147369"/>
                    </a:cubicBezTo>
                    <a:cubicBezTo>
                      <a:pt x="2367052" y="150929"/>
                      <a:pt x="2364535" y="155447"/>
                      <a:pt x="2364535" y="160924"/>
                    </a:cubicBezTo>
                    <a:cubicBezTo>
                      <a:pt x="2364535" y="166309"/>
                      <a:pt x="2366557" y="170965"/>
                      <a:pt x="2370560" y="174890"/>
                    </a:cubicBezTo>
                    <a:cubicBezTo>
                      <a:pt x="2374583" y="178815"/>
                      <a:pt x="2379696" y="180777"/>
                      <a:pt x="2385899" y="180777"/>
                    </a:cubicBezTo>
                    <a:cubicBezTo>
                      <a:pt x="2392835" y="180777"/>
                      <a:pt x="2399454" y="178495"/>
                      <a:pt x="2405756" y="173931"/>
                    </a:cubicBezTo>
                    <a:cubicBezTo>
                      <a:pt x="2410413" y="170463"/>
                      <a:pt x="2413465" y="166218"/>
                      <a:pt x="2414931" y="161198"/>
                    </a:cubicBezTo>
                    <a:cubicBezTo>
                      <a:pt x="2415942" y="157912"/>
                      <a:pt x="2416437" y="151659"/>
                      <a:pt x="2416437" y="142439"/>
                    </a:cubicBezTo>
                    <a:close/>
                    <a:moveTo>
                      <a:pt x="2490515" y="204602"/>
                    </a:moveTo>
                    <a:lnTo>
                      <a:pt x="2490515" y="3874"/>
                    </a:lnTo>
                    <a:lnTo>
                      <a:pt x="2528981" y="3874"/>
                    </a:lnTo>
                    <a:lnTo>
                      <a:pt x="2528981" y="76169"/>
                    </a:lnTo>
                    <a:cubicBezTo>
                      <a:pt x="2540852" y="62660"/>
                      <a:pt x="2554902" y="55905"/>
                      <a:pt x="2571152" y="55905"/>
                    </a:cubicBezTo>
                    <a:cubicBezTo>
                      <a:pt x="2588869" y="55905"/>
                      <a:pt x="2603514" y="62340"/>
                      <a:pt x="2615108" y="75211"/>
                    </a:cubicBezTo>
                    <a:cubicBezTo>
                      <a:pt x="2626701" y="87990"/>
                      <a:pt x="2632507" y="106383"/>
                      <a:pt x="2632507" y="130390"/>
                    </a:cubicBezTo>
                    <a:cubicBezTo>
                      <a:pt x="2632507" y="155219"/>
                      <a:pt x="2626562" y="174342"/>
                      <a:pt x="2614691" y="187760"/>
                    </a:cubicBezTo>
                    <a:cubicBezTo>
                      <a:pt x="2602920" y="201179"/>
                      <a:pt x="2588592" y="207888"/>
                      <a:pt x="2571707" y="207888"/>
                    </a:cubicBezTo>
                    <a:cubicBezTo>
                      <a:pt x="2563404" y="207888"/>
                      <a:pt x="2555179" y="205834"/>
                      <a:pt x="2547054" y="201726"/>
                    </a:cubicBezTo>
                    <a:cubicBezTo>
                      <a:pt x="2539028" y="197528"/>
                      <a:pt x="2532092" y="191366"/>
                      <a:pt x="2526246" y="183242"/>
                    </a:cubicBezTo>
                    <a:lnTo>
                      <a:pt x="2526246" y="204602"/>
                    </a:lnTo>
                    <a:close/>
                    <a:moveTo>
                      <a:pt x="2528703" y="128747"/>
                    </a:moveTo>
                    <a:cubicBezTo>
                      <a:pt x="2528703" y="143809"/>
                      <a:pt x="2531082" y="154945"/>
                      <a:pt x="2535838" y="162156"/>
                    </a:cubicBezTo>
                    <a:cubicBezTo>
                      <a:pt x="2542496" y="172380"/>
                      <a:pt x="2551355" y="177491"/>
                      <a:pt x="2562393" y="177491"/>
                    </a:cubicBezTo>
                    <a:cubicBezTo>
                      <a:pt x="2570875" y="177491"/>
                      <a:pt x="2578089" y="173886"/>
                      <a:pt x="2584034" y="166675"/>
                    </a:cubicBezTo>
                    <a:cubicBezTo>
                      <a:pt x="2590058" y="159372"/>
                      <a:pt x="2593071" y="147916"/>
                      <a:pt x="2593071" y="132307"/>
                    </a:cubicBezTo>
                    <a:cubicBezTo>
                      <a:pt x="2593071" y="115694"/>
                      <a:pt x="2590058" y="103736"/>
                      <a:pt x="2584034" y="96434"/>
                    </a:cubicBezTo>
                    <a:cubicBezTo>
                      <a:pt x="2578009" y="89040"/>
                      <a:pt x="2570300" y="85343"/>
                      <a:pt x="2560887" y="85343"/>
                    </a:cubicBezTo>
                    <a:cubicBezTo>
                      <a:pt x="2551672" y="85343"/>
                      <a:pt x="2544002" y="88949"/>
                      <a:pt x="2537879" y="96160"/>
                    </a:cubicBezTo>
                    <a:cubicBezTo>
                      <a:pt x="2531775" y="103280"/>
                      <a:pt x="2528703" y="114142"/>
                      <a:pt x="2528703" y="128747"/>
                    </a:cubicBezTo>
                    <a:close/>
                    <a:moveTo>
                      <a:pt x="2663443" y="204602"/>
                    </a:moveTo>
                    <a:lnTo>
                      <a:pt x="2663443" y="3874"/>
                    </a:lnTo>
                    <a:lnTo>
                      <a:pt x="2701928" y="3874"/>
                    </a:lnTo>
                    <a:lnTo>
                      <a:pt x="2701928" y="204602"/>
                    </a:lnTo>
                    <a:close/>
                    <a:moveTo>
                      <a:pt x="2825550" y="158322"/>
                    </a:moveTo>
                    <a:lnTo>
                      <a:pt x="2863896" y="164758"/>
                    </a:lnTo>
                    <a:cubicBezTo>
                      <a:pt x="2858962" y="178815"/>
                      <a:pt x="2851154" y="189540"/>
                      <a:pt x="2840492" y="196934"/>
                    </a:cubicBezTo>
                    <a:cubicBezTo>
                      <a:pt x="2829889" y="204237"/>
                      <a:pt x="2816612" y="207888"/>
                      <a:pt x="2800639" y="207888"/>
                    </a:cubicBezTo>
                    <a:cubicBezTo>
                      <a:pt x="2775352" y="207888"/>
                      <a:pt x="2756644" y="199627"/>
                      <a:pt x="2744496" y="183105"/>
                    </a:cubicBezTo>
                    <a:cubicBezTo>
                      <a:pt x="2734924" y="169869"/>
                      <a:pt x="2730128" y="153165"/>
                      <a:pt x="2730128" y="132992"/>
                    </a:cubicBezTo>
                    <a:cubicBezTo>
                      <a:pt x="2730128" y="108894"/>
                      <a:pt x="2736430" y="90044"/>
                      <a:pt x="2749014" y="76443"/>
                    </a:cubicBezTo>
                    <a:cubicBezTo>
                      <a:pt x="2761618" y="62751"/>
                      <a:pt x="2777552" y="55905"/>
                      <a:pt x="2796814" y="55905"/>
                    </a:cubicBezTo>
                    <a:cubicBezTo>
                      <a:pt x="2818435" y="55905"/>
                      <a:pt x="2835518" y="63070"/>
                      <a:pt x="2848023" y="77402"/>
                    </a:cubicBezTo>
                    <a:cubicBezTo>
                      <a:pt x="2860527" y="91642"/>
                      <a:pt x="2866492" y="113503"/>
                      <a:pt x="2865957" y="142987"/>
                    </a:cubicBezTo>
                    <a:lnTo>
                      <a:pt x="2769565" y="142987"/>
                    </a:lnTo>
                    <a:cubicBezTo>
                      <a:pt x="2769823" y="154397"/>
                      <a:pt x="2772934" y="163297"/>
                      <a:pt x="2778860" y="169687"/>
                    </a:cubicBezTo>
                    <a:cubicBezTo>
                      <a:pt x="2784805" y="175985"/>
                      <a:pt x="2792197" y="179134"/>
                      <a:pt x="2801055" y="179134"/>
                    </a:cubicBezTo>
                    <a:cubicBezTo>
                      <a:pt x="2807080" y="179134"/>
                      <a:pt x="2812133" y="177491"/>
                      <a:pt x="2816255" y="174205"/>
                    </a:cubicBezTo>
                    <a:cubicBezTo>
                      <a:pt x="2820358" y="170919"/>
                      <a:pt x="2823469" y="165625"/>
                      <a:pt x="2825550" y="158322"/>
                    </a:cubicBezTo>
                    <a:close/>
                    <a:moveTo>
                      <a:pt x="2827749" y="119437"/>
                    </a:moveTo>
                    <a:cubicBezTo>
                      <a:pt x="2827472" y="108300"/>
                      <a:pt x="2824598" y="99857"/>
                      <a:pt x="2819129" y="94106"/>
                    </a:cubicBezTo>
                    <a:cubicBezTo>
                      <a:pt x="2813639" y="88264"/>
                      <a:pt x="2806981" y="85343"/>
                      <a:pt x="2799133" y="85343"/>
                    </a:cubicBezTo>
                    <a:cubicBezTo>
                      <a:pt x="2790730" y="85343"/>
                      <a:pt x="2783794" y="88401"/>
                      <a:pt x="2778325" y="94517"/>
                    </a:cubicBezTo>
                    <a:cubicBezTo>
                      <a:pt x="2772835" y="100633"/>
                      <a:pt x="2770160" y="108939"/>
                      <a:pt x="2770239" y="119437"/>
                    </a:cubicBezTo>
                    <a:close/>
                    <a:moveTo>
                      <a:pt x="3059416" y="158322"/>
                    </a:moveTo>
                    <a:lnTo>
                      <a:pt x="3097763" y="164758"/>
                    </a:lnTo>
                    <a:cubicBezTo>
                      <a:pt x="3092828" y="178815"/>
                      <a:pt x="3085020" y="189540"/>
                      <a:pt x="3074338" y="196934"/>
                    </a:cubicBezTo>
                    <a:cubicBezTo>
                      <a:pt x="3063756" y="204237"/>
                      <a:pt x="3050478" y="207888"/>
                      <a:pt x="3034505" y="207888"/>
                    </a:cubicBezTo>
                    <a:cubicBezTo>
                      <a:pt x="3009218" y="207888"/>
                      <a:pt x="2990510" y="199627"/>
                      <a:pt x="2978362" y="183105"/>
                    </a:cubicBezTo>
                    <a:cubicBezTo>
                      <a:pt x="2968771" y="169869"/>
                      <a:pt x="2963995" y="153165"/>
                      <a:pt x="2963995" y="132992"/>
                    </a:cubicBezTo>
                    <a:cubicBezTo>
                      <a:pt x="2963995" y="108894"/>
                      <a:pt x="2970277" y="90044"/>
                      <a:pt x="2982881" y="76443"/>
                    </a:cubicBezTo>
                    <a:cubicBezTo>
                      <a:pt x="2995485" y="62751"/>
                      <a:pt x="3011398" y="55905"/>
                      <a:pt x="3030661" y="55905"/>
                    </a:cubicBezTo>
                    <a:cubicBezTo>
                      <a:pt x="3052301" y="55905"/>
                      <a:pt x="3069364" y="63070"/>
                      <a:pt x="3081869" y="77402"/>
                    </a:cubicBezTo>
                    <a:cubicBezTo>
                      <a:pt x="3094374" y="91642"/>
                      <a:pt x="3100359" y="113503"/>
                      <a:pt x="3099804" y="142987"/>
                    </a:cubicBezTo>
                    <a:lnTo>
                      <a:pt x="3003412" y="142987"/>
                    </a:lnTo>
                    <a:cubicBezTo>
                      <a:pt x="3003689" y="154397"/>
                      <a:pt x="3006800" y="163297"/>
                      <a:pt x="3012726" y="169687"/>
                    </a:cubicBezTo>
                    <a:cubicBezTo>
                      <a:pt x="3018671" y="175985"/>
                      <a:pt x="3026063" y="179134"/>
                      <a:pt x="3034921" y="179134"/>
                    </a:cubicBezTo>
                    <a:cubicBezTo>
                      <a:pt x="3040946" y="179134"/>
                      <a:pt x="3046000" y="177491"/>
                      <a:pt x="3050101" y="174205"/>
                    </a:cubicBezTo>
                    <a:cubicBezTo>
                      <a:pt x="3054224" y="170919"/>
                      <a:pt x="3057315" y="165625"/>
                      <a:pt x="3059416" y="158322"/>
                    </a:cubicBezTo>
                    <a:close/>
                    <a:moveTo>
                      <a:pt x="3061616" y="119437"/>
                    </a:moveTo>
                    <a:cubicBezTo>
                      <a:pt x="3061338" y="108300"/>
                      <a:pt x="3058465" y="99857"/>
                      <a:pt x="3052995" y="94106"/>
                    </a:cubicBezTo>
                    <a:cubicBezTo>
                      <a:pt x="3047505" y="88264"/>
                      <a:pt x="3040847" y="85343"/>
                      <a:pt x="3032999" y="85343"/>
                    </a:cubicBezTo>
                    <a:cubicBezTo>
                      <a:pt x="3024597" y="85343"/>
                      <a:pt x="3017660" y="88401"/>
                      <a:pt x="3012191" y="94517"/>
                    </a:cubicBezTo>
                    <a:cubicBezTo>
                      <a:pt x="3006701" y="100633"/>
                      <a:pt x="3004006" y="108939"/>
                      <a:pt x="3004105" y="119437"/>
                    </a:cubicBezTo>
                    <a:close/>
                    <a:moveTo>
                      <a:pt x="3263437" y="204602"/>
                    </a:moveTo>
                    <a:lnTo>
                      <a:pt x="3224951" y="204602"/>
                    </a:lnTo>
                    <a:lnTo>
                      <a:pt x="3224951" y="130390"/>
                    </a:lnTo>
                    <a:cubicBezTo>
                      <a:pt x="3224951" y="114690"/>
                      <a:pt x="3224139" y="104558"/>
                      <a:pt x="3222494" y="99994"/>
                    </a:cubicBezTo>
                    <a:cubicBezTo>
                      <a:pt x="3220849" y="95338"/>
                      <a:pt x="3218154" y="91733"/>
                      <a:pt x="3214408" y="89177"/>
                    </a:cubicBezTo>
                    <a:cubicBezTo>
                      <a:pt x="3210762" y="86621"/>
                      <a:pt x="3206343" y="85343"/>
                      <a:pt x="3201131" y="85343"/>
                    </a:cubicBezTo>
                    <a:cubicBezTo>
                      <a:pt x="3194472" y="85343"/>
                      <a:pt x="3188487" y="87169"/>
                      <a:pt x="3183196" y="90820"/>
                    </a:cubicBezTo>
                    <a:cubicBezTo>
                      <a:pt x="3177905" y="94471"/>
                      <a:pt x="3174258" y="99309"/>
                      <a:pt x="3172237" y="105334"/>
                    </a:cubicBezTo>
                    <a:cubicBezTo>
                      <a:pt x="3170334" y="111358"/>
                      <a:pt x="3169363" y="122494"/>
                      <a:pt x="3169363" y="138743"/>
                    </a:cubicBezTo>
                    <a:lnTo>
                      <a:pt x="3169363" y="204602"/>
                    </a:lnTo>
                    <a:lnTo>
                      <a:pt x="3130898" y="204602"/>
                    </a:lnTo>
                    <a:lnTo>
                      <a:pt x="3130898" y="59191"/>
                    </a:lnTo>
                    <a:lnTo>
                      <a:pt x="3166628" y="59191"/>
                    </a:lnTo>
                    <a:lnTo>
                      <a:pt x="3166628" y="80551"/>
                    </a:lnTo>
                    <a:cubicBezTo>
                      <a:pt x="3179312" y="64120"/>
                      <a:pt x="3195284" y="55905"/>
                      <a:pt x="3214547" y="55905"/>
                    </a:cubicBezTo>
                    <a:cubicBezTo>
                      <a:pt x="3223049" y="55905"/>
                      <a:pt x="3230798" y="57457"/>
                      <a:pt x="3237833" y="60560"/>
                    </a:cubicBezTo>
                    <a:cubicBezTo>
                      <a:pt x="3244868" y="63572"/>
                      <a:pt x="3250159" y="67452"/>
                      <a:pt x="3253706" y="72199"/>
                    </a:cubicBezTo>
                    <a:cubicBezTo>
                      <a:pt x="3257373" y="76945"/>
                      <a:pt x="3259870" y="82331"/>
                      <a:pt x="3261237" y="88355"/>
                    </a:cubicBezTo>
                    <a:cubicBezTo>
                      <a:pt x="3262704" y="94380"/>
                      <a:pt x="3263437" y="103006"/>
                      <a:pt x="3263437" y="114233"/>
                    </a:cubicBezTo>
                    <a:close/>
                    <a:moveTo>
                      <a:pt x="3386662" y="158322"/>
                    </a:moveTo>
                    <a:lnTo>
                      <a:pt x="3425009" y="164758"/>
                    </a:lnTo>
                    <a:cubicBezTo>
                      <a:pt x="3420074" y="178815"/>
                      <a:pt x="3412266" y="189540"/>
                      <a:pt x="3401585" y="196934"/>
                    </a:cubicBezTo>
                    <a:cubicBezTo>
                      <a:pt x="3391002" y="204237"/>
                      <a:pt x="3377724" y="207888"/>
                      <a:pt x="3361752" y="207888"/>
                    </a:cubicBezTo>
                    <a:cubicBezTo>
                      <a:pt x="3336464" y="207888"/>
                      <a:pt x="3317737" y="199627"/>
                      <a:pt x="3305608" y="183105"/>
                    </a:cubicBezTo>
                    <a:cubicBezTo>
                      <a:pt x="3296017" y="169869"/>
                      <a:pt x="3291221" y="153165"/>
                      <a:pt x="3291221" y="132992"/>
                    </a:cubicBezTo>
                    <a:cubicBezTo>
                      <a:pt x="3291221" y="108894"/>
                      <a:pt x="3297523" y="90044"/>
                      <a:pt x="3310127" y="76443"/>
                    </a:cubicBezTo>
                    <a:cubicBezTo>
                      <a:pt x="3322731" y="62751"/>
                      <a:pt x="3338644" y="55905"/>
                      <a:pt x="3357907" y="55905"/>
                    </a:cubicBezTo>
                    <a:cubicBezTo>
                      <a:pt x="3379548" y="55905"/>
                      <a:pt x="3396610" y="63070"/>
                      <a:pt x="3409115" y="77402"/>
                    </a:cubicBezTo>
                    <a:cubicBezTo>
                      <a:pt x="3421620" y="91642"/>
                      <a:pt x="3427605" y="113503"/>
                      <a:pt x="3427050" y="142987"/>
                    </a:cubicBezTo>
                    <a:lnTo>
                      <a:pt x="3330658" y="142987"/>
                    </a:lnTo>
                    <a:cubicBezTo>
                      <a:pt x="3330935" y="154397"/>
                      <a:pt x="3334047" y="163297"/>
                      <a:pt x="3339972" y="169687"/>
                    </a:cubicBezTo>
                    <a:cubicBezTo>
                      <a:pt x="3345898" y="175985"/>
                      <a:pt x="3353309" y="179134"/>
                      <a:pt x="3362148" y="179134"/>
                    </a:cubicBezTo>
                    <a:cubicBezTo>
                      <a:pt x="3368172" y="179134"/>
                      <a:pt x="3373245" y="177491"/>
                      <a:pt x="3377348" y="174205"/>
                    </a:cubicBezTo>
                    <a:cubicBezTo>
                      <a:pt x="3381470" y="170919"/>
                      <a:pt x="3384562" y="165625"/>
                      <a:pt x="3386662" y="158322"/>
                    </a:cubicBezTo>
                    <a:close/>
                    <a:moveTo>
                      <a:pt x="3388862" y="119437"/>
                    </a:moveTo>
                    <a:cubicBezTo>
                      <a:pt x="3388584" y="108300"/>
                      <a:pt x="3385711" y="99857"/>
                      <a:pt x="3380221" y="94106"/>
                    </a:cubicBezTo>
                    <a:cubicBezTo>
                      <a:pt x="3374752" y="88264"/>
                      <a:pt x="3368093" y="85343"/>
                      <a:pt x="3360245" y="85343"/>
                    </a:cubicBezTo>
                    <a:cubicBezTo>
                      <a:pt x="3351843" y="85343"/>
                      <a:pt x="3344907" y="88401"/>
                      <a:pt x="3339417" y="94517"/>
                    </a:cubicBezTo>
                    <a:cubicBezTo>
                      <a:pt x="3333948" y="100633"/>
                      <a:pt x="3331252" y="108939"/>
                      <a:pt x="3331351" y="119437"/>
                    </a:cubicBezTo>
                    <a:close/>
                    <a:moveTo>
                      <a:pt x="3495242" y="204602"/>
                    </a:moveTo>
                    <a:lnTo>
                      <a:pt x="3456776" y="204602"/>
                    </a:lnTo>
                    <a:lnTo>
                      <a:pt x="3456776" y="59191"/>
                    </a:lnTo>
                    <a:lnTo>
                      <a:pt x="3492507" y="59191"/>
                    </a:lnTo>
                    <a:lnTo>
                      <a:pt x="3492507" y="79866"/>
                    </a:lnTo>
                    <a:cubicBezTo>
                      <a:pt x="3498611" y="70099"/>
                      <a:pt x="3504101" y="63664"/>
                      <a:pt x="3508936" y="60560"/>
                    </a:cubicBezTo>
                    <a:cubicBezTo>
                      <a:pt x="3513871" y="57457"/>
                      <a:pt x="3519439" y="55905"/>
                      <a:pt x="3525642" y="55905"/>
                    </a:cubicBezTo>
                    <a:cubicBezTo>
                      <a:pt x="3534401" y="55905"/>
                      <a:pt x="3542844" y="58324"/>
                      <a:pt x="3550969" y="63162"/>
                    </a:cubicBezTo>
                    <a:lnTo>
                      <a:pt x="3539059" y="96707"/>
                    </a:lnTo>
                    <a:cubicBezTo>
                      <a:pt x="3532578" y="92509"/>
                      <a:pt x="3526554" y="90409"/>
                      <a:pt x="3520985" y="90409"/>
                    </a:cubicBezTo>
                    <a:cubicBezTo>
                      <a:pt x="3515595" y="90409"/>
                      <a:pt x="3511037" y="91915"/>
                      <a:pt x="3507291" y="94928"/>
                    </a:cubicBezTo>
                    <a:cubicBezTo>
                      <a:pt x="3503546" y="97849"/>
                      <a:pt x="3500573" y="103189"/>
                      <a:pt x="3498393" y="110947"/>
                    </a:cubicBezTo>
                    <a:cubicBezTo>
                      <a:pt x="3496293" y="118706"/>
                      <a:pt x="3495242" y="134954"/>
                      <a:pt x="3495242" y="159691"/>
                    </a:cubicBezTo>
                    <a:close/>
                    <a:moveTo>
                      <a:pt x="3563969" y="214186"/>
                    </a:moveTo>
                    <a:lnTo>
                      <a:pt x="3607924" y="219526"/>
                    </a:lnTo>
                    <a:cubicBezTo>
                      <a:pt x="3608658" y="224638"/>
                      <a:pt x="3610342" y="228152"/>
                      <a:pt x="3612998" y="230069"/>
                    </a:cubicBezTo>
                    <a:cubicBezTo>
                      <a:pt x="3616644" y="232808"/>
                      <a:pt x="3622391" y="234177"/>
                      <a:pt x="3630239" y="234177"/>
                    </a:cubicBezTo>
                    <a:cubicBezTo>
                      <a:pt x="3640286" y="234177"/>
                      <a:pt x="3647817" y="232671"/>
                      <a:pt x="3652831" y="229658"/>
                    </a:cubicBezTo>
                    <a:cubicBezTo>
                      <a:pt x="3656220" y="227650"/>
                      <a:pt x="3658776" y="224410"/>
                      <a:pt x="3660500" y="219937"/>
                    </a:cubicBezTo>
                    <a:cubicBezTo>
                      <a:pt x="3661689" y="216742"/>
                      <a:pt x="3662284" y="210855"/>
                      <a:pt x="3662284" y="202274"/>
                    </a:cubicBezTo>
                    <a:lnTo>
                      <a:pt x="3662284" y="181051"/>
                    </a:lnTo>
                    <a:cubicBezTo>
                      <a:pt x="3650790" y="196752"/>
                      <a:pt x="3636263" y="204602"/>
                      <a:pt x="3618745" y="204602"/>
                    </a:cubicBezTo>
                    <a:cubicBezTo>
                      <a:pt x="3599205" y="204602"/>
                      <a:pt x="3583747" y="196341"/>
                      <a:pt x="3572332" y="179819"/>
                    </a:cubicBezTo>
                    <a:cubicBezTo>
                      <a:pt x="3563375" y="166766"/>
                      <a:pt x="3558916" y="150518"/>
                      <a:pt x="3558916" y="131075"/>
                    </a:cubicBezTo>
                    <a:cubicBezTo>
                      <a:pt x="3558916" y="106703"/>
                      <a:pt x="3564762" y="88082"/>
                      <a:pt x="3576434" y="75211"/>
                    </a:cubicBezTo>
                    <a:cubicBezTo>
                      <a:pt x="3588206" y="62340"/>
                      <a:pt x="3602812" y="55905"/>
                      <a:pt x="3620251" y="55905"/>
                    </a:cubicBezTo>
                    <a:cubicBezTo>
                      <a:pt x="3638225" y="55905"/>
                      <a:pt x="3653069" y="63801"/>
                      <a:pt x="3664761" y="79592"/>
                    </a:cubicBezTo>
                    <a:lnTo>
                      <a:pt x="3664761" y="59191"/>
                    </a:lnTo>
                    <a:lnTo>
                      <a:pt x="3700769" y="59191"/>
                    </a:lnTo>
                    <a:lnTo>
                      <a:pt x="3700769" y="189677"/>
                    </a:lnTo>
                    <a:cubicBezTo>
                      <a:pt x="3700769" y="206838"/>
                      <a:pt x="3699342" y="219663"/>
                      <a:pt x="3696509" y="228152"/>
                    </a:cubicBezTo>
                    <a:cubicBezTo>
                      <a:pt x="3693695" y="236642"/>
                      <a:pt x="3689711" y="243305"/>
                      <a:pt x="3684598" y="248143"/>
                    </a:cubicBezTo>
                    <a:cubicBezTo>
                      <a:pt x="3679485" y="252981"/>
                      <a:pt x="3672648" y="256769"/>
                      <a:pt x="3664067" y="259507"/>
                    </a:cubicBezTo>
                    <a:cubicBezTo>
                      <a:pt x="3655585" y="262246"/>
                      <a:pt x="3644805" y="263615"/>
                      <a:pt x="3631745" y="263615"/>
                    </a:cubicBezTo>
                    <a:cubicBezTo>
                      <a:pt x="3607112" y="263615"/>
                      <a:pt x="3589633" y="259370"/>
                      <a:pt x="3579308" y="250881"/>
                    </a:cubicBezTo>
                    <a:cubicBezTo>
                      <a:pt x="3569003" y="242484"/>
                      <a:pt x="3563850" y="231804"/>
                      <a:pt x="3563850" y="218842"/>
                    </a:cubicBezTo>
                    <a:cubicBezTo>
                      <a:pt x="3563850" y="217564"/>
                      <a:pt x="3563890" y="216012"/>
                      <a:pt x="3563989" y="214186"/>
                    </a:cubicBezTo>
                    <a:close/>
                    <a:moveTo>
                      <a:pt x="3598353" y="128884"/>
                    </a:moveTo>
                    <a:cubicBezTo>
                      <a:pt x="3598353" y="144311"/>
                      <a:pt x="3601305" y="155629"/>
                      <a:pt x="3607251" y="162841"/>
                    </a:cubicBezTo>
                    <a:cubicBezTo>
                      <a:pt x="3613275" y="169961"/>
                      <a:pt x="3620667" y="173521"/>
                      <a:pt x="3629426" y="173521"/>
                    </a:cubicBezTo>
                    <a:cubicBezTo>
                      <a:pt x="3638820" y="173521"/>
                      <a:pt x="3646767" y="169869"/>
                      <a:pt x="3653247" y="162567"/>
                    </a:cubicBezTo>
                    <a:cubicBezTo>
                      <a:pt x="3659727" y="155173"/>
                      <a:pt x="3662977" y="144265"/>
                      <a:pt x="3662977" y="129843"/>
                    </a:cubicBezTo>
                    <a:cubicBezTo>
                      <a:pt x="3662977" y="114781"/>
                      <a:pt x="3659866" y="103599"/>
                      <a:pt x="3653663" y="96297"/>
                    </a:cubicBezTo>
                    <a:cubicBezTo>
                      <a:pt x="3647460" y="88994"/>
                      <a:pt x="3639613" y="85343"/>
                      <a:pt x="3630120" y="85343"/>
                    </a:cubicBezTo>
                    <a:cubicBezTo>
                      <a:pt x="3620885" y="85343"/>
                      <a:pt x="3613275" y="88949"/>
                      <a:pt x="3607251" y="96160"/>
                    </a:cubicBezTo>
                    <a:cubicBezTo>
                      <a:pt x="3601305" y="103280"/>
                      <a:pt x="3598353" y="114188"/>
                      <a:pt x="3598353" y="128884"/>
                    </a:cubicBezTo>
                    <a:close/>
                    <a:moveTo>
                      <a:pt x="3720606" y="59191"/>
                    </a:moveTo>
                    <a:lnTo>
                      <a:pt x="3761550" y="59191"/>
                    </a:lnTo>
                    <a:lnTo>
                      <a:pt x="3796329" y="162430"/>
                    </a:lnTo>
                    <a:lnTo>
                      <a:pt x="3830296" y="59191"/>
                    </a:lnTo>
                    <a:lnTo>
                      <a:pt x="3870130" y="59191"/>
                    </a:lnTo>
                    <a:lnTo>
                      <a:pt x="3818783" y="199125"/>
                    </a:lnTo>
                    <a:lnTo>
                      <a:pt x="3809607" y="224455"/>
                    </a:lnTo>
                    <a:cubicBezTo>
                      <a:pt x="3806238" y="232945"/>
                      <a:pt x="3802988" y="239426"/>
                      <a:pt x="3799896" y="243898"/>
                    </a:cubicBezTo>
                    <a:cubicBezTo>
                      <a:pt x="3796884" y="248371"/>
                      <a:pt x="3793377" y="251977"/>
                      <a:pt x="3789354" y="254715"/>
                    </a:cubicBezTo>
                    <a:cubicBezTo>
                      <a:pt x="3785430" y="257545"/>
                      <a:pt x="3780535" y="259736"/>
                      <a:pt x="3774708" y="261287"/>
                    </a:cubicBezTo>
                    <a:cubicBezTo>
                      <a:pt x="3768942" y="262839"/>
                      <a:pt x="3762421" y="263615"/>
                      <a:pt x="3755129" y="263615"/>
                    </a:cubicBezTo>
                    <a:cubicBezTo>
                      <a:pt x="3747717" y="263615"/>
                      <a:pt x="3740464" y="262839"/>
                      <a:pt x="3733349" y="261287"/>
                    </a:cubicBezTo>
                    <a:lnTo>
                      <a:pt x="3729921" y="231165"/>
                    </a:lnTo>
                    <a:cubicBezTo>
                      <a:pt x="3735945" y="232351"/>
                      <a:pt x="3741375" y="232945"/>
                      <a:pt x="3746211" y="232945"/>
                    </a:cubicBezTo>
                    <a:cubicBezTo>
                      <a:pt x="3755168" y="232945"/>
                      <a:pt x="3761787" y="230297"/>
                      <a:pt x="3766068" y="225003"/>
                    </a:cubicBezTo>
                    <a:cubicBezTo>
                      <a:pt x="3770368" y="219800"/>
                      <a:pt x="3773658" y="213137"/>
                      <a:pt x="3775937" y="205013"/>
                    </a:cubicBezTo>
                    <a:close/>
                    <a:moveTo>
                      <a:pt x="3972685" y="39474"/>
                    </a:moveTo>
                    <a:lnTo>
                      <a:pt x="3972685" y="3874"/>
                    </a:lnTo>
                    <a:lnTo>
                      <a:pt x="4011171" y="3874"/>
                    </a:lnTo>
                    <a:lnTo>
                      <a:pt x="4011171" y="39474"/>
                    </a:lnTo>
                    <a:close/>
                    <a:moveTo>
                      <a:pt x="3972685" y="204602"/>
                    </a:moveTo>
                    <a:lnTo>
                      <a:pt x="3972685" y="59191"/>
                    </a:lnTo>
                    <a:lnTo>
                      <a:pt x="4011171" y="59191"/>
                    </a:lnTo>
                    <a:lnTo>
                      <a:pt x="4011171" y="204602"/>
                    </a:lnTo>
                    <a:close/>
                    <a:moveTo>
                      <a:pt x="4047714" y="59191"/>
                    </a:moveTo>
                    <a:lnTo>
                      <a:pt x="4083187" y="59191"/>
                    </a:lnTo>
                    <a:lnTo>
                      <a:pt x="4083187" y="79045"/>
                    </a:lnTo>
                    <a:cubicBezTo>
                      <a:pt x="4095871" y="63618"/>
                      <a:pt x="4110972" y="55905"/>
                      <a:pt x="4128510" y="55905"/>
                    </a:cubicBezTo>
                    <a:cubicBezTo>
                      <a:pt x="4137824" y="55905"/>
                      <a:pt x="4145890" y="57822"/>
                      <a:pt x="4152747" y="61656"/>
                    </a:cubicBezTo>
                    <a:cubicBezTo>
                      <a:pt x="4159584" y="65489"/>
                      <a:pt x="4165192" y="71286"/>
                      <a:pt x="4169572" y="79045"/>
                    </a:cubicBezTo>
                    <a:cubicBezTo>
                      <a:pt x="4175973" y="71286"/>
                      <a:pt x="4182869" y="65489"/>
                      <a:pt x="4190261" y="61656"/>
                    </a:cubicBezTo>
                    <a:cubicBezTo>
                      <a:pt x="4197653" y="57822"/>
                      <a:pt x="4205541" y="55905"/>
                      <a:pt x="4213944" y="55905"/>
                    </a:cubicBezTo>
                    <a:cubicBezTo>
                      <a:pt x="4224625" y="55905"/>
                      <a:pt x="4233662" y="58096"/>
                      <a:pt x="4241054" y="62477"/>
                    </a:cubicBezTo>
                    <a:cubicBezTo>
                      <a:pt x="4248446" y="66767"/>
                      <a:pt x="4253975" y="73111"/>
                      <a:pt x="4257621" y="81509"/>
                    </a:cubicBezTo>
                    <a:cubicBezTo>
                      <a:pt x="4260277" y="87716"/>
                      <a:pt x="4261585" y="97757"/>
                      <a:pt x="4261585" y="111632"/>
                    </a:cubicBezTo>
                    <a:lnTo>
                      <a:pt x="4261585" y="204602"/>
                    </a:lnTo>
                    <a:lnTo>
                      <a:pt x="4223119" y="204602"/>
                    </a:lnTo>
                    <a:lnTo>
                      <a:pt x="4223119" y="121490"/>
                    </a:lnTo>
                    <a:cubicBezTo>
                      <a:pt x="4223119" y="107068"/>
                      <a:pt x="4221791" y="97757"/>
                      <a:pt x="4219156" y="93558"/>
                    </a:cubicBezTo>
                    <a:cubicBezTo>
                      <a:pt x="4215588" y="88082"/>
                      <a:pt x="4210119" y="85343"/>
                      <a:pt x="4202727" y="85343"/>
                    </a:cubicBezTo>
                    <a:cubicBezTo>
                      <a:pt x="4197336" y="85343"/>
                      <a:pt x="4192263" y="86986"/>
                      <a:pt x="4187527" y="90272"/>
                    </a:cubicBezTo>
                    <a:cubicBezTo>
                      <a:pt x="4182770" y="93558"/>
                      <a:pt x="4179342" y="98396"/>
                      <a:pt x="4177241" y="104786"/>
                    </a:cubicBezTo>
                    <a:cubicBezTo>
                      <a:pt x="4175141" y="111084"/>
                      <a:pt x="4174110" y="121080"/>
                      <a:pt x="4174110" y="134772"/>
                    </a:cubicBezTo>
                    <a:lnTo>
                      <a:pt x="4174110" y="204602"/>
                    </a:lnTo>
                    <a:lnTo>
                      <a:pt x="4135624" y="204602"/>
                    </a:lnTo>
                    <a:lnTo>
                      <a:pt x="4135624" y="124914"/>
                    </a:lnTo>
                    <a:cubicBezTo>
                      <a:pt x="4135624" y="110765"/>
                      <a:pt x="4134931" y="101637"/>
                      <a:pt x="4133564" y="97529"/>
                    </a:cubicBezTo>
                    <a:cubicBezTo>
                      <a:pt x="4132196" y="93422"/>
                      <a:pt x="4130056" y="90363"/>
                      <a:pt x="4127143" y="88355"/>
                    </a:cubicBezTo>
                    <a:cubicBezTo>
                      <a:pt x="4124309" y="86347"/>
                      <a:pt x="4120424" y="85343"/>
                      <a:pt x="4115490" y="85343"/>
                    </a:cubicBezTo>
                    <a:cubicBezTo>
                      <a:pt x="4109565" y="85343"/>
                      <a:pt x="4104234" y="86940"/>
                      <a:pt x="4099478" y="90135"/>
                    </a:cubicBezTo>
                    <a:cubicBezTo>
                      <a:pt x="4094741" y="93330"/>
                      <a:pt x="4091313" y="97940"/>
                      <a:pt x="4089212" y="103964"/>
                    </a:cubicBezTo>
                    <a:cubicBezTo>
                      <a:pt x="4087210" y="109989"/>
                      <a:pt x="4086200" y="119984"/>
                      <a:pt x="4086200" y="133950"/>
                    </a:cubicBezTo>
                    <a:lnTo>
                      <a:pt x="4086200" y="204602"/>
                    </a:lnTo>
                    <a:lnTo>
                      <a:pt x="4047714" y="204602"/>
                    </a:lnTo>
                    <a:close/>
                    <a:moveTo>
                      <a:pt x="4298842" y="59191"/>
                    </a:moveTo>
                    <a:lnTo>
                      <a:pt x="4334711" y="59191"/>
                    </a:lnTo>
                    <a:lnTo>
                      <a:pt x="4334711" y="80551"/>
                    </a:lnTo>
                    <a:cubicBezTo>
                      <a:pt x="4339368" y="73248"/>
                      <a:pt x="4345670" y="67315"/>
                      <a:pt x="4353597" y="62751"/>
                    </a:cubicBezTo>
                    <a:cubicBezTo>
                      <a:pt x="4361544" y="58187"/>
                      <a:pt x="4370363" y="55905"/>
                      <a:pt x="4380034" y="55905"/>
                    </a:cubicBezTo>
                    <a:cubicBezTo>
                      <a:pt x="4396918" y="55905"/>
                      <a:pt x="4411246" y="62523"/>
                      <a:pt x="4423018" y="75759"/>
                    </a:cubicBezTo>
                    <a:cubicBezTo>
                      <a:pt x="4434790" y="88994"/>
                      <a:pt x="4440695" y="107433"/>
                      <a:pt x="4440695" y="131075"/>
                    </a:cubicBezTo>
                    <a:cubicBezTo>
                      <a:pt x="4440695" y="155356"/>
                      <a:pt x="4434750" y="174251"/>
                      <a:pt x="4422879" y="187760"/>
                    </a:cubicBezTo>
                    <a:cubicBezTo>
                      <a:pt x="4411028" y="201179"/>
                      <a:pt x="4396641" y="207888"/>
                      <a:pt x="4379756" y="207888"/>
                    </a:cubicBezTo>
                    <a:cubicBezTo>
                      <a:pt x="4371730" y="207888"/>
                      <a:pt x="4364418" y="206291"/>
                      <a:pt x="4357858" y="203096"/>
                    </a:cubicBezTo>
                    <a:cubicBezTo>
                      <a:pt x="4351378" y="199901"/>
                      <a:pt x="4344521" y="194424"/>
                      <a:pt x="4337307" y="186665"/>
                    </a:cubicBezTo>
                    <a:lnTo>
                      <a:pt x="4337307" y="259918"/>
                    </a:lnTo>
                    <a:lnTo>
                      <a:pt x="4298842" y="259918"/>
                    </a:lnTo>
                    <a:close/>
                    <a:moveTo>
                      <a:pt x="4336891" y="129432"/>
                    </a:moveTo>
                    <a:cubicBezTo>
                      <a:pt x="4336891" y="145771"/>
                      <a:pt x="4340141" y="157866"/>
                      <a:pt x="4346621" y="165716"/>
                    </a:cubicBezTo>
                    <a:cubicBezTo>
                      <a:pt x="4353102" y="173475"/>
                      <a:pt x="4360989" y="177354"/>
                      <a:pt x="4370304" y="177354"/>
                    </a:cubicBezTo>
                    <a:cubicBezTo>
                      <a:pt x="4379261" y="177354"/>
                      <a:pt x="4386692" y="173795"/>
                      <a:pt x="4392618" y="166675"/>
                    </a:cubicBezTo>
                    <a:cubicBezTo>
                      <a:pt x="4398563" y="159463"/>
                      <a:pt x="4401536" y="147688"/>
                      <a:pt x="4401536" y="131349"/>
                    </a:cubicBezTo>
                    <a:cubicBezTo>
                      <a:pt x="4401536" y="116105"/>
                      <a:pt x="4398464" y="104786"/>
                      <a:pt x="4392360" y="97392"/>
                    </a:cubicBezTo>
                    <a:cubicBezTo>
                      <a:pt x="4386237" y="89998"/>
                      <a:pt x="4378666" y="86301"/>
                      <a:pt x="4369629" y="86301"/>
                    </a:cubicBezTo>
                    <a:cubicBezTo>
                      <a:pt x="4360216" y="86301"/>
                      <a:pt x="4352408" y="89953"/>
                      <a:pt x="4346205" y="97255"/>
                    </a:cubicBezTo>
                    <a:cubicBezTo>
                      <a:pt x="4340002" y="104466"/>
                      <a:pt x="4336891" y="115192"/>
                      <a:pt x="4336891" y="129432"/>
                    </a:cubicBezTo>
                    <a:close/>
                    <a:moveTo>
                      <a:pt x="4462316" y="129843"/>
                    </a:moveTo>
                    <a:cubicBezTo>
                      <a:pt x="4462316" y="117063"/>
                      <a:pt x="4465467" y="104695"/>
                      <a:pt x="4471769" y="92737"/>
                    </a:cubicBezTo>
                    <a:cubicBezTo>
                      <a:pt x="4478071" y="80779"/>
                      <a:pt x="4486969" y="71651"/>
                      <a:pt x="4498463" y="65352"/>
                    </a:cubicBezTo>
                    <a:cubicBezTo>
                      <a:pt x="4510056" y="59054"/>
                      <a:pt x="4522977" y="55905"/>
                      <a:pt x="4537226" y="55905"/>
                    </a:cubicBezTo>
                    <a:cubicBezTo>
                      <a:pt x="4559223" y="55905"/>
                      <a:pt x="4577238" y="63070"/>
                      <a:pt x="4591308" y="77402"/>
                    </a:cubicBezTo>
                    <a:cubicBezTo>
                      <a:pt x="4605359" y="91642"/>
                      <a:pt x="4612394" y="109669"/>
                      <a:pt x="4612394" y="131486"/>
                    </a:cubicBezTo>
                    <a:cubicBezTo>
                      <a:pt x="4612394" y="153484"/>
                      <a:pt x="4605260" y="171741"/>
                      <a:pt x="4591031" y="186254"/>
                    </a:cubicBezTo>
                    <a:cubicBezTo>
                      <a:pt x="4576881" y="200677"/>
                      <a:pt x="4559025" y="207888"/>
                      <a:pt x="4537484" y="207888"/>
                    </a:cubicBezTo>
                    <a:cubicBezTo>
                      <a:pt x="4524166" y="207888"/>
                      <a:pt x="4511424" y="204876"/>
                      <a:pt x="4499296" y="198851"/>
                    </a:cubicBezTo>
                    <a:cubicBezTo>
                      <a:pt x="4487247" y="192827"/>
                      <a:pt x="4478071" y="184018"/>
                      <a:pt x="4471769" y="172425"/>
                    </a:cubicBezTo>
                    <a:cubicBezTo>
                      <a:pt x="4465467" y="160741"/>
                      <a:pt x="4462316" y="146547"/>
                      <a:pt x="4462316" y="129843"/>
                    </a:cubicBezTo>
                    <a:close/>
                    <a:moveTo>
                      <a:pt x="4501753" y="131896"/>
                    </a:moveTo>
                    <a:cubicBezTo>
                      <a:pt x="4501753" y="146319"/>
                      <a:pt x="4505181" y="157364"/>
                      <a:pt x="4512018" y="165031"/>
                    </a:cubicBezTo>
                    <a:cubicBezTo>
                      <a:pt x="4518875" y="172699"/>
                      <a:pt x="4527317" y="176533"/>
                      <a:pt x="4537345" y="176533"/>
                    </a:cubicBezTo>
                    <a:cubicBezTo>
                      <a:pt x="4547392" y="176533"/>
                      <a:pt x="4555795" y="172699"/>
                      <a:pt x="4562553" y="165031"/>
                    </a:cubicBezTo>
                    <a:cubicBezTo>
                      <a:pt x="4569390" y="157364"/>
                      <a:pt x="4572818" y="146228"/>
                      <a:pt x="4572818" y="131623"/>
                    </a:cubicBezTo>
                    <a:cubicBezTo>
                      <a:pt x="4572818" y="117383"/>
                      <a:pt x="4569390" y="106429"/>
                      <a:pt x="4562553" y="98761"/>
                    </a:cubicBezTo>
                    <a:cubicBezTo>
                      <a:pt x="4555795" y="91094"/>
                      <a:pt x="4547392" y="87260"/>
                      <a:pt x="4537345" y="87260"/>
                    </a:cubicBezTo>
                    <a:cubicBezTo>
                      <a:pt x="4527317" y="87260"/>
                      <a:pt x="4518875" y="91094"/>
                      <a:pt x="4512018" y="98761"/>
                    </a:cubicBezTo>
                    <a:cubicBezTo>
                      <a:pt x="4505181" y="106429"/>
                      <a:pt x="4501753" y="117474"/>
                      <a:pt x="4501753" y="131896"/>
                    </a:cubicBezTo>
                    <a:close/>
                    <a:moveTo>
                      <a:pt x="4679337" y="204602"/>
                    </a:moveTo>
                    <a:lnTo>
                      <a:pt x="4640872" y="204602"/>
                    </a:lnTo>
                    <a:lnTo>
                      <a:pt x="4640872" y="59191"/>
                    </a:lnTo>
                    <a:lnTo>
                      <a:pt x="4676603" y="59191"/>
                    </a:lnTo>
                    <a:lnTo>
                      <a:pt x="4676603" y="79866"/>
                    </a:lnTo>
                    <a:cubicBezTo>
                      <a:pt x="4682726" y="70099"/>
                      <a:pt x="4688196" y="63664"/>
                      <a:pt x="4693031" y="60560"/>
                    </a:cubicBezTo>
                    <a:cubicBezTo>
                      <a:pt x="4697966" y="57457"/>
                      <a:pt x="4703535" y="55905"/>
                      <a:pt x="4709737" y="55905"/>
                    </a:cubicBezTo>
                    <a:cubicBezTo>
                      <a:pt x="4718497" y="55905"/>
                      <a:pt x="4726939" y="58324"/>
                      <a:pt x="4735064" y="63162"/>
                    </a:cubicBezTo>
                    <a:lnTo>
                      <a:pt x="4723154" y="96707"/>
                    </a:lnTo>
                    <a:cubicBezTo>
                      <a:pt x="4716674" y="92509"/>
                      <a:pt x="4710649" y="90409"/>
                      <a:pt x="4705080" y="90409"/>
                    </a:cubicBezTo>
                    <a:cubicBezTo>
                      <a:pt x="4699690" y="90409"/>
                      <a:pt x="4695132" y="91915"/>
                      <a:pt x="4691386" y="94928"/>
                    </a:cubicBezTo>
                    <a:cubicBezTo>
                      <a:pt x="4687641" y="97849"/>
                      <a:pt x="4684688" y="103189"/>
                      <a:pt x="4682488" y="110947"/>
                    </a:cubicBezTo>
                    <a:cubicBezTo>
                      <a:pt x="4680388" y="118706"/>
                      <a:pt x="4679337" y="134954"/>
                      <a:pt x="4679337" y="159691"/>
                    </a:cubicBezTo>
                    <a:close/>
                    <a:moveTo>
                      <a:pt x="4818317" y="59191"/>
                    </a:moveTo>
                    <a:lnTo>
                      <a:pt x="4818317" y="89862"/>
                    </a:lnTo>
                    <a:lnTo>
                      <a:pt x="4792020" y="89862"/>
                    </a:lnTo>
                    <a:lnTo>
                      <a:pt x="4792020" y="148464"/>
                    </a:lnTo>
                    <a:cubicBezTo>
                      <a:pt x="4792020" y="160331"/>
                      <a:pt x="4792257" y="167268"/>
                      <a:pt x="4792713" y="169276"/>
                    </a:cubicBezTo>
                    <a:cubicBezTo>
                      <a:pt x="4793268" y="171193"/>
                      <a:pt x="4794398" y="172790"/>
                      <a:pt x="4796142" y="174068"/>
                    </a:cubicBezTo>
                    <a:cubicBezTo>
                      <a:pt x="4797965" y="175346"/>
                      <a:pt x="4800145" y="175985"/>
                      <a:pt x="4802701" y="175985"/>
                    </a:cubicBezTo>
                    <a:cubicBezTo>
                      <a:pt x="4806268" y="175985"/>
                      <a:pt x="4811421" y="174753"/>
                      <a:pt x="4818179" y="172288"/>
                    </a:cubicBezTo>
                    <a:lnTo>
                      <a:pt x="4821468" y="202137"/>
                    </a:lnTo>
                    <a:cubicBezTo>
                      <a:pt x="4812511" y="205971"/>
                      <a:pt x="4802384" y="207888"/>
                      <a:pt x="4791068" y="207888"/>
                    </a:cubicBezTo>
                    <a:cubicBezTo>
                      <a:pt x="4784132" y="207888"/>
                      <a:pt x="4777870" y="206747"/>
                      <a:pt x="4772301" y="204465"/>
                    </a:cubicBezTo>
                    <a:cubicBezTo>
                      <a:pt x="4766733" y="202092"/>
                      <a:pt x="4762630" y="199079"/>
                      <a:pt x="4759995" y="195428"/>
                    </a:cubicBezTo>
                    <a:cubicBezTo>
                      <a:pt x="4757438" y="191686"/>
                      <a:pt x="4755654" y="186665"/>
                      <a:pt x="4754644" y="180367"/>
                    </a:cubicBezTo>
                    <a:cubicBezTo>
                      <a:pt x="4753831" y="175894"/>
                      <a:pt x="4753415" y="166857"/>
                      <a:pt x="4753415" y="153256"/>
                    </a:cubicBezTo>
                    <a:lnTo>
                      <a:pt x="4753415" y="89862"/>
                    </a:lnTo>
                    <a:lnTo>
                      <a:pt x="4735758" y="89862"/>
                    </a:lnTo>
                    <a:lnTo>
                      <a:pt x="4735758" y="59191"/>
                    </a:lnTo>
                    <a:lnTo>
                      <a:pt x="4753415" y="59191"/>
                    </a:lnTo>
                    <a:lnTo>
                      <a:pt x="4753415" y="30301"/>
                    </a:lnTo>
                    <a:lnTo>
                      <a:pt x="4792020" y="7845"/>
                    </a:lnTo>
                    <a:lnTo>
                      <a:pt x="4792020" y="59191"/>
                    </a:lnTo>
                    <a:close/>
                    <a:moveTo>
                      <a:pt x="4929216" y="158322"/>
                    </a:moveTo>
                    <a:lnTo>
                      <a:pt x="4967563" y="164758"/>
                    </a:lnTo>
                    <a:cubicBezTo>
                      <a:pt x="4962628" y="178815"/>
                      <a:pt x="4954820" y="189540"/>
                      <a:pt x="4944139" y="196934"/>
                    </a:cubicBezTo>
                    <a:cubicBezTo>
                      <a:pt x="4933556" y="204237"/>
                      <a:pt x="4920279" y="207888"/>
                      <a:pt x="4904306" y="207888"/>
                    </a:cubicBezTo>
                    <a:cubicBezTo>
                      <a:pt x="4879018" y="207888"/>
                      <a:pt x="4860311" y="199627"/>
                      <a:pt x="4848163" y="183105"/>
                    </a:cubicBezTo>
                    <a:cubicBezTo>
                      <a:pt x="4838591" y="169869"/>
                      <a:pt x="4833795" y="153165"/>
                      <a:pt x="4833795" y="132992"/>
                    </a:cubicBezTo>
                    <a:cubicBezTo>
                      <a:pt x="4833795" y="108894"/>
                      <a:pt x="4840097" y="90044"/>
                      <a:pt x="4852681" y="76443"/>
                    </a:cubicBezTo>
                    <a:cubicBezTo>
                      <a:pt x="4865285" y="62751"/>
                      <a:pt x="4881218" y="55905"/>
                      <a:pt x="4900461" y="55905"/>
                    </a:cubicBezTo>
                    <a:cubicBezTo>
                      <a:pt x="4922102" y="55905"/>
                      <a:pt x="4939165" y="63070"/>
                      <a:pt x="4951669" y="77402"/>
                    </a:cubicBezTo>
                    <a:cubicBezTo>
                      <a:pt x="4964174" y="91642"/>
                      <a:pt x="4970159" y="113503"/>
                      <a:pt x="4969624" y="142987"/>
                    </a:cubicBezTo>
                    <a:lnTo>
                      <a:pt x="4873232" y="142987"/>
                    </a:lnTo>
                    <a:cubicBezTo>
                      <a:pt x="4873489" y="154397"/>
                      <a:pt x="4876601" y="163297"/>
                      <a:pt x="4882526" y="169687"/>
                    </a:cubicBezTo>
                    <a:cubicBezTo>
                      <a:pt x="4888472" y="175985"/>
                      <a:pt x="4895863" y="179134"/>
                      <a:pt x="4904722" y="179134"/>
                    </a:cubicBezTo>
                    <a:cubicBezTo>
                      <a:pt x="4910746" y="179134"/>
                      <a:pt x="4915800" y="177491"/>
                      <a:pt x="4919922" y="174205"/>
                    </a:cubicBezTo>
                    <a:cubicBezTo>
                      <a:pt x="4924024" y="170919"/>
                      <a:pt x="4927116" y="165625"/>
                      <a:pt x="4929216" y="158322"/>
                    </a:cubicBezTo>
                    <a:close/>
                    <a:moveTo>
                      <a:pt x="4931416" y="119437"/>
                    </a:moveTo>
                    <a:cubicBezTo>
                      <a:pt x="4931139" y="108300"/>
                      <a:pt x="4928265" y="99857"/>
                      <a:pt x="4922795" y="94106"/>
                    </a:cubicBezTo>
                    <a:cubicBezTo>
                      <a:pt x="4917306" y="88264"/>
                      <a:pt x="4910647" y="85343"/>
                      <a:pt x="4902799" y="85343"/>
                    </a:cubicBezTo>
                    <a:cubicBezTo>
                      <a:pt x="4894397" y="85343"/>
                      <a:pt x="4887461" y="88401"/>
                      <a:pt x="4881991" y="94517"/>
                    </a:cubicBezTo>
                    <a:cubicBezTo>
                      <a:pt x="4876502" y="100633"/>
                      <a:pt x="4873806" y="108939"/>
                      <a:pt x="4873906" y="119437"/>
                    </a:cubicBezTo>
                    <a:close/>
                    <a:moveTo>
                      <a:pt x="5134327" y="204602"/>
                    </a:moveTo>
                    <a:lnTo>
                      <a:pt x="5098596" y="204602"/>
                    </a:lnTo>
                    <a:lnTo>
                      <a:pt x="5098596" y="183242"/>
                    </a:lnTo>
                    <a:cubicBezTo>
                      <a:pt x="5092671" y="191549"/>
                      <a:pt x="5085636" y="197756"/>
                      <a:pt x="5077511" y="201863"/>
                    </a:cubicBezTo>
                    <a:cubicBezTo>
                      <a:pt x="5069485" y="205880"/>
                      <a:pt x="5061359" y="207888"/>
                      <a:pt x="5053135" y="207888"/>
                    </a:cubicBezTo>
                    <a:cubicBezTo>
                      <a:pt x="5036429" y="207888"/>
                      <a:pt x="5022101" y="201179"/>
                      <a:pt x="5010151" y="187760"/>
                    </a:cubicBezTo>
                    <a:cubicBezTo>
                      <a:pt x="4998280" y="174251"/>
                      <a:pt x="4992335" y="155447"/>
                      <a:pt x="4992335" y="131349"/>
                    </a:cubicBezTo>
                    <a:cubicBezTo>
                      <a:pt x="4992335" y="106703"/>
                      <a:pt x="4998141" y="87990"/>
                      <a:pt x="5009735" y="75211"/>
                    </a:cubicBezTo>
                    <a:cubicBezTo>
                      <a:pt x="5021328" y="62340"/>
                      <a:pt x="5035973" y="55905"/>
                      <a:pt x="5053690" y="55905"/>
                    </a:cubicBezTo>
                    <a:cubicBezTo>
                      <a:pt x="5069940" y="55905"/>
                      <a:pt x="5083991" y="62660"/>
                      <a:pt x="5095862" y="76169"/>
                    </a:cubicBezTo>
                    <a:lnTo>
                      <a:pt x="5095862" y="3874"/>
                    </a:lnTo>
                    <a:lnTo>
                      <a:pt x="5134327" y="3874"/>
                    </a:lnTo>
                    <a:close/>
                    <a:moveTo>
                      <a:pt x="5031633" y="128747"/>
                    </a:moveTo>
                    <a:cubicBezTo>
                      <a:pt x="5031633" y="144265"/>
                      <a:pt x="5033793" y="155493"/>
                      <a:pt x="5038074" y="162430"/>
                    </a:cubicBezTo>
                    <a:cubicBezTo>
                      <a:pt x="5044277" y="172471"/>
                      <a:pt x="5052956" y="177491"/>
                      <a:pt x="5064094" y="177491"/>
                    </a:cubicBezTo>
                    <a:cubicBezTo>
                      <a:pt x="5072952" y="177491"/>
                      <a:pt x="5080483" y="173749"/>
                      <a:pt x="5086686" y="166264"/>
                    </a:cubicBezTo>
                    <a:cubicBezTo>
                      <a:pt x="5092889" y="158687"/>
                      <a:pt x="5096000" y="147414"/>
                      <a:pt x="5096000" y="132444"/>
                    </a:cubicBezTo>
                    <a:cubicBezTo>
                      <a:pt x="5096000" y="115740"/>
                      <a:pt x="5092988" y="103736"/>
                      <a:pt x="5086963" y="96434"/>
                    </a:cubicBezTo>
                    <a:cubicBezTo>
                      <a:pt x="5080939" y="89040"/>
                      <a:pt x="5073210" y="85343"/>
                      <a:pt x="5063817" y="85343"/>
                    </a:cubicBezTo>
                    <a:cubicBezTo>
                      <a:pt x="5054681" y="85343"/>
                      <a:pt x="5047031" y="88994"/>
                      <a:pt x="5040809" y="96297"/>
                    </a:cubicBezTo>
                    <a:cubicBezTo>
                      <a:pt x="5034705" y="103508"/>
                      <a:pt x="5031633" y="114325"/>
                      <a:pt x="5031633" y="128747"/>
                    </a:cubicBezTo>
                    <a:close/>
                    <a:moveTo>
                      <a:pt x="5233335" y="59191"/>
                    </a:moveTo>
                    <a:lnTo>
                      <a:pt x="5254679" y="59191"/>
                    </a:lnTo>
                    <a:lnTo>
                      <a:pt x="5254679" y="48237"/>
                    </a:lnTo>
                    <a:cubicBezTo>
                      <a:pt x="5254679" y="36006"/>
                      <a:pt x="5255967" y="26878"/>
                      <a:pt x="5258524" y="20853"/>
                    </a:cubicBezTo>
                    <a:cubicBezTo>
                      <a:pt x="5261159" y="14828"/>
                      <a:pt x="5265955" y="9945"/>
                      <a:pt x="5272891" y="6203"/>
                    </a:cubicBezTo>
                    <a:cubicBezTo>
                      <a:pt x="5279926" y="2368"/>
                      <a:pt x="5288785" y="452"/>
                      <a:pt x="5299466" y="452"/>
                    </a:cubicBezTo>
                    <a:cubicBezTo>
                      <a:pt x="5310405" y="452"/>
                      <a:pt x="5321146" y="2095"/>
                      <a:pt x="5331630" y="5381"/>
                    </a:cubicBezTo>
                    <a:lnTo>
                      <a:pt x="5326438" y="32217"/>
                    </a:lnTo>
                    <a:cubicBezTo>
                      <a:pt x="5320314" y="30757"/>
                      <a:pt x="5314428" y="30027"/>
                      <a:pt x="5308760" y="30027"/>
                    </a:cubicBezTo>
                    <a:cubicBezTo>
                      <a:pt x="5303192" y="30027"/>
                      <a:pt x="5299189" y="31350"/>
                      <a:pt x="5296712" y="33997"/>
                    </a:cubicBezTo>
                    <a:cubicBezTo>
                      <a:pt x="5294353" y="36553"/>
                      <a:pt x="5293164" y="41528"/>
                      <a:pt x="5293164" y="48922"/>
                    </a:cubicBezTo>
                    <a:lnTo>
                      <a:pt x="5293164" y="59191"/>
                    </a:lnTo>
                    <a:lnTo>
                      <a:pt x="5321919" y="59191"/>
                    </a:lnTo>
                    <a:lnTo>
                      <a:pt x="5321919" y="89451"/>
                    </a:lnTo>
                    <a:lnTo>
                      <a:pt x="5293164" y="89451"/>
                    </a:lnTo>
                    <a:lnTo>
                      <a:pt x="5293164" y="204602"/>
                    </a:lnTo>
                    <a:lnTo>
                      <a:pt x="5254679" y="204602"/>
                    </a:lnTo>
                    <a:lnTo>
                      <a:pt x="5254679" y="89451"/>
                    </a:lnTo>
                    <a:lnTo>
                      <a:pt x="5233335" y="89451"/>
                    </a:lnTo>
                    <a:close/>
                    <a:moveTo>
                      <a:pt x="5334643" y="129843"/>
                    </a:moveTo>
                    <a:cubicBezTo>
                      <a:pt x="5334643" y="117063"/>
                      <a:pt x="5337794" y="104695"/>
                      <a:pt x="5344095" y="92737"/>
                    </a:cubicBezTo>
                    <a:cubicBezTo>
                      <a:pt x="5350397" y="80779"/>
                      <a:pt x="5359295" y="71651"/>
                      <a:pt x="5370789" y="65352"/>
                    </a:cubicBezTo>
                    <a:cubicBezTo>
                      <a:pt x="5382383" y="59054"/>
                      <a:pt x="5395304" y="55905"/>
                      <a:pt x="5409553" y="55905"/>
                    </a:cubicBezTo>
                    <a:cubicBezTo>
                      <a:pt x="5431550" y="55905"/>
                      <a:pt x="5449564" y="63070"/>
                      <a:pt x="5463634" y="77402"/>
                    </a:cubicBezTo>
                    <a:cubicBezTo>
                      <a:pt x="5477685" y="91642"/>
                      <a:pt x="5484721" y="109669"/>
                      <a:pt x="5484721" y="131486"/>
                    </a:cubicBezTo>
                    <a:cubicBezTo>
                      <a:pt x="5484721" y="153484"/>
                      <a:pt x="5477586" y="171741"/>
                      <a:pt x="5463357" y="186254"/>
                    </a:cubicBezTo>
                    <a:cubicBezTo>
                      <a:pt x="5449207" y="200677"/>
                      <a:pt x="5431352" y="207888"/>
                      <a:pt x="5409810" y="207888"/>
                    </a:cubicBezTo>
                    <a:cubicBezTo>
                      <a:pt x="5396493" y="207888"/>
                      <a:pt x="5383750" y="204876"/>
                      <a:pt x="5371622" y="198851"/>
                    </a:cubicBezTo>
                    <a:cubicBezTo>
                      <a:pt x="5359573" y="192827"/>
                      <a:pt x="5350397" y="184018"/>
                      <a:pt x="5344095" y="172425"/>
                    </a:cubicBezTo>
                    <a:cubicBezTo>
                      <a:pt x="5337794" y="160741"/>
                      <a:pt x="5334643" y="146547"/>
                      <a:pt x="5334643" y="129843"/>
                    </a:cubicBezTo>
                    <a:close/>
                    <a:moveTo>
                      <a:pt x="5374079" y="131896"/>
                    </a:moveTo>
                    <a:cubicBezTo>
                      <a:pt x="5374079" y="146319"/>
                      <a:pt x="5377508" y="157364"/>
                      <a:pt x="5384345" y="165031"/>
                    </a:cubicBezTo>
                    <a:cubicBezTo>
                      <a:pt x="5391201" y="172699"/>
                      <a:pt x="5399644" y="176533"/>
                      <a:pt x="5409691" y="176533"/>
                    </a:cubicBezTo>
                    <a:cubicBezTo>
                      <a:pt x="5419719" y="176533"/>
                      <a:pt x="5428121" y="172699"/>
                      <a:pt x="5434879" y="165031"/>
                    </a:cubicBezTo>
                    <a:cubicBezTo>
                      <a:pt x="5441716" y="157364"/>
                      <a:pt x="5445145" y="146228"/>
                      <a:pt x="5445145" y="131623"/>
                    </a:cubicBezTo>
                    <a:cubicBezTo>
                      <a:pt x="5445145" y="117383"/>
                      <a:pt x="5441716" y="106429"/>
                      <a:pt x="5434879" y="98761"/>
                    </a:cubicBezTo>
                    <a:cubicBezTo>
                      <a:pt x="5428121" y="91094"/>
                      <a:pt x="5419719" y="87260"/>
                      <a:pt x="5409691" y="87260"/>
                    </a:cubicBezTo>
                    <a:cubicBezTo>
                      <a:pt x="5399644" y="87260"/>
                      <a:pt x="5391201" y="91094"/>
                      <a:pt x="5384345" y="98761"/>
                    </a:cubicBezTo>
                    <a:cubicBezTo>
                      <a:pt x="5377508" y="106429"/>
                      <a:pt x="5374079" y="117474"/>
                      <a:pt x="5374079" y="131896"/>
                    </a:cubicBezTo>
                    <a:close/>
                    <a:moveTo>
                      <a:pt x="5543598" y="103554"/>
                    </a:moveTo>
                    <a:lnTo>
                      <a:pt x="5508680" y="97255"/>
                    </a:lnTo>
                    <a:cubicBezTo>
                      <a:pt x="5512603" y="83198"/>
                      <a:pt x="5519361" y="72792"/>
                      <a:pt x="5528933" y="66037"/>
                    </a:cubicBezTo>
                    <a:cubicBezTo>
                      <a:pt x="5538525" y="59282"/>
                      <a:pt x="5552774" y="55905"/>
                      <a:pt x="5571660" y="55905"/>
                    </a:cubicBezTo>
                    <a:cubicBezTo>
                      <a:pt x="5588822" y="55905"/>
                      <a:pt x="5601604" y="57959"/>
                      <a:pt x="5610007" y="62066"/>
                    </a:cubicBezTo>
                    <a:cubicBezTo>
                      <a:pt x="5618389" y="66083"/>
                      <a:pt x="5624275" y="71240"/>
                      <a:pt x="5627664" y="77539"/>
                    </a:cubicBezTo>
                    <a:cubicBezTo>
                      <a:pt x="5631132" y="83746"/>
                      <a:pt x="5632856" y="95201"/>
                      <a:pt x="5632856" y="111906"/>
                    </a:cubicBezTo>
                    <a:lnTo>
                      <a:pt x="5632460" y="156816"/>
                    </a:lnTo>
                    <a:cubicBezTo>
                      <a:pt x="5632460" y="169596"/>
                      <a:pt x="5633054" y="179043"/>
                      <a:pt x="5634223" y="185159"/>
                    </a:cubicBezTo>
                    <a:cubicBezTo>
                      <a:pt x="5635511" y="191184"/>
                      <a:pt x="5637830" y="197664"/>
                      <a:pt x="5641219" y="204602"/>
                    </a:cubicBezTo>
                    <a:lnTo>
                      <a:pt x="5603150" y="204602"/>
                    </a:lnTo>
                    <a:cubicBezTo>
                      <a:pt x="5602139" y="202046"/>
                      <a:pt x="5600910" y="198258"/>
                      <a:pt x="5599463" y="193237"/>
                    </a:cubicBezTo>
                    <a:cubicBezTo>
                      <a:pt x="5598810" y="190955"/>
                      <a:pt x="5598354" y="189449"/>
                      <a:pt x="5598077" y="188719"/>
                    </a:cubicBezTo>
                    <a:cubicBezTo>
                      <a:pt x="5591517" y="195109"/>
                      <a:pt x="5584482" y="199901"/>
                      <a:pt x="5576990" y="203096"/>
                    </a:cubicBezTo>
                    <a:cubicBezTo>
                      <a:pt x="5569519" y="206291"/>
                      <a:pt x="5561533" y="207888"/>
                      <a:pt x="5553031" y="207888"/>
                    </a:cubicBezTo>
                    <a:cubicBezTo>
                      <a:pt x="5538069" y="207888"/>
                      <a:pt x="5526238" y="203826"/>
                      <a:pt x="5517578" y="195702"/>
                    </a:cubicBezTo>
                    <a:cubicBezTo>
                      <a:pt x="5508996" y="187578"/>
                      <a:pt x="5504696" y="177309"/>
                      <a:pt x="5504696" y="164895"/>
                    </a:cubicBezTo>
                    <a:cubicBezTo>
                      <a:pt x="5504696" y="156679"/>
                      <a:pt x="5506658" y="149377"/>
                      <a:pt x="5510602" y="142987"/>
                    </a:cubicBezTo>
                    <a:cubicBezTo>
                      <a:pt x="5514526" y="136506"/>
                      <a:pt x="5519996" y="131577"/>
                      <a:pt x="5527030" y="128199"/>
                    </a:cubicBezTo>
                    <a:cubicBezTo>
                      <a:pt x="5534145" y="124731"/>
                      <a:pt x="5544371" y="121719"/>
                      <a:pt x="5557688" y="119163"/>
                    </a:cubicBezTo>
                    <a:cubicBezTo>
                      <a:pt x="5575683" y="115785"/>
                      <a:pt x="5588128" y="112636"/>
                      <a:pt x="5595064" y="109715"/>
                    </a:cubicBezTo>
                    <a:lnTo>
                      <a:pt x="5595064" y="105881"/>
                    </a:lnTo>
                    <a:cubicBezTo>
                      <a:pt x="5595064" y="98487"/>
                      <a:pt x="5593241" y="93239"/>
                      <a:pt x="5589595" y="90135"/>
                    </a:cubicBezTo>
                    <a:cubicBezTo>
                      <a:pt x="5585948" y="86940"/>
                      <a:pt x="5579051" y="85343"/>
                      <a:pt x="5568925" y="85343"/>
                    </a:cubicBezTo>
                    <a:cubicBezTo>
                      <a:pt x="5562068" y="85343"/>
                      <a:pt x="5556737" y="86712"/>
                      <a:pt x="5552892" y="89451"/>
                    </a:cubicBezTo>
                    <a:cubicBezTo>
                      <a:pt x="5549068" y="92098"/>
                      <a:pt x="5545957" y="96799"/>
                      <a:pt x="5543598" y="103554"/>
                    </a:cubicBezTo>
                    <a:close/>
                    <a:moveTo>
                      <a:pt x="5595064" y="134772"/>
                    </a:moveTo>
                    <a:cubicBezTo>
                      <a:pt x="5590149" y="136415"/>
                      <a:pt x="5582341" y="138377"/>
                      <a:pt x="5571660" y="140660"/>
                    </a:cubicBezTo>
                    <a:cubicBezTo>
                      <a:pt x="5560978" y="142941"/>
                      <a:pt x="5554002" y="145178"/>
                      <a:pt x="5550713" y="147369"/>
                    </a:cubicBezTo>
                    <a:cubicBezTo>
                      <a:pt x="5545699" y="150929"/>
                      <a:pt x="5543182" y="155447"/>
                      <a:pt x="5543182" y="160924"/>
                    </a:cubicBezTo>
                    <a:cubicBezTo>
                      <a:pt x="5543182" y="166309"/>
                      <a:pt x="5545184" y="170965"/>
                      <a:pt x="5549207" y="174890"/>
                    </a:cubicBezTo>
                    <a:cubicBezTo>
                      <a:pt x="5553230" y="178815"/>
                      <a:pt x="5558342" y="180777"/>
                      <a:pt x="5564545" y="180777"/>
                    </a:cubicBezTo>
                    <a:cubicBezTo>
                      <a:pt x="5571481" y="180777"/>
                      <a:pt x="5578100" y="178495"/>
                      <a:pt x="5584402" y="173931"/>
                    </a:cubicBezTo>
                    <a:cubicBezTo>
                      <a:pt x="5589039" y="170463"/>
                      <a:pt x="5592111" y="166218"/>
                      <a:pt x="5593558" y="161198"/>
                    </a:cubicBezTo>
                    <a:cubicBezTo>
                      <a:pt x="5594569" y="157912"/>
                      <a:pt x="5595064" y="151659"/>
                      <a:pt x="5595064" y="142439"/>
                    </a:cubicBezTo>
                    <a:close/>
                    <a:moveTo>
                      <a:pt x="5667913" y="59191"/>
                    </a:moveTo>
                    <a:lnTo>
                      <a:pt x="5703387" y="59191"/>
                    </a:lnTo>
                    <a:lnTo>
                      <a:pt x="5703387" y="79045"/>
                    </a:lnTo>
                    <a:cubicBezTo>
                      <a:pt x="5716070" y="63618"/>
                      <a:pt x="5731170" y="55905"/>
                      <a:pt x="5748709" y="55905"/>
                    </a:cubicBezTo>
                    <a:cubicBezTo>
                      <a:pt x="5758003" y="55905"/>
                      <a:pt x="5766089" y="57822"/>
                      <a:pt x="5772926" y="61656"/>
                    </a:cubicBezTo>
                    <a:cubicBezTo>
                      <a:pt x="5779783" y="65489"/>
                      <a:pt x="5785391" y="71286"/>
                      <a:pt x="5789771" y="79045"/>
                    </a:cubicBezTo>
                    <a:cubicBezTo>
                      <a:pt x="5796172" y="71286"/>
                      <a:pt x="5803049" y="65489"/>
                      <a:pt x="5810460" y="61656"/>
                    </a:cubicBezTo>
                    <a:cubicBezTo>
                      <a:pt x="5817853" y="57822"/>
                      <a:pt x="5825739" y="55905"/>
                      <a:pt x="5834142" y="55905"/>
                    </a:cubicBezTo>
                    <a:cubicBezTo>
                      <a:pt x="5844824" y="55905"/>
                      <a:pt x="5853861" y="58096"/>
                      <a:pt x="5861253" y="62477"/>
                    </a:cubicBezTo>
                    <a:cubicBezTo>
                      <a:pt x="5868645" y="66767"/>
                      <a:pt x="5874173" y="73111"/>
                      <a:pt x="5877820" y="81509"/>
                    </a:cubicBezTo>
                    <a:cubicBezTo>
                      <a:pt x="5880456" y="87716"/>
                      <a:pt x="5881783" y="97757"/>
                      <a:pt x="5881783" y="111632"/>
                    </a:cubicBezTo>
                    <a:lnTo>
                      <a:pt x="5881783" y="204602"/>
                    </a:lnTo>
                    <a:lnTo>
                      <a:pt x="5843318" y="204602"/>
                    </a:lnTo>
                    <a:lnTo>
                      <a:pt x="5843318" y="121490"/>
                    </a:lnTo>
                    <a:cubicBezTo>
                      <a:pt x="5843318" y="107068"/>
                      <a:pt x="5841990" y="97757"/>
                      <a:pt x="5839334" y="93558"/>
                    </a:cubicBezTo>
                    <a:cubicBezTo>
                      <a:pt x="5835787" y="88082"/>
                      <a:pt x="5830298" y="85343"/>
                      <a:pt x="5822905" y="85343"/>
                    </a:cubicBezTo>
                    <a:cubicBezTo>
                      <a:pt x="5817535" y="85343"/>
                      <a:pt x="5812462" y="86986"/>
                      <a:pt x="5807706" y="90272"/>
                    </a:cubicBezTo>
                    <a:cubicBezTo>
                      <a:pt x="5802969" y="93558"/>
                      <a:pt x="5799541" y="98396"/>
                      <a:pt x="5797441" y="104786"/>
                    </a:cubicBezTo>
                    <a:cubicBezTo>
                      <a:pt x="5795340" y="111084"/>
                      <a:pt x="5794289" y="121080"/>
                      <a:pt x="5794289" y="134772"/>
                    </a:cubicBezTo>
                    <a:lnTo>
                      <a:pt x="5794289" y="204602"/>
                    </a:lnTo>
                    <a:lnTo>
                      <a:pt x="5755824" y="204602"/>
                    </a:lnTo>
                    <a:lnTo>
                      <a:pt x="5755824" y="124914"/>
                    </a:lnTo>
                    <a:cubicBezTo>
                      <a:pt x="5755824" y="110765"/>
                      <a:pt x="5755130" y="101637"/>
                      <a:pt x="5753763" y="97529"/>
                    </a:cubicBezTo>
                    <a:cubicBezTo>
                      <a:pt x="5752395" y="93422"/>
                      <a:pt x="5750255" y="90363"/>
                      <a:pt x="5747322" y="88355"/>
                    </a:cubicBezTo>
                    <a:cubicBezTo>
                      <a:pt x="5744508" y="86347"/>
                      <a:pt x="5740624" y="85343"/>
                      <a:pt x="5735689" y="85343"/>
                    </a:cubicBezTo>
                    <a:cubicBezTo>
                      <a:pt x="5729764" y="85343"/>
                      <a:pt x="5724413" y="86940"/>
                      <a:pt x="5719676" y="90135"/>
                    </a:cubicBezTo>
                    <a:cubicBezTo>
                      <a:pt x="5714920" y="93330"/>
                      <a:pt x="5711512" y="97940"/>
                      <a:pt x="5709411" y="103964"/>
                    </a:cubicBezTo>
                    <a:cubicBezTo>
                      <a:pt x="5707390" y="109989"/>
                      <a:pt x="5706398" y="119984"/>
                      <a:pt x="5706398" y="133950"/>
                    </a:cubicBezTo>
                    <a:lnTo>
                      <a:pt x="5706398" y="204602"/>
                    </a:lnTo>
                    <a:lnTo>
                      <a:pt x="5667913" y="204602"/>
                    </a:lnTo>
                    <a:close/>
                    <a:moveTo>
                      <a:pt x="5997081" y="204602"/>
                    </a:moveTo>
                    <a:lnTo>
                      <a:pt x="5997081" y="3874"/>
                    </a:lnTo>
                    <a:lnTo>
                      <a:pt x="6037608" y="3874"/>
                    </a:lnTo>
                    <a:lnTo>
                      <a:pt x="6037608" y="204602"/>
                    </a:lnTo>
                    <a:close/>
                    <a:moveTo>
                      <a:pt x="6208217" y="204602"/>
                    </a:moveTo>
                    <a:lnTo>
                      <a:pt x="6169732" y="204602"/>
                    </a:lnTo>
                    <a:lnTo>
                      <a:pt x="6169732" y="130390"/>
                    </a:lnTo>
                    <a:cubicBezTo>
                      <a:pt x="6169732" y="114690"/>
                      <a:pt x="6168919" y="104558"/>
                      <a:pt x="6167274" y="99994"/>
                    </a:cubicBezTo>
                    <a:cubicBezTo>
                      <a:pt x="6165629" y="95338"/>
                      <a:pt x="6162934" y="91733"/>
                      <a:pt x="6159189" y="89177"/>
                    </a:cubicBezTo>
                    <a:cubicBezTo>
                      <a:pt x="6155542" y="86621"/>
                      <a:pt x="6151103" y="85343"/>
                      <a:pt x="6145911" y="85343"/>
                    </a:cubicBezTo>
                    <a:cubicBezTo>
                      <a:pt x="6139252" y="85343"/>
                      <a:pt x="6133267" y="87169"/>
                      <a:pt x="6127976" y="90820"/>
                    </a:cubicBezTo>
                    <a:cubicBezTo>
                      <a:pt x="6122685" y="94471"/>
                      <a:pt x="6119019" y="99309"/>
                      <a:pt x="6117017" y="105334"/>
                    </a:cubicBezTo>
                    <a:cubicBezTo>
                      <a:pt x="6115095" y="111358"/>
                      <a:pt x="6114144" y="122494"/>
                      <a:pt x="6114144" y="138743"/>
                    </a:cubicBezTo>
                    <a:lnTo>
                      <a:pt x="6114144" y="204602"/>
                    </a:lnTo>
                    <a:lnTo>
                      <a:pt x="6075678" y="204602"/>
                    </a:lnTo>
                    <a:lnTo>
                      <a:pt x="6075678" y="59191"/>
                    </a:lnTo>
                    <a:lnTo>
                      <a:pt x="6111409" y="59191"/>
                    </a:lnTo>
                    <a:lnTo>
                      <a:pt x="6111409" y="80551"/>
                    </a:lnTo>
                    <a:cubicBezTo>
                      <a:pt x="6124092" y="64120"/>
                      <a:pt x="6140065" y="55905"/>
                      <a:pt x="6159327" y="55905"/>
                    </a:cubicBezTo>
                    <a:cubicBezTo>
                      <a:pt x="6167810" y="55905"/>
                      <a:pt x="6175578" y="57457"/>
                      <a:pt x="6182613" y="60560"/>
                    </a:cubicBezTo>
                    <a:cubicBezTo>
                      <a:pt x="6189628" y="63572"/>
                      <a:pt x="6194920" y="67452"/>
                      <a:pt x="6198487" y="72199"/>
                    </a:cubicBezTo>
                    <a:cubicBezTo>
                      <a:pt x="6202133" y="76945"/>
                      <a:pt x="6204650" y="82331"/>
                      <a:pt x="6206017" y="88355"/>
                    </a:cubicBezTo>
                    <a:cubicBezTo>
                      <a:pt x="6207484" y="94380"/>
                      <a:pt x="6208217" y="103006"/>
                      <a:pt x="6208217" y="114233"/>
                    </a:cubicBezTo>
                    <a:close/>
                    <a:moveTo>
                      <a:pt x="6380590" y="204602"/>
                    </a:moveTo>
                    <a:lnTo>
                      <a:pt x="6344859" y="204602"/>
                    </a:lnTo>
                    <a:lnTo>
                      <a:pt x="6344859" y="183242"/>
                    </a:lnTo>
                    <a:cubicBezTo>
                      <a:pt x="6338914" y="191549"/>
                      <a:pt x="6331898" y="197756"/>
                      <a:pt x="6323773" y="201863"/>
                    </a:cubicBezTo>
                    <a:cubicBezTo>
                      <a:pt x="6315747" y="205880"/>
                      <a:pt x="6307622" y="207888"/>
                      <a:pt x="6299397" y="207888"/>
                    </a:cubicBezTo>
                    <a:cubicBezTo>
                      <a:pt x="6282692" y="207888"/>
                      <a:pt x="6268364" y="201179"/>
                      <a:pt x="6256413" y="187760"/>
                    </a:cubicBezTo>
                    <a:cubicBezTo>
                      <a:pt x="6244542" y="174251"/>
                      <a:pt x="6238597" y="155447"/>
                      <a:pt x="6238597" y="131349"/>
                    </a:cubicBezTo>
                    <a:cubicBezTo>
                      <a:pt x="6238597" y="106703"/>
                      <a:pt x="6244404" y="87990"/>
                      <a:pt x="6255997" y="75211"/>
                    </a:cubicBezTo>
                    <a:cubicBezTo>
                      <a:pt x="6267591" y="62340"/>
                      <a:pt x="6282235" y="55905"/>
                      <a:pt x="6299953" y="55905"/>
                    </a:cubicBezTo>
                    <a:cubicBezTo>
                      <a:pt x="6316203" y="55905"/>
                      <a:pt x="6330253" y="62660"/>
                      <a:pt x="6342124" y="76169"/>
                    </a:cubicBezTo>
                    <a:lnTo>
                      <a:pt x="6342124" y="3874"/>
                    </a:lnTo>
                    <a:lnTo>
                      <a:pt x="6380590" y="3874"/>
                    </a:lnTo>
                    <a:close/>
                    <a:moveTo>
                      <a:pt x="6277896" y="128747"/>
                    </a:moveTo>
                    <a:cubicBezTo>
                      <a:pt x="6277896" y="144265"/>
                      <a:pt x="6280056" y="155493"/>
                      <a:pt x="6284337" y="162430"/>
                    </a:cubicBezTo>
                    <a:cubicBezTo>
                      <a:pt x="6290539" y="172471"/>
                      <a:pt x="6299219" y="177491"/>
                      <a:pt x="6310357" y="177491"/>
                    </a:cubicBezTo>
                    <a:cubicBezTo>
                      <a:pt x="6319215" y="177491"/>
                      <a:pt x="6326746" y="173749"/>
                      <a:pt x="6332949" y="166264"/>
                    </a:cubicBezTo>
                    <a:cubicBezTo>
                      <a:pt x="6339152" y="158687"/>
                      <a:pt x="6342263" y="147414"/>
                      <a:pt x="6342263" y="132444"/>
                    </a:cubicBezTo>
                    <a:cubicBezTo>
                      <a:pt x="6342263" y="115740"/>
                      <a:pt x="6339251" y="103736"/>
                      <a:pt x="6333226" y="96434"/>
                    </a:cubicBezTo>
                    <a:cubicBezTo>
                      <a:pt x="6327202" y="89040"/>
                      <a:pt x="6319473" y="85343"/>
                      <a:pt x="6310079" y="85343"/>
                    </a:cubicBezTo>
                    <a:cubicBezTo>
                      <a:pt x="6300943" y="85343"/>
                      <a:pt x="6293274" y="88994"/>
                      <a:pt x="6287071" y="96297"/>
                    </a:cubicBezTo>
                    <a:cubicBezTo>
                      <a:pt x="6280967" y="103508"/>
                      <a:pt x="6277896" y="114325"/>
                      <a:pt x="6277896" y="128747"/>
                    </a:cubicBezTo>
                    <a:close/>
                    <a:moveTo>
                      <a:pt x="6418521" y="39474"/>
                    </a:moveTo>
                    <a:lnTo>
                      <a:pt x="6418521" y="3874"/>
                    </a:lnTo>
                    <a:lnTo>
                      <a:pt x="6456986" y="3874"/>
                    </a:lnTo>
                    <a:lnTo>
                      <a:pt x="6456986" y="39474"/>
                    </a:lnTo>
                    <a:close/>
                    <a:moveTo>
                      <a:pt x="6418521" y="204602"/>
                    </a:moveTo>
                    <a:lnTo>
                      <a:pt x="6418521" y="59191"/>
                    </a:lnTo>
                    <a:lnTo>
                      <a:pt x="6456986" y="59191"/>
                    </a:lnTo>
                    <a:lnTo>
                      <a:pt x="6456986" y="204602"/>
                    </a:lnTo>
                    <a:close/>
                    <a:moveTo>
                      <a:pt x="6525178" y="103554"/>
                    </a:moveTo>
                    <a:lnTo>
                      <a:pt x="6490260" y="97255"/>
                    </a:lnTo>
                    <a:cubicBezTo>
                      <a:pt x="6494184" y="83198"/>
                      <a:pt x="6500942" y="72792"/>
                      <a:pt x="6510533" y="66037"/>
                    </a:cubicBezTo>
                    <a:cubicBezTo>
                      <a:pt x="6520125" y="59282"/>
                      <a:pt x="6534354" y="55905"/>
                      <a:pt x="6553259" y="55905"/>
                    </a:cubicBezTo>
                    <a:cubicBezTo>
                      <a:pt x="6570402" y="55905"/>
                      <a:pt x="6583184" y="57959"/>
                      <a:pt x="6591587" y="62066"/>
                    </a:cubicBezTo>
                    <a:cubicBezTo>
                      <a:pt x="6599989" y="66083"/>
                      <a:pt x="6605875" y="71240"/>
                      <a:pt x="6609244" y="77539"/>
                    </a:cubicBezTo>
                    <a:cubicBezTo>
                      <a:pt x="6612712" y="83746"/>
                      <a:pt x="6614456" y="95201"/>
                      <a:pt x="6614456" y="111906"/>
                    </a:cubicBezTo>
                    <a:lnTo>
                      <a:pt x="6614040" y="156816"/>
                    </a:lnTo>
                    <a:cubicBezTo>
                      <a:pt x="6614040" y="169596"/>
                      <a:pt x="6614635" y="179043"/>
                      <a:pt x="6615824" y="185159"/>
                    </a:cubicBezTo>
                    <a:cubicBezTo>
                      <a:pt x="6617112" y="191184"/>
                      <a:pt x="6619430" y="197664"/>
                      <a:pt x="6622799" y="204602"/>
                    </a:cubicBezTo>
                    <a:lnTo>
                      <a:pt x="6584750" y="204602"/>
                    </a:lnTo>
                    <a:cubicBezTo>
                      <a:pt x="6583739" y="202046"/>
                      <a:pt x="6582510" y="198258"/>
                      <a:pt x="6581044" y="193237"/>
                    </a:cubicBezTo>
                    <a:cubicBezTo>
                      <a:pt x="6580410" y="190955"/>
                      <a:pt x="6579954" y="189449"/>
                      <a:pt x="6579676" y="188719"/>
                    </a:cubicBezTo>
                    <a:cubicBezTo>
                      <a:pt x="6573097" y="195109"/>
                      <a:pt x="6566081" y="199901"/>
                      <a:pt x="6558591" y="203096"/>
                    </a:cubicBezTo>
                    <a:cubicBezTo>
                      <a:pt x="6551100" y="206291"/>
                      <a:pt x="6543113" y="207888"/>
                      <a:pt x="6534631" y="207888"/>
                    </a:cubicBezTo>
                    <a:cubicBezTo>
                      <a:pt x="6519649" y="207888"/>
                      <a:pt x="6507838" y="203826"/>
                      <a:pt x="6499158" y="195702"/>
                    </a:cubicBezTo>
                    <a:cubicBezTo>
                      <a:pt x="6490577" y="187578"/>
                      <a:pt x="6486296" y="177309"/>
                      <a:pt x="6486296" y="164895"/>
                    </a:cubicBezTo>
                    <a:cubicBezTo>
                      <a:pt x="6486296" y="156679"/>
                      <a:pt x="6488258" y="149377"/>
                      <a:pt x="6492182" y="142987"/>
                    </a:cubicBezTo>
                    <a:cubicBezTo>
                      <a:pt x="6496106" y="136506"/>
                      <a:pt x="6501595" y="131577"/>
                      <a:pt x="6508611" y="128199"/>
                    </a:cubicBezTo>
                    <a:cubicBezTo>
                      <a:pt x="6515725" y="124731"/>
                      <a:pt x="6525951" y="121719"/>
                      <a:pt x="6539288" y="119163"/>
                    </a:cubicBezTo>
                    <a:cubicBezTo>
                      <a:pt x="6557262" y="115785"/>
                      <a:pt x="6569728" y="112636"/>
                      <a:pt x="6576664" y="109715"/>
                    </a:cubicBezTo>
                    <a:lnTo>
                      <a:pt x="6576664" y="105881"/>
                    </a:lnTo>
                    <a:cubicBezTo>
                      <a:pt x="6576664" y="98487"/>
                      <a:pt x="6574841" y="93239"/>
                      <a:pt x="6571194" y="90135"/>
                    </a:cubicBezTo>
                    <a:cubicBezTo>
                      <a:pt x="6567528" y="86940"/>
                      <a:pt x="6560652" y="85343"/>
                      <a:pt x="6550505" y="85343"/>
                    </a:cubicBezTo>
                    <a:cubicBezTo>
                      <a:pt x="6543668" y="85343"/>
                      <a:pt x="6538317" y="86712"/>
                      <a:pt x="6534492" y="89451"/>
                    </a:cubicBezTo>
                    <a:cubicBezTo>
                      <a:pt x="6530668" y="92098"/>
                      <a:pt x="6527556" y="96799"/>
                      <a:pt x="6525178" y="103554"/>
                    </a:cubicBezTo>
                    <a:close/>
                    <a:moveTo>
                      <a:pt x="6576664" y="134772"/>
                    </a:moveTo>
                    <a:cubicBezTo>
                      <a:pt x="6571729" y="136415"/>
                      <a:pt x="6563922" y="138377"/>
                      <a:pt x="6553259" y="140660"/>
                    </a:cubicBezTo>
                    <a:cubicBezTo>
                      <a:pt x="6542578" y="142941"/>
                      <a:pt x="6535582" y="145178"/>
                      <a:pt x="6532293" y="147369"/>
                    </a:cubicBezTo>
                    <a:cubicBezTo>
                      <a:pt x="6527279" y="150929"/>
                      <a:pt x="6524762" y="155447"/>
                      <a:pt x="6524762" y="160924"/>
                    </a:cubicBezTo>
                    <a:cubicBezTo>
                      <a:pt x="6524762" y="166309"/>
                      <a:pt x="6526783" y="170965"/>
                      <a:pt x="6530786" y="174890"/>
                    </a:cubicBezTo>
                    <a:cubicBezTo>
                      <a:pt x="6534809" y="178815"/>
                      <a:pt x="6539922" y="180777"/>
                      <a:pt x="6546125" y="180777"/>
                    </a:cubicBezTo>
                    <a:cubicBezTo>
                      <a:pt x="6553062" y="180777"/>
                      <a:pt x="6559680" y="178495"/>
                      <a:pt x="6565982" y="173931"/>
                    </a:cubicBezTo>
                    <a:cubicBezTo>
                      <a:pt x="6570640" y="170463"/>
                      <a:pt x="6573691" y="166218"/>
                      <a:pt x="6575158" y="161198"/>
                    </a:cubicBezTo>
                    <a:cubicBezTo>
                      <a:pt x="6576169" y="157912"/>
                      <a:pt x="6576664" y="151659"/>
                      <a:pt x="6576664" y="142439"/>
                    </a:cubicBezTo>
                    <a:close/>
                    <a:moveTo>
                      <a:pt x="6730289" y="39474"/>
                    </a:moveTo>
                    <a:lnTo>
                      <a:pt x="6730289" y="3874"/>
                    </a:lnTo>
                    <a:lnTo>
                      <a:pt x="6768775" y="3874"/>
                    </a:lnTo>
                    <a:lnTo>
                      <a:pt x="6768775" y="39474"/>
                    </a:lnTo>
                    <a:close/>
                    <a:moveTo>
                      <a:pt x="6730289" y="204602"/>
                    </a:moveTo>
                    <a:lnTo>
                      <a:pt x="6730289" y="59191"/>
                    </a:lnTo>
                    <a:lnTo>
                      <a:pt x="6768775" y="59191"/>
                    </a:lnTo>
                    <a:lnTo>
                      <a:pt x="6768775" y="204602"/>
                    </a:lnTo>
                    <a:close/>
                    <a:moveTo>
                      <a:pt x="6940473" y="204602"/>
                    </a:moveTo>
                    <a:lnTo>
                      <a:pt x="6901988" y="204602"/>
                    </a:lnTo>
                    <a:lnTo>
                      <a:pt x="6901988" y="130390"/>
                    </a:lnTo>
                    <a:cubicBezTo>
                      <a:pt x="6901988" y="114690"/>
                      <a:pt x="6901175" y="104558"/>
                      <a:pt x="6899531" y="99994"/>
                    </a:cubicBezTo>
                    <a:cubicBezTo>
                      <a:pt x="6897886" y="95338"/>
                      <a:pt x="6895190" y="91733"/>
                      <a:pt x="6891445" y="89177"/>
                    </a:cubicBezTo>
                    <a:cubicBezTo>
                      <a:pt x="6887799" y="86621"/>
                      <a:pt x="6883360" y="85343"/>
                      <a:pt x="6878168" y="85343"/>
                    </a:cubicBezTo>
                    <a:cubicBezTo>
                      <a:pt x="6871509" y="85343"/>
                      <a:pt x="6865524" y="87169"/>
                      <a:pt x="6860233" y="90820"/>
                    </a:cubicBezTo>
                    <a:cubicBezTo>
                      <a:pt x="6854942" y="94471"/>
                      <a:pt x="6851275" y="99309"/>
                      <a:pt x="6849274" y="105334"/>
                    </a:cubicBezTo>
                    <a:cubicBezTo>
                      <a:pt x="6847351" y="111358"/>
                      <a:pt x="6846400" y="122494"/>
                      <a:pt x="6846400" y="138743"/>
                    </a:cubicBezTo>
                    <a:lnTo>
                      <a:pt x="6846400" y="204602"/>
                    </a:lnTo>
                    <a:lnTo>
                      <a:pt x="6807934" y="204602"/>
                    </a:lnTo>
                    <a:lnTo>
                      <a:pt x="6807934" y="59191"/>
                    </a:lnTo>
                    <a:lnTo>
                      <a:pt x="6843665" y="59191"/>
                    </a:lnTo>
                    <a:lnTo>
                      <a:pt x="6843665" y="80551"/>
                    </a:lnTo>
                    <a:cubicBezTo>
                      <a:pt x="6856348" y="64120"/>
                      <a:pt x="6872321" y="55905"/>
                      <a:pt x="6891584" y="55905"/>
                    </a:cubicBezTo>
                    <a:cubicBezTo>
                      <a:pt x="6900066" y="55905"/>
                      <a:pt x="6907834" y="57457"/>
                      <a:pt x="6914869" y="60560"/>
                    </a:cubicBezTo>
                    <a:cubicBezTo>
                      <a:pt x="6921885" y="63572"/>
                      <a:pt x="6927176" y="67452"/>
                      <a:pt x="6930743" y="72199"/>
                    </a:cubicBezTo>
                    <a:cubicBezTo>
                      <a:pt x="6934390" y="76945"/>
                      <a:pt x="6936906" y="82331"/>
                      <a:pt x="6938274" y="88355"/>
                    </a:cubicBezTo>
                    <a:cubicBezTo>
                      <a:pt x="6939740" y="94380"/>
                      <a:pt x="6940473" y="103006"/>
                      <a:pt x="6940473" y="114233"/>
                    </a:cubicBezTo>
                    <a:close/>
                    <a:moveTo>
                      <a:pt x="7179116" y="168865"/>
                    </a:moveTo>
                    <a:lnTo>
                      <a:pt x="7179116" y="204602"/>
                    </a:lnTo>
                    <a:lnTo>
                      <a:pt x="7044258" y="204602"/>
                    </a:lnTo>
                    <a:cubicBezTo>
                      <a:pt x="7045704" y="191092"/>
                      <a:pt x="7050084" y="178313"/>
                      <a:pt x="7057397" y="166264"/>
                    </a:cubicBezTo>
                    <a:cubicBezTo>
                      <a:pt x="7064690" y="154123"/>
                      <a:pt x="7079117" y="138058"/>
                      <a:pt x="7100658" y="118067"/>
                    </a:cubicBezTo>
                    <a:cubicBezTo>
                      <a:pt x="7117999" y="101911"/>
                      <a:pt x="7128640" y="90957"/>
                      <a:pt x="7132565" y="85206"/>
                    </a:cubicBezTo>
                    <a:cubicBezTo>
                      <a:pt x="7137856" y="77265"/>
                      <a:pt x="7140512" y="69414"/>
                      <a:pt x="7140512" y="61656"/>
                    </a:cubicBezTo>
                    <a:cubicBezTo>
                      <a:pt x="7140512" y="53075"/>
                      <a:pt x="7138173" y="46503"/>
                      <a:pt x="7133516" y="41939"/>
                    </a:cubicBezTo>
                    <a:cubicBezTo>
                      <a:pt x="7128958" y="37284"/>
                      <a:pt x="7122616" y="34956"/>
                      <a:pt x="7114491" y="34956"/>
                    </a:cubicBezTo>
                    <a:cubicBezTo>
                      <a:pt x="7106465" y="34956"/>
                      <a:pt x="7100064" y="37375"/>
                      <a:pt x="7095327" y="42213"/>
                    </a:cubicBezTo>
                    <a:cubicBezTo>
                      <a:pt x="7090571" y="47051"/>
                      <a:pt x="7087836" y="55083"/>
                      <a:pt x="7087103" y="66311"/>
                    </a:cubicBezTo>
                    <a:lnTo>
                      <a:pt x="7048776" y="62477"/>
                    </a:lnTo>
                    <a:cubicBezTo>
                      <a:pt x="7051055" y="41300"/>
                      <a:pt x="7058209" y="26102"/>
                      <a:pt x="7070258" y="16882"/>
                    </a:cubicBezTo>
                    <a:cubicBezTo>
                      <a:pt x="7082307" y="7663"/>
                      <a:pt x="7097369" y="3054"/>
                      <a:pt x="7115442" y="3054"/>
                    </a:cubicBezTo>
                    <a:cubicBezTo>
                      <a:pt x="7135260" y="3054"/>
                      <a:pt x="7150817" y="8393"/>
                      <a:pt x="7162132" y="19073"/>
                    </a:cubicBezTo>
                    <a:cubicBezTo>
                      <a:pt x="7173468" y="29753"/>
                      <a:pt x="7179116" y="43034"/>
                      <a:pt x="7179116" y="58917"/>
                    </a:cubicBezTo>
                    <a:cubicBezTo>
                      <a:pt x="7179116" y="67954"/>
                      <a:pt x="7177471" y="76580"/>
                      <a:pt x="7174181" y="84795"/>
                    </a:cubicBezTo>
                    <a:cubicBezTo>
                      <a:pt x="7170991" y="92919"/>
                      <a:pt x="7165878" y="101454"/>
                      <a:pt x="7158863" y="110400"/>
                    </a:cubicBezTo>
                    <a:cubicBezTo>
                      <a:pt x="7154205" y="116333"/>
                      <a:pt x="7145803" y="124868"/>
                      <a:pt x="7133655" y="136004"/>
                    </a:cubicBezTo>
                    <a:cubicBezTo>
                      <a:pt x="7121526" y="147140"/>
                      <a:pt x="7113817" y="154534"/>
                      <a:pt x="7110528" y="158185"/>
                    </a:cubicBezTo>
                    <a:cubicBezTo>
                      <a:pt x="7107317" y="161837"/>
                      <a:pt x="7104721" y="165397"/>
                      <a:pt x="7102719" y="168865"/>
                    </a:cubicBezTo>
                    <a:close/>
                    <a:moveTo>
                      <a:pt x="7270178" y="3054"/>
                    </a:moveTo>
                    <a:cubicBezTo>
                      <a:pt x="7289618" y="3054"/>
                      <a:pt x="7304818" y="9990"/>
                      <a:pt x="7315777" y="23865"/>
                    </a:cubicBezTo>
                    <a:cubicBezTo>
                      <a:pt x="7328817" y="40296"/>
                      <a:pt x="7335337" y="67543"/>
                      <a:pt x="7335337" y="105608"/>
                    </a:cubicBezTo>
                    <a:cubicBezTo>
                      <a:pt x="7335337" y="143580"/>
                      <a:pt x="7328778" y="170873"/>
                      <a:pt x="7315638" y="187487"/>
                    </a:cubicBezTo>
                    <a:cubicBezTo>
                      <a:pt x="7304759" y="201179"/>
                      <a:pt x="7289618" y="208025"/>
                      <a:pt x="7270178" y="208025"/>
                    </a:cubicBezTo>
                    <a:cubicBezTo>
                      <a:pt x="7250637" y="208025"/>
                      <a:pt x="7234902" y="200540"/>
                      <a:pt x="7222933" y="185570"/>
                    </a:cubicBezTo>
                    <a:cubicBezTo>
                      <a:pt x="7210983" y="170508"/>
                      <a:pt x="7204998" y="143717"/>
                      <a:pt x="7204998" y="105197"/>
                    </a:cubicBezTo>
                    <a:cubicBezTo>
                      <a:pt x="7204998" y="67406"/>
                      <a:pt x="7211577" y="40205"/>
                      <a:pt x="7224716" y="23591"/>
                    </a:cubicBezTo>
                    <a:cubicBezTo>
                      <a:pt x="7235576" y="9899"/>
                      <a:pt x="7250736" y="3054"/>
                      <a:pt x="7270178" y="3054"/>
                    </a:cubicBezTo>
                    <a:close/>
                    <a:moveTo>
                      <a:pt x="7270178" y="34956"/>
                    </a:moveTo>
                    <a:cubicBezTo>
                      <a:pt x="7265520" y="34956"/>
                      <a:pt x="7261359" y="36462"/>
                      <a:pt x="7257712" y="39474"/>
                    </a:cubicBezTo>
                    <a:cubicBezTo>
                      <a:pt x="7254066" y="42395"/>
                      <a:pt x="7251232" y="47690"/>
                      <a:pt x="7249230" y="55357"/>
                    </a:cubicBezTo>
                    <a:cubicBezTo>
                      <a:pt x="7246575" y="65307"/>
                      <a:pt x="7245247" y="82057"/>
                      <a:pt x="7245247" y="105608"/>
                    </a:cubicBezTo>
                    <a:cubicBezTo>
                      <a:pt x="7245247" y="129158"/>
                      <a:pt x="7246436" y="145360"/>
                      <a:pt x="7248814" y="154215"/>
                    </a:cubicBezTo>
                    <a:cubicBezTo>
                      <a:pt x="7251192" y="162978"/>
                      <a:pt x="7254145" y="168820"/>
                      <a:pt x="7257712" y="171741"/>
                    </a:cubicBezTo>
                    <a:cubicBezTo>
                      <a:pt x="7261359" y="174662"/>
                      <a:pt x="7265520" y="176122"/>
                      <a:pt x="7270178" y="176122"/>
                    </a:cubicBezTo>
                    <a:cubicBezTo>
                      <a:pt x="7274834" y="176122"/>
                      <a:pt x="7278976" y="174662"/>
                      <a:pt x="7282623" y="171741"/>
                    </a:cubicBezTo>
                    <a:cubicBezTo>
                      <a:pt x="7286289" y="168728"/>
                      <a:pt x="7289123" y="163388"/>
                      <a:pt x="7291124" y="155721"/>
                    </a:cubicBezTo>
                    <a:cubicBezTo>
                      <a:pt x="7293760" y="145862"/>
                      <a:pt x="7295088" y="129158"/>
                      <a:pt x="7295088" y="105608"/>
                    </a:cubicBezTo>
                    <a:cubicBezTo>
                      <a:pt x="7295088" y="82057"/>
                      <a:pt x="7293899" y="65900"/>
                      <a:pt x="7291540" y="57137"/>
                    </a:cubicBezTo>
                    <a:cubicBezTo>
                      <a:pt x="7289162" y="48283"/>
                      <a:pt x="7286150" y="42395"/>
                      <a:pt x="7282504" y="39474"/>
                    </a:cubicBezTo>
                    <a:cubicBezTo>
                      <a:pt x="7278937" y="36462"/>
                      <a:pt x="7274834" y="34956"/>
                      <a:pt x="7270178" y="34956"/>
                    </a:cubicBezTo>
                    <a:close/>
                    <a:moveTo>
                      <a:pt x="7491023" y="168865"/>
                    </a:moveTo>
                    <a:lnTo>
                      <a:pt x="7491023" y="204602"/>
                    </a:lnTo>
                    <a:lnTo>
                      <a:pt x="7356165" y="204602"/>
                    </a:lnTo>
                    <a:cubicBezTo>
                      <a:pt x="7357612" y="191092"/>
                      <a:pt x="7361992" y="178313"/>
                      <a:pt x="7369304" y="166264"/>
                    </a:cubicBezTo>
                    <a:cubicBezTo>
                      <a:pt x="7376597" y="154123"/>
                      <a:pt x="7391024" y="138058"/>
                      <a:pt x="7412566" y="118067"/>
                    </a:cubicBezTo>
                    <a:cubicBezTo>
                      <a:pt x="7429906" y="101911"/>
                      <a:pt x="7440548" y="90957"/>
                      <a:pt x="7444472" y="85206"/>
                    </a:cubicBezTo>
                    <a:cubicBezTo>
                      <a:pt x="7449763" y="77265"/>
                      <a:pt x="7452419" y="69414"/>
                      <a:pt x="7452419" y="61656"/>
                    </a:cubicBezTo>
                    <a:cubicBezTo>
                      <a:pt x="7452419" y="53075"/>
                      <a:pt x="7450080" y="46503"/>
                      <a:pt x="7445423" y="41939"/>
                    </a:cubicBezTo>
                    <a:cubicBezTo>
                      <a:pt x="7440865" y="37284"/>
                      <a:pt x="7434524" y="34956"/>
                      <a:pt x="7426399" y="34956"/>
                    </a:cubicBezTo>
                    <a:cubicBezTo>
                      <a:pt x="7418373" y="34956"/>
                      <a:pt x="7411972" y="37375"/>
                      <a:pt x="7407235" y="42213"/>
                    </a:cubicBezTo>
                    <a:cubicBezTo>
                      <a:pt x="7402479" y="47051"/>
                      <a:pt x="7399744" y="55083"/>
                      <a:pt x="7399011" y="66311"/>
                    </a:cubicBezTo>
                    <a:lnTo>
                      <a:pt x="7360684" y="62477"/>
                    </a:lnTo>
                    <a:cubicBezTo>
                      <a:pt x="7362963" y="41300"/>
                      <a:pt x="7370117" y="26102"/>
                      <a:pt x="7382166" y="16882"/>
                    </a:cubicBezTo>
                    <a:cubicBezTo>
                      <a:pt x="7394215" y="7663"/>
                      <a:pt x="7409276" y="3054"/>
                      <a:pt x="7427350" y="3054"/>
                    </a:cubicBezTo>
                    <a:cubicBezTo>
                      <a:pt x="7447168" y="3054"/>
                      <a:pt x="7462724" y="8393"/>
                      <a:pt x="7474040" y="19073"/>
                    </a:cubicBezTo>
                    <a:cubicBezTo>
                      <a:pt x="7485375" y="29753"/>
                      <a:pt x="7491023" y="43034"/>
                      <a:pt x="7491023" y="58917"/>
                    </a:cubicBezTo>
                    <a:cubicBezTo>
                      <a:pt x="7491023" y="67954"/>
                      <a:pt x="7489378" y="76580"/>
                      <a:pt x="7486089" y="84795"/>
                    </a:cubicBezTo>
                    <a:cubicBezTo>
                      <a:pt x="7482898" y="92919"/>
                      <a:pt x="7477785" y="101454"/>
                      <a:pt x="7470770" y="110400"/>
                    </a:cubicBezTo>
                    <a:cubicBezTo>
                      <a:pt x="7466113" y="116333"/>
                      <a:pt x="7457710" y="124868"/>
                      <a:pt x="7445562" y="136004"/>
                    </a:cubicBezTo>
                    <a:cubicBezTo>
                      <a:pt x="7433434" y="147140"/>
                      <a:pt x="7425725" y="154534"/>
                      <a:pt x="7422435" y="158185"/>
                    </a:cubicBezTo>
                    <a:cubicBezTo>
                      <a:pt x="7419244" y="161837"/>
                      <a:pt x="7416628" y="165397"/>
                      <a:pt x="7414627" y="168865"/>
                    </a:cubicBezTo>
                    <a:close/>
                    <a:moveTo>
                      <a:pt x="7592489" y="204602"/>
                    </a:moveTo>
                    <a:lnTo>
                      <a:pt x="7592489" y="164210"/>
                    </a:lnTo>
                    <a:lnTo>
                      <a:pt x="7510326" y="164210"/>
                    </a:lnTo>
                    <a:lnTo>
                      <a:pt x="7510326" y="130527"/>
                    </a:lnTo>
                    <a:lnTo>
                      <a:pt x="7597424" y="3054"/>
                    </a:lnTo>
                    <a:lnTo>
                      <a:pt x="7629726" y="3054"/>
                    </a:lnTo>
                    <a:lnTo>
                      <a:pt x="7629726" y="130390"/>
                    </a:lnTo>
                    <a:lnTo>
                      <a:pt x="7654656" y="130390"/>
                    </a:lnTo>
                    <a:lnTo>
                      <a:pt x="7654656" y="164210"/>
                    </a:lnTo>
                    <a:lnTo>
                      <a:pt x="7629726" y="164210"/>
                    </a:lnTo>
                    <a:lnTo>
                      <a:pt x="7629726" y="204602"/>
                    </a:lnTo>
                    <a:close/>
                    <a:moveTo>
                      <a:pt x="7592489" y="130390"/>
                    </a:moveTo>
                    <a:lnTo>
                      <a:pt x="7592489" y="61793"/>
                    </a:lnTo>
                    <a:lnTo>
                      <a:pt x="7546354" y="130390"/>
                    </a:lnTo>
                    <a:close/>
                    <a:moveTo>
                      <a:pt x="7660681" y="208025"/>
                    </a:moveTo>
                    <a:lnTo>
                      <a:pt x="7710383" y="452"/>
                    </a:lnTo>
                    <a:lnTo>
                      <a:pt x="7739257" y="452"/>
                    </a:lnTo>
                    <a:lnTo>
                      <a:pt x="7689020" y="208025"/>
                    </a:lnTo>
                    <a:close/>
                    <a:moveTo>
                      <a:pt x="7880834" y="168865"/>
                    </a:moveTo>
                    <a:lnTo>
                      <a:pt x="7880834" y="204602"/>
                    </a:lnTo>
                    <a:lnTo>
                      <a:pt x="7745975" y="204602"/>
                    </a:lnTo>
                    <a:cubicBezTo>
                      <a:pt x="7747442" y="191092"/>
                      <a:pt x="7751822" y="178313"/>
                      <a:pt x="7759115" y="166264"/>
                    </a:cubicBezTo>
                    <a:cubicBezTo>
                      <a:pt x="7766427" y="154123"/>
                      <a:pt x="7780854" y="138058"/>
                      <a:pt x="7802396" y="118067"/>
                    </a:cubicBezTo>
                    <a:cubicBezTo>
                      <a:pt x="7819736" y="101911"/>
                      <a:pt x="7830359" y="90957"/>
                      <a:pt x="7834282" y="85206"/>
                    </a:cubicBezTo>
                    <a:cubicBezTo>
                      <a:pt x="7839593" y="77265"/>
                      <a:pt x="7842229" y="69414"/>
                      <a:pt x="7842229" y="61656"/>
                    </a:cubicBezTo>
                    <a:cubicBezTo>
                      <a:pt x="7842229" y="53075"/>
                      <a:pt x="7839910" y="46503"/>
                      <a:pt x="7835253" y="41939"/>
                    </a:cubicBezTo>
                    <a:cubicBezTo>
                      <a:pt x="7830675" y="37284"/>
                      <a:pt x="7824334" y="34956"/>
                      <a:pt x="7816208" y="34956"/>
                    </a:cubicBezTo>
                    <a:cubicBezTo>
                      <a:pt x="7808182" y="34956"/>
                      <a:pt x="7801801" y="37375"/>
                      <a:pt x="7797045" y="42213"/>
                    </a:cubicBezTo>
                    <a:cubicBezTo>
                      <a:pt x="7792309" y="47051"/>
                      <a:pt x="7789554" y="55083"/>
                      <a:pt x="7788841" y="66311"/>
                    </a:cubicBezTo>
                    <a:lnTo>
                      <a:pt x="7750494" y="62477"/>
                    </a:lnTo>
                    <a:cubicBezTo>
                      <a:pt x="7752773" y="41300"/>
                      <a:pt x="7759947" y="26102"/>
                      <a:pt x="7771996" y="16882"/>
                    </a:cubicBezTo>
                    <a:cubicBezTo>
                      <a:pt x="7784045" y="7663"/>
                      <a:pt x="7799106" y="3054"/>
                      <a:pt x="7817180" y="3054"/>
                    </a:cubicBezTo>
                    <a:cubicBezTo>
                      <a:pt x="7836977" y="3054"/>
                      <a:pt x="7852554" y="8393"/>
                      <a:pt x="7863870" y="19073"/>
                    </a:cubicBezTo>
                    <a:cubicBezTo>
                      <a:pt x="7875186" y="29753"/>
                      <a:pt x="7880834" y="43034"/>
                      <a:pt x="7880834" y="58917"/>
                    </a:cubicBezTo>
                    <a:cubicBezTo>
                      <a:pt x="7880834" y="67954"/>
                      <a:pt x="7879209" y="76580"/>
                      <a:pt x="7875919" y="84795"/>
                    </a:cubicBezTo>
                    <a:cubicBezTo>
                      <a:pt x="7872728" y="92919"/>
                      <a:pt x="7867615" y="101454"/>
                      <a:pt x="7860580" y="110400"/>
                    </a:cubicBezTo>
                    <a:cubicBezTo>
                      <a:pt x="7855923" y="116333"/>
                      <a:pt x="7847520" y="124868"/>
                      <a:pt x="7835392" y="136004"/>
                    </a:cubicBezTo>
                    <a:cubicBezTo>
                      <a:pt x="7823244" y="147140"/>
                      <a:pt x="7815535" y="154534"/>
                      <a:pt x="7812245" y="158185"/>
                    </a:cubicBezTo>
                    <a:cubicBezTo>
                      <a:pt x="7809054" y="161837"/>
                      <a:pt x="7806458" y="165397"/>
                      <a:pt x="7804437" y="168865"/>
                    </a:cubicBezTo>
                    <a:close/>
                    <a:moveTo>
                      <a:pt x="7907409" y="152982"/>
                    </a:moveTo>
                    <a:lnTo>
                      <a:pt x="7945736" y="149012"/>
                    </a:lnTo>
                    <a:cubicBezTo>
                      <a:pt x="7946846" y="157683"/>
                      <a:pt x="7950076" y="164575"/>
                      <a:pt x="7955466" y="169687"/>
                    </a:cubicBezTo>
                    <a:cubicBezTo>
                      <a:pt x="7960857" y="174707"/>
                      <a:pt x="7967059" y="177217"/>
                      <a:pt x="7974095" y="177217"/>
                    </a:cubicBezTo>
                    <a:cubicBezTo>
                      <a:pt x="7982121" y="177217"/>
                      <a:pt x="7988918" y="173977"/>
                      <a:pt x="7994487" y="167496"/>
                    </a:cubicBezTo>
                    <a:cubicBezTo>
                      <a:pt x="8000055" y="160924"/>
                      <a:pt x="8002850" y="151065"/>
                      <a:pt x="8002850" y="137921"/>
                    </a:cubicBezTo>
                    <a:cubicBezTo>
                      <a:pt x="8002850" y="125598"/>
                      <a:pt x="8000055" y="116379"/>
                      <a:pt x="7994487" y="110263"/>
                    </a:cubicBezTo>
                    <a:cubicBezTo>
                      <a:pt x="7989017" y="104056"/>
                      <a:pt x="7981843" y="100952"/>
                      <a:pt x="7972985" y="100952"/>
                    </a:cubicBezTo>
                    <a:cubicBezTo>
                      <a:pt x="7961946" y="100952"/>
                      <a:pt x="7952038" y="105836"/>
                      <a:pt x="7943279" y="115603"/>
                    </a:cubicBezTo>
                    <a:lnTo>
                      <a:pt x="7912066" y="111084"/>
                    </a:lnTo>
                    <a:lnTo>
                      <a:pt x="7931784" y="6613"/>
                    </a:lnTo>
                    <a:lnTo>
                      <a:pt x="8033507" y="6613"/>
                    </a:lnTo>
                    <a:lnTo>
                      <a:pt x="8033507" y="42624"/>
                    </a:lnTo>
                    <a:lnTo>
                      <a:pt x="7960936" y="42624"/>
                    </a:lnTo>
                    <a:lnTo>
                      <a:pt x="7954911" y="76717"/>
                    </a:lnTo>
                    <a:cubicBezTo>
                      <a:pt x="7963492" y="72427"/>
                      <a:pt x="7972271" y="70282"/>
                      <a:pt x="7981209" y="70282"/>
                    </a:cubicBezTo>
                    <a:cubicBezTo>
                      <a:pt x="7998272" y="70282"/>
                      <a:pt x="8012738" y="76489"/>
                      <a:pt x="8024610" y="88903"/>
                    </a:cubicBezTo>
                    <a:cubicBezTo>
                      <a:pt x="8036480" y="101317"/>
                      <a:pt x="8042405" y="117428"/>
                      <a:pt x="8042405" y="137236"/>
                    </a:cubicBezTo>
                    <a:cubicBezTo>
                      <a:pt x="8042405" y="153758"/>
                      <a:pt x="8037609" y="168500"/>
                      <a:pt x="8028038" y="181462"/>
                    </a:cubicBezTo>
                    <a:cubicBezTo>
                      <a:pt x="8014978" y="199171"/>
                      <a:pt x="7996865" y="208025"/>
                      <a:pt x="7973679" y="208025"/>
                    </a:cubicBezTo>
                    <a:cubicBezTo>
                      <a:pt x="7955149" y="208025"/>
                      <a:pt x="7940048" y="203050"/>
                      <a:pt x="7928356" y="193100"/>
                    </a:cubicBezTo>
                    <a:cubicBezTo>
                      <a:pt x="7916663" y="183151"/>
                      <a:pt x="7909688" y="169778"/>
                      <a:pt x="7907409" y="1529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8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3" name="Graphic 125">
              <a:extLst>
                <a:ext uri="{FF2B5EF4-FFF2-40B4-BE49-F238E27FC236}">
                  <a16:creationId xmlns:a16="http://schemas.microsoft.com/office/drawing/2014/main" id="{7821A76B-0912-A6E4-7FE1-6792D1C44100}"/>
                </a:ext>
              </a:extLst>
            </p:cNvPr>
            <p:cNvGrpSpPr/>
            <p:nvPr/>
          </p:nvGrpSpPr>
          <p:grpSpPr>
            <a:xfrm>
              <a:off x="556935" y="5671826"/>
              <a:ext cx="2301243" cy="610259"/>
              <a:chOff x="556935" y="5671826"/>
              <a:chExt cx="2301243" cy="610259"/>
            </a:xfrm>
            <a:solidFill>
              <a:srgbClr val="2A86E8"/>
            </a:solidFill>
          </p:grpSpPr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7C6DE63D-AF69-B0D1-0E5C-DF9FB9E71F5E}"/>
                  </a:ext>
                </a:extLst>
              </p:cNvPr>
              <p:cNvSpPr/>
              <p:nvPr/>
            </p:nvSpPr>
            <p:spPr>
              <a:xfrm>
                <a:off x="739726" y="5671826"/>
                <a:ext cx="1844198" cy="256454"/>
              </a:xfrm>
              <a:custGeom>
                <a:avLst/>
                <a:gdLst>
                  <a:gd name="connsiteX0" fmla="*/ 135 w 1844198"/>
                  <a:gd name="connsiteY0" fmla="*/ 201354 h 256454"/>
                  <a:gd name="connsiteX1" fmla="*/ 135 w 1844198"/>
                  <a:gd name="connsiteY1" fmla="*/ 626 h 256454"/>
                  <a:gd name="connsiteX2" fmla="*/ 145273 w 1844198"/>
                  <a:gd name="connsiteY2" fmla="*/ 626 h 256454"/>
                  <a:gd name="connsiteX3" fmla="*/ 145273 w 1844198"/>
                  <a:gd name="connsiteY3" fmla="*/ 24314 h 256454"/>
                  <a:gd name="connsiteX4" fmla="*/ 26697 w 1844198"/>
                  <a:gd name="connsiteY4" fmla="*/ 24314 h 256454"/>
                  <a:gd name="connsiteX5" fmla="*/ 26697 w 1844198"/>
                  <a:gd name="connsiteY5" fmla="*/ 85792 h 256454"/>
                  <a:gd name="connsiteX6" fmla="*/ 137743 w 1844198"/>
                  <a:gd name="connsiteY6" fmla="*/ 85792 h 256454"/>
                  <a:gd name="connsiteX7" fmla="*/ 137743 w 1844198"/>
                  <a:gd name="connsiteY7" fmla="*/ 109342 h 256454"/>
                  <a:gd name="connsiteX8" fmla="*/ 26697 w 1844198"/>
                  <a:gd name="connsiteY8" fmla="*/ 109342 h 256454"/>
                  <a:gd name="connsiteX9" fmla="*/ 26697 w 1844198"/>
                  <a:gd name="connsiteY9" fmla="*/ 177666 h 256454"/>
                  <a:gd name="connsiteX10" fmla="*/ 149929 w 1844198"/>
                  <a:gd name="connsiteY10" fmla="*/ 177666 h 256454"/>
                  <a:gd name="connsiteX11" fmla="*/ 149929 w 1844198"/>
                  <a:gd name="connsiteY11" fmla="*/ 201354 h 256454"/>
                  <a:gd name="connsiteX12" fmla="*/ 167043 w 1844198"/>
                  <a:gd name="connsiteY12" fmla="*/ 201354 h 256454"/>
                  <a:gd name="connsiteX13" fmla="*/ 220168 w 1844198"/>
                  <a:gd name="connsiteY13" fmla="*/ 125773 h 256454"/>
                  <a:gd name="connsiteX14" fmla="*/ 171014 w 1844198"/>
                  <a:gd name="connsiteY14" fmla="*/ 55943 h 256454"/>
                  <a:gd name="connsiteX15" fmla="*/ 201821 w 1844198"/>
                  <a:gd name="connsiteY15" fmla="*/ 55943 h 256454"/>
                  <a:gd name="connsiteX16" fmla="*/ 224139 w 1844198"/>
                  <a:gd name="connsiteY16" fmla="*/ 90037 h 256454"/>
                  <a:gd name="connsiteX17" fmla="*/ 234272 w 1844198"/>
                  <a:gd name="connsiteY17" fmla="*/ 106330 h 256454"/>
                  <a:gd name="connsiteX18" fmla="*/ 245362 w 1844198"/>
                  <a:gd name="connsiteY18" fmla="*/ 90310 h 256454"/>
                  <a:gd name="connsiteX19" fmla="*/ 269872 w 1844198"/>
                  <a:gd name="connsiteY19" fmla="*/ 55943 h 256454"/>
                  <a:gd name="connsiteX20" fmla="*/ 299309 w 1844198"/>
                  <a:gd name="connsiteY20" fmla="*/ 55943 h 256454"/>
                  <a:gd name="connsiteX21" fmla="*/ 249060 w 1844198"/>
                  <a:gd name="connsiteY21" fmla="*/ 124404 h 256454"/>
                  <a:gd name="connsiteX22" fmla="*/ 303144 w 1844198"/>
                  <a:gd name="connsiteY22" fmla="*/ 201354 h 256454"/>
                  <a:gd name="connsiteX23" fmla="*/ 272884 w 1844198"/>
                  <a:gd name="connsiteY23" fmla="*/ 201354 h 256454"/>
                  <a:gd name="connsiteX24" fmla="*/ 243035 w 1844198"/>
                  <a:gd name="connsiteY24" fmla="*/ 156170 h 256454"/>
                  <a:gd name="connsiteX25" fmla="*/ 235092 w 1844198"/>
                  <a:gd name="connsiteY25" fmla="*/ 143984 h 256454"/>
                  <a:gd name="connsiteX26" fmla="*/ 196892 w 1844198"/>
                  <a:gd name="connsiteY26" fmla="*/ 201354 h 256454"/>
                  <a:gd name="connsiteX27" fmla="*/ 323680 w 1844198"/>
                  <a:gd name="connsiteY27" fmla="*/ 257081 h 256454"/>
                  <a:gd name="connsiteX28" fmla="*/ 323680 w 1844198"/>
                  <a:gd name="connsiteY28" fmla="*/ 55943 h 256454"/>
                  <a:gd name="connsiteX29" fmla="*/ 346136 w 1844198"/>
                  <a:gd name="connsiteY29" fmla="*/ 55943 h 256454"/>
                  <a:gd name="connsiteX30" fmla="*/ 346136 w 1844198"/>
                  <a:gd name="connsiteY30" fmla="*/ 74838 h 256454"/>
                  <a:gd name="connsiteX31" fmla="*/ 364072 w 1844198"/>
                  <a:gd name="connsiteY31" fmla="*/ 58271 h 256454"/>
                  <a:gd name="connsiteX32" fmla="*/ 388309 w 1844198"/>
                  <a:gd name="connsiteY32" fmla="*/ 52657 h 256454"/>
                  <a:gd name="connsiteX33" fmla="*/ 421171 w 1844198"/>
                  <a:gd name="connsiteY33" fmla="*/ 62241 h 256454"/>
                  <a:gd name="connsiteX34" fmla="*/ 442667 w 1844198"/>
                  <a:gd name="connsiteY34" fmla="*/ 89352 h 256454"/>
                  <a:gd name="connsiteX35" fmla="*/ 449924 w 1844198"/>
                  <a:gd name="connsiteY35" fmla="*/ 127553 h 256454"/>
                  <a:gd name="connsiteX36" fmla="*/ 441844 w 1844198"/>
                  <a:gd name="connsiteY36" fmla="*/ 167808 h 256454"/>
                  <a:gd name="connsiteX37" fmla="*/ 418569 w 1844198"/>
                  <a:gd name="connsiteY37" fmla="*/ 195192 h 256454"/>
                  <a:gd name="connsiteX38" fmla="*/ 386528 w 1844198"/>
                  <a:gd name="connsiteY38" fmla="*/ 204640 h 256454"/>
                  <a:gd name="connsiteX39" fmla="*/ 364348 w 1844198"/>
                  <a:gd name="connsiteY39" fmla="*/ 199437 h 256454"/>
                  <a:gd name="connsiteX40" fmla="*/ 348327 w 1844198"/>
                  <a:gd name="connsiteY40" fmla="*/ 186292 h 256454"/>
                  <a:gd name="connsiteX41" fmla="*/ 348327 w 1844198"/>
                  <a:gd name="connsiteY41" fmla="*/ 257081 h 256454"/>
                  <a:gd name="connsiteX42" fmla="*/ 345999 w 1844198"/>
                  <a:gd name="connsiteY42" fmla="*/ 129470 h 256454"/>
                  <a:gd name="connsiteX43" fmla="*/ 357364 w 1844198"/>
                  <a:gd name="connsiteY43" fmla="*/ 170957 h 256454"/>
                  <a:gd name="connsiteX44" fmla="*/ 384885 w 1844198"/>
                  <a:gd name="connsiteY44" fmla="*/ 184376 h 256454"/>
                  <a:gd name="connsiteX45" fmla="*/ 412954 w 1844198"/>
                  <a:gd name="connsiteY45" fmla="*/ 170547 h 256454"/>
                  <a:gd name="connsiteX46" fmla="*/ 424730 w 1844198"/>
                  <a:gd name="connsiteY46" fmla="*/ 127416 h 256454"/>
                  <a:gd name="connsiteX47" fmla="*/ 413228 w 1844198"/>
                  <a:gd name="connsiteY47" fmla="*/ 85792 h 256454"/>
                  <a:gd name="connsiteX48" fmla="*/ 385981 w 1844198"/>
                  <a:gd name="connsiteY48" fmla="*/ 71963 h 256454"/>
                  <a:gd name="connsiteX49" fmla="*/ 358048 w 1844198"/>
                  <a:gd name="connsiteY49" fmla="*/ 86750 h 256454"/>
                  <a:gd name="connsiteX50" fmla="*/ 345999 w 1844198"/>
                  <a:gd name="connsiteY50" fmla="*/ 129470 h 256454"/>
                  <a:gd name="connsiteX51" fmla="*/ 579177 w 1844198"/>
                  <a:gd name="connsiteY51" fmla="*/ 154527 h 256454"/>
                  <a:gd name="connsiteX52" fmla="*/ 604645 w 1844198"/>
                  <a:gd name="connsiteY52" fmla="*/ 157676 h 256454"/>
                  <a:gd name="connsiteX53" fmla="*/ 582327 w 1844198"/>
                  <a:gd name="connsiteY53" fmla="*/ 192317 h 256454"/>
                  <a:gd name="connsiteX54" fmla="*/ 540702 w 1844198"/>
                  <a:gd name="connsiteY54" fmla="*/ 204640 h 256454"/>
                  <a:gd name="connsiteX55" fmla="*/ 490040 w 1844198"/>
                  <a:gd name="connsiteY55" fmla="*/ 185060 h 256454"/>
                  <a:gd name="connsiteX56" fmla="*/ 471420 w 1844198"/>
                  <a:gd name="connsiteY56" fmla="*/ 129881 h 256454"/>
                  <a:gd name="connsiteX57" fmla="*/ 490316 w 1844198"/>
                  <a:gd name="connsiteY57" fmla="*/ 72921 h 256454"/>
                  <a:gd name="connsiteX58" fmla="*/ 539332 w 1844198"/>
                  <a:gd name="connsiteY58" fmla="*/ 52657 h 256454"/>
                  <a:gd name="connsiteX59" fmla="*/ 586982 w 1844198"/>
                  <a:gd name="connsiteY59" fmla="*/ 72511 h 256454"/>
                  <a:gd name="connsiteX60" fmla="*/ 605465 w 1844198"/>
                  <a:gd name="connsiteY60" fmla="*/ 128375 h 256454"/>
                  <a:gd name="connsiteX61" fmla="*/ 605329 w 1844198"/>
                  <a:gd name="connsiteY61" fmla="*/ 134947 h 256454"/>
                  <a:gd name="connsiteX62" fmla="*/ 496887 w 1844198"/>
                  <a:gd name="connsiteY62" fmla="*/ 134947 h 256454"/>
                  <a:gd name="connsiteX63" fmla="*/ 510442 w 1844198"/>
                  <a:gd name="connsiteY63" fmla="*/ 171642 h 256454"/>
                  <a:gd name="connsiteX64" fmla="*/ 540839 w 1844198"/>
                  <a:gd name="connsiteY64" fmla="*/ 184376 h 256454"/>
                  <a:gd name="connsiteX65" fmla="*/ 563979 w 1844198"/>
                  <a:gd name="connsiteY65" fmla="*/ 177256 h 256454"/>
                  <a:gd name="connsiteX66" fmla="*/ 579177 w 1844198"/>
                  <a:gd name="connsiteY66" fmla="*/ 154527 h 256454"/>
                  <a:gd name="connsiteX67" fmla="*/ 498257 w 1844198"/>
                  <a:gd name="connsiteY67" fmla="*/ 114682 h 256454"/>
                  <a:gd name="connsiteX68" fmla="*/ 579451 w 1844198"/>
                  <a:gd name="connsiteY68" fmla="*/ 114682 h 256454"/>
                  <a:gd name="connsiteX69" fmla="*/ 570141 w 1844198"/>
                  <a:gd name="connsiteY69" fmla="*/ 87161 h 256454"/>
                  <a:gd name="connsiteX70" fmla="*/ 539606 w 1844198"/>
                  <a:gd name="connsiteY70" fmla="*/ 72921 h 256454"/>
                  <a:gd name="connsiteX71" fmla="*/ 510989 w 1844198"/>
                  <a:gd name="connsiteY71" fmla="*/ 84286 h 256454"/>
                  <a:gd name="connsiteX72" fmla="*/ 498257 w 1844198"/>
                  <a:gd name="connsiteY72" fmla="*/ 114682 h 256454"/>
                  <a:gd name="connsiteX73" fmla="*/ 635588 w 1844198"/>
                  <a:gd name="connsiteY73" fmla="*/ 201354 h 256454"/>
                  <a:gd name="connsiteX74" fmla="*/ 635588 w 1844198"/>
                  <a:gd name="connsiteY74" fmla="*/ 55943 h 256454"/>
                  <a:gd name="connsiteX75" fmla="*/ 657770 w 1844198"/>
                  <a:gd name="connsiteY75" fmla="*/ 55943 h 256454"/>
                  <a:gd name="connsiteX76" fmla="*/ 657770 w 1844198"/>
                  <a:gd name="connsiteY76" fmla="*/ 76618 h 256454"/>
                  <a:gd name="connsiteX77" fmla="*/ 704050 w 1844198"/>
                  <a:gd name="connsiteY77" fmla="*/ 52657 h 256454"/>
                  <a:gd name="connsiteX78" fmla="*/ 728148 w 1844198"/>
                  <a:gd name="connsiteY78" fmla="*/ 57449 h 256454"/>
                  <a:gd name="connsiteX79" fmla="*/ 744715 w 1844198"/>
                  <a:gd name="connsiteY79" fmla="*/ 69772 h 256454"/>
                  <a:gd name="connsiteX80" fmla="*/ 752382 w 1844198"/>
                  <a:gd name="connsiteY80" fmla="*/ 87983 h 256454"/>
                  <a:gd name="connsiteX81" fmla="*/ 753752 w 1844198"/>
                  <a:gd name="connsiteY81" fmla="*/ 111944 h 256454"/>
                  <a:gd name="connsiteX82" fmla="*/ 753752 w 1844198"/>
                  <a:gd name="connsiteY82" fmla="*/ 201354 h 256454"/>
                  <a:gd name="connsiteX83" fmla="*/ 729107 w 1844198"/>
                  <a:gd name="connsiteY83" fmla="*/ 201354 h 256454"/>
                  <a:gd name="connsiteX84" fmla="*/ 729107 w 1844198"/>
                  <a:gd name="connsiteY84" fmla="*/ 112902 h 256454"/>
                  <a:gd name="connsiteX85" fmla="*/ 726231 w 1844198"/>
                  <a:gd name="connsiteY85" fmla="*/ 90447 h 256454"/>
                  <a:gd name="connsiteX86" fmla="*/ 715962 w 1844198"/>
                  <a:gd name="connsiteY86" fmla="*/ 78535 h 256454"/>
                  <a:gd name="connsiteX87" fmla="*/ 698847 w 1844198"/>
                  <a:gd name="connsiteY87" fmla="*/ 74017 h 256454"/>
                  <a:gd name="connsiteX88" fmla="*/ 671600 w 1844198"/>
                  <a:gd name="connsiteY88" fmla="*/ 84012 h 256454"/>
                  <a:gd name="connsiteX89" fmla="*/ 660235 w 1844198"/>
                  <a:gd name="connsiteY89" fmla="*/ 121939 h 256454"/>
                  <a:gd name="connsiteX90" fmla="*/ 660235 w 1844198"/>
                  <a:gd name="connsiteY90" fmla="*/ 201354 h 256454"/>
                  <a:gd name="connsiteX91" fmla="*/ 781685 w 1844198"/>
                  <a:gd name="connsiteY91" fmla="*/ 157950 h 256454"/>
                  <a:gd name="connsiteX92" fmla="*/ 806056 w 1844198"/>
                  <a:gd name="connsiteY92" fmla="*/ 154116 h 256454"/>
                  <a:gd name="connsiteX93" fmla="*/ 817421 w 1844198"/>
                  <a:gd name="connsiteY93" fmla="*/ 176571 h 256454"/>
                  <a:gd name="connsiteX94" fmla="*/ 843709 w 1844198"/>
                  <a:gd name="connsiteY94" fmla="*/ 184376 h 256454"/>
                  <a:gd name="connsiteX95" fmla="*/ 868903 w 1844198"/>
                  <a:gd name="connsiteY95" fmla="*/ 177529 h 256454"/>
                  <a:gd name="connsiteX96" fmla="*/ 877120 w 1844198"/>
                  <a:gd name="connsiteY96" fmla="*/ 161236 h 256454"/>
                  <a:gd name="connsiteX97" fmla="*/ 869862 w 1844198"/>
                  <a:gd name="connsiteY97" fmla="*/ 148091 h 256454"/>
                  <a:gd name="connsiteX98" fmla="*/ 844668 w 1844198"/>
                  <a:gd name="connsiteY98" fmla="*/ 139739 h 256454"/>
                  <a:gd name="connsiteX99" fmla="*/ 807015 w 1844198"/>
                  <a:gd name="connsiteY99" fmla="*/ 127964 h 256454"/>
                  <a:gd name="connsiteX100" fmla="*/ 791132 w 1844198"/>
                  <a:gd name="connsiteY100" fmla="*/ 114135 h 256454"/>
                  <a:gd name="connsiteX101" fmla="*/ 785793 w 1844198"/>
                  <a:gd name="connsiteY101" fmla="*/ 94555 h 256454"/>
                  <a:gd name="connsiteX102" fmla="*/ 790174 w 1844198"/>
                  <a:gd name="connsiteY102" fmla="*/ 76618 h 256454"/>
                  <a:gd name="connsiteX103" fmla="*/ 802360 w 1844198"/>
                  <a:gd name="connsiteY103" fmla="*/ 62789 h 256454"/>
                  <a:gd name="connsiteX104" fmla="*/ 817968 w 1844198"/>
                  <a:gd name="connsiteY104" fmla="*/ 55669 h 256454"/>
                  <a:gd name="connsiteX105" fmla="*/ 839328 w 1844198"/>
                  <a:gd name="connsiteY105" fmla="*/ 52657 h 256454"/>
                  <a:gd name="connsiteX106" fmla="*/ 869313 w 1844198"/>
                  <a:gd name="connsiteY106" fmla="*/ 57586 h 256454"/>
                  <a:gd name="connsiteX107" fmla="*/ 888483 w 1844198"/>
                  <a:gd name="connsiteY107" fmla="*/ 71004 h 256454"/>
                  <a:gd name="connsiteX108" fmla="*/ 896973 w 1844198"/>
                  <a:gd name="connsiteY108" fmla="*/ 93459 h 256454"/>
                  <a:gd name="connsiteX109" fmla="*/ 872875 w 1844198"/>
                  <a:gd name="connsiteY109" fmla="*/ 96746 h 256454"/>
                  <a:gd name="connsiteX110" fmla="*/ 863289 w 1844198"/>
                  <a:gd name="connsiteY110" fmla="*/ 79220 h 256454"/>
                  <a:gd name="connsiteX111" fmla="*/ 841109 w 1844198"/>
                  <a:gd name="connsiteY111" fmla="*/ 72921 h 256454"/>
                  <a:gd name="connsiteX112" fmla="*/ 816872 w 1844198"/>
                  <a:gd name="connsiteY112" fmla="*/ 78535 h 256454"/>
                  <a:gd name="connsiteX113" fmla="*/ 809617 w 1844198"/>
                  <a:gd name="connsiteY113" fmla="*/ 91680 h 256454"/>
                  <a:gd name="connsiteX114" fmla="*/ 812630 w 1844198"/>
                  <a:gd name="connsiteY114" fmla="*/ 100306 h 256454"/>
                  <a:gd name="connsiteX115" fmla="*/ 822077 w 1844198"/>
                  <a:gd name="connsiteY115" fmla="*/ 106878 h 256454"/>
                  <a:gd name="connsiteX116" fmla="*/ 843846 w 1844198"/>
                  <a:gd name="connsiteY116" fmla="*/ 113176 h 256454"/>
                  <a:gd name="connsiteX117" fmla="*/ 880269 w 1844198"/>
                  <a:gd name="connsiteY117" fmla="*/ 124678 h 256454"/>
                  <a:gd name="connsiteX118" fmla="*/ 896563 w 1844198"/>
                  <a:gd name="connsiteY118" fmla="*/ 137548 h 256454"/>
                  <a:gd name="connsiteX119" fmla="*/ 902448 w 1844198"/>
                  <a:gd name="connsiteY119" fmla="*/ 158634 h 256454"/>
                  <a:gd name="connsiteX120" fmla="*/ 895193 w 1844198"/>
                  <a:gd name="connsiteY120" fmla="*/ 181911 h 256454"/>
                  <a:gd name="connsiteX121" fmla="*/ 874518 w 1844198"/>
                  <a:gd name="connsiteY121" fmla="*/ 198752 h 256454"/>
                  <a:gd name="connsiteX122" fmla="*/ 843846 w 1844198"/>
                  <a:gd name="connsiteY122" fmla="*/ 204640 h 256454"/>
                  <a:gd name="connsiteX123" fmla="*/ 800580 w 1844198"/>
                  <a:gd name="connsiteY123" fmla="*/ 192865 h 256454"/>
                  <a:gd name="connsiteX124" fmla="*/ 781685 w 1844198"/>
                  <a:gd name="connsiteY124" fmla="*/ 157950 h 256454"/>
                  <a:gd name="connsiteX125" fmla="*/ 931887 w 1844198"/>
                  <a:gd name="connsiteY125" fmla="*/ 28969 h 256454"/>
                  <a:gd name="connsiteX126" fmla="*/ 931887 w 1844198"/>
                  <a:gd name="connsiteY126" fmla="*/ 626 h 256454"/>
                  <a:gd name="connsiteX127" fmla="*/ 956534 w 1844198"/>
                  <a:gd name="connsiteY127" fmla="*/ 626 h 256454"/>
                  <a:gd name="connsiteX128" fmla="*/ 956534 w 1844198"/>
                  <a:gd name="connsiteY128" fmla="*/ 28969 h 256454"/>
                  <a:gd name="connsiteX129" fmla="*/ 931887 w 1844198"/>
                  <a:gd name="connsiteY129" fmla="*/ 201354 h 256454"/>
                  <a:gd name="connsiteX130" fmla="*/ 931887 w 1844198"/>
                  <a:gd name="connsiteY130" fmla="*/ 55943 h 256454"/>
                  <a:gd name="connsiteX131" fmla="*/ 956534 w 1844198"/>
                  <a:gd name="connsiteY131" fmla="*/ 55943 h 256454"/>
                  <a:gd name="connsiteX132" fmla="*/ 956534 w 1844198"/>
                  <a:gd name="connsiteY132" fmla="*/ 201354 h 256454"/>
                  <a:gd name="connsiteX133" fmla="*/ 1034443 w 1844198"/>
                  <a:gd name="connsiteY133" fmla="*/ 201354 h 256454"/>
                  <a:gd name="connsiteX134" fmla="*/ 979126 w 1844198"/>
                  <a:gd name="connsiteY134" fmla="*/ 55943 h 256454"/>
                  <a:gd name="connsiteX135" fmla="*/ 1005141 w 1844198"/>
                  <a:gd name="connsiteY135" fmla="*/ 55943 h 256454"/>
                  <a:gd name="connsiteX136" fmla="*/ 1036359 w 1844198"/>
                  <a:gd name="connsiteY136" fmla="*/ 143025 h 256454"/>
                  <a:gd name="connsiteX137" fmla="*/ 1045669 w 1844198"/>
                  <a:gd name="connsiteY137" fmla="*/ 172326 h 256454"/>
                  <a:gd name="connsiteX138" fmla="*/ 1054843 w 1844198"/>
                  <a:gd name="connsiteY138" fmla="*/ 144668 h 256454"/>
                  <a:gd name="connsiteX139" fmla="*/ 1087157 w 1844198"/>
                  <a:gd name="connsiteY139" fmla="*/ 55943 h 256454"/>
                  <a:gd name="connsiteX140" fmla="*/ 1112488 w 1844198"/>
                  <a:gd name="connsiteY140" fmla="*/ 55943 h 256454"/>
                  <a:gd name="connsiteX141" fmla="*/ 1057445 w 1844198"/>
                  <a:gd name="connsiteY141" fmla="*/ 201354 h 256454"/>
                  <a:gd name="connsiteX142" fmla="*/ 1233799 w 1844198"/>
                  <a:gd name="connsiteY142" fmla="*/ 154527 h 256454"/>
                  <a:gd name="connsiteX143" fmla="*/ 1259266 w 1844198"/>
                  <a:gd name="connsiteY143" fmla="*/ 157676 h 256454"/>
                  <a:gd name="connsiteX144" fmla="*/ 1236950 w 1844198"/>
                  <a:gd name="connsiteY144" fmla="*/ 192317 h 256454"/>
                  <a:gd name="connsiteX145" fmla="*/ 1195325 w 1844198"/>
                  <a:gd name="connsiteY145" fmla="*/ 204640 h 256454"/>
                  <a:gd name="connsiteX146" fmla="*/ 1144664 w 1844198"/>
                  <a:gd name="connsiteY146" fmla="*/ 185060 h 256454"/>
                  <a:gd name="connsiteX147" fmla="*/ 1126043 w 1844198"/>
                  <a:gd name="connsiteY147" fmla="*/ 129881 h 256454"/>
                  <a:gd name="connsiteX148" fmla="*/ 1144937 w 1844198"/>
                  <a:gd name="connsiteY148" fmla="*/ 72921 h 256454"/>
                  <a:gd name="connsiteX149" fmla="*/ 1193956 w 1844198"/>
                  <a:gd name="connsiteY149" fmla="*/ 52657 h 256454"/>
                  <a:gd name="connsiteX150" fmla="*/ 1241605 w 1844198"/>
                  <a:gd name="connsiteY150" fmla="*/ 72511 h 256454"/>
                  <a:gd name="connsiteX151" fmla="*/ 1260089 w 1844198"/>
                  <a:gd name="connsiteY151" fmla="*/ 128375 h 256454"/>
                  <a:gd name="connsiteX152" fmla="*/ 1259952 w 1844198"/>
                  <a:gd name="connsiteY152" fmla="*/ 134947 h 256454"/>
                  <a:gd name="connsiteX153" fmla="*/ 1151511 w 1844198"/>
                  <a:gd name="connsiteY153" fmla="*/ 134947 h 256454"/>
                  <a:gd name="connsiteX154" fmla="*/ 1165066 w 1844198"/>
                  <a:gd name="connsiteY154" fmla="*/ 171642 h 256454"/>
                  <a:gd name="connsiteX155" fmla="*/ 1195462 w 1844198"/>
                  <a:gd name="connsiteY155" fmla="*/ 184376 h 256454"/>
                  <a:gd name="connsiteX156" fmla="*/ 1218601 w 1844198"/>
                  <a:gd name="connsiteY156" fmla="*/ 177256 h 256454"/>
                  <a:gd name="connsiteX157" fmla="*/ 1233801 w 1844198"/>
                  <a:gd name="connsiteY157" fmla="*/ 154527 h 256454"/>
                  <a:gd name="connsiteX158" fmla="*/ 1152878 w 1844198"/>
                  <a:gd name="connsiteY158" fmla="*/ 114682 h 256454"/>
                  <a:gd name="connsiteX159" fmla="*/ 1234074 w 1844198"/>
                  <a:gd name="connsiteY159" fmla="*/ 114682 h 256454"/>
                  <a:gd name="connsiteX160" fmla="*/ 1224762 w 1844198"/>
                  <a:gd name="connsiteY160" fmla="*/ 87161 h 256454"/>
                  <a:gd name="connsiteX161" fmla="*/ 1194229 w 1844198"/>
                  <a:gd name="connsiteY161" fmla="*/ 72921 h 256454"/>
                  <a:gd name="connsiteX162" fmla="*/ 1165613 w 1844198"/>
                  <a:gd name="connsiteY162" fmla="*/ 84286 h 256454"/>
                  <a:gd name="connsiteX163" fmla="*/ 1152878 w 1844198"/>
                  <a:gd name="connsiteY163" fmla="*/ 114682 h 256454"/>
                  <a:gd name="connsiteX164" fmla="*/ 1463006 w 1844198"/>
                  <a:gd name="connsiteY164" fmla="*/ 148091 h 256454"/>
                  <a:gd name="connsiteX165" fmla="*/ 1487241 w 1844198"/>
                  <a:gd name="connsiteY165" fmla="*/ 151241 h 256454"/>
                  <a:gd name="connsiteX166" fmla="*/ 1466841 w 1844198"/>
                  <a:gd name="connsiteY166" fmla="*/ 190537 h 256454"/>
                  <a:gd name="connsiteX167" fmla="*/ 1426722 w 1844198"/>
                  <a:gd name="connsiteY167" fmla="*/ 204640 h 256454"/>
                  <a:gd name="connsiteX168" fmla="*/ 1378663 w 1844198"/>
                  <a:gd name="connsiteY168" fmla="*/ 185197 h 256454"/>
                  <a:gd name="connsiteX169" fmla="*/ 1360589 w 1844198"/>
                  <a:gd name="connsiteY169" fmla="*/ 129196 h 256454"/>
                  <a:gd name="connsiteX170" fmla="*/ 1368393 w 1844198"/>
                  <a:gd name="connsiteY170" fmla="*/ 87983 h 256454"/>
                  <a:gd name="connsiteX171" fmla="*/ 1392081 w 1844198"/>
                  <a:gd name="connsiteY171" fmla="*/ 61557 h 256454"/>
                  <a:gd name="connsiteX172" fmla="*/ 1426859 w 1844198"/>
                  <a:gd name="connsiteY172" fmla="*/ 52657 h 256454"/>
                  <a:gd name="connsiteX173" fmla="*/ 1465608 w 1844198"/>
                  <a:gd name="connsiteY173" fmla="*/ 64706 h 256454"/>
                  <a:gd name="connsiteX174" fmla="*/ 1484914 w 1844198"/>
                  <a:gd name="connsiteY174" fmla="*/ 98663 h 256454"/>
                  <a:gd name="connsiteX175" fmla="*/ 1460953 w 1844198"/>
                  <a:gd name="connsiteY175" fmla="*/ 102360 h 256454"/>
                  <a:gd name="connsiteX176" fmla="*/ 1448767 w 1844198"/>
                  <a:gd name="connsiteY176" fmla="*/ 80315 h 256454"/>
                  <a:gd name="connsiteX177" fmla="*/ 1427818 w 1844198"/>
                  <a:gd name="connsiteY177" fmla="*/ 72921 h 256454"/>
                  <a:gd name="connsiteX178" fmla="*/ 1397559 w 1844198"/>
                  <a:gd name="connsiteY178" fmla="*/ 86340 h 256454"/>
                  <a:gd name="connsiteX179" fmla="*/ 1385920 w 1844198"/>
                  <a:gd name="connsiteY179" fmla="*/ 128511 h 256454"/>
                  <a:gd name="connsiteX180" fmla="*/ 1397146 w 1844198"/>
                  <a:gd name="connsiteY180" fmla="*/ 171094 h 256454"/>
                  <a:gd name="connsiteX181" fmla="*/ 1426449 w 1844198"/>
                  <a:gd name="connsiteY181" fmla="*/ 184376 h 256454"/>
                  <a:gd name="connsiteX182" fmla="*/ 1450683 w 1844198"/>
                  <a:gd name="connsiteY182" fmla="*/ 175476 h 256454"/>
                  <a:gd name="connsiteX183" fmla="*/ 1463006 w 1844198"/>
                  <a:gd name="connsiteY183" fmla="*/ 148091 h 256454"/>
                  <a:gd name="connsiteX184" fmla="*/ 1499153 w 1844198"/>
                  <a:gd name="connsiteY184" fmla="*/ 128648 h 256454"/>
                  <a:gd name="connsiteX185" fmla="*/ 1521608 w 1844198"/>
                  <a:gd name="connsiteY185" fmla="*/ 68814 h 256454"/>
                  <a:gd name="connsiteX186" fmla="*/ 1567341 w 1844198"/>
                  <a:gd name="connsiteY186" fmla="*/ 52657 h 256454"/>
                  <a:gd name="connsiteX187" fmla="*/ 1616360 w 1844198"/>
                  <a:gd name="connsiteY187" fmla="*/ 72374 h 256454"/>
                  <a:gd name="connsiteX188" fmla="*/ 1635390 w 1844198"/>
                  <a:gd name="connsiteY188" fmla="*/ 126595 h 256454"/>
                  <a:gd name="connsiteX189" fmla="*/ 1626903 w 1844198"/>
                  <a:gd name="connsiteY189" fmla="*/ 170820 h 256454"/>
                  <a:gd name="connsiteX190" fmla="*/ 1602392 w 1844198"/>
                  <a:gd name="connsiteY190" fmla="*/ 195740 h 256454"/>
                  <a:gd name="connsiteX191" fmla="*/ 1567341 w 1844198"/>
                  <a:gd name="connsiteY191" fmla="*/ 204640 h 256454"/>
                  <a:gd name="connsiteX192" fmla="*/ 1517912 w 1844198"/>
                  <a:gd name="connsiteY192" fmla="*/ 185060 h 256454"/>
                  <a:gd name="connsiteX193" fmla="*/ 1499153 w 1844198"/>
                  <a:gd name="connsiteY193" fmla="*/ 128648 h 256454"/>
                  <a:gd name="connsiteX194" fmla="*/ 1524484 w 1844198"/>
                  <a:gd name="connsiteY194" fmla="*/ 128648 h 256454"/>
                  <a:gd name="connsiteX195" fmla="*/ 1536670 w 1844198"/>
                  <a:gd name="connsiteY195" fmla="*/ 170547 h 256454"/>
                  <a:gd name="connsiteX196" fmla="*/ 1567341 w 1844198"/>
                  <a:gd name="connsiteY196" fmla="*/ 184376 h 256454"/>
                  <a:gd name="connsiteX197" fmla="*/ 1597874 w 1844198"/>
                  <a:gd name="connsiteY197" fmla="*/ 170410 h 256454"/>
                  <a:gd name="connsiteX198" fmla="*/ 1610060 w 1844198"/>
                  <a:gd name="connsiteY198" fmla="*/ 127827 h 256454"/>
                  <a:gd name="connsiteX199" fmla="*/ 1597737 w 1844198"/>
                  <a:gd name="connsiteY199" fmla="*/ 87024 h 256454"/>
                  <a:gd name="connsiteX200" fmla="*/ 1567341 w 1844198"/>
                  <a:gd name="connsiteY200" fmla="*/ 73058 h 256454"/>
                  <a:gd name="connsiteX201" fmla="*/ 1536670 w 1844198"/>
                  <a:gd name="connsiteY201" fmla="*/ 86887 h 256454"/>
                  <a:gd name="connsiteX202" fmla="*/ 1524484 w 1844198"/>
                  <a:gd name="connsiteY202" fmla="*/ 128648 h 256454"/>
                  <a:gd name="connsiteX203" fmla="*/ 1759169 w 1844198"/>
                  <a:gd name="connsiteY203" fmla="*/ 183417 h 256454"/>
                  <a:gd name="connsiteX204" fmla="*/ 1732742 w 1844198"/>
                  <a:gd name="connsiteY204" fmla="*/ 199848 h 256454"/>
                  <a:gd name="connsiteX205" fmla="*/ 1705632 w 1844198"/>
                  <a:gd name="connsiteY205" fmla="*/ 204640 h 256454"/>
                  <a:gd name="connsiteX206" fmla="*/ 1668801 w 1844198"/>
                  <a:gd name="connsiteY206" fmla="*/ 193002 h 256454"/>
                  <a:gd name="connsiteX207" fmla="*/ 1655929 w 1844198"/>
                  <a:gd name="connsiteY207" fmla="*/ 163016 h 256454"/>
                  <a:gd name="connsiteX208" fmla="*/ 1660721 w 1844198"/>
                  <a:gd name="connsiteY208" fmla="*/ 143573 h 256454"/>
                  <a:gd name="connsiteX209" fmla="*/ 1673456 w 1844198"/>
                  <a:gd name="connsiteY209" fmla="*/ 129333 h 256454"/>
                  <a:gd name="connsiteX210" fmla="*/ 1691256 w 1844198"/>
                  <a:gd name="connsiteY210" fmla="*/ 121255 h 256454"/>
                  <a:gd name="connsiteX211" fmla="*/ 1713162 w 1844198"/>
                  <a:gd name="connsiteY211" fmla="*/ 117558 h 256454"/>
                  <a:gd name="connsiteX212" fmla="*/ 1757113 w 1844198"/>
                  <a:gd name="connsiteY212" fmla="*/ 109069 h 256454"/>
                  <a:gd name="connsiteX213" fmla="*/ 1757250 w 1844198"/>
                  <a:gd name="connsiteY213" fmla="*/ 102633 h 256454"/>
                  <a:gd name="connsiteX214" fmla="*/ 1750268 w 1844198"/>
                  <a:gd name="connsiteY214" fmla="*/ 81410 h 256454"/>
                  <a:gd name="connsiteX215" fmla="*/ 1722199 w 1844198"/>
                  <a:gd name="connsiteY215" fmla="*/ 73058 h 256454"/>
                  <a:gd name="connsiteX216" fmla="*/ 1696458 w 1844198"/>
                  <a:gd name="connsiteY216" fmla="*/ 79220 h 256454"/>
                  <a:gd name="connsiteX217" fmla="*/ 1684272 w 1844198"/>
                  <a:gd name="connsiteY217" fmla="*/ 100716 h 256454"/>
                  <a:gd name="connsiteX218" fmla="*/ 1660174 w 1844198"/>
                  <a:gd name="connsiteY218" fmla="*/ 97430 h 256454"/>
                  <a:gd name="connsiteX219" fmla="*/ 1670991 w 1844198"/>
                  <a:gd name="connsiteY219" fmla="*/ 72511 h 256454"/>
                  <a:gd name="connsiteX220" fmla="*/ 1692760 w 1844198"/>
                  <a:gd name="connsiteY220" fmla="*/ 57860 h 256454"/>
                  <a:gd name="connsiteX221" fmla="*/ 1725758 w 1844198"/>
                  <a:gd name="connsiteY221" fmla="*/ 52657 h 256454"/>
                  <a:gd name="connsiteX222" fmla="*/ 1756019 w 1844198"/>
                  <a:gd name="connsiteY222" fmla="*/ 57038 h 256454"/>
                  <a:gd name="connsiteX223" fmla="*/ 1773134 w 1844198"/>
                  <a:gd name="connsiteY223" fmla="*/ 68129 h 256454"/>
                  <a:gd name="connsiteX224" fmla="*/ 1780801 w 1844198"/>
                  <a:gd name="connsiteY224" fmla="*/ 84834 h 256454"/>
                  <a:gd name="connsiteX225" fmla="*/ 1782034 w 1844198"/>
                  <a:gd name="connsiteY225" fmla="*/ 107563 h 256454"/>
                  <a:gd name="connsiteX226" fmla="*/ 1782034 w 1844198"/>
                  <a:gd name="connsiteY226" fmla="*/ 140424 h 256454"/>
                  <a:gd name="connsiteX227" fmla="*/ 1783540 w 1844198"/>
                  <a:gd name="connsiteY227" fmla="*/ 183965 h 256454"/>
                  <a:gd name="connsiteX228" fmla="*/ 1789838 w 1844198"/>
                  <a:gd name="connsiteY228" fmla="*/ 201354 h 256454"/>
                  <a:gd name="connsiteX229" fmla="*/ 1764097 w 1844198"/>
                  <a:gd name="connsiteY229" fmla="*/ 201354 h 256454"/>
                  <a:gd name="connsiteX230" fmla="*/ 1759169 w 1844198"/>
                  <a:gd name="connsiteY230" fmla="*/ 183417 h 256454"/>
                  <a:gd name="connsiteX231" fmla="*/ 1757113 w 1844198"/>
                  <a:gd name="connsiteY231" fmla="*/ 128375 h 256454"/>
                  <a:gd name="connsiteX232" fmla="*/ 1716860 w 1844198"/>
                  <a:gd name="connsiteY232" fmla="*/ 137685 h 256454"/>
                  <a:gd name="connsiteX233" fmla="*/ 1695362 w 1844198"/>
                  <a:gd name="connsiteY233" fmla="*/ 142614 h 256454"/>
                  <a:gd name="connsiteX234" fmla="*/ 1685642 w 1844198"/>
                  <a:gd name="connsiteY234" fmla="*/ 150693 h 256454"/>
                  <a:gd name="connsiteX235" fmla="*/ 1682217 w 1844198"/>
                  <a:gd name="connsiteY235" fmla="*/ 162331 h 256454"/>
                  <a:gd name="connsiteX236" fmla="*/ 1689611 w 1844198"/>
                  <a:gd name="connsiteY236" fmla="*/ 178762 h 256454"/>
                  <a:gd name="connsiteX237" fmla="*/ 1711519 w 1844198"/>
                  <a:gd name="connsiteY237" fmla="*/ 185334 h 256454"/>
                  <a:gd name="connsiteX238" fmla="*/ 1736850 w 1844198"/>
                  <a:gd name="connsiteY238" fmla="*/ 179173 h 256454"/>
                  <a:gd name="connsiteX239" fmla="*/ 1753144 w 1844198"/>
                  <a:gd name="connsiteY239" fmla="*/ 162057 h 256454"/>
                  <a:gd name="connsiteX240" fmla="*/ 1757113 w 1844198"/>
                  <a:gd name="connsiteY240" fmla="*/ 137412 h 256454"/>
                  <a:gd name="connsiteX241" fmla="*/ 1819681 w 1844198"/>
                  <a:gd name="connsiteY241" fmla="*/ 201354 h 256454"/>
                  <a:gd name="connsiteX242" fmla="*/ 1819681 w 1844198"/>
                  <a:gd name="connsiteY242" fmla="*/ 626 h 256454"/>
                  <a:gd name="connsiteX243" fmla="*/ 1844334 w 1844198"/>
                  <a:gd name="connsiteY243" fmla="*/ 626 h 256454"/>
                  <a:gd name="connsiteX244" fmla="*/ 1844334 w 1844198"/>
                  <a:gd name="connsiteY244" fmla="*/ 201354 h 25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</a:cxnLst>
                <a:rect l="l" t="t" r="r" b="b"/>
                <a:pathLst>
                  <a:path w="1844198" h="256454">
                    <a:moveTo>
                      <a:pt x="135" y="201354"/>
                    </a:moveTo>
                    <a:lnTo>
                      <a:pt x="135" y="626"/>
                    </a:lnTo>
                    <a:lnTo>
                      <a:pt x="145273" y="626"/>
                    </a:lnTo>
                    <a:lnTo>
                      <a:pt x="145273" y="24314"/>
                    </a:lnTo>
                    <a:lnTo>
                      <a:pt x="26697" y="24314"/>
                    </a:lnTo>
                    <a:lnTo>
                      <a:pt x="26697" y="85792"/>
                    </a:lnTo>
                    <a:lnTo>
                      <a:pt x="137743" y="85792"/>
                    </a:lnTo>
                    <a:lnTo>
                      <a:pt x="137743" y="109342"/>
                    </a:lnTo>
                    <a:lnTo>
                      <a:pt x="26697" y="109342"/>
                    </a:lnTo>
                    <a:lnTo>
                      <a:pt x="26697" y="177666"/>
                    </a:lnTo>
                    <a:lnTo>
                      <a:pt x="149929" y="177666"/>
                    </a:lnTo>
                    <a:lnTo>
                      <a:pt x="149929" y="201354"/>
                    </a:lnTo>
                    <a:close/>
                    <a:moveTo>
                      <a:pt x="167043" y="201354"/>
                    </a:moveTo>
                    <a:lnTo>
                      <a:pt x="220168" y="125773"/>
                    </a:lnTo>
                    <a:lnTo>
                      <a:pt x="171014" y="55943"/>
                    </a:lnTo>
                    <a:lnTo>
                      <a:pt x="201821" y="55943"/>
                    </a:lnTo>
                    <a:lnTo>
                      <a:pt x="224139" y="90037"/>
                    </a:lnTo>
                    <a:cubicBezTo>
                      <a:pt x="228339" y="96518"/>
                      <a:pt x="231715" y="101949"/>
                      <a:pt x="234272" y="106330"/>
                    </a:cubicBezTo>
                    <a:cubicBezTo>
                      <a:pt x="238289" y="100306"/>
                      <a:pt x="241985" y="94966"/>
                      <a:pt x="245362" y="90310"/>
                    </a:cubicBezTo>
                    <a:lnTo>
                      <a:pt x="269872" y="55943"/>
                    </a:lnTo>
                    <a:lnTo>
                      <a:pt x="299309" y="55943"/>
                    </a:lnTo>
                    <a:lnTo>
                      <a:pt x="249060" y="124404"/>
                    </a:lnTo>
                    <a:lnTo>
                      <a:pt x="303144" y="201354"/>
                    </a:lnTo>
                    <a:lnTo>
                      <a:pt x="272884" y="201354"/>
                    </a:lnTo>
                    <a:lnTo>
                      <a:pt x="243035" y="156170"/>
                    </a:lnTo>
                    <a:lnTo>
                      <a:pt x="235092" y="143984"/>
                    </a:lnTo>
                    <a:lnTo>
                      <a:pt x="196892" y="201354"/>
                    </a:lnTo>
                    <a:close/>
                    <a:moveTo>
                      <a:pt x="323680" y="257081"/>
                    </a:moveTo>
                    <a:lnTo>
                      <a:pt x="323680" y="55943"/>
                    </a:lnTo>
                    <a:lnTo>
                      <a:pt x="346136" y="55943"/>
                    </a:lnTo>
                    <a:lnTo>
                      <a:pt x="346136" y="74838"/>
                    </a:lnTo>
                    <a:cubicBezTo>
                      <a:pt x="351431" y="67444"/>
                      <a:pt x="357410" y="61922"/>
                      <a:pt x="364072" y="58271"/>
                    </a:cubicBezTo>
                    <a:cubicBezTo>
                      <a:pt x="370737" y="54528"/>
                      <a:pt x="378815" y="52657"/>
                      <a:pt x="388309" y="52657"/>
                    </a:cubicBezTo>
                    <a:cubicBezTo>
                      <a:pt x="400723" y="52657"/>
                      <a:pt x="411676" y="55852"/>
                      <a:pt x="421171" y="62241"/>
                    </a:cubicBezTo>
                    <a:cubicBezTo>
                      <a:pt x="430663" y="68631"/>
                      <a:pt x="437829" y="77668"/>
                      <a:pt x="442667" y="89352"/>
                    </a:cubicBezTo>
                    <a:cubicBezTo>
                      <a:pt x="447504" y="100945"/>
                      <a:pt x="449924" y="113678"/>
                      <a:pt x="449924" y="127553"/>
                    </a:cubicBezTo>
                    <a:cubicBezTo>
                      <a:pt x="449924" y="142432"/>
                      <a:pt x="447231" y="155850"/>
                      <a:pt x="441844" y="167808"/>
                    </a:cubicBezTo>
                    <a:cubicBezTo>
                      <a:pt x="436551" y="179674"/>
                      <a:pt x="428792" y="188803"/>
                      <a:pt x="418569" y="195192"/>
                    </a:cubicBezTo>
                    <a:cubicBezTo>
                      <a:pt x="408436" y="201491"/>
                      <a:pt x="397756" y="204640"/>
                      <a:pt x="386528" y="204640"/>
                    </a:cubicBezTo>
                    <a:cubicBezTo>
                      <a:pt x="378313" y="204640"/>
                      <a:pt x="370919" y="202906"/>
                      <a:pt x="364348" y="199437"/>
                    </a:cubicBezTo>
                    <a:cubicBezTo>
                      <a:pt x="357866" y="195968"/>
                      <a:pt x="352527" y="191587"/>
                      <a:pt x="348327" y="186292"/>
                    </a:cubicBezTo>
                    <a:lnTo>
                      <a:pt x="348327" y="257081"/>
                    </a:lnTo>
                    <a:close/>
                    <a:moveTo>
                      <a:pt x="345999" y="129470"/>
                    </a:moveTo>
                    <a:cubicBezTo>
                      <a:pt x="345999" y="148183"/>
                      <a:pt x="349788" y="162012"/>
                      <a:pt x="357364" y="170957"/>
                    </a:cubicBezTo>
                    <a:cubicBezTo>
                      <a:pt x="364940" y="179903"/>
                      <a:pt x="374114" y="184376"/>
                      <a:pt x="384885" y="184376"/>
                    </a:cubicBezTo>
                    <a:cubicBezTo>
                      <a:pt x="395840" y="184376"/>
                      <a:pt x="405196" y="179766"/>
                      <a:pt x="412954" y="170547"/>
                    </a:cubicBezTo>
                    <a:cubicBezTo>
                      <a:pt x="420804" y="161236"/>
                      <a:pt x="424730" y="146859"/>
                      <a:pt x="424730" y="127416"/>
                    </a:cubicBezTo>
                    <a:cubicBezTo>
                      <a:pt x="424730" y="108886"/>
                      <a:pt x="420895" y="95011"/>
                      <a:pt x="413228" y="85792"/>
                    </a:cubicBezTo>
                    <a:cubicBezTo>
                      <a:pt x="405652" y="76573"/>
                      <a:pt x="396569" y="71963"/>
                      <a:pt x="385981" y="71963"/>
                    </a:cubicBezTo>
                    <a:cubicBezTo>
                      <a:pt x="375483" y="71963"/>
                      <a:pt x="366173" y="76892"/>
                      <a:pt x="358048" y="86750"/>
                    </a:cubicBezTo>
                    <a:cubicBezTo>
                      <a:pt x="350016" y="96518"/>
                      <a:pt x="345999" y="110757"/>
                      <a:pt x="345999" y="129470"/>
                    </a:cubicBezTo>
                    <a:close/>
                    <a:moveTo>
                      <a:pt x="579177" y="154527"/>
                    </a:moveTo>
                    <a:lnTo>
                      <a:pt x="604645" y="157676"/>
                    </a:lnTo>
                    <a:cubicBezTo>
                      <a:pt x="600628" y="172555"/>
                      <a:pt x="593188" y="184102"/>
                      <a:pt x="582327" y="192317"/>
                    </a:cubicBezTo>
                    <a:cubicBezTo>
                      <a:pt x="571465" y="200532"/>
                      <a:pt x="557590" y="204640"/>
                      <a:pt x="540702" y="204640"/>
                    </a:cubicBezTo>
                    <a:cubicBezTo>
                      <a:pt x="519434" y="204640"/>
                      <a:pt x="502547" y="198113"/>
                      <a:pt x="490040" y="185060"/>
                    </a:cubicBezTo>
                    <a:cubicBezTo>
                      <a:pt x="477627" y="171916"/>
                      <a:pt x="471420" y="153523"/>
                      <a:pt x="471420" y="129881"/>
                    </a:cubicBezTo>
                    <a:cubicBezTo>
                      <a:pt x="471420" y="105417"/>
                      <a:pt x="477718" y="86431"/>
                      <a:pt x="490316" y="72921"/>
                    </a:cubicBezTo>
                    <a:cubicBezTo>
                      <a:pt x="502912" y="59412"/>
                      <a:pt x="519251" y="52657"/>
                      <a:pt x="539332" y="52657"/>
                    </a:cubicBezTo>
                    <a:cubicBezTo>
                      <a:pt x="558775" y="52657"/>
                      <a:pt x="574659" y="59275"/>
                      <a:pt x="586982" y="72511"/>
                    </a:cubicBezTo>
                    <a:cubicBezTo>
                      <a:pt x="599304" y="85746"/>
                      <a:pt x="605465" y="104368"/>
                      <a:pt x="605465" y="128375"/>
                    </a:cubicBezTo>
                    <a:cubicBezTo>
                      <a:pt x="605465" y="129835"/>
                      <a:pt x="605420" y="132026"/>
                      <a:pt x="605329" y="134947"/>
                    </a:cubicBezTo>
                    <a:lnTo>
                      <a:pt x="496887" y="134947"/>
                    </a:lnTo>
                    <a:cubicBezTo>
                      <a:pt x="497801" y="150921"/>
                      <a:pt x="502319" y="163153"/>
                      <a:pt x="510442" y="171642"/>
                    </a:cubicBezTo>
                    <a:cubicBezTo>
                      <a:pt x="518568" y="180131"/>
                      <a:pt x="528698" y="184376"/>
                      <a:pt x="540839" y="184376"/>
                    </a:cubicBezTo>
                    <a:cubicBezTo>
                      <a:pt x="549875" y="184376"/>
                      <a:pt x="557590" y="182002"/>
                      <a:pt x="563979" y="177256"/>
                    </a:cubicBezTo>
                    <a:cubicBezTo>
                      <a:pt x="570369" y="172509"/>
                      <a:pt x="575434" y="164933"/>
                      <a:pt x="579177" y="154527"/>
                    </a:cubicBezTo>
                    <a:close/>
                    <a:moveTo>
                      <a:pt x="498257" y="114682"/>
                    </a:moveTo>
                    <a:lnTo>
                      <a:pt x="579451" y="114682"/>
                    </a:lnTo>
                    <a:cubicBezTo>
                      <a:pt x="578355" y="102451"/>
                      <a:pt x="575252" y="93277"/>
                      <a:pt x="570141" y="87161"/>
                    </a:cubicBezTo>
                    <a:cubicBezTo>
                      <a:pt x="562291" y="77668"/>
                      <a:pt x="552113" y="72921"/>
                      <a:pt x="539606" y="72921"/>
                    </a:cubicBezTo>
                    <a:cubicBezTo>
                      <a:pt x="528288" y="72921"/>
                      <a:pt x="518750" y="76710"/>
                      <a:pt x="510989" y="84286"/>
                    </a:cubicBezTo>
                    <a:cubicBezTo>
                      <a:pt x="503322" y="91862"/>
                      <a:pt x="499077" y="101994"/>
                      <a:pt x="498257" y="114682"/>
                    </a:cubicBezTo>
                    <a:close/>
                    <a:moveTo>
                      <a:pt x="635588" y="201354"/>
                    </a:moveTo>
                    <a:lnTo>
                      <a:pt x="635588" y="55943"/>
                    </a:lnTo>
                    <a:lnTo>
                      <a:pt x="657770" y="55943"/>
                    </a:lnTo>
                    <a:lnTo>
                      <a:pt x="657770" y="76618"/>
                    </a:lnTo>
                    <a:cubicBezTo>
                      <a:pt x="668449" y="60644"/>
                      <a:pt x="683877" y="52657"/>
                      <a:pt x="704050" y="52657"/>
                    </a:cubicBezTo>
                    <a:cubicBezTo>
                      <a:pt x="712813" y="52657"/>
                      <a:pt x="720845" y="54254"/>
                      <a:pt x="728148" y="57449"/>
                    </a:cubicBezTo>
                    <a:cubicBezTo>
                      <a:pt x="735541" y="60553"/>
                      <a:pt x="741065" y="64660"/>
                      <a:pt x="744715" y="69772"/>
                    </a:cubicBezTo>
                    <a:cubicBezTo>
                      <a:pt x="748367" y="74884"/>
                      <a:pt x="750922" y="80954"/>
                      <a:pt x="752382" y="87983"/>
                    </a:cubicBezTo>
                    <a:cubicBezTo>
                      <a:pt x="753296" y="92547"/>
                      <a:pt x="753752" y="100534"/>
                      <a:pt x="753752" y="111944"/>
                    </a:cubicBezTo>
                    <a:lnTo>
                      <a:pt x="753752" y="201354"/>
                    </a:lnTo>
                    <a:lnTo>
                      <a:pt x="729107" y="201354"/>
                    </a:lnTo>
                    <a:lnTo>
                      <a:pt x="729107" y="112902"/>
                    </a:lnTo>
                    <a:cubicBezTo>
                      <a:pt x="729107" y="102861"/>
                      <a:pt x="728148" y="95376"/>
                      <a:pt x="726231" y="90447"/>
                    </a:cubicBezTo>
                    <a:cubicBezTo>
                      <a:pt x="724315" y="85427"/>
                      <a:pt x="720890" y="81456"/>
                      <a:pt x="715962" y="78535"/>
                    </a:cubicBezTo>
                    <a:cubicBezTo>
                      <a:pt x="711124" y="75523"/>
                      <a:pt x="705419" y="74017"/>
                      <a:pt x="698847" y="74017"/>
                    </a:cubicBezTo>
                    <a:cubicBezTo>
                      <a:pt x="688350" y="74017"/>
                      <a:pt x="679268" y="77348"/>
                      <a:pt x="671600" y="84012"/>
                    </a:cubicBezTo>
                    <a:cubicBezTo>
                      <a:pt x="664022" y="90676"/>
                      <a:pt x="660235" y="103318"/>
                      <a:pt x="660235" y="121939"/>
                    </a:cubicBezTo>
                    <a:lnTo>
                      <a:pt x="660235" y="201354"/>
                    </a:lnTo>
                    <a:close/>
                    <a:moveTo>
                      <a:pt x="781685" y="157950"/>
                    </a:moveTo>
                    <a:lnTo>
                      <a:pt x="806056" y="154116"/>
                    </a:lnTo>
                    <a:cubicBezTo>
                      <a:pt x="807425" y="163883"/>
                      <a:pt x="811215" y="171368"/>
                      <a:pt x="817421" y="176571"/>
                    </a:cubicBezTo>
                    <a:cubicBezTo>
                      <a:pt x="823719" y="181774"/>
                      <a:pt x="832483" y="184376"/>
                      <a:pt x="843709" y="184376"/>
                    </a:cubicBezTo>
                    <a:cubicBezTo>
                      <a:pt x="855029" y="184376"/>
                      <a:pt x="863426" y="182094"/>
                      <a:pt x="868903" y="177529"/>
                    </a:cubicBezTo>
                    <a:cubicBezTo>
                      <a:pt x="874381" y="172874"/>
                      <a:pt x="877120" y="167443"/>
                      <a:pt x="877120" y="161236"/>
                    </a:cubicBezTo>
                    <a:cubicBezTo>
                      <a:pt x="877120" y="155668"/>
                      <a:pt x="874700" y="151286"/>
                      <a:pt x="869862" y="148091"/>
                    </a:cubicBezTo>
                    <a:cubicBezTo>
                      <a:pt x="866484" y="145901"/>
                      <a:pt x="858087" y="143117"/>
                      <a:pt x="844668" y="139739"/>
                    </a:cubicBezTo>
                    <a:cubicBezTo>
                      <a:pt x="826595" y="135175"/>
                      <a:pt x="814045" y="131250"/>
                      <a:pt x="807015" y="127964"/>
                    </a:cubicBezTo>
                    <a:cubicBezTo>
                      <a:pt x="800077" y="124586"/>
                      <a:pt x="794784" y="119977"/>
                      <a:pt x="791132" y="114135"/>
                    </a:cubicBezTo>
                    <a:cubicBezTo>
                      <a:pt x="787572" y="108202"/>
                      <a:pt x="785793" y="101675"/>
                      <a:pt x="785793" y="94555"/>
                    </a:cubicBezTo>
                    <a:cubicBezTo>
                      <a:pt x="785793" y="88074"/>
                      <a:pt x="787253" y="82095"/>
                      <a:pt x="790174" y="76618"/>
                    </a:cubicBezTo>
                    <a:cubicBezTo>
                      <a:pt x="793187" y="71050"/>
                      <a:pt x="797247" y="66440"/>
                      <a:pt x="802360" y="62789"/>
                    </a:cubicBezTo>
                    <a:cubicBezTo>
                      <a:pt x="806193" y="59959"/>
                      <a:pt x="811397" y="57586"/>
                      <a:pt x="817968" y="55669"/>
                    </a:cubicBezTo>
                    <a:cubicBezTo>
                      <a:pt x="824633" y="53661"/>
                      <a:pt x="831751" y="52657"/>
                      <a:pt x="839328" y="52657"/>
                    </a:cubicBezTo>
                    <a:cubicBezTo>
                      <a:pt x="850739" y="52657"/>
                      <a:pt x="860735" y="54300"/>
                      <a:pt x="869313" y="57586"/>
                    </a:cubicBezTo>
                    <a:cubicBezTo>
                      <a:pt x="877986" y="60872"/>
                      <a:pt x="884375" y="65345"/>
                      <a:pt x="888483" y="71004"/>
                    </a:cubicBezTo>
                    <a:cubicBezTo>
                      <a:pt x="892591" y="76573"/>
                      <a:pt x="895421" y="84058"/>
                      <a:pt x="896973" y="93459"/>
                    </a:cubicBezTo>
                    <a:lnTo>
                      <a:pt x="872875" y="96746"/>
                    </a:lnTo>
                    <a:cubicBezTo>
                      <a:pt x="871779" y="89261"/>
                      <a:pt x="868584" y="83419"/>
                      <a:pt x="863289" y="79220"/>
                    </a:cubicBezTo>
                    <a:cubicBezTo>
                      <a:pt x="858087" y="75021"/>
                      <a:pt x="850693" y="72921"/>
                      <a:pt x="841109" y="72921"/>
                    </a:cubicBezTo>
                    <a:cubicBezTo>
                      <a:pt x="829789" y="72921"/>
                      <a:pt x="821712" y="74793"/>
                      <a:pt x="816872" y="78535"/>
                    </a:cubicBezTo>
                    <a:cubicBezTo>
                      <a:pt x="812035" y="82278"/>
                      <a:pt x="809617" y="86659"/>
                      <a:pt x="809617" y="91680"/>
                    </a:cubicBezTo>
                    <a:cubicBezTo>
                      <a:pt x="809617" y="94874"/>
                      <a:pt x="810620" y="97750"/>
                      <a:pt x="812630" y="100306"/>
                    </a:cubicBezTo>
                    <a:cubicBezTo>
                      <a:pt x="814637" y="102953"/>
                      <a:pt x="817786" y="105143"/>
                      <a:pt x="822077" y="106878"/>
                    </a:cubicBezTo>
                    <a:cubicBezTo>
                      <a:pt x="824540" y="107791"/>
                      <a:pt x="831797" y="109890"/>
                      <a:pt x="843846" y="113176"/>
                    </a:cubicBezTo>
                    <a:cubicBezTo>
                      <a:pt x="861281" y="117832"/>
                      <a:pt x="873422" y="121666"/>
                      <a:pt x="880269" y="124678"/>
                    </a:cubicBezTo>
                    <a:cubicBezTo>
                      <a:pt x="887205" y="127599"/>
                      <a:pt x="892637" y="131889"/>
                      <a:pt x="896563" y="137548"/>
                    </a:cubicBezTo>
                    <a:cubicBezTo>
                      <a:pt x="900486" y="143208"/>
                      <a:pt x="902448" y="150236"/>
                      <a:pt x="902448" y="158634"/>
                    </a:cubicBezTo>
                    <a:cubicBezTo>
                      <a:pt x="902448" y="166850"/>
                      <a:pt x="900031" y="174609"/>
                      <a:pt x="895193" y="181911"/>
                    </a:cubicBezTo>
                    <a:cubicBezTo>
                      <a:pt x="890445" y="189122"/>
                      <a:pt x="883554" y="194736"/>
                      <a:pt x="874518" y="198752"/>
                    </a:cubicBezTo>
                    <a:cubicBezTo>
                      <a:pt x="865481" y="202677"/>
                      <a:pt x="855257" y="204640"/>
                      <a:pt x="843846" y="204640"/>
                    </a:cubicBezTo>
                    <a:cubicBezTo>
                      <a:pt x="824952" y="204640"/>
                      <a:pt x="810529" y="200715"/>
                      <a:pt x="800580" y="192865"/>
                    </a:cubicBezTo>
                    <a:cubicBezTo>
                      <a:pt x="790721" y="185015"/>
                      <a:pt x="784423" y="173376"/>
                      <a:pt x="781685" y="157950"/>
                    </a:cubicBezTo>
                    <a:close/>
                    <a:moveTo>
                      <a:pt x="931887" y="28969"/>
                    </a:moveTo>
                    <a:lnTo>
                      <a:pt x="931887" y="626"/>
                    </a:lnTo>
                    <a:lnTo>
                      <a:pt x="956534" y="626"/>
                    </a:lnTo>
                    <a:lnTo>
                      <a:pt x="956534" y="28969"/>
                    </a:lnTo>
                    <a:close/>
                    <a:moveTo>
                      <a:pt x="931887" y="201354"/>
                    </a:moveTo>
                    <a:lnTo>
                      <a:pt x="931887" y="55943"/>
                    </a:lnTo>
                    <a:lnTo>
                      <a:pt x="956534" y="55943"/>
                    </a:lnTo>
                    <a:lnTo>
                      <a:pt x="956534" y="201354"/>
                    </a:lnTo>
                    <a:close/>
                    <a:moveTo>
                      <a:pt x="1034443" y="201354"/>
                    </a:moveTo>
                    <a:lnTo>
                      <a:pt x="979126" y="55943"/>
                    </a:lnTo>
                    <a:lnTo>
                      <a:pt x="1005141" y="55943"/>
                    </a:lnTo>
                    <a:lnTo>
                      <a:pt x="1036359" y="143025"/>
                    </a:lnTo>
                    <a:cubicBezTo>
                      <a:pt x="1039736" y="152427"/>
                      <a:pt x="1042839" y="162194"/>
                      <a:pt x="1045669" y="172326"/>
                    </a:cubicBezTo>
                    <a:cubicBezTo>
                      <a:pt x="1047859" y="164659"/>
                      <a:pt x="1050917" y="155439"/>
                      <a:pt x="1054843" y="144668"/>
                    </a:cubicBezTo>
                    <a:lnTo>
                      <a:pt x="1087157" y="55943"/>
                    </a:lnTo>
                    <a:lnTo>
                      <a:pt x="1112488" y="55943"/>
                    </a:lnTo>
                    <a:lnTo>
                      <a:pt x="1057445" y="201354"/>
                    </a:lnTo>
                    <a:close/>
                    <a:moveTo>
                      <a:pt x="1233799" y="154527"/>
                    </a:moveTo>
                    <a:lnTo>
                      <a:pt x="1259266" y="157676"/>
                    </a:lnTo>
                    <a:cubicBezTo>
                      <a:pt x="1255251" y="172555"/>
                      <a:pt x="1247812" y="184102"/>
                      <a:pt x="1236950" y="192317"/>
                    </a:cubicBezTo>
                    <a:cubicBezTo>
                      <a:pt x="1226086" y="200532"/>
                      <a:pt x="1212212" y="204640"/>
                      <a:pt x="1195325" y="204640"/>
                    </a:cubicBezTo>
                    <a:cubicBezTo>
                      <a:pt x="1174057" y="204640"/>
                      <a:pt x="1157169" y="198113"/>
                      <a:pt x="1144664" y="185060"/>
                    </a:cubicBezTo>
                    <a:cubicBezTo>
                      <a:pt x="1132250" y="171916"/>
                      <a:pt x="1126043" y="153523"/>
                      <a:pt x="1126043" y="129881"/>
                    </a:cubicBezTo>
                    <a:cubicBezTo>
                      <a:pt x="1126043" y="105417"/>
                      <a:pt x="1132341" y="86431"/>
                      <a:pt x="1144937" y="72921"/>
                    </a:cubicBezTo>
                    <a:cubicBezTo>
                      <a:pt x="1157535" y="59412"/>
                      <a:pt x="1173873" y="52657"/>
                      <a:pt x="1193956" y="52657"/>
                    </a:cubicBezTo>
                    <a:cubicBezTo>
                      <a:pt x="1213399" y="52657"/>
                      <a:pt x="1229280" y="59275"/>
                      <a:pt x="1241605" y="72511"/>
                    </a:cubicBezTo>
                    <a:cubicBezTo>
                      <a:pt x="1253927" y="85746"/>
                      <a:pt x="1260089" y="104368"/>
                      <a:pt x="1260089" y="128375"/>
                    </a:cubicBezTo>
                    <a:cubicBezTo>
                      <a:pt x="1260089" y="129835"/>
                      <a:pt x="1260043" y="132026"/>
                      <a:pt x="1259952" y="134947"/>
                    </a:cubicBezTo>
                    <a:lnTo>
                      <a:pt x="1151511" y="134947"/>
                    </a:lnTo>
                    <a:cubicBezTo>
                      <a:pt x="1152422" y="150921"/>
                      <a:pt x="1156941" y="163153"/>
                      <a:pt x="1165066" y="171642"/>
                    </a:cubicBezTo>
                    <a:cubicBezTo>
                      <a:pt x="1173189" y="180131"/>
                      <a:pt x="1183322" y="184376"/>
                      <a:pt x="1195462" y="184376"/>
                    </a:cubicBezTo>
                    <a:cubicBezTo>
                      <a:pt x="1204499" y="184376"/>
                      <a:pt x="1212212" y="182002"/>
                      <a:pt x="1218601" y="177256"/>
                    </a:cubicBezTo>
                    <a:cubicBezTo>
                      <a:pt x="1224992" y="172509"/>
                      <a:pt x="1230057" y="164933"/>
                      <a:pt x="1233801" y="154527"/>
                    </a:cubicBezTo>
                    <a:close/>
                    <a:moveTo>
                      <a:pt x="1152878" y="114682"/>
                    </a:moveTo>
                    <a:lnTo>
                      <a:pt x="1234074" y="114682"/>
                    </a:lnTo>
                    <a:cubicBezTo>
                      <a:pt x="1232978" y="102451"/>
                      <a:pt x="1229875" y="93277"/>
                      <a:pt x="1224762" y="87161"/>
                    </a:cubicBezTo>
                    <a:cubicBezTo>
                      <a:pt x="1216912" y="77668"/>
                      <a:pt x="1206734" y="72921"/>
                      <a:pt x="1194229" y="72921"/>
                    </a:cubicBezTo>
                    <a:cubicBezTo>
                      <a:pt x="1182910" y="72921"/>
                      <a:pt x="1173371" y="76710"/>
                      <a:pt x="1165613" y="84286"/>
                    </a:cubicBezTo>
                    <a:cubicBezTo>
                      <a:pt x="1157945" y="91862"/>
                      <a:pt x="1153701" y="101994"/>
                      <a:pt x="1152878" y="114682"/>
                    </a:cubicBezTo>
                    <a:close/>
                    <a:moveTo>
                      <a:pt x="1463006" y="148091"/>
                    </a:moveTo>
                    <a:lnTo>
                      <a:pt x="1487241" y="151241"/>
                    </a:lnTo>
                    <a:cubicBezTo>
                      <a:pt x="1484595" y="167945"/>
                      <a:pt x="1477794" y="181044"/>
                      <a:pt x="1466841" y="190537"/>
                    </a:cubicBezTo>
                    <a:cubicBezTo>
                      <a:pt x="1455979" y="199939"/>
                      <a:pt x="1442606" y="204640"/>
                      <a:pt x="1426722" y="204640"/>
                    </a:cubicBezTo>
                    <a:cubicBezTo>
                      <a:pt x="1406823" y="204640"/>
                      <a:pt x="1390803" y="198159"/>
                      <a:pt x="1378663" y="185197"/>
                    </a:cubicBezTo>
                    <a:cubicBezTo>
                      <a:pt x="1366614" y="172144"/>
                      <a:pt x="1360589" y="153477"/>
                      <a:pt x="1360589" y="129196"/>
                    </a:cubicBezTo>
                    <a:cubicBezTo>
                      <a:pt x="1360589" y="113496"/>
                      <a:pt x="1363191" y="99758"/>
                      <a:pt x="1368393" y="87983"/>
                    </a:cubicBezTo>
                    <a:cubicBezTo>
                      <a:pt x="1373597" y="76207"/>
                      <a:pt x="1381493" y="67399"/>
                      <a:pt x="1392081" y="61557"/>
                    </a:cubicBezTo>
                    <a:cubicBezTo>
                      <a:pt x="1402761" y="55624"/>
                      <a:pt x="1414354" y="52657"/>
                      <a:pt x="1426859" y="52657"/>
                    </a:cubicBezTo>
                    <a:cubicBezTo>
                      <a:pt x="1442651" y="52657"/>
                      <a:pt x="1455567" y="56673"/>
                      <a:pt x="1465608" y="64706"/>
                    </a:cubicBezTo>
                    <a:cubicBezTo>
                      <a:pt x="1475650" y="72648"/>
                      <a:pt x="1482084" y="83966"/>
                      <a:pt x="1484914" y="98663"/>
                    </a:cubicBezTo>
                    <a:lnTo>
                      <a:pt x="1460953" y="102360"/>
                    </a:lnTo>
                    <a:cubicBezTo>
                      <a:pt x="1458670" y="92592"/>
                      <a:pt x="1454609" y="85244"/>
                      <a:pt x="1448767" y="80315"/>
                    </a:cubicBezTo>
                    <a:cubicBezTo>
                      <a:pt x="1443016" y="75386"/>
                      <a:pt x="1436032" y="72921"/>
                      <a:pt x="1427818" y="72921"/>
                    </a:cubicBezTo>
                    <a:cubicBezTo>
                      <a:pt x="1415404" y="72921"/>
                      <a:pt x="1405317" y="77394"/>
                      <a:pt x="1397559" y="86340"/>
                    </a:cubicBezTo>
                    <a:cubicBezTo>
                      <a:pt x="1389798" y="95194"/>
                      <a:pt x="1385920" y="109251"/>
                      <a:pt x="1385920" y="128511"/>
                    </a:cubicBezTo>
                    <a:cubicBezTo>
                      <a:pt x="1385920" y="148046"/>
                      <a:pt x="1389661" y="162240"/>
                      <a:pt x="1397146" y="171094"/>
                    </a:cubicBezTo>
                    <a:cubicBezTo>
                      <a:pt x="1404632" y="179948"/>
                      <a:pt x="1414400" y="184376"/>
                      <a:pt x="1426449" y="184376"/>
                    </a:cubicBezTo>
                    <a:cubicBezTo>
                      <a:pt x="1436124" y="184376"/>
                      <a:pt x="1444203" y="181409"/>
                      <a:pt x="1450683" y="175476"/>
                    </a:cubicBezTo>
                    <a:cubicBezTo>
                      <a:pt x="1457164" y="169542"/>
                      <a:pt x="1461272" y="160414"/>
                      <a:pt x="1463006" y="148091"/>
                    </a:cubicBezTo>
                    <a:close/>
                    <a:moveTo>
                      <a:pt x="1499153" y="128648"/>
                    </a:moveTo>
                    <a:cubicBezTo>
                      <a:pt x="1499153" y="101721"/>
                      <a:pt x="1506638" y="81776"/>
                      <a:pt x="1521608" y="68814"/>
                    </a:cubicBezTo>
                    <a:cubicBezTo>
                      <a:pt x="1534115" y="58042"/>
                      <a:pt x="1549359" y="52657"/>
                      <a:pt x="1567341" y="52657"/>
                    </a:cubicBezTo>
                    <a:cubicBezTo>
                      <a:pt x="1587331" y="52657"/>
                      <a:pt x="1603671" y="59229"/>
                      <a:pt x="1616360" y="72374"/>
                    </a:cubicBezTo>
                    <a:cubicBezTo>
                      <a:pt x="1629047" y="85427"/>
                      <a:pt x="1635390" y="103500"/>
                      <a:pt x="1635390" y="126595"/>
                    </a:cubicBezTo>
                    <a:cubicBezTo>
                      <a:pt x="1635390" y="145307"/>
                      <a:pt x="1632560" y="160049"/>
                      <a:pt x="1626903" y="170820"/>
                    </a:cubicBezTo>
                    <a:cubicBezTo>
                      <a:pt x="1621334" y="181500"/>
                      <a:pt x="1613163" y="189807"/>
                      <a:pt x="1602392" y="195740"/>
                    </a:cubicBezTo>
                    <a:cubicBezTo>
                      <a:pt x="1591713" y="201673"/>
                      <a:pt x="1580028" y="204640"/>
                      <a:pt x="1567341" y="204640"/>
                    </a:cubicBezTo>
                    <a:cubicBezTo>
                      <a:pt x="1546985" y="204640"/>
                      <a:pt x="1530508" y="198113"/>
                      <a:pt x="1517912" y="185060"/>
                    </a:cubicBezTo>
                    <a:cubicBezTo>
                      <a:pt x="1505408" y="172007"/>
                      <a:pt x="1499153" y="153203"/>
                      <a:pt x="1499153" y="128648"/>
                    </a:cubicBezTo>
                    <a:close/>
                    <a:moveTo>
                      <a:pt x="1524484" y="128648"/>
                    </a:moveTo>
                    <a:cubicBezTo>
                      <a:pt x="1524484" y="147270"/>
                      <a:pt x="1528546" y="161236"/>
                      <a:pt x="1536670" y="170547"/>
                    </a:cubicBezTo>
                    <a:cubicBezTo>
                      <a:pt x="1544795" y="179766"/>
                      <a:pt x="1555019" y="184376"/>
                      <a:pt x="1567341" y="184376"/>
                    </a:cubicBezTo>
                    <a:cubicBezTo>
                      <a:pt x="1579573" y="184376"/>
                      <a:pt x="1589751" y="179720"/>
                      <a:pt x="1597874" y="170410"/>
                    </a:cubicBezTo>
                    <a:cubicBezTo>
                      <a:pt x="1605999" y="161099"/>
                      <a:pt x="1610060" y="146905"/>
                      <a:pt x="1610060" y="127827"/>
                    </a:cubicBezTo>
                    <a:cubicBezTo>
                      <a:pt x="1610060" y="109845"/>
                      <a:pt x="1605954" y="96244"/>
                      <a:pt x="1597737" y="87024"/>
                    </a:cubicBezTo>
                    <a:cubicBezTo>
                      <a:pt x="1589614" y="77713"/>
                      <a:pt x="1579481" y="73058"/>
                      <a:pt x="1567341" y="73058"/>
                    </a:cubicBezTo>
                    <a:cubicBezTo>
                      <a:pt x="1555019" y="73058"/>
                      <a:pt x="1544795" y="77668"/>
                      <a:pt x="1536670" y="86887"/>
                    </a:cubicBezTo>
                    <a:cubicBezTo>
                      <a:pt x="1528546" y="96107"/>
                      <a:pt x="1524484" y="110027"/>
                      <a:pt x="1524484" y="128648"/>
                    </a:cubicBezTo>
                    <a:close/>
                    <a:moveTo>
                      <a:pt x="1759169" y="183417"/>
                    </a:moveTo>
                    <a:cubicBezTo>
                      <a:pt x="1750041" y="191176"/>
                      <a:pt x="1741232" y="196653"/>
                      <a:pt x="1732742" y="199848"/>
                    </a:cubicBezTo>
                    <a:cubicBezTo>
                      <a:pt x="1724345" y="203043"/>
                      <a:pt x="1715308" y="204640"/>
                      <a:pt x="1705632" y="204640"/>
                    </a:cubicBezTo>
                    <a:cubicBezTo>
                      <a:pt x="1689657" y="204640"/>
                      <a:pt x="1677380" y="200761"/>
                      <a:pt x="1668801" y="193002"/>
                    </a:cubicBezTo>
                    <a:cubicBezTo>
                      <a:pt x="1660220" y="185151"/>
                      <a:pt x="1655929" y="175156"/>
                      <a:pt x="1655929" y="163016"/>
                    </a:cubicBezTo>
                    <a:cubicBezTo>
                      <a:pt x="1655929" y="155896"/>
                      <a:pt x="1657526" y="149415"/>
                      <a:pt x="1660721" y="143573"/>
                    </a:cubicBezTo>
                    <a:cubicBezTo>
                      <a:pt x="1664007" y="137640"/>
                      <a:pt x="1668252" y="132893"/>
                      <a:pt x="1673456" y="129333"/>
                    </a:cubicBezTo>
                    <a:cubicBezTo>
                      <a:pt x="1678749" y="125773"/>
                      <a:pt x="1684682" y="123080"/>
                      <a:pt x="1691256" y="121255"/>
                    </a:cubicBezTo>
                    <a:cubicBezTo>
                      <a:pt x="1696093" y="119977"/>
                      <a:pt x="1703396" y="118744"/>
                      <a:pt x="1713162" y="117558"/>
                    </a:cubicBezTo>
                    <a:cubicBezTo>
                      <a:pt x="1733061" y="115184"/>
                      <a:pt x="1747712" y="112355"/>
                      <a:pt x="1757113" y="109069"/>
                    </a:cubicBezTo>
                    <a:cubicBezTo>
                      <a:pt x="1757205" y="105691"/>
                      <a:pt x="1757250" y="103546"/>
                      <a:pt x="1757250" y="102633"/>
                    </a:cubicBezTo>
                    <a:cubicBezTo>
                      <a:pt x="1757250" y="92592"/>
                      <a:pt x="1754924" y="85518"/>
                      <a:pt x="1750268" y="81410"/>
                    </a:cubicBezTo>
                    <a:cubicBezTo>
                      <a:pt x="1743970" y="75842"/>
                      <a:pt x="1734613" y="73058"/>
                      <a:pt x="1722199" y="73058"/>
                    </a:cubicBezTo>
                    <a:cubicBezTo>
                      <a:pt x="1710606" y="73058"/>
                      <a:pt x="1702027" y="75112"/>
                      <a:pt x="1696458" y="79220"/>
                    </a:cubicBezTo>
                    <a:cubicBezTo>
                      <a:pt x="1690980" y="83236"/>
                      <a:pt x="1686920" y="90402"/>
                      <a:pt x="1684272" y="100716"/>
                    </a:cubicBezTo>
                    <a:lnTo>
                      <a:pt x="1660174" y="97430"/>
                    </a:lnTo>
                    <a:cubicBezTo>
                      <a:pt x="1662364" y="87115"/>
                      <a:pt x="1665971" y="78809"/>
                      <a:pt x="1670991" y="72511"/>
                    </a:cubicBezTo>
                    <a:cubicBezTo>
                      <a:pt x="1676010" y="66121"/>
                      <a:pt x="1683268" y="61237"/>
                      <a:pt x="1692760" y="57860"/>
                    </a:cubicBezTo>
                    <a:cubicBezTo>
                      <a:pt x="1702255" y="54391"/>
                      <a:pt x="1713253" y="52657"/>
                      <a:pt x="1725758" y="52657"/>
                    </a:cubicBezTo>
                    <a:cubicBezTo>
                      <a:pt x="1738174" y="52657"/>
                      <a:pt x="1748259" y="54117"/>
                      <a:pt x="1756019" y="57038"/>
                    </a:cubicBezTo>
                    <a:cubicBezTo>
                      <a:pt x="1763778" y="59959"/>
                      <a:pt x="1769484" y="63656"/>
                      <a:pt x="1773134" y="68129"/>
                    </a:cubicBezTo>
                    <a:cubicBezTo>
                      <a:pt x="1776784" y="72511"/>
                      <a:pt x="1779341" y="78079"/>
                      <a:pt x="1780801" y="84834"/>
                    </a:cubicBezTo>
                    <a:cubicBezTo>
                      <a:pt x="1781624" y="89032"/>
                      <a:pt x="1782034" y="96609"/>
                      <a:pt x="1782034" y="107563"/>
                    </a:cubicBezTo>
                    <a:lnTo>
                      <a:pt x="1782034" y="140424"/>
                    </a:lnTo>
                    <a:cubicBezTo>
                      <a:pt x="1782034" y="163335"/>
                      <a:pt x="1782535" y="177849"/>
                      <a:pt x="1783540" y="183965"/>
                    </a:cubicBezTo>
                    <a:cubicBezTo>
                      <a:pt x="1784636" y="189989"/>
                      <a:pt x="1786735" y="195786"/>
                      <a:pt x="1789838" y="201354"/>
                    </a:cubicBezTo>
                    <a:lnTo>
                      <a:pt x="1764097" y="201354"/>
                    </a:lnTo>
                    <a:cubicBezTo>
                      <a:pt x="1761541" y="196242"/>
                      <a:pt x="1759898" y="190263"/>
                      <a:pt x="1759169" y="183417"/>
                    </a:cubicBezTo>
                    <a:close/>
                    <a:moveTo>
                      <a:pt x="1757113" y="128375"/>
                    </a:moveTo>
                    <a:cubicBezTo>
                      <a:pt x="1748168" y="132026"/>
                      <a:pt x="1734749" y="135129"/>
                      <a:pt x="1716860" y="137685"/>
                    </a:cubicBezTo>
                    <a:cubicBezTo>
                      <a:pt x="1706727" y="139146"/>
                      <a:pt x="1699561" y="140789"/>
                      <a:pt x="1695362" y="142614"/>
                    </a:cubicBezTo>
                    <a:cubicBezTo>
                      <a:pt x="1691163" y="144440"/>
                      <a:pt x="1687923" y="147133"/>
                      <a:pt x="1685642" y="150693"/>
                    </a:cubicBezTo>
                    <a:cubicBezTo>
                      <a:pt x="1683359" y="154161"/>
                      <a:pt x="1682217" y="158041"/>
                      <a:pt x="1682217" y="162331"/>
                    </a:cubicBezTo>
                    <a:cubicBezTo>
                      <a:pt x="1682217" y="168903"/>
                      <a:pt x="1684682" y="174380"/>
                      <a:pt x="1689611" y="178762"/>
                    </a:cubicBezTo>
                    <a:cubicBezTo>
                      <a:pt x="1694633" y="183143"/>
                      <a:pt x="1701936" y="185334"/>
                      <a:pt x="1711519" y="185334"/>
                    </a:cubicBezTo>
                    <a:cubicBezTo>
                      <a:pt x="1721012" y="185334"/>
                      <a:pt x="1729456" y="183280"/>
                      <a:pt x="1736850" y="179173"/>
                    </a:cubicBezTo>
                    <a:cubicBezTo>
                      <a:pt x="1744244" y="174974"/>
                      <a:pt x="1749674" y="169269"/>
                      <a:pt x="1753144" y="162057"/>
                    </a:cubicBezTo>
                    <a:cubicBezTo>
                      <a:pt x="1755792" y="156489"/>
                      <a:pt x="1757113" y="148274"/>
                      <a:pt x="1757113" y="137412"/>
                    </a:cubicBezTo>
                    <a:close/>
                    <a:moveTo>
                      <a:pt x="1819681" y="201354"/>
                    </a:moveTo>
                    <a:lnTo>
                      <a:pt x="1819681" y="626"/>
                    </a:lnTo>
                    <a:lnTo>
                      <a:pt x="1844334" y="626"/>
                    </a:lnTo>
                    <a:lnTo>
                      <a:pt x="1844334" y="201354"/>
                    </a:lnTo>
                    <a:close/>
                  </a:path>
                </a:pathLst>
              </a:custGeom>
              <a:solidFill>
                <a:srgbClr val="2A86E8"/>
              </a:solidFill>
              <a:ln w="198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C1737836-2F55-E8B4-B615-756BE7DE6164}"/>
                  </a:ext>
                </a:extLst>
              </p:cNvPr>
              <p:cNvSpPr/>
              <p:nvPr/>
            </p:nvSpPr>
            <p:spPr>
              <a:xfrm>
                <a:off x="556935" y="6022345"/>
                <a:ext cx="2301243" cy="259740"/>
              </a:xfrm>
              <a:custGeom>
                <a:avLst/>
                <a:gdLst>
                  <a:gd name="connsiteX0" fmla="*/ 139 w 2301243"/>
                  <a:gd name="connsiteY0" fmla="*/ 257110 h 259740"/>
                  <a:gd name="connsiteX1" fmla="*/ 139 w 2301243"/>
                  <a:gd name="connsiteY1" fmla="*/ 55972 h 259740"/>
                  <a:gd name="connsiteX2" fmla="*/ 22594 w 2301243"/>
                  <a:gd name="connsiteY2" fmla="*/ 55972 h 259740"/>
                  <a:gd name="connsiteX3" fmla="*/ 22594 w 2301243"/>
                  <a:gd name="connsiteY3" fmla="*/ 74866 h 259740"/>
                  <a:gd name="connsiteX4" fmla="*/ 40531 w 2301243"/>
                  <a:gd name="connsiteY4" fmla="*/ 58299 h 259740"/>
                  <a:gd name="connsiteX5" fmla="*/ 64766 w 2301243"/>
                  <a:gd name="connsiteY5" fmla="*/ 52687 h 259740"/>
                  <a:gd name="connsiteX6" fmla="*/ 97627 w 2301243"/>
                  <a:gd name="connsiteY6" fmla="*/ 62270 h 259740"/>
                  <a:gd name="connsiteX7" fmla="*/ 119124 w 2301243"/>
                  <a:gd name="connsiteY7" fmla="*/ 89381 h 259740"/>
                  <a:gd name="connsiteX8" fmla="*/ 126381 w 2301243"/>
                  <a:gd name="connsiteY8" fmla="*/ 127583 h 259740"/>
                  <a:gd name="connsiteX9" fmla="*/ 118303 w 2301243"/>
                  <a:gd name="connsiteY9" fmla="*/ 167836 h 259740"/>
                  <a:gd name="connsiteX10" fmla="*/ 95026 w 2301243"/>
                  <a:gd name="connsiteY10" fmla="*/ 195222 h 259740"/>
                  <a:gd name="connsiteX11" fmla="*/ 62986 w 2301243"/>
                  <a:gd name="connsiteY11" fmla="*/ 204669 h 259740"/>
                  <a:gd name="connsiteX12" fmla="*/ 40805 w 2301243"/>
                  <a:gd name="connsiteY12" fmla="*/ 199465 h 259740"/>
                  <a:gd name="connsiteX13" fmla="*/ 24785 w 2301243"/>
                  <a:gd name="connsiteY13" fmla="*/ 186322 h 259740"/>
                  <a:gd name="connsiteX14" fmla="*/ 24785 w 2301243"/>
                  <a:gd name="connsiteY14" fmla="*/ 257110 h 259740"/>
                  <a:gd name="connsiteX15" fmla="*/ 22457 w 2301243"/>
                  <a:gd name="connsiteY15" fmla="*/ 129499 h 259740"/>
                  <a:gd name="connsiteX16" fmla="*/ 33822 w 2301243"/>
                  <a:gd name="connsiteY16" fmla="*/ 170985 h 259740"/>
                  <a:gd name="connsiteX17" fmla="*/ 61343 w 2301243"/>
                  <a:gd name="connsiteY17" fmla="*/ 184404 h 259740"/>
                  <a:gd name="connsiteX18" fmla="*/ 89412 w 2301243"/>
                  <a:gd name="connsiteY18" fmla="*/ 170575 h 259740"/>
                  <a:gd name="connsiteX19" fmla="*/ 101187 w 2301243"/>
                  <a:gd name="connsiteY19" fmla="*/ 127444 h 259740"/>
                  <a:gd name="connsiteX20" fmla="*/ 89686 w 2301243"/>
                  <a:gd name="connsiteY20" fmla="*/ 85821 h 259740"/>
                  <a:gd name="connsiteX21" fmla="*/ 62439 w 2301243"/>
                  <a:gd name="connsiteY21" fmla="*/ 71991 h 259740"/>
                  <a:gd name="connsiteX22" fmla="*/ 34507 w 2301243"/>
                  <a:gd name="connsiteY22" fmla="*/ 86779 h 259740"/>
                  <a:gd name="connsiteX23" fmla="*/ 22457 w 2301243"/>
                  <a:gd name="connsiteY23" fmla="*/ 129499 h 259740"/>
                  <a:gd name="connsiteX24" fmla="*/ 146919 w 2301243"/>
                  <a:gd name="connsiteY24" fmla="*/ 128677 h 259740"/>
                  <a:gd name="connsiteX25" fmla="*/ 169374 w 2301243"/>
                  <a:gd name="connsiteY25" fmla="*/ 68842 h 259740"/>
                  <a:gd name="connsiteX26" fmla="*/ 215106 w 2301243"/>
                  <a:gd name="connsiteY26" fmla="*/ 52687 h 259740"/>
                  <a:gd name="connsiteX27" fmla="*/ 264124 w 2301243"/>
                  <a:gd name="connsiteY27" fmla="*/ 72403 h 259740"/>
                  <a:gd name="connsiteX28" fmla="*/ 283157 w 2301243"/>
                  <a:gd name="connsiteY28" fmla="*/ 126624 h 259740"/>
                  <a:gd name="connsiteX29" fmla="*/ 274667 w 2301243"/>
                  <a:gd name="connsiteY29" fmla="*/ 170848 h 259740"/>
                  <a:gd name="connsiteX30" fmla="*/ 250159 w 2301243"/>
                  <a:gd name="connsiteY30" fmla="*/ 195769 h 259740"/>
                  <a:gd name="connsiteX31" fmla="*/ 215106 w 2301243"/>
                  <a:gd name="connsiteY31" fmla="*/ 204669 h 259740"/>
                  <a:gd name="connsiteX32" fmla="*/ 165678 w 2301243"/>
                  <a:gd name="connsiteY32" fmla="*/ 185089 h 259740"/>
                  <a:gd name="connsiteX33" fmla="*/ 146919 w 2301243"/>
                  <a:gd name="connsiteY33" fmla="*/ 128677 h 259740"/>
                  <a:gd name="connsiteX34" fmla="*/ 172250 w 2301243"/>
                  <a:gd name="connsiteY34" fmla="*/ 128677 h 259740"/>
                  <a:gd name="connsiteX35" fmla="*/ 184436 w 2301243"/>
                  <a:gd name="connsiteY35" fmla="*/ 170575 h 259740"/>
                  <a:gd name="connsiteX36" fmla="*/ 215106 w 2301243"/>
                  <a:gd name="connsiteY36" fmla="*/ 184404 h 259740"/>
                  <a:gd name="connsiteX37" fmla="*/ 245641 w 2301243"/>
                  <a:gd name="connsiteY37" fmla="*/ 170438 h 259740"/>
                  <a:gd name="connsiteX38" fmla="*/ 257826 w 2301243"/>
                  <a:gd name="connsiteY38" fmla="*/ 127856 h 259740"/>
                  <a:gd name="connsiteX39" fmla="*/ 245502 w 2301243"/>
                  <a:gd name="connsiteY39" fmla="*/ 87054 h 259740"/>
                  <a:gd name="connsiteX40" fmla="*/ 215106 w 2301243"/>
                  <a:gd name="connsiteY40" fmla="*/ 73087 h 259740"/>
                  <a:gd name="connsiteX41" fmla="*/ 184436 w 2301243"/>
                  <a:gd name="connsiteY41" fmla="*/ 86915 h 259740"/>
                  <a:gd name="connsiteX42" fmla="*/ 172250 w 2301243"/>
                  <a:gd name="connsiteY42" fmla="*/ 128677 h 259740"/>
                  <a:gd name="connsiteX43" fmla="*/ 338884 w 2301243"/>
                  <a:gd name="connsiteY43" fmla="*/ 201383 h 259740"/>
                  <a:gd name="connsiteX44" fmla="*/ 294384 w 2301243"/>
                  <a:gd name="connsiteY44" fmla="*/ 55972 h 259740"/>
                  <a:gd name="connsiteX45" fmla="*/ 319851 w 2301243"/>
                  <a:gd name="connsiteY45" fmla="*/ 55972 h 259740"/>
                  <a:gd name="connsiteX46" fmla="*/ 342990 w 2301243"/>
                  <a:gd name="connsiteY46" fmla="*/ 139905 h 259740"/>
                  <a:gd name="connsiteX47" fmla="*/ 351617 w 2301243"/>
                  <a:gd name="connsiteY47" fmla="*/ 171124 h 259740"/>
                  <a:gd name="connsiteX48" fmla="*/ 359147 w 2301243"/>
                  <a:gd name="connsiteY48" fmla="*/ 141138 h 259740"/>
                  <a:gd name="connsiteX49" fmla="*/ 382288 w 2301243"/>
                  <a:gd name="connsiteY49" fmla="*/ 55972 h 259740"/>
                  <a:gd name="connsiteX50" fmla="*/ 407619 w 2301243"/>
                  <a:gd name="connsiteY50" fmla="*/ 55972 h 259740"/>
                  <a:gd name="connsiteX51" fmla="*/ 429388 w 2301243"/>
                  <a:gd name="connsiteY51" fmla="*/ 140316 h 259740"/>
                  <a:gd name="connsiteX52" fmla="*/ 436646 w 2301243"/>
                  <a:gd name="connsiteY52" fmla="*/ 168112 h 259740"/>
                  <a:gd name="connsiteX53" fmla="*/ 444997 w 2301243"/>
                  <a:gd name="connsiteY53" fmla="*/ 140042 h 259740"/>
                  <a:gd name="connsiteX54" fmla="*/ 469917 w 2301243"/>
                  <a:gd name="connsiteY54" fmla="*/ 55972 h 259740"/>
                  <a:gd name="connsiteX55" fmla="*/ 493879 w 2301243"/>
                  <a:gd name="connsiteY55" fmla="*/ 55972 h 259740"/>
                  <a:gd name="connsiteX56" fmla="*/ 448421 w 2301243"/>
                  <a:gd name="connsiteY56" fmla="*/ 201383 h 259740"/>
                  <a:gd name="connsiteX57" fmla="*/ 422817 w 2301243"/>
                  <a:gd name="connsiteY57" fmla="*/ 201383 h 259740"/>
                  <a:gd name="connsiteX58" fmla="*/ 399676 w 2301243"/>
                  <a:gd name="connsiteY58" fmla="*/ 114301 h 259740"/>
                  <a:gd name="connsiteX59" fmla="*/ 394064 w 2301243"/>
                  <a:gd name="connsiteY59" fmla="*/ 89517 h 259740"/>
                  <a:gd name="connsiteX60" fmla="*/ 364625 w 2301243"/>
                  <a:gd name="connsiteY60" fmla="*/ 201383 h 259740"/>
                  <a:gd name="connsiteX61" fmla="*/ 614095 w 2301243"/>
                  <a:gd name="connsiteY61" fmla="*/ 154556 h 259740"/>
                  <a:gd name="connsiteX62" fmla="*/ 639563 w 2301243"/>
                  <a:gd name="connsiteY62" fmla="*/ 157705 h 259740"/>
                  <a:gd name="connsiteX63" fmla="*/ 617244 w 2301243"/>
                  <a:gd name="connsiteY63" fmla="*/ 192346 h 259740"/>
                  <a:gd name="connsiteX64" fmla="*/ 575622 w 2301243"/>
                  <a:gd name="connsiteY64" fmla="*/ 204669 h 259740"/>
                  <a:gd name="connsiteX65" fmla="*/ 524960 w 2301243"/>
                  <a:gd name="connsiteY65" fmla="*/ 185089 h 259740"/>
                  <a:gd name="connsiteX66" fmla="*/ 506338 w 2301243"/>
                  <a:gd name="connsiteY66" fmla="*/ 129909 h 259740"/>
                  <a:gd name="connsiteX67" fmla="*/ 525234 w 2301243"/>
                  <a:gd name="connsiteY67" fmla="*/ 72950 h 259740"/>
                  <a:gd name="connsiteX68" fmla="*/ 574252 w 2301243"/>
                  <a:gd name="connsiteY68" fmla="*/ 52687 h 259740"/>
                  <a:gd name="connsiteX69" fmla="*/ 621900 w 2301243"/>
                  <a:gd name="connsiteY69" fmla="*/ 72540 h 259740"/>
                  <a:gd name="connsiteX70" fmla="*/ 640385 w 2301243"/>
                  <a:gd name="connsiteY70" fmla="*/ 128403 h 259740"/>
                  <a:gd name="connsiteX71" fmla="*/ 640249 w 2301243"/>
                  <a:gd name="connsiteY71" fmla="*/ 134977 h 259740"/>
                  <a:gd name="connsiteX72" fmla="*/ 531805 w 2301243"/>
                  <a:gd name="connsiteY72" fmla="*/ 134977 h 259740"/>
                  <a:gd name="connsiteX73" fmla="*/ 545360 w 2301243"/>
                  <a:gd name="connsiteY73" fmla="*/ 171671 h 259740"/>
                  <a:gd name="connsiteX74" fmla="*/ 575758 w 2301243"/>
                  <a:gd name="connsiteY74" fmla="*/ 184404 h 259740"/>
                  <a:gd name="connsiteX75" fmla="*/ 598897 w 2301243"/>
                  <a:gd name="connsiteY75" fmla="*/ 177285 h 259740"/>
                  <a:gd name="connsiteX76" fmla="*/ 614095 w 2301243"/>
                  <a:gd name="connsiteY76" fmla="*/ 154556 h 259740"/>
                  <a:gd name="connsiteX77" fmla="*/ 533175 w 2301243"/>
                  <a:gd name="connsiteY77" fmla="*/ 114711 h 259740"/>
                  <a:gd name="connsiteX78" fmla="*/ 614369 w 2301243"/>
                  <a:gd name="connsiteY78" fmla="*/ 114711 h 259740"/>
                  <a:gd name="connsiteX79" fmla="*/ 605059 w 2301243"/>
                  <a:gd name="connsiteY79" fmla="*/ 87191 h 259740"/>
                  <a:gd name="connsiteX80" fmla="*/ 574526 w 2301243"/>
                  <a:gd name="connsiteY80" fmla="*/ 72950 h 259740"/>
                  <a:gd name="connsiteX81" fmla="*/ 545909 w 2301243"/>
                  <a:gd name="connsiteY81" fmla="*/ 84315 h 259740"/>
                  <a:gd name="connsiteX82" fmla="*/ 533175 w 2301243"/>
                  <a:gd name="connsiteY82" fmla="*/ 114711 h 259740"/>
                  <a:gd name="connsiteX83" fmla="*/ 670234 w 2301243"/>
                  <a:gd name="connsiteY83" fmla="*/ 201383 h 259740"/>
                  <a:gd name="connsiteX84" fmla="*/ 670234 w 2301243"/>
                  <a:gd name="connsiteY84" fmla="*/ 55972 h 259740"/>
                  <a:gd name="connsiteX85" fmla="*/ 692416 w 2301243"/>
                  <a:gd name="connsiteY85" fmla="*/ 55972 h 259740"/>
                  <a:gd name="connsiteX86" fmla="*/ 692416 w 2301243"/>
                  <a:gd name="connsiteY86" fmla="*/ 78017 h 259740"/>
                  <a:gd name="connsiteX87" fmla="*/ 708024 w 2301243"/>
                  <a:gd name="connsiteY87" fmla="*/ 57615 h 259740"/>
                  <a:gd name="connsiteX88" fmla="*/ 723906 w 2301243"/>
                  <a:gd name="connsiteY88" fmla="*/ 52687 h 259740"/>
                  <a:gd name="connsiteX89" fmla="*/ 749237 w 2301243"/>
                  <a:gd name="connsiteY89" fmla="*/ 60627 h 259740"/>
                  <a:gd name="connsiteX90" fmla="*/ 740749 w 2301243"/>
                  <a:gd name="connsiteY90" fmla="*/ 83493 h 259740"/>
                  <a:gd name="connsiteX91" fmla="*/ 722676 w 2301243"/>
                  <a:gd name="connsiteY91" fmla="*/ 78154 h 259740"/>
                  <a:gd name="connsiteX92" fmla="*/ 708161 w 2301243"/>
                  <a:gd name="connsiteY92" fmla="*/ 83083 h 259740"/>
                  <a:gd name="connsiteX93" fmla="*/ 698988 w 2301243"/>
                  <a:gd name="connsiteY93" fmla="*/ 96501 h 259740"/>
                  <a:gd name="connsiteX94" fmla="*/ 694880 w 2301243"/>
                  <a:gd name="connsiteY94" fmla="*/ 125254 h 259740"/>
                  <a:gd name="connsiteX95" fmla="*/ 694880 w 2301243"/>
                  <a:gd name="connsiteY95" fmla="*/ 201383 h 259740"/>
                  <a:gd name="connsiteX96" fmla="*/ 863431 w 2301243"/>
                  <a:gd name="connsiteY96" fmla="*/ 154556 h 259740"/>
                  <a:gd name="connsiteX97" fmla="*/ 888899 w 2301243"/>
                  <a:gd name="connsiteY97" fmla="*/ 157705 h 259740"/>
                  <a:gd name="connsiteX98" fmla="*/ 866580 w 2301243"/>
                  <a:gd name="connsiteY98" fmla="*/ 192346 h 259740"/>
                  <a:gd name="connsiteX99" fmla="*/ 824956 w 2301243"/>
                  <a:gd name="connsiteY99" fmla="*/ 204669 h 259740"/>
                  <a:gd name="connsiteX100" fmla="*/ 774294 w 2301243"/>
                  <a:gd name="connsiteY100" fmla="*/ 185089 h 259740"/>
                  <a:gd name="connsiteX101" fmla="*/ 755674 w 2301243"/>
                  <a:gd name="connsiteY101" fmla="*/ 129909 h 259740"/>
                  <a:gd name="connsiteX102" fmla="*/ 774568 w 2301243"/>
                  <a:gd name="connsiteY102" fmla="*/ 72950 h 259740"/>
                  <a:gd name="connsiteX103" fmla="*/ 823586 w 2301243"/>
                  <a:gd name="connsiteY103" fmla="*/ 52687 h 259740"/>
                  <a:gd name="connsiteX104" fmla="*/ 871235 w 2301243"/>
                  <a:gd name="connsiteY104" fmla="*/ 72540 h 259740"/>
                  <a:gd name="connsiteX105" fmla="*/ 889719 w 2301243"/>
                  <a:gd name="connsiteY105" fmla="*/ 128403 h 259740"/>
                  <a:gd name="connsiteX106" fmla="*/ 889582 w 2301243"/>
                  <a:gd name="connsiteY106" fmla="*/ 134977 h 259740"/>
                  <a:gd name="connsiteX107" fmla="*/ 781141 w 2301243"/>
                  <a:gd name="connsiteY107" fmla="*/ 134977 h 259740"/>
                  <a:gd name="connsiteX108" fmla="*/ 794696 w 2301243"/>
                  <a:gd name="connsiteY108" fmla="*/ 171671 h 259740"/>
                  <a:gd name="connsiteX109" fmla="*/ 825092 w 2301243"/>
                  <a:gd name="connsiteY109" fmla="*/ 184404 h 259740"/>
                  <a:gd name="connsiteX110" fmla="*/ 848231 w 2301243"/>
                  <a:gd name="connsiteY110" fmla="*/ 177285 h 259740"/>
                  <a:gd name="connsiteX111" fmla="*/ 863431 w 2301243"/>
                  <a:gd name="connsiteY111" fmla="*/ 154556 h 259740"/>
                  <a:gd name="connsiteX112" fmla="*/ 782510 w 2301243"/>
                  <a:gd name="connsiteY112" fmla="*/ 114711 h 259740"/>
                  <a:gd name="connsiteX113" fmla="*/ 863705 w 2301243"/>
                  <a:gd name="connsiteY113" fmla="*/ 114711 h 259740"/>
                  <a:gd name="connsiteX114" fmla="*/ 854394 w 2301243"/>
                  <a:gd name="connsiteY114" fmla="*/ 87191 h 259740"/>
                  <a:gd name="connsiteX115" fmla="*/ 823860 w 2301243"/>
                  <a:gd name="connsiteY115" fmla="*/ 72950 h 259740"/>
                  <a:gd name="connsiteX116" fmla="*/ 795243 w 2301243"/>
                  <a:gd name="connsiteY116" fmla="*/ 84315 h 259740"/>
                  <a:gd name="connsiteX117" fmla="*/ 782510 w 2301243"/>
                  <a:gd name="connsiteY117" fmla="*/ 114711 h 259740"/>
                  <a:gd name="connsiteX118" fmla="*/ 1014181 w 2301243"/>
                  <a:gd name="connsiteY118" fmla="*/ 201383 h 259740"/>
                  <a:gd name="connsiteX119" fmla="*/ 1014181 w 2301243"/>
                  <a:gd name="connsiteY119" fmla="*/ 183036 h 259740"/>
                  <a:gd name="connsiteX120" fmla="*/ 973515 w 2301243"/>
                  <a:gd name="connsiteY120" fmla="*/ 204669 h 259740"/>
                  <a:gd name="connsiteX121" fmla="*/ 941476 w 2301243"/>
                  <a:gd name="connsiteY121" fmla="*/ 195085 h 259740"/>
                  <a:gd name="connsiteX122" fmla="*/ 918885 w 2301243"/>
                  <a:gd name="connsiteY122" fmla="*/ 168385 h 259740"/>
                  <a:gd name="connsiteX123" fmla="*/ 910942 w 2301243"/>
                  <a:gd name="connsiteY123" fmla="*/ 128813 h 259740"/>
                  <a:gd name="connsiteX124" fmla="*/ 918199 w 2301243"/>
                  <a:gd name="connsiteY124" fmla="*/ 89381 h 259740"/>
                  <a:gd name="connsiteX125" fmla="*/ 939970 w 2301243"/>
                  <a:gd name="connsiteY125" fmla="*/ 62134 h 259740"/>
                  <a:gd name="connsiteX126" fmla="*/ 972419 w 2301243"/>
                  <a:gd name="connsiteY126" fmla="*/ 52687 h 259740"/>
                  <a:gd name="connsiteX127" fmla="*/ 995834 w 2301243"/>
                  <a:gd name="connsiteY127" fmla="*/ 58299 h 259740"/>
                  <a:gd name="connsiteX128" fmla="*/ 1012538 w 2301243"/>
                  <a:gd name="connsiteY128" fmla="*/ 72676 h 259740"/>
                  <a:gd name="connsiteX129" fmla="*/ 1012538 w 2301243"/>
                  <a:gd name="connsiteY129" fmla="*/ 655 h 259740"/>
                  <a:gd name="connsiteX130" fmla="*/ 1037046 w 2301243"/>
                  <a:gd name="connsiteY130" fmla="*/ 655 h 259740"/>
                  <a:gd name="connsiteX131" fmla="*/ 1037046 w 2301243"/>
                  <a:gd name="connsiteY131" fmla="*/ 201383 h 259740"/>
                  <a:gd name="connsiteX132" fmla="*/ 936272 w 2301243"/>
                  <a:gd name="connsiteY132" fmla="*/ 128813 h 259740"/>
                  <a:gd name="connsiteX133" fmla="*/ 948048 w 2301243"/>
                  <a:gd name="connsiteY133" fmla="*/ 170575 h 259740"/>
                  <a:gd name="connsiteX134" fmla="*/ 975844 w 2301243"/>
                  <a:gd name="connsiteY134" fmla="*/ 184404 h 259740"/>
                  <a:gd name="connsiteX135" fmla="*/ 1003228 w 2301243"/>
                  <a:gd name="connsiteY135" fmla="*/ 171261 h 259740"/>
                  <a:gd name="connsiteX136" fmla="*/ 1014591 w 2301243"/>
                  <a:gd name="connsiteY136" fmla="*/ 130869 h 259740"/>
                  <a:gd name="connsiteX137" fmla="*/ 1003091 w 2301243"/>
                  <a:gd name="connsiteY137" fmla="*/ 87054 h 259740"/>
                  <a:gd name="connsiteX138" fmla="*/ 974748 w 2301243"/>
                  <a:gd name="connsiteY138" fmla="*/ 73087 h 259740"/>
                  <a:gd name="connsiteX139" fmla="*/ 947225 w 2301243"/>
                  <a:gd name="connsiteY139" fmla="*/ 86505 h 259740"/>
                  <a:gd name="connsiteX140" fmla="*/ 936272 w 2301243"/>
                  <a:gd name="connsiteY140" fmla="*/ 128813 h 259740"/>
                  <a:gd name="connsiteX141" fmla="*/ 1253247 w 2301243"/>
                  <a:gd name="connsiteY141" fmla="*/ 154556 h 259740"/>
                  <a:gd name="connsiteX142" fmla="*/ 1278715 w 2301243"/>
                  <a:gd name="connsiteY142" fmla="*/ 157705 h 259740"/>
                  <a:gd name="connsiteX143" fmla="*/ 1256396 w 2301243"/>
                  <a:gd name="connsiteY143" fmla="*/ 192346 h 259740"/>
                  <a:gd name="connsiteX144" fmla="*/ 1214772 w 2301243"/>
                  <a:gd name="connsiteY144" fmla="*/ 204669 h 259740"/>
                  <a:gd name="connsiteX145" fmla="*/ 1164110 w 2301243"/>
                  <a:gd name="connsiteY145" fmla="*/ 185089 h 259740"/>
                  <a:gd name="connsiteX146" fmla="*/ 1145490 w 2301243"/>
                  <a:gd name="connsiteY146" fmla="*/ 129909 h 259740"/>
                  <a:gd name="connsiteX147" fmla="*/ 1164384 w 2301243"/>
                  <a:gd name="connsiteY147" fmla="*/ 72950 h 259740"/>
                  <a:gd name="connsiteX148" fmla="*/ 1213402 w 2301243"/>
                  <a:gd name="connsiteY148" fmla="*/ 52687 h 259740"/>
                  <a:gd name="connsiteX149" fmla="*/ 1261051 w 2301243"/>
                  <a:gd name="connsiteY149" fmla="*/ 72540 h 259740"/>
                  <a:gd name="connsiteX150" fmla="*/ 1279535 w 2301243"/>
                  <a:gd name="connsiteY150" fmla="*/ 128403 h 259740"/>
                  <a:gd name="connsiteX151" fmla="*/ 1279398 w 2301243"/>
                  <a:gd name="connsiteY151" fmla="*/ 134977 h 259740"/>
                  <a:gd name="connsiteX152" fmla="*/ 1170957 w 2301243"/>
                  <a:gd name="connsiteY152" fmla="*/ 134977 h 259740"/>
                  <a:gd name="connsiteX153" fmla="*/ 1184512 w 2301243"/>
                  <a:gd name="connsiteY153" fmla="*/ 171671 h 259740"/>
                  <a:gd name="connsiteX154" fmla="*/ 1214908 w 2301243"/>
                  <a:gd name="connsiteY154" fmla="*/ 184404 h 259740"/>
                  <a:gd name="connsiteX155" fmla="*/ 1238047 w 2301243"/>
                  <a:gd name="connsiteY155" fmla="*/ 177285 h 259740"/>
                  <a:gd name="connsiteX156" fmla="*/ 1253247 w 2301243"/>
                  <a:gd name="connsiteY156" fmla="*/ 154556 h 259740"/>
                  <a:gd name="connsiteX157" fmla="*/ 1172326 w 2301243"/>
                  <a:gd name="connsiteY157" fmla="*/ 114711 h 259740"/>
                  <a:gd name="connsiteX158" fmla="*/ 1253521 w 2301243"/>
                  <a:gd name="connsiteY158" fmla="*/ 114711 h 259740"/>
                  <a:gd name="connsiteX159" fmla="*/ 1244208 w 2301243"/>
                  <a:gd name="connsiteY159" fmla="*/ 87191 h 259740"/>
                  <a:gd name="connsiteX160" fmla="*/ 1213676 w 2301243"/>
                  <a:gd name="connsiteY160" fmla="*/ 72950 h 259740"/>
                  <a:gd name="connsiteX161" fmla="*/ 1185059 w 2301243"/>
                  <a:gd name="connsiteY161" fmla="*/ 84315 h 259740"/>
                  <a:gd name="connsiteX162" fmla="*/ 1172326 w 2301243"/>
                  <a:gd name="connsiteY162" fmla="*/ 114711 h 259740"/>
                  <a:gd name="connsiteX163" fmla="*/ 1309111 w 2301243"/>
                  <a:gd name="connsiteY163" fmla="*/ 201383 h 259740"/>
                  <a:gd name="connsiteX164" fmla="*/ 1309111 w 2301243"/>
                  <a:gd name="connsiteY164" fmla="*/ 655 h 259740"/>
                  <a:gd name="connsiteX165" fmla="*/ 1333756 w 2301243"/>
                  <a:gd name="connsiteY165" fmla="*/ 655 h 259740"/>
                  <a:gd name="connsiteX166" fmla="*/ 1333756 w 2301243"/>
                  <a:gd name="connsiteY166" fmla="*/ 201383 h 259740"/>
                  <a:gd name="connsiteX167" fmla="*/ 1471499 w 2301243"/>
                  <a:gd name="connsiteY167" fmla="*/ 154556 h 259740"/>
                  <a:gd name="connsiteX168" fmla="*/ 1496967 w 2301243"/>
                  <a:gd name="connsiteY168" fmla="*/ 157705 h 259740"/>
                  <a:gd name="connsiteX169" fmla="*/ 1474648 w 2301243"/>
                  <a:gd name="connsiteY169" fmla="*/ 192346 h 259740"/>
                  <a:gd name="connsiteX170" fmla="*/ 1433024 w 2301243"/>
                  <a:gd name="connsiteY170" fmla="*/ 204669 h 259740"/>
                  <a:gd name="connsiteX171" fmla="*/ 1382364 w 2301243"/>
                  <a:gd name="connsiteY171" fmla="*/ 185089 h 259740"/>
                  <a:gd name="connsiteX172" fmla="*/ 1363742 w 2301243"/>
                  <a:gd name="connsiteY172" fmla="*/ 129909 h 259740"/>
                  <a:gd name="connsiteX173" fmla="*/ 1382638 w 2301243"/>
                  <a:gd name="connsiteY173" fmla="*/ 72950 h 259740"/>
                  <a:gd name="connsiteX174" fmla="*/ 1431654 w 2301243"/>
                  <a:gd name="connsiteY174" fmla="*/ 52687 h 259740"/>
                  <a:gd name="connsiteX175" fmla="*/ 1479303 w 2301243"/>
                  <a:gd name="connsiteY175" fmla="*/ 72540 h 259740"/>
                  <a:gd name="connsiteX176" fmla="*/ 1497789 w 2301243"/>
                  <a:gd name="connsiteY176" fmla="*/ 128403 h 259740"/>
                  <a:gd name="connsiteX177" fmla="*/ 1497652 w 2301243"/>
                  <a:gd name="connsiteY177" fmla="*/ 134977 h 259740"/>
                  <a:gd name="connsiteX178" fmla="*/ 1389209 w 2301243"/>
                  <a:gd name="connsiteY178" fmla="*/ 134977 h 259740"/>
                  <a:gd name="connsiteX179" fmla="*/ 1402764 w 2301243"/>
                  <a:gd name="connsiteY179" fmla="*/ 171671 h 259740"/>
                  <a:gd name="connsiteX180" fmla="*/ 1433162 w 2301243"/>
                  <a:gd name="connsiteY180" fmla="*/ 184404 h 259740"/>
                  <a:gd name="connsiteX181" fmla="*/ 1456301 w 2301243"/>
                  <a:gd name="connsiteY181" fmla="*/ 177285 h 259740"/>
                  <a:gd name="connsiteX182" fmla="*/ 1471499 w 2301243"/>
                  <a:gd name="connsiteY182" fmla="*/ 154556 h 259740"/>
                  <a:gd name="connsiteX183" fmla="*/ 1390578 w 2301243"/>
                  <a:gd name="connsiteY183" fmla="*/ 114711 h 259740"/>
                  <a:gd name="connsiteX184" fmla="*/ 1471773 w 2301243"/>
                  <a:gd name="connsiteY184" fmla="*/ 114711 h 259740"/>
                  <a:gd name="connsiteX185" fmla="*/ 1462463 w 2301243"/>
                  <a:gd name="connsiteY185" fmla="*/ 87191 h 259740"/>
                  <a:gd name="connsiteX186" fmla="*/ 1431930 w 2301243"/>
                  <a:gd name="connsiteY186" fmla="*/ 72950 h 259740"/>
                  <a:gd name="connsiteX187" fmla="*/ 1403313 w 2301243"/>
                  <a:gd name="connsiteY187" fmla="*/ 84315 h 259740"/>
                  <a:gd name="connsiteX188" fmla="*/ 1390578 w 2301243"/>
                  <a:gd name="connsiteY188" fmla="*/ 114711 h 259740"/>
                  <a:gd name="connsiteX189" fmla="*/ 1622798 w 2301243"/>
                  <a:gd name="connsiteY189" fmla="*/ 148120 h 259740"/>
                  <a:gd name="connsiteX190" fmla="*/ 1647033 w 2301243"/>
                  <a:gd name="connsiteY190" fmla="*/ 151269 h 259740"/>
                  <a:gd name="connsiteX191" fmla="*/ 1626633 w 2301243"/>
                  <a:gd name="connsiteY191" fmla="*/ 190567 h 259740"/>
                  <a:gd name="connsiteX192" fmla="*/ 1586514 w 2301243"/>
                  <a:gd name="connsiteY192" fmla="*/ 204669 h 259740"/>
                  <a:gd name="connsiteX193" fmla="*/ 1538455 w 2301243"/>
                  <a:gd name="connsiteY193" fmla="*/ 185226 h 259740"/>
                  <a:gd name="connsiteX194" fmla="*/ 1520381 w 2301243"/>
                  <a:gd name="connsiteY194" fmla="*/ 129226 h 259740"/>
                  <a:gd name="connsiteX195" fmla="*/ 1528185 w 2301243"/>
                  <a:gd name="connsiteY195" fmla="*/ 88011 h 259740"/>
                  <a:gd name="connsiteX196" fmla="*/ 1551873 w 2301243"/>
                  <a:gd name="connsiteY196" fmla="*/ 61587 h 259740"/>
                  <a:gd name="connsiteX197" fmla="*/ 1586651 w 2301243"/>
                  <a:gd name="connsiteY197" fmla="*/ 52687 h 259740"/>
                  <a:gd name="connsiteX198" fmla="*/ 1625400 w 2301243"/>
                  <a:gd name="connsiteY198" fmla="*/ 64736 h 259740"/>
                  <a:gd name="connsiteX199" fmla="*/ 1644706 w 2301243"/>
                  <a:gd name="connsiteY199" fmla="*/ 98691 h 259740"/>
                  <a:gd name="connsiteX200" fmla="*/ 1620745 w 2301243"/>
                  <a:gd name="connsiteY200" fmla="*/ 102389 h 259740"/>
                  <a:gd name="connsiteX201" fmla="*/ 1608559 w 2301243"/>
                  <a:gd name="connsiteY201" fmla="*/ 80344 h 259740"/>
                  <a:gd name="connsiteX202" fmla="*/ 1587610 w 2301243"/>
                  <a:gd name="connsiteY202" fmla="*/ 72950 h 259740"/>
                  <a:gd name="connsiteX203" fmla="*/ 1557349 w 2301243"/>
                  <a:gd name="connsiteY203" fmla="*/ 86368 h 259740"/>
                  <a:gd name="connsiteX204" fmla="*/ 1545712 w 2301243"/>
                  <a:gd name="connsiteY204" fmla="*/ 128540 h 259740"/>
                  <a:gd name="connsiteX205" fmla="*/ 1556938 w 2301243"/>
                  <a:gd name="connsiteY205" fmla="*/ 171124 h 259740"/>
                  <a:gd name="connsiteX206" fmla="*/ 1586241 w 2301243"/>
                  <a:gd name="connsiteY206" fmla="*/ 184404 h 259740"/>
                  <a:gd name="connsiteX207" fmla="*/ 1610475 w 2301243"/>
                  <a:gd name="connsiteY207" fmla="*/ 175505 h 259740"/>
                  <a:gd name="connsiteX208" fmla="*/ 1622798 w 2301243"/>
                  <a:gd name="connsiteY208" fmla="*/ 148120 h 259740"/>
                  <a:gd name="connsiteX209" fmla="*/ 1721929 w 2301243"/>
                  <a:gd name="connsiteY209" fmla="*/ 179338 h 259740"/>
                  <a:gd name="connsiteX210" fmla="*/ 1725488 w 2301243"/>
                  <a:gd name="connsiteY210" fmla="*/ 201110 h 259740"/>
                  <a:gd name="connsiteX211" fmla="*/ 1706868 w 2301243"/>
                  <a:gd name="connsiteY211" fmla="*/ 203299 h 259740"/>
                  <a:gd name="connsiteX212" fmla="*/ 1686055 w 2301243"/>
                  <a:gd name="connsiteY212" fmla="*/ 199055 h 259740"/>
                  <a:gd name="connsiteX213" fmla="*/ 1675649 w 2301243"/>
                  <a:gd name="connsiteY213" fmla="*/ 187965 h 259740"/>
                  <a:gd name="connsiteX214" fmla="*/ 1672637 w 2301243"/>
                  <a:gd name="connsiteY214" fmla="*/ 158799 h 259740"/>
                  <a:gd name="connsiteX215" fmla="*/ 1672637 w 2301243"/>
                  <a:gd name="connsiteY215" fmla="*/ 75142 h 259740"/>
                  <a:gd name="connsiteX216" fmla="*/ 1654563 w 2301243"/>
                  <a:gd name="connsiteY216" fmla="*/ 75142 h 259740"/>
                  <a:gd name="connsiteX217" fmla="*/ 1654563 w 2301243"/>
                  <a:gd name="connsiteY217" fmla="*/ 55972 h 259740"/>
                  <a:gd name="connsiteX218" fmla="*/ 1672637 w 2301243"/>
                  <a:gd name="connsiteY218" fmla="*/ 55972 h 259740"/>
                  <a:gd name="connsiteX219" fmla="*/ 1672637 w 2301243"/>
                  <a:gd name="connsiteY219" fmla="*/ 19961 h 259740"/>
                  <a:gd name="connsiteX220" fmla="*/ 1697147 w 2301243"/>
                  <a:gd name="connsiteY220" fmla="*/ 5174 h 259740"/>
                  <a:gd name="connsiteX221" fmla="*/ 1697147 w 2301243"/>
                  <a:gd name="connsiteY221" fmla="*/ 55972 h 259740"/>
                  <a:gd name="connsiteX222" fmla="*/ 1721929 w 2301243"/>
                  <a:gd name="connsiteY222" fmla="*/ 55972 h 259740"/>
                  <a:gd name="connsiteX223" fmla="*/ 1721929 w 2301243"/>
                  <a:gd name="connsiteY223" fmla="*/ 75142 h 259740"/>
                  <a:gd name="connsiteX224" fmla="*/ 1697147 w 2301243"/>
                  <a:gd name="connsiteY224" fmla="*/ 75142 h 259740"/>
                  <a:gd name="connsiteX225" fmla="*/ 1697147 w 2301243"/>
                  <a:gd name="connsiteY225" fmla="*/ 160169 h 259740"/>
                  <a:gd name="connsiteX226" fmla="*/ 1698378 w 2301243"/>
                  <a:gd name="connsiteY226" fmla="*/ 173724 h 259740"/>
                  <a:gd name="connsiteX227" fmla="*/ 1702623 w 2301243"/>
                  <a:gd name="connsiteY227" fmla="*/ 178518 h 259740"/>
                  <a:gd name="connsiteX228" fmla="*/ 1711113 w 2301243"/>
                  <a:gd name="connsiteY228" fmla="*/ 180297 h 259740"/>
                  <a:gd name="connsiteX229" fmla="*/ 1721929 w 2301243"/>
                  <a:gd name="connsiteY229" fmla="*/ 179338 h 259740"/>
                  <a:gd name="connsiteX230" fmla="*/ 1745754 w 2301243"/>
                  <a:gd name="connsiteY230" fmla="*/ 201383 h 259740"/>
                  <a:gd name="connsiteX231" fmla="*/ 1745754 w 2301243"/>
                  <a:gd name="connsiteY231" fmla="*/ 55972 h 259740"/>
                  <a:gd name="connsiteX232" fmla="*/ 1767935 w 2301243"/>
                  <a:gd name="connsiteY232" fmla="*/ 55972 h 259740"/>
                  <a:gd name="connsiteX233" fmla="*/ 1767935 w 2301243"/>
                  <a:gd name="connsiteY233" fmla="*/ 78017 h 259740"/>
                  <a:gd name="connsiteX234" fmla="*/ 1783544 w 2301243"/>
                  <a:gd name="connsiteY234" fmla="*/ 57615 h 259740"/>
                  <a:gd name="connsiteX235" fmla="*/ 1799427 w 2301243"/>
                  <a:gd name="connsiteY235" fmla="*/ 52687 h 259740"/>
                  <a:gd name="connsiteX236" fmla="*/ 1824758 w 2301243"/>
                  <a:gd name="connsiteY236" fmla="*/ 60627 h 259740"/>
                  <a:gd name="connsiteX237" fmla="*/ 1816268 w 2301243"/>
                  <a:gd name="connsiteY237" fmla="*/ 83493 h 259740"/>
                  <a:gd name="connsiteX238" fmla="*/ 1798195 w 2301243"/>
                  <a:gd name="connsiteY238" fmla="*/ 78154 h 259740"/>
                  <a:gd name="connsiteX239" fmla="*/ 1783680 w 2301243"/>
                  <a:gd name="connsiteY239" fmla="*/ 83083 h 259740"/>
                  <a:gd name="connsiteX240" fmla="*/ 1774507 w 2301243"/>
                  <a:gd name="connsiteY240" fmla="*/ 96501 h 259740"/>
                  <a:gd name="connsiteX241" fmla="*/ 1770399 w 2301243"/>
                  <a:gd name="connsiteY241" fmla="*/ 125254 h 259740"/>
                  <a:gd name="connsiteX242" fmla="*/ 1770399 w 2301243"/>
                  <a:gd name="connsiteY242" fmla="*/ 201383 h 259740"/>
                  <a:gd name="connsiteX243" fmla="*/ 1839546 w 2301243"/>
                  <a:gd name="connsiteY243" fmla="*/ 28998 h 259740"/>
                  <a:gd name="connsiteX244" fmla="*/ 1839546 w 2301243"/>
                  <a:gd name="connsiteY244" fmla="*/ 655 h 259740"/>
                  <a:gd name="connsiteX245" fmla="*/ 1864191 w 2301243"/>
                  <a:gd name="connsiteY245" fmla="*/ 655 h 259740"/>
                  <a:gd name="connsiteX246" fmla="*/ 1864191 w 2301243"/>
                  <a:gd name="connsiteY246" fmla="*/ 28998 h 259740"/>
                  <a:gd name="connsiteX247" fmla="*/ 1839546 w 2301243"/>
                  <a:gd name="connsiteY247" fmla="*/ 201383 h 259740"/>
                  <a:gd name="connsiteX248" fmla="*/ 1839546 w 2301243"/>
                  <a:gd name="connsiteY248" fmla="*/ 55972 h 259740"/>
                  <a:gd name="connsiteX249" fmla="*/ 1864191 w 2301243"/>
                  <a:gd name="connsiteY249" fmla="*/ 55972 h 259740"/>
                  <a:gd name="connsiteX250" fmla="*/ 1864191 w 2301243"/>
                  <a:gd name="connsiteY250" fmla="*/ 201383 h 259740"/>
                  <a:gd name="connsiteX251" fmla="*/ 1996590 w 2301243"/>
                  <a:gd name="connsiteY251" fmla="*/ 148120 h 259740"/>
                  <a:gd name="connsiteX252" fmla="*/ 2020826 w 2301243"/>
                  <a:gd name="connsiteY252" fmla="*/ 151269 h 259740"/>
                  <a:gd name="connsiteX253" fmla="*/ 2000434 w 2301243"/>
                  <a:gd name="connsiteY253" fmla="*/ 190567 h 259740"/>
                  <a:gd name="connsiteX254" fmla="*/ 1960310 w 2301243"/>
                  <a:gd name="connsiteY254" fmla="*/ 204669 h 259740"/>
                  <a:gd name="connsiteX255" fmla="*/ 1912250 w 2301243"/>
                  <a:gd name="connsiteY255" fmla="*/ 185226 h 259740"/>
                  <a:gd name="connsiteX256" fmla="*/ 1894177 w 2301243"/>
                  <a:gd name="connsiteY256" fmla="*/ 129226 h 259740"/>
                  <a:gd name="connsiteX257" fmla="*/ 1901981 w 2301243"/>
                  <a:gd name="connsiteY257" fmla="*/ 88011 h 259740"/>
                  <a:gd name="connsiteX258" fmla="*/ 1925669 w 2301243"/>
                  <a:gd name="connsiteY258" fmla="*/ 61587 h 259740"/>
                  <a:gd name="connsiteX259" fmla="*/ 1960446 w 2301243"/>
                  <a:gd name="connsiteY259" fmla="*/ 52687 h 259740"/>
                  <a:gd name="connsiteX260" fmla="*/ 1999186 w 2301243"/>
                  <a:gd name="connsiteY260" fmla="*/ 64736 h 259740"/>
                  <a:gd name="connsiteX261" fmla="*/ 2018508 w 2301243"/>
                  <a:gd name="connsiteY261" fmla="*/ 98691 h 259740"/>
                  <a:gd name="connsiteX262" fmla="*/ 1994548 w 2301243"/>
                  <a:gd name="connsiteY262" fmla="*/ 102389 h 259740"/>
                  <a:gd name="connsiteX263" fmla="*/ 1982361 w 2301243"/>
                  <a:gd name="connsiteY263" fmla="*/ 80344 h 259740"/>
                  <a:gd name="connsiteX264" fmla="*/ 1961405 w 2301243"/>
                  <a:gd name="connsiteY264" fmla="*/ 72950 h 259740"/>
                  <a:gd name="connsiteX265" fmla="*/ 1931146 w 2301243"/>
                  <a:gd name="connsiteY265" fmla="*/ 86368 h 259740"/>
                  <a:gd name="connsiteX266" fmla="*/ 1919507 w 2301243"/>
                  <a:gd name="connsiteY266" fmla="*/ 128540 h 259740"/>
                  <a:gd name="connsiteX267" fmla="*/ 1930734 w 2301243"/>
                  <a:gd name="connsiteY267" fmla="*/ 171124 h 259740"/>
                  <a:gd name="connsiteX268" fmla="*/ 1960036 w 2301243"/>
                  <a:gd name="connsiteY268" fmla="*/ 184404 h 259740"/>
                  <a:gd name="connsiteX269" fmla="*/ 1984263 w 2301243"/>
                  <a:gd name="connsiteY269" fmla="*/ 175503 h 259740"/>
                  <a:gd name="connsiteX270" fmla="*/ 1996590 w 2301243"/>
                  <a:gd name="connsiteY270" fmla="*/ 148120 h 259740"/>
                  <a:gd name="connsiteX271" fmla="*/ 2042051 w 2301243"/>
                  <a:gd name="connsiteY271" fmla="*/ 28998 h 259740"/>
                  <a:gd name="connsiteX272" fmla="*/ 2042051 w 2301243"/>
                  <a:gd name="connsiteY272" fmla="*/ 655 h 259740"/>
                  <a:gd name="connsiteX273" fmla="*/ 2066704 w 2301243"/>
                  <a:gd name="connsiteY273" fmla="*/ 655 h 259740"/>
                  <a:gd name="connsiteX274" fmla="*/ 2066704 w 2301243"/>
                  <a:gd name="connsiteY274" fmla="*/ 28998 h 259740"/>
                  <a:gd name="connsiteX275" fmla="*/ 2042051 w 2301243"/>
                  <a:gd name="connsiteY275" fmla="*/ 201383 h 259740"/>
                  <a:gd name="connsiteX276" fmla="*/ 2042051 w 2301243"/>
                  <a:gd name="connsiteY276" fmla="*/ 55972 h 259740"/>
                  <a:gd name="connsiteX277" fmla="*/ 2066704 w 2301243"/>
                  <a:gd name="connsiteY277" fmla="*/ 55972 h 259740"/>
                  <a:gd name="connsiteX278" fmla="*/ 2066704 w 2301243"/>
                  <a:gd name="connsiteY278" fmla="*/ 201383 h 259740"/>
                  <a:gd name="connsiteX279" fmla="*/ 2158023 w 2301243"/>
                  <a:gd name="connsiteY279" fmla="*/ 179338 h 259740"/>
                  <a:gd name="connsiteX280" fmla="*/ 2161590 w 2301243"/>
                  <a:gd name="connsiteY280" fmla="*/ 201110 h 259740"/>
                  <a:gd name="connsiteX281" fmla="*/ 2142962 w 2301243"/>
                  <a:gd name="connsiteY281" fmla="*/ 203299 h 259740"/>
                  <a:gd name="connsiteX282" fmla="*/ 2122153 w 2301243"/>
                  <a:gd name="connsiteY282" fmla="*/ 199055 h 259740"/>
                  <a:gd name="connsiteX283" fmla="*/ 2111749 w 2301243"/>
                  <a:gd name="connsiteY283" fmla="*/ 187965 h 259740"/>
                  <a:gd name="connsiteX284" fmla="*/ 2108737 w 2301243"/>
                  <a:gd name="connsiteY284" fmla="*/ 158799 h 259740"/>
                  <a:gd name="connsiteX285" fmla="*/ 2108737 w 2301243"/>
                  <a:gd name="connsiteY285" fmla="*/ 75142 h 259740"/>
                  <a:gd name="connsiteX286" fmla="*/ 2090663 w 2301243"/>
                  <a:gd name="connsiteY286" fmla="*/ 75142 h 259740"/>
                  <a:gd name="connsiteX287" fmla="*/ 2090663 w 2301243"/>
                  <a:gd name="connsiteY287" fmla="*/ 55972 h 259740"/>
                  <a:gd name="connsiteX288" fmla="*/ 2108737 w 2301243"/>
                  <a:gd name="connsiteY288" fmla="*/ 55972 h 259740"/>
                  <a:gd name="connsiteX289" fmla="*/ 2108737 w 2301243"/>
                  <a:gd name="connsiteY289" fmla="*/ 19961 h 259740"/>
                  <a:gd name="connsiteX290" fmla="*/ 2133251 w 2301243"/>
                  <a:gd name="connsiteY290" fmla="*/ 5174 h 259740"/>
                  <a:gd name="connsiteX291" fmla="*/ 2133251 w 2301243"/>
                  <a:gd name="connsiteY291" fmla="*/ 55972 h 259740"/>
                  <a:gd name="connsiteX292" fmla="*/ 2158023 w 2301243"/>
                  <a:gd name="connsiteY292" fmla="*/ 55972 h 259740"/>
                  <a:gd name="connsiteX293" fmla="*/ 2158023 w 2301243"/>
                  <a:gd name="connsiteY293" fmla="*/ 75142 h 259740"/>
                  <a:gd name="connsiteX294" fmla="*/ 2133251 w 2301243"/>
                  <a:gd name="connsiteY294" fmla="*/ 75142 h 259740"/>
                  <a:gd name="connsiteX295" fmla="*/ 2133251 w 2301243"/>
                  <a:gd name="connsiteY295" fmla="*/ 160169 h 259740"/>
                  <a:gd name="connsiteX296" fmla="*/ 2134480 w 2301243"/>
                  <a:gd name="connsiteY296" fmla="*/ 173724 h 259740"/>
                  <a:gd name="connsiteX297" fmla="*/ 2138721 w 2301243"/>
                  <a:gd name="connsiteY297" fmla="*/ 178518 h 259740"/>
                  <a:gd name="connsiteX298" fmla="*/ 2147203 w 2301243"/>
                  <a:gd name="connsiteY298" fmla="*/ 180297 h 259740"/>
                  <a:gd name="connsiteX299" fmla="*/ 2158023 w 2301243"/>
                  <a:gd name="connsiteY299" fmla="*/ 179338 h 259740"/>
                  <a:gd name="connsiteX300" fmla="*/ 2181031 w 2301243"/>
                  <a:gd name="connsiteY300" fmla="*/ 257383 h 259740"/>
                  <a:gd name="connsiteX301" fmla="*/ 2178296 w 2301243"/>
                  <a:gd name="connsiteY301" fmla="*/ 234245 h 259740"/>
                  <a:gd name="connsiteX302" fmla="*/ 2192386 w 2301243"/>
                  <a:gd name="connsiteY302" fmla="*/ 236434 h 259740"/>
                  <a:gd name="connsiteX303" fmla="*/ 2205545 w 2301243"/>
                  <a:gd name="connsiteY303" fmla="*/ 233696 h 259740"/>
                  <a:gd name="connsiteX304" fmla="*/ 2213611 w 2301243"/>
                  <a:gd name="connsiteY304" fmla="*/ 226028 h 259740"/>
                  <a:gd name="connsiteX305" fmla="*/ 2221142 w 2301243"/>
                  <a:gd name="connsiteY305" fmla="*/ 207681 h 259740"/>
                  <a:gd name="connsiteX306" fmla="*/ 2223341 w 2301243"/>
                  <a:gd name="connsiteY306" fmla="*/ 201657 h 259740"/>
                  <a:gd name="connsiteX307" fmla="*/ 2168150 w 2301243"/>
                  <a:gd name="connsiteY307" fmla="*/ 55972 h 259740"/>
                  <a:gd name="connsiteX308" fmla="*/ 2194725 w 2301243"/>
                  <a:gd name="connsiteY308" fmla="*/ 55972 h 259740"/>
                  <a:gd name="connsiteX309" fmla="*/ 2224986 w 2301243"/>
                  <a:gd name="connsiteY309" fmla="*/ 140179 h 259740"/>
                  <a:gd name="connsiteX310" fmla="*/ 2235529 w 2301243"/>
                  <a:gd name="connsiteY310" fmla="*/ 173861 h 259740"/>
                  <a:gd name="connsiteX311" fmla="*/ 2245656 w 2301243"/>
                  <a:gd name="connsiteY311" fmla="*/ 140726 h 259740"/>
                  <a:gd name="connsiteX312" fmla="*/ 2276730 w 2301243"/>
                  <a:gd name="connsiteY312" fmla="*/ 55972 h 259740"/>
                  <a:gd name="connsiteX313" fmla="*/ 2301383 w 2301243"/>
                  <a:gd name="connsiteY313" fmla="*/ 55972 h 259740"/>
                  <a:gd name="connsiteX314" fmla="*/ 2246072 w 2301243"/>
                  <a:gd name="connsiteY314" fmla="*/ 203846 h 259740"/>
                  <a:gd name="connsiteX315" fmla="*/ 2232239 w 2301243"/>
                  <a:gd name="connsiteY315" fmla="*/ 236845 h 259740"/>
                  <a:gd name="connsiteX316" fmla="*/ 2217178 w 2301243"/>
                  <a:gd name="connsiteY316" fmla="*/ 254645 h 259740"/>
                  <a:gd name="connsiteX317" fmla="*/ 2196905 w 2301243"/>
                  <a:gd name="connsiteY317" fmla="*/ 260396 h 259740"/>
                  <a:gd name="connsiteX318" fmla="*/ 2181031 w 2301243"/>
                  <a:gd name="connsiteY318" fmla="*/ 257383 h 259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</a:cxnLst>
                <a:rect l="l" t="t" r="r" b="b"/>
                <a:pathLst>
                  <a:path w="2301243" h="259740">
                    <a:moveTo>
                      <a:pt x="139" y="257110"/>
                    </a:moveTo>
                    <a:lnTo>
                      <a:pt x="139" y="55972"/>
                    </a:lnTo>
                    <a:lnTo>
                      <a:pt x="22594" y="55972"/>
                    </a:lnTo>
                    <a:lnTo>
                      <a:pt x="22594" y="74866"/>
                    </a:lnTo>
                    <a:cubicBezTo>
                      <a:pt x="27889" y="67472"/>
                      <a:pt x="33868" y="61951"/>
                      <a:pt x="40531" y="58299"/>
                    </a:cubicBezTo>
                    <a:cubicBezTo>
                      <a:pt x="47195" y="54557"/>
                      <a:pt x="55273" y="52687"/>
                      <a:pt x="64766" y="52687"/>
                    </a:cubicBezTo>
                    <a:cubicBezTo>
                      <a:pt x="77180" y="52687"/>
                      <a:pt x="88134" y="55881"/>
                      <a:pt x="97627" y="62270"/>
                    </a:cubicBezTo>
                    <a:cubicBezTo>
                      <a:pt x="107121" y="68659"/>
                      <a:pt x="114286" y="77696"/>
                      <a:pt x="119124" y="89381"/>
                    </a:cubicBezTo>
                    <a:cubicBezTo>
                      <a:pt x="123962" y="100974"/>
                      <a:pt x="126381" y="113707"/>
                      <a:pt x="126381" y="127583"/>
                    </a:cubicBezTo>
                    <a:cubicBezTo>
                      <a:pt x="126381" y="142460"/>
                      <a:pt x="123688" y="155878"/>
                      <a:pt x="118303" y="167836"/>
                    </a:cubicBezTo>
                    <a:cubicBezTo>
                      <a:pt x="113008" y="179703"/>
                      <a:pt x="105249" y="188831"/>
                      <a:pt x="95026" y="195222"/>
                    </a:cubicBezTo>
                    <a:cubicBezTo>
                      <a:pt x="84894" y="201520"/>
                      <a:pt x="74214" y="204669"/>
                      <a:pt x="62986" y="204669"/>
                    </a:cubicBezTo>
                    <a:cubicBezTo>
                      <a:pt x="54771" y="204669"/>
                      <a:pt x="47377" y="202935"/>
                      <a:pt x="40805" y="199465"/>
                    </a:cubicBezTo>
                    <a:cubicBezTo>
                      <a:pt x="34324" y="195997"/>
                      <a:pt x="28984" y="191615"/>
                      <a:pt x="24785" y="186322"/>
                    </a:cubicBezTo>
                    <a:lnTo>
                      <a:pt x="24785" y="257110"/>
                    </a:lnTo>
                    <a:close/>
                    <a:moveTo>
                      <a:pt x="22457" y="129499"/>
                    </a:moveTo>
                    <a:cubicBezTo>
                      <a:pt x="22457" y="148211"/>
                      <a:pt x="26246" y="162041"/>
                      <a:pt x="33822" y="170985"/>
                    </a:cubicBezTo>
                    <a:cubicBezTo>
                      <a:pt x="41398" y="179931"/>
                      <a:pt x="50572" y="184404"/>
                      <a:pt x="61343" y="184404"/>
                    </a:cubicBezTo>
                    <a:cubicBezTo>
                      <a:pt x="72297" y="184404"/>
                      <a:pt x="81653" y="179794"/>
                      <a:pt x="89412" y="170575"/>
                    </a:cubicBezTo>
                    <a:cubicBezTo>
                      <a:pt x="97262" y="161265"/>
                      <a:pt x="101187" y="146887"/>
                      <a:pt x="101187" y="127444"/>
                    </a:cubicBezTo>
                    <a:cubicBezTo>
                      <a:pt x="101187" y="108915"/>
                      <a:pt x="97354" y="95040"/>
                      <a:pt x="89686" y="85821"/>
                    </a:cubicBezTo>
                    <a:cubicBezTo>
                      <a:pt x="82110" y="76602"/>
                      <a:pt x="73027" y="71991"/>
                      <a:pt x="62439" y="71991"/>
                    </a:cubicBezTo>
                    <a:cubicBezTo>
                      <a:pt x="51941" y="71991"/>
                      <a:pt x="42631" y="76921"/>
                      <a:pt x="34507" y="86779"/>
                    </a:cubicBezTo>
                    <a:cubicBezTo>
                      <a:pt x="26474" y="96547"/>
                      <a:pt x="22457" y="110785"/>
                      <a:pt x="22457" y="129499"/>
                    </a:cubicBezTo>
                    <a:close/>
                    <a:moveTo>
                      <a:pt x="146919" y="128677"/>
                    </a:moveTo>
                    <a:cubicBezTo>
                      <a:pt x="146919" y="101749"/>
                      <a:pt x="154404" y="81804"/>
                      <a:pt x="169374" y="68842"/>
                    </a:cubicBezTo>
                    <a:cubicBezTo>
                      <a:pt x="181880" y="58071"/>
                      <a:pt x="197123" y="52687"/>
                      <a:pt x="215106" y="52687"/>
                    </a:cubicBezTo>
                    <a:cubicBezTo>
                      <a:pt x="235098" y="52687"/>
                      <a:pt x="251435" y="59258"/>
                      <a:pt x="264124" y="72403"/>
                    </a:cubicBezTo>
                    <a:cubicBezTo>
                      <a:pt x="276812" y="85455"/>
                      <a:pt x="283157" y="103530"/>
                      <a:pt x="283157" y="126624"/>
                    </a:cubicBezTo>
                    <a:cubicBezTo>
                      <a:pt x="283157" y="145335"/>
                      <a:pt x="280327" y="160078"/>
                      <a:pt x="274667" y="170848"/>
                    </a:cubicBezTo>
                    <a:cubicBezTo>
                      <a:pt x="269099" y="181530"/>
                      <a:pt x="260930" y="189835"/>
                      <a:pt x="250159" y="195769"/>
                    </a:cubicBezTo>
                    <a:cubicBezTo>
                      <a:pt x="239477" y="201702"/>
                      <a:pt x="227795" y="204669"/>
                      <a:pt x="215106" y="204669"/>
                    </a:cubicBezTo>
                    <a:cubicBezTo>
                      <a:pt x="194751" y="204669"/>
                      <a:pt x="178274" y="198143"/>
                      <a:pt x="165678" y="185089"/>
                    </a:cubicBezTo>
                    <a:cubicBezTo>
                      <a:pt x="153172" y="172035"/>
                      <a:pt x="146919" y="153233"/>
                      <a:pt x="146919" y="128677"/>
                    </a:cubicBezTo>
                    <a:close/>
                    <a:moveTo>
                      <a:pt x="172250" y="128677"/>
                    </a:moveTo>
                    <a:cubicBezTo>
                      <a:pt x="172250" y="147299"/>
                      <a:pt x="176312" y="161265"/>
                      <a:pt x="184436" y="170575"/>
                    </a:cubicBezTo>
                    <a:cubicBezTo>
                      <a:pt x="192560" y="179794"/>
                      <a:pt x="202783" y="184404"/>
                      <a:pt x="215106" y="184404"/>
                    </a:cubicBezTo>
                    <a:cubicBezTo>
                      <a:pt x="227337" y="184404"/>
                      <a:pt x="237516" y="179748"/>
                      <a:pt x="245641" y="170438"/>
                    </a:cubicBezTo>
                    <a:cubicBezTo>
                      <a:pt x="253764" y="161128"/>
                      <a:pt x="257826" y="146933"/>
                      <a:pt x="257826" y="127856"/>
                    </a:cubicBezTo>
                    <a:cubicBezTo>
                      <a:pt x="257826" y="109874"/>
                      <a:pt x="253718" y="96273"/>
                      <a:pt x="245502" y="87054"/>
                    </a:cubicBezTo>
                    <a:cubicBezTo>
                      <a:pt x="237379" y="77742"/>
                      <a:pt x="227246" y="73087"/>
                      <a:pt x="215106" y="73087"/>
                    </a:cubicBezTo>
                    <a:cubicBezTo>
                      <a:pt x="202783" y="73087"/>
                      <a:pt x="192560" y="77696"/>
                      <a:pt x="184436" y="86915"/>
                    </a:cubicBezTo>
                    <a:cubicBezTo>
                      <a:pt x="176312" y="96136"/>
                      <a:pt x="172250" y="110056"/>
                      <a:pt x="172250" y="128677"/>
                    </a:cubicBezTo>
                    <a:close/>
                    <a:moveTo>
                      <a:pt x="338884" y="201383"/>
                    </a:moveTo>
                    <a:lnTo>
                      <a:pt x="294384" y="55972"/>
                    </a:lnTo>
                    <a:lnTo>
                      <a:pt x="319851" y="55972"/>
                    </a:lnTo>
                    <a:lnTo>
                      <a:pt x="342990" y="139905"/>
                    </a:lnTo>
                    <a:lnTo>
                      <a:pt x="351617" y="171124"/>
                    </a:lnTo>
                    <a:cubicBezTo>
                      <a:pt x="351981" y="169572"/>
                      <a:pt x="354492" y="159576"/>
                      <a:pt x="359147" y="141138"/>
                    </a:cubicBezTo>
                    <a:lnTo>
                      <a:pt x="382288" y="55972"/>
                    </a:lnTo>
                    <a:lnTo>
                      <a:pt x="407619" y="55972"/>
                    </a:lnTo>
                    <a:lnTo>
                      <a:pt x="429388" y="140316"/>
                    </a:lnTo>
                    <a:lnTo>
                      <a:pt x="436646" y="168112"/>
                    </a:lnTo>
                    <a:lnTo>
                      <a:pt x="444997" y="140042"/>
                    </a:lnTo>
                    <a:lnTo>
                      <a:pt x="469917" y="55972"/>
                    </a:lnTo>
                    <a:lnTo>
                      <a:pt x="493879" y="55972"/>
                    </a:lnTo>
                    <a:lnTo>
                      <a:pt x="448421" y="201383"/>
                    </a:lnTo>
                    <a:lnTo>
                      <a:pt x="422817" y="201383"/>
                    </a:lnTo>
                    <a:lnTo>
                      <a:pt x="399676" y="114301"/>
                    </a:lnTo>
                    <a:lnTo>
                      <a:pt x="394064" y="89517"/>
                    </a:lnTo>
                    <a:lnTo>
                      <a:pt x="364625" y="201383"/>
                    </a:lnTo>
                    <a:close/>
                    <a:moveTo>
                      <a:pt x="614095" y="154556"/>
                    </a:moveTo>
                    <a:lnTo>
                      <a:pt x="639563" y="157705"/>
                    </a:lnTo>
                    <a:cubicBezTo>
                      <a:pt x="635548" y="172584"/>
                      <a:pt x="628108" y="184130"/>
                      <a:pt x="617244" y="192346"/>
                    </a:cubicBezTo>
                    <a:cubicBezTo>
                      <a:pt x="606382" y="200561"/>
                      <a:pt x="592508" y="204669"/>
                      <a:pt x="575622" y="204669"/>
                    </a:cubicBezTo>
                    <a:cubicBezTo>
                      <a:pt x="554352" y="204669"/>
                      <a:pt x="537465" y="198143"/>
                      <a:pt x="524960" y="185089"/>
                    </a:cubicBezTo>
                    <a:cubicBezTo>
                      <a:pt x="512547" y="171944"/>
                      <a:pt x="506338" y="153552"/>
                      <a:pt x="506338" y="129909"/>
                    </a:cubicBezTo>
                    <a:cubicBezTo>
                      <a:pt x="506338" y="105447"/>
                      <a:pt x="512638" y="86460"/>
                      <a:pt x="525234" y="72950"/>
                    </a:cubicBezTo>
                    <a:cubicBezTo>
                      <a:pt x="537830" y="59440"/>
                      <a:pt x="554169" y="52687"/>
                      <a:pt x="574252" y="52687"/>
                    </a:cubicBezTo>
                    <a:cubicBezTo>
                      <a:pt x="593695" y="52687"/>
                      <a:pt x="609577" y="59304"/>
                      <a:pt x="621900" y="72540"/>
                    </a:cubicBezTo>
                    <a:cubicBezTo>
                      <a:pt x="634224" y="85776"/>
                      <a:pt x="640385" y="104396"/>
                      <a:pt x="640385" y="128403"/>
                    </a:cubicBezTo>
                    <a:cubicBezTo>
                      <a:pt x="640385" y="129864"/>
                      <a:pt x="640340" y="132056"/>
                      <a:pt x="640249" y="134977"/>
                    </a:cubicBezTo>
                    <a:lnTo>
                      <a:pt x="531805" y="134977"/>
                    </a:lnTo>
                    <a:cubicBezTo>
                      <a:pt x="532719" y="150950"/>
                      <a:pt x="537237" y="163181"/>
                      <a:pt x="545360" y="171671"/>
                    </a:cubicBezTo>
                    <a:cubicBezTo>
                      <a:pt x="553486" y="180161"/>
                      <a:pt x="563618" y="184404"/>
                      <a:pt x="575758" y="184404"/>
                    </a:cubicBezTo>
                    <a:cubicBezTo>
                      <a:pt x="584795" y="184404"/>
                      <a:pt x="592508" y="182031"/>
                      <a:pt x="598897" y="177285"/>
                    </a:cubicBezTo>
                    <a:cubicBezTo>
                      <a:pt x="605287" y="172539"/>
                      <a:pt x="610354" y="164963"/>
                      <a:pt x="614095" y="154556"/>
                    </a:cubicBezTo>
                    <a:close/>
                    <a:moveTo>
                      <a:pt x="533175" y="114711"/>
                    </a:moveTo>
                    <a:lnTo>
                      <a:pt x="614369" y="114711"/>
                    </a:lnTo>
                    <a:cubicBezTo>
                      <a:pt x="613275" y="102480"/>
                      <a:pt x="610172" y="93306"/>
                      <a:pt x="605059" y="87191"/>
                    </a:cubicBezTo>
                    <a:cubicBezTo>
                      <a:pt x="597209" y="77696"/>
                      <a:pt x="587031" y="72950"/>
                      <a:pt x="574526" y="72950"/>
                    </a:cubicBezTo>
                    <a:cubicBezTo>
                      <a:pt x="563206" y="72950"/>
                      <a:pt x="553668" y="76739"/>
                      <a:pt x="545909" y="84315"/>
                    </a:cubicBezTo>
                    <a:cubicBezTo>
                      <a:pt x="538242" y="91891"/>
                      <a:pt x="533997" y="102024"/>
                      <a:pt x="533175" y="114711"/>
                    </a:cubicBezTo>
                    <a:close/>
                    <a:moveTo>
                      <a:pt x="670234" y="201383"/>
                    </a:moveTo>
                    <a:lnTo>
                      <a:pt x="670234" y="55972"/>
                    </a:lnTo>
                    <a:lnTo>
                      <a:pt x="692416" y="55972"/>
                    </a:lnTo>
                    <a:lnTo>
                      <a:pt x="692416" y="78017"/>
                    </a:lnTo>
                    <a:cubicBezTo>
                      <a:pt x="698074" y="67702"/>
                      <a:pt x="703278" y="60901"/>
                      <a:pt x="708024" y="57615"/>
                    </a:cubicBezTo>
                    <a:cubicBezTo>
                      <a:pt x="712862" y="54329"/>
                      <a:pt x="718157" y="52687"/>
                      <a:pt x="723906" y="52687"/>
                    </a:cubicBezTo>
                    <a:cubicBezTo>
                      <a:pt x="732214" y="52687"/>
                      <a:pt x="740658" y="55332"/>
                      <a:pt x="749237" y="60627"/>
                    </a:cubicBezTo>
                    <a:lnTo>
                      <a:pt x="740749" y="83493"/>
                    </a:lnTo>
                    <a:cubicBezTo>
                      <a:pt x="734724" y="79934"/>
                      <a:pt x="728700" y="78154"/>
                      <a:pt x="722676" y="78154"/>
                    </a:cubicBezTo>
                    <a:cubicBezTo>
                      <a:pt x="717289" y="78154"/>
                      <a:pt x="712452" y="79797"/>
                      <a:pt x="708161" y="83083"/>
                    </a:cubicBezTo>
                    <a:cubicBezTo>
                      <a:pt x="703871" y="86277"/>
                      <a:pt x="700813" y="90750"/>
                      <a:pt x="698988" y="96501"/>
                    </a:cubicBezTo>
                    <a:cubicBezTo>
                      <a:pt x="696249" y="105264"/>
                      <a:pt x="694880" y="114848"/>
                      <a:pt x="694880" y="125254"/>
                    </a:cubicBezTo>
                    <a:lnTo>
                      <a:pt x="694880" y="201383"/>
                    </a:lnTo>
                    <a:close/>
                    <a:moveTo>
                      <a:pt x="863431" y="154556"/>
                    </a:moveTo>
                    <a:lnTo>
                      <a:pt x="888899" y="157705"/>
                    </a:lnTo>
                    <a:cubicBezTo>
                      <a:pt x="884882" y="172584"/>
                      <a:pt x="877442" y="184130"/>
                      <a:pt x="866580" y="192346"/>
                    </a:cubicBezTo>
                    <a:cubicBezTo>
                      <a:pt x="855716" y="200561"/>
                      <a:pt x="841842" y="204669"/>
                      <a:pt x="824956" y="204669"/>
                    </a:cubicBezTo>
                    <a:cubicBezTo>
                      <a:pt x="803687" y="204669"/>
                      <a:pt x="786799" y="198143"/>
                      <a:pt x="774294" y="185089"/>
                    </a:cubicBezTo>
                    <a:cubicBezTo>
                      <a:pt x="761880" y="171944"/>
                      <a:pt x="755674" y="153552"/>
                      <a:pt x="755674" y="129909"/>
                    </a:cubicBezTo>
                    <a:cubicBezTo>
                      <a:pt x="755674" y="105447"/>
                      <a:pt x="761972" y="86460"/>
                      <a:pt x="774568" y="72950"/>
                    </a:cubicBezTo>
                    <a:cubicBezTo>
                      <a:pt x="787166" y="59440"/>
                      <a:pt x="803505" y="52687"/>
                      <a:pt x="823586" y="52687"/>
                    </a:cubicBezTo>
                    <a:cubicBezTo>
                      <a:pt x="843029" y="52687"/>
                      <a:pt x="858913" y="59304"/>
                      <a:pt x="871235" y="72540"/>
                    </a:cubicBezTo>
                    <a:cubicBezTo>
                      <a:pt x="883558" y="85776"/>
                      <a:pt x="889719" y="104396"/>
                      <a:pt x="889719" y="128403"/>
                    </a:cubicBezTo>
                    <a:cubicBezTo>
                      <a:pt x="889719" y="129864"/>
                      <a:pt x="889674" y="132056"/>
                      <a:pt x="889582" y="134977"/>
                    </a:cubicBezTo>
                    <a:lnTo>
                      <a:pt x="781141" y="134977"/>
                    </a:lnTo>
                    <a:cubicBezTo>
                      <a:pt x="782053" y="150950"/>
                      <a:pt x="786571" y="163181"/>
                      <a:pt x="794696" y="171671"/>
                    </a:cubicBezTo>
                    <a:cubicBezTo>
                      <a:pt x="802819" y="180161"/>
                      <a:pt x="812952" y="184404"/>
                      <a:pt x="825092" y="184404"/>
                    </a:cubicBezTo>
                    <a:cubicBezTo>
                      <a:pt x="834129" y="184404"/>
                      <a:pt x="841842" y="182031"/>
                      <a:pt x="848231" y="177285"/>
                    </a:cubicBezTo>
                    <a:cubicBezTo>
                      <a:pt x="854622" y="172539"/>
                      <a:pt x="859688" y="164963"/>
                      <a:pt x="863431" y="154556"/>
                    </a:cubicBezTo>
                    <a:close/>
                    <a:moveTo>
                      <a:pt x="782510" y="114711"/>
                    </a:moveTo>
                    <a:lnTo>
                      <a:pt x="863705" y="114711"/>
                    </a:lnTo>
                    <a:cubicBezTo>
                      <a:pt x="862609" y="102480"/>
                      <a:pt x="859505" y="93306"/>
                      <a:pt x="854394" y="87191"/>
                    </a:cubicBezTo>
                    <a:cubicBezTo>
                      <a:pt x="846543" y="77696"/>
                      <a:pt x="836364" y="72950"/>
                      <a:pt x="823860" y="72950"/>
                    </a:cubicBezTo>
                    <a:cubicBezTo>
                      <a:pt x="812542" y="72950"/>
                      <a:pt x="803002" y="76739"/>
                      <a:pt x="795243" y="84315"/>
                    </a:cubicBezTo>
                    <a:cubicBezTo>
                      <a:pt x="787576" y="91891"/>
                      <a:pt x="783331" y="102024"/>
                      <a:pt x="782510" y="114711"/>
                    </a:cubicBezTo>
                    <a:close/>
                    <a:moveTo>
                      <a:pt x="1014181" y="201383"/>
                    </a:moveTo>
                    <a:lnTo>
                      <a:pt x="1014181" y="183036"/>
                    </a:lnTo>
                    <a:cubicBezTo>
                      <a:pt x="1004962" y="197457"/>
                      <a:pt x="991407" y="204669"/>
                      <a:pt x="973515" y="204669"/>
                    </a:cubicBezTo>
                    <a:cubicBezTo>
                      <a:pt x="961922" y="204669"/>
                      <a:pt x="951243" y="201474"/>
                      <a:pt x="941476" y="195085"/>
                    </a:cubicBezTo>
                    <a:cubicBezTo>
                      <a:pt x="931800" y="188694"/>
                      <a:pt x="924269" y="179794"/>
                      <a:pt x="918885" y="168385"/>
                    </a:cubicBezTo>
                    <a:cubicBezTo>
                      <a:pt x="913589" y="156883"/>
                      <a:pt x="910942" y="143692"/>
                      <a:pt x="910942" y="128813"/>
                    </a:cubicBezTo>
                    <a:cubicBezTo>
                      <a:pt x="910942" y="114301"/>
                      <a:pt x="913361" y="101156"/>
                      <a:pt x="918199" y="89381"/>
                    </a:cubicBezTo>
                    <a:cubicBezTo>
                      <a:pt x="923036" y="77514"/>
                      <a:pt x="930293" y="68432"/>
                      <a:pt x="939970" y="62134"/>
                    </a:cubicBezTo>
                    <a:cubicBezTo>
                      <a:pt x="949645" y="55836"/>
                      <a:pt x="960462" y="52687"/>
                      <a:pt x="972419" y="52687"/>
                    </a:cubicBezTo>
                    <a:cubicBezTo>
                      <a:pt x="981183" y="52687"/>
                      <a:pt x="988987" y="54557"/>
                      <a:pt x="995834" y="58299"/>
                    </a:cubicBezTo>
                    <a:cubicBezTo>
                      <a:pt x="1002679" y="61951"/>
                      <a:pt x="1008248" y="66743"/>
                      <a:pt x="1012538" y="72676"/>
                    </a:cubicBezTo>
                    <a:lnTo>
                      <a:pt x="1012538" y="655"/>
                    </a:lnTo>
                    <a:lnTo>
                      <a:pt x="1037046" y="655"/>
                    </a:lnTo>
                    <a:lnTo>
                      <a:pt x="1037046" y="201383"/>
                    </a:lnTo>
                    <a:close/>
                    <a:moveTo>
                      <a:pt x="936272" y="128813"/>
                    </a:moveTo>
                    <a:cubicBezTo>
                      <a:pt x="936272" y="147436"/>
                      <a:pt x="940198" y="161356"/>
                      <a:pt x="948048" y="170575"/>
                    </a:cubicBezTo>
                    <a:cubicBezTo>
                      <a:pt x="955898" y="179794"/>
                      <a:pt x="965162" y="184404"/>
                      <a:pt x="975844" y="184404"/>
                    </a:cubicBezTo>
                    <a:cubicBezTo>
                      <a:pt x="986615" y="184404"/>
                      <a:pt x="995743" y="180024"/>
                      <a:pt x="1003228" y="171261"/>
                    </a:cubicBezTo>
                    <a:cubicBezTo>
                      <a:pt x="1010804" y="162406"/>
                      <a:pt x="1014591" y="148942"/>
                      <a:pt x="1014591" y="130869"/>
                    </a:cubicBezTo>
                    <a:cubicBezTo>
                      <a:pt x="1014591" y="110970"/>
                      <a:pt x="1010758" y="96364"/>
                      <a:pt x="1003091" y="87054"/>
                    </a:cubicBezTo>
                    <a:cubicBezTo>
                      <a:pt x="995424" y="77742"/>
                      <a:pt x="985975" y="73087"/>
                      <a:pt x="974748" y="73087"/>
                    </a:cubicBezTo>
                    <a:cubicBezTo>
                      <a:pt x="963795" y="73087"/>
                      <a:pt x="954619" y="77559"/>
                      <a:pt x="947225" y="86505"/>
                    </a:cubicBezTo>
                    <a:cubicBezTo>
                      <a:pt x="939925" y="95451"/>
                      <a:pt x="936272" y="109555"/>
                      <a:pt x="936272" y="128813"/>
                    </a:cubicBezTo>
                    <a:close/>
                    <a:moveTo>
                      <a:pt x="1253247" y="154556"/>
                    </a:moveTo>
                    <a:lnTo>
                      <a:pt x="1278715" y="157705"/>
                    </a:lnTo>
                    <a:cubicBezTo>
                      <a:pt x="1274698" y="172584"/>
                      <a:pt x="1267258" y="184130"/>
                      <a:pt x="1256396" y="192346"/>
                    </a:cubicBezTo>
                    <a:cubicBezTo>
                      <a:pt x="1245532" y="200561"/>
                      <a:pt x="1231658" y="204669"/>
                      <a:pt x="1214772" y="204669"/>
                    </a:cubicBezTo>
                    <a:cubicBezTo>
                      <a:pt x="1193503" y="204669"/>
                      <a:pt x="1176615" y="198143"/>
                      <a:pt x="1164110" y="185089"/>
                    </a:cubicBezTo>
                    <a:cubicBezTo>
                      <a:pt x="1151696" y="171944"/>
                      <a:pt x="1145490" y="153552"/>
                      <a:pt x="1145490" y="129909"/>
                    </a:cubicBezTo>
                    <a:cubicBezTo>
                      <a:pt x="1145490" y="105447"/>
                      <a:pt x="1151788" y="86460"/>
                      <a:pt x="1164384" y="72950"/>
                    </a:cubicBezTo>
                    <a:cubicBezTo>
                      <a:pt x="1176982" y="59440"/>
                      <a:pt x="1193321" y="52687"/>
                      <a:pt x="1213402" y="52687"/>
                    </a:cubicBezTo>
                    <a:cubicBezTo>
                      <a:pt x="1232845" y="52687"/>
                      <a:pt x="1248729" y="59304"/>
                      <a:pt x="1261051" y="72540"/>
                    </a:cubicBezTo>
                    <a:cubicBezTo>
                      <a:pt x="1273374" y="85776"/>
                      <a:pt x="1279535" y="104396"/>
                      <a:pt x="1279535" y="128403"/>
                    </a:cubicBezTo>
                    <a:cubicBezTo>
                      <a:pt x="1279535" y="129864"/>
                      <a:pt x="1279490" y="132056"/>
                      <a:pt x="1279398" y="134977"/>
                    </a:cubicBezTo>
                    <a:lnTo>
                      <a:pt x="1170957" y="134977"/>
                    </a:lnTo>
                    <a:cubicBezTo>
                      <a:pt x="1171869" y="150950"/>
                      <a:pt x="1176387" y="163181"/>
                      <a:pt x="1184512" y="171671"/>
                    </a:cubicBezTo>
                    <a:cubicBezTo>
                      <a:pt x="1192635" y="180161"/>
                      <a:pt x="1202768" y="184404"/>
                      <a:pt x="1214908" y="184404"/>
                    </a:cubicBezTo>
                    <a:cubicBezTo>
                      <a:pt x="1223945" y="184404"/>
                      <a:pt x="1231658" y="182031"/>
                      <a:pt x="1238047" y="177285"/>
                    </a:cubicBezTo>
                    <a:cubicBezTo>
                      <a:pt x="1244438" y="172539"/>
                      <a:pt x="1249504" y="164963"/>
                      <a:pt x="1253247" y="154556"/>
                    </a:cubicBezTo>
                    <a:close/>
                    <a:moveTo>
                      <a:pt x="1172326" y="114711"/>
                    </a:moveTo>
                    <a:lnTo>
                      <a:pt x="1253521" y="114711"/>
                    </a:lnTo>
                    <a:cubicBezTo>
                      <a:pt x="1252425" y="102480"/>
                      <a:pt x="1249321" y="93306"/>
                      <a:pt x="1244208" y="87191"/>
                    </a:cubicBezTo>
                    <a:cubicBezTo>
                      <a:pt x="1236359" y="77696"/>
                      <a:pt x="1226181" y="72950"/>
                      <a:pt x="1213676" y="72950"/>
                    </a:cubicBezTo>
                    <a:cubicBezTo>
                      <a:pt x="1202358" y="72950"/>
                      <a:pt x="1192818" y="76739"/>
                      <a:pt x="1185059" y="84315"/>
                    </a:cubicBezTo>
                    <a:cubicBezTo>
                      <a:pt x="1177392" y="91891"/>
                      <a:pt x="1173147" y="102024"/>
                      <a:pt x="1172326" y="114711"/>
                    </a:cubicBezTo>
                    <a:close/>
                    <a:moveTo>
                      <a:pt x="1309111" y="201383"/>
                    </a:moveTo>
                    <a:lnTo>
                      <a:pt x="1309111" y="655"/>
                    </a:lnTo>
                    <a:lnTo>
                      <a:pt x="1333756" y="655"/>
                    </a:lnTo>
                    <a:lnTo>
                      <a:pt x="1333756" y="201383"/>
                    </a:lnTo>
                    <a:close/>
                    <a:moveTo>
                      <a:pt x="1471499" y="154556"/>
                    </a:moveTo>
                    <a:lnTo>
                      <a:pt x="1496967" y="157705"/>
                    </a:lnTo>
                    <a:cubicBezTo>
                      <a:pt x="1492950" y="172584"/>
                      <a:pt x="1485510" y="184130"/>
                      <a:pt x="1474648" y="192346"/>
                    </a:cubicBezTo>
                    <a:cubicBezTo>
                      <a:pt x="1463786" y="200561"/>
                      <a:pt x="1449912" y="204669"/>
                      <a:pt x="1433024" y="204669"/>
                    </a:cubicBezTo>
                    <a:cubicBezTo>
                      <a:pt x="1411756" y="204669"/>
                      <a:pt x="1394869" y="198143"/>
                      <a:pt x="1382364" y="185089"/>
                    </a:cubicBezTo>
                    <a:cubicBezTo>
                      <a:pt x="1369948" y="171944"/>
                      <a:pt x="1363742" y="153552"/>
                      <a:pt x="1363742" y="129909"/>
                    </a:cubicBezTo>
                    <a:cubicBezTo>
                      <a:pt x="1363742" y="105447"/>
                      <a:pt x="1370040" y="86460"/>
                      <a:pt x="1382638" y="72950"/>
                    </a:cubicBezTo>
                    <a:cubicBezTo>
                      <a:pt x="1395234" y="59440"/>
                      <a:pt x="1411573" y="52687"/>
                      <a:pt x="1431654" y="52687"/>
                    </a:cubicBezTo>
                    <a:cubicBezTo>
                      <a:pt x="1451097" y="52687"/>
                      <a:pt x="1466981" y="59304"/>
                      <a:pt x="1479303" y="72540"/>
                    </a:cubicBezTo>
                    <a:cubicBezTo>
                      <a:pt x="1491626" y="85776"/>
                      <a:pt x="1497789" y="104396"/>
                      <a:pt x="1497789" y="128403"/>
                    </a:cubicBezTo>
                    <a:cubicBezTo>
                      <a:pt x="1497789" y="129864"/>
                      <a:pt x="1497744" y="132056"/>
                      <a:pt x="1497652" y="134977"/>
                    </a:cubicBezTo>
                    <a:lnTo>
                      <a:pt x="1389209" y="134977"/>
                    </a:lnTo>
                    <a:cubicBezTo>
                      <a:pt x="1390123" y="150950"/>
                      <a:pt x="1394641" y="163181"/>
                      <a:pt x="1402764" y="171671"/>
                    </a:cubicBezTo>
                    <a:cubicBezTo>
                      <a:pt x="1410889" y="180161"/>
                      <a:pt x="1421020" y="184404"/>
                      <a:pt x="1433162" y="184404"/>
                    </a:cubicBezTo>
                    <a:cubicBezTo>
                      <a:pt x="1442199" y="184404"/>
                      <a:pt x="1449912" y="182031"/>
                      <a:pt x="1456301" y="177285"/>
                    </a:cubicBezTo>
                    <a:cubicBezTo>
                      <a:pt x="1462690" y="172539"/>
                      <a:pt x="1467758" y="164963"/>
                      <a:pt x="1471499" y="154556"/>
                    </a:cubicBezTo>
                    <a:close/>
                    <a:moveTo>
                      <a:pt x="1390578" y="114711"/>
                    </a:moveTo>
                    <a:lnTo>
                      <a:pt x="1471773" y="114711"/>
                    </a:lnTo>
                    <a:cubicBezTo>
                      <a:pt x="1470677" y="102480"/>
                      <a:pt x="1467573" y="93306"/>
                      <a:pt x="1462463" y="87191"/>
                    </a:cubicBezTo>
                    <a:cubicBezTo>
                      <a:pt x="1454613" y="77696"/>
                      <a:pt x="1444434" y="72950"/>
                      <a:pt x="1431930" y="72950"/>
                    </a:cubicBezTo>
                    <a:cubicBezTo>
                      <a:pt x="1420610" y="72950"/>
                      <a:pt x="1411072" y="76739"/>
                      <a:pt x="1403313" y="84315"/>
                    </a:cubicBezTo>
                    <a:cubicBezTo>
                      <a:pt x="1395644" y="91891"/>
                      <a:pt x="1391401" y="102024"/>
                      <a:pt x="1390578" y="114711"/>
                    </a:cubicBezTo>
                    <a:close/>
                    <a:moveTo>
                      <a:pt x="1622798" y="148120"/>
                    </a:moveTo>
                    <a:lnTo>
                      <a:pt x="1647033" y="151269"/>
                    </a:lnTo>
                    <a:cubicBezTo>
                      <a:pt x="1644385" y="167975"/>
                      <a:pt x="1637586" y="181072"/>
                      <a:pt x="1626633" y="190567"/>
                    </a:cubicBezTo>
                    <a:cubicBezTo>
                      <a:pt x="1615769" y="199968"/>
                      <a:pt x="1602396" y="204669"/>
                      <a:pt x="1586514" y="204669"/>
                    </a:cubicBezTo>
                    <a:cubicBezTo>
                      <a:pt x="1566613" y="204669"/>
                      <a:pt x="1550595" y="198189"/>
                      <a:pt x="1538455" y="185226"/>
                    </a:cubicBezTo>
                    <a:cubicBezTo>
                      <a:pt x="1526406" y="172172"/>
                      <a:pt x="1520381" y="153506"/>
                      <a:pt x="1520381" y="129226"/>
                    </a:cubicBezTo>
                    <a:cubicBezTo>
                      <a:pt x="1520381" y="113524"/>
                      <a:pt x="1522981" y="99787"/>
                      <a:pt x="1528185" y="88011"/>
                    </a:cubicBezTo>
                    <a:cubicBezTo>
                      <a:pt x="1533387" y="76236"/>
                      <a:pt x="1541285" y="67427"/>
                      <a:pt x="1551873" y="61587"/>
                    </a:cubicBezTo>
                    <a:cubicBezTo>
                      <a:pt x="1562553" y="55653"/>
                      <a:pt x="1574146" y="52687"/>
                      <a:pt x="1586651" y="52687"/>
                    </a:cubicBezTo>
                    <a:cubicBezTo>
                      <a:pt x="1602441" y="52687"/>
                      <a:pt x="1615358" y="56702"/>
                      <a:pt x="1625400" y="64736"/>
                    </a:cubicBezTo>
                    <a:cubicBezTo>
                      <a:pt x="1635440" y="72676"/>
                      <a:pt x="1641876" y="83996"/>
                      <a:pt x="1644706" y="98691"/>
                    </a:cubicBezTo>
                    <a:lnTo>
                      <a:pt x="1620745" y="102389"/>
                    </a:lnTo>
                    <a:cubicBezTo>
                      <a:pt x="1618462" y="92621"/>
                      <a:pt x="1614399" y="85272"/>
                      <a:pt x="1608559" y="80344"/>
                    </a:cubicBezTo>
                    <a:cubicBezTo>
                      <a:pt x="1602808" y="75415"/>
                      <a:pt x="1595824" y="72950"/>
                      <a:pt x="1587610" y="72950"/>
                    </a:cubicBezTo>
                    <a:cubicBezTo>
                      <a:pt x="1575194" y="72950"/>
                      <a:pt x="1565109" y="77423"/>
                      <a:pt x="1557349" y="86368"/>
                    </a:cubicBezTo>
                    <a:cubicBezTo>
                      <a:pt x="1549590" y="95223"/>
                      <a:pt x="1545712" y="109279"/>
                      <a:pt x="1545712" y="128540"/>
                    </a:cubicBezTo>
                    <a:cubicBezTo>
                      <a:pt x="1545712" y="148074"/>
                      <a:pt x="1549453" y="162269"/>
                      <a:pt x="1556938" y="171124"/>
                    </a:cubicBezTo>
                    <a:cubicBezTo>
                      <a:pt x="1564423" y="179978"/>
                      <a:pt x="1574191" y="184404"/>
                      <a:pt x="1586241" y="184404"/>
                    </a:cubicBezTo>
                    <a:cubicBezTo>
                      <a:pt x="1595916" y="184404"/>
                      <a:pt x="1603993" y="181439"/>
                      <a:pt x="1610475" y="175505"/>
                    </a:cubicBezTo>
                    <a:cubicBezTo>
                      <a:pt x="1616956" y="169572"/>
                      <a:pt x="1621064" y="160444"/>
                      <a:pt x="1622798" y="148120"/>
                    </a:cubicBezTo>
                    <a:close/>
                    <a:moveTo>
                      <a:pt x="1721929" y="179338"/>
                    </a:moveTo>
                    <a:lnTo>
                      <a:pt x="1725488" y="201110"/>
                    </a:lnTo>
                    <a:cubicBezTo>
                      <a:pt x="1718552" y="202570"/>
                      <a:pt x="1712345" y="203299"/>
                      <a:pt x="1706868" y="203299"/>
                    </a:cubicBezTo>
                    <a:cubicBezTo>
                      <a:pt x="1697922" y="203299"/>
                      <a:pt x="1690984" y="201885"/>
                      <a:pt x="1686055" y="199055"/>
                    </a:cubicBezTo>
                    <a:cubicBezTo>
                      <a:pt x="1681127" y="196225"/>
                      <a:pt x="1677659" y="192529"/>
                      <a:pt x="1675649" y="187965"/>
                    </a:cubicBezTo>
                    <a:cubicBezTo>
                      <a:pt x="1673642" y="183310"/>
                      <a:pt x="1672637" y="173587"/>
                      <a:pt x="1672637" y="158799"/>
                    </a:cubicBezTo>
                    <a:lnTo>
                      <a:pt x="1672637" y="75142"/>
                    </a:lnTo>
                    <a:lnTo>
                      <a:pt x="1654563" y="75142"/>
                    </a:lnTo>
                    <a:lnTo>
                      <a:pt x="1654563" y="55972"/>
                    </a:lnTo>
                    <a:lnTo>
                      <a:pt x="1672637" y="55972"/>
                    </a:lnTo>
                    <a:lnTo>
                      <a:pt x="1672637" y="19961"/>
                    </a:lnTo>
                    <a:lnTo>
                      <a:pt x="1697147" y="5174"/>
                    </a:lnTo>
                    <a:lnTo>
                      <a:pt x="1697147" y="55972"/>
                    </a:lnTo>
                    <a:lnTo>
                      <a:pt x="1721929" y="55972"/>
                    </a:lnTo>
                    <a:lnTo>
                      <a:pt x="1721929" y="75142"/>
                    </a:lnTo>
                    <a:lnTo>
                      <a:pt x="1697147" y="75142"/>
                    </a:lnTo>
                    <a:lnTo>
                      <a:pt x="1697147" y="160169"/>
                    </a:lnTo>
                    <a:cubicBezTo>
                      <a:pt x="1697147" y="167198"/>
                      <a:pt x="1697557" y="171716"/>
                      <a:pt x="1698378" y="173724"/>
                    </a:cubicBezTo>
                    <a:cubicBezTo>
                      <a:pt x="1699292" y="175733"/>
                      <a:pt x="1700706" y="177331"/>
                      <a:pt x="1702623" y="178518"/>
                    </a:cubicBezTo>
                    <a:cubicBezTo>
                      <a:pt x="1704632" y="179703"/>
                      <a:pt x="1707460" y="180297"/>
                      <a:pt x="1711113" y="180297"/>
                    </a:cubicBezTo>
                    <a:cubicBezTo>
                      <a:pt x="1713851" y="180297"/>
                      <a:pt x="1717456" y="179978"/>
                      <a:pt x="1721929" y="179338"/>
                    </a:cubicBezTo>
                    <a:close/>
                    <a:moveTo>
                      <a:pt x="1745754" y="201383"/>
                    </a:moveTo>
                    <a:lnTo>
                      <a:pt x="1745754" y="55972"/>
                    </a:lnTo>
                    <a:lnTo>
                      <a:pt x="1767935" y="55972"/>
                    </a:lnTo>
                    <a:lnTo>
                      <a:pt x="1767935" y="78017"/>
                    </a:lnTo>
                    <a:cubicBezTo>
                      <a:pt x="1773593" y="67702"/>
                      <a:pt x="1778797" y="60901"/>
                      <a:pt x="1783544" y="57615"/>
                    </a:cubicBezTo>
                    <a:cubicBezTo>
                      <a:pt x="1788381" y="54329"/>
                      <a:pt x="1793676" y="52687"/>
                      <a:pt x="1799427" y="52687"/>
                    </a:cubicBezTo>
                    <a:cubicBezTo>
                      <a:pt x="1807733" y="52687"/>
                      <a:pt x="1816177" y="55332"/>
                      <a:pt x="1824758" y="60627"/>
                    </a:cubicBezTo>
                    <a:lnTo>
                      <a:pt x="1816268" y="83493"/>
                    </a:lnTo>
                    <a:cubicBezTo>
                      <a:pt x="1810244" y="79934"/>
                      <a:pt x="1804219" y="78154"/>
                      <a:pt x="1798195" y="78154"/>
                    </a:cubicBezTo>
                    <a:cubicBezTo>
                      <a:pt x="1792808" y="78154"/>
                      <a:pt x="1787971" y="79797"/>
                      <a:pt x="1783680" y="83083"/>
                    </a:cubicBezTo>
                    <a:cubicBezTo>
                      <a:pt x="1779390" y="86277"/>
                      <a:pt x="1776332" y="90750"/>
                      <a:pt x="1774507" y="96501"/>
                    </a:cubicBezTo>
                    <a:cubicBezTo>
                      <a:pt x="1771768" y="105264"/>
                      <a:pt x="1770399" y="114848"/>
                      <a:pt x="1770399" y="125254"/>
                    </a:cubicBezTo>
                    <a:lnTo>
                      <a:pt x="1770399" y="201383"/>
                    </a:lnTo>
                    <a:close/>
                    <a:moveTo>
                      <a:pt x="1839546" y="28998"/>
                    </a:moveTo>
                    <a:lnTo>
                      <a:pt x="1839546" y="655"/>
                    </a:lnTo>
                    <a:lnTo>
                      <a:pt x="1864191" y="655"/>
                    </a:lnTo>
                    <a:lnTo>
                      <a:pt x="1864191" y="28998"/>
                    </a:lnTo>
                    <a:close/>
                    <a:moveTo>
                      <a:pt x="1839546" y="201383"/>
                    </a:moveTo>
                    <a:lnTo>
                      <a:pt x="1839546" y="55972"/>
                    </a:lnTo>
                    <a:lnTo>
                      <a:pt x="1864191" y="55972"/>
                    </a:lnTo>
                    <a:lnTo>
                      <a:pt x="1864191" y="201383"/>
                    </a:lnTo>
                    <a:close/>
                    <a:moveTo>
                      <a:pt x="1996590" y="148120"/>
                    </a:moveTo>
                    <a:lnTo>
                      <a:pt x="2020826" y="151269"/>
                    </a:lnTo>
                    <a:cubicBezTo>
                      <a:pt x="2018191" y="167973"/>
                      <a:pt x="2011373" y="181072"/>
                      <a:pt x="2000434" y="190567"/>
                    </a:cubicBezTo>
                    <a:cubicBezTo>
                      <a:pt x="1989574" y="199968"/>
                      <a:pt x="1976197" y="204669"/>
                      <a:pt x="1960310" y="204669"/>
                    </a:cubicBezTo>
                    <a:cubicBezTo>
                      <a:pt x="1940411" y="204669"/>
                      <a:pt x="1924390" y="198189"/>
                      <a:pt x="1912250" y="185226"/>
                    </a:cubicBezTo>
                    <a:cubicBezTo>
                      <a:pt x="1900201" y="172172"/>
                      <a:pt x="1894177" y="153506"/>
                      <a:pt x="1894177" y="129226"/>
                    </a:cubicBezTo>
                    <a:cubicBezTo>
                      <a:pt x="1894177" y="113524"/>
                      <a:pt x="1896779" y="99787"/>
                      <a:pt x="1901981" y="88011"/>
                    </a:cubicBezTo>
                    <a:cubicBezTo>
                      <a:pt x="1907185" y="76236"/>
                      <a:pt x="1915080" y="67427"/>
                      <a:pt x="1925669" y="61587"/>
                    </a:cubicBezTo>
                    <a:cubicBezTo>
                      <a:pt x="1936348" y="55653"/>
                      <a:pt x="1947942" y="52687"/>
                      <a:pt x="1960446" y="52687"/>
                    </a:cubicBezTo>
                    <a:cubicBezTo>
                      <a:pt x="1976237" y="52687"/>
                      <a:pt x="1989158" y="56702"/>
                      <a:pt x="1999186" y="64736"/>
                    </a:cubicBezTo>
                    <a:cubicBezTo>
                      <a:pt x="2009233" y="72676"/>
                      <a:pt x="2015674" y="83994"/>
                      <a:pt x="2018508" y="98691"/>
                    </a:cubicBezTo>
                    <a:lnTo>
                      <a:pt x="1994548" y="102389"/>
                    </a:lnTo>
                    <a:cubicBezTo>
                      <a:pt x="1992250" y="92621"/>
                      <a:pt x="1988187" y="85272"/>
                      <a:pt x="1982361" y="80344"/>
                    </a:cubicBezTo>
                    <a:cubicBezTo>
                      <a:pt x="1976594" y="75415"/>
                      <a:pt x="1969620" y="72950"/>
                      <a:pt x="1961405" y="72950"/>
                    </a:cubicBezTo>
                    <a:cubicBezTo>
                      <a:pt x="1948990" y="72950"/>
                      <a:pt x="1938905" y="77423"/>
                      <a:pt x="1931146" y="86368"/>
                    </a:cubicBezTo>
                    <a:cubicBezTo>
                      <a:pt x="1923386" y="95223"/>
                      <a:pt x="1919507" y="109279"/>
                      <a:pt x="1919507" y="128540"/>
                    </a:cubicBezTo>
                    <a:cubicBezTo>
                      <a:pt x="1919507" y="148074"/>
                      <a:pt x="1923249" y="162269"/>
                      <a:pt x="1930734" y="171124"/>
                    </a:cubicBezTo>
                    <a:cubicBezTo>
                      <a:pt x="1938219" y="179976"/>
                      <a:pt x="1947987" y="184404"/>
                      <a:pt x="1960036" y="184404"/>
                    </a:cubicBezTo>
                    <a:cubicBezTo>
                      <a:pt x="1969711" y="184404"/>
                      <a:pt x="1977783" y="181437"/>
                      <a:pt x="1984263" y="175503"/>
                    </a:cubicBezTo>
                    <a:cubicBezTo>
                      <a:pt x="1990743" y="169572"/>
                      <a:pt x="1994865" y="160442"/>
                      <a:pt x="1996590" y="148120"/>
                    </a:cubicBezTo>
                    <a:close/>
                    <a:moveTo>
                      <a:pt x="2042051" y="28998"/>
                    </a:moveTo>
                    <a:lnTo>
                      <a:pt x="2042051" y="655"/>
                    </a:lnTo>
                    <a:lnTo>
                      <a:pt x="2066704" y="655"/>
                    </a:lnTo>
                    <a:lnTo>
                      <a:pt x="2066704" y="28998"/>
                    </a:lnTo>
                    <a:close/>
                    <a:moveTo>
                      <a:pt x="2042051" y="201383"/>
                    </a:moveTo>
                    <a:lnTo>
                      <a:pt x="2042051" y="55972"/>
                    </a:lnTo>
                    <a:lnTo>
                      <a:pt x="2066704" y="55972"/>
                    </a:lnTo>
                    <a:lnTo>
                      <a:pt x="2066704" y="201383"/>
                    </a:lnTo>
                    <a:close/>
                    <a:moveTo>
                      <a:pt x="2158023" y="179338"/>
                    </a:moveTo>
                    <a:lnTo>
                      <a:pt x="2161590" y="201110"/>
                    </a:lnTo>
                    <a:cubicBezTo>
                      <a:pt x="2154654" y="202570"/>
                      <a:pt x="2148431" y="203299"/>
                      <a:pt x="2142962" y="203299"/>
                    </a:cubicBezTo>
                    <a:cubicBezTo>
                      <a:pt x="2134024" y="203299"/>
                      <a:pt x="2127088" y="201885"/>
                      <a:pt x="2122153" y="199055"/>
                    </a:cubicBezTo>
                    <a:cubicBezTo>
                      <a:pt x="2117219" y="196225"/>
                      <a:pt x="2113751" y="192529"/>
                      <a:pt x="2111749" y="187965"/>
                    </a:cubicBezTo>
                    <a:cubicBezTo>
                      <a:pt x="2109728" y="183310"/>
                      <a:pt x="2108737" y="173587"/>
                      <a:pt x="2108737" y="158799"/>
                    </a:cubicBezTo>
                    <a:lnTo>
                      <a:pt x="2108737" y="75142"/>
                    </a:lnTo>
                    <a:lnTo>
                      <a:pt x="2090663" y="75142"/>
                    </a:lnTo>
                    <a:lnTo>
                      <a:pt x="2090663" y="55972"/>
                    </a:lnTo>
                    <a:lnTo>
                      <a:pt x="2108737" y="55972"/>
                    </a:lnTo>
                    <a:lnTo>
                      <a:pt x="2108737" y="19961"/>
                    </a:lnTo>
                    <a:lnTo>
                      <a:pt x="2133251" y="5174"/>
                    </a:lnTo>
                    <a:lnTo>
                      <a:pt x="2133251" y="55972"/>
                    </a:lnTo>
                    <a:lnTo>
                      <a:pt x="2158023" y="55972"/>
                    </a:lnTo>
                    <a:lnTo>
                      <a:pt x="2158023" y="75142"/>
                    </a:lnTo>
                    <a:lnTo>
                      <a:pt x="2133251" y="75142"/>
                    </a:lnTo>
                    <a:lnTo>
                      <a:pt x="2133251" y="160169"/>
                    </a:lnTo>
                    <a:cubicBezTo>
                      <a:pt x="2133251" y="167198"/>
                      <a:pt x="2133647" y="171716"/>
                      <a:pt x="2134480" y="173724"/>
                    </a:cubicBezTo>
                    <a:cubicBezTo>
                      <a:pt x="2135391" y="175733"/>
                      <a:pt x="2136798" y="177331"/>
                      <a:pt x="2138721" y="178518"/>
                    </a:cubicBezTo>
                    <a:cubicBezTo>
                      <a:pt x="2140722" y="179703"/>
                      <a:pt x="2143556" y="180297"/>
                      <a:pt x="2147203" y="180297"/>
                    </a:cubicBezTo>
                    <a:cubicBezTo>
                      <a:pt x="2149937" y="180297"/>
                      <a:pt x="2153544" y="179978"/>
                      <a:pt x="2158023" y="179338"/>
                    </a:cubicBezTo>
                    <a:close/>
                    <a:moveTo>
                      <a:pt x="2181031" y="257383"/>
                    </a:moveTo>
                    <a:lnTo>
                      <a:pt x="2178296" y="234245"/>
                    </a:lnTo>
                    <a:cubicBezTo>
                      <a:pt x="2183667" y="235705"/>
                      <a:pt x="2188383" y="236434"/>
                      <a:pt x="2192386" y="236434"/>
                    </a:cubicBezTo>
                    <a:cubicBezTo>
                      <a:pt x="2197876" y="236434"/>
                      <a:pt x="2202256" y="235523"/>
                      <a:pt x="2205545" y="233696"/>
                    </a:cubicBezTo>
                    <a:cubicBezTo>
                      <a:pt x="2208815" y="231870"/>
                      <a:pt x="2211510" y="229314"/>
                      <a:pt x="2213611" y="226028"/>
                    </a:cubicBezTo>
                    <a:cubicBezTo>
                      <a:pt x="2215157" y="223565"/>
                      <a:pt x="2217674" y="217447"/>
                      <a:pt x="2221142" y="207681"/>
                    </a:cubicBezTo>
                    <a:cubicBezTo>
                      <a:pt x="2221597" y="206312"/>
                      <a:pt x="2222331" y="204304"/>
                      <a:pt x="2223341" y="201657"/>
                    </a:cubicBezTo>
                    <a:lnTo>
                      <a:pt x="2168150" y="55972"/>
                    </a:lnTo>
                    <a:lnTo>
                      <a:pt x="2194725" y="55972"/>
                    </a:lnTo>
                    <a:lnTo>
                      <a:pt x="2224986" y="140179"/>
                    </a:lnTo>
                    <a:cubicBezTo>
                      <a:pt x="2228910" y="150858"/>
                      <a:pt x="2232418" y="162087"/>
                      <a:pt x="2235529" y="173861"/>
                    </a:cubicBezTo>
                    <a:cubicBezTo>
                      <a:pt x="2238343" y="162543"/>
                      <a:pt x="2241732" y="151497"/>
                      <a:pt x="2245656" y="140726"/>
                    </a:cubicBezTo>
                    <a:lnTo>
                      <a:pt x="2276730" y="55972"/>
                    </a:lnTo>
                    <a:lnTo>
                      <a:pt x="2301383" y="55972"/>
                    </a:lnTo>
                    <a:lnTo>
                      <a:pt x="2246072" y="203846"/>
                    </a:lnTo>
                    <a:cubicBezTo>
                      <a:pt x="2240127" y="219821"/>
                      <a:pt x="2235529" y="230820"/>
                      <a:pt x="2232239" y="236845"/>
                    </a:cubicBezTo>
                    <a:cubicBezTo>
                      <a:pt x="2227860" y="244970"/>
                      <a:pt x="2222826" y="250903"/>
                      <a:pt x="2217178" y="254645"/>
                    </a:cubicBezTo>
                    <a:cubicBezTo>
                      <a:pt x="2211510" y="258479"/>
                      <a:pt x="2204753" y="260396"/>
                      <a:pt x="2196905" y="260396"/>
                    </a:cubicBezTo>
                    <a:cubicBezTo>
                      <a:pt x="2192168" y="260396"/>
                      <a:pt x="2186877" y="259391"/>
                      <a:pt x="2181031" y="257383"/>
                    </a:cubicBezTo>
                    <a:close/>
                  </a:path>
                </a:pathLst>
              </a:custGeom>
              <a:solidFill>
                <a:srgbClr val="2A86E8"/>
              </a:solidFill>
              <a:ln w="198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6" name="Graphic 125">
              <a:extLst>
                <a:ext uri="{FF2B5EF4-FFF2-40B4-BE49-F238E27FC236}">
                  <a16:creationId xmlns:a16="http://schemas.microsoft.com/office/drawing/2014/main" id="{2683A15A-3E55-1965-CABE-5F531870CF9C}"/>
                </a:ext>
              </a:extLst>
            </p:cNvPr>
            <p:cNvGrpSpPr/>
            <p:nvPr/>
          </p:nvGrpSpPr>
          <p:grpSpPr>
            <a:xfrm>
              <a:off x="5506880" y="5673471"/>
              <a:ext cx="942022" cy="606974"/>
              <a:chOff x="5506880" y="5673471"/>
              <a:chExt cx="942022" cy="606974"/>
            </a:xfrm>
            <a:solidFill>
              <a:srgbClr val="AA3377"/>
            </a:solidFill>
          </p:grpSpPr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08F27F58-0F94-6991-4B49-DB7546831497}"/>
                  </a:ext>
                </a:extLst>
              </p:cNvPr>
              <p:cNvSpPr/>
              <p:nvPr/>
            </p:nvSpPr>
            <p:spPr>
              <a:xfrm>
                <a:off x="5506880" y="5673471"/>
                <a:ext cx="942022" cy="204013"/>
              </a:xfrm>
              <a:custGeom>
                <a:avLst/>
                <a:gdLst>
                  <a:gd name="connsiteX0" fmla="*/ 708 w 942022"/>
                  <a:gd name="connsiteY0" fmla="*/ 201352 h 204013"/>
                  <a:gd name="connsiteX1" fmla="*/ 708 w 942022"/>
                  <a:gd name="connsiteY1" fmla="*/ 624 h 204013"/>
                  <a:gd name="connsiteX2" fmla="*/ 27271 w 942022"/>
                  <a:gd name="connsiteY2" fmla="*/ 624 h 204013"/>
                  <a:gd name="connsiteX3" fmla="*/ 27271 w 942022"/>
                  <a:gd name="connsiteY3" fmla="*/ 177664 h 204013"/>
                  <a:gd name="connsiteX4" fmla="*/ 126129 w 942022"/>
                  <a:gd name="connsiteY4" fmla="*/ 177664 h 204013"/>
                  <a:gd name="connsiteX5" fmla="*/ 126129 w 942022"/>
                  <a:gd name="connsiteY5" fmla="*/ 201352 h 204013"/>
                  <a:gd name="connsiteX6" fmla="*/ 154745 w 942022"/>
                  <a:gd name="connsiteY6" fmla="*/ 28967 h 204013"/>
                  <a:gd name="connsiteX7" fmla="*/ 154745 w 942022"/>
                  <a:gd name="connsiteY7" fmla="*/ 624 h 204013"/>
                  <a:gd name="connsiteX8" fmla="*/ 179392 w 942022"/>
                  <a:gd name="connsiteY8" fmla="*/ 624 h 204013"/>
                  <a:gd name="connsiteX9" fmla="*/ 179392 w 942022"/>
                  <a:gd name="connsiteY9" fmla="*/ 28967 h 204013"/>
                  <a:gd name="connsiteX10" fmla="*/ 154745 w 942022"/>
                  <a:gd name="connsiteY10" fmla="*/ 201352 h 204013"/>
                  <a:gd name="connsiteX11" fmla="*/ 154745 w 942022"/>
                  <a:gd name="connsiteY11" fmla="*/ 55941 h 204013"/>
                  <a:gd name="connsiteX12" fmla="*/ 179392 w 942022"/>
                  <a:gd name="connsiteY12" fmla="*/ 55941 h 204013"/>
                  <a:gd name="connsiteX13" fmla="*/ 179392 w 942022"/>
                  <a:gd name="connsiteY13" fmla="*/ 201352 h 204013"/>
                  <a:gd name="connsiteX14" fmla="*/ 216909 w 942022"/>
                  <a:gd name="connsiteY14" fmla="*/ 201352 h 204013"/>
                  <a:gd name="connsiteX15" fmla="*/ 216909 w 942022"/>
                  <a:gd name="connsiteY15" fmla="*/ 55941 h 204013"/>
                  <a:gd name="connsiteX16" fmla="*/ 238952 w 942022"/>
                  <a:gd name="connsiteY16" fmla="*/ 55941 h 204013"/>
                  <a:gd name="connsiteX17" fmla="*/ 238952 w 942022"/>
                  <a:gd name="connsiteY17" fmla="*/ 76342 h 204013"/>
                  <a:gd name="connsiteX18" fmla="*/ 257162 w 942022"/>
                  <a:gd name="connsiteY18" fmla="*/ 59227 h 204013"/>
                  <a:gd name="connsiteX19" fmla="*/ 283042 w 942022"/>
                  <a:gd name="connsiteY19" fmla="*/ 52655 h 204013"/>
                  <a:gd name="connsiteX20" fmla="*/ 309466 w 942022"/>
                  <a:gd name="connsiteY20" fmla="*/ 59364 h 204013"/>
                  <a:gd name="connsiteX21" fmla="*/ 324117 w 942022"/>
                  <a:gd name="connsiteY21" fmla="*/ 78122 h 204013"/>
                  <a:gd name="connsiteX22" fmla="*/ 369028 w 942022"/>
                  <a:gd name="connsiteY22" fmla="*/ 52655 h 204013"/>
                  <a:gd name="connsiteX23" fmla="*/ 402299 w 942022"/>
                  <a:gd name="connsiteY23" fmla="*/ 64704 h 204013"/>
                  <a:gd name="connsiteX24" fmla="*/ 413938 w 942022"/>
                  <a:gd name="connsiteY24" fmla="*/ 101536 h 204013"/>
                  <a:gd name="connsiteX25" fmla="*/ 413938 w 942022"/>
                  <a:gd name="connsiteY25" fmla="*/ 201352 h 204013"/>
                  <a:gd name="connsiteX26" fmla="*/ 389430 w 942022"/>
                  <a:gd name="connsiteY26" fmla="*/ 201352 h 204013"/>
                  <a:gd name="connsiteX27" fmla="*/ 389430 w 942022"/>
                  <a:gd name="connsiteY27" fmla="*/ 109751 h 204013"/>
                  <a:gd name="connsiteX28" fmla="*/ 386964 w 942022"/>
                  <a:gd name="connsiteY28" fmla="*/ 88529 h 204013"/>
                  <a:gd name="connsiteX29" fmla="*/ 378338 w 942022"/>
                  <a:gd name="connsiteY29" fmla="*/ 77985 h 204013"/>
                  <a:gd name="connsiteX30" fmla="*/ 363550 w 942022"/>
                  <a:gd name="connsiteY30" fmla="*/ 74015 h 204013"/>
                  <a:gd name="connsiteX31" fmla="*/ 338083 w 942022"/>
                  <a:gd name="connsiteY31" fmla="*/ 84284 h 204013"/>
                  <a:gd name="connsiteX32" fmla="*/ 327952 w 942022"/>
                  <a:gd name="connsiteY32" fmla="*/ 116871 h 204013"/>
                  <a:gd name="connsiteX33" fmla="*/ 327952 w 942022"/>
                  <a:gd name="connsiteY33" fmla="*/ 201352 h 204013"/>
                  <a:gd name="connsiteX34" fmla="*/ 303305 w 942022"/>
                  <a:gd name="connsiteY34" fmla="*/ 201352 h 204013"/>
                  <a:gd name="connsiteX35" fmla="*/ 303305 w 942022"/>
                  <a:gd name="connsiteY35" fmla="*/ 106876 h 204013"/>
                  <a:gd name="connsiteX36" fmla="*/ 297280 w 942022"/>
                  <a:gd name="connsiteY36" fmla="*/ 82230 h 204013"/>
                  <a:gd name="connsiteX37" fmla="*/ 277564 w 942022"/>
                  <a:gd name="connsiteY37" fmla="*/ 74015 h 204013"/>
                  <a:gd name="connsiteX38" fmla="*/ 258258 w 942022"/>
                  <a:gd name="connsiteY38" fmla="*/ 79492 h 204013"/>
                  <a:gd name="connsiteX39" fmla="*/ 245525 w 942022"/>
                  <a:gd name="connsiteY39" fmla="*/ 95511 h 204013"/>
                  <a:gd name="connsiteX40" fmla="*/ 241554 w 942022"/>
                  <a:gd name="connsiteY40" fmla="*/ 125908 h 204013"/>
                  <a:gd name="connsiteX41" fmla="*/ 241554 w 942022"/>
                  <a:gd name="connsiteY41" fmla="*/ 201352 h 204013"/>
                  <a:gd name="connsiteX42" fmla="*/ 450632 w 942022"/>
                  <a:gd name="connsiteY42" fmla="*/ 28967 h 204013"/>
                  <a:gd name="connsiteX43" fmla="*/ 450632 w 942022"/>
                  <a:gd name="connsiteY43" fmla="*/ 624 h 204013"/>
                  <a:gd name="connsiteX44" fmla="*/ 475279 w 942022"/>
                  <a:gd name="connsiteY44" fmla="*/ 624 h 204013"/>
                  <a:gd name="connsiteX45" fmla="*/ 475279 w 942022"/>
                  <a:gd name="connsiteY45" fmla="*/ 28967 h 204013"/>
                  <a:gd name="connsiteX46" fmla="*/ 450632 w 942022"/>
                  <a:gd name="connsiteY46" fmla="*/ 201352 h 204013"/>
                  <a:gd name="connsiteX47" fmla="*/ 450632 w 942022"/>
                  <a:gd name="connsiteY47" fmla="*/ 55941 h 204013"/>
                  <a:gd name="connsiteX48" fmla="*/ 475279 w 942022"/>
                  <a:gd name="connsiteY48" fmla="*/ 55941 h 204013"/>
                  <a:gd name="connsiteX49" fmla="*/ 475279 w 942022"/>
                  <a:gd name="connsiteY49" fmla="*/ 201352 h 204013"/>
                  <a:gd name="connsiteX50" fmla="*/ 566606 w 942022"/>
                  <a:gd name="connsiteY50" fmla="*/ 179308 h 204013"/>
                  <a:gd name="connsiteX51" fmla="*/ 570165 w 942022"/>
                  <a:gd name="connsiteY51" fmla="*/ 201078 h 204013"/>
                  <a:gd name="connsiteX52" fmla="*/ 551545 w 942022"/>
                  <a:gd name="connsiteY52" fmla="*/ 203269 h 204013"/>
                  <a:gd name="connsiteX53" fmla="*/ 530732 w 942022"/>
                  <a:gd name="connsiteY53" fmla="*/ 199024 h 204013"/>
                  <a:gd name="connsiteX54" fmla="*/ 520326 w 942022"/>
                  <a:gd name="connsiteY54" fmla="*/ 187934 h 204013"/>
                  <a:gd name="connsiteX55" fmla="*/ 517314 w 942022"/>
                  <a:gd name="connsiteY55" fmla="*/ 158769 h 204013"/>
                  <a:gd name="connsiteX56" fmla="*/ 517314 w 942022"/>
                  <a:gd name="connsiteY56" fmla="*/ 75110 h 204013"/>
                  <a:gd name="connsiteX57" fmla="*/ 499240 w 942022"/>
                  <a:gd name="connsiteY57" fmla="*/ 75110 h 204013"/>
                  <a:gd name="connsiteX58" fmla="*/ 499240 w 942022"/>
                  <a:gd name="connsiteY58" fmla="*/ 55941 h 204013"/>
                  <a:gd name="connsiteX59" fmla="*/ 517314 w 942022"/>
                  <a:gd name="connsiteY59" fmla="*/ 55941 h 204013"/>
                  <a:gd name="connsiteX60" fmla="*/ 517314 w 942022"/>
                  <a:gd name="connsiteY60" fmla="*/ 19931 h 204013"/>
                  <a:gd name="connsiteX61" fmla="*/ 541822 w 942022"/>
                  <a:gd name="connsiteY61" fmla="*/ 5143 h 204013"/>
                  <a:gd name="connsiteX62" fmla="*/ 541822 w 942022"/>
                  <a:gd name="connsiteY62" fmla="*/ 55941 h 204013"/>
                  <a:gd name="connsiteX63" fmla="*/ 566606 w 942022"/>
                  <a:gd name="connsiteY63" fmla="*/ 55941 h 204013"/>
                  <a:gd name="connsiteX64" fmla="*/ 566606 w 942022"/>
                  <a:gd name="connsiteY64" fmla="*/ 75110 h 204013"/>
                  <a:gd name="connsiteX65" fmla="*/ 541822 w 942022"/>
                  <a:gd name="connsiteY65" fmla="*/ 75110 h 204013"/>
                  <a:gd name="connsiteX66" fmla="*/ 541822 w 942022"/>
                  <a:gd name="connsiteY66" fmla="*/ 160138 h 204013"/>
                  <a:gd name="connsiteX67" fmla="*/ 543055 w 942022"/>
                  <a:gd name="connsiteY67" fmla="*/ 173694 h 204013"/>
                  <a:gd name="connsiteX68" fmla="*/ 547300 w 942022"/>
                  <a:gd name="connsiteY68" fmla="*/ 178486 h 204013"/>
                  <a:gd name="connsiteX69" fmla="*/ 555790 w 942022"/>
                  <a:gd name="connsiteY69" fmla="*/ 180266 h 204013"/>
                  <a:gd name="connsiteX70" fmla="*/ 566606 w 942022"/>
                  <a:gd name="connsiteY70" fmla="*/ 179308 h 204013"/>
                  <a:gd name="connsiteX71" fmla="*/ 659439 w 942022"/>
                  <a:gd name="connsiteY71" fmla="*/ 128646 h 204013"/>
                  <a:gd name="connsiteX72" fmla="*/ 681894 w 942022"/>
                  <a:gd name="connsiteY72" fmla="*/ 68812 h 204013"/>
                  <a:gd name="connsiteX73" fmla="*/ 727625 w 942022"/>
                  <a:gd name="connsiteY73" fmla="*/ 52655 h 204013"/>
                  <a:gd name="connsiteX74" fmla="*/ 776644 w 942022"/>
                  <a:gd name="connsiteY74" fmla="*/ 72372 h 204013"/>
                  <a:gd name="connsiteX75" fmla="*/ 795676 w 942022"/>
                  <a:gd name="connsiteY75" fmla="*/ 126593 h 204013"/>
                  <a:gd name="connsiteX76" fmla="*/ 787187 w 942022"/>
                  <a:gd name="connsiteY76" fmla="*/ 170818 h 204013"/>
                  <a:gd name="connsiteX77" fmla="*/ 762678 w 942022"/>
                  <a:gd name="connsiteY77" fmla="*/ 195738 h 204013"/>
                  <a:gd name="connsiteX78" fmla="*/ 727625 w 942022"/>
                  <a:gd name="connsiteY78" fmla="*/ 204638 h 204013"/>
                  <a:gd name="connsiteX79" fmla="*/ 678196 w 942022"/>
                  <a:gd name="connsiteY79" fmla="*/ 185058 h 204013"/>
                  <a:gd name="connsiteX80" fmla="*/ 659439 w 942022"/>
                  <a:gd name="connsiteY80" fmla="*/ 128646 h 204013"/>
                  <a:gd name="connsiteX81" fmla="*/ 684770 w 942022"/>
                  <a:gd name="connsiteY81" fmla="*/ 128646 h 204013"/>
                  <a:gd name="connsiteX82" fmla="*/ 696956 w 942022"/>
                  <a:gd name="connsiteY82" fmla="*/ 170545 h 204013"/>
                  <a:gd name="connsiteX83" fmla="*/ 727625 w 942022"/>
                  <a:gd name="connsiteY83" fmla="*/ 184374 h 204013"/>
                  <a:gd name="connsiteX84" fmla="*/ 758160 w 942022"/>
                  <a:gd name="connsiteY84" fmla="*/ 170408 h 204013"/>
                  <a:gd name="connsiteX85" fmla="*/ 770346 w 942022"/>
                  <a:gd name="connsiteY85" fmla="*/ 127825 h 204013"/>
                  <a:gd name="connsiteX86" fmla="*/ 758021 w 942022"/>
                  <a:gd name="connsiteY86" fmla="*/ 87022 h 204013"/>
                  <a:gd name="connsiteX87" fmla="*/ 727625 w 942022"/>
                  <a:gd name="connsiteY87" fmla="*/ 73056 h 204013"/>
                  <a:gd name="connsiteX88" fmla="*/ 696956 w 942022"/>
                  <a:gd name="connsiteY88" fmla="*/ 86885 h 204013"/>
                  <a:gd name="connsiteX89" fmla="*/ 684770 w 942022"/>
                  <a:gd name="connsiteY89" fmla="*/ 128646 h 204013"/>
                  <a:gd name="connsiteX90" fmla="*/ 824566 w 942022"/>
                  <a:gd name="connsiteY90" fmla="*/ 201352 h 204013"/>
                  <a:gd name="connsiteX91" fmla="*/ 824566 w 942022"/>
                  <a:gd name="connsiteY91" fmla="*/ 55941 h 204013"/>
                  <a:gd name="connsiteX92" fmla="*/ 846748 w 942022"/>
                  <a:gd name="connsiteY92" fmla="*/ 55941 h 204013"/>
                  <a:gd name="connsiteX93" fmla="*/ 846748 w 942022"/>
                  <a:gd name="connsiteY93" fmla="*/ 76616 h 204013"/>
                  <a:gd name="connsiteX94" fmla="*/ 893028 w 942022"/>
                  <a:gd name="connsiteY94" fmla="*/ 52655 h 204013"/>
                  <a:gd name="connsiteX95" fmla="*/ 917126 w 942022"/>
                  <a:gd name="connsiteY95" fmla="*/ 57447 h 204013"/>
                  <a:gd name="connsiteX96" fmla="*/ 933693 w 942022"/>
                  <a:gd name="connsiteY96" fmla="*/ 69770 h 204013"/>
                  <a:gd name="connsiteX97" fmla="*/ 941361 w 942022"/>
                  <a:gd name="connsiteY97" fmla="*/ 87981 h 204013"/>
                  <a:gd name="connsiteX98" fmla="*/ 942730 w 942022"/>
                  <a:gd name="connsiteY98" fmla="*/ 111942 h 204013"/>
                  <a:gd name="connsiteX99" fmla="*/ 942730 w 942022"/>
                  <a:gd name="connsiteY99" fmla="*/ 201352 h 204013"/>
                  <a:gd name="connsiteX100" fmla="*/ 918083 w 942022"/>
                  <a:gd name="connsiteY100" fmla="*/ 201352 h 204013"/>
                  <a:gd name="connsiteX101" fmla="*/ 918083 w 942022"/>
                  <a:gd name="connsiteY101" fmla="*/ 112900 h 204013"/>
                  <a:gd name="connsiteX102" fmla="*/ 915208 w 942022"/>
                  <a:gd name="connsiteY102" fmla="*/ 90445 h 204013"/>
                  <a:gd name="connsiteX103" fmla="*/ 904938 w 942022"/>
                  <a:gd name="connsiteY103" fmla="*/ 78533 h 204013"/>
                  <a:gd name="connsiteX104" fmla="*/ 887824 w 942022"/>
                  <a:gd name="connsiteY104" fmla="*/ 74015 h 204013"/>
                  <a:gd name="connsiteX105" fmla="*/ 860577 w 942022"/>
                  <a:gd name="connsiteY105" fmla="*/ 84010 h 204013"/>
                  <a:gd name="connsiteX106" fmla="*/ 849211 w 942022"/>
                  <a:gd name="connsiteY106" fmla="*/ 121937 h 204013"/>
                  <a:gd name="connsiteX107" fmla="*/ 849211 w 942022"/>
                  <a:gd name="connsiteY107" fmla="*/ 201352 h 204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</a:cxnLst>
                <a:rect l="l" t="t" r="r" b="b"/>
                <a:pathLst>
                  <a:path w="942022" h="204013">
                    <a:moveTo>
                      <a:pt x="708" y="201352"/>
                    </a:moveTo>
                    <a:lnTo>
                      <a:pt x="708" y="624"/>
                    </a:lnTo>
                    <a:lnTo>
                      <a:pt x="27271" y="624"/>
                    </a:lnTo>
                    <a:lnTo>
                      <a:pt x="27271" y="177664"/>
                    </a:lnTo>
                    <a:lnTo>
                      <a:pt x="126129" y="177664"/>
                    </a:lnTo>
                    <a:lnTo>
                      <a:pt x="126129" y="201352"/>
                    </a:lnTo>
                    <a:close/>
                    <a:moveTo>
                      <a:pt x="154745" y="28967"/>
                    </a:moveTo>
                    <a:lnTo>
                      <a:pt x="154745" y="624"/>
                    </a:lnTo>
                    <a:lnTo>
                      <a:pt x="179392" y="624"/>
                    </a:lnTo>
                    <a:lnTo>
                      <a:pt x="179392" y="28967"/>
                    </a:lnTo>
                    <a:close/>
                    <a:moveTo>
                      <a:pt x="154745" y="201352"/>
                    </a:moveTo>
                    <a:lnTo>
                      <a:pt x="154745" y="55941"/>
                    </a:lnTo>
                    <a:lnTo>
                      <a:pt x="179392" y="55941"/>
                    </a:lnTo>
                    <a:lnTo>
                      <a:pt x="179392" y="201352"/>
                    </a:lnTo>
                    <a:close/>
                    <a:moveTo>
                      <a:pt x="216909" y="201352"/>
                    </a:moveTo>
                    <a:lnTo>
                      <a:pt x="216909" y="55941"/>
                    </a:lnTo>
                    <a:lnTo>
                      <a:pt x="238952" y="55941"/>
                    </a:lnTo>
                    <a:lnTo>
                      <a:pt x="238952" y="76342"/>
                    </a:lnTo>
                    <a:cubicBezTo>
                      <a:pt x="243516" y="69223"/>
                      <a:pt x="249586" y="63517"/>
                      <a:pt x="257162" y="59227"/>
                    </a:cubicBezTo>
                    <a:cubicBezTo>
                      <a:pt x="264738" y="54846"/>
                      <a:pt x="273365" y="52655"/>
                      <a:pt x="283042" y="52655"/>
                    </a:cubicBezTo>
                    <a:cubicBezTo>
                      <a:pt x="293812" y="52655"/>
                      <a:pt x="302621" y="54891"/>
                      <a:pt x="309466" y="59364"/>
                    </a:cubicBezTo>
                    <a:cubicBezTo>
                      <a:pt x="316404" y="63837"/>
                      <a:pt x="321287" y="70090"/>
                      <a:pt x="324117" y="78122"/>
                    </a:cubicBezTo>
                    <a:cubicBezTo>
                      <a:pt x="335619" y="61144"/>
                      <a:pt x="350589" y="52655"/>
                      <a:pt x="369028" y="52655"/>
                    </a:cubicBezTo>
                    <a:cubicBezTo>
                      <a:pt x="383451" y="52655"/>
                      <a:pt x="394541" y="56671"/>
                      <a:pt x="402299" y="64704"/>
                    </a:cubicBezTo>
                    <a:cubicBezTo>
                      <a:pt x="410058" y="72646"/>
                      <a:pt x="413938" y="84923"/>
                      <a:pt x="413938" y="101536"/>
                    </a:cubicBezTo>
                    <a:lnTo>
                      <a:pt x="413938" y="201352"/>
                    </a:lnTo>
                    <a:lnTo>
                      <a:pt x="389430" y="201352"/>
                    </a:lnTo>
                    <a:lnTo>
                      <a:pt x="389430" y="109751"/>
                    </a:lnTo>
                    <a:cubicBezTo>
                      <a:pt x="389430" y="99893"/>
                      <a:pt x="388607" y="92819"/>
                      <a:pt x="386964" y="88529"/>
                    </a:cubicBezTo>
                    <a:cubicBezTo>
                      <a:pt x="385413" y="84147"/>
                      <a:pt x="382537" y="80633"/>
                      <a:pt x="378338" y="77985"/>
                    </a:cubicBezTo>
                    <a:cubicBezTo>
                      <a:pt x="374139" y="75338"/>
                      <a:pt x="369210" y="74015"/>
                      <a:pt x="363550" y="74015"/>
                    </a:cubicBezTo>
                    <a:cubicBezTo>
                      <a:pt x="353328" y="74015"/>
                      <a:pt x="344838" y="77438"/>
                      <a:pt x="338083" y="84284"/>
                    </a:cubicBezTo>
                    <a:cubicBezTo>
                      <a:pt x="331329" y="91039"/>
                      <a:pt x="327952" y="101901"/>
                      <a:pt x="327952" y="116871"/>
                    </a:cubicBezTo>
                    <a:lnTo>
                      <a:pt x="327952" y="201352"/>
                    </a:lnTo>
                    <a:lnTo>
                      <a:pt x="303305" y="201352"/>
                    </a:lnTo>
                    <a:lnTo>
                      <a:pt x="303305" y="106876"/>
                    </a:lnTo>
                    <a:cubicBezTo>
                      <a:pt x="303305" y="95922"/>
                      <a:pt x="301297" y="87707"/>
                      <a:pt x="297280" y="82230"/>
                    </a:cubicBezTo>
                    <a:cubicBezTo>
                      <a:pt x="293263" y="76753"/>
                      <a:pt x="286692" y="74015"/>
                      <a:pt x="277564" y="74015"/>
                    </a:cubicBezTo>
                    <a:cubicBezTo>
                      <a:pt x="270626" y="74015"/>
                      <a:pt x="264191" y="75840"/>
                      <a:pt x="258258" y="79492"/>
                    </a:cubicBezTo>
                    <a:cubicBezTo>
                      <a:pt x="252416" y="83143"/>
                      <a:pt x="248171" y="88483"/>
                      <a:pt x="245525" y="95511"/>
                    </a:cubicBezTo>
                    <a:cubicBezTo>
                      <a:pt x="242877" y="102540"/>
                      <a:pt x="241554" y="112672"/>
                      <a:pt x="241554" y="125908"/>
                    </a:cubicBezTo>
                    <a:lnTo>
                      <a:pt x="241554" y="201352"/>
                    </a:lnTo>
                    <a:close/>
                    <a:moveTo>
                      <a:pt x="450632" y="28967"/>
                    </a:moveTo>
                    <a:lnTo>
                      <a:pt x="450632" y="624"/>
                    </a:lnTo>
                    <a:lnTo>
                      <a:pt x="475279" y="624"/>
                    </a:lnTo>
                    <a:lnTo>
                      <a:pt x="475279" y="28967"/>
                    </a:lnTo>
                    <a:close/>
                    <a:moveTo>
                      <a:pt x="450632" y="201352"/>
                    </a:moveTo>
                    <a:lnTo>
                      <a:pt x="450632" y="55941"/>
                    </a:lnTo>
                    <a:lnTo>
                      <a:pt x="475279" y="55941"/>
                    </a:lnTo>
                    <a:lnTo>
                      <a:pt x="475279" y="201352"/>
                    </a:lnTo>
                    <a:close/>
                    <a:moveTo>
                      <a:pt x="566606" y="179308"/>
                    </a:moveTo>
                    <a:lnTo>
                      <a:pt x="570165" y="201078"/>
                    </a:lnTo>
                    <a:cubicBezTo>
                      <a:pt x="563229" y="202539"/>
                      <a:pt x="557020" y="203269"/>
                      <a:pt x="551545" y="203269"/>
                    </a:cubicBezTo>
                    <a:cubicBezTo>
                      <a:pt x="542599" y="203269"/>
                      <a:pt x="535661" y="201854"/>
                      <a:pt x="530732" y="199024"/>
                    </a:cubicBezTo>
                    <a:cubicBezTo>
                      <a:pt x="525804" y="196195"/>
                      <a:pt x="522334" y="192498"/>
                      <a:pt x="520326" y="187934"/>
                    </a:cubicBezTo>
                    <a:cubicBezTo>
                      <a:pt x="518319" y="183278"/>
                      <a:pt x="517314" y="173557"/>
                      <a:pt x="517314" y="158769"/>
                    </a:cubicBezTo>
                    <a:lnTo>
                      <a:pt x="517314" y="75110"/>
                    </a:lnTo>
                    <a:lnTo>
                      <a:pt x="499240" y="75110"/>
                    </a:lnTo>
                    <a:lnTo>
                      <a:pt x="499240" y="55941"/>
                    </a:lnTo>
                    <a:lnTo>
                      <a:pt x="517314" y="55941"/>
                    </a:lnTo>
                    <a:lnTo>
                      <a:pt x="517314" y="19931"/>
                    </a:lnTo>
                    <a:lnTo>
                      <a:pt x="541822" y="5143"/>
                    </a:lnTo>
                    <a:lnTo>
                      <a:pt x="541822" y="55941"/>
                    </a:lnTo>
                    <a:lnTo>
                      <a:pt x="566606" y="55941"/>
                    </a:lnTo>
                    <a:lnTo>
                      <a:pt x="566606" y="75110"/>
                    </a:lnTo>
                    <a:lnTo>
                      <a:pt x="541822" y="75110"/>
                    </a:lnTo>
                    <a:lnTo>
                      <a:pt x="541822" y="160138"/>
                    </a:lnTo>
                    <a:cubicBezTo>
                      <a:pt x="541822" y="167167"/>
                      <a:pt x="542235" y="171685"/>
                      <a:pt x="543055" y="173694"/>
                    </a:cubicBezTo>
                    <a:cubicBezTo>
                      <a:pt x="543969" y="175702"/>
                      <a:pt x="545384" y="177299"/>
                      <a:pt x="547300" y="178486"/>
                    </a:cubicBezTo>
                    <a:cubicBezTo>
                      <a:pt x="549307" y="179673"/>
                      <a:pt x="552137" y="180266"/>
                      <a:pt x="555790" y="180266"/>
                    </a:cubicBezTo>
                    <a:cubicBezTo>
                      <a:pt x="558526" y="180266"/>
                      <a:pt x="562133" y="179946"/>
                      <a:pt x="566606" y="179308"/>
                    </a:cubicBezTo>
                    <a:close/>
                    <a:moveTo>
                      <a:pt x="659439" y="128646"/>
                    </a:moveTo>
                    <a:cubicBezTo>
                      <a:pt x="659439" y="101719"/>
                      <a:pt x="666924" y="81774"/>
                      <a:pt x="681894" y="68812"/>
                    </a:cubicBezTo>
                    <a:cubicBezTo>
                      <a:pt x="694399" y="58040"/>
                      <a:pt x="709643" y="52655"/>
                      <a:pt x="727625" y="52655"/>
                    </a:cubicBezTo>
                    <a:cubicBezTo>
                      <a:pt x="747615" y="52655"/>
                      <a:pt x="763955" y="59227"/>
                      <a:pt x="776644" y="72372"/>
                    </a:cubicBezTo>
                    <a:cubicBezTo>
                      <a:pt x="789331" y="85425"/>
                      <a:pt x="795676" y="103498"/>
                      <a:pt x="795676" y="126593"/>
                    </a:cubicBezTo>
                    <a:cubicBezTo>
                      <a:pt x="795676" y="145305"/>
                      <a:pt x="792846" y="160047"/>
                      <a:pt x="787187" y="170818"/>
                    </a:cubicBezTo>
                    <a:cubicBezTo>
                      <a:pt x="781618" y="181498"/>
                      <a:pt x="773449" y="189805"/>
                      <a:pt x="762678" y="195738"/>
                    </a:cubicBezTo>
                    <a:cubicBezTo>
                      <a:pt x="751997" y="201671"/>
                      <a:pt x="740314" y="204638"/>
                      <a:pt x="727625" y="204638"/>
                    </a:cubicBezTo>
                    <a:cubicBezTo>
                      <a:pt x="707271" y="204638"/>
                      <a:pt x="690794" y="198111"/>
                      <a:pt x="678196" y="185058"/>
                    </a:cubicBezTo>
                    <a:cubicBezTo>
                      <a:pt x="665692" y="172005"/>
                      <a:pt x="659439" y="153201"/>
                      <a:pt x="659439" y="128646"/>
                    </a:cubicBezTo>
                    <a:close/>
                    <a:moveTo>
                      <a:pt x="684770" y="128646"/>
                    </a:moveTo>
                    <a:cubicBezTo>
                      <a:pt x="684770" y="147268"/>
                      <a:pt x="688831" y="161234"/>
                      <a:pt x="696956" y="170545"/>
                    </a:cubicBezTo>
                    <a:cubicBezTo>
                      <a:pt x="705079" y="179764"/>
                      <a:pt x="715303" y="184374"/>
                      <a:pt x="727625" y="184374"/>
                    </a:cubicBezTo>
                    <a:cubicBezTo>
                      <a:pt x="739857" y="184374"/>
                      <a:pt x="750035" y="179718"/>
                      <a:pt x="758160" y="170408"/>
                    </a:cubicBezTo>
                    <a:cubicBezTo>
                      <a:pt x="766283" y="161097"/>
                      <a:pt x="770346" y="146903"/>
                      <a:pt x="770346" y="127825"/>
                    </a:cubicBezTo>
                    <a:cubicBezTo>
                      <a:pt x="770346" y="109843"/>
                      <a:pt x="766238" y="96242"/>
                      <a:pt x="758021" y="87022"/>
                    </a:cubicBezTo>
                    <a:cubicBezTo>
                      <a:pt x="749898" y="77712"/>
                      <a:pt x="739765" y="73056"/>
                      <a:pt x="727625" y="73056"/>
                    </a:cubicBezTo>
                    <a:cubicBezTo>
                      <a:pt x="715303" y="73056"/>
                      <a:pt x="705079" y="77666"/>
                      <a:pt x="696956" y="86885"/>
                    </a:cubicBezTo>
                    <a:cubicBezTo>
                      <a:pt x="688831" y="96105"/>
                      <a:pt x="684770" y="110025"/>
                      <a:pt x="684770" y="128646"/>
                    </a:cubicBezTo>
                    <a:close/>
                    <a:moveTo>
                      <a:pt x="824566" y="201352"/>
                    </a:moveTo>
                    <a:lnTo>
                      <a:pt x="824566" y="55941"/>
                    </a:lnTo>
                    <a:lnTo>
                      <a:pt x="846748" y="55941"/>
                    </a:lnTo>
                    <a:lnTo>
                      <a:pt x="846748" y="76616"/>
                    </a:lnTo>
                    <a:cubicBezTo>
                      <a:pt x="857428" y="60642"/>
                      <a:pt x="872854" y="52655"/>
                      <a:pt x="893028" y="52655"/>
                    </a:cubicBezTo>
                    <a:cubicBezTo>
                      <a:pt x="901789" y="52655"/>
                      <a:pt x="909823" y="54252"/>
                      <a:pt x="917126" y="57447"/>
                    </a:cubicBezTo>
                    <a:cubicBezTo>
                      <a:pt x="924518" y="60551"/>
                      <a:pt x="930041" y="64658"/>
                      <a:pt x="933693" y="69770"/>
                    </a:cubicBezTo>
                    <a:cubicBezTo>
                      <a:pt x="937344" y="74882"/>
                      <a:pt x="939900" y="80952"/>
                      <a:pt x="941361" y="87981"/>
                    </a:cubicBezTo>
                    <a:cubicBezTo>
                      <a:pt x="942272" y="92545"/>
                      <a:pt x="942730" y="100532"/>
                      <a:pt x="942730" y="111942"/>
                    </a:cubicBezTo>
                    <a:lnTo>
                      <a:pt x="942730" y="201352"/>
                    </a:lnTo>
                    <a:lnTo>
                      <a:pt x="918083" y="201352"/>
                    </a:lnTo>
                    <a:lnTo>
                      <a:pt x="918083" y="112900"/>
                    </a:lnTo>
                    <a:cubicBezTo>
                      <a:pt x="918083" y="102860"/>
                      <a:pt x="917126" y="95374"/>
                      <a:pt x="915208" y="90445"/>
                    </a:cubicBezTo>
                    <a:cubicBezTo>
                      <a:pt x="913291" y="85425"/>
                      <a:pt x="909869" y="81454"/>
                      <a:pt x="904938" y="78533"/>
                    </a:cubicBezTo>
                    <a:cubicBezTo>
                      <a:pt x="900101" y="75521"/>
                      <a:pt x="894395" y="74015"/>
                      <a:pt x="887824" y="74015"/>
                    </a:cubicBezTo>
                    <a:cubicBezTo>
                      <a:pt x="877327" y="74015"/>
                      <a:pt x="868244" y="77346"/>
                      <a:pt x="860577" y="84010"/>
                    </a:cubicBezTo>
                    <a:cubicBezTo>
                      <a:pt x="853001" y="90674"/>
                      <a:pt x="849211" y="103316"/>
                      <a:pt x="849211" y="121937"/>
                    </a:cubicBezTo>
                    <a:lnTo>
                      <a:pt x="849211" y="201352"/>
                    </a:lnTo>
                    <a:close/>
                  </a:path>
                </a:pathLst>
              </a:custGeom>
              <a:solidFill>
                <a:srgbClr val="AA3377"/>
              </a:solidFill>
              <a:ln w="198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FEF7ADFD-E4E0-A794-21DF-E340F73A4FFA}"/>
                  </a:ext>
                </a:extLst>
              </p:cNvPr>
              <p:cNvSpPr/>
              <p:nvPr/>
            </p:nvSpPr>
            <p:spPr>
              <a:xfrm>
                <a:off x="5645310" y="6023990"/>
                <a:ext cx="758407" cy="256454"/>
              </a:xfrm>
              <a:custGeom>
                <a:avLst/>
                <a:gdLst>
                  <a:gd name="connsiteX0" fmla="*/ 711 w 758407"/>
                  <a:gd name="connsiteY0" fmla="*/ 28998 h 256454"/>
                  <a:gd name="connsiteX1" fmla="*/ 711 w 758407"/>
                  <a:gd name="connsiteY1" fmla="*/ 656 h 256454"/>
                  <a:gd name="connsiteX2" fmla="*/ 25357 w 758407"/>
                  <a:gd name="connsiteY2" fmla="*/ 656 h 256454"/>
                  <a:gd name="connsiteX3" fmla="*/ 25357 w 758407"/>
                  <a:gd name="connsiteY3" fmla="*/ 28998 h 256454"/>
                  <a:gd name="connsiteX4" fmla="*/ 711 w 758407"/>
                  <a:gd name="connsiteY4" fmla="*/ 201383 h 256454"/>
                  <a:gd name="connsiteX5" fmla="*/ 711 w 758407"/>
                  <a:gd name="connsiteY5" fmla="*/ 55972 h 256454"/>
                  <a:gd name="connsiteX6" fmla="*/ 25357 w 758407"/>
                  <a:gd name="connsiteY6" fmla="*/ 55972 h 256454"/>
                  <a:gd name="connsiteX7" fmla="*/ 25357 w 758407"/>
                  <a:gd name="connsiteY7" fmla="*/ 201383 h 256454"/>
                  <a:gd name="connsiteX8" fmla="*/ 62873 w 758407"/>
                  <a:gd name="connsiteY8" fmla="*/ 201383 h 256454"/>
                  <a:gd name="connsiteX9" fmla="*/ 62873 w 758407"/>
                  <a:gd name="connsiteY9" fmla="*/ 55972 h 256454"/>
                  <a:gd name="connsiteX10" fmla="*/ 84918 w 758407"/>
                  <a:gd name="connsiteY10" fmla="*/ 55972 h 256454"/>
                  <a:gd name="connsiteX11" fmla="*/ 84918 w 758407"/>
                  <a:gd name="connsiteY11" fmla="*/ 76372 h 256454"/>
                  <a:gd name="connsiteX12" fmla="*/ 103128 w 758407"/>
                  <a:gd name="connsiteY12" fmla="*/ 59258 h 256454"/>
                  <a:gd name="connsiteX13" fmla="*/ 129006 w 758407"/>
                  <a:gd name="connsiteY13" fmla="*/ 52687 h 256454"/>
                  <a:gd name="connsiteX14" fmla="*/ 155433 w 758407"/>
                  <a:gd name="connsiteY14" fmla="*/ 59395 h 256454"/>
                  <a:gd name="connsiteX15" fmla="*/ 170084 w 758407"/>
                  <a:gd name="connsiteY15" fmla="*/ 78154 h 256454"/>
                  <a:gd name="connsiteX16" fmla="*/ 214994 w 758407"/>
                  <a:gd name="connsiteY16" fmla="*/ 52687 h 256454"/>
                  <a:gd name="connsiteX17" fmla="*/ 248266 w 758407"/>
                  <a:gd name="connsiteY17" fmla="*/ 64736 h 256454"/>
                  <a:gd name="connsiteX18" fmla="*/ 259904 w 758407"/>
                  <a:gd name="connsiteY18" fmla="*/ 101566 h 256454"/>
                  <a:gd name="connsiteX19" fmla="*/ 259904 w 758407"/>
                  <a:gd name="connsiteY19" fmla="*/ 201383 h 256454"/>
                  <a:gd name="connsiteX20" fmla="*/ 235394 w 758407"/>
                  <a:gd name="connsiteY20" fmla="*/ 201383 h 256454"/>
                  <a:gd name="connsiteX21" fmla="*/ 235394 w 758407"/>
                  <a:gd name="connsiteY21" fmla="*/ 109783 h 256454"/>
                  <a:gd name="connsiteX22" fmla="*/ 232931 w 758407"/>
                  <a:gd name="connsiteY22" fmla="*/ 88560 h 256454"/>
                  <a:gd name="connsiteX23" fmla="*/ 224304 w 758407"/>
                  <a:gd name="connsiteY23" fmla="*/ 78015 h 256454"/>
                  <a:gd name="connsiteX24" fmla="*/ 209517 w 758407"/>
                  <a:gd name="connsiteY24" fmla="*/ 74046 h 256454"/>
                  <a:gd name="connsiteX25" fmla="*/ 184049 w 758407"/>
                  <a:gd name="connsiteY25" fmla="*/ 84315 h 256454"/>
                  <a:gd name="connsiteX26" fmla="*/ 173916 w 758407"/>
                  <a:gd name="connsiteY26" fmla="*/ 116901 h 256454"/>
                  <a:gd name="connsiteX27" fmla="*/ 173916 w 758407"/>
                  <a:gd name="connsiteY27" fmla="*/ 201383 h 256454"/>
                  <a:gd name="connsiteX28" fmla="*/ 149271 w 758407"/>
                  <a:gd name="connsiteY28" fmla="*/ 201383 h 256454"/>
                  <a:gd name="connsiteX29" fmla="*/ 149271 w 758407"/>
                  <a:gd name="connsiteY29" fmla="*/ 106907 h 256454"/>
                  <a:gd name="connsiteX30" fmla="*/ 143247 w 758407"/>
                  <a:gd name="connsiteY30" fmla="*/ 82260 h 256454"/>
                  <a:gd name="connsiteX31" fmla="*/ 123530 w 758407"/>
                  <a:gd name="connsiteY31" fmla="*/ 74046 h 256454"/>
                  <a:gd name="connsiteX32" fmla="*/ 104224 w 758407"/>
                  <a:gd name="connsiteY32" fmla="*/ 79521 h 256454"/>
                  <a:gd name="connsiteX33" fmla="*/ 91489 w 758407"/>
                  <a:gd name="connsiteY33" fmla="*/ 95542 h 256454"/>
                  <a:gd name="connsiteX34" fmla="*/ 87520 w 758407"/>
                  <a:gd name="connsiteY34" fmla="*/ 125938 h 256454"/>
                  <a:gd name="connsiteX35" fmla="*/ 87520 w 758407"/>
                  <a:gd name="connsiteY35" fmla="*/ 201383 h 256454"/>
                  <a:gd name="connsiteX36" fmla="*/ 296462 w 758407"/>
                  <a:gd name="connsiteY36" fmla="*/ 257110 h 256454"/>
                  <a:gd name="connsiteX37" fmla="*/ 296462 w 758407"/>
                  <a:gd name="connsiteY37" fmla="*/ 55972 h 256454"/>
                  <a:gd name="connsiteX38" fmla="*/ 318917 w 758407"/>
                  <a:gd name="connsiteY38" fmla="*/ 55972 h 256454"/>
                  <a:gd name="connsiteX39" fmla="*/ 318917 w 758407"/>
                  <a:gd name="connsiteY39" fmla="*/ 74866 h 256454"/>
                  <a:gd name="connsiteX40" fmla="*/ 336854 w 758407"/>
                  <a:gd name="connsiteY40" fmla="*/ 58299 h 256454"/>
                  <a:gd name="connsiteX41" fmla="*/ 361089 w 758407"/>
                  <a:gd name="connsiteY41" fmla="*/ 52687 h 256454"/>
                  <a:gd name="connsiteX42" fmla="*/ 393950 w 758407"/>
                  <a:gd name="connsiteY42" fmla="*/ 62270 h 256454"/>
                  <a:gd name="connsiteX43" fmla="*/ 415446 w 758407"/>
                  <a:gd name="connsiteY43" fmla="*/ 89381 h 256454"/>
                  <a:gd name="connsiteX44" fmla="*/ 422703 w 758407"/>
                  <a:gd name="connsiteY44" fmla="*/ 127583 h 256454"/>
                  <a:gd name="connsiteX45" fmla="*/ 414626 w 758407"/>
                  <a:gd name="connsiteY45" fmla="*/ 167836 h 256454"/>
                  <a:gd name="connsiteX46" fmla="*/ 391348 w 758407"/>
                  <a:gd name="connsiteY46" fmla="*/ 195222 h 256454"/>
                  <a:gd name="connsiteX47" fmla="*/ 359309 w 758407"/>
                  <a:gd name="connsiteY47" fmla="*/ 204669 h 256454"/>
                  <a:gd name="connsiteX48" fmla="*/ 337127 w 758407"/>
                  <a:gd name="connsiteY48" fmla="*/ 199465 h 256454"/>
                  <a:gd name="connsiteX49" fmla="*/ 321107 w 758407"/>
                  <a:gd name="connsiteY49" fmla="*/ 186322 h 256454"/>
                  <a:gd name="connsiteX50" fmla="*/ 321107 w 758407"/>
                  <a:gd name="connsiteY50" fmla="*/ 257110 h 256454"/>
                  <a:gd name="connsiteX51" fmla="*/ 318780 w 758407"/>
                  <a:gd name="connsiteY51" fmla="*/ 129499 h 256454"/>
                  <a:gd name="connsiteX52" fmla="*/ 330144 w 758407"/>
                  <a:gd name="connsiteY52" fmla="*/ 170985 h 256454"/>
                  <a:gd name="connsiteX53" fmla="*/ 357666 w 758407"/>
                  <a:gd name="connsiteY53" fmla="*/ 184404 h 256454"/>
                  <a:gd name="connsiteX54" fmla="*/ 385734 w 758407"/>
                  <a:gd name="connsiteY54" fmla="*/ 170575 h 256454"/>
                  <a:gd name="connsiteX55" fmla="*/ 397509 w 758407"/>
                  <a:gd name="connsiteY55" fmla="*/ 127444 h 256454"/>
                  <a:gd name="connsiteX56" fmla="*/ 386009 w 758407"/>
                  <a:gd name="connsiteY56" fmla="*/ 85821 h 256454"/>
                  <a:gd name="connsiteX57" fmla="*/ 358760 w 758407"/>
                  <a:gd name="connsiteY57" fmla="*/ 71991 h 256454"/>
                  <a:gd name="connsiteX58" fmla="*/ 330829 w 758407"/>
                  <a:gd name="connsiteY58" fmla="*/ 86779 h 256454"/>
                  <a:gd name="connsiteX59" fmla="*/ 318780 w 758407"/>
                  <a:gd name="connsiteY59" fmla="*/ 129499 h 256454"/>
                  <a:gd name="connsiteX60" fmla="*/ 443242 w 758407"/>
                  <a:gd name="connsiteY60" fmla="*/ 128677 h 256454"/>
                  <a:gd name="connsiteX61" fmla="*/ 465697 w 758407"/>
                  <a:gd name="connsiteY61" fmla="*/ 68842 h 256454"/>
                  <a:gd name="connsiteX62" fmla="*/ 511428 w 758407"/>
                  <a:gd name="connsiteY62" fmla="*/ 52687 h 256454"/>
                  <a:gd name="connsiteX63" fmla="*/ 560447 w 758407"/>
                  <a:gd name="connsiteY63" fmla="*/ 72403 h 256454"/>
                  <a:gd name="connsiteX64" fmla="*/ 579479 w 758407"/>
                  <a:gd name="connsiteY64" fmla="*/ 126624 h 256454"/>
                  <a:gd name="connsiteX65" fmla="*/ 570990 w 758407"/>
                  <a:gd name="connsiteY65" fmla="*/ 170848 h 256454"/>
                  <a:gd name="connsiteX66" fmla="*/ 546481 w 758407"/>
                  <a:gd name="connsiteY66" fmla="*/ 195769 h 256454"/>
                  <a:gd name="connsiteX67" fmla="*/ 511428 w 758407"/>
                  <a:gd name="connsiteY67" fmla="*/ 204669 h 256454"/>
                  <a:gd name="connsiteX68" fmla="*/ 461999 w 758407"/>
                  <a:gd name="connsiteY68" fmla="*/ 185089 h 256454"/>
                  <a:gd name="connsiteX69" fmla="*/ 443242 w 758407"/>
                  <a:gd name="connsiteY69" fmla="*/ 128677 h 256454"/>
                  <a:gd name="connsiteX70" fmla="*/ 468573 w 758407"/>
                  <a:gd name="connsiteY70" fmla="*/ 128677 h 256454"/>
                  <a:gd name="connsiteX71" fmla="*/ 480758 w 758407"/>
                  <a:gd name="connsiteY71" fmla="*/ 170575 h 256454"/>
                  <a:gd name="connsiteX72" fmla="*/ 511428 w 758407"/>
                  <a:gd name="connsiteY72" fmla="*/ 184404 h 256454"/>
                  <a:gd name="connsiteX73" fmla="*/ 541963 w 758407"/>
                  <a:gd name="connsiteY73" fmla="*/ 170438 h 256454"/>
                  <a:gd name="connsiteX74" fmla="*/ 554149 w 758407"/>
                  <a:gd name="connsiteY74" fmla="*/ 127856 h 256454"/>
                  <a:gd name="connsiteX75" fmla="*/ 541826 w 758407"/>
                  <a:gd name="connsiteY75" fmla="*/ 87054 h 256454"/>
                  <a:gd name="connsiteX76" fmla="*/ 511428 w 758407"/>
                  <a:gd name="connsiteY76" fmla="*/ 73087 h 256454"/>
                  <a:gd name="connsiteX77" fmla="*/ 480758 w 758407"/>
                  <a:gd name="connsiteY77" fmla="*/ 86915 h 256454"/>
                  <a:gd name="connsiteX78" fmla="*/ 468573 w 758407"/>
                  <a:gd name="connsiteY78" fmla="*/ 128677 h 256454"/>
                  <a:gd name="connsiteX79" fmla="*/ 608096 w 758407"/>
                  <a:gd name="connsiteY79" fmla="*/ 201383 h 256454"/>
                  <a:gd name="connsiteX80" fmla="*/ 608096 w 758407"/>
                  <a:gd name="connsiteY80" fmla="*/ 55972 h 256454"/>
                  <a:gd name="connsiteX81" fmla="*/ 630278 w 758407"/>
                  <a:gd name="connsiteY81" fmla="*/ 55972 h 256454"/>
                  <a:gd name="connsiteX82" fmla="*/ 630278 w 758407"/>
                  <a:gd name="connsiteY82" fmla="*/ 78017 h 256454"/>
                  <a:gd name="connsiteX83" fmla="*/ 645886 w 758407"/>
                  <a:gd name="connsiteY83" fmla="*/ 57615 h 256454"/>
                  <a:gd name="connsiteX84" fmla="*/ 661770 w 758407"/>
                  <a:gd name="connsiteY84" fmla="*/ 52687 h 256454"/>
                  <a:gd name="connsiteX85" fmla="*/ 687098 w 758407"/>
                  <a:gd name="connsiteY85" fmla="*/ 60627 h 256454"/>
                  <a:gd name="connsiteX86" fmla="*/ 678610 w 758407"/>
                  <a:gd name="connsiteY86" fmla="*/ 83493 h 256454"/>
                  <a:gd name="connsiteX87" fmla="*/ 660537 w 758407"/>
                  <a:gd name="connsiteY87" fmla="*/ 78154 h 256454"/>
                  <a:gd name="connsiteX88" fmla="*/ 646023 w 758407"/>
                  <a:gd name="connsiteY88" fmla="*/ 83083 h 256454"/>
                  <a:gd name="connsiteX89" fmla="*/ 636849 w 758407"/>
                  <a:gd name="connsiteY89" fmla="*/ 96501 h 256454"/>
                  <a:gd name="connsiteX90" fmla="*/ 632741 w 758407"/>
                  <a:gd name="connsiteY90" fmla="*/ 125254 h 256454"/>
                  <a:gd name="connsiteX91" fmla="*/ 632741 w 758407"/>
                  <a:gd name="connsiteY91" fmla="*/ 201383 h 256454"/>
                  <a:gd name="connsiteX92" fmla="*/ 755560 w 758407"/>
                  <a:gd name="connsiteY92" fmla="*/ 179338 h 256454"/>
                  <a:gd name="connsiteX93" fmla="*/ 759119 w 758407"/>
                  <a:gd name="connsiteY93" fmla="*/ 201110 h 256454"/>
                  <a:gd name="connsiteX94" fmla="*/ 740499 w 758407"/>
                  <a:gd name="connsiteY94" fmla="*/ 203300 h 256454"/>
                  <a:gd name="connsiteX95" fmla="*/ 719686 w 758407"/>
                  <a:gd name="connsiteY95" fmla="*/ 199055 h 256454"/>
                  <a:gd name="connsiteX96" fmla="*/ 709280 w 758407"/>
                  <a:gd name="connsiteY96" fmla="*/ 187965 h 256454"/>
                  <a:gd name="connsiteX97" fmla="*/ 706268 w 758407"/>
                  <a:gd name="connsiteY97" fmla="*/ 158799 h 256454"/>
                  <a:gd name="connsiteX98" fmla="*/ 706268 w 758407"/>
                  <a:gd name="connsiteY98" fmla="*/ 75142 h 256454"/>
                  <a:gd name="connsiteX99" fmla="*/ 688194 w 758407"/>
                  <a:gd name="connsiteY99" fmla="*/ 75142 h 256454"/>
                  <a:gd name="connsiteX100" fmla="*/ 688194 w 758407"/>
                  <a:gd name="connsiteY100" fmla="*/ 55972 h 256454"/>
                  <a:gd name="connsiteX101" fmla="*/ 706268 w 758407"/>
                  <a:gd name="connsiteY101" fmla="*/ 55972 h 256454"/>
                  <a:gd name="connsiteX102" fmla="*/ 706268 w 758407"/>
                  <a:gd name="connsiteY102" fmla="*/ 19962 h 256454"/>
                  <a:gd name="connsiteX103" fmla="*/ 730778 w 758407"/>
                  <a:gd name="connsiteY103" fmla="*/ 5174 h 256454"/>
                  <a:gd name="connsiteX104" fmla="*/ 730778 w 758407"/>
                  <a:gd name="connsiteY104" fmla="*/ 55972 h 256454"/>
                  <a:gd name="connsiteX105" fmla="*/ 755560 w 758407"/>
                  <a:gd name="connsiteY105" fmla="*/ 55972 h 256454"/>
                  <a:gd name="connsiteX106" fmla="*/ 755560 w 758407"/>
                  <a:gd name="connsiteY106" fmla="*/ 75142 h 256454"/>
                  <a:gd name="connsiteX107" fmla="*/ 730778 w 758407"/>
                  <a:gd name="connsiteY107" fmla="*/ 75142 h 256454"/>
                  <a:gd name="connsiteX108" fmla="*/ 730778 w 758407"/>
                  <a:gd name="connsiteY108" fmla="*/ 160169 h 256454"/>
                  <a:gd name="connsiteX109" fmla="*/ 732009 w 758407"/>
                  <a:gd name="connsiteY109" fmla="*/ 173724 h 256454"/>
                  <a:gd name="connsiteX110" fmla="*/ 736254 w 758407"/>
                  <a:gd name="connsiteY110" fmla="*/ 178518 h 256454"/>
                  <a:gd name="connsiteX111" fmla="*/ 744743 w 758407"/>
                  <a:gd name="connsiteY111" fmla="*/ 180297 h 256454"/>
                  <a:gd name="connsiteX112" fmla="*/ 755560 w 758407"/>
                  <a:gd name="connsiteY112" fmla="*/ 179338 h 25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</a:cxnLst>
                <a:rect l="l" t="t" r="r" b="b"/>
                <a:pathLst>
                  <a:path w="758407" h="256454">
                    <a:moveTo>
                      <a:pt x="711" y="28998"/>
                    </a:moveTo>
                    <a:lnTo>
                      <a:pt x="711" y="656"/>
                    </a:lnTo>
                    <a:lnTo>
                      <a:pt x="25357" y="656"/>
                    </a:lnTo>
                    <a:lnTo>
                      <a:pt x="25357" y="28998"/>
                    </a:lnTo>
                    <a:close/>
                    <a:moveTo>
                      <a:pt x="711" y="201383"/>
                    </a:moveTo>
                    <a:lnTo>
                      <a:pt x="711" y="55972"/>
                    </a:lnTo>
                    <a:lnTo>
                      <a:pt x="25357" y="55972"/>
                    </a:lnTo>
                    <a:lnTo>
                      <a:pt x="25357" y="201383"/>
                    </a:lnTo>
                    <a:close/>
                    <a:moveTo>
                      <a:pt x="62873" y="201383"/>
                    </a:moveTo>
                    <a:lnTo>
                      <a:pt x="62873" y="55972"/>
                    </a:lnTo>
                    <a:lnTo>
                      <a:pt x="84918" y="55972"/>
                    </a:lnTo>
                    <a:lnTo>
                      <a:pt x="84918" y="76372"/>
                    </a:lnTo>
                    <a:cubicBezTo>
                      <a:pt x="89482" y="69254"/>
                      <a:pt x="95552" y="63549"/>
                      <a:pt x="103128" y="59258"/>
                    </a:cubicBezTo>
                    <a:cubicBezTo>
                      <a:pt x="110705" y="54876"/>
                      <a:pt x="119331" y="52687"/>
                      <a:pt x="129006" y="52687"/>
                    </a:cubicBezTo>
                    <a:cubicBezTo>
                      <a:pt x="139777" y="52687"/>
                      <a:pt x="148586" y="54922"/>
                      <a:pt x="155433" y="59395"/>
                    </a:cubicBezTo>
                    <a:cubicBezTo>
                      <a:pt x="162369" y="63868"/>
                      <a:pt x="167254" y="70120"/>
                      <a:pt x="170084" y="78154"/>
                    </a:cubicBezTo>
                    <a:cubicBezTo>
                      <a:pt x="181584" y="61174"/>
                      <a:pt x="196554" y="52687"/>
                      <a:pt x="214994" y="52687"/>
                    </a:cubicBezTo>
                    <a:cubicBezTo>
                      <a:pt x="229415" y="52687"/>
                      <a:pt x="240507" y="56702"/>
                      <a:pt x="248266" y="64736"/>
                    </a:cubicBezTo>
                    <a:cubicBezTo>
                      <a:pt x="256024" y="72677"/>
                      <a:pt x="259904" y="84953"/>
                      <a:pt x="259904" y="101566"/>
                    </a:cubicBezTo>
                    <a:lnTo>
                      <a:pt x="259904" y="201383"/>
                    </a:lnTo>
                    <a:lnTo>
                      <a:pt x="235394" y="201383"/>
                    </a:lnTo>
                    <a:lnTo>
                      <a:pt x="235394" y="109783"/>
                    </a:lnTo>
                    <a:cubicBezTo>
                      <a:pt x="235394" y="99924"/>
                      <a:pt x="234574" y="92849"/>
                      <a:pt x="232931" y="88560"/>
                    </a:cubicBezTo>
                    <a:cubicBezTo>
                      <a:pt x="231379" y="84179"/>
                      <a:pt x="228504" y="80663"/>
                      <a:pt x="224304" y="78015"/>
                    </a:cubicBezTo>
                    <a:cubicBezTo>
                      <a:pt x="220105" y="75370"/>
                      <a:pt x="215176" y="74046"/>
                      <a:pt x="209517" y="74046"/>
                    </a:cubicBezTo>
                    <a:cubicBezTo>
                      <a:pt x="199293" y="74046"/>
                      <a:pt x="190803" y="77468"/>
                      <a:pt x="184049" y="84315"/>
                    </a:cubicBezTo>
                    <a:cubicBezTo>
                      <a:pt x="177293" y="91069"/>
                      <a:pt x="173916" y="101931"/>
                      <a:pt x="173916" y="116901"/>
                    </a:cubicBezTo>
                    <a:lnTo>
                      <a:pt x="173916" y="201383"/>
                    </a:lnTo>
                    <a:lnTo>
                      <a:pt x="149271" y="201383"/>
                    </a:lnTo>
                    <a:lnTo>
                      <a:pt x="149271" y="106907"/>
                    </a:lnTo>
                    <a:cubicBezTo>
                      <a:pt x="149271" y="95952"/>
                      <a:pt x="147262" y="87738"/>
                      <a:pt x="143247" y="82260"/>
                    </a:cubicBezTo>
                    <a:cubicBezTo>
                      <a:pt x="139230" y="76785"/>
                      <a:pt x="132658" y="74046"/>
                      <a:pt x="123530" y="74046"/>
                    </a:cubicBezTo>
                    <a:cubicBezTo>
                      <a:pt x="116592" y="74046"/>
                      <a:pt x="110158" y="75871"/>
                      <a:pt x="104224" y="79521"/>
                    </a:cubicBezTo>
                    <a:cubicBezTo>
                      <a:pt x="98382" y="83174"/>
                      <a:pt x="94137" y="88513"/>
                      <a:pt x="91489" y="95542"/>
                    </a:cubicBezTo>
                    <a:cubicBezTo>
                      <a:pt x="88842" y="102571"/>
                      <a:pt x="87520" y="112704"/>
                      <a:pt x="87520" y="125938"/>
                    </a:cubicBezTo>
                    <a:lnTo>
                      <a:pt x="87520" y="201383"/>
                    </a:lnTo>
                    <a:close/>
                    <a:moveTo>
                      <a:pt x="296462" y="257110"/>
                    </a:moveTo>
                    <a:lnTo>
                      <a:pt x="296462" y="55972"/>
                    </a:lnTo>
                    <a:lnTo>
                      <a:pt x="318917" y="55972"/>
                    </a:lnTo>
                    <a:lnTo>
                      <a:pt x="318917" y="74866"/>
                    </a:lnTo>
                    <a:cubicBezTo>
                      <a:pt x="324210" y="67472"/>
                      <a:pt x="330189" y="61951"/>
                      <a:pt x="336854" y="58299"/>
                    </a:cubicBezTo>
                    <a:cubicBezTo>
                      <a:pt x="343516" y="54557"/>
                      <a:pt x="351596" y="52687"/>
                      <a:pt x="361089" y="52687"/>
                    </a:cubicBezTo>
                    <a:cubicBezTo>
                      <a:pt x="373502" y="52687"/>
                      <a:pt x="384457" y="55881"/>
                      <a:pt x="393950" y="62270"/>
                    </a:cubicBezTo>
                    <a:cubicBezTo>
                      <a:pt x="403443" y="68660"/>
                      <a:pt x="410609" y="77696"/>
                      <a:pt x="415446" y="89381"/>
                    </a:cubicBezTo>
                    <a:cubicBezTo>
                      <a:pt x="420283" y="100974"/>
                      <a:pt x="422703" y="113707"/>
                      <a:pt x="422703" y="127583"/>
                    </a:cubicBezTo>
                    <a:cubicBezTo>
                      <a:pt x="422703" y="142460"/>
                      <a:pt x="420010" y="155878"/>
                      <a:pt x="414626" y="167836"/>
                    </a:cubicBezTo>
                    <a:cubicBezTo>
                      <a:pt x="409330" y="179703"/>
                      <a:pt x="401572" y="188831"/>
                      <a:pt x="391348" y="195222"/>
                    </a:cubicBezTo>
                    <a:cubicBezTo>
                      <a:pt x="381215" y="201520"/>
                      <a:pt x="370536" y="204669"/>
                      <a:pt x="359309" y="204669"/>
                    </a:cubicBezTo>
                    <a:cubicBezTo>
                      <a:pt x="351093" y="204669"/>
                      <a:pt x="343699" y="202935"/>
                      <a:pt x="337127" y="199465"/>
                    </a:cubicBezTo>
                    <a:cubicBezTo>
                      <a:pt x="330647" y="195997"/>
                      <a:pt x="325306" y="191615"/>
                      <a:pt x="321107" y="186322"/>
                    </a:cubicBezTo>
                    <a:lnTo>
                      <a:pt x="321107" y="257110"/>
                    </a:lnTo>
                    <a:close/>
                    <a:moveTo>
                      <a:pt x="318780" y="129499"/>
                    </a:moveTo>
                    <a:cubicBezTo>
                      <a:pt x="318780" y="148211"/>
                      <a:pt x="322567" y="162042"/>
                      <a:pt x="330144" y="170985"/>
                    </a:cubicBezTo>
                    <a:cubicBezTo>
                      <a:pt x="337720" y="179931"/>
                      <a:pt x="346895" y="184404"/>
                      <a:pt x="357666" y="184404"/>
                    </a:cubicBezTo>
                    <a:cubicBezTo>
                      <a:pt x="368619" y="184404"/>
                      <a:pt x="377975" y="179794"/>
                      <a:pt x="385734" y="170575"/>
                    </a:cubicBezTo>
                    <a:cubicBezTo>
                      <a:pt x="393585" y="161265"/>
                      <a:pt x="397509" y="146887"/>
                      <a:pt x="397509" y="127444"/>
                    </a:cubicBezTo>
                    <a:cubicBezTo>
                      <a:pt x="397509" y="108915"/>
                      <a:pt x="393677" y="95041"/>
                      <a:pt x="386009" y="85821"/>
                    </a:cubicBezTo>
                    <a:cubicBezTo>
                      <a:pt x="378433" y="76602"/>
                      <a:pt x="369351" y="71991"/>
                      <a:pt x="358760" y="71991"/>
                    </a:cubicBezTo>
                    <a:cubicBezTo>
                      <a:pt x="348263" y="71991"/>
                      <a:pt x="338952" y="76921"/>
                      <a:pt x="330829" y="86779"/>
                    </a:cubicBezTo>
                    <a:cubicBezTo>
                      <a:pt x="322795" y="96547"/>
                      <a:pt x="318780" y="110786"/>
                      <a:pt x="318780" y="129499"/>
                    </a:cubicBezTo>
                    <a:close/>
                    <a:moveTo>
                      <a:pt x="443242" y="128677"/>
                    </a:moveTo>
                    <a:cubicBezTo>
                      <a:pt x="443242" y="101749"/>
                      <a:pt x="450727" y="81804"/>
                      <a:pt x="465697" y="68842"/>
                    </a:cubicBezTo>
                    <a:cubicBezTo>
                      <a:pt x="478202" y="58071"/>
                      <a:pt x="493446" y="52687"/>
                      <a:pt x="511428" y="52687"/>
                    </a:cubicBezTo>
                    <a:cubicBezTo>
                      <a:pt x="531420" y="52687"/>
                      <a:pt x="547758" y="59258"/>
                      <a:pt x="560447" y="72403"/>
                    </a:cubicBezTo>
                    <a:cubicBezTo>
                      <a:pt x="573134" y="85455"/>
                      <a:pt x="579479" y="103530"/>
                      <a:pt x="579479" y="126624"/>
                    </a:cubicBezTo>
                    <a:cubicBezTo>
                      <a:pt x="579479" y="145335"/>
                      <a:pt x="576649" y="160078"/>
                      <a:pt x="570990" y="170848"/>
                    </a:cubicBezTo>
                    <a:cubicBezTo>
                      <a:pt x="565421" y="181530"/>
                      <a:pt x="557252" y="189836"/>
                      <a:pt x="546481" y="195769"/>
                    </a:cubicBezTo>
                    <a:cubicBezTo>
                      <a:pt x="535802" y="201702"/>
                      <a:pt x="524117" y="204669"/>
                      <a:pt x="511428" y="204669"/>
                    </a:cubicBezTo>
                    <a:cubicBezTo>
                      <a:pt x="491073" y="204669"/>
                      <a:pt x="474597" y="198143"/>
                      <a:pt x="461999" y="185089"/>
                    </a:cubicBezTo>
                    <a:cubicBezTo>
                      <a:pt x="449494" y="172035"/>
                      <a:pt x="443242" y="153233"/>
                      <a:pt x="443242" y="128677"/>
                    </a:cubicBezTo>
                    <a:close/>
                    <a:moveTo>
                      <a:pt x="468573" y="128677"/>
                    </a:moveTo>
                    <a:cubicBezTo>
                      <a:pt x="468573" y="147299"/>
                      <a:pt x="472633" y="161265"/>
                      <a:pt x="480758" y="170575"/>
                    </a:cubicBezTo>
                    <a:cubicBezTo>
                      <a:pt x="488882" y="179794"/>
                      <a:pt x="499106" y="184404"/>
                      <a:pt x="511428" y="184404"/>
                    </a:cubicBezTo>
                    <a:cubicBezTo>
                      <a:pt x="523659" y="184404"/>
                      <a:pt x="533838" y="179748"/>
                      <a:pt x="541963" y="170438"/>
                    </a:cubicBezTo>
                    <a:cubicBezTo>
                      <a:pt x="550086" y="161128"/>
                      <a:pt x="554149" y="146933"/>
                      <a:pt x="554149" y="127856"/>
                    </a:cubicBezTo>
                    <a:cubicBezTo>
                      <a:pt x="554149" y="109874"/>
                      <a:pt x="550040" y="96273"/>
                      <a:pt x="541826" y="87054"/>
                    </a:cubicBezTo>
                    <a:cubicBezTo>
                      <a:pt x="533701" y="77742"/>
                      <a:pt x="523568" y="73087"/>
                      <a:pt x="511428" y="73087"/>
                    </a:cubicBezTo>
                    <a:cubicBezTo>
                      <a:pt x="499106" y="73087"/>
                      <a:pt x="488882" y="77696"/>
                      <a:pt x="480758" y="86915"/>
                    </a:cubicBezTo>
                    <a:cubicBezTo>
                      <a:pt x="472633" y="96136"/>
                      <a:pt x="468573" y="110056"/>
                      <a:pt x="468573" y="128677"/>
                    </a:cubicBezTo>
                    <a:close/>
                    <a:moveTo>
                      <a:pt x="608096" y="201383"/>
                    </a:moveTo>
                    <a:lnTo>
                      <a:pt x="608096" y="55972"/>
                    </a:lnTo>
                    <a:lnTo>
                      <a:pt x="630278" y="55972"/>
                    </a:lnTo>
                    <a:lnTo>
                      <a:pt x="630278" y="78017"/>
                    </a:lnTo>
                    <a:cubicBezTo>
                      <a:pt x="635935" y="67702"/>
                      <a:pt x="641140" y="60901"/>
                      <a:pt x="645886" y="57615"/>
                    </a:cubicBezTo>
                    <a:cubicBezTo>
                      <a:pt x="650723" y="54329"/>
                      <a:pt x="656019" y="52687"/>
                      <a:pt x="661770" y="52687"/>
                    </a:cubicBezTo>
                    <a:cubicBezTo>
                      <a:pt x="670075" y="52687"/>
                      <a:pt x="678519" y="55332"/>
                      <a:pt x="687098" y="60627"/>
                    </a:cubicBezTo>
                    <a:lnTo>
                      <a:pt x="678610" y="83493"/>
                    </a:lnTo>
                    <a:cubicBezTo>
                      <a:pt x="672586" y="79934"/>
                      <a:pt x="666561" y="78154"/>
                      <a:pt x="660537" y="78154"/>
                    </a:cubicBezTo>
                    <a:cubicBezTo>
                      <a:pt x="655151" y="78154"/>
                      <a:pt x="650313" y="79797"/>
                      <a:pt x="646023" y="83083"/>
                    </a:cubicBezTo>
                    <a:cubicBezTo>
                      <a:pt x="641732" y="86277"/>
                      <a:pt x="638674" y="90750"/>
                      <a:pt x="636849" y="96501"/>
                    </a:cubicBezTo>
                    <a:cubicBezTo>
                      <a:pt x="634110" y="105264"/>
                      <a:pt x="632741" y="114848"/>
                      <a:pt x="632741" y="125254"/>
                    </a:cubicBezTo>
                    <a:lnTo>
                      <a:pt x="632741" y="201383"/>
                    </a:lnTo>
                    <a:close/>
                    <a:moveTo>
                      <a:pt x="755560" y="179338"/>
                    </a:moveTo>
                    <a:lnTo>
                      <a:pt x="759119" y="201110"/>
                    </a:lnTo>
                    <a:cubicBezTo>
                      <a:pt x="752183" y="202570"/>
                      <a:pt x="745976" y="203300"/>
                      <a:pt x="740499" y="203300"/>
                    </a:cubicBezTo>
                    <a:cubicBezTo>
                      <a:pt x="731553" y="203300"/>
                      <a:pt x="724615" y="201885"/>
                      <a:pt x="719686" y="199055"/>
                    </a:cubicBezTo>
                    <a:cubicBezTo>
                      <a:pt x="714758" y="196225"/>
                      <a:pt x="711290" y="192529"/>
                      <a:pt x="709280" y="187965"/>
                    </a:cubicBezTo>
                    <a:cubicBezTo>
                      <a:pt x="707272" y="183310"/>
                      <a:pt x="706268" y="173587"/>
                      <a:pt x="706268" y="158799"/>
                    </a:cubicBezTo>
                    <a:lnTo>
                      <a:pt x="706268" y="75142"/>
                    </a:lnTo>
                    <a:lnTo>
                      <a:pt x="688194" y="75142"/>
                    </a:lnTo>
                    <a:lnTo>
                      <a:pt x="688194" y="55972"/>
                    </a:lnTo>
                    <a:lnTo>
                      <a:pt x="706268" y="55972"/>
                    </a:lnTo>
                    <a:lnTo>
                      <a:pt x="706268" y="19962"/>
                    </a:lnTo>
                    <a:lnTo>
                      <a:pt x="730778" y="5174"/>
                    </a:lnTo>
                    <a:lnTo>
                      <a:pt x="730778" y="55972"/>
                    </a:lnTo>
                    <a:lnTo>
                      <a:pt x="755560" y="55972"/>
                    </a:lnTo>
                    <a:lnTo>
                      <a:pt x="755560" y="75142"/>
                    </a:lnTo>
                    <a:lnTo>
                      <a:pt x="730778" y="75142"/>
                    </a:lnTo>
                    <a:lnTo>
                      <a:pt x="730778" y="160169"/>
                    </a:lnTo>
                    <a:cubicBezTo>
                      <a:pt x="730778" y="167198"/>
                      <a:pt x="731188" y="171716"/>
                      <a:pt x="732009" y="173724"/>
                    </a:cubicBezTo>
                    <a:cubicBezTo>
                      <a:pt x="732922" y="175733"/>
                      <a:pt x="734337" y="177331"/>
                      <a:pt x="736254" y="178518"/>
                    </a:cubicBezTo>
                    <a:cubicBezTo>
                      <a:pt x="738263" y="179703"/>
                      <a:pt x="741091" y="180297"/>
                      <a:pt x="744743" y="180297"/>
                    </a:cubicBezTo>
                    <a:cubicBezTo>
                      <a:pt x="747482" y="180297"/>
                      <a:pt x="751087" y="179978"/>
                      <a:pt x="755560" y="179338"/>
                    </a:cubicBezTo>
                    <a:close/>
                  </a:path>
                </a:pathLst>
              </a:custGeom>
              <a:solidFill>
                <a:srgbClr val="AA3377"/>
              </a:solidFill>
              <a:ln w="198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9" name="Graphic 125">
              <a:extLst>
                <a:ext uri="{FF2B5EF4-FFF2-40B4-BE49-F238E27FC236}">
                  <a16:creationId xmlns:a16="http://schemas.microsoft.com/office/drawing/2014/main" id="{AAF39C3F-05D7-3EDF-A517-1B1195A8B1E5}"/>
                </a:ext>
              </a:extLst>
            </p:cNvPr>
            <p:cNvGrpSpPr/>
            <p:nvPr/>
          </p:nvGrpSpPr>
          <p:grpSpPr>
            <a:xfrm>
              <a:off x="9036156" y="5697982"/>
              <a:ext cx="2734606" cy="557955"/>
              <a:chOff x="9036156" y="5697982"/>
              <a:chExt cx="2734606" cy="557955"/>
            </a:xfrm>
            <a:solidFill>
              <a:srgbClr val="000000"/>
            </a:solidFill>
          </p:grpSpPr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6BBB7991-5645-6CDB-EF31-46F159E1B55D}"/>
                  </a:ext>
                </a:extLst>
              </p:cNvPr>
              <p:cNvSpPr/>
              <p:nvPr/>
            </p:nvSpPr>
            <p:spPr>
              <a:xfrm>
                <a:off x="9036156" y="5697982"/>
                <a:ext cx="2734606" cy="207436"/>
              </a:xfrm>
              <a:custGeom>
                <a:avLst/>
                <a:gdLst>
                  <a:gd name="connsiteX0" fmla="*/ 1286 w 2734606"/>
                  <a:gd name="connsiteY0" fmla="*/ 204778 h 207436"/>
                  <a:gd name="connsiteX1" fmla="*/ 1286 w 2734606"/>
                  <a:gd name="connsiteY1" fmla="*/ 4050 h 207436"/>
                  <a:gd name="connsiteX2" fmla="*/ 77004 w 2734606"/>
                  <a:gd name="connsiteY2" fmla="*/ 4050 h 207436"/>
                  <a:gd name="connsiteX3" fmla="*/ 107537 w 2734606"/>
                  <a:gd name="connsiteY3" fmla="*/ 5967 h 207436"/>
                  <a:gd name="connsiteX4" fmla="*/ 132320 w 2734606"/>
                  <a:gd name="connsiteY4" fmla="*/ 15415 h 207436"/>
                  <a:gd name="connsiteX5" fmla="*/ 148340 w 2734606"/>
                  <a:gd name="connsiteY5" fmla="*/ 34721 h 207436"/>
                  <a:gd name="connsiteX6" fmla="*/ 154501 w 2734606"/>
                  <a:gd name="connsiteY6" fmla="*/ 62106 h 207436"/>
                  <a:gd name="connsiteX7" fmla="*/ 138208 w 2734606"/>
                  <a:gd name="connsiteY7" fmla="*/ 105510 h 207436"/>
                  <a:gd name="connsiteX8" fmla="*/ 79331 w 2734606"/>
                  <a:gd name="connsiteY8" fmla="*/ 123173 h 207436"/>
                  <a:gd name="connsiteX9" fmla="*/ 27849 w 2734606"/>
                  <a:gd name="connsiteY9" fmla="*/ 123173 h 207436"/>
                  <a:gd name="connsiteX10" fmla="*/ 27849 w 2734606"/>
                  <a:gd name="connsiteY10" fmla="*/ 204778 h 207436"/>
                  <a:gd name="connsiteX11" fmla="*/ 27849 w 2734606"/>
                  <a:gd name="connsiteY11" fmla="*/ 99485 h 207436"/>
                  <a:gd name="connsiteX12" fmla="*/ 79742 w 2734606"/>
                  <a:gd name="connsiteY12" fmla="*/ 99485 h 207436"/>
                  <a:gd name="connsiteX13" fmla="*/ 116300 w 2734606"/>
                  <a:gd name="connsiteY13" fmla="*/ 89901 h 207436"/>
                  <a:gd name="connsiteX14" fmla="*/ 127117 w 2734606"/>
                  <a:gd name="connsiteY14" fmla="*/ 62927 h 207436"/>
                  <a:gd name="connsiteX15" fmla="*/ 120682 w 2734606"/>
                  <a:gd name="connsiteY15" fmla="*/ 41430 h 207436"/>
                  <a:gd name="connsiteX16" fmla="*/ 103977 w 2734606"/>
                  <a:gd name="connsiteY16" fmla="*/ 29518 h 207436"/>
                  <a:gd name="connsiteX17" fmla="*/ 79194 w 2734606"/>
                  <a:gd name="connsiteY17" fmla="*/ 27738 h 207436"/>
                  <a:gd name="connsiteX18" fmla="*/ 27849 w 2734606"/>
                  <a:gd name="connsiteY18" fmla="*/ 27738 h 207436"/>
                  <a:gd name="connsiteX19" fmla="*/ 280470 w 2734606"/>
                  <a:gd name="connsiteY19" fmla="*/ 204778 h 207436"/>
                  <a:gd name="connsiteX20" fmla="*/ 280470 w 2734606"/>
                  <a:gd name="connsiteY20" fmla="*/ 183418 h 207436"/>
                  <a:gd name="connsiteX21" fmla="*/ 234327 w 2734606"/>
                  <a:gd name="connsiteY21" fmla="*/ 208064 h 207436"/>
                  <a:gd name="connsiteX22" fmla="*/ 210229 w 2734606"/>
                  <a:gd name="connsiteY22" fmla="*/ 203135 h 207436"/>
                  <a:gd name="connsiteX23" fmla="*/ 193661 w 2734606"/>
                  <a:gd name="connsiteY23" fmla="*/ 190812 h 207436"/>
                  <a:gd name="connsiteX24" fmla="*/ 186130 w 2734606"/>
                  <a:gd name="connsiteY24" fmla="*/ 172465 h 207436"/>
                  <a:gd name="connsiteX25" fmla="*/ 184624 w 2734606"/>
                  <a:gd name="connsiteY25" fmla="*/ 149462 h 207436"/>
                  <a:gd name="connsiteX26" fmla="*/ 184624 w 2734606"/>
                  <a:gd name="connsiteY26" fmla="*/ 59367 h 207436"/>
                  <a:gd name="connsiteX27" fmla="*/ 209269 w 2734606"/>
                  <a:gd name="connsiteY27" fmla="*/ 59367 h 207436"/>
                  <a:gd name="connsiteX28" fmla="*/ 209269 w 2734606"/>
                  <a:gd name="connsiteY28" fmla="*/ 140014 h 207436"/>
                  <a:gd name="connsiteX29" fmla="*/ 210776 w 2734606"/>
                  <a:gd name="connsiteY29" fmla="*/ 166029 h 207436"/>
                  <a:gd name="connsiteX30" fmla="*/ 220635 w 2734606"/>
                  <a:gd name="connsiteY30" fmla="*/ 181364 h 207436"/>
                  <a:gd name="connsiteX31" fmla="*/ 239255 w 2734606"/>
                  <a:gd name="connsiteY31" fmla="*/ 186841 h 207436"/>
                  <a:gd name="connsiteX32" fmla="*/ 260068 w 2734606"/>
                  <a:gd name="connsiteY32" fmla="*/ 181227 h 207436"/>
                  <a:gd name="connsiteX33" fmla="*/ 273759 w 2734606"/>
                  <a:gd name="connsiteY33" fmla="*/ 165755 h 207436"/>
                  <a:gd name="connsiteX34" fmla="*/ 277868 w 2734606"/>
                  <a:gd name="connsiteY34" fmla="*/ 137276 h 207436"/>
                  <a:gd name="connsiteX35" fmla="*/ 277868 w 2734606"/>
                  <a:gd name="connsiteY35" fmla="*/ 59367 h 207436"/>
                  <a:gd name="connsiteX36" fmla="*/ 302513 w 2734606"/>
                  <a:gd name="connsiteY36" fmla="*/ 59367 h 207436"/>
                  <a:gd name="connsiteX37" fmla="*/ 302513 w 2734606"/>
                  <a:gd name="connsiteY37" fmla="*/ 204778 h 207436"/>
                  <a:gd name="connsiteX38" fmla="*/ 340852 w 2734606"/>
                  <a:gd name="connsiteY38" fmla="*/ 204778 h 207436"/>
                  <a:gd name="connsiteX39" fmla="*/ 340852 w 2734606"/>
                  <a:gd name="connsiteY39" fmla="*/ 59367 h 207436"/>
                  <a:gd name="connsiteX40" fmla="*/ 363033 w 2734606"/>
                  <a:gd name="connsiteY40" fmla="*/ 59367 h 207436"/>
                  <a:gd name="connsiteX41" fmla="*/ 363033 w 2734606"/>
                  <a:gd name="connsiteY41" fmla="*/ 81411 h 207436"/>
                  <a:gd name="connsiteX42" fmla="*/ 378642 w 2734606"/>
                  <a:gd name="connsiteY42" fmla="*/ 61010 h 207436"/>
                  <a:gd name="connsiteX43" fmla="*/ 394525 w 2734606"/>
                  <a:gd name="connsiteY43" fmla="*/ 56081 h 207436"/>
                  <a:gd name="connsiteX44" fmla="*/ 419856 w 2734606"/>
                  <a:gd name="connsiteY44" fmla="*/ 64022 h 207436"/>
                  <a:gd name="connsiteX45" fmla="*/ 411366 w 2734606"/>
                  <a:gd name="connsiteY45" fmla="*/ 86888 h 207436"/>
                  <a:gd name="connsiteX46" fmla="*/ 393293 w 2734606"/>
                  <a:gd name="connsiteY46" fmla="*/ 81548 h 207436"/>
                  <a:gd name="connsiteX47" fmla="*/ 378778 w 2734606"/>
                  <a:gd name="connsiteY47" fmla="*/ 86478 h 207436"/>
                  <a:gd name="connsiteX48" fmla="*/ 369605 w 2734606"/>
                  <a:gd name="connsiteY48" fmla="*/ 99896 h 207436"/>
                  <a:gd name="connsiteX49" fmla="*/ 365497 w 2734606"/>
                  <a:gd name="connsiteY49" fmla="*/ 128649 h 207436"/>
                  <a:gd name="connsiteX50" fmla="*/ 365497 w 2734606"/>
                  <a:gd name="connsiteY50" fmla="*/ 204778 h 207436"/>
                  <a:gd name="connsiteX51" fmla="*/ 529393 w 2734606"/>
                  <a:gd name="connsiteY51" fmla="*/ 151515 h 207436"/>
                  <a:gd name="connsiteX52" fmla="*/ 553628 w 2734606"/>
                  <a:gd name="connsiteY52" fmla="*/ 154665 h 207436"/>
                  <a:gd name="connsiteX53" fmla="*/ 533226 w 2734606"/>
                  <a:gd name="connsiteY53" fmla="*/ 193961 h 207436"/>
                  <a:gd name="connsiteX54" fmla="*/ 493109 w 2734606"/>
                  <a:gd name="connsiteY54" fmla="*/ 208064 h 207436"/>
                  <a:gd name="connsiteX55" fmla="*/ 445050 w 2734606"/>
                  <a:gd name="connsiteY55" fmla="*/ 188621 h 207436"/>
                  <a:gd name="connsiteX56" fmla="*/ 426974 w 2734606"/>
                  <a:gd name="connsiteY56" fmla="*/ 132620 h 207436"/>
                  <a:gd name="connsiteX57" fmla="*/ 434781 w 2734606"/>
                  <a:gd name="connsiteY57" fmla="*/ 91407 h 207436"/>
                  <a:gd name="connsiteX58" fmla="*/ 458466 w 2734606"/>
                  <a:gd name="connsiteY58" fmla="*/ 64981 h 207436"/>
                  <a:gd name="connsiteX59" fmla="*/ 493246 w 2734606"/>
                  <a:gd name="connsiteY59" fmla="*/ 56081 h 207436"/>
                  <a:gd name="connsiteX60" fmla="*/ 531993 w 2734606"/>
                  <a:gd name="connsiteY60" fmla="*/ 68130 h 207436"/>
                  <a:gd name="connsiteX61" fmla="*/ 551300 w 2734606"/>
                  <a:gd name="connsiteY61" fmla="*/ 102087 h 207436"/>
                  <a:gd name="connsiteX62" fmla="*/ 527338 w 2734606"/>
                  <a:gd name="connsiteY62" fmla="*/ 105784 h 207436"/>
                  <a:gd name="connsiteX63" fmla="*/ 515152 w 2734606"/>
                  <a:gd name="connsiteY63" fmla="*/ 83739 h 207436"/>
                  <a:gd name="connsiteX64" fmla="*/ 494203 w 2734606"/>
                  <a:gd name="connsiteY64" fmla="*/ 76346 h 207436"/>
                  <a:gd name="connsiteX65" fmla="*/ 463944 w 2734606"/>
                  <a:gd name="connsiteY65" fmla="*/ 89764 h 207436"/>
                  <a:gd name="connsiteX66" fmla="*/ 452305 w 2734606"/>
                  <a:gd name="connsiteY66" fmla="*/ 131936 h 207436"/>
                  <a:gd name="connsiteX67" fmla="*/ 463534 w 2734606"/>
                  <a:gd name="connsiteY67" fmla="*/ 174518 h 207436"/>
                  <a:gd name="connsiteX68" fmla="*/ 492834 w 2734606"/>
                  <a:gd name="connsiteY68" fmla="*/ 187800 h 207436"/>
                  <a:gd name="connsiteX69" fmla="*/ 517071 w 2734606"/>
                  <a:gd name="connsiteY69" fmla="*/ 178900 h 207436"/>
                  <a:gd name="connsiteX70" fmla="*/ 529393 w 2734606"/>
                  <a:gd name="connsiteY70" fmla="*/ 151515 h 207436"/>
                  <a:gd name="connsiteX71" fmla="*/ 574714 w 2734606"/>
                  <a:gd name="connsiteY71" fmla="*/ 204778 h 207436"/>
                  <a:gd name="connsiteX72" fmla="*/ 574714 w 2734606"/>
                  <a:gd name="connsiteY72" fmla="*/ 4050 h 207436"/>
                  <a:gd name="connsiteX73" fmla="*/ 599359 w 2734606"/>
                  <a:gd name="connsiteY73" fmla="*/ 4050 h 207436"/>
                  <a:gd name="connsiteX74" fmla="*/ 599359 w 2734606"/>
                  <a:gd name="connsiteY74" fmla="*/ 76072 h 207436"/>
                  <a:gd name="connsiteX75" fmla="*/ 642900 w 2734606"/>
                  <a:gd name="connsiteY75" fmla="*/ 56081 h 207436"/>
                  <a:gd name="connsiteX76" fmla="*/ 670969 w 2734606"/>
                  <a:gd name="connsiteY76" fmla="*/ 62516 h 207436"/>
                  <a:gd name="connsiteX77" fmla="*/ 687947 w 2734606"/>
                  <a:gd name="connsiteY77" fmla="*/ 80042 h 207436"/>
                  <a:gd name="connsiteX78" fmla="*/ 693151 w 2734606"/>
                  <a:gd name="connsiteY78" fmla="*/ 112630 h 207436"/>
                  <a:gd name="connsiteX79" fmla="*/ 693151 w 2734606"/>
                  <a:gd name="connsiteY79" fmla="*/ 204778 h 207436"/>
                  <a:gd name="connsiteX80" fmla="*/ 668504 w 2734606"/>
                  <a:gd name="connsiteY80" fmla="*/ 204778 h 207436"/>
                  <a:gd name="connsiteX81" fmla="*/ 668504 w 2734606"/>
                  <a:gd name="connsiteY81" fmla="*/ 112630 h 207436"/>
                  <a:gd name="connsiteX82" fmla="*/ 660427 w 2734606"/>
                  <a:gd name="connsiteY82" fmla="*/ 85793 h 207436"/>
                  <a:gd name="connsiteX83" fmla="*/ 637835 w 2734606"/>
                  <a:gd name="connsiteY83" fmla="*/ 77304 h 207436"/>
                  <a:gd name="connsiteX84" fmla="*/ 617159 w 2734606"/>
                  <a:gd name="connsiteY84" fmla="*/ 83055 h 207436"/>
                  <a:gd name="connsiteX85" fmla="*/ 603467 w 2734606"/>
                  <a:gd name="connsiteY85" fmla="*/ 98390 h 207436"/>
                  <a:gd name="connsiteX86" fmla="*/ 599359 w 2734606"/>
                  <a:gd name="connsiteY86" fmla="*/ 125227 h 207436"/>
                  <a:gd name="connsiteX87" fmla="*/ 599359 w 2734606"/>
                  <a:gd name="connsiteY87" fmla="*/ 204778 h 207436"/>
                  <a:gd name="connsiteX88" fmla="*/ 825554 w 2734606"/>
                  <a:gd name="connsiteY88" fmla="*/ 186841 h 207436"/>
                  <a:gd name="connsiteX89" fmla="*/ 799129 w 2734606"/>
                  <a:gd name="connsiteY89" fmla="*/ 203272 h 207436"/>
                  <a:gd name="connsiteX90" fmla="*/ 772019 w 2734606"/>
                  <a:gd name="connsiteY90" fmla="*/ 208064 h 207436"/>
                  <a:gd name="connsiteX91" fmla="*/ 735186 w 2734606"/>
                  <a:gd name="connsiteY91" fmla="*/ 196426 h 207436"/>
                  <a:gd name="connsiteX92" fmla="*/ 722315 w 2734606"/>
                  <a:gd name="connsiteY92" fmla="*/ 166440 h 207436"/>
                  <a:gd name="connsiteX93" fmla="*/ 727108 w 2734606"/>
                  <a:gd name="connsiteY93" fmla="*/ 146997 h 207436"/>
                  <a:gd name="connsiteX94" fmla="*/ 739841 w 2734606"/>
                  <a:gd name="connsiteY94" fmla="*/ 132757 h 207436"/>
                  <a:gd name="connsiteX95" fmla="*/ 757641 w 2734606"/>
                  <a:gd name="connsiteY95" fmla="*/ 124679 h 207436"/>
                  <a:gd name="connsiteX96" fmla="*/ 779549 w 2734606"/>
                  <a:gd name="connsiteY96" fmla="*/ 120982 h 207436"/>
                  <a:gd name="connsiteX97" fmla="*/ 823501 w 2734606"/>
                  <a:gd name="connsiteY97" fmla="*/ 112493 h 207436"/>
                  <a:gd name="connsiteX98" fmla="*/ 823637 w 2734606"/>
                  <a:gd name="connsiteY98" fmla="*/ 106057 h 207436"/>
                  <a:gd name="connsiteX99" fmla="*/ 816654 w 2734606"/>
                  <a:gd name="connsiteY99" fmla="*/ 84835 h 207436"/>
                  <a:gd name="connsiteX100" fmla="*/ 788584 w 2734606"/>
                  <a:gd name="connsiteY100" fmla="*/ 76482 h 207436"/>
                  <a:gd name="connsiteX101" fmla="*/ 762843 w 2734606"/>
                  <a:gd name="connsiteY101" fmla="*/ 82644 h 207436"/>
                  <a:gd name="connsiteX102" fmla="*/ 750658 w 2734606"/>
                  <a:gd name="connsiteY102" fmla="*/ 104141 h 207436"/>
                  <a:gd name="connsiteX103" fmla="*/ 726559 w 2734606"/>
                  <a:gd name="connsiteY103" fmla="*/ 100854 h 207436"/>
                  <a:gd name="connsiteX104" fmla="*/ 737376 w 2734606"/>
                  <a:gd name="connsiteY104" fmla="*/ 75935 h 207436"/>
                  <a:gd name="connsiteX105" fmla="*/ 759147 w 2734606"/>
                  <a:gd name="connsiteY105" fmla="*/ 61284 h 207436"/>
                  <a:gd name="connsiteX106" fmla="*/ 792145 w 2734606"/>
                  <a:gd name="connsiteY106" fmla="*/ 56081 h 207436"/>
                  <a:gd name="connsiteX107" fmla="*/ 822405 w 2734606"/>
                  <a:gd name="connsiteY107" fmla="*/ 60463 h 207436"/>
                  <a:gd name="connsiteX108" fmla="*/ 839519 w 2734606"/>
                  <a:gd name="connsiteY108" fmla="*/ 71553 h 207436"/>
                  <a:gd name="connsiteX109" fmla="*/ 847189 w 2734606"/>
                  <a:gd name="connsiteY109" fmla="*/ 88258 h 207436"/>
                  <a:gd name="connsiteX110" fmla="*/ 848419 w 2734606"/>
                  <a:gd name="connsiteY110" fmla="*/ 110987 h 207436"/>
                  <a:gd name="connsiteX111" fmla="*/ 848419 w 2734606"/>
                  <a:gd name="connsiteY111" fmla="*/ 143848 h 207436"/>
                  <a:gd name="connsiteX112" fmla="*/ 849925 w 2734606"/>
                  <a:gd name="connsiteY112" fmla="*/ 187389 h 207436"/>
                  <a:gd name="connsiteX113" fmla="*/ 856225 w 2734606"/>
                  <a:gd name="connsiteY113" fmla="*/ 204778 h 207436"/>
                  <a:gd name="connsiteX114" fmla="*/ 830484 w 2734606"/>
                  <a:gd name="connsiteY114" fmla="*/ 204778 h 207436"/>
                  <a:gd name="connsiteX115" fmla="*/ 825554 w 2734606"/>
                  <a:gd name="connsiteY115" fmla="*/ 186841 h 207436"/>
                  <a:gd name="connsiteX116" fmla="*/ 823501 w 2734606"/>
                  <a:gd name="connsiteY116" fmla="*/ 131799 h 207436"/>
                  <a:gd name="connsiteX117" fmla="*/ 783245 w 2734606"/>
                  <a:gd name="connsiteY117" fmla="*/ 141109 h 207436"/>
                  <a:gd name="connsiteX118" fmla="*/ 761749 w 2734606"/>
                  <a:gd name="connsiteY118" fmla="*/ 146038 h 207436"/>
                  <a:gd name="connsiteX119" fmla="*/ 752027 w 2734606"/>
                  <a:gd name="connsiteY119" fmla="*/ 154117 h 207436"/>
                  <a:gd name="connsiteX120" fmla="*/ 748604 w 2734606"/>
                  <a:gd name="connsiteY120" fmla="*/ 165755 h 207436"/>
                  <a:gd name="connsiteX121" fmla="*/ 755998 w 2734606"/>
                  <a:gd name="connsiteY121" fmla="*/ 182186 h 207436"/>
                  <a:gd name="connsiteX122" fmla="*/ 777905 w 2734606"/>
                  <a:gd name="connsiteY122" fmla="*/ 188758 h 207436"/>
                  <a:gd name="connsiteX123" fmla="*/ 803235 w 2734606"/>
                  <a:gd name="connsiteY123" fmla="*/ 182597 h 207436"/>
                  <a:gd name="connsiteX124" fmla="*/ 819529 w 2734606"/>
                  <a:gd name="connsiteY124" fmla="*/ 165481 h 207436"/>
                  <a:gd name="connsiteX125" fmla="*/ 823501 w 2734606"/>
                  <a:gd name="connsiteY125" fmla="*/ 140836 h 207436"/>
                  <a:gd name="connsiteX126" fmla="*/ 876762 w 2734606"/>
                  <a:gd name="connsiteY126" fmla="*/ 161374 h 207436"/>
                  <a:gd name="connsiteX127" fmla="*/ 901136 w 2734606"/>
                  <a:gd name="connsiteY127" fmla="*/ 157540 h 207436"/>
                  <a:gd name="connsiteX128" fmla="*/ 912499 w 2734606"/>
                  <a:gd name="connsiteY128" fmla="*/ 179995 h 207436"/>
                  <a:gd name="connsiteX129" fmla="*/ 938789 w 2734606"/>
                  <a:gd name="connsiteY129" fmla="*/ 187800 h 207436"/>
                  <a:gd name="connsiteX130" fmla="*/ 963983 w 2734606"/>
                  <a:gd name="connsiteY130" fmla="*/ 180954 h 207436"/>
                  <a:gd name="connsiteX131" fmla="*/ 972197 w 2734606"/>
                  <a:gd name="connsiteY131" fmla="*/ 164660 h 207436"/>
                  <a:gd name="connsiteX132" fmla="*/ 964940 w 2734606"/>
                  <a:gd name="connsiteY132" fmla="*/ 151515 h 207436"/>
                  <a:gd name="connsiteX133" fmla="*/ 939746 w 2734606"/>
                  <a:gd name="connsiteY133" fmla="*/ 143163 h 207436"/>
                  <a:gd name="connsiteX134" fmla="*/ 902093 w 2734606"/>
                  <a:gd name="connsiteY134" fmla="*/ 131388 h 207436"/>
                  <a:gd name="connsiteX135" fmla="*/ 886211 w 2734606"/>
                  <a:gd name="connsiteY135" fmla="*/ 117559 h 207436"/>
                  <a:gd name="connsiteX136" fmla="*/ 880870 w 2734606"/>
                  <a:gd name="connsiteY136" fmla="*/ 97979 h 207436"/>
                  <a:gd name="connsiteX137" fmla="*/ 885252 w 2734606"/>
                  <a:gd name="connsiteY137" fmla="*/ 80042 h 207436"/>
                  <a:gd name="connsiteX138" fmla="*/ 897438 w 2734606"/>
                  <a:gd name="connsiteY138" fmla="*/ 66213 h 207436"/>
                  <a:gd name="connsiteX139" fmla="*/ 913048 w 2734606"/>
                  <a:gd name="connsiteY139" fmla="*/ 59093 h 207436"/>
                  <a:gd name="connsiteX140" fmla="*/ 934407 w 2734606"/>
                  <a:gd name="connsiteY140" fmla="*/ 56081 h 207436"/>
                  <a:gd name="connsiteX141" fmla="*/ 964393 w 2734606"/>
                  <a:gd name="connsiteY141" fmla="*/ 61010 h 207436"/>
                  <a:gd name="connsiteX142" fmla="*/ 983563 w 2734606"/>
                  <a:gd name="connsiteY142" fmla="*/ 74429 h 207436"/>
                  <a:gd name="connsiteX143" fmla="*/ 992050 w 2734606"/>
                  <a:gd name="connsiteY143" fmla="*/ 96884 h 207436"/>
                  <a:gd name="connsiteX144" fmla="*/ 967952 w 2734606"/>
                  <a:gd name="connsiteY144" fmla="*/ 100170 h 207436"/>
                  <a:gd name="connsiteX145" fmla="*/ 958369 w 2734606"/>
                  <a:gd name="connsiteY145" fmla="*/ 82644 h 207436"/>
                  <a:gd name="connsiteX146" fmla="*/ 936187 w 2734606"/>
                  <a:gd name="connsiteY146" fmla="*/ 76346 h 207436"/>
                  <a:gd name="connsiteX147" fmla="*/ 911952 w 2734606"/>
                  <a:gd name="connsiteY147" fmla="*/ 81959 h 207436"/>
                  <a:gd name="connsiteX148" fmla="*/ 904695 w 2734606"/>
                  <a:gd name="connsiteY148" fmla="*/ 95104 h 207436"/>
                  <a:gd name="connsiteX149" fmla="*/ 907707 w 2734606"/>
                  <a:gd name="connsiteY149" fmla="*/ 103730 h 207436"/>
                  <a:gd name="connsiteX150" fmla="*/ 917154 w 2734606"/>
                  <a:gd name="connsiteY150" fmla="*/ 110302 h 207436"/>
                  <a:gd name="connsiteX151" fmla="*/ 938926 w 2734606"/>
                  <a:gd name="connsiteY151" fmla="*/ 116600 h 207436"/>
                  <a:gd name="connsiteX152" fmla="*/ 975346 w 2734606"/>
                  <a:gd name="connsiteY152" fmla="*/ 128102 h 207436"/>
                  <a:gd name="connsiteX153" fmla="*/ 991640 w 2734606"/>
                  <a:gd name="connsiteY153" fmla="*/ 140972 h 207436"/>
                  <a:gd name="connsiteX154" fmla="*/ 997528 w 2734606"/>
                  <a:gd name="connsiteY154" fmla="*/ 162058 h 207436"/>
                  <a:gd name="connsiteX155" fmla="*/ 990271 w 2734606"/>
                  <a:gd name="connsiteY155" fmla="*/ 185335 h 207436"/>
                  <a:gd name="connsiteX156" fmla="*/ 969595 w 2734606"/>
                  <a:gd name="connsiteY156" fmla="*/ 202176 h 207436"/>
                  <a:gd name="connsiteX157" fmla="*/ 938926 w 2734606"/>
                  <a:gd name="connsiteY157" fmla="*/ 208064 h 207436"/>
                  <a:gd name="connsiteX158" fmla="*/ 895658 w 2734606"/>
                  <a:gd name="connsiteY158" fmla="*/ 196289 h 207436"/>
                  <a:gd name="connsiteX159" fmla="*/ 876762 w 2734606"/>
                  <a:gd name="connsiteY159" fmla="*/ 161374 h 207436"/>
                  <a:gd name="connsiteX160" fmla="*/ 1126371 w 2734606"/>
                  <a:gd name="connsiteY160" fmla="*/ 157951 h 207436"/>
                  <a:gd name="connsiteX161" fmla="*/ 1151839 w 2734606"/>
                  <a:gd name="connsiteY161" fmla="*/ 161100 h 207436"/>
                  <a:gd name="connsiteX162" fmla="*/ 1129520 w 2734606"/>
                  <a:gd name="connsiteY162" fmla="*/ 195741 h 207436"/>
                  <a:gd name="connsiteX163" fmla="*/ 1087896 w 2734606"/>
                  <a:gd name="connsiteY163" fmla="*/ 208064 h 207436"/>
                  <a:gd name="connsiteX164" fmla="*/ 1037234 w 2734606"/>
                  <a:gd name="connsiteY164" fmla="*/ 188484 h 207436"/>
                  <a:gd name="connsiteX165" fmla="*/ 1018614 w 2734606"/>
                  <a:gd name="connsiteY165" fmla="*/ 133305 h 207436"/>
                  <a:gd name="connsiteX166" fmla="*/ 1037510 w 2734606"/>
                  <a:gd name="connsiteY166" fmla="*/ 76346 h 207436"/>
                  <a:gd name="connsiteX167" fmla="*/ 1086526 w 2734606"/>
                  <a:gd name="connsiteY167" fmla="*/ 56081 h 207436"/>
                  <a:gd name="connsiteX168" fmla="*/ 1134176 w 2734606"/>
                  <a:gd name="connsiteY168" fmla="*/ 75935 h 207436"/>
                  <a:gd name="connsiteX169" fmla="*/ 1152659 w 2734606"/>
                  <a:gd name="connsiteY169" fmla="*/ 131799 h 207436"/>
                  <a:gd name="connsiteX170" fmla="*/ 1152523 w 2734606"/>
                  <a:gd name="connsiteY170" fmla="*/ 138371 h 207436"/>
                  <a:gd name="connsiteX171" fmla="*/ 1044081 w 2734606"/>
                  <a:gd name="connsiteY171" fmla="*/ 138371 h 207436"/>
                  <a:gd name="connsiteX172" fmla="*/ 1057636 w 2734606"/>
                  <a:gd name="connsiteY172" fmla="*/ 175066 h 207436"/>
                  <a:gd name="connsiteX173" fmla="*/ 1088033 w 2734606"/>
                  <a:gd name="connsiteY173" fmla="*/ 187800 h 207436"/>
                  <a:gd name="connsiteX174" fmla="*/ 1111173 w 2734606"/>
                  <a:gd name="connsiteY174" fmla="*/ 180680 h 207436"/>
                  <a:gd name="connsiteX175" fmla="*/ 1126371 w 2734606"/>
                  <a:gd name="connsiteY175" fmla="*/ 157951 h 207436"/>
                  <a:gd name="connsiteX176" fmla="*/ 1045451 w 2734606"/>
                  <a:gd name="connsiteY176" fmla="*/ 118107 h 207436"/>
                  <a:gd name="connsiteX177" fmla="*/ 1126645 w 2734606"/>
                  <a:gd name="connsiteY177" fmla="*/ 118107 h 207436"/>
                  <a:gd name="connsiteX178" fmla="*/ 1117335 w 2734606"/>
                  <a:gd name="connsiteY178" fmla="*/ 90585 h 207436"/>
                  <a:gd name="connsiteX179" fmla="*/ 1086800 w 2734606"/>
                  <a:gd name="connsiteY179" fmla="*/ 76346 h 207436"/>
                  <a:gd name="connsiteX180" fmla="*/ 1058183 w 2734606"/>
                  <a:gd name="connsiteY180" fmla="*/ 87710 h 207436"/>
                  <a:gd name="connsiteX181" fmla="*/ 1045451 w 2734606"/>
                  <a:gd name="connsiteY181" fmla="*/ 118107 h 207436"/>
                  <a:gd name="connsiteX182" fmla="*/ 1266578 w 2734606"/>
                  <a:gd name="connsiteY182" fmla="*/ 204778 h 207436"/>
                  <a:gd name="connsiteX183" fmla="*/ 1266578 w 2734606"/>
                  <a:gd name="connsiteY183" fmla="*/ 78536 h 207436"/>
                  <a:gd name="connsiteX184" fmla="*/ 1244809 w 2734606"/>
                  <a:gd name="connsiteY184" fmla="*/ 78536 h 207436"/>
                  <a:gd name="connsiteX185" fmla="*/ 1244809 w 2734606"/>
                  <a:gd name="connsiteY185" fmla="*/ 59367 h 207436"/>
                  <a:gd name="connsiteX186" fmla="*/ 1266578 w 2734606"/>
                  <a:gd name="connsiteY186" fmla="*/ 59367 h 207436"/>
                  <a:gd name="connsiteX187" fmla="*/ 1266578 w 2734606"/>
                  <a:gd name="connsiteY187" fmla="*/ 43895 h 207436"/>
                  <a:gd name="connsiteX188" fmla="*/ 1269180 w 2734606"/>
                  <a:gd name="connsiteY188" fmla="*/ 22124 h 207436"/>
                  <a:gd name="connsiteX189" fmla="*/ 1281640 w 2734606"/>
                  <a:gd name="connsiteY189" fmla="*/ 6652 h 207436"/>
                  <a:gd name="connsiteX190" fmla="*/ 1306834 w 2734606"/>
                  <a:gd name="connsiteY190" fmla="*/ 628 h 207436"/>
                  <a:gd name="connsiteX191" fmla="*/ 1329838 w 2734606"/>
                  <a:gd name="connsiteY191" fmla="*/ 3093 h 207436"/>
                  <a:gd name="connsiteX192" fmla="*/ 1326140 w 2734606"/>
                  <a:gd name="connsiteY192" fmla="*/ 24589 h 207436"/>
                  <a:gd name="connsiteX193" fmla="*/ 1311625 w 2734606"/>
                  <a:gd name="connsiteY193" fmla="*/ 23220 h 207436"/>
                  <a:gd name="connsiteX194" fmla="*/ 1295744 w 2734606"/>
                  <a:gd name="connsiteY194" fmla="*/ 28012 h 207436"/>
                  <a:gd name="connsiteX195" fmla="*/ 1291089 w 2734606"/>
                  <a:gd name="connsiteY195" fmla="*/ 45949 h 207436"/>
                  <a:gd name="connsiteX196" fmla="*/ 1291089 w 2734606"/>
                  <a:gd name="connsiteY196" fmla="*/ 59367 h 207436"/>
                  <a:gd name="connsiteX197" fmla="*/ 1319431 w 2734606"/>
                  <a:gd name="connsiteY197" fmla="*/ 59367 h 207436"/>
                  <a:gd name="connsiteX198" fmla="*/ 1319431 w 2734606"/>
                  <a:gd name="connsiteY198" fmla="*/ 78536 h 207436"/>
                  <a:gd name="connsiteX199" fmla="*/ 1291089 w 2734606"/>
                  <a:gd name="connsiteY199" fmla="*/ 78536 h 207436"/>
                  <a:gd name="connsiteX200" fmla="*/ 1291089 w 2734606"/>
                  <a:gd name="connsiteY200" fmla="*/ 204778 h 207436"/>
                  <a:gd name="connsiteX201" fmla="*/ 1338325 w 2734606"/>
                  <a:gd name="connsiteY201" fmla="*/ 204778 h 207436"/>
                  <a:gd name="connsiteX202" fmla="*/ 1338325 w 2734606"/>
                  <a:gd name="connsiteY202" fmla="*/ 59367 h 207436"/>
                  <a:gd name="connsiteX203" fmla="*/ 1360507 w 2734606"/>
                  <a:gd name="connsiteY203" fmla="*/ 59367 h 207436"/>
                  <a:gd name="connsiteX204" fmla="*/ 1360507 w 2734606"/>
                  <a:gd name="connsiteY204" fmla="*/ 81411 h 207436"/>
                  <a:gd name="connsiteX205" fmla="*/ 1376115 w 2734606"/>
                  <a:gd name="connsiteY205" fmla="*/ 61010 h 207436"/>
                  <a:gd name="connsiteX206" fmla="*/ 1391999 w 2734606"/>
                  <a:gd name="connsiteY206" fmla="*/ 56081 h 207436"/>
                  <a:gd name="connsiteX207" fmla="*/ 1417330 w 2734606"/>
                  <a:gd name="connsiteY207" fmla="*/ 64022 h 207436"/>
                  <a:gd name="connsiteX208" fmla="*/ 1408840 w 2734606"/>
                  <a:gd name="connsiteY208" fmla="*/ 86888 h 207436"/>
                  <a:gd name="connsiteX209" fmla="*/ 1390767 w 2734606"/>
                  <a:gd name="connsiteY209" fmla="*/ 81548 h 207436"/>
                  <a:gd name="connsiteX210" fmla="*/ 1376254 w 2734606"/>
                  <a:gd name="connsiteY210" fmla="*/ 86478 h 207436"/>
                  <a:gd name="connsiteX211" fmla="*/ 1367079 w 2734606"/>
                  <a:gd name="connsiteY211" fmla="*/ 99896 h 207436"/>
                  <a:gd name="connsiteX212" fmla="*/ 1362972 w 2734606"/>
                  <a:gd name="connsiteY212" fmla="*/ 128649 h 207436"/>
                  <a:gd name="connsiteX213" fmla="*/ 1362972 w 2734606"/>
                  <a:gd name="connsiteY213" fmla="*/ 204778 h 207436"/>
                  <a:gd name="connsiteX214" fmla="*/ 1422807 w 2734606"/>
                  <a:gd name="connsiteY214" fmla="*/ 132073 h 207436"/>
                  <a:gd name="connsiteX215" fmla="*/ 1445261 w 2734606"/>
                  <a:gd name="connsiteY215" fmla="*/ 72238 h 207436"/>
                  <a:gd name="connsiteX216" fmla="*/ 1490993 w 2734606"/>
                  <a:gd name="connsiteY216" fmla="*/ 56081 h 207436"/>
                  <a:gd name="connsiteX217" fmla="*/ 1540012 w 2734606"/>
                  <a:gd name="connsiteY217" fmla="*/ 75798 h 207436"/>
                  <a:gd name="connsiteX218" fmla="*/ 1559043 w 2734606"/>
                  <a:gd name="connsiteY218" fmla="*/ 130019 h 207436"/>
                  <a:gd name="connsiteX219" fmla="*/ 1550555 w 2734606"/>
                  <a:gd name="connsiteY219" fmla="*/ 174244 h 207436"/>
                  <a:gd name="connsiteX220" fmla="*/ 1526045 w 2734606"/>
                  <a:gd name="connsiteY220" fmla="*/ 199164 h 207436"/>
                  <a:gd name="connsiteX221" fmla="*/ 1490993 w 2734606"/>
                  <a:gd name="connsiteY221" fmla="*/ 208064 h 207436"/>
                  <a:gd name="connsiteX222" fmla="*/ 1441565 w 2734606"/>
                  <a:gd name="connsiteY222" fmla="*/ 188484 h 207436"/>
                  <a:gd name="connsiteX223" fmla="*/ 1422807 w 2734606"/>
                  <a:gd name="connsiteY223" fmla="*/ 132073 h 207436"/>
                  <a:gd name="connsiteX224" fmla="*/ 1448136 w 2734606"/>
                  <a:gd name="connsiteY224" fmla="*/ 132073 h 207436"/>
                  <a:gd name="connsiteX225" fmla="*/ 1460324 w 2734606"/>
                  <a:gd name="connsiteY225" fmla="*/ 173971 h 207436"/>
                  <a:gd name="connsiteX226" fmla="*/ 1490993 w 2734606"/>
                  <a:gd name="connsiteY226" fmla="*/ 187800 h 207436"/>
                  <a:gd name="connsiteX227" fmla="*/ 1521526 w 2734606"/>
                  <a:gd name="connsiteY227" fmla="*/ 173834 h 207436"/>
                  <a:gd name="connsiteX228" fmla="*/ 1533712 w 2734606"/>
                  <a:gd name="connsiteY228" fmla="*/ 131251 h 207436"/>
                  <a:gd name="connsiteX229" fmla="*/ 1521390 w 2734606"/>
                  <a:gd name="connsiteY229" fmla="*/ 90448 h 207436"/>
                  <a:gd name="connsiteX230" fmla="*/ 1490993 w 2734606"/>
                  <a:gd name="connsiteY230" fmla="*/ 76482 h 207436"/>
                  <a:gd name="connsiteX231" fmla="*/ 1460324 w 2734606"/>
                  <a:gd name="connsiteY231" fmla="*/ 90311 h 207436"/>
                  <a:gd name="connsiteX232" fmla="*/ 1448136 w 2734606"/>
                  <a:gd name="connsiteY232" fmla="*/ 132073 h 207436"/>
                  <a:gd name="connsiteX233" fmla="*/ 1587935 w 2734606"/>
                  <a:gd name="connsiteY233" fmla="*/ 204778 h 207436"/>
                  <a:gd name="connsiteX234" fmla="*/ 1587935 w 2734606"/>
                  <a:gd name="connsiteY234" fmla="*/ 59367 h 207436"/>
                  <a:gd name="connsiteX235" fmla="*/ 1609978 w 2734606"/>
                  <a:gd name="connsiteY235" fmla="*/ 59367 h 207436"/>
                  <a:gd name="connsiteX236" fmla="*/ 1609978 w 2734606"/>
                  <a:gd name="connsiteY236" fmla="*/ 79768 h 207436"/>
                  <a:gd name="connsiteX237" fmla="*/ 1628190 w 2734606"/>
                  <a:gd name="connsiteY237" fmla="*/ 62653 h 207436"/>
                  <a:gd name="connsiteX238" fmla="*/ 1654068 w 2734606"/>
                  <a:gd name="connsiteY238" fmla="*/ 56081 h 207436"/>
                  <a:gd name="connsiteX239" fmla="*/ 1680492 w 2734606"/>
                  <a:gd name="connsiteY239" fmla="*/ 62790 h 207436"/>
                  <a:gd name="connsiteX240" fmla="*/ 1695143 w 2734606"/>
                  <a:gd name="connsiteY240" fmla="*/ 81548 h 207436"/>
                  <a:gd name="connsiteX241" fmla="*/ 1740054 w 2734606"/>
                  <a:gd name="connsiteY241" fmla="*/ 56081 h 207436"/>
                  <a:gd name="connsiteX242" fmla="*/ 1773325 w 2734606"/>
                  <a:gd name="connsiteY242" fmla="*/ 68130 h 207436"/>
                  <a:gd name="connsiteX243" fmla="*/ 1784964 w 2734606"/>
                  <a:gd name="connsiteY243" fmla="*/ 104962 h 207436"/>
                  <a:gd name="connsiteX244" fmla="*/ 1784964 w 2734606"/>
                  <a:gd name="connsiteY244" fmla="*/ 204778 h 207436"/>
                  <a:gd name="connsiteX245" fmla="*/ 1760456 w 2734606"/>
                  <a:gd name="connsiteY245" fmla="*/ 204778 h 207436"/>
                  <a:gd name="connsiteX246" fmla="*/ 1760456 w 2734606"/>
                  <a:gd name="connsiteY246" fmla="*/ 113177 h 207436"/>
                  <a:gd name="connsiteX247" fmla="*/ 1757991 w 2734606"/>
                  <a:gd name="connsiteY247" fmla="*/ 91955 h 207436"/>
                  <a:gd name="connsiteX248" fmla="*/ 1749364 w 2734606"/>
                  <a:gd name="connsiteY248" fmla="*/ 81411 h 207436"/>
                  <a:gd name="connsiteX249" fmla="*/ 1734576 w 2734606"/>
                  <a:gd name="connsiteY249" fmla="*/ 77441 h 207436"/>
                  <a:gd name="connsiteX250" fmla="*/ 1709111 w 2734606"/>
                  <a:gd name="connsiteY250" fmla="*/ 87710 h 207436"/>
                  <a:gd name="connsiteX251" fmla="*/ 1698978 w 2734606"/>
                  <a:gd name="connsiteY251" fmla="*/ 120297 h 207436"/>
                  <a:gd name="connsiteX252" fmla="*/ 1698978 w 2734606"/>
                  <a:gd name="connsiteY252" fmla="*/ 204778 h 207436"/>
                  <a:gd name="connsiteX253" fmla="*/ 1674331 w 2734606"/>
                  <a:gd name="connsiteY253" fmla="*/ 204778 h 207436"/>
                  <a:gd name="connsiteX254" fmla="*/ 1674331 w 2734606"/>
                  <a:gd name="connsiteY254" fmla="*/ 110302 h 207436"/>
                  <a:gd name="connsiteX255" fmla="*/ 1668307 w 2734606"/>
                  <a:gd name="connsiteY255" fmla="*/ 85656 h 207436"/>
                  <a:gd name="connsiteX256" fmla="*/ 1648590 w 2734606"/>
                  <a:gd name="connsiteY256" fmla="*/ 77441 h 207436"/>
                  <a:gd name="connsiteX257" fmla="*/ 1629284 w 2734606"/>
                  <a:gd name="connsiteY257" fmla="*/ 82918 h 207436"/>
                  <a:gd name="connsiteX258" fmla="*/ 1616551 w 2734606"/>
                  <a:gd name="connsiteY258" fmla="*/ 98937 h 207436"/>
                  <a:gd name="connsiteX259" fmla="*/ 1612580 w 2734606"/>
                  <a:gd name="connsiteY259" fmla="*/ 129334 h 207436"/>
                  <a:gd name="connsiteX260" fmla="*/ 1612580 w 2734606"/>
                  <a:gd name="connsiteY260" fmla="*/ 204778 h 207436"/>
                  <a:gd name="connsiteX261" fmla="*/ 1899430 w 2734606"/>
                  <a:gd name="connsiteY261" fmla="*/ 204778 h 207436"/>
                  <a:gd name="connsiteX262" fmla="*/ 1899430 w 2734606"/>
                  <a:gd name="connsiteY262" fmla="*/ 59367 h 207436"/>
                  <a:gd name="connsiteX263" fmla="*/ 1921475 w 2734606"/>
                  <a:gd name="connsiteY263" fmla="*/ 59367 h 207436"/>
                  <a:gd name="connsiteX264" fmla="*/ 1921475 w 2734606"/>
                  <a:gd name="connsiteY264" fmla="*/ 79768 h 207436"/>
                  <a:gd name="connsiteX265" fmla="*/ 1939685 w 2734606"/>
                  <a:gd name="connsiteY265" fmla="*/ 62653 h 207436"/>
                  <a:gd name="connsiteX266" fmla="*/ 1965563 w 2734606"/>
                  <a:gd name="connsiteY266" fmla="*/ 56081 h 207436"/>
                  <a:gd name="connsiteX267" fmla="*/ 1991984 w 2734606"/>
                  <a:gd name="connsiteY267" fmla="*/ 62790 h 207436"/>
                  <a:gd name="connsiteX268" fmla="*/ 2006649 w 2734606"/>
                  <a:gd name="connsiteY268" fmla="*/ 81548 h 207436"/>
                  <a:gd name="connsiteX269" fmla="*/ 2051555 w 2734606"/>
                  <a:gd name="connsiteY269" fmla="*/ 56081 h 207436"/>
                  <a:gd name="connsiteX270" fmla="*/ 2084829 w 2734606"/>
                  <a:gd name="connsiteY270" fmla="*/ 68130 h 207436"/>
                  <a:gd name="connsiteX271" fmla="*/ 2096461 w 2734606"/>
                  <a:gd name="connsiteY271" fmla="*/ 104962 h 207436"/>
                  <a:gd name="connsiteX272" fmla="*/ 2096461 w 2734606"/>
                  <a:gd name="connsiteY272" fmla="*/ 204778 h 207436"/>
                  <a:gd name="connsiteX273" fmla="*/ 2071947 w 2734606"/>
                  <a:gd name="connsiteY273" fmla="*/ 204778 h 207436"/>
                  <a:gd name="connsiteX274" fmla="*/ 2071947 w 2734606"/>
                  <a:gd name="connsiteY274" fmla="*/ 113177 h 207436"/>
                  <a:gd name="connsiteX275" fmla="*/ 2069490 w 2734606"/>
                  <a:gd name="connsiteY275" fmla="*/ 91955 h 207436"/>
                  <a:gd name="connsiteX276" fmla="*/ 2060869 w 2734606"/>
                  <a:gd name="connsiteY276" fmla="*/ 81411 h 207436"/>
                  <a:gd name="connsiteX277" fmla="*/ 2046066 w 2734606"/>
                  <a:gd name="connsiteY277" fmla="*/ 77441 h 207436"/>
                  <a:gd name="connsiteX278" fmla="*/ 2020600 w 2734606"/>
                  <a:gd name="connsiteY278" fmla="*/ 87710 h 207436"/>
                  <a:gd name="connsiteX279" fmla="*/ 2010473 w 2734606"/>
                  <a:gd name="connsiteY279" fmla="*/ 120297 h 207436"/>
                  <a:gd name="connsiteX280" fmla="*/ 2010473 w 2734606"/>
                  <a:gd name="connsiteY280" fmla="*/ 204778 h 207436"/>
                  <a:gd name="connsiteX281" fmla="*/ 1985820 w 2734606"/>
                  <a:gd name="connsiteY281" fmla="*/ 204778 h 207436"/>
                  <a:gd name="connsiteX282" fmla="*/ 1985820 w 2734606"/>
                  <a:gd name="connsiteY282" fmla="*/ 110302 h 207436"/>
                  <a:gd name="connsiteX283" fmla="*/ 1979796 w 2734606"/>
                  <a:gd name="connsiteY283" fmla="*/ 85656 h 207436"/>
                  <a:gd name="connsiteX284" fmla="*/ 1960087 w 2734606"/>
                  <a:gd name="connsiteY284" fmla="*/ 77441 h 207436"/>
                  <a:gd name="connsiteX285" fmla="*/ 1940781 w 2734606"/>
                  <a:gd name="connsiteY285" fmla="*/ 82918 h 207436"/>
                  <a:gd name="connsiteX286" fmla="*/ 1928046 w 2734606"/>
                  <a:gd name="connsiteY286" fmla="*/ 98937 h 207436"/>
                  <a:gd name="connsiteX287" fmla="*/ 1924077 w 2734606"/>
                  <a:gd name="connsiteY287" fmla="*/ 129334 h 207436"/>
                  <a:gd name="connsiteX288" fmla="*/ 1924077 w 2734606"/>
                  <a:gd name="connsiteY288" fmla="*/ 204778 h 207436"/>
                  <a:gd name="connsiteX289" fmla="*/ 2227911 w 2734606"/>
                  <a:gd name="connsiteY289" fmla="*/ 186841 h 207436"/>
                  <a:gd name="connsiteX290" fmla="*/ 2201474 w 2734606"/>
                  <a:gd name="connsiteY290" fmla="*/ 203272 h 207436"/>
                  <a:gd name="connsiteX291" fmla="*/ 2174364 w 2734606"/>
                  <a:gd name="connsiteY291" fmla="*/ 208064 h 207436"/>
                  <a:gd name="connsiteX292" fmla="*/ 2137543 w 2734606"/>
                  <a:gd name="connsiteY292" fmla="*/ 196426 h 207436"/>
                  <a:gd name="connsiteX293" fmla="*/ 2124662 w 2734606"/>
                  <a:gd name="connsiteY293" fmla="*/ 166440 h 207436"/>
                  <a:gd name="connsiteX294" fmla="*/ 2129458 w 2734606"/>
                  <a:gd name="connsiteY294" fmla="*/ 146997 h 207436"/>
                  <a:gd name="connsiteX295" fmla="*/ 2142200 w 2734606"/>
                  <a:gd name="connsiteY295" fmla="*/ 132757 h 207436"/>
                  <a:gd name="connsiteX296" fmla="*/ 2159996 w 2734606"/>
                  <a:gd name="connsiteY296" fmla="*/ 124679 h 207436"/>
                  <a:gd name="connsiteX297" fmla="*/ 2181895 w 2734606"/>
                  <a:gd name="connsiteY297" fmla="*/ 120982 h 207436"/>
                  <a:gd name="connsiteX298" fmla="*/ 2225850 w 2734606"/>
                  <a:gd name="connsiteY298" fmla="*/ 112493 h 207436"/>
                  <a:gd name="connsiteX299" fmla="*/ 2225989 w 2734606"/>
                  <a:gd name="connsiteY299" fmla="*/ 106057 h 207436"/>
                  <a:gd name="connsiteX300" fmla="*/ 2219013 w 2734606"/>
                  <a:gd name="connsiteY300" fmla="*/ 84835 h 207436"/>
                  <a:gd name="connsiteX301" fmla="*/ 2190932 w 2734606"/>
                  <a:gd name="connsiteY301" fmla="*/ 76482 h 207436"/>
                  <a:gd name="connsiteX302" fmla="*/ 2165189 w 2734606"/>
                  <a:gd name="connsiteY302" fmla="*/ 82644 h 207436"/>
                  <a:gd name="connsiteX303" fmla="*/ 2153021 w 2734606"/>
                  <a:gd name="connsiteY303" fmla="*/ 104141 h 207436"/>
                  <a:gd name="connsiteX304" fmla="*/ 2128923 w 2734606"/>
                  <a:gd name="connsiteY304" fmla="*/ 100854 h 207436"/>
                  <a:gd name="connsiteX305" fmla="*/ 2139723 w 2734606"/>
                  <a:gd name="connsiteY305" fmla="*/ 75935 h 207436"/>
                  <a:gd name="connsiteX306" fmla="*/ 2161503 w 2734606"/>
                  <a:gd name="connsiteY306" fmla="*/ 61284 h 207436"/>
                  <a:gd name="connsiteX307" fmla="*/ 2194499 w 2734606"/>
                  <a:gd name="connsiteY307" fmla="*/ 56081 h 207436"/>
                  <a:gd name="connsiteX308" fmla="*/ 2224760 w 2734606"/>
                  <a:gd name="connsiteY308" fmla="*/ 60463 h 207436"/>
                  <a:gd name="connsiteX309" fmla="*/ 2241882 w 2734606"/>
                  <a:gd name="connsiteY309" fmla="*/ 71553 h 207436"/>
                  <a:gd name="connsiteX310" fmla="*/ 2249532 w 2734606"/>
                  <a:gd name="connsiteY310" fmla="*/ 88258 h 207436"/>
                  <a:gd name="connsiteX311" fmla="*/ 2250780 w 2734606"/>
                  <a:gd name="connsiteY311" fmla="*/ 110987 h 207436"/>
                  <a:gd name="connsiteX312" fmla="*/ 2250780 w 2734606"/>
                  <a:gd name="connsiteY312" fmla="*/ 143848 h 207436"/>
                  <a:gd name="connsiteX313" fmla="*/ 2252287 w 2734606"/>
                  <a:gd name="connsiteY313" fmla="*/ 187389 h 207436"/>
                  <a:gd name="connsiteX314" fmla="*/ 2258569 w 2734606"/>
                  <a:gd name="connsiteY314" fmla="*/ 204778 h 207436"/>
                  <a:gd name="connsiteX315" fmla="*/ 2232826 w 2734606"/>
                  <a:gd name="connsiteY315" fmla="*/ 204778 h 207436"/>
                  <a:gd name="connsiteX316" fmla="*/ 2227911 w 2734606"/>
                  <a:gd name="connsiteY316" fmla="*/ 186841 h 207436"/>
                  <a:gd name="connsiteX317" fmla="*/ 2225850 w 2734606"/>
                  <a:gd name="connsiteY317" fmla="*/ 131799 h 207436"/>
                  <a:gd name="connsiteX318" fmla="*/ 2185601 w 2734606"/>
                  <a:gd name="connsiteY318" fmla="*/ 141109 h 207436"/>
                  <a:gd name="connsiteX319" fmla="*/ 2164099 w 2734606"/>
                  <a:gd name="connsiteY319" fmla="*/ 146038 h 207436"/>
                  <a:gd name="connsiteX320" fmla="*/ 2154388 w 2734606"/>
                  <a:gd name="connsiteY320" fmla="*/ 154117 h 207436"/>
                  <a:gd name="connsiteX321" fmla="*/ 2150960 w 2734606"/>
                  <a:gd name="connsiteY321" fmla="*/ 165755 h 207436"/>
                  <a:gd name="connsiteX322" fmla="*/ 2158352 w 2734606"/>
                  <a:gd name="connsiteY322" fmla="*/ 182186 h 207436"/>
                  <a:gd name="connsiteX323" fmla="*/ 2180250 w 2734606"/>
                  <a:gd name="connsiteY323" fmla="*/ 188758 h 207436"/>
                  <a:gd name="connsiteX324" fmla="*/ 2205596 w 2734606"/>
                  <a:gd name="connsiteY324" fmla="*/ 182597 h 207436"/>
                  <a:gd name="connsiteX325" fmla="*/ 2221886 w 2734606"/>
                  <a:gd name="connsiteY325" fmla="*/ 165481 h 207436"/>
                  <a:gd name="connsiteX326" fmla="*/ 2225850 w 2734606"/>
                  <a:gd name="connsiteY326" fmla="*/ 140836 h 207436"/>
                  <a:gd name="connsiteX327" fmla="*/ 2288691 w 2734606"/>
                  <a:gd name="connsiteY327" fmla="*/ 204778 h 207436"/>
                  <a:gd name="connsiteX328" fmla="*/ 2288691 w 2734606"/>
                  <a:gd name="connsiteY328" fmla="*/ 59367 h 207436"/>
                  <a:gd name="connsiteX329" fmla="*/ 2310887 w 2734606"/>
                  <a:gd name="connsiteY329" fmla="*/ 59367 h 207436"/>
                  <a:gd name="connsiteX330" fmla="*/ 2310887 w 2734606"/>
                  <a:gd name="connsiteY330" fmla="*/ 81411 h 207436"/>
                  <a:gd name="connsiteX331" fmla="*/ 2326483 w 2734606"/>
                  <a:gd name="connsiteY331" fmla="*/ 61010 h 207436"/>
                  <a:gd name="connsiteX332" fmla="*/ 2342377 w 2734606"/>
                  <a:gd name="connsiteY332" fmla="*/ 56081 h 207436"/>
                  <a:gd name="connsiteX333" fmla="*/ 2367704 w 2734606"/>
                  <a:gd name="connsiteY333" fmla="*/ 64022 h 207436"/>
                  <a:gd name="connsiteX334" fmla="*/ 2359222 w 2734606"/>
                  <a:gd name="connsiteY334" fmla="*/ 86888 h 207436"/>
                  <a:gd name="connsiteX335" fmla="*/ 2341148 w 2734606"/>
                  <a:gd name="connsiteY335" fmla="*/ 81548 h 207436"/>
                  <a:gd name="connsiteX336" fmla="*/ 2326622 w 2734606"/>
                  <a:gd name="connsiteY336" fmla="*/ 86478 h 207436"/>
                  <a:gd name="connsiteX337" fmla="*/ 2317446 w 2734606"/>
                  <a:gd name="connsiteY337" fmla="*/ 99896 h 207436"/>
                  <a:gd name="connsiteX338" fmla="*/ 2313344 w 2734606"/>
                  <a:gd name="connsiteY338" fmla="*/ 128649 h 207436"/>
                  <a:gd name="connsiteX339" fmla="*/ 2313344 w 2734606"/>
                  <a:gd name="connsiteY339" fmla="*/ 204778 h 207436"/>
                  <a:gd name="connsiteX340" fmla="*/ 2382487 w 2734606"/>
                  <a:gd name="connsiteY340" fmla="*/ 204778 h 207436"/>
                  <a:gd name="connsiteX341" fmla="*/ 2382487 w 2734606"/>
                  <a:gd name="connsiteY341" fmla="*/ 4050 h 207436"/>
                  <a:gd name="connsiteX342" fmla="*/ 2407140 w 2734606"/>
                  <a:gd name="connsiteY342" fmla="*/ 4050 h 207436"/>
                  <a:gd name="connsiteX343" fmla="*/ 2407140 w 2734606"/>
                  <a:gd name="connsiteY343" fmla="*/ 118517 h 207436"/>
                  <a:gd name="connsiteX344" fmla="*/ 2465463 w 2734606"/>
                  <a:gd name="connsiteY344" fmla="*/ 59367 h 207436"/>
                  <a:gd name="connsiteX345" fmla="*/ 2497369 w 2734606"/>
                  <a:gd name="connsiteY345" fmla="*/ 59367 h 207436"/>
                  <a:gd name="connsiteX346" fmla="*/ 2441781 w 2734606"/>
                  <a:gd name="connsiteY346" fmla="*/ 113314 h 207436"/>
                  <a:gd name="connsiteX347" fmla="*/ 2502978 w 2734606"/>
                  <a:gd name="connsiteY347" fmla="*/ 204778 h 207436"/>
                  <a:gd name="connsiteX348" fmla="*/ 2472578 w 2734606"/>
                  <a:gd name="connsiteY348" fmla="*/ 204778 h 207436"/>
                  <a:gd name="connsiteX349" fmla="*/ 2424520 w 2734606"/>
                  <a:gd name="connsiteY349" fmla="*/ 130429 h 207436"/>
                  <a:gd name="connsiteX350" fmla="*/ 2407140 w 2734606"/>
                  <a:gd name="connsiteY350" fmla="*/ 147134 h 207436"/>
                  <a:gd name="connsiteX351" fmla="*/ 2407140 w 2734606"/>
                  <a:gd name="connsiteY351" fmla="*/ 204778 h 207436"/>
                  <a:gd name="connsiteX352" fmla="*/ 2622101 w 2734606"/>
                  <a:gd name="connsiteY352" fmla="*/ 157951 h 207436"/>
                  <a:gd name="connsiteX353" fmla="*/ 2647566 w 2734606"/>
                  <a:gd name="connsiteY353" fmla="*/ 161100 h 207436"/>
                  <a:gd name="connsiteX354" fmla="*/ 2625252 w 2734606"/>
                  <a:gd name="connsiteY354" fmla="*/ 195741 h 207436"/>
                  <a:gd name="connsiteX355" fmla="*/ 2583635 w 2734606"/>
                  <a:gd name="connsiteY355" fmla="*/ 208064 h 207436"/>
                  <a:gd name="connsiteX356" fmla="*/ 2532962 w 2734606"/>
                  <a:gd name="connsiteY356" fmla="*/ 188484 h 207436"/>
                  <a:gd name="connsiteX357" fmla="*/ 2514353 w 2734606"/>
                  <a:gd name="connsiteY357" fmla="*/ 133305 h 207436"/>
                  <a:gd name="connsiteX358" fmla="*/ 2533239 w 2734606"/>
                  <a:gd name="connsiteY358" fmla="*/ 76346 h 207436"/>
                  <a:gd name="connsiteX359" fmla="*/ 2582268 w 2734606"/>
                  <a:gd name="connsiteY359" fmla="*/ 56081 h 207436"/>
                  <a:gd name="connsiteX360" fmla="*/ 2629909 w 2734606"/>
                  <a:gd name="connsiteY360" fmla="*/ 75935 h 207436"/>
                  <a:gd name="connsiteX361" fmla="*/ 2648398 w 2734606"/>
                  <a:gd name="connsiteY361" fmla="*/ 131799 h 207436"/>
                  <a:gd name="connsiteX362" fmla="*/ 2648260 w 2734606"/>
                  <a:gd name="connsiteY362" fmla="*/ 138371 h 207436"/>
                  <a:gd name="connsiteX363" fmla="*/ 2539819 w 2734606"/>
                  <a:gd name="connsiteY363" fmla="*/ 138371 h 207436"/>
                  <a:gd name="connsiteX364" fmla="*/ 2553374 w 2734606"/>
                  <a:gd name="connsiteY364" fmla="*/ 175066 h 207436"/>
                  <a:gd name="connsiteX365" fmla="*/ 2583754 w 2734606"/>
                  <a:gd name="connsiteY365" fmla="*/ 187800 h 207436"/>
                  <a:gd name="connsiteX366" fmla="*/ 2606901 w 2734606"/>
                  <a:gd name="connsiteY366" fmla="*/ 180680 h 207436"/>
                  <a:gd name="connsiteX367" fmla="*/ 2622101 w 2734606"/>
                  <a:gd name="connsiteY367" fmla="*/ 157951 h 207436"/>
                  <a:gd name="connsiteX368" fmla="*/ 2541186 w 2734606"/>
                  <a:gd name="connsiteY368" fmla="*/ 118107 h 207436"/>
                  <a:gd name="connsiteX369" fmla="*/ 2622378 w 2734606"/>
                  <a:gd name="connsiteY369" fmla="*/ 118107 h 207436"/>
                  <a:gd name="connsiteX370" fmla="*/ 2613064 w 2734606"/>
                  <a:gd name="connsiteY370" fmla="*/ 90585 h 207436"/>
                  <a:gd name="connsiteX371" fmla="*/ 2582525 w 2734606"/>
                  <a:gd name="connsiteY371" fmla="*/ 76346 h 207436"/>
                  <a:gd name="connsiteX372" fmla="*/ 2553909 w 2734606"/>
                  <a:gd name="connsiteY372" fmla="*/ 87710 h 207436"/>
                  <a:gd name="connsiteX373" fmla="*/ 2541186 w 2734606"/>
                  <a:gd name="connsiteY373" fmla="*/ 118107 h 207436"/>
                  <a:gd name="connsiteX374" fmla="*/ 2732326 w 2734606"/>
                  <a:gd name="connsiteY374" fmla="*/ 182734 h 207436"/>
                  <a:gd name="connsiteX375" fmla="*/ 2735893 w 2734606"/>
                  <a:gd name="connsiteY375" fmla="*/ 204504 h 207436"/>
                  <a:gd name="connsiteX376" fmla="*/ 2717264 w 2734606"/>
                  <a:gd name="connsiteY376" fmla="*/ 206695 h 207436"/>
                  <a:gd name="connsiteX377" fmla="*/ 2696456 w 2734606"/>
                  <a:gd name="connsiteY377" fmla="*/ 202450 h 207436"/>
                  <a:gd name="connsiteX378" fmla="*/ 2686052 w 2734606"/>
                  <a:gd name="connsiteY378" fmla="*/ 191360 h 207436"/>
                  <a:gd name="connsiteX379" fmla="*/ 2683039 w 2734606"/>
                  <a:gd name="connsiteY379" fmla="*/ 162195 h 207436"/>
                  <a:gd name="connsiteX380" fmla="*/ 2683039 w 2734606"/>
                  <a:gd name="connsiteY380" fmla="*/ 78536 h 207436"/>
                  <a:gd name="connsiteX381" fmla="*/ 2664966 w 2734606"/>
                  <a:gd name="connsiteY381" fmla="*/ 78536 h 207436"/>
                  <a:gd name="connsiteX382" fmla="*/ 2664966 w 2734606"/>
                  <a:gd name="connsiteY382" fmla="*/ 59367 h 207436"/>
                  <a:gd name="connsiteX383" fmla="*/ 2683039 w 2734606"/>
                  <a:gd name="connsiteY383" fmla="*/ 59367 h 207436"/>
                  <a:gd name="connsiteX384" fmla="*/ 2683039 w 2734606"/>
                  <a:gd name="connsiteY384" fmla="*/ 23357 h 207436"/>
                  <a:gd name="connsiteX385" fmla="*/ 2707534 w 2734606"/>
                  <a:gd name="connsiteY385" fmla="*/ 8569 h 207436"/>
                  <a:gd name="connsiteX386" fmla="*/ 2707534 w 2734606"/>
                  <a:gd name="connsiteY386" fmla="*/ 59367 h 207436"/>
                  <a:gd name="connsiteX387" fmla="*/ 2732326 w 2734606"/>
                  <a:gd name="connsiteY387" fmla="*/ 59367 h 207436"/>
                  <a:gd name="connsiteX388" fmla="*/ 2732326 w 2734606"/>
                  <a:gd name="connsiteY388" fmla="*/ 78536 h 207436"/>
                  <a:gd name="connsiteX389" fmla="*/ 2707534 w 2734606"/>
                  <a:gd name="connsiteY389" fmla="*/ 78536 h 207436"/>
                  <a:gd name="connsiteX390" fmla="*/ 2707534 w 2734606"/>
                  <a:gd name="connsiteY390" fmla="*/ 163564 h 207436"/>
                  <a:gd name="connsiteX391" fmla="*/ 2708783 w 2734606"/>
                  <a:gd name="connsiteY391" fmla="*/ 177120 h 207436"/>
                  <a:gd name="connsiteX392" fmla="*/ 2713023 w 2734606"/>
                  <a:gd name="connsiteY392" fmla="*/ 181912 h 207436"/>
                  <a:gd name="connsiteX393" fmla="*/ 2721505 w 2734606"/>
                  <a:gd name="connsiteY393" fmla="*/ 183692 h 207436"/>
                  <a:gd name="connsiteX394" fmla="*/ 2732326 w 2734606"/>
                  <a:gd name="connsiteY394" fmla="*/ 182734 h 20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</a:cxnLst>
                <a:rect l="l" t="t" r="r" b="b"/>
                <a:pathLst>
                  <a:path w="2734606" h="207436">
                    <a:moveTo>
                      <a:pt x="1286" y="204778"/>
                    </a:moveTo>
                    <a:lnTo>
                      <a:pt x="1286" y="4050"/>
                    </a:lnTo>
                    <a:lnTo>
                      <a:pt x="77004" y="4050"/>
                    </a:lnTo>
                    <a:cubicBezTo>
                      <a:pt x="90331" y="4050"/>
                      <a:pt x="100508" y="4691"/>
                      <a:pt x="107537" y="5967"/>
                    </a:cubicBezTo>
                    <a:cubicBezTo>
                      <a:pt x="117395" y="7611"/>
                      <a:pt x="125656" y="10760"/>
                      <a:pt x="132320" y="15415"/>
                    </a:cubicBezTo>
                    <a:cubicBezTo>
                      <a:pt x="138983" y="19979"/>
                      <a:pt x="144323" y="26415"/>
                      <a:pt x="148340" y="34721"/>
                    </a:cubicBezTo>
                    <a:cubicBezTo>
                      <a:pt x="152447" y="43028"/>
                      <a:pt x="154501" y="52156"/>
                      <a:pt x="154501" y="62106"/>
                    </a:cubicBezTo>
                    <a:cubicBezTo>
                      <a:pt x="154501" y="79175"/>
                      <a:pt x="149070" y="93643"/>
                      <a:pt x="138208" y="105510"/>
                    </a:cubicBezTo>
                    <a:cubicBezTo>
                      <a:pt x="127345" y="117285"/>
                      <a:pt x="107720" y="123173"/>
                      <a:pt x="79331" y="123173"/>
                    </a:cubicBezTo>
                    <a:lnTo>
                      <a:pt x="27849" y="123173"/>
                    </a:lnTo>
                    <a:lnTo>
                      <a:pt x="27849" y="204778"/>
                    </a:lnTo>
                    <a:close/>
                    <a:moveTo>
                      <a:pt x="27849" y="99485"/>
                    </a:moveTo>
                    <a:lnTo>
                      <a:pt x="79742" y="99485"/>
                    </a:lnTo>
                    <a:cubicBezTo>
                      <a:pt x="96903" y="99485"/>
                      <a:pt x="109089" y="96290"/>
                      <a:pt x="116300" y="89901"/>
                    </a:cubicBezTo>
                    <a:cubicBezTo>
                      <a:pt x="123511" y="83511"/>
                      <a:pt x="127117" y="74520"/>
                      <a:pt x="127117" y="62927"/>
                    </a:cubicBezTo>
                    <a:cubicBezTo>
                      <a:pt x="127117" y="54529"/>
                      <a:pt x="124972" y="47364"/>
                      <a:pt x="120682" y="41430"/>
                    </a:cubicBezTo>
                    <a:cubicBezTo>
                      <a:pt x="116483" y="35406"/>
                      <a:pt x="110915" y="31435"/>
                      <a:pt x="103977" y="29518"/>
                    </a:cubicBezTo>
                    <a:cubicBezTo>
                      <a:pt x="99504" y="28331"/>
                      <a:pt x="91243" y="27738"/>
                      <a:pt x="79194" y="27738"/>
                    </a:cubicBezTo>
                    <a:lnTo>
                      <a:pt x="27849" y="27738"/>
                    </a:lnTo>
                    <a:close/>
                    <a:moveTo>
                      <a:pt x="280470" y="204778"/>
                    </a:moveTo>
                    <a:lnTo>
                      <a:pt x="280470" y="183418"/>
                    </a:lnTo>
                    <a:cubicBezTo>
                      <a:pt x="269150" y="199849"/>
                      <a:pt x="253770" y="208064"/>
                      <a:pt x="234327" y="208064"/>
                    </a:cubicBezTo>
                    <a:cubicBezTo>
                      <a:pt x="225746" y="208064"/>
                      <a:pt x="217714" y="206421"/>
                      <a:pt x="210229" y="203135"/>
                    </a:cubicBezTo>
                    <a:cubicBezTo>
                      <a:pt x="202835" y="199849"/>
                      <a:pt x="197312" y="195741"/>
                      <a:pt x="193661" y="190812"/>
                    </a:cubicBezTo>
                    <a:cubicBezTo>
                      <a:pt x="190100" y="185791"/>
                      <a:pt x="187591" y="179676"/>
                      <a:pt x="186130" y="172465"/>
                    </a:cubicBezTo>
                    <a:cubicBezTo>
                      <a:pt x="185126" y="167626"/>
                      <a:pt x="184624" y="159959"/>
                      <a:pt x="184624" y="149462"/>
                    </a:cubicBezTo>
                    <a:lnTo>
                      <a:pt x="184624" y="59367"/>
                    </a:lnTo>
                    <a:lnTo>
                      <a:pt x="209269" y="59367"/>
                    </a:lnTo>
                    <a:lnTo>
                      <a:pt x="209269" y="140014"/>
                    </a:lnTo>
                    <a:cubicBezTo>
                      <a:pt x="209269" y="152885"/>
                      <a:pt x="209773" y="161556"/>
                      <a:pt x="210776" y="166029"/>
                    </a:cubicBezTo>
                    <a:cubicBezTo>
                      <a:pt x="212327" y="172510"/>
                      <a:pt x="215613" y="177622"/>
                      <a:pt x="220635" y="181364"/>
                    </a:cubicBezTo>
                    <a:cubicBezTo>
                      <a:pt x="225654" y="185016"/>
                      <a:pt x="231861" y="186841"/>
                      <a:pt x="239255" y="186841"/>
                    </a:cubicBezTo>
                    <a:cubicBezTo>
                      <a:pt x="246649" y="186841"/>
                      <a:pt x="253587" y="184970"/>
                      <a:pt x="260068" y="181227"/>
                    </a:cubicBezTo>
                    <a:cubicBezTo>
                      <a:pt x="266548" y="177394"/>
                      <a:pt x="271112" y="172236"/>
                      <a:pt x="273759" y="165755"/>
                    </a:cubicBezTo>
                    <a:cubicBezTo>
                      <a:pt x="276498" y="159183"/>
                      <a:pt x="277868" y="149690"/>
                      <a:pt x="277868" y="137276"/>
                    </a:cubicBezTo>
                    <a:lnTo>
                      <a:pt x="277868" y="59367"/>
                    </a:lnTo>
                    <a:lnTo>
                      <a:pt x="302513" y="59367"/>
                    </a:lnTo>
                    <a:lnTo>
                      <a:pt x="302513" y="204778"/>
                    </a:lnTo>
                    <a:close/>
                    <a:moveTo>
                      <a:pt x="340852" y="204778"/>
                    </a:moveTo>
                    <a:lnTo>
                      <a:pt x="340852" y="59367"/>
                    </a:lnTo>
                    <a:lnTo>
                      <a:pt x="363033" y="59367"/>
                    </a:lnTo>
                    <a:lnTo>
                      <a:pt x="363033" y="81411"/>
                    </a:lnTo>
                    <a:cubicBezTo>
                      <a:pt x="368693" y="71097"/>
                      <a:pt x="373895" y="64296"/>
                      <a:pt x="378642" y="61010"/>
                    </a:cubicBezTo>
                    <a:cubicBezTo>
                      <a:pt x="383479" y="57724"/>
                      <a:pt x="388774" y="56081"/>
                      <a:pt x="394525" y="56081"/>
                    </a:cubicBezTo>
                    <a:cubicBezTo>
                      <a:pt x="402831" y="56081"/>
                      <a:pt x="411275" y="58728"/>
                      <a:pt x="419856" y="64022"/>
                    </a:cubicBezTo>
                    <a:lnTo>
                      <a:pt x="411366" y="86888"/>
                    </a:lnTo>
                    <a:cubicBezTo>
                      <a:pt x="405342" y="83328"/>
                      <a:pt x="399317" y="81548"/>
                      <a:pt x="393293" y="81548"/>
                    </a:cubicBezTo>
                    <a:cubicBezTo>
                      <a:pt x="387906" y="81548"/>
                      <a:pt x="383069" y="83191"/>
                      <a:pt x="378778" y="86478"/>
                    </a:cubicBezTo>
                    <a:cubicBezTo>
                      <a:pt x="374488" y="89672"/>
                      <a:pt x="371430" y="94145"/>
                      <a:pt x="369605" y="99896"/>
                    </a:cubicBezTo>
                    <a:cubicBezTo>
                      <a:pt x="366866" y="108659"/>
                      <a:pt x="365497" y="118243"/>
                      <a:pt x="365497" y="128649"/>
                    </a:cubicBezTo>
                    <a:lnTo>
                      <a:pt x="365497" y="204778"/>
                    </a:lnTo>
                    <a:close/>
                    <a:moveTo>
                      <a:pt x="529393" y="151515"/>
                    </a:moveTo>
                    <a:lnTo>
                      <a:pt x="553628" y="154665"/>
                    </a:lnTo>
                    <a:cubicBezTo>
                      <a:pt x="550980" y="171369"/>
                      <a:pt x="544181" y="184468"/>
                      <a:pt x="533226" y="193961"/>
                    </a:cubicBezTo>
                    <a:cubicBezTo>
                      <a:pt x="522364" y="203363"/>
                      <a:pt x="508991" y="208064"/>
                      <a:pt x="493109" y="208064"/>
                    </a:cubicBezTo>
                    <a:cubicBezTo>
                      <a:pt x="473209" y="208064"/>
                      <a:pt x="457190" y="201583"/>
                      <a:pt x="445050" y="188621"/>
                    </a:cubicBezTo>
                    <a:cubicBezTo>
                      <a:pt x="432999" y="175568"/>
                      <a:pt x="426974" y="156901"/>
                      <a:pt x="426974" y="132620"/>
                    </a:cubicBezTo>
                    <a:cubicBezTo>
                      <a:pt x="426974" y="116920"/>
                      <a:pt x="429576" y="103182"/>
                      <a:pt x="434781" y="91407"/>
                    </a:cubicBezTo>
                    <a:cubicBezTo>
                      <a:pt x="439983" y="79631"/>
                      <a:pt x="447878" y="70823"/>
                      <a:pt x="458466" y="64981"/>
                    </a:cubicBezTo>
                    <a:cubicBezTo>
                      <a:pt x="469148" y="59048"/>
                      <a:pt x="480739" y="56081"/>
                      <a:pt x="493246" y="56081"/>
                    </a:cubicBezTo>
                    <a:cubicBezTo>
                      <a:pt x="509037" y="56081"/>
                      <a:pt x="521954" y="60097"/>
                      <a:pt x="531993" y="68130"/>
                    </a:cubicBezTo>
                    <a:cubicBezTo>
                      <a:pt x="542035" y="76072"/>
                      <a:pt x="548470" y="87390"/>
                      <a:pt x="551300" y="102087"/>
                    </a:cubicBezTo>
                    <a:lnTo>
                      <a:pt x="527338" y="105784"/>
                    </a:lnTo>
                    <a:cubicBezTo>
                      <a:pt x="525057" y="96017"/>
                      <a:pt x="520995" y="88668"/>
                      <a:pt x="515152" y="83739"/>
                    </a:cubicBezTo>
                    <a:cubicBezTo>
                      <a:pt x="509401" y="78810"/>
                      <a:pt x="502420" y="76346"/>
                      <a:pt x="494203" y="76346"/>
                    </a:cubicBezTo>
                    <a:cubicBezTo>
                      <a:pt x="481790" y="76346"/>
                      <a:pt x="471703" y="80818"/>
                      <a:pt x="463944" y="89764"/>
                    </a:cubicBezTo>
                    <a:cubicBezTo>
                      <a:pt x="456185" y="98618"/>
                      <a:pt x="452305" y="112675"/>
                      <a:pt x="452305" y="131936"/>
                    </a:cubicBezTo>
                    <a:cubicBezTo>
                      <a:pt x="452305" y="151470"/>
                      <a:pt x="456049" y="165664"/>
                      <a:pt x="463534" y="174518"/>
                    </a:cubicBezTo>
                    <a:cubicBezTo>
                      <a:pt x="471019" y="183372"/>
                      <a:pt x="480785" y="187800"/>
                      <a:pt x="492834" y="187800"/>
                    </a:cubicBezTo>
                    <a:cubicBezTo>
                      <a:pt x="502511" y="187800"/>
                      <a:pt x="510588" y="184833"/>
                      <a:pt x="517071" y="178900"/>
                    </a:cubicBezTo>
                    <a:cubicBezTo>
                      <a:pt x="523551" y="172967"/>
                      <a:pt x="527659" y="163838"/>
                      <a:pt x="529393" y="151515"/>
                    </a:cubicBezTo>
                    <a:close/>
                    <a:moveTo>
                      <a:pt x="574714" y="204778"/>
                    </a:moveTo>
                    <a:lnTo>
                      <a:pt x="574714" y="4050"/>
                    </a:lnTo>
                    <a:lnTo>
                      <a:pt x="599359" y="4050"/>
                    </a:lnTo>
                    <a:lnTo>
                      <a:pt x="599359" y="76072"/>
                    </a:lnTo>
                    <a:cubicBezTo>
                      <a:pt x="610861" y="62745"/>
                      <a:pt x="625375" y="56081"/>
                      <a:pt x="642900" y="56081"/>
                    </a:cubicBezTo>
                    <a:cubicBezTo>
                      <a:pt x="653673" y="56081"/>
                      <a:pt x="663029" y="58226"/>
                      <a:pt x="670969" y="62516"/>
                    </a:cubicBezTo>
                    <a:cubicBezTo>
                      <a:pt x="678910" y="66715"/>
                      <a:pt x="684570" y="72557"/>
                      <a:pt x="687947" y="80042"/>
                    </a:cubicBezTo>
                    <a:cubicBezTo>
                      <a:pt x="691417" y="87527"/>
                      <a:pt x="693151" y="98390"/>
                      <a:pt x="693151" y="112630"/>
                    </a:cubicBezTo>
                    <a:lnTo>
                      <a:pt x="693151" y="204778"/>
                    </a:lnTo>
                    <a:lnTo>
                      <a:pt x="668504" y="204778"/>
                    </a:lnTo>
                    <a:lnTo>
                      <a:pt x="668504" y="112630"/>
                    </a:lnTo>
                    <a:cubicBezTo>
                      <a:pt x="668504" y="100307"/>
                      <a:pt x="665813" y="91361"/>
                      <a:pt x="660427" y="85793"/>
                    </a:cubicBezTo>
                    <a:cubicBezTo>
                      <a:pt x="655133" y="80134"/>
                      <a:pt x="647603" y="77304"/>
                      <a:pt x="637835" y="77304"/>
                    </a:cubicBezTo>
                    <a:cubicBezTo>
                      <a:pt x="630532" y="77304"/>
                      <a:pt x="623641" y="79221"/>
                      <a:pt x="617159" y="83055"/>
                    </a:cubicBezTo>
                    <a:cubicBezTo>
                      <a:pt x="610770" y="86797"/>
                      <a:pt x="606206" y="91909"/>
                      <a:pt x="603467" y="98390"/>
                    </a:cubicBezTo>
                    <a:cubicBezTo>
                      <a:pt x="600728" y="104871"/>
                      <a:pt x="599359" y="113816"/>
                      <a:pt x="599359" y="125227"/>
                    </a:cubicBezTo>
                    <a:lnTo>
                      <a:pt x="599359" y="204778"/>
                    </a:lnTo>
                    <a:close/>
                    <a:moveTo>
                      <a:pt x="825554" y="186841"/>
                    </a:moveTo>
                    <a:cubicBezTo>
                      <a:pt x="816426" y="194600"/>
                      <a:pt x="807617" y="200077"/>
                      <a:pt x="799129" y="203272"/>
                    </a:cubicBezTo>
                    <a:cubicBezTo>
                      <a:pt x="790730" y="206467"/>
                      <a:pt x="781694" y="208064"/>
                      <a:pt x="772019" y="208064"/>
                    </a:cubicBezTo>
                    <a:cubicBezTo>
                      <a:pt x="756044" y="208064"/>
                      <a:pt x="743767" y="204185"/>
                      <a:pt x="735186" y="196426"/>
                    </a:cubicBezTo>
                    <a:cubicBezTo>
                      <a:pt x="726605" y="188576"/>
                      <a:pt x="722315" y="178580"/>
                      <a:pt x="722315" y="166440"/>
                    </a:cubicBezTo>
                    <a:cubicBezTo>
                      <a:pt x="722315" y="159320"/>
                      <a:pt x="723912" y="152839"/>
                      <a:pt x="727108" y="146997"/>
                    </a:cubicBezTo>
                    <a:cubicBezTo>
                      <a:pt x="730394" y="141064"/>
                      <a:pt x="734639" y="136317"/>
                      <a:pt x="739841" y="132757"/>
                    </a:cubicBezTo>
                    <a:cubicBezTo>
                      <a:pt x="745136" y="129197"/>
                      <a:pt x="751070" y="126504"/>
                      <a:pt x="757641" y="124679"/>
                    </a:cubicBezTo>
                    <a:cubicBezTo>
                      <a:pt x="762479" y="123401"/>
                      <a:pt x="769781" y="122169"/>
                      <a:pt x="779549" y="120982"/>
                    </a:cubicBezTo>
                    <a:cubicBezTo>
                      <a:pt x="799448" y="118609"/>
                      <a:pt x="814099" y="115779"/>
                      <a:pt x="823501" y="112493"/>
                    </a:cubicBezTo>
                    <a:cubicBezTo>
                      <a:pt x="823592" y="109115"/>
                      <a:pt x="823637" y="106970"/>
                      <a:pt x="823637" y="106057"/>
                    </a:cubicBezTo>
                    <a:cubicBezTo>
                      <a:pt x="823637" y="96017"/>
                      <a:pt x="821309" y="88942"/>
                      <a:pt x="816654" y="84835"/>
                    </a:cubicBezTo>
                    <a:cubicBezTo>
                      <a:pt x="810356" y="79266"/>
                      <a:pt x="801000" y="76482"/>
                      <a:pt x="788584" y="76482"/>
                    </a:cubicBezTo>
                    <a:cubicBezTo>
                      <a:pt x="776993" y="76482"/>
                      <a:pt x="768412" y="78536"/>
                      <a:pt x="762843" y="82644"/>
                    </a:cubicBezTo>
                    <a:cubicBezTo>
                      <a:pt x="757368" y="86660"/>
                      <a:pt x="753305" y="93826"/>
                      <a:pt x="750658" y="104141"/>
                    </a:cubicBezTo>
                    <a:lnTo>
                      <a:pt x="726559" y="100854"/>
                    </a:lnTo>
                    <a:cubicBezTo>
                      <a:pt x="728751" y="90540"/>
                      <a:pt x="732356" y="82233"/>
                      <a:pt x="737376" y="75935"/>
                    </a:cubicBezTo>
                    <a:cubicBezTo>
                      <a:pt x="742398" y="69545"/>
                      <a:pt x="749655" y="64662"/>
                      <a:pt x="759147" y="61284"/>
                    </a:cubicBezTo>
                    <a:cubicBezTo>
                      <a:pt x="768640" y="57815"/>
                      <a:pt x="779641" y="56081"/>
                      <a:pt x="792145" y="56081"/>
                    </a:cubicBezTo>
                    <a:cubicBezTo>
                      <a:pt x="804559" y="56081"/>
                      <a:pt x="814646" y="57541"/>
                      <a:pt x="822405" y="60463"/>
                    </a:cubicBezTo>
                    <a:cubicBezTo>
                      <a:pt x="830163" y="63383"/>
                      <a:pt x="835869" y="67080"/>
                      <a:pt x="839519" y="71553"/>
                    </a:cubicBezTo>
                    <a:cubicBezTo>
                      <a:pt x="843172" y="75935"/>
                      <a:pt x="845728" y="81503"/>
                      <a:pt x="847189" y="88258"/>
                    </a:cubicBezTo>
                    <a:cubicBezTo>
                      <a:pt x="848009" y="92457"/>
                      <a:pt x="848419" y="100033"/>
                      <a:pt x="848419" y="110987"/>
                    </a:cubicBezTo>
                    <a:lnTo>
                      <a:pt x="848419" y="143848"/>
                    </a:lnTo>
                    <a:cubicBezTo>
                      <a:pt x="848419" y="166759"/>
                      <a:pt x="848923" y="181273"/>
                      <a:pt x="849925" y="187389"/>
                    </a:cubicBezTo>
                    <a:cubicBezTo>
                      <a:pt x="851021" y="193413"/>
                      <a:pt x="853122" y="199210"/>
                      <a:pt x="856225" y="204778"/>
                    </a:cubicBezTo>
                    <a:lnTo>
                      <a:pt x="830484" y="204778"/>
                    </a:lnTo>
                    <a:cubicBezTo>
                      <a:pt x="827928" y="199666"/>
                      <a:pt x="826285" y="193687"/>
                      <a:pt x="825554" y="186841"/>
                    </a:cubicBezTo>
                    <a:close/>
                    <a:moveTo>
                      <a:pt x="823501" y="131799"/>
                    </a:moveTo>
                    <a:cubicBezTo>
                      <a:pt x="814555" y="135450"/>
                      <a:pt x="801137" y="138553"/>
                      <a:pt x="783245" y="141109"/>
                    </a:cubicBezTo>
                    <a:cubicBezTo>
                      <a:pt x="773113" y="142570"/>
                      <a:pt x="765947" y="144213"/>
                      <a:pt x="761749" y="146038"/>
                    </a:cubicBezTo>
                    <a:cubicBezTo>
                      <a:pt x="757550" y="147864"/>
                      <a:pt x="754310" y="150557"/>
                      <a:pt x="752027" y="154117"/>
                    </a:cubicBezTo>
                    <a:cubicBezTo>
                      <a:pt x="749746" y="157586"/>
                      <a:pt x="748604" y="161465"/>
                      <a:pt x="748604" y="165755"/>
                    </a:cubicBezTo>
                    <a:cubicBezTo>
                      <a:pt x="748604" y="172328"/>
                      <a:pt x="751070" y="177804"/>
                      <a:pt x="755998" y="182186"/>
                    </a:cubicBezTo>
                    <a:cubicBezTo>
                      <a:pt x="761018" y="186567"/>
                      <a:pt x="768321" y="188758"/>
                      <a:pt x="777905" y="188758"/>
                    </a:cubicBezTo>
                    <a:cubicBezTo>
                      <a:pt x="787399" y="188758"/>
                      <a:pt x="795841" y="186704"/>
                      <a:pt x="803235" y="182597"/>
                    </a:cubicBezTo>
                    <a:cubicBezTo>
                      <a:pt x="810629" y="178398"/>
                      <a:pt x="816061" y="172693"/>
                      <a:pt x="819529" y="165481"/>
                    </a:cubicBezTo>
                    <a:cubicBezTo>
                      <a:pt x="822177" y="159913"/>
                      <a:pt x="823501" y="151698"/>
                      <a:pt x="823501" y="140836"/>
                    </a:cubicBezTo>
                    <a:close/>
                    <a:moveTo>
                      <a:pt x="876762" y="161374"/>
                    </a:moveTo>
                    <a:lnTo>
                      <a:pt x="901136" y="157540"/>
                    </a:lnTo>
                    <a:cubicBezTo>
                      <a:pt x="902505" y="167307"/>
                      <a:pt x="906292" y="174792"/>
                      <a:pt x="912499" y="179995"/>
                    </a:cubicBezTo>
                    <a:cubicBezTo>
                      <a:pt x="918797" y="185198"/>
                      <a:pt x="927560" y="187800"/>
                      <a:pt x="938789" y="187800"/>
                    </a:cubicBezTo>
                    <a:cubicBezTo>
                      <a:pt x="950107" y="187800"/>
                      <a:pt x="958505" y="185518"/>
                      <a:pt x="963983" y="180954"/>
                    </a:cubicBezTo>
                    <a:cubicBezTo>
                      <a:pt x="969458" y="176298"/>
                      <a:pt x="972197" y="170867"/>
                      <a:pt x="972197" y="164660"/>
                    </a:cubicBezTo>
                    <a:cubicBezTo>
                      <a:pt x="972197" y="159092"/>
                      <a:pt x="969778" y="154710"/>
                      <a:pt x="964940" y="151515"/>
                    </a:cubicBezTo>
                    <a:cubicBezTo>
                      <a:pt x="961563" y="149325"/>
                      <a:pt x="953165" y="146541"/>
                      <a:pt x="939746" y="143163"/>
                    </a:cubicBezTo>
                    <a:cubicBezTo>
                      <a:pt x="921673" y="138599"/>
                      <a:pt x="909122" y="134674"/>
                      <a:pt x="902093" y="131388"/>
                    </a:cubicBezTo>
                    <a:cubicBezTo>
                      <a:pt x="895157" y="128011"/>
                      <a:pt x="889862" y="123401"/>
                      <a:pt x="886211" y="117559"/>
                    </a:cubicBezTo>
                    <a:cubicBezTo>
                      <a:pt x="882650" y="111626"/>
                      <a:pt x="880870" y="105099"/>
                      <a:pt x="880870" y="97979"/>
                    </a:cubicBezTo>
                    <a:cubicBezTo>
                      <a:pt x="880870" y="91498"/>
                      <a:pt x="882331" y="85519"/>
                      <a:pt x="885252" y="80042"/>
                    </a:cubicBezTo>
                    <a:cubicBezTo>
                      <a:pt x="888264" y="74474"/>
                      <a:pt x="892327" y="69864"/>
                      <a:pt x="897438" y="66213"/>
                    </a:cubicBezTo>
                    <a:cubicBezTo>
                      <a:pt x="901272" y="63383"/>
                      <a:pt x="906475" y="61010"/>
                      <a:pt x="913048" y="59093"/>
                    </a:cubicBezTo>
                    <a:cubicBezTo>
                      <a:pt x="919711" y="57085"/>
                      <a:pt x="926831" y="56081"/>
                      <a:pt x="934407" y="56081"/>
                    </a:cubicBezTo>
                    <a:cubicBezTo>
                      <a:pt x="945816" y="56081"/>
                      <a:pt x="955812" y="57724"/>
                      <a:pt x="964393" y="61010"/>
                    </a:cubicBezTo>
                    <a:cubicBezTo>
                      <a:pt x="973065" y="64296"/>
                      <a:pt x="979454" y="68769"/>
                      <a:pt x="983563" y="74429"/>
                    </a:cubicBezTo>
                    <a:cubicBezTo>
                      <a:pt x="987669" y="79997"/>
                      <a:pt x="990499" y="87482"/>
                      <a:pt x="992050" y="96884"/>
                    </a:cubicBezTo>
                    <a:lnTo>
                      <a:pt x="967952" y="100170"/>
                    </a:lnTo>
                    <a:cubicBezTo>
                      <a:pt x="966856" y="92685"/>
                      <a:pt x="963662" y="86843"/>
                      <a:pt x="958369" y="82644"/>
                    </a:cubicBezTo>
                    <a:cubicBezTo>
                      <a:pt x="953165" y="78445"/>
                      <a:pt x="945771" y="76346"/>
                      <a:pt x="936187" y="76346"/>
                    </a:cubicBezTo>
                    <a:cubicBezTo>
                      <a:pt x="924867" y="76346"/>
                      <a:pt x="916790" y="78217"/>
                      <a:pt x="911952" y="81959"/>
                    </a:cubicBezTo>
                    <a:cubicBezTo>
                      <a:pt x="907115" y="85702"/>
                      <a:pt x="904695" y="90083"/>
                      <a:pt x="904695" y="95104"/>
                    </a:cubicBezTo>
                    <a:cubicBezTo>
                      <a:pt x="904695" y="98299"/>
                      <a:pt x="905700" y="101174"/>
                      <a:pt x="907707" y="103730"/>
                    </a:cubicBezTo>
                    <a:cubicBezTo>
                      <a:pt x="909715" y="106377"/>
                      <a:pt x="912864" y="108568"/>
                      <a:pt x="917154" y="110302"/>
                    </a:cubicBezTo>
                    <a:cubicBezTo>
                      <a:pt x="919619" y="111215"/>
                      <a:pt x="926877" y="113314"/>
                      <a:pt x="938926" y="116600"/>
                    </a:cubicBezTo>
                    <a:cubicBezTo>
                      <a:pt x="956359" y="121256"/>
                      <a:pt x="968501" y="125090"/>
                      <a:pt x="975346" y="128102"/>
                    </a:cubicBezTo>
                    <a:cubicBezTo>
                      <a:pt x="982284" y="131023"/>
                      <a:pt x="987714" y="135313"/>
                      <a:pt x="991640" y="140972"/>
                    </a:cubicBezTo>
                    <a:cubicBezTo>
                      <a:pt x="995566" y="146632"/>
                      <a:pt x="997528" y="153661"/>
                      <a:pt x="997528" y="162058"/>
                    </a:cubicBezTo>
                    <a:cubicBezTo>
                      <a:pt x="997528" y="170274"/>
                      <a:pt x="995108" y="178033"/>
                      <a:pt x="990271" y="185335"/>
                    </a:cubicBezTo>
                    <a:cubicBezTo>
                      <a:pt x="985525" y="192546"/>
                      <a:pt x="978632" y="198160"/>
                      <a:pt x="969595" y="202176"/>
                    </a:cubicBezTo>
                    <a:cubicBezTo>
                      <a:pt x="960559" y="206102"/>
                      <a:pt x="950335" y="208064"/>
                      <a:pt x="938926" y="208064"/>
                    </a:cubicBezTo>
                    <a:cubicBezTo>
                      <a:pt x="920030" y="208064"/>
                      <a:pt x="905609" y="204139"/>
                      <a:pt x="895658" y="196289"/>
                    </a:cubicBezTo>
                    <a:cubicBezTo>
                      <a:pt x="885799" y="188439"/>
                      <a:pt x="879501" y="176800"/>
                      <a:pt x="876762" y="161374"/>
                    </a:cubicBezTo>
                    <a:close/>
                    <a:moveTo>
                      <a:pt x="1126371" y="157951"/>
                    </a:moveTo>
                    <a:lnTo>
                      <a:pt x="1151839" y="161100"/>
                    </a:lnTo>
                    <a:cubicBezTo>
                      <a:pt x="1147822" y="175979"/>
                      <a:pt x="1140382" y="187526"/>
                      <a:pt x="1129520" y="195741"/>
                    </a:cubicBezTo>
                    <a:cubicBezTo>
                      <a:pt x="1118658" y="203956"/>
                      <a:pt x="1104782" y="208064"/>
                      <a:pt x="1087896" y="208064"/>
                    </a:cubicBezTo>
                    <a:cubicBezTo>
                      <a:pt x="1066628" y="208064"/>
                      <a:pt x="1049741" y="201537"/>
                      <a:pt x="1037234" y="188484"/>
                    </a:cubicBezTo>
                    <a:cubicBezTo>
                      <a:pt x="1024821" y="175340"/>
                      <a:pt x="1018614" y="156947"/>
                      <a:pt x="1018614" y="133305"/>
                    </a:cubicBezTo>
                    <a:cubicBezTo>
                      <a:pt x="1018614" y="108841"/>
                      <a:pt x="1024912" y="89855"/>
                      <a:pt x="1037510" y="76346"/>
                    </a:cubicBezTo>
                    <a:cubicBezTo>
                      <a:pt x="1050106" y="62836"/>
                      <a:pt x="1066445" y="56081"/>
                      <a:pt x="1086526" y="56081"/>
                    </a:cubicBezTo>
                    <a:cubicBezTo>
                      <a:pt x="1105969" y="56081"/>
                      <a:pt x="1121853" y="62699"/>
                      <a:pt x="1134176" y="75935"/>
                    </a:cubicBezTo>
                    <a:cubicBezTo>
                      <a:pt x="1146498" y="89170"/>
                      <a:pt x="1152659" y="107792"/>
                      <a:pt x="1152659" y="131799"/>
                    </a:cubicBezTo>
                    <a:cubicBezTo>
                      <a:pt x="1152659" y="133259"/>
                      <a:pt x="1152614" y="135450"/>
                      <a:pt x="1152523" y="138371"/>
                    </a:cubicBezTo>
                    <a:lnTo>
                      <a:pt x="1044081" y="138371"/>
                    </a:lnTo>
                    <a:cubicBezTo>
                      <a:pt x="1044995" y="154345"/>
                      <a:pt x="1049513" y="166577"/>
                      <a:pt x="1057636" y="175066"/>
                    </a:cubicBezTo>
                    <a:cubicBezTo>
                      <a:pt x="1065762" y="183555"/>
                      <a:pt x="1075892" y="187800"/>
                      <a:pt x="1088033" y="187800"/>
                    </a:cubicBezTo>
                    <a:cubicBezTo>
                      <a:pt x="1097069" y="187800"/>
                      <a:pt x="1104784" y="185426"/>
                      <a:pt x="1111173" y="180680"/>
                    </a:cubicBezTo>
                    <a:cubicBezTo>
                      <a:pt x="1117563" y="175933"/>
                      <a:pt x="1122628" y="168357"/>
                      <a:pt x="1126371" y="157951"/>
                    </a:cubicBezTo>
                    <a:close/>
                    <a:moveTo>
                      <a:pt x="1045451" y="118107"/>
                    </a:moveTo>
                    <a:lnTo>
                      <a:pt x="1126645" y="118107"/>
                    </a:lnTo>
                    <a:cubicBezTo>
                      <a:pt x="1125549" y="105875"/>
                      <a:pt x="1122446" y="96701"/>
                      <a:pt x="1117335" y="90585"/>
                    </a:cubicBezTo>
                    <a:cubicBezTo>
                      <a:pt x="1109485" y="81092"/>
                      <a:pt x="1099307" y="76346"/>
                      <a:pt x="1086800" y="76346"/>
                    </a:cubicBezTo>
                    <a:cubicBezTo>
                      <a:pt x="1075482" y="76346"/>
                      <a:pt x="1065944" y="80134"/>
                      <a:pt x="1058183" y="87710"/>
                    </a:cubicBezTo>
                    <a:cubicBezTo>
                      <a:pt x="1050516" y="95286"/>
                      <a:pt x="1046271" y="105418"/>
                      <a:pt x="1045451" y="118107"/>
                    </a:cubicBezTo>
                    <a:close/>
                    <a:moveTo>
                      <a:pt x="1266578" y="204778"/>
                    </a:moveTo>
                    <a:lnTo>
                      <a:pt x="1266578" y="78536"/>
                    </a:lnTo>
                    <a:lnTo>
                      <a:pt x="1244809" y="78536"/>
                    </a:lnTo>
                    <a:lnTo>
                      <a:pt x="1244809" y="59367"/>
                    </a:lnTo>
                    <a:lnTo>
                      <a:pt x="1266578" y="59367"/>
                    </a:lnTo>
                    <a:lnTo>
                      <a:pt x="1266578" y="43895"/>
                    </a:lnTo>
                    <a:cubicBezTo>
                      <a:pt x="1266578" y="34128"/>
                      <a:pt x="1267446" y="26871"/>
                      <a:pt x="1269180" y="22124"/>
                    </a:cubicBezTo>
                    <a:cubicBezTo>
                      <a:pt x="1271554" y="15735"/>
                      <a:pt x="1275706" y="10577"/>
                      <a:pt x="1281640" y="6652"/>
                    </a:cubicBezTo>
                    <a:cubicBezTo>
                      <a:pt x="1287664" y="2636"/>
                      <a:pt x="1296063" y="628"/>
                      <a:pt x="1306834" y="628"/>
                    </a:cubicBezTo>
                    <a:cubicBezTo>
                      <a:pt x="1313772" y="628"/>
                      <a:pt x="1321439" y="1448"/>
                      <a:pt x="1329838" y="3093"/>
                    </a:cubicBezTo>
                    <a:lnTo>
                      <a:pt x="1326140" y="24589"/>
                    </a:lnTo>
                    <a:cubicBezTo>
                      <a:pt x="1321029" y="23676"/>
                      <a:pt x="1316189" y="23220"/>
                      <a:pt x="1311625" y="23220"/>
                    </a:cubicBezTo>
                    <a:cubicBezTo>
                      <a:pt x="1304140" y="23220"/>
                      <a:pt x="1298847" y="24817"/>
                      <a:pt x="1295744" y="28012"/>
                    </a:cubicBezTo>
                    <a:cubicBezTo>
                      <a:pt x="1292640" y="31207"/>
                      <a:pt x="1291089" y="37186"/>
                      <a:pt x="1291089" y="45949"/>
                    </a:cubicBezTo>
                    <a:lnTo>
                      <a:pt x="1291089" y="59367"/>
                    </a:lnTo>
                    <a:lnTo>
                      <a:pt x="1319431" y="59367"/>
                    </a:lnTo>
                    <a:lnTo>
                      <a:pt x="1319431" y="78536"/>
                    </a:lnTo>
                    <a:lnTo>
                      <a:pt x="1291089" y="78536"/>
                    </a:lnTo>
                    <a:lnTo>
                      <a:pt x="1291089" y="204778"/>
                    </a:lnTo>
                    <a:close/>
                    <a:moveTo>
                      <a:pt x="1338325" y="204778"/>
                    </a:moveTo>
                    <a:lnTo>
                      <a:pt x="1338325" y="59367"/>
                    </a:lnTo>
                    <a:lnTo>
                      <a:pt x="1360507" y="59367"/>
                    </a:lnTo>
                    <a:lnTo>
                      <a:pt x="1360507" y="81411"/>
                    </a:lnTo>
                    <a:cubicBezTo>
                      <a:pt x="1366167" y="71097"/>
                      <a:pt x="1371369" y="64296"/>
                      <a:pt x="1376115" y="61010"/>
                    </a:cubicBezTo>
                    <a:cubicBezTo>
                      <a:pt x="1380955" y="57724"/>
                      <a:pt x="1386248" y="56081"/>
                      <a:pt x="1391999" y="56081"/>
                    </a:cubicBezTo>
                    <a:cubicBezTo>
                      <a:pt x="1400307" y="56081"/>
                      <a:pt x="1408749" y="58728"/>
                      <a:pt x="1417330" y="64022"/>
                    </a:cubicBezTo>
                    <a:lnTo>
                      <a:pt x="1408840" y="86888"/>
                    </a:lnTo>
                    <a:cubicBezTo>
                      <a:pt x="1402816" y="83328"/>
                      <a:pt x="1396791" y="81548"/>
                      <a:pt x="1390767" y="81548"/>
                    </a:cubicBezTo>
                    <a:cubicBezTo>
                      <a:pt x="1385382" y="81548"/>
                      <a:pt x="1380543" y="83191"/>
                      <a:pt x="1376254" y="86478"/>
                    </a:cubicBezTo>
                    <a:cubicBezTo>
                      <a:pt x="1371964" y="89672"/>
                      <a:pt x="1368906" y="94145"/>
                      <a:pt x="1367079" y="99896"/>
                    </a:cubicBezTo>
                    <a:cubicBezTo>
                      <a:pt x="1364342" y="108659"/>
                      <a:pt x="1362972" y="118243"/>
                      <a:pt x="1362972" y="128649"/>
                    </a:cubicBezTo>
                    <a:lnTo>
                      <a:pt x="1362972" y="204778"/>
                    </a:lnTo>
                    <a:close/>
                    <a:moveTo>
                      <a:pt x="1422807" y="132073"/>
                    </a:moveTo>
                    <a:cubicBezTo>
                      <a:pt x="1422807" y="105145"/>
                      <a:pt x="1430291" y="85200"/>
                      <a:pt x="1445261" y="72238"/>
                    </a:cubicBezTo>
                    <a:cubicBezTo>
                      <a:pt x="1457767" y="61467"/>
                      <a:pt x="1473011" y="56081"/>
                      <a:pt x="1490993" y="56081"/>
                    </a:cubicBezTo>
                    <a:cubicBezTo>
                      <a:pt x="1510983" y="56081"/>
                      <a:pt x="1527323" y="62653"/>
                      <a:pt x="1540012" y="75798"/>
                    </a:cubicBezTo>
                    <a:cubicBezTo>
                      <a:pt x="1552699" y="88851"/>
                      <a:pt x="1559043" y="106925"/>
                      <a:pt x="1559043" y="130019"/>
                    </a:cubicBezTo>
                    <a:cubicBezTo>
                      <a:pt x="1559043" y="148731"/>
                      <a:pt x="1556215" y="163473"/>
                      <a:pt x="1550555" y="174244"/>
                    </a:cubicBezTo>
                    <a:cubicBezTo>
                      <a:pt x="1544986" y="184924"/>
                      <a:pt x="1536817" y="193231"/>
                      <a:pt x="1526045" y="199164"/>
                    </a:cubicBezTo>
                    <a:cubicBezTo>
                      <a:pt x="1515365" y="205097"/>
                      <a:pt x="1503681" y="208064"/>
                      <a:pt x="1490993" y="208064"/>
                    </a:cubicBezTo>
                    <a:cubicBezTo>
                      <a:pt x="1470637" y="208064"/>
                      <a:pt x="1454161" y="201537"/>
                      <a:pt x="1441565" y="188484"/>
                    </a:cubicBezTo>
                    <a:cubicBezTo>
                      <a:pt x="1429060" y="175431"/>
                      <a:pt x="1422807" y="156627"/>
                      <a:pt x="1422807" y="132073"/>
                    </a:cubicBezTo>
                    <a:close/>
                    <a:moveTo>
                      <a:pt x="1448136" y="132073"/>
                    </a:moveTo>
                    <a:cubicBezTo>
                      <a:pt x="1448136" y="150694"/>
                      <a:pt x="1452199" y="164660"/>
                      <a:pt x="1460324" y="173971"/>
                    </a:cubicBezTo>
                    <a:cubicBezTo>
                      <a:pt x="1468447" y="183190"/>
                      <a:pt x="1478671" y="187800"/>
                      <a:pt x="1490993" y="187800"/>
                    </a:cubicBezTo>
                    <a:cubicBezTo>
                      <a:pt x="1503225" y="187800"/>
                      <a:pt x="1513403" y="183144"/>
                      <a:pt x="1521526" y="173834"/>
                    </a:cubicBezTo>
                    <a:cubicBezTo>
                      <a:pt x="1529652" y="164523"/>
                      <a:pt x="1533712" y="150329"/>
                      <a:pt x="1533712" y="131251"/>
                    </a:cubicBezTo>
                    <a:cubicBezTo>
                      <a:pt x="1533712" y="113269"/>
                      <a:pt x="1529606" y="99668"/>
                      <a:pt x="1521390" y="90448"/>
                    </a:cubicBezTo>
                    <a:cubicBezTo>
                      <a:pt x="1513266" y="81138"/>
                      <a:pt x="1503134" y="76482"/>
                      <a:pt x="1490993" y="76482"/>
                    </a:cubicBezTo>
                    <a:cubicBezTo>
                      <a:pt x="1478671" y="76482"/>
                      <a:pt x="1468447" y="81092"/>
                      <a:pt x="1460324" y="90311"/>
                    </a:cubicBezTo>
                    <a:cubicBezTo>
                      <a:pt x="1452199" y="99531"/>
                      <a:pt x="1448136" y="113451"/>
                      <a:pt x="1448136" y="132073"/>
                    </a:cubicBezTo>
                    <a:close/>
                    <a:moveTo>
                      <a:pt x="1587935" y="204778"/>
                    </a:moveTo>
                    <a:lnTo>
                      <a:pt x="1587935" y="59367"/>
                    </a:lnTo>
                    <a:lnTo>
                      <a:pt x="1609978" y="59367"/>
                    </a:lnTo>
                    <a:lnTo>
                      <a:pt x="1609978" y="79768"/>
                    </a:lnTo>
                    <a:cubicBezTo>
                      <a:pt x="1614542" y="72649"/>
                      <a:pt x="1620612" y="66943"/>
                      <a:pt x="1628190" y="62653"/>
                    </a:cubicBezTo>
                    <a:cubicBezTo>
                      <a:pt x="1635766" y="58272"/>
                      <a:pt x="1644391" y="56081"/>
                      <a:pt x="1654068" y="56081"/>
                    </a:cubicBezTo>
                    <a:cubicBezTo>
                      <a:pt x="1664838" y="56081"/>
                      <a:pt x="1673647" y="58317"/>
                      <a:pt x="1680492" y="62790"/>
                    </a:cubicBezTo>
                    <a:cubicBezTo>
                      <a:pt x="1687430" y="67263"/>
                      <a:pt x="1692314" y="73516"/>
                      <a:pt x="1695143" y="81548"/>
                    </a:cubicBezTo>
                    <a:cubicBezTo>
                      <a:pt x="1706645" y="64570"/>
                      <a:pt x="1721616" y="56081"/>
                      <a:pt x="1740054" y="56081"/>
                    </a:cubicBezTo>
                    <a:cubicBezTo>
                      <a:pt x="1754477" y="56081"/>
                      <a:pt x="1765567" y="60097"/>
                      <a:pt x="1773325" y="68130"/>
                    </a:cubicBezTo>
                    <a:cubicBezTo>
                      <a:pt x="1781084" y="76072"/>
                      <a:pt x="1784964" y="88349"/>
                      <a:pt x="1784964" y="104962"/>
                    </a:cubicBezTo>
                    <a:lnTo>
                      <a:pt x="1784964" y="204778"/>
                    </a:lnTo>
                    <a:lnTo>
                      <a:pt x="1760456" y="204778"/>
                    </a:lnTo>
                    <a:lnTo>
                      <a:pt x="1760456" y="113177"/>
                    </a:lnTo>
                    <a:cubicBezTo>
                      <a:pt x="1760456" y="103319"/>
                      <a:pt x="1759633" y="96245"/>
                      <a:pt x="1757991" y="91955"/>
                    </a:cubicBezTo>
                    <a:cubicBezTo>
                      <a:pt x="1756439" y="87573"/>
                      <a:pt x="1753563" y="84059"/>
                      <a:pt x="1749364" y="81411"/>
                    </a:cubicBezTo>
                    <a:cubicBezTo>
                      <a:pt x="1745167" y="78764"/>
                      <a:pt x="1740236" y="77441"/>
                      <a:pt x="1734576" y="77441"/>
                    </a:cubicBezTo>
                    <a:cubicBezTo>
                      <a:pt x="1724354" y="77441"/>
                      <a:pt x="1715865" y="80864"/>
                      <a:pt x="1709111" y="87710"/>
                    </a:cubicBezTo>
                    <a:cubicBezTo>
                      <a:pt x="1702355" y="94465"/>
                      <a:pt x="1698978" y="105327"/>
                      <a:pt x="1698978" y="120297"/>
                    </a:cubicBezTo>
                    <a:lnTo>
                      <a:pt x="1698978" y="204778"/>
                    </a:lnTo>
                    <a:lnTo>
                      <a:pt x="1674331" y="204778"/>
                    </a:lnTo>
                    <a:lnTo>
                      <a:pt x="1674331" y="110302"/>
                    </a:lnTo>
                    <a:cubicBezTo>
                      <a:pt x="1674331" y="99348"/>
                      <a:pt x="1672324" y="91133"/>
                      <a:pt x="1668307" y="85656"/>
                    </a:cubicBezTo>
                    <a:cubicBezTo>
                      <a:pt x="1664292" y="80179"/>
                      <a:pt x="1657718" y="77441"/>
                      <a:pt x="1648590" y="77441"/>
                    </a:cubicBezTo>
                    <a:cubicBezTo>
                      <a:pt x="1641654" y="77441"/>
                      <a:pt x="1635217" y="79266"/>
                      <a:pt x="1629284" y="82918"/>
                    </a:cubicBezTo>
                    <a:cubicBezTo>
                      <a:pt x="1623442" y="86569"/>
                      <a:pt x="1619199" y="91909"/>
                      <a:pt x="1616551" y="98937"/>
                    </a:cubicBezTo>
                    <a:cubicBezTo>
                      <a:pt x="1613904" y="105966"/>
                      <a:pt x="1612580" y="116098"/>
                      <a:pt x="1612580" y="129334"/>
                    </a:cubicBezTo>
                    <a:lnTo>
                      <a:pt x="1612580" y="204778"/>
                    </a:lnTo>
                    <a:close/>
                    <a:moveTo>
                      <a:pt x="1899430" y="204778"/>
                    </a:moveTo>
                    <a:lnTo>
                      <a:pt x="1899430" y="59367"/>
                    </a:lnTo>
                    <a:lnTo>
                      <a:pt x="1921475" y="59367"/>
                    </a:lnTo>
                    <a:lnTo>
                      <a:pt x="1921475" y="79768"/>
                    </a:lnTo>
                    <a:cubicBezTo>
                      <a:pt x="1926039" y="72649"/>
                      <a:pt x="1932109" y="66943"/>
                      <a:pt x="1939685" y="62653"/>
                    </a:cubicBezTo>
                    <a:cubicBezTo>
                      <a:pt x="1947262" y="58272"/>
                      <a:pt x="1955888" y="56081"/>
                      <a:pt x="1965563" y="56081"/>
                    </a:cubicBezTo>
                    <a:cubicBezTo>
                      <a:pt x="1976328" y="56081"/>
                      <a:pt x="1985147" y="58317"/>
                      <a:pt x="1991984" y="62790"/>
                    </a:cubicBezTo>
                    <a:cubicBezTo>
                      <a:pt x="1998920" y="67263"/>
                      <a:pt x="2003815" y="73516"/>
                      <a:pt x="2006649" y="81548"/>
                    </a:cubicBezTo>
                    <a:cubicBezTo>
                      <a:pt x="2018143" y="64570"/>
                      <a:pt x="2033105" y="56081"/>
                      <a:pt x="2051555" y="56081"/>
                    </a:cubicBezTo>
                    <a:cubicBezTo>
                      <a:pt x="2065982" y="56081"/>
                      <a:pt x="2077060" y="60097"/>
                      <a:pt x="2084829" y="68130"/>
                    </a:cubicBezTo>
                    <a:cubicBezTo>
                      <a:pt x="2092577" y="76072"/>
                      <a:pt x="2096461" y="88349"/>
                      <a:pt x="2096461" y="104962"/>
                    </a:cubicBezTo>
                    <a:lnTo>
                      <a:pt x="2096461" y="204778"/>
                    </a:lnTo>
                    <a:lnTo>
                      <a:pt x="2071947" y="204778"/>
                    </a:lnTo>
                    <a:lnTo>
                      <a:pt x="2071947" y="113177"/>
                    </a:lnTo>
                    <a:cubicBezTo>
                      <a:pt x="2071947" y="103319"/>
                      <a:pt x="2071135" y="96245"/>
                      <a:pt x="2069490" y="91955"/>
                    </a:cubicBezTo>
                    <a:cubicBezTo>
                      <a:pt x="2067944" y="87573"/>
                      <a:pt x="2065051" y="84059"/>
                      <a:pt x="2060869" y="81411"/>
                    </a:cubicBezTo>
                    <a:cubicBezTo>
                      <a:pt x="2056668" y="78764"/>
                      <a:pt x="2051733" y="77441"/>
                      <a:pt x="2046066" y="77441"/>
                    </a:cubicBezTo>
                    <a:cubicBezTo>
                      <a:pt x="2035860" y="77441"/>
                      <a:pt x="2027358" y="80864"/>
                      <a:pt x="2020600" y="87710"/>
                    </a:cubicBezTo>
                    <a:cubicBezTo>
                      <a:pt x="2013842" y="94465"/>
                      <a:pt x="2010473" y="105327"/>
                      <a:pt x="2010473" y="120297"/>
                    </a:cubicBezTo>
                    <a:lnTo>
                      <a:pt x="2010473" y="204778"/>
                    </a:lnTo>
                    <a:lnTo>
                      <a:pt x="1985820" y="204778"/>
                    </a:lnTo>
                    <a:lnTo>
                      <a:pt x="1985820" y="110302"/>
                    </a:lnTo>
                    <a:cubicBezTo>
                      <a:pt x="1985820" y="99348"/>
                      <a:pt x="1983819" y="91133"/>
                      <a:pt x="1979796" y="85656"/>
                    </a:cubicBezTo>
                    <a:cubicBezTo>
                      <a:pt x="1975793" y="80179"/>
                      <a:pt x="1969215" y="77441"/>
                      <a:pt x="1960087" y="77441"/>
                    </a:cubicBezTo>
                    <a:cubicBezTo>
                      <a:pt x="1953149" y="77441"/>
                      <a:pt x="1946715" y="79266"/>
                      <a:pt x="1940781" y="82918"/>
                    </a:cubicBezTo>
                    <a:cubicBezTo>
                      <a:pt x="1934939" y="86569"/>
                      <a:pt x="1930694" y="91909"/>
                      <a:pt x="1928046" y="98937"/>
                    </a:cubicBezTo>
                    <a:cubicBezTo>
                      <a:pt x="1925401" y="105966"/>
                      <a:pt x="1924077" y="116098"/>
                      <a:pt x="1924077" y="129334"/>
                    </a:cubicBezTo>
                    <a:lnTo>
                      <a:pt x="1924077" y="204778"/>
                    </a:lnTo>
                    <a:close/>
                    <a:moveTo>
                      <a:pt x="2227911" y="186841"/>
                    </a:moveTo>
                    <a:cubicBezTo>
                      <a:pt x="2218775" y="194600"/>
                      <a:pt x="2209976" y="200077"/>
                      <a:pt x="2201474" y="203272"/>
                    </a:cubicBezTo>
                    <a:cubicBezTo>
                      <a:pt x="2193092" y="206467"/>
                      <a:pt x="2184055" y="208064"/>
                      <a:pt x="2174364" y="208064"/>
                    </a:cubicBezTo>
                    <a:cubicBezTo>
                      <a:pt x="2158391" y="208064"/>
                      <a:pt x="2146124" y="204185"/>
                      <a:pt x="2137543" y="196426"/>
                    </a:cubicBezTo>
                    <a:cubicBezTo>
                      <a:pt x="2128962" y="188576"/>
                      <a:pt x="2124662" y="178580"/>
                      <a:pt x="2124662" y="166440"/>
                    </a:cubicBezTo>
                    <a:cubicBezTo>
                      <a:pt x="2124662" y="159320"/>
                      <a:pt x="2126267" y="152839"/>
                      <a:pt x="2129458" y="146997"/>
                    </a:cubicBezTo>
                    <a:cubicBezTo>
                      <a:pt x="2132747" y="141064"/>
                      <a:pt x="2136988" y="136317"/>
                      <a:pt x="2142200" y="132757"/>
                    </a:cubicBezTo>
                    <a:cubicBezTo>
                      <a:pt x="2147492" y="129197"/>
                      <a:pt x="2153417" y="126504"/>
                      <a:pt x="2159996" y="124679"/>
                    </a:cubicBezTo>
                    <a:cubicBezTo>
                      <a:pt x="2164832" y="123401"/>
                      <a:pt x="2172125" y="122169"/>
                      <a:pt x="2181895" y="120982"/>
                    </a:cubicBezTo>
                    <a:cubicBezTo>
                      <a:pt x="2201792" y="118609"/>
                      <a:pt x="2216456" y="115779"/>
                      <a:pt x="2225850" y="112493"/>
                    </a:cubicBezTo>
                    <a:cubicBezTo>
                      <a:pt x="2225949" y="109115"/>
                      <a:pt x="2225989" y="106970"/>
                      <a:pt x="2225989" y="106057"/>
                    </a:cubicBezTo>
                    <a:cubicBezTo>
                      <a:pt x="2225989" y="96017"/>
                      <a:pt x="2223670" y="88942"/>
                      <a:pt x="2219013" y="84835"/>
                    </a:cubicBezTo>
                    <a:cubicBezTo>
                      <a:pt x="2212711" y="79266"/>
                      <a:pt x="2203357" y="76482"/>
                      <a:pt x="2190932" y="76482"/>
                    </a:cubicBezTo>
                    <a:cubicBezTo>
                      <a:pt x="2179338" y="76482"/>
                      <a:pt x="2170757" y="78536"/>
                      <a:pt x="2165189" y="82644"/>
                    </a:cubicBezTo>
                    <a:cubicBezTo>
                      <a:pt x="2159719" y="86660"/>
                      <a:pt x="2155656" y="93826"/>
                      <a:pt x="2153021" y="104141"/>
                    </a:cubicBezTo>
                    <a:lnTo>
                      <a:pt x="2128923" y="100854"/>
                    </a:lnTo>
                    <a:cubicBezTo>
                      <a:pt x="2131102" y="90540"/>
                      <a:pt x="2134709" y="82233"/>
                      <a:pt x="2139723" y="75935"/>
                    </a:cubicBezTo>
                    <a:cubicBezTo>
                      <a:pt x="2144757" y="69545"/>
                      <a:pt x="2152010" y="64662"/>
                      <a:pt x="2161503" y="61284"/>
                    </a:cubicBezTo>
                    <a:cubicBezTo>
                      <a:pt x="2170995" y="57815"/>
                      <a:pt x="2181994" y="56081"/>
                      <a:pt x="2194499" y="56081"/>
                    </a:cubicBezTo>
                    <a:cubicBezTo>
                      <a:pt x="2206904" y="56081"/>
                      <a:pt x="2216991" y="57541"/>
                      <a:pt x="2224760" y="60463"/>
                    </a:cubicBezTo>
                    <a:cubicBezTo>
                      <a:pt x="2232509" y="63383"/>
                      <a:pt x="2238216" y="67080"/>
                      <a:pt x="2241882" y="71553"/>
                    </a:cubicBezTo>
                    <a:cubicBezTo>
                      <a:pt x="2245529" y="75935"/>
                      <a:pt x="2248085" y="81503"/>
                      <a:pt x="2249532" y="88258"/>
                    </a:cubicBezTo>
                    <a:cubicBezTo>
                      <a:pt x="2250364" y="92457"/>
                      <a:pt x="2250780" y="100033"/>
                      <a:pt x="2250780" y="110987"/>
                    </a:cubicBezTo>
                    <a:lnTo>
                      <a:pt x="2250780" y="143848"/>
                    </a:lnTo>
                    <a:cubicBezTo>
                      <a:pt x="2250780" y="166759"/>
                      <a:pt x="2251276" y="181273"/>
                      <a:pt x="2252287" y="187389"/>
                    </a:cubicBezTo>
                    <a:cubicBezTo>
                      <a:pt x="2253376" y="193413"/>
                      <a:pt x="2255477" y="199210"/>
                      <a:pt x="2258569" y="204778"/>
                    </a:cubicBezTo>
                    <a:lnTo>
                      <a:pt x="2232826" y="204778"/>
                    </a:lnTo>
                    <a:cubicBezTo>
                      <a:pt x="2230289" y="199666"/>
                      <a:pt x="2228644" y="193687"/>
                      <a:pt x="2227911" y="186841"/>
                    </a:cubicBezTo>
                    <a:close/>
                    <a:moveTo>
                      <a:pt x="2225850" y="131799"/>
                    </a:moveTo>
                    <a:cubicBezTo>
                      <a:pt x="2216912" y="135450"/>
                      <a:pt x="2203496" y="138553"/>
                      <a:pt x="2185601" y="141109"/>
                    </a:cubicBezTo>
                    <a:cubicBezTo>
                      <a:pt x="2175474" y="142570"/>
                      <a:pt x="2168300" y="144213"/>
                      <a:pt x="2164099" y="146038"/>
                    </a:cubicBezTo>
                    <a:cubicBezTo>
                      <a:pt x="2159897" y="147864"/>
                      <a:pt x="2156667" y="150557"/>
                      <a:pt x="2154388" y="154117"/>
                    </a:cubicBezTo>
                    <a:cubicBezTo>
                      <a:pt x="2152089" y="157586"/>
                      <a:pt x="2150960" y="161465"/>
                      <a:pt x="2150960" y="165755"/>
                    </a:cubicBezTo>
                    <a:cubicBezTo>
                      <a:pt x="2150960" y="172328"/>
                      <a:pt x="2153417" y="177804"/>
                      <a:pt x="2158352" y="182186"/>
                    </a:cubicBezTo>
                    <a:cubicBezTo>
                      <a:pt x="2163365" y="186567"/>
                      <a:pt x="2170678" y="188758"/>
                      <a:pt x="2180250" y="188758"/>
                    </a:cubicBezTo>
                    <a:cubicBezTo>
                      <a:pt x="2189742" y="188758"/>
                      <a:pt x="2198185" y="186704"/>
                      <a:pt x="2205596" y="182597"/>
                    </a:cubicBezTo>
                    <a:cubicBezTo>
                      <a:pt x="2212988" y="178398"/>
                      <a:pt x="2218418" y="172693"/>
                      <a:pt x="2221886" y="165481"/>
                    </a:cubicBezTo>
                    <a:cubicBezTo>
                      <a:pt x="2224522" y="159913"/>
                      <a:pt x="2225850" y="151698"/>
                      <a:pt x="2225850" y="140836"/>
                    </a:cubicBezTo>
                    <a:close/>
                    <a:moveTo>
                      <a:pt x="2288691" y="204778"/>
                    </a:moveTo>
                    <a:lnTo>
                      <a:pt x="2288691" y="59367"/>
                    </a:lnTo>
                    <a:lnTo>
                      <a:pt x="2310887" y="59367"/>
                    </a:lnTo>
                    <a:lnTo>
                      <a:pt x="2310887" y="81411"/>
                    </a:lnTo>
                    <a:cubicBezTo>
                      <a:pt x="2316535" y="71097"/>
                      <a:pt x="2321747" y="64296"/>
                      <a:pt x="2326483" y="61010"/>
                    </a:cubicBezTo>
                    <a:cubicBezTo>
                      <a:pt x="2331319" y="57724"/>
                      <a:pt x="2336630" y="56081"/>
                      <a:pt x="2342377" y="56081"/>
                    </a:cubicBezTo>
                    <a:cubicBezTo>
                      <a:pt x="2350680" y="56081"/>
                      <a:pt x="2359123" y="58728"/>
                      <a:pt x="2367704" y="64022"/>
                    </a:cubicBezTo>
                    <a:lnTo>
                      <a:pt x="2359222" y="86888"/>
                    </a:lnTo>
                    <a:cubicBezTo>
                      <a:pt x="2353197" y="83328"/>
                      <a:pt x="2347173" y="81548"/>
                      <a:pt x="2341148" y="81548"/>
                    </a:cubicBezTo>
                    <a:cubicBezTo>
                      <a:pt x="2335758" y="81548"/>
                      <a:pt x="2330922" y="83191"/>
                      <a:pt x="2326622" y="86478"/>
                    </a:cubicBezTo>
                    <a:cubicBezTo>
                      <a:pt x="2322341" y="89672"/>
                      <a:pt x="2319270" y="94145"/>
                      <a:pt x="2317446" y="99896"/>
                    </a:cubicBezTo>
                    <a:cubicBezTo>
                      <a:pt x="2314712" y="108659"/>
                      <a:pt x="2313344" y="118243"/>
                      <a:pt x="2313344" y="128649"/>
                    </a:cubicBezTo>
                    <a:lnTo>
                      <a:pt x="2313344" y="204778"/>
                    </a:lnTo>
                    <a:close/>
                    <a:moveTo>
                      <a:pt x="2382487" y="204778"/>
                    </a:moveTo>
                    <a:lnTo>
                      <a:pt x="2382487" y="4050"/>
                    </a:lnTo>
                    <a:lnTo>
                      <a:pt x="2407140" y="4050"/>
                    </a:lnTo>
                    <a:lnTo>
                      <a:pt x="2407140" y="118517"/>
                    </a:lnTo>
                    <a:lnTo>
                      <a:pt x="2465463" y="59367"/>
                    </a:lnTo>
                    <a:lnTo>
                      <a:pt x="2497369" y="59367"/>
                    </a:lnTo>
                    <a:lnTo>
                      <a:pt x="2441781" y="113314"/>
                    </a:lnTo>
                    <a:lnTo>
                      <a:pt x="2502978" y="204778"/>
                    </a:lnTo>
                    <a:lnTo>
                      <a:pt x="2472578" y="204778"/>
                    </a:lnTo>
                    <a:lnTo>
                      <a:pt x="2424520" y="130429"/>
                    </a:lnTo>
                    <a:lnTo>
                      <a:pt x="2407140" y="147134"/>
                    </a:lnTo>
                    <a:lnTo>
                      <a:pt x="2407140" y="204778"/>
                    </a:lnTo>
                    <a:close/>
                    <a:moveTo>
                      <a:pt x="2622101" y="157951"/>
                    </a:moveTo>
                    <a:lnTo>
                      <a:pt x="2647566" y="161100"/>
                    </a:lnTo>
                    <a:cubicBezTo>
                      <a:pt x="2643563" y="175979"/>
                      <a:pt x="2636112" y="187526"/>
                      <a:pt x="2625252" y="195741"/>
                    </a:cubicBezTo>
                    <a:cubicBezTo>
                      <a:pt x="2614392" y="203956"/>
                      <a:pt x="2600519" y="208064"/>
                      <a:pt x="2583635" y="208064"/>
                    </a:cubicBezTo>
                    <a:cubicBezTo>
                      <a:pt x="2562351" y="208064"/>
                      <a:pt x="2545466" y="201537"/>
                      <a:pt x="2532962" y="188484"/>
                    </a:cubicBezTo>
                    <a:cubicBezTo>
                      <a:pt x="2520556" y="175340"/>
                      <a:pt x="2514353" y="156947"/>
                      <a:pt x="2514353" y="133305"/>
                    </a:cubicBezTo>
                    <a:cubicBezTo>
                      <a:pt x="2514353" y="108841"/>
                      <a:pt x="2520635" y="89855"/>
                      <a:pt x="2533239" y="76346"/>
                    </a:cubicBezTo>
                    <a:cubicBezTo>
                      <a:pt x="2545843" y="62836"/>
                      <a:pt x="2562173" y="56081"/>
                      <a:pt x="2582268" y="56081"/>
                    </a:cubicBezTo>
                    <a:cubicBezTo>
                      <a:pt x="2601709" y="56081"/>
                      <a:pt x="2617582" y="62699"/>
                      <a:pt x="2629909" y="75935"/>
                    </a:cubicBezTo>
                    <a:cubicBezTo>
                      <a:pt x="2642235" y="89170"/>
                      <a:pt x="2648398" y="107792"/>
                      <a:pt x="2648398" y="131799"/>
                    </a:cubicBezTo>
                    <a:cubicBezTo>
                      <a:pt x="2648398" y="133259"/>
                      <a:pt x="2648339" y="135450"/>
                      <a:pt x="2648260" y="138371"/>
                    </a:cubicBezTo>
                    <a:lnTo>
                      <a:pt x="2539819" y="138371"/>
                    </a:lnTo>
                    <a:cubicBezTo>
                      <a:pt x="2540730" y="154345"/>
                      <a:pt x="2545248" y="166577"/>
                      <a:pt x="2553374" y="175066"/>
                    </a:cubicBezTo>
                    <a:cubicBezTo>
                      <a:pt x="2561499" y="183555"/>
                      <a:pt x="2571626" y="187800"/>
                      <a:pt x="2583754" y="187800"/>
                    </a:cubicBezTo>
                    <a:cubicBezTo>
                      <a:pt x="2592791" y="187800"/>
                      <a:pt x="2600519" y="185426"/>
                      <a:pt x="2606901" y="180680"/>
                    </a:cubicBezTo>
                    <a:cubicBezTo>
                      <a:pt x="2613302" y="175933"/>
                      <a:pt x="2618355" y="168357"/>
                      <a:pt x="2622101" y="157951"/>
                    </a:cubicBezTo>
                    <a:close/>
                    <a:moveTo>
                      <a:pt x="2541186" y="118107"/>
                    </a:moveTo>
                    <a:lnTo>
                      <a:pt x="2622378" y="118107"/>
                    </a:lnTo>
                    <a:cubicBezTo>
                      <a:pt x="2621288" y="105875"/>
                      <a:pt x="2618177" y="96701"/>
                      <a:pt x="2613064" y="90585"/>
                    </a:cubicBezTo>
                    <a:cubicBezTo>
                      <a:pt x="2605216" y="81092"/>
                      <a:pt x="2595030" y="76346"/>
                      <a:pt x="2582525" y="76346"/>
                    </a:cubicBezTo>
                    <a:cubicBezTo>
                      <a:pt x="2571210" y="76346"/>
                      <a:pt x="2561677" y="80134"/>
                      <a:pt x="2553909" y="87710"/>
                    </a:cubicBezTo>
                    <a:cubicBezTo>
                      <a:pt x="2546239" y="95286"/>
                      <a:pt x="2541999" y="105418"/>
                      <a:pt x="2541186" y="118107"/>
                    </a:cubicBezTo>
                    <a:close/>
                    <a:moveTo>
                      <a:pt x="2732326" y="182734"/>
                    </a:moveTo>
                    <a:lnTo>
                      <a:pt x="2735893" y="204504"/>
                    </a:lnTo>
                    <a:cubicBezTo>
                      <a:pt x="2728957" y="205965"/>
                      <a:pt x="2722734" y="206695"/>
                      <a:pt x="2717264" y="206695"/>
                    </a:cubicBezTo>
                    <a:cubicBezTo>
                      <a:pt x="2708327" y="206695"/>
                      <a:pt x="2701391" y="205280"/>
                      <a:pt x="2696456" y="202450"/>
                    </a:cubicBezTo>
                    <a:cubicBezTo>
                      <a:pt x="2691521" y="199621"/>
                      <a:pt x="2688053" y="195924"/>
                      <a:pt x="2686052" y="191360"/>
                    </a:cubicBezTo>
                    <a:cubicBezTo>
                      <a:pt x="2684030" y="186704"/>
                      <a:pt x="2683039" y="176983"/>
                      <a:pt x="2683039" y="162195"/>
                    </a:cubicBezTo>
                    <a:lnTo>
                      <a:pt x="2683039" y="78536"/>
                    </a:lnTo>
                    <a:lnTo>
                      <a:pt x="2664966" y="78536"/>
                    </a:lnTo>
                    <a:lnTo>
                      <a:pt x="2664966" y="59367"/>
                    </a:lnTo>
                    <a:lnTo>
                      <a:pt x="2683039" y="59367"/>
                    </a:lnTo>
                    <a:lnTo>
                      <a:pt x="2683039" y="23357"/>
                    </a:lnTo>
                    <a:lnTo>
                      <a:pt x="2707534" y="8569"/>
                    </a:lnTo>
                    <a:lnTo>
                      <a:pt x="2707534" y="59367"/>
                    </a:lnTo>
                    <a:lnTo>
                      <a:pt x="2732326" y="59367"/>
                    </a:lnTo>
                    <a:lnTo>
                      <a:pt x="2732326" y="78536"/>
                    </a:lnTo>
                    <a:lnTo>
                      <a:pt x="2707534" y="78536"/>
                    </a:lnTo>
                    <a:lnTo>
                      <a:pt x="2707534" y="163564"/>
                    </a:lnTo>
                    <a:cubicBezTo>
                      <a:pt x="2707534" y="170593"/>
                      <a:pt x="2707950" y="175112"/>
                      <a:pt x="2708783" y="177120"/>
                    </a:cubicBezTo>
                    <a:cubicBezTo>
                      <a:pt x="2709694" y="179128"/>
                      <a:pt x="2711101" y="180725"/>
                      <a:pt x="2713023" y="181912"/>
                    </a:cubicBezTo>
                    <a:cubicBezTo>
                      <a:pt x="2715025" y="183099"/>
                      <a:pt x="2717859" y="183692"/>
                      <a:pt x="2721505" y="183692"/>
                    </a:cubicBezTo>
                    <a:cubicBezTo>
                      <a:pt x="2724240" y="183692"/>
                      <a:pt x="2727847" y="183372"/>
                      <a:pt x="2732326" y="18273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8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F1E9B879-05A8-E2A9-1349-509F83EEB7E2}"/>
                  </a:ext>
                </a:extLst>
              </p:cNvPr>
              <p:cNvSpPr/>
              <p:nvPr/>
            </p:nvSpPr>
            <p:spPr>
              <a:xfrm>
                <a:off x="9515862" y="6048501"/>
                <a:ext cx="1762179" cy="207436"/>
              </a:xfrm>
              <a:custGeom>
                <a:avLst/>
                <a:gdLst>
                  <a:gd name="connsiteX0" fmla="*/ 1285 w 1762179"/>
                  <a:gd name="connsiteY0" fmla="*/ 204808 h 207436"/>
                  <a:gd name="connsiteX1" fmla="*/ 1285 w 1762179"/>
                  <a:gd name="connsiteY1" fmla="*/ 59397 h 207436"/>
                  <a:gd name="connsiteX2" fmla="*/ 23330 w 1762179"/>
                  <a:gd name="connsiteY2" fmla="*/ 59397 h 207436"/>
                  <a:gd name="connsiteX3" fmla="*/ 23330 w 1762179"/>
                  <a:gd name="connsiteY3" fmla="*/ 79797 h 207436"/>
                  <a:gd name="connsiteX4" fmla="*/ 41541 w 1762179"/>
                  <a:gd name="connsiteY4" fmla="*/ 62683 h 207436"/>
                  <a:gd name="connsiteX5" fmla="*/ 67418 w 1762179"/>
                  <a:gd name="connsiteY5" fmla="*/ 56111 h 207436"/>
                  <a:gd name="connsiteX6" fmla="*/ 93845 w 1762179"/>
                  <a:gd name="connsiteY6" fmla="*/ 62819 h 207436"/>
                  <a:gd name="connsiteX7" fmla="*/ 108494 w 1762179"/>
                  <a:gd name="connsiteY7" fmla="*/ 81579 h 207436"/>
                  <a:gd name="connsiteX8" fmla="*/ 153404 w 1762179"/>
                  <a:gd name="connsiteY8" fmla="*/ 56111 h 207436"/>
                  <a:gd name="connsiteX9" fmla="*/ 186678 w 1762179"/>
                  <a:gd name="connsiteY9" fmla="*/ 68160 h 207436"/>
                  <a:gd name="connsiteX10" fmla="*/ 198315 w 1762179"/>
                  <a:gd name="connsiteY10" fmla="*/ 104991 h 207436"/>
                  <a:gd name="connsiteX11" fmla="*/ 198315 w 1762179"/>
                  <a:gd name="connsiteY11" fmla="*/ 204808 h 207436"/>
                  <a:gd name="connsiteX12" fmla="*/ 173807 w 1762179"/>
                  <a:gd name="connsiteY12" fmla="*/ 204808 h 207436"/>
                  <a:gd name="connsiteX13" fmla="*/ 173807 w 1762179"/>
                  <a:gd name="connsiteY13" fmla="*/ 113207 h 207436"/>
                  <a:gd name="connsiteX14" fmla="*/ 171341 w 1762179"/>
                  <a:gd name="connsiteY14" fmla="*/ 91985 h 207436"/>
                  <a:gd name="connsiteX15" fmla="*/ 162717 w 1762179"/>
                  <a:gd name="connsiteY15" fmla="*/ 81440 h 207436"/>
                  <a:gd name="connsiteX16" fmla="*/ 147929 w 1762179"/>
                  <a:gd name="connsiteY16" fmla="*/ 77470 h 207436"/>
                  <a:gd name="connsiteX17" fmla="*/ 122461 w 1762179"/>
                  <a:gd name="connsiteY17" fmla="*/ 87740 h 207436"/>
                  <a:gd name="connsiteX18" fmla="*/ 112329 w 1762179"/>
                  <a:gd name="connsiteY18" fmla="*/ 120326 h 207436"/>
                  <a:gd name="connsiteX19" fmla="*/ 112329 w 1762179"/>
                  <a:gd name="connsiteY19" fmla="*/ 204808 h 207436"/>
                  <a:gd name="connsiteX20" fmla="*/ 87684 w 1762179"/>
                  <a:gd name="connsiteY20" fmla="*/ 204808 h 207436"/>
                  <a:gd name="connsiteX21" fmla="*/ 87684 w 1762179"/>
                  <a:gd name="connsiteY21" fmla="*/ 110332 h 207436"/>
                  <a:gd name="connsiteX22" fmla="*/ 81659 w 1762179"/>
                  <a:gd name="connsiteY22" fmla="*/ 85685 h 207436"/>
                  <a:gd name="connsiteX23" fmla="*/ 61941 w 1762179"/>
                  <a:gd name="connsiteY23" fmla="*/ 77470 h 207436"/>
                  <a:gd name="connsiteX24" fmla="*/ 42637 w 1762179"/>
                  <a:gd name="connsiteY24" fmla="*/ 82946 h 207436"/>
                  <a:gd name="connsiteX25" fmla="*/ 29902 w 1762179"/>
                  <a:gd name="connsiteY25" fmla="*/ 98966 h 207436"/>
                  <a:gd name="connsiteX26" fmla="*/ 25930 w 1762179"/>
                  <a:gd name="connsiteY26" fmla="*/ 129363 h 207436"/>
                  <a:gd name="connsiteX27" fmla="*/ 25930 w 1762179"/>
                  <a:gd name="connsiteY27" fmla="*/ 204808 h 207436"/>
                  <a:gd name="connsiteX28" fmla="*/ 329760 w 1762179"/>
                  <a:gd name="connsiteY28" fmla="*/ 186871 h 207436"/>
                  <a:gd name="connsiteX29" fmla="*/ 303334 w 1762179"/>
                  <a:gd name="connsiteY29" fmla="*/ 203302 h 207436"/>
                  <a:gd name="connsiteX30" fmla="*/ 276223 w 1762179"/>
                  <a:gd name="connsiteY30" fmla="*/ 208093 h 207436"/>
                  <a:gd name="connsiteX31" fmla="*/ 239393 w 1762179"/>
                  <a:gd name="connsiteY31" fmla="*/ 196455 h 207436"/>
                  <a:gd name="connsiteX32" fmla="*/ 226521 w 1762179"/>
                  <a:gd name="connsiteY32" fmla="*/ 166469 h 207436"/>
                  <a:gd name="connsiteX33" fmla="*/ 231313 w 1762179"/>
                  <a:gd name="connsiteY33" fmla="*/ 147026 h 207436"/>
                  <a:gd name="connsiteX34" fmla="*/ 244048 w 1762179"/>
                  <a:gd name="connsiteY34" fmla="*/ 132787 h 207436"/>
                  <a:gd name="connsiteX35" fmla="*/ 261848 w 1762179"/>
                  <a:gd name="connsiteY35" fmla="*/ 124707 h 207436"/>
                  <a:gd name="connsiteX36" fmla="*/ 283754 w 1762179"/>
                  <a:gd name="connsiteY36" fmla="*/ 121011 h 207436"/>
                  <a:gd name="connsiteX37" fmla="*/ 327707 w 1762179"/>
                  <a:gd name="connsiteY37" fmla="*/ 112522 h 207436"/>
                  <a:gd name="connsiteX38" fmla="*/ 327844 w 1762179"/>
                  <a:gd name="connsiteY38" fmla="*/ 106087 h 207436"/>
                  <a:gd name="connsiteX39" fmla="*/ 320860 w 1762179"/>
                  <a:gd name="connsiteY39" fmla="*/ 84864 h 207436"/>
                  <a:gd name="connsiteX40" fmla="*/ 292791 w 1762179"/>
                  <a:gd name="connsiteY40" fmla="*/ 76511 h 207436"/>
                  <a:gd name="connsiteX41" fmla="*/ 267050 w 1762179"/>
                  <a:gd name="connsiteY41" fmla="*/ 82672 h 207436"/>
                  <a:gd name="connsiteX42" fmla="*/ 254864 w 1762179"/>
                  <a:gd name="connsiteY42" fmla="*/ 104170 h 207436"/>
                  <a:gd name="connsiteX43" fmla="*/ 230766 w 1762179"/>
                  <a:gd name="connsiteY43" fmla="*/ 100883 h 207436"/>
                  <a:gd name="connsiteX44" fmla="*/ 241582 w 1762179"/>
                  <a:gd name="connsiteY44" fmla="*/ 75964 h 207436"/>
                  <a:gd name="connsiteX45" fmla="*/ 263354 w 1762179"/>
                  <a:gd name="connsiteY45" fmla="*/ 61313 h 207436"/>
                  <a:gd name="connsiteX46" fmla="*/ 296352 w 1762179"/>
                  <a:gd name="connsiteY46" fmla="*/ 56111 h 207436"/>
                  <a:gd name="connsiteX47" fmla="*/ 326611 w 1762179"/>
                  <a:gd name="connsiteY47" fmla="*/ 60493 h 207436"/>
                  <a:gd name="connsiteX48" fmla="*/ 343726 w 1762179"/>
                  <a:gd name="connsiteY48" fmla="*/ 71583 h 207436"/>
                  <a:gd name="connsiteX49" fmla="*/ 351393 w 1762179"/>
                  <a:gd name="connsiteY49" fmla="*/ 88287 h 207436"/>
                  <a:gd name="connsiteX50" fmla="*/ 352626 w 1762179"/>
                  <a:gd name="connsiteY50" fmla="*/ 111015 h 207436"/>
                  <a:gd name="connsiteX51" fmla="*/ 352626 w 1762179"/>
                  <a:gd name="connsiteY51" fmla="*/ 143877 h 207436"/>
                  <a:gd name="connsiteX52" fmla="*/ 354132 w 1762179"/>
                  <a:gd name="connsiteY52" fmla="*/ 187418 h 207436"/>
                  <a:gd name="connsiteX53" fmla="*/ 360430 w 1762179"/>
                  <a:gd name="connsiteY53" fmla="*/ 204808 h 207436"/>
                  <a:gd name="connsiteX54" fmla="*/ 334689 w 1762179"/>
                  <a:gd name="connsiteY54" fmla="*/ 204808 h 207436"/>
                  <a:gd name="connsiteX55" fmla="*/ 329760 w 1762179"/>
                  <a:gd name="connsiteY55" fmla="*/ 186871 h 207436"/>
                  <a:gd name="connsiteX56" fmla="*/ 327707 w 1762179"/>
                  <a:gd name="connsiteY56" fmla="*/ 131828 h 207436"/>
                  <a:gd name="connsiteX57" fmla="*/ 287452 w 1762179"/>
                  <a:gd name="connsiteY57" fmla="*/ 141138 h 207436"/>
                  <a:gd name="connsiteX58" fmla="*/ 265954 w 1762179"/>
                  <a:gd name="connsiteY58" fmla="*/ 146069 h 207436"/>
                  <a:gd name="connsiteX59" fmla="*/ 256233 w 1762179"/>
                  <a:gd name="connsiteY59" fmla="*/ 154146 h 207436"/>
                  <a:gd name="connsiteX60" fmla="*/ 252811 w 1762179"/>
                  <a:gd name="connsiteY60" fmla="*/ 165785 h 207436"/>
                  <a:gd name="connsiteX61" fmla="*/ 260205 w 1762179"/>
                  <a:gd name="connsiteY61" fmla="*/ 182216 h 207436"/>
                  <a:gd name="connsiteX62" fmla="*/ 282111 w 1762179"/>
                  <a:gd name="connsiteY62" fmla="*/ 188787 h 207436"/>
                  <a:gd name="connsiteX63" fmla="*/ 307442 w 1762179"/>
                  <a:gd name="connsiteY63" fmla="*/ 182626 h 207436"/>
                  <a:gd name="connsiteX64" fmla="*/ 323736 w 1762179"/>
                  <a:gd name="connsiteY64" fmla="*/ 165512 h 207436"/>
                  <a:gd name="connsiteX65" fmla="*/ 327707 w 1762179"/>
                  <a:gd name="connsiteY65" fmla="*/ 140865 h 207436"/>
                  <a:gd name="connsiteX66" fmla="*/ 485167 w 1762179"/>
                  <a:gd name="connsiteY66" fmla="*/ 204808 h 207436"/>
                  <a:gd name="connsiteX67" fmla="*/ 485167 w 1762179"/>
                  <a:gd name="connsiteY67" fmla="*/ 186461 h 207436"/>
                  <a:gd name="connsiteX68" fmla="*/ 444502 w 1762179"/>
                  <a:gd name="connsiteY68" fmla="*/ 208093 h 207436"/>
                  <a:gd name="connsiteX69" fmla="*/ 412461 w 1762179"/>
                  <a:gd name="connsiteY69" fmla="*/ 198510 h 207436"/>
                  <a:gd name="connsiteX70" fmla="*/ 389869 w 1762179"/>
                  <a:gd name="connsiteY70" fmla="*/ 171810 h 207436"/>
                  <a:gd name="connsiteX71" fmla="*/ 381928 w 1762179"/>
                  <a:gd name="connsiteY71" fmla="*/ 132238 h 207436"/>
                  <a:gd name="connsiteX72" fmla="*/ 389185 w 1762179"/>
                  <a:gd name="connsiteY72" fmla="*/ 92805 h 207436"/>
                  <a:gd name="connsiteX73" fmla="*/ 410955 w 1762179"/>
                  <a:gd name="connsiteY73" fmla="*/ 65558 h 207436"/>
                  <a:gd name="connsiteX74" fmla="*/ 443406 w 1762179"/>
                  <a:gd name="connsiteY74" fmla="*/ 56111 h 207436"/>
                  <a:gd name="connsiteX75" fmla="*/ 466818 w 1762179"/>
                  <a:gd name="connsiteY75" fmla="*/ 61723 h 207436"/>
                  <a:gd name="connsiteX76" fmla="*/ 483524 w 1762179"/>
                  <a:gd name="connsiteY76" fmla="*/ 76101 h 207436"/>
                  <a:gd name="connsiteX77" fmla="*/ 483524 w 1762179"/>
                  <a:gd name="connsiteY77" fmla="*/ 4080 h 207436"/>
                  <a:gd name="connsiteX78" fmla="*/ 508033 w 1762179"/>
                  <a:gd name="connsiteY78" fmla="*/ 4080 h 207436"/>
                  <a:gd name="connsiteX79" fmla="*/ 508033 w 1762179"/>
                  <a:gd name="connsiteY79" fmla="*/ 204808 h 207436"/>
                  <a:gd name="connsiteX80" fmla="*/ 407259 w 1762179"/>
                  <a:gd name="connsiteY80" fmla="*/ 132238 h 207436"/>
                  <a:gd name="connsiteX81" fmla="*/ 419034 w 1762179"/>
                  <a:gd name="connsiteY81" fmla="*/ 173999 h 207436"/>
                  <a:gd name="connsiteX82" fmla="*/ 446828 w 1762179"/>
                  <a:gd name="connsiteY82" fmla="*/ 187828 h 207436"/>
                  <a:gd name="connsiteX83" fmla="*/ 474212 w 1762179"/>
                  <a:gd name="connsiteY83" fmla="*/ 174685 h 207436"/>
                  <a:gd name="connsiteX84" fmla="*/ 485577 w 1762179"/>
                  <a:gd name="connsiteY84" fmla="*/ 134293 h 207436"/>
                  <a:gd name="connsiteX85" fmla="*/ 474075 w 1762179"/>
                  <a:gd name="connsiteY85" fmla="*/ 90479 h 207436"/>
                  <a:gd name="connsiteX86" fmla="*/ 445732 w 1762179"/>
                  <a:gd name="connsiteY86" fmla="*/ 76511 h 207436"/>
                  <a:gd name="connsiteX87" fmla="*/ 418212 w 1762179"/>
                  <a:gd name="connsiteY87" fmla="*/ 89930 h 207436"/>
                  <a:gd name="connsiteX88" fmla="*/ 407259 w 1762179"/>
                  <a:gd name="connsiteY88" fmla="*/ 132238 h 207436"/>
                  <a:gd name="connsiteX89" fmla="*/ 646323 w 1762179"/>
                  <a:gd name="connsiteY89" fmla="*/ 157981 h 207436"/>
                  <a:gd name="connsiteX90" fmla="*/ 671790 w 1762179"/>
                  <a:gd name="connsiteY90" fmla="*/ 161130 h 207436"/>
                  <a:gd name="connsiteX91" fmla="*/ 649472 w 1762179"/>
                  <a:gd name="connsiteY91" fmla="*/ 195771 h 207436"/>
                  <a:gd name="connsiteX92" fmla="*/ 607847 w 1762179"/>
                  <a:gd name="connsiteY92" fmla="*/ 208093 h 207436"/>
                  <a:gd name="connsiteX93" fmla="*/ 557188 w 1762179"/>
                  <a:gd name="connsiteY93" fmla="*/ 188514 h 207436"/>
                  <a:gd name="connsiteX94" fmla="*/ 538565 w 1762179"/>
                  <a:gd name="connsiteY94" fmla="*/ 133334 h 207436"/>
                  <a:gd name="connsiteX95" fmla="*/ 557461 w 1762179"/>
                  <a:gd name="connsiteY95" fmla="*/ 76374 h 207436"/>
                  <a:gd name="connsiteX96" fmla="*/ 606480 w 1762179"/>
                  <a:gd name="connsiteY96" fmla="*/ 56111 h 207436"/>
                  <a:gd name="connsiteX97" fmla="*/ 654127 w 1762179"/>
                  <a:gd name="connsiteY97" fmla="*/ 75964 h 207436"/>
                  <a:gd name="connsiteX98" fmla="*/ 672613 w 1762179"/>
                  <a:gd name="connsiteY98" fmla="*/ 131828 h 207436"/>
                  <a:gd name="connsiteX99" fmla="*/ 672476 w 1762179"/>
                  <a:gd name="connsiteY99" fmla="*/ 138399 h 207436"/>
                  <a:gd name="connsiteX100" fmla="*/ 564033 w 1762179"/>
                  <a:gd name="connsiteY100" fmla="*/ 138399 h 207436"/>
                  <a:gd name="connsiteX101" fmla="*/ 577588 w 1762179"/>
                  <a:gd name="connsiteY101" fmla="*/ 175095 h 207436"/>
                  <a:gd name="connsiteX102" fmla="*/ 607986 w 1762179"/>
                  <a:gd name="connsiteY102" fmla="*/ 187828 h 207436"/>
                  <a:gd name="connsiteX103" fmla="*/ 631125 w 1762179"/>
                  <a:gd name="connsiteY103" fmla="*/ 180710 h 207436"/>
                  <a:gd name="connsiteX104" fmla="*/ 646323 w 1762179"/>
                  <a:gd name="connsiteY104" fmla="*/ 157981 h 207436"/>
                  <a:gd name="connsiteX105" fmla="*/ 565402 w 1762179"/>
                  <a:gd name="connsiteY105" fmla="*/ 118136 h 207436"/>
                  <a:gd name="connsiteX106" fmla="*/ 646596 w 1762179"/>
                  <a:gd name="connsiteY106" fmla="*/ 118136 h 207436"/>
                  <a:gd name="connsiteX107" fmla="*/ 637286 w 1762179"/>
                  <a:gd name="connsiteY107" fmla="*/ 90615 h 207436"/>
                  <a:gd name="connsiteX108" fmla="*/ 606753 w 1762179"/>
                  <a:gd name="connsiteY108" fmla="*/ 76374 h 207436"/>
                  <a:gd name="connsiteX109" fmla="*/ 578137 w 1762179"/>
                  <a:gd name="connsiteY109" fmla="*/ 87740 h 207436"/>
                  <a:gd name="connsiteX110" fmla="*/ 565402 w 1762179"/>
                  <a:gd name="connsiteY110" fmla="*/ 118136 h 207436"/>
                  <a:gd name="connsiteX111" fmla="*/ 786532 w 1762179"/>
                  <a:gd name="connsiteY111" fmla="*/ 204808 h 207436"/>
                  <a:gd name="connsiteX112" fmla="*/ 786532 w 1762179"/>
                  <a:gd name="connsiteY112" fmla="*/ 78566 h 207436"/>
                  <a:gd name="connsiteX113" fmla="*/ 764760 w 1762179"/>
                  <a:gd name="connsiteY113" fmla="*/ 78566 h 207436"/>
                  <a:gd name="connsiteX114" fmla="*/ 764760 w 1762179"/>
                  <a:gd name="connsiteY114" fmla="*/ 59397 h 207436"/>
                  <a:gd name="connsiteX115" fmla="*/ 786532 w 1762179"/>
                  <a:gd name="connsiteY115" fmla="*/ 59397 h 207436"/>
                  <a:gd name="connsiteX116" fmla="*/ 786532 w 1762179"/>
                  <a:gd name="connsiteY116" fmla="*/ 43924 h 207436"/>
                  <a:gd name="connsiteX117" fmla="*/ 789132 w 1762179"/>
                  <a:gd name="connsiteY117" fmla="*/ 22154 h 207436"/>
                  <a:gd name="connsiteX118" fmla="*/ 801593 w 1762179"/>
                  <a:gd name="connsiteY118" fmla="*/ 6682 h 207436"/>
                  <a:gd name="connsiteX119" fmla="*/ 826785 w 1762179"/>
                  <a:gd name="connsiteY119" fmla="*/ 657 h 207436"/>
                  <a:gd name="connsiteX120" fmla="*/ 849789 w 1762179"/>
                  <a:gd name="connsiteY120" fmla="*/ 3122 h 207436"/>
                  <a:gd name="connsiteX121" fmla="*/ 846091 w 1762179"/>
                  <a:gd name="connsiteY121" fmla="*/ 24618 h 207436"/>
                  <a:gd name="connsiteX122" fmla="*/ 831579 w 1762179"/>
                  <a:gd name="connsiteY122" fmla="*/ 23249 h 207436"/>
                  <a:gd name="connsiteX123" fmla="*/ 815695 w 1762179"/>
                  <a:gd name="connsiteY123" fmla="*/ 28041 h 207436"/>
                  <a:gd name="connsiteX124" fmla="*/ 811040 w 1762179"/>
                  <a:gd name="connsiteY124" fmla="*/ 45978 h 207436"/>
                  <a:gd name="connsiteX125" fmla="*/ 811040 w 1762179"/>
                  <a:gd name="connsiteY125" fmla="*/ 59397 h 207436"/>
                  <a:gd name="connsiteX126" fmla="*/ 839383 w 1762179"/>
                  <a:gd name="connsiteY126" fmla="*/ 59397 h 207436"/>
                  <a:gd name="connsiteX127" fmla="*/ 839383 w 1762179"/>
                  <a:gd name="connsiteY127" fmla="*/ 78566 h 207436"/>
                  <a:gd name="connsiteX128" fmla="*/ 811040 w 1762179"/>
                  <a:gd name="connsiteY128" fmla="*/ 78566 h 207436"/>
                  <a:gd name="connsiteX129" fmla="*/ 811040 w 1762179"/>
                  <a:gd name="connsiteY129" fmla="*/ 204808 h 207436"/>
                  <a:gd name="connsiteX130" fmla="*/ 849379 w 1762179"/>
                  <a:gd name="connsiteY130" fmla="*/ 132101 h 207436"/>
                  <a:gd name="connsiteX131" fmla="*/ 871832 w 1762179"/>
                  <a:gd name="connsiteY131" fmla="*/ 72266 h 207436"/>
                  <a:gd name="connsiteX132" fmla="*/ 917565 w 1762179"/>
                  <a:gd name="connsiteY132" fmla="*/ 56111 h 207436"/>
                  <a:gd name="connsiteX133" fmla="*/ 966584 w 1762179"/>
                  <a:gd name="connsiteY133" fmla="*/ 75828 h 207436"/>
                  <a:gd name="connsiteX134" fmla="*/ 985614 w 1762179"/>
                  <a:gd name="connsiteY134" fmla="*/ 130048 h 207436"/>
                  <a:gd name="connsiteX135" fmla="*/ 977127 w 1762179"/>
                  <a:gd name="connsiteY135" fmla="*/ 174273 h 207436"/>
                  <a:gd name="connsiteX136" fmla="*/ 952616 w 1762179"/>
                  <a:gd name="connsiteY136" fmla="*/ 199193 h 207436"/>
                  <a:gd name="connsiteX137" fmla="*/ 917565 w 1762179"/>
                  <a:gd name="connsiteY137" fmla="*/ 208093 h 207436"/>
                  <a:gd name="connsiteX138" fmla="*/ 868136 w 1762179"/>
                  <a:gd name="connsiteY138" fmla="*/ 188514 h 207436"/>
                  <a:gd name="connsiteX139" fmla="*/ 849379 w 1762179"/>
                  <a:gd name="connsiteY139" fmla="*/ 132101 h 207436"/>
                  <a:gd name="connsiteX140" fmla="*/ 874708 w 1762179"/>
                  <a:gd name="connsiteY140" fmla="*/ 132101 h 207436"/>
                  <a:gd name="connsiteX141" fmla="*/ 886895 w 1762179"/>
                  <a:gd name="connsiteY141" fmla="*/ 173999 h 207436"/>
                  <a:gd name="connsiteX142" fmla="*/ 917565 w 1762179"/>
                  <a:gd name="connsiteY142" fmla="*/ 187828 h 207436"/>
                  <a:gd name="connsiteX143" fmla="*/ 948098 w 1762179"/>
                  <a:gd name="connsiteY143" fmla="*/ 173863 h 207436"/>
                  <a:gd name="connsiteX144" fmla="*/ 960286 w 1762179"/>
                  <a:gd name="connsiteY144" fmla="*/ 131281 h 207436"/>
                  <a:gd name="connsiteX145" fmla="*/ 947961 w 1762179"/>
                  <a:gd name="connsiteY145" fmla="*/ 90479 h 207436"/>
                  <a:gd name="connsiteX146" fmla="*/ 917565 w 1762179"/>
                  <a:gd name="connsiteY146" fmla="*/ 76511 h 207436"/>
                  <a:gd name="connsiteX147" fmla="*/ 886895 w 1762179"/>
                  <a:gd name="connsiteY147" fmla="*/ 90340 h 207436"/>
                  <a:gd name="connsiteX148" fmla="*/ 874708 w 1762179"/>
                  <a:gd name="connsiteY148" fmla="*/ 132101 h 207436"/>
                  <a:gd name="connsiteX149" fmla="*/ 1014231 w 1762179"/>
                  <a:gd name="connsiteY149" fmla="*/ 204808 h 207436"/>
                  <a:gd name="connsiteX150" fmla="*/ 1014231 w 1762179"/>
                  <a:gd name="connsiteY150" fmla="*/ 59397 h 207436"/>
                  <a:gd name="connsiteX151" fmla="*/ 1036413 w 1762179"/>
                  <a:gd name="connsiteY151" fmla="*/ 59397 h 207436"/>
                  <a:gd name="connsiteX152" fmla="*/ 1036413 w 1762179"/>
                  <a:gd name="connsiteY152" fmla="*/ 81440 h 207436"/>
                  <a:gd name="connsiteX153" fmla="*/ 1052023 w 1762179"/>
                  <a:gd name="connsiteY153" fmla="*/ 61040 h 207436"/>
                  <a:gd name="connsiteX154" fmla="*/ 1067904 w 1762179"/>
                  <a:gd name="connsiteY154" fmla="*/ 56111 h 207436"/>
                  <a:gd name="connsiteX155" fmla="*/ 1093235 w 1762179"/>
                  <a:gd name="connsiteY155" fmla="*/ 64052 h 207436"/>
                  <a:gd name="connsiteX156" fmla="*/ 1084747 w 1762179"/>
                  <a:gd name="connsiteY156" fmla="*/ 86917 h 207436"/>
                  <a:gd name="connsiteX157" fmla="*/ 1066672 w 1762179"/>
                  <a:gd name="connsiteY157" fmla="*/ 81579 h 207436"/>
                  <a:gd name="connsiteX158" fmla="*/ 1052159 w 1762179"/>
                  <a:gd name="connsiteY158" fmla="*/ 86507 h 207436"/>
                  <a:gd name="connsiteX159" fmla="*/ 1042986 w 1762179"/>
                  <a:gd name="connsiteY159" fmla="*/ 99926 h 207436"/>
                  <a:gd name="connsiteX160" fmla="*/ 1038878 w 1762179"/>
                  <a:gd name="connsiteY160" fmla="*/ 128679 h 207436"/>
                  <a:gd name="connsiteX161" fmla="*/ 1038878 w 1762179"/>
                  <a:gd name="connsiteY161" fmla="*/ 204808 h 207436"/>
                  <a:gd name="connsiteX162" fmla="*/ 1193462 w 1762179"/>
                  <a:gd name="connsiteY162" fmla="*/ 204808 h 207436"/>
                  <a:gd name="connsiteX163" fmla="*/ 1193462 w 1762179"/>
                  <a:gd name="connsiteY163" fmla="*/ 4080 h 207436"/>
                  <a:gd name="connsiteX164" fmla="*/ 1220026 w 1762179"/>
                  <a:gd name="connsiteY164" fmla="*/ 4080 h 207436"/>
                  <a:gd name="connsiteX165" fmla="*/ 1220026 w 1762179"/>
                  <a:gd name="connsiteY165" fmla="*/ 204808 h 207436"/>
                  <a:gd name="connsiteX166" fmla="*/ 1263703 w 1762179"/>
                  <a:gd name="connsiteY166" fmla="*/ 204808 h 207436"/>
                  <a:gd name="connsiteX167" fmla="*/ 1263703 w 1762179"/>
                  <a:gd name="connsiteY167" fmla="*/ 59397 h 207436"/>
                  <a:gd name="connsiteX168" fmla="*/ 1285885 w 1762179"/>
                  <a:gd name="connsiteY168" fmla="*/ 59397 h 207436"/>
                  <a:gd name="connsiteX169" fmla="*/ 1285885 w 1762179"/>
                  <a:gd name="connsiteY169" fmla="*/ 80072 h 207436"/>
                  <a:gd name="connsiteX170" fmla="*/ 1332163 w 1762179"/>
                  <a:gd name="connsiteY170" fmla="*/ 56111 h 207436"/>
                  <a:gd name="connsiteX171" fmla="*/ 1356263 w 1762179"/>
                  <a:gd name="connsiteY171" fmla="*/ 60903 h 207436"/>
                  <a:gd name="connsiteX172" fmla="*/ 1372830 w 1762179"/>
                  <a:gd name="connsiteY172" fmla="*/ 73225 h 207436"/>
                  <a:gd name="connsiteX173" fmla="*/ 1380498 w 1762179"/>
                  <a:gd name="connsiteY173" fmla="*/ 91436 h 207436"/>
                  <a:gd name="connsiteX174" fmla="*/ 1381867 w 1762179"/>
                  <a:gd name="connsiteY174" fmla="*/ 115397 h 207436"/>
                  <a:gd name="connsiteX175" fmla="*/ 1381867 w 1762179"/>
                  <a:gd name="connsiteY175" fmla="*/ 204808 h 207436"/>
                  <a:gd name="connsiteX176" fmla="*/ 1357220 w 1762179"/>
                  <a:gd name="connsiteY176" fmla="*/ 204808 h 207436"/>
                  <a:gd name="connsiteX177" fmla="*/ 1357220 w 1762179"/>
                  <a:gd name="connsiteY177" fmla="*/ 116356 h 207436"/>
                  <a:gd name="connsiteX178" fmla="*/ 1354345 w 1762179"/>
                  <a:gd name="connsiteY178" fmla="*/ 93901 h 207436"/>
                  <a:gd name="connsiteX179" fmla="*/ 1344075 w 1762179"/>
                  <a:gd name="connsiteY179" fmla="*/ 81989 h 207436"/>
                  <a:gd name="connsiteX180" fmla="*/ 1326961 w 1762179"/>
                  <a:gd name="connsiteY180" fmla="*/ 77470 h 207436"/>
                  <a:gd name="connsiteX181" fmla="*/ 1299714 w 1762179"/>
                  <a:gd name="connsiteY181" fmla="*/ 87464 h 207436"/>
                  <a:gd name="connsiteX182" fmla="*/ 1288348 w 1762179"/>
                  <a:gd name="connsiteY182" fmla="*/ 125393 h 207436"/>
                  <a:gd name="connsiteX183" fmla="*/ 1288348 w 1762179"/>
                  <a:gd name="connsiteY183" fmla="*/ 204808 h 207436"/>
                  <a:gd name="connsiteX184" fmla="*/ 1514002 w 1762179"/>
                  <a:gd name="connsiteY184" fmla="*/ 204808 h 207436"/>
                  <a:gd name="connsiteX185" fmla="*/ 1514002 w 1762179"/>
                  <a:gd name="connsiteY185" fmla="*/ 186461 h 207436"/>
                  <a:gd name="connsiteX186" fmla="*/ 1473331 w 1762179"/>
                  <a:gd name="connsiteY186" fmla="*/ 208093 h 207436"/>
                  <a:gd name="connsiteX187" fmla="*/ 1441290 w 1762179"/>
                  <a:gd name="connsiteY187" fmla="*/ 198510 h 207436"/>
                  <a:gd name="connsiteX188" fmla="*/ 1418698 w 1762179"/>
                  <a:gd name="connsiteY188" fmla="*/ 171810 h 207436"/>
                  <a:gd name="connsiteX189" fmla="*/ 1410757 w 1762179"/>
                  <a:gd name="connsiteY189" fmla="*/ 132238 h 207436"/>
                  <a:gd name="connsiteX190" fmla="*/ 1418014 w 1762179"/>
                  <a:gd name="connsiteY190" fmla="*/ 92805 h 207436"/>
                  <a:gd name="connsiteX191" fmla="*/ 1439784 w 1762179"/>
                  <a:gd name="connsiteY191" fmla="*/ 65558 h 207436"/>
                  <a:gd name="connsiteX192" fmla="*/ 1472235 w 1762179"/>
                  <a:gd name="connsiteY192" fmla="*/ 56111 h 207436"/>
                  <a:gd name="connsiteX193" fmla="*/ 1495651 w 1762179"/>
                  <a:gd name="connsiteY193" fmla="*/ 61723 h 207436"/>
                  <a:gd name="connsiteX194" fmla="*/ 1512357 w 1762179"/>
                  <a:gd name="connsiteY194" fmla="*/ 76101 h 207436"/>
                  <a:gd name="connsiteX195" fmla="*/ 1512357 w 1762179"/>
                  <a:gd name="connsiteY195" fmla="*/ 4080 h 207436"/>
                  <a:gd name="connsiteX196" fmla="*/ 1536872 w 1762179"/>
                  <a:gd name="connsiteY196" fmla="*/ 4080 h 207436"/>
                  <a:gd name="connsiteX197" fmla="*/ 1536872 w 1762179"/>
                  <a:gd name="connsiteY197" fmla="*/ 204808 h 207436"/>
                  <a:gd name="connsiteX198" fmla="*/ 1436088 w 1762179"/>
                  <a:gd name="connsiteY198" fmla="*/ 132238 h 207436"/>
                  <a:gd name="connsiteX199" fmla="*/ 1447863 w 1762179"/>
                  <a:gd name="connsiteY199" fmla="*/ 173999 h 207436"/>
                  <a:gd name="connsiteX200" fmla="*/ 1475657 w 1762179"/>
                  <a:gd name="connsiteY200" fmla="*/ 187828 h 207436"/>
                  <a:gd name="connsiteX201" fmla="*/ 1503043 w 1762179"/>
                  <a:gd name="connsiteY201" fmla="*/ 174685 h 207436"/>
                  <a:gd name="connsiteX202" fmla="*/ 1514399 w 1762179"/>
                  <a:gd name="connsiteY202" fmla="*/ 134293 h 207436"/>
                  <a:gd name="connsiteX203" fmla="*/ 1502904 w 1762179"/>
                  <a:gd name="connsiteY203" fmla="*/ 90479 h 207436"/>
                  <a:gd name="connsiteX204" fmla="*/ 1474561 w 1762179"/>
                  <a:gd name="connsiteY204" fmla="*/ 76511 h 207436"/>
                  <a:gd name="connsiteX205" fmla="*/ 1447041 w 1762179"/>
                  <a:gd name="connsiteY205" fmla="*/ 89930 h 207436"/>
                  <a:gd name="connsiteX206" fmla="*/ 1436088 w 1762179"/>
                  <a:gd name="connsiteY206" fmla="*/ 132238 h 207436"/>
                  <a:gd name="connsiteX207" fmla="*/ 1575753 w 1762179"/>
                  <a:gd name="connsiteY207" fmla="*/ 32423 h 207436"/>
                  <a:gd name="connsiteX208" fmla="*/ 1575753 w 1762179"/>
                  <a:gd name="connsiteY208" fmla="*/ 4080 h 207436"/>
                  <a:gd name="connsiteX209" fmla="*/ 1600387 w 1762179"/>
                  <a:gd name="connsiteY209" fmla="*/ 4080 h 207436"/>
                  <a:gd name="connsiteX210" fmla="*/ 1600387 w 1762179"/>
                  <a:gd name="connsiteY210" fmla="*/ 32423 h 207436"/>
                  <a:gd name="connsiteX211" fmla="*/ 1575753 w 1762179"/>
                  <a:gd name="connsiteY211" fmla="*/ 204808 h 207436"/>
                  <a:gd name="connsiteX212" fmla="*/ 1575753 w 1762179"/>
                  <a:gd name="connsiteY212" fmla="*/ 59397 h 207436"/>
                  <a:gd name="connsiteX213" fmla="*/ 1600387 w 1762179"/>
                  <a:gd name="connsiteY213" fmla="*/ 59397 h 207436"/>
                  <a:gd name="connsiteX214" fmla="*/ 1600387 w 1762179"/>
                  <a:gd name="connsiteY214" fmla="*/ 204808 h 207436"/>
                  <a:gd name="connsiteX215" fmla="*/ 1732787 w 1762179"/>
                  <a:gd name="connsiteY215" fmla="*/ 186871 h 207436"/>
                  <a:gd name="connsiteX216" fmla="*/ 1706371 w 1762179"/>
                  <a:gd name="connsiteY216" fmla="*/ 203302 h 207436"/>
                  <a:gd name="connsiteX217" fmla="*/ 1679260 w 1762179"/>
                  <a:gd name="connsiteY217" fmla="*/ 208093 h 207436"/>
                  <a:gd name="connsiteX218" fmla="*/ 1642420 w 1762179"/>
                  <a:gd name="connsiteY218" fmla="*/ 196455 h 207436"/>
                  <a:gd name="connsiteX219" fmla="*/ 1629558 w 1762179"/>
                  <a:gd name="connsiteY219" fmla="*/ 166469 h 207436"/>
                  <a:gd name="connsiteX220" fmla="*/ 1634354 w 1762179"/>
                  <a:gd name="connsiteY220" fmla="*/ 147026 h 207436"/>
                  <a:gd name="connsiteX221" fmla="*/ 1647077 w 1762179"/>
                  <a:gd name="connsiteY221" fmla="*/ 132787 h 207436"/>
                  <a:gd name="connsiteX222" fmla="*/ 1664893 w 1762179"/>
                  <a:gd name="connsiteY222" fmla="*/ 124707 h 207436"/>
                  <a:gd name="connsiteX223" fmla="*/ 1686791 w 1762179"/>
                  <a:gd name="connsiteY223" fmla="*/ 121011 h 207436"/>
                  <a:gd name="connsiteX224" fmla="*/ 1730746 w 1762179"/>
                  <a:gd name="connsiteY224" fmla="*/ 112522 h 207436"/>
                  <a:gd name="connsiteX225" fmla="*/ 1730885 w 1762179"/>
                  <a:gd name="connsiteY225" fmla="*/ 106087 h 207436"/>
                  <a:gd name="connsiteX226" fmla="*/ 1723889 w 1762179"/>
                  <a:gd name="connsiteY226" fmla="*/ 84864 h 207436"/>
                  <a:gd name="connsiteX227" fmla="*/ 1695828 w 1762179"/>
                  <a:gd name="connsiteY227" fmla="*/ 76511 h 207436"/>
                  <a:gd name="connsiteX228" fmla="*/ 1670085 w 1762179"/>
                  <a:gd name="connsiteY228" fmla="*/ 82672 h 207436"/>
                  <a:gd name="connsiteX229" fmla="*/ 1657897 w 1762179"/>
                  <a:gd name="connsiteY229" fmla="*/ 104170 h 207436"/>
                  <a:gd name="connsiteX230" fmla="*/ 1633799 w 1762179"/>
                  <a:gd name="connsiteY230" fmla="*/ 100883 h 207436"/>
                  <a:gd name="connsiteX231" fmla="*/ 1644619 w 1762179"/>
                  <a:gd name="connsiteY231" fmla="*/ 75964 h 207436"/>
                  <a:gd name="connsiteX232" fmla="*/ 1666399 w 1762179"/>
                  <a:gd name="connsiteY232" fmla="*/ 61313 h 207436"/>
                  <a:gd name="connsiteX233" fmla="*/ 1699395 w 1762179"/>
                  <a:gd name="connsiteY233" fmla="*/ 56111 h 207436"/>
                  <a:gd name="connsiteX234" fmla="*/ 1729656 w 1762179"/>
                  <a:gd name="connsiteY234" fmla="*/ 60493 h 207436"/>
                  <a:gd name="connsiteX235" fmla="*/ 1746759 w 1762179"/>
                  <a:gd name="connsiteY235" fmla="*/ 71583 h 207436"/>
                  <a:gd name="connsiteX236" fmla="*/ 1754428 w 1762179"/>
                  <a:gd name="connsiteY236" fmla="*/ 88287 h 207436"/>
                  <a:gd name="connsiteX237" fmla="*/ 1755657 w 1762179"/>
                  <a:gd name="connsiteY237" fmla="*/ 111015 h 207436"/>
                  <a:gd name="connsiteX238" fmla="*/ 1755657 w 1762179"/>
                  <a:gd name="connsiteY238" fmla="*/ 143877 h 207436"/>
                  <a:gd name="connsiteX239" fmla="*/ 1757163 w 1762179"/>
                  <a:gd name="connsiteY239" fmla="*/ 187418 h 207436"/>
                  <a:gd name="connsiteX240" fmla="*/ 1763465 w 1762179"/>
                  <a:gd name="connsiteY240" fmla="*/ 204808 h 207436"/>
                  <a:gd name="connsiteX241" fmla="*/ 1737722 w 1762179"/>
                  <a:gd name="connsiteY241" fmla="*/ 204808 h 207436"/>
                  <a:gd name="connsiteX242" fmla="*/ 1732807 w 1762179"/>
                  <a:gd name="connsiteY242" fmla="*/ 186871 h 207436"/>
                  <a:gd name="connsiteX243" fmla="*/ 1730746 w 1762179"/>
                  <a:gd name="connsiteY243" fmla="*/ 131828 h 207436"/>
                  <a:gd name="connsiteX244" fmla="*/ 1690497 w 1762179"/>
                  <a:gd name="connsiteY244" fmla="*/ 141138 h 207436"/>
                  <a:gd name="connsiteX245" fmla="*/ 1668995 w 1762179"/>
                  <a:gd name="connsiteY245" fmla="*/ 146069 h 207436"/>
                  <a:gd name="connsiteX246" fmla="*/ 1659264 w 1762179"/>
                  <a:gd name="connsiteY246" fmla="*/ 154146 h 207436"/>
                  <a:gd name="connsiteX247" fmla="*/ 1655856 w 1762179"/>
                  <a:gd name="connsiteY247" fmla="*/ 165785 h 207436"/>
                  <a:gd name="connsiteX248" fmla="*/ 1663248 w 1762179"/>
                  <a:gd name="connsiteY248" fmla="*/ 182216 h 207436"/>
                  <a:gd name="connsiteX249" fmla="*/ 1685146 w 1762179"/>
                  <a:gd name="connsiteY249" fmla="*/ 188787 h 207436"/>
                  <a:gd name="connsiteX250" fmla="*/ 1710473 w 1762179"/>
                  <a:gd name="connsiteY250" fmla="*/ 182626 h 207436"/>
                  <a:gd name="connsiteX251" fmla="*/ 1726763 w 1762179"/>
                  <a:gd name="connsiteY251" fmla="*/ 165512 h 207436"/>
                  <a:gd name="connsiteX252" fmla="*/ 1730746 w 1762179"/>
                  <a:gd name="connsiteY252" fmla="*/ 140865 h 20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</a:cxnLst>
                <a:rect l="l" t="t" r="r" b="b"/>
                <a:pathLst>
                  <a:path w="1762179" h="207436">
                    <a:moveTo>
                      <a:pt x="1285" y="204808"/>
                    </a:moveTo>
                    <a:lnTo>
                      <a:pt x="1285" y="59397"/>
                    </a:lnTo>
                    <a:lnTo>
                      <a:pt x="23330" y="59397"/>
                    </a:lnTo>
                    <a:lnTo>
                      <a:pt x="23330" y="79797"/>
                    </a:lnTo>
                    <a:cubicBezTo>
                      <a:pt x="27894" y="72679"/>
                      <a:pt x="33964" y="66973"/>
                      <a:pt x="41541" y="62683"/>
                    </a:cubicBezTo>
                    <a:cubicBezTo>
                      <a:pt x="49117" y="58301"/>
                      <a:pt x="57743" y="56111"/>
                      <a:pt x="67418" y="56111"/>
                    </a:cubicBezTo>
                    <a:cubicBezTo>
                      <a:pt x="78189" y="56111"/>
                      <a:pt x="86998" y="58347"/>
                      <a:pt x="93845" y="62819"/>
                    </a:cubicBezTo>
                    <a:cubicBezTo>
                      <a:pt x="100781" y="67292"/>
                      <a:pt x="105666" y="73545"/>
                      <a:pt x="108494" y="81579"/>
                    </a:cubicBezTo>
                    <a:cubicBezTo>
                      <a:pt x="119996" y="64599"/>
                      <a:pt x="134966" y="56111"/>
                      <a:pt x="153404" y="56111"/>
                    </a:cubicBezTo>
                    <a:cubicBezTo>
                      <a:pt x="167828" y="56111"/>
                      <a:pt x="178917" y="60126"/>
                      <a:pt x="186678" y="68160"/>
                    </a:cubicBezTo>
                    <a:cubicBezTo>
                      <a:pt x="194437" y="76101"/>
                      <a:pt x="198315" y="88378"/>
                      <a:pt x="198315" y="104991"/>
                    </a:cubicBezTo>
                    <a:lnTo>
                      <a:pt x="198315" y="204808"/>
                    </a:lnTo>
                    <a:lnTo>
                      <a:pt x="173807" y="204808"/>
                    </a:lnTo>
                    <a:lnTo>
                      <a:pt x="173807" y="113207"/>
                    </a:lnTo>
                    <a:cubicBezTo>
                      <a:pt x="173807" y="103348"/>
                      <a:pt x="172984" y="96273"/>
                      <a:pt x="171341" y="91985"/>
                    </a:cubicBezTo>
                    <a:cubicBezTo>
                      <a:pt x="169790" y="87603"/>
                      <a:pt x="166914" y="84087"/>
                      <a:pt x="162717" y="81440"/>
                    </a:cubicBezTo>
                    <a:cubicBezTo>
                      <a:pt x="158517" y="78794"/>
                      <a:pt x="153589" y="77470"/>
                      <a:pt x="147929" y="77470"/>
                    </a:cubicBezTo>
                    <a:cubicBezTo>
                      <a:pt x="137705" y="77470"/>
                      <a:pt x="129215" y="80893"/>
                      <a:pt x="122461" y="87740"/>
                    </a:cubicBezTo>
                    <a:cubicBezTo>
                      <a:pt x="115706" y="94494"/>
                      <a:pt x="112329" y="105356"/>
                      <a:pt x="112329" y="120326"/>
                    </a:cubicBezTo>
                    <a:lnTo>
                      <a:pt x="112329" y="204808"/>
                    </a:lnTo>
                    <a:lnTo>
                      <a:pt x="87684" y="204808"/>
                    </a:lnTo>
                    <a:lnTo>
                      <a:pt x="87684" y="110332"/>
                    </a:lnTo>
                    <a:cubicBezTo>
                      <a:pt x="87684" y="99377"/>
                      <a:pt x="85674" y="91162"/>
                      <a:pt x="81659" y="85685"/>
                    </a:cubicBezTo>
                    <a:cubicBezTo>
                      <a:pt x="77642" y="80209"/>
                      <a:pt x="71071" y="77470"/>
                      <a:pt x="61941" y="77470"/>
                    </a:cubicBezTo>
                    <a:cubicBezTo>
                      <a:pt x="55005" y="77470"/>
                      <a:pt x="48570" y="79296"/>
                      <a:pt x="42637" y="82946"/>
                    </a:cubicBezTo>
                    <a:cubicBezTo>
                      <a:pt x="36794" y="86598"/>
                      <a:pt x="32549" y="91937"/>
                      <a:pt x="29902" y="98966"/>
                    </a:cubicBezTo>
                    <a:cubicBezTo>
                      <a:pt x="27254" y="105996"/>
                      <a:pt x="25930" y="116128"/>
                      <a:pt x="25930" y="129363"/>
                    </a:cubicBezTo>
                    <a:lnTo>
                      <a:pt x="25930" y="204808"/>
                    </a:lnTo>
                    <a:close/>
                    <a:moveTo>
                      <a:pt x="329760" y="186871"/>
                    </a:moveTo>
                    <a:cubicBezTo>
                      <a:pt x="320632" y="194629"/>
                      <a:pt x="311824" y="200107"/>
                      <a:pt x="303334" y="203302"/>
                    </a:cubicBezTo>
                    <a:cubicBezTo>
                      <a:pt x="294937" y="206496"/>
                      <a:pt x="285900" y="208093"/>
                      <a:pt x="276223" y="208093"/>
                    </a:cubicBezTo>
                    <a:cubicBezTo>
                      <a:pt x="260250" y="208093"/>
                      <a:pt x="247972" y="204213"/>
                      <a:pt x="239393" y="196455"/>
                    </a:cubicBezTo>
                    <a:cubicBezTo>
                      <a:pt x="230812" y="188605"/>
                      <a:pt x="226521" y="178609"/>
                      <a:pt x="226521" y="166469"/>
                    </a:cubicBezTo>
                    <a:cubicBezTo>
                      <a:pt x="226521" y="159348"/>
                      <a:pt x="228118" y="152868"/>
                      <a:pt x="231313" y="147026"/>
                    </a:cubicBezTo>
                    <a:cubicBezTo>
                      <a:pt x="234601" y="141092"/>
                      <a:pt x="238844" y="136346"/>
                      <a:pt x="244048" y="132787"/>
                    </a:cubicBezTo>
                    <a:cubicBezTo>
                      <a:pt x="249341" y="129226"/>
                      <a:pt x="255274" y="126535"/>
                      <a:pt x="261848" y="124707"/>
                    </a:cubicBezTo>
                    <a:cubicBezTo>
                      <a:pt x="266685" y="123429"/>
                      <a:pt x="273988" y="122198"/>
                      <a:pt x="283754" y="121011"/>
                    </a:cubicBezTo>
                    <a:cubicBezTo>
                      <a:pt x="303655" y="118637"/>
                      <a:pt x="318304" y="115807"/>
                      <a:pt x="327707" y="112522"/>
                    </a:cubicBezTo>
                    <a:cubicBezTo>
                      <a:pt x="327798" y="109145"/>
                      <a:pt x="327844" y="107000"/>
                      <a:pt x="327844" y="106087"/>
                    </a:cubicBezTo>
                    <a:cubicBezTo>
                      <a:pt x="327844" y="96045"/>
                      <a:pt x="325515" y="88972"/>
                      <a:pt x="320860" y="84864"/>
                    </a:cubicBezTo>
                    <a:cubicBezTo>
                      <a:pt x="314562" y="79296"/>
                      <a:pt x="305206" y="76511"/>
                      <a:pt x="292791" y="76511"/>
                    </a:cubicBezTo>
                    <a:cubicBezTo>
                      <a:pt x="281200" y="76511"/>
                      <a:pt x="272619" y="78566"/>
                      <a:pt x="267050" y="82672"/>
                    </a:cubicBezTo>
                    <a:cubicBezTo>
                      <a:pt x="261572" y="86690"/>
                      <a:pt x="257512" y="93856"/>
                      <a:pt x="254864" y="104170"/>
                    </a:cubicBezTo>
                    <a:lnTo>
                      <a:pt x="230766" y="100883"/>
                    </a:lnTo>
                    <a:cubicBezTo>
                      <a:pt x="232956" y="90570"/>
                      <a:pt x="236563" y="82262"/>
                      <a:pt x="241582" y="75964"/>
                    </a:cubicBezTo>
                    <a:cubicBezTo>
                      <a:pt x="246604" y="69575"/>
                      <a:pt x="253859" y="64690"/>
                      <a:pt x="263354" y="61313"/>
                    </a:cubicBezTo>
                    <a:cubicBezTo>
                      <a:pt x="272846" y="57845"/>
                      <a:pt x="283845" y="56111"/>
                      <a:pt x="296352" y="56111"/>
                    </a:cubicBezTo>
                    <a:cubicBezTo>
                      <a:pt x="308766" y="56111"/>
                      <a:pt x="318853" y="57572"/>
                      <a:pt x="326611" y="60493"/>
                    </a:cubicBezTo>
                    <a:cubicBezTo>
                      <a:pt x="334370" y="63412"/>
                      <a:pt x="340075" y="67110"/>
                      <a:pt x="343726" y="71583"/>
                    </a:cubicBezTo>
                    <a:cubicBezTo>
                      <a:pt x="347378" y="75964"/>
                      <a:pt x="349933" y="81533"/>
                      <a:pt x="351393" y="88287"/>
                    </a:cubicBezTo>
                    <a:cubicBezTo>
                      <a:pt x="352216" y="92486"/>
                      <a:pt x="352626" y="100062"/>
                      <a:pt x="352626" y="111015"/>
                    </a:cubicBezTo>
                    <a:lnTo>
                      <a:pt x="352626" y="143877"/>
                    </a:lnTo>
                    <a:cubicBezTo>
                      <a:pt x="352626" y="166788"/>
                      <a:pt x="353129" y="181302"/>
                      <a:pt x="354132" y="187418"/>
                    </a:cubicBezTo>
                    <a:cubicBezTo>
                      <a:pt x="355228" y="193442"/>
                      <a:pt x="357326" y="199239"/>
                      <a:pt x="360430" y="204808"/>
                    </a:cubicBezTo>
                    <a:lnTo>
                      <a:pt x="334689" y="204808"/>
                    </a:lnTo>
                    <a:cubicBezTo>
                      <a:pt x="332134" y="199695"/>
                      <a:pt x="330490" y="193716"/>
                      <a:pt x="329760" y="186871"/>
                    </a:cubicBezTo>
                    <a:close/>
                    <a:moveTo>
                      <a:pt x="327707" y="131828"/>
                    </a:moveTo>
                    <a:cubicBezTo>
                      <a:pt x="318762" y="135480"/>
                      <a:pt x="305343" y="138584"/>
                      <a:pt x="287452" y="141138"/>
                    </a:cubicBezTo>
                    <a:cubicBezTo>
                      <a:pt x="277319" y="142599"/>
                      <a:pt x="270153" y="144241"/>
                      <a:pt x="265954" y="146069"/>
                    </a:cubicBezTo>
                    <a:cubicBezTo>
                      <a:pt x="261757" y="147894"/>
                      <a:pt x="258516" y="150587"/>
                      <a:pt x="256233" y="154146"/>
                    </a:cubicBezTo>
                    <a:cubicBezTo>
                      <a:pt x="253951" y="157614"/>
                      <a:pt x="252811" y="161495"/>
                      <a:pt x="252811" y="165785"/>
                    </a:cubicBezTo>
                    <a:cubicBezTo>
                      <a:pt x="252811" y="172357"/>
                      <a:pt x="255274" y="177834"/>
                      <a:pt x="260205" y="182216"/>
                    </a:cubicBezTo>
                    <a:cubicBezTo>
                      <a:pt x="265225" y="186597"/>
                      <a:pt x="272527" y="188787"/>
                      <a:pt x="282111" y="188787"/>
                    </a:cubicBezTo>
                    <a:cubicBezTo>
                      <a:pt x="291606" y="188787"/>
                      <a:pt x="300048" y="186734"/>
                      <a:pt x="307442" y="182626"/>
                    </a:cubicBezTo>
                    <a:cubicBezTo>
                      <a:pt x="314836" y="178427"/>
                      <a:pt x="320268" y="172721"/>
                      <a:pt x="323736" y="165512"/>
                    </a:cubicBezTo>
                    <a:cubicBezTo>
                      <a:pt x="326383" y="159943"/>
                      <a:pt x="327707" y="151727"/>
                      <a:pt x="327707" y="140865"/>
                    </a:cubicBezTo>
                    <a:close/>
                    <a:moveTo>
                      <a:pt x="485167" y="204808"/>
                    </a:moveTo>
                    <a:lnTo>
                      <a:pt x="485167" y="186461"/>
                    </a:lnTo>
                    <a:cubicBezTo>
                      <a:pt x="475948" y="200882"/>
                      <a:pt x="462391" y="208093"/>
                      <a:pt x="444502" y="208093"/>
                    </a:cubicBezTo>
                    <a:cubicBezTo>
                      <a:pt x="432908" y="208093"/>
                      <a:pt x="422229" y="204899"/>
                      <a:pt x="412461" y="198510"/>
                    </a:cubicBezTo>
                    <a:cubicBezTo>
                      <a:pt x="402786" y="192119"/>
                      <a:pt x="395255" y="183219"/>
                      <a:pt x="389869" y="171810"/>
                    </a:cubicBezTo>
                    <a:cubicBezTo>
                      <a:pt x="384576" y="160308"/>
                      <a:pt x="381928" y="147117"/>
                      <a:pt x="381928" y="132238"/>
                    </a:cubicBezTo>
                    <a:cubicBezTo>
                      <a:pt x="381928" y="117726"/>
                      <a:pt x="384346" y="104581"/>
                      <a:pt x="389185" y="92805"/>
                    </a:cubicBezTo>
                    <a:cubicBezTo>
                      <a:pt x="394023" y="80938"/>
                      <a:pt x="401280" y="71856"/>
                      <a:pt x="410955" y="65558"/>
                    </a:cubicBezTo>
                    <a:cubicBezTo>
                      <a:pt x="420631" y="59260"/>
                      <a:pt x="431448" y="56111"/>
                      <a:pt x="443406" y="56111"/>
                    </a:cubicBezTo>
                    <a:cubicBezTo>
                      <a:pt x="452169" y="56111"/>
                      <a:pt x="459973" y="57982"/>
                      <a:pt x="466818" y="61723"/>
                    </a:cubicBezTo>
                    <a:cubicBezTo>
                      <a:pt x="473665" y="65376"/>
                      <a:pt x="479234" y="70168"/>
                      <a:pt x="483524" y="76101"/>
                    </a:cubicBezTo>
                    <a:lnTo>
                      <a:pt x="483524" y="4080"/>
                    </a:lnTo>
                    <a:lnTo>
                      <a:pt x="508033" y="4080"/>
                    </a:lnTo>
                    <a:lnTo>
                      <a:pt x="508033" y="204808"/>
                    </a:lnTo>
                    <a:close/>
                    <a:moveTo>
                      <a:pt x="407259" y="132238"/>
                    </a:moveTo>
                    <a:cubicBezTo>
                      <a:pt x="407259" y="150861"/>
                      <a:pt x="411182" y="164780"/>
                      <a:pt x="419034" y="173999"/>
                    </a:cubicBezTo>
                    <a:cubicBezTo>
                      <a:pt x="426884" y="183219"/>
                      <a:pt x="436149" y="187828"/>
                      <a:pt x="446828" y="187828"/>
                    </a:cubicBezTo>
                    <a:cubicBezTo>
                      <a:pt x="457599" y="187828"/>
                      <a:pt x="466727" y="183448"/>
                      <a:pt x="474212" y="174685"/>
                    </a:cubicBezTo>
                    <a:cubicBezTo>
                      <a:pt x="481788" y="165831"/>
                      <a:pt x="485577" y="152367"/>
                      <a:pt x="485577" y="134293"/>
                    </a:cubicBezTo>
                    <a:cubicBezTo>
                      <a:pt x="485577" y="114392"/>
                      <a:pt x="481743" y="99789"/>
                      <a:pt x="474075" y="90479"/>
                    </a:cubicBezTo>
                    <a:cubicBezTo>
                      <a:pt x="466408" y="81166"/>
                      <a:pt x="456961" y="76511"/>
                      <a:pt x="445732" y="76511"/>
                    </a:cubicBezTo>
                    <a:cubicBezTo>
                      <a:pt x="434779" y="76511"/>
                      <a:pt x="425606" y="80984"/>
                      <a:pt x="418212" y="89930"/>
                    </a:cubicBezTo>
                    <a:cubicBezTo>
                      <a:pt x="410909" y="98875"/>
                      <a:pt x="407259" y="112979"/>
                      <a:pt x="407259" y="132238"/>
                    </a:cubicBezTo>
                    <a:close/>
                    <a:moveTo>
                      <a:pt x="646323" y="157981"/>
                    </a:moveTo>
                    <a:lnTo>
                      <a:pt x="671790" y="161130"/>
                    </a:lnTo>
                    <a:cubicBezTo>
                      <a:pt x="667773" y="176009"/>
                      <a:pt x="660334" y="187555"/>
                      <a:pt x="649472" y="195771"/>
                    </a:cubicBezTo>
                    <a:cubicBezTo>
                      <a:pt x="638610" y="203985"/>
                      <a:pt x="624736" y="208093"/>
                      <a:pt x="607847" y="208093"/>
                    </a:cubicBezTo>
                    <a:cubicBezTo>
                      <a:pt x="586579" y="208093"/>
                      <a:pt x="569693" y="201568"/>
                      <a:pt x="557188" y="188514"/>
                    </a:cubicBezTo>
                    <a:cubicBezTo>
                      <a:pt x="544772" y="175369"/>
                      <a:pt x="538565" y="156976"/>
                      <a:pt x="538565" y="133334"/>
                    </a:cubicBezTo>
                    <a:cubicBezTo>
                      <a:pt x="538565" y="108871"/>
                      <a:pt x="544863" y="89884"/>
                      <a:pt x="557461" y="76374"/>
                    </a:cubicBezTo>
                    <a:cubicBezTo>
                      <a:pt x="570057" y="62865"/>
                      <a:pt x="586397" y="56111"/>
                      <a:pt x="606480" y="56111"/>
                    </a:cubicBezTo>
                    <a:cubicBezTo>
                      <a:pt x="625923" y="56111"/>
                      <a:pt x="641805" y="62728"/>
                      <a:pt x="654127" y="75964"/>
                    </a:cubicBezTo>
                    <a:cubicBezTo>
                      <a:pt x="666452" y="89200"/>
                      <a:pt x="672613" y="107821"/>
                      <a:pt x="672613" y="131828"/>
                    </a:cubicBezTo>
                    <a:cubicBezTo>
                      <a:pt x="672613" y="133288"/>
                      <a:pt x="672567" y="135480"/>
                      <a:pt x="672476" y="138399"/>
                    </a:cubicBezTo>
                    <a:lnTo>
                      <a:pt x="564033" y="138399"/>
                    </a:lnTo>
                    <a:cubicBezTo>
                      <a:pt x="564946" y="154374"/>
                      <a:pt x="569465" y="166606"/>
                      <a:pt x="577588" y="175095"/>
                    </a:cubicBezTo>
                    <a:cubicBezTo>
                      <a:pt x="585713" y="183585"/>
                      <a:pt x="595846" y="187828"/>
                      <a:pt x="607986" y="187828"/>
                    </a:cubicBezTo>
                    <a:cubicBezTo>
                      <a:pt x="617023" y="187828"/>
                      <a:pt x="624736" y="185456"/>
                      <a:pt x="631125" y="180710"/>
                    </a:cubicBezTo>
                    <a:cubicBezTo>
                      <a:pt x="637514" y="175963"/>
                      <a:pt x="642581" y="168385"/>
                      <a:pt x="646323" y="157981"/>
                    </a:cubicBezTo>
                    <a:close/>
                    <a:moveTo>
                      <a:pt x="565402" y="118136"/>
                    </a:moveTo>
                    <a:lnTo>
                      <a:pt x="646596" y="118136"/>
                    </a:lnTo>
                    <a:cubicBezTo>
                      <a:pt x="645503" y="105905"/>
                      <a:pt x="642399" y="96731"/>
                      <a:pt x="637286" y="90615"/>
                    </a:cubicBezTo>
                    <a:cubicBezTo>
                      <a:pt x="629436" y="81121"/>
                      <a:pt x="619258" y="76374"/>
                      <a:pt x="606753" y="76374"/>
                    </a:cubicBezTo>
                    <a:cubicBezTo>
                      <a:pt x="595434" y="76374"/>
                      <a:pt x="585895" y="80164"/>
                      <a:pt x="578137" y="87740"/>
                    </a:cubicBezTo>
                    <a:cubicBezTo>
                      <a:pt x="570470" y="95316"/>
                      <a:pt x="566225" y="105447"/>
                      <a:pt x="565402" y="118136"/>
                    </a:cubicBezTo>
                    <a:close/>
                    <a:moveTo>
                      <a:pt x="786532" y="204808"/>
                    </a:moveTo>
                    <a:lnTo>
                      <a:pt x="786532" y="78566"/>
                    </a:lnTo>
                    <a:lnTo>
                      <a:pt x="764760" y="78566"/>
                    </a:lnTo>
                    <a:lnTo>
                      <a:pt x="764760" y="59397"/>
                    </a:lnTo>
                    <a:lnTo>
                      <a:pt x="786532" y="59397"/>
                    </a:lnTo>
                    <a:lnTo>
                      <a:pt x="786532" y="43924"/>
                    </a:lnTo>
                    <a:cubicBezTo>
                      <a:pt x="786532" y="34157"/>
                      <a:pt x="787398" y="26900"/>
                      <a:pt x="789132" y="22154"/>
                    </a:cubicBezTo>
                    <a:cubicBezTo>
                      <a:pt x="791506" y="15764"/>
                      <a:pt x="795660" y="10607"/>
                      <a:pt x="801593" y="6682"/>
                    </a:cubicBezTo>
                    <a:cubicBezTo>
                      <a:pt x="807618" y="2665"/>
                      <a:pt x="816014" y="657"/>
                      <a:pt x="826785" y="657"/>
                    </a:cubicBezTo>
                    <a:cubicBezTo>
                      <a:pt x="833723" y="657"/>
                      <a:pt x="841391" y="1479"/>
                      <a:pt x="849789" y="3122"/>
                    </a:cubicBezTo>
                    <a:lnTo>
                      <a:pt x="846091" y="24618"/>
                    </a:lnTo>
                    <a:cubicBezTo>
                      <a:pt x="840980" y="23706"/>
                      <a:pt x="836143" y="23249"/>
                      <a:pt x="831579" y="23249"/>
                    </a:cubicBezTo>
                    <a:cubicBezTo>
                      <a:pt x="824094" y="23249"/>
                      <a:pt x="818799" y="24846"/>
                      <a:pt x="815695" y="28041"/>
                    </a:cubicBezTo>
                    <a:cubicBezTo>
                      <a:pt x="812592" y="31236"/>
                      <a:pt x="811040" y="37215"/>
                      <a:pt x="811040" y="45978"/>
                    </a:cubicBezTo>
                    <a:lnTo>
                      <a:pt x="811040" y="59397"/>
                    </a:lnTo>
                    <a:lnTo>
                      <a:pt x="839383" y="59397"/>
                    </a:lnTo>
                    <a:lnTo>
                      <a:pt x="839383" y="78566"/>
                    </a:lnTo>
                    <a:lnTo>
                      <a:pt x="811040" y="78566"/>
                    </a:lnTo>
                    <a:lnTo>
                      <a:pt x="811040" y="204808"/>
                    </a:lnTo>
                    <a:close/>
                    <a:moveTo>
                      <a:pt x="849379" y="132101"/>
                    </a:moveTo>
                    <a:cubicBezTo>
                      <a:pt x="849379" y="105173"/>
                      <a:pt x="856864" y="85229"/>
                      <a:pt x="871832" y="72266"/>
                    </a:cubicBezTo>
                    <a:cubicBezTo>
                      <a:pt x="884339" y="61496"/>
                      <a:pt x="899583" y="56111"/>
                      <a:pt x="917565" y="56111"/>
                    </a:cubicBezTo>
                    <a:cubicBezTo>
                      <a:pt x="937555" y="56111"/>
                      <a:pt x="953894" y="62683"/>
                      <a:pt x="966584" y="75828"/>
                    </a:cubicBezTo>
                    <a:cubicBezTo>
                      <a:pt x="979271" y="88879"/>
                      <a:pt x="985614" y="106955"/>
                      <a:pt x="985614" y="130048"/>
                    </a:cubicBezTo>
                    <a:cubicBezTo>
                      <a:pt x="985614" y="148760"/>
                      <a:pt x="982784" y="163502"/>
                      <a:pt x="977127" y="174273"/>
                    </a:cubicBezTo>
                    <a:cubicBezTo>
                      <a:pt x="971558" y="184955"/>
                      <a:pt x="963389" y="193260"/>
                      <a:pt x="952616" y="199193"/>
                    </a:cubicBezTo>
                    <a:cubicBezTo>
                      <a:pt x="941937" y="205127"/>
                      <a:pt x="930252" y="208093"/>
                      <a:pt x="917565" y="208093"/>
                    </a:cubicBezTo>
                    <a:cubicBezTo>
                      <a:pt x="897208" y="208093"/>
                      <a:pt x="880732" y="201568"/>
                      <a:pt x="868136" y="188514"/>
                    </a:cubicBezTo>
                    <a:cubicBezTo>
                      <a:pt x="855631" y="175460"/>
                      <a:pt x="849379" y="156657"/>
                      <a:pt x="849379" y="132101"/>
                    </a:cubicBezTo>
                    <a:close/>
                    <a:moveTo>
                      <a:pt x="874708" y="132101"/>
                    </a:moveTo>
                    <a:cubicBezTo>
                      <a:pt x="874708" y="150724"/>
                      <a:pt x="878770" y="164689"/>
                      <a:pt x="886895" y="173999"/>
                    </a:cubicBezTo>
                    <a:cubicBezTo>
                      <a:pt x="895019" y="183219"/>
                      <a:pt x="905242" y="187828"/>
                      <a:pt x="917565" y="187828"/>
                    </a:cubicBezTo>
                    <a:cubicBezTo>
                      <a:pt x="929796" y="187828"/>
                      <a:pt x="939975" y="183173"/>
                      <a:pt x="948098" y="173863"/>
                    </a:cubicBezTo>
                    <a:cubicBezTo>
                      <a:pt x="956223" y="164552"/>
                      <a:pt x="960286" y="150357"/>
                      <a:pt x="960286" y="131281"/>
                    </a:cubicBezTo>
                    <a:cubicBezTo>
                      <a:pt x="960286" y="113298"/>
                      <a:pt x="956177" y="99698"/>
                      <a:pt x="947961" y="90479"/>
                    </a:cubicBezTo>
                    <a:cubicBezTo>
                      <a:pt x="939838" y="81166"/>
                      <a:pt x="929705" y="76511"/>
                      <a:pt x="917565" y="76511"/>
                    </a:cubicBezTo>
                    <a:cubicBezTo>
                      <a:pt x="905242" y="76511"/>
                      <a:pt x="895019" y="81121"/>
                      <a:pt x="886895" y="90340"/>
                    </a:cubicBezTo>
                    <a:cubicBezTo>
                      <a:pt x="878770" y="99561"/>
                      <a:pt x="874708" y="113481"/>
                      <a:pt x="874708" y="132101"/>
                    </a:cubicBezTo>
                    <a:close/>
                    <a:moveTo>
                      <a:pt x="1014231" y="204808"/>
                    </a:moveTo>
                    <a:lnTo>
                      <a:pt x="1014231" y="59397"/>
                    </a:lnTo>
                    <a:lnTo>
                      <a:pt x="1036413" y="59397"/>
                    </a:lnTo>
                    <a:lnTo>
                      <a:pt x="1036413" y="81440"/>
                    </a:lnTo>
                    <a:cubicBezTo>
                      <a:pt x="1042072" y="71127"/>
                      <a:pt x="1047276" y="64325"/>
                      <a:pt x="1052023" y="61040"/>
                    </a:cubicBezTo>
                    <a:cubicBezTo>
                      <a:pt x="1056860" y="57754"/>
                      <a:pt x="1062153" y="56111"/>
                      <a:pt x="1067904" y="56111"/>
                    </a:cubicBezTo>
                    <a:cubicBezTo>
                      <a:pt x="1076212" y="56111"/>
                      <a:pt x="1084654" y="58757"/>
                      <a:pt x="1093235" y="64052"/>
                    </a:cubicBezTo>
                    <a:lnTo>
                      <a:pt x="1084747" y="86917"/>
                    </a:lnTo>
                    <a:cubicBezTo>
                      <a:pt x="1078723" y="83358"/>
                      <a:pt x="1072698" y="81579"/>
                      <a:pt x="1066672" y="81579"/>
                    </a:cubicBezTo>
                    <a:cubicBezTo>
                      <a:pt x="1061287" y="81579"/>
                      <a:pt x="1056450" y="83221"/>
                      <a:pt x="1052159" y="86507"/>
                    </a:cubicBezTo>
                    <a:cubicBezTo>
                      <a:pt x="1047869" y="89702"/>
                      <a:pt x="1044811" y="94175"/>
                      <a:pt x="1042986" y="99926"/>
                    </a:cubicBezTo>
                    <a:cubicBezTo>
                      <a:pt x="1040247" y="108689"/>
                      <a:pt x="1038878" y="118273"/>
                      <a:pt x="1038878" y="128679"/>
                    </a:cubicBezTo>
                    <a:lnTo>
                      <a:pt x="1038878" y="204808"/>
                    </a:lnTo>
                    <a:close/>
                    <a:moveTo>
                      <a:pt x="1193462" y="204808"/>
                    </a:moveTo>
                    <a:lnTo>
                      <a:pt x="1193462" y="4080"/>
                    </a:lnTo>
                    <a:lnTo>
                      <a:pt x="1220026" y="4080"/>
                    </a:lnTo>
                    <a:lnTo>
                      <a:pt x="1220026" y="204808"/>
                    </a:lnTo>
                    <a:close/>
                    <a:moveTo>
                      <a:pt x="1263703" y="204808"/>
                    </a:moveTo>
                    <a:lnTo>
                      <a:pt x="1263703" y="59397"/>
                    </a:lnTo>
                    <a:lnTo>
                      <a:pt x="1285885" y="59397"/>
                    </a:lnTo>
                    <a:lnTo>
                      <a:pt x="1285885" y="80072"/>
                    </a:lnTo>
                    <a:cubicBezTo>
                      <a:pt x="1296565" y="64098"/>
                      <a:pt x="1311991" y="56111"/>
                      <a:pt x="1332163" y="56111"/>
                    </a:cubicBezTo>
                    <a:cubicBezTo>
                      <a:pt x="1340926" y="56111"/>
                      <a:pt x="1348960" y="57708"/>
                      <a:pt x="1356263" y="60903"/>
                    </a:cubicBezTo>
                    <a:cubicBezTo>
                      <a:pt x="1363657" y="64006"/>
                      <a:pt x="1369178" y="68115"/>
                      <a:pt x="1372830" y="73225"/>
                    </a:cubicBezTo>
                    <a:cubicBezTo>
                      <a:pt x="1376481" y="78336"/>
                      <a:pt x="1379037" y="84407"/>
                      <a:pt x="1380498" y="91436"/>
                    </a:cubicBezTo>
                    <a:cubicBezTo>
                      <a:pt x="1381409" y="96000"/>
                      <a:pt x="1381867" y="103988"/>
                      <a:pt x="1381867" y="115397"/>
                    </a:cubicBezTo>
                    <a:lnTo>
                      <a:pt x="1381867" y="204808"/>
                    </a:lnTo>
                    <a:lnTo>
                      <a:pt x="1357220" y="204808"/>
                    </a:lnTo>
                    <a:lnTo>
                      <a:pt x="1357220" y="116356"/>
                    </a:lnTo>
                    <a:cubicBezTo>
                      <a:pt x="1357220" y="106315"/>
                      <a:pt x="1356263" y="98830"/>
                      <a:pt x="1354345" y="93901"/>
                    </a:cubicBezTo>
                    <a:cubicBezTo>
                      <a:pt x="1352428" y="88879"/>
                      <a:pt x="1349006" y="84910"/>
                      <a:pt x="1344075" y="81989"/>
                    </a:cubicBezTo>
                    <a:cubicBezTo>
                      <a:pt x="1339238" y="78977"/>
                      <a:pt x="1333532" y="77470"/>
                      <a:pt x="1326961" y="77470"/>
                    </a:cubicBezTo>
                    <a:cubicBezTo>
                      <a:pt x="1316463" y="77470"/>
                      <a:pt x="1307381" y="80802"/>
                      <a:pt x="1299714" y="87464"/>
                    </a:cubicBezTo>
                    <a:cubicBezTo>
                      <a:pt x="1292137" y="94129"/>
                      <a:pt x="1288348" y="106771"/>
                      <a:pt x="1288348" y="125393"/>
                    </a:cubicBezTo>
                    <a:lnTo>
                      <a:pt x="1288348" y="204808"/>
                    </a:lnTo>
                    <a:close/>
                    <a:moveTo>
                      <a:pt x="1514002" y="204808"/>
                    </a:moveTo>
                    <a:lnTo>
                      <a:pt x="1514002" y="186461"/>
                    </a:lnTo>
                    <a:cubicBezTo>
                      <a:pt x="1504767" y="200882"/>
                      <a:pt x="1491222" y="208093"/>
                      <a:pt x="1473331" y="208093"/>
                    </a:cubicBezTo>
                    <a:cubicBezTo>
                      <a:pt x="1461738" y="208093"/>
                      <a:pt x="1451058" y="204899"/>
                      <a:pt x="1441290" y="198510"/>
                    </a:cubicBezTo>
                    <a:cubicBezTo>
                      <a:pt x="1431615" y="192119"/>
                      <a:pt x="1424084" y="183219"/>
                      <a:pt x="1418698" y="171810"/>
                    </a:cubicBezTo>
                    <a:cubicBezTo>
                      <a:pt x="1413405" y="160308"/>
                      <a:pt x="1410757" y="147117"/>
                      <a:pt x="1410757" y="132238"/>
                    </a:cubicBezTo>
                    <a:cubicBezTo>
                      <a:pt x="1410757" y="117726"/>
                      <a:pt x="1413177" y="104581"/>
                      <a:pt x="1418014" y="92805"/>
                    </a:cubicBezTo>
                    <a:cubicBezTo>
                      <a:pt x="1422852" y="80938"/>
                      <a:pt x="1430109" y="71856"/>
                      <a:pt x="1439784" y="65558"/>
                    </a:cubicBezTo>
                    <a:cubicBezTo>
                      <a:pt x="1449461" y="59260"/>
                      <a:pt x="1460277" y="56111"/>
                      <a:pt x="1472235" y="56111"/>
                    </a:cubicBezTo>
                    <a:cubicBezTo>
                      <a:pt x="1480998" y="56111"/>
                      <a:pt x="1488802" y="57982"/>
                      <a:pt x="1495651" y="61723"/>
                    </a:cubicBezTo>
                    <a:cubicBezTo>
                      <a:pt x="1502488" y="65376"/>
                      <a:pt x="1508057" y="70168"/>
                      <a:pt x="1512357" y="76101"/>
                    </a:cubicBezTo>
                    <a:lnTo>
                      <a:pt x="1512357" y="4080"/>
                    </a:lnTo>
                    <a:lnTo>
                      <a:pt x="1536872" y="4080"/>
                    </a:lnTo>
                    <a:lnTo>
                      <a:pt x="1536872" y="204808"/>
                    </a:lnTo>
                    <a:close/>
                    <a:moveTo>
                      <a:pt x="1436088" y="132238"/>
                    </a:moveTo>
                    <a:cubicBezTo>
                      <a:pt x="1436088" y="150861"/>
                      <a:pt x="1440012" y="164780"/>
                      <a:pt x="1447863" y="173999"/>
                    </a:cubicBezTo>
                    <a:cubicBezTo>
                      <a:pt x="1455713" y="183219"/>
                      <a:pt x="1464978" y="187828"/>
                      <a:pt x="1475657" y="187828"/>
                    </a:cubicBezTo>
                    <a:cubicBezTo>
                      <a:pt x="1486428" y="187828"/>
                      <a:pt x="1495552" y="183448"/>
                      <a:pt x="1503043" y="174685"/>
                    </a:cubicBezTo>
                    <a:cubicBezTo>
                      <a:pt x="1510613" y="165831"/>
                      <a:pt x="1514399" y="152367"/>
                      <a:pt x="1514399" y="134293"/>
                    </a:cubicBezTo>
                    <a:cubicBezTo>
                      <a:pt x="1514399" y="114392"/>
                      <a:pt x="1510574" y="99789"/>
                      <a:pt x="1502904" y="90479"/>
                    </a:cubicBezTo>
                    <a:cubicBezTo>
                      <a:pt x="1495235" y="81166"/>
                      <a:pt x="1485790" y="76511"/>
                      <a:pt x="1474561" y="76511"/>
                    </a:cubicBezTo>
                    <a:cubicBezTo>
                      <a:pt x="1463608" y="76511"/>
                      <a:pt x="1454435" y="80984"/>
                      <a:pt x="1447041" y="89930"/>
                    </a:cubicBezTo>
                    <a:cubicBezTo>
                      <a:pt x="1439738" y="98875"/>
                      <a:pt x="1436088" y="112979"/>
                      <a:pt x="1436088" y="132238"/>
                    </a:cubicBezTo>
                    <a:close/>
                    <a:moveTo>
                      <a:pt x="1575753" y="32423"/>
                    </a:moveTo>
                    <a:lnTo>
                      <a:pt x="1575753" y="4080"/>
                    </a:lnTo>
                    <a:lnTo>
                      <a:pt x="1600387" y="4080"/>
                    </a:lnTo>
                    <a:lnTo>
                      <a:pt x="1600387" y="32423"/>
                    </a:lnTo>
                    <a:close/>
                    <a:moveTo>
                      <a:pt x="1575753" y="204808"/>
                    </a:moveTo>
                    <a:lnTo>
                      <a:pt x="1575753" y="59397"/>
                    </a:lnTo>
                    <a:lnTo>
                      <a:pt x="1600387" y="59397"/>
                    </a:lnTo>
                    <a:lnTo>
                      <a:pt x="1600387" y="204808"/>
                    </a:lnTo>
                    <a:close/>
                    <a:moveTo>
                      <a:pt x="1732787" y="186871"/>
                    </a:moveTo>
                    <a:cubicBezTo>
                      <a:pt x="1723671" y="194629"/>
                      <a:pt x="1714852" y="200107"/>
                      <a:pt x="1706371" y="203302"/>
                    </a:cubicBezTo>
                    <a:cubicBezTo>
                      <a:pt x="1697968" y="206496"/>
                      <a:pt x="1688931" y="208093"/>
                      <a:pt x="1679260" y="208093"/>
                    </a:cubicBezTo>
                    <a:cubicBezTo>
                      <a:pt x="1663287" y="208093"/>
                      <a:pt x="1651001" y="204213"/>
                      <a:pt x="1642420" y="196455"/>
                    </a:cubicBezTo>
                    <a:cubicBezTo>
                      <a:pt x="1633838" y="188605"/>
                      <a:pt x="1629558" y="178609"/>
                      <a:pt x="1629558" y="166469"/>
                    </a:cubicBezTo>
                    <a:cubicBezTo>
                      <a:pt x="1629558" y="159348"/>
                      <a:pt x="1631163" y="152868"/>
                      <a:pt x="1634354" y="147026"/>
                    </a:cubicBezTo>
                    <a:cubicBezTo>
                      <a:pt x="1637643" y="141092"/>
                      <a:pt x="1641885" y="136346"/>
                      <a:pt x="1647077" y="132787"/>
                    </a:cubicBezTo>
                    <a:cubicBezTo>
                      <a:pt x="1652388" y="129226"/>
                      <a:pt x="1658313" y="126535"/>
                      <a:pt x="1664893" y="124707"/>
                    </a:cubicBezTo>
                    <a:cubicBezTo>
                      <a:pt x="1669728" y="123429"/>
                      <a:pt x="1677021" y="122198"/>
                      <a:pt x="1686791" y="121011"/>
                    </a:cubicBezTo>
                    <a:cubicBezTo>
                      <a:pt x="1706688" y="118637"/>
                      <a:pt x="1721333" y="115807"/>
                      <a:pt x="1730746" y="112522"/>
                    </a:cubicBezTo>
                    <a:cubicBezTo>
                      <a:pt x="1730825" y="109145"/>
                      <a:pt x="1730885" y="107000"/>
                      <a:pt x="1730885" y="106087"/>
                    </a:cubicBezTo>
                    <a:cubicBezTo>
                      <a:pt x="1730885" y="96045"/>
                      <a:pt x="1728546" y="88972"/>
                      <a:pt x="1723889" y="84864"/>
                    </a:cubicBezTo>
                    <a:cubicBezTo>
                      <a:pt x="1717607" y="79296"/>
                      <a:pt x="1708253" y="76511"/>
                      <a:pt x="1695828" y="76511"/>
                    </a:cubicBezTo>
                    <a:cubicBezTo>
                      <a:pt x="1684235" y="76511"/>
                      <a:pt x="1675653" y="78566"/>
                      <a:pt x="1670085" y="82672"/>
                    </a:cubicBezTo>
                    <a:cubicBezTo>
                      <a:pt x="1664615" y="86690"/>
                      <a:pt x="1660553" y="93856"/>
                      <a:pt x="1657897" y="104170"/>
                    </a:cubicBezTo>
                    <a:lnTo>
                      <a:pt x="1633799" y="100883"/>
                    </a:lnTo>
                    <a:cubicBezTo>
                      <a:pt x="1635999" y="90570"/>
                      <a:pt x="1639605" y="82262"/>
                      <a:pt x="1644619" y="75964"/>
                    </a:cubicBezTo>
                    <a:cubicBezTo>
                      <a:pt x="1649633" y="69575"/>
                      <a:pt x="1656906" y="64690"/>
                      <a:pt x="1666399" y="61313"/>
                    </a:cubicBezTo>
                    <a:cubicBezTo>
                      <a:pt x="1675891" y="57845"/>
                      <a:pt x="1686890" y="56111"/>
                      <a:pt x="1699395" y="56111"/>
                    </a:cubicBezTo>
                    <a:cubicBezTo>
                      <a:pt x="1711801" y="56111"/>
                      <a:pt x="1721888" y="57572"/>
                      <a:pt x="1729656" y="60493"/>
                    </a:cubicBezTo>
                    <a:cubicBezTo>
                      <a:pt x="1737405" y="63412"/>
                      <a:pt x="1743112" y="67110"/>
                      <a:pt x="1746759" y="71583"/>
                    </a:cubicBezTo>
                    <a:cubicBezTo>
                      <a:pt x="1750425" y="75964"/>
                      <a:pt x="1752981" y="81533"/>
                      <a:pt x="1754428" y="88287"/>
                    </a:cubicBezTo>
                    <a:cubicBezTo>
                      <a:pt x="1755260" y="92486"/>
                      <a:pt x="1755657" y="100062"/>
                      <a:pt x="1755657" y="111015"/>
                    </a:cubicBezTo>
                    <a:lnTo>
                      <a:pt x="1755657" y="143877"/>
                    </a:lnTo>
                    <a:cubicBezTo>
                      <a:pt x="1755657" y="166788"/>
                      <a:pt x="1756172" y="181302"/>
                      <a:pt x="1757163" y="187418"/>
                    </a:cubicBezTo>
                    <a:cubicBezTo>
                      <a:pt x="1758273" y="193442"/>
                      <a:pt x="1760373" y="199239"/>
                      <a:pt x="1763465" y="204808"/>
                    </a:cubicBezTo>
                    <a:lnTo>
                      <a:pt x="1737722" y="204808"/>
                    </a:lnTo>
                    <a:cubicBezTo>
                      <a:pt x="1735165" y="199695"/>
                      <a:pt x="1733521" y="193716"/>
                      <a:pt x="1732807" y="186871"/>
                    </a:cubicBezTo>
                    <a:close/>
                    <a:moveTo>
                      <a:pt x="1730746" y="131828"/>
                    </a:moveTo>
                    <a:cubicBezTo>
                      <a:pt x="1721789" y="135480"/>
                      <a:pt x="1708372" y="138584"/>
                      <a:pt x="1690497" y="141138"/>
                    </a:cubicBezTo>
                    <a:cubicBezTo>
                      <a:pt x="1680350" y="142599"/>
                      <a:pt x="1673196" y="144241"/>
                      <a:pt x="1668995" y="146069"/>
                    </a:cubicBezTo>
                    <a:cubicBezTo>
                      <a:pt x="1664793" y="147894"/>
                      <a:pt x="1661543" y="150587"/>
                      <a:pt x="1659264" y="154146"/>
                    </a:cubicBezTo>
                    <a:cubicBezTo>
                      <a:pt x="1656985" y="157614"/>
                      <a:pt x="1655856" y="161495"/>
                      <a:pt x="1655856" y="165785"/>
                    </a:cubicBezTo>
                    <a:cubicBezTo>
                      <a:pt x="1655856" y="172357"/>
                      <a:pt x="1658313" y="177834"/>
                      <a:pt x="1663248" y="182216"/>
                    </a:cubicBezTo>
                    <a:cubicBezTo>
                      <a:pt x="1668262" y="186597"/>
                      <a:pt x="1675554" y="188787"/>
                      <a:pt x="1685146" y="188787"/>
                    </a:cubicBezTo>
                    <a:cubicBezTo>
                      <a:pt x="1694639" y="188787"/>
                      <a:pt x="1703081" y="186734"/>
                      <a:pt x="1710473" y="182626"/>
                    </a:cubicBezTo>
                    <a:cubicBezTo>
                      <a:pt x="1717865" y="178427"/>
                      <a:pt x="1723295" y="172721"/>
                      <a:pt x="1726763" y="165512"/>
                    </a:cubicBezTo>
                    <a:cubicBezTo>
                      <a:pt x="1729418" y="159943"/>
                      <a:pt x="1730746" y="151727"/>
                      <a:pt x="1730746" y="1408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8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027BEE8A-951D-DB02-6473-994E95F20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52128" y="4957890"/>
              <a:ext cx="1975432" cy="600892"/>
            </a:xfrm>
            <a:custGeom>
              <a:avLst/>
              <a:gdLst>
                <a:gd name="connsiteX0" fmla="*/ 1216 w 1975432"/>
                <a:gd name="connsiteY0" fmla="*/ 511 h 600892"/>
                <a:gd name="connsiteX1" fmla="*/ 1976648 w 1975432"/>
                <a:gd name="connsiteY1" fmla="*/ 511 h 600892"/>
                <a:gd name="connsiteX2" fmla="*/ 1976648 w 1975432"/>
                <a:gd name="connsiteY2" fmla="*/ 601403 h 600892"/>
                <a:gd name="connsiteX3" fmla="*/ 1216 w 1975432"/>
                <a:gd name="connsiteY3" fmla="*/ 601403 h 600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5432" h="600892">
                  <a:moveTo>
                    <a:pt x="1216" y="511"/>
                  </a:moveTo>
                  <a:lnTo>
                    <a:pt x="1976648" y="511"/>
                  </a:lnTo>
                  <a:lnTo>
                    <a:pt x="1976648" y="601403"/>
                  </a:lnTo>
                  <a:lnTo>
                    <a:pt x="1216" y="601403"/>
                  </a:lnTo>
                  <a:close/>
                </a:path>
              </a:pathLst>
            </a:custGeom>
          </p:spPr>
        </p:pic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47CFB6D-D203-9E8C-4D92-D71CB3B6E348}"/>
                </a:ext>
              </a:extLst>
            </p:cNvPr>
            <p:cNvSpPr/>
            <p:nvPr/>
          </p:nvSpPr>
          <p:spPr>
            <a:xfrm>
              <a:off x="5581320" y="4880532"/>
              <a:ext cx="706190" cy="706190"/>
            </a:xfrm>
            <a:custGeom>
              <a:avLst/>
              <a:gdLst>
                <a:gd name="connsiteX0" fmla="*/ 353844 w 706190"/>
                <a:gd name="connsiteY0" fmla="*/ 535 h 706190"/>
                <a:gd name="connsiteX1" fmla="*/ 748 w 706190"/>
                <a:gd name="connsiteY1" fmla="*/ 353631 h 706190"/>
                <a:gd name="connsiteX2" fmla="*/ 353844 w 706190"/>
                <a:gd name="connsiteY2" fmla="*/ 706726 h 706190"/>
                <a:gd name="connsiteX3" fmla="*/ 706939 w 706190"/>
                <a:gd name="connsiteY3" fmla="*/ 353631 h 706190"/>
                <a:gd name="connsiteX4" fmla="*/ 353844 w 706190"/>
                <a:gd name="connsiteY4" fmla="*/ 535 h 706190"/>
                <a:gd name="connsiteX5" fmla="*/ 353844 w 706190"/>
                <a:gd name="connsiteY5" fmla="*/ 71154 h 706190"/>
                <a:gd name="connsiteX6" fmla="*/ 636320 w 706190"/>
                <a:gd name="connsiteY6" fmla="*/ 353631 h 706190"/>
                <a:gd name="connsiteX7" fmla="*/ 353844 w 706190"/>
                <a:gd name="connsiteY7" fmla="*/ 636107 h 706190"/>
                <a:gd name="connsiteX8" fmla="*/ 71368 w 706190"/>
                <a:gd name="connsiteY8" fmla="*/ 353631 h 706190"/>
                <a:gd name="connsiteX9" fmla="*/ 353844 w 706190"/>
                <a:gd name="connsiteY9" fmla="*/ 71154 h 706190"/>
                <a:gd name="connsiteX10" fmla="*/ 353844 w 706190"/>
                <a:gd name="connsiteY10" fmla="*/ 141773 h 706190"/>
                <a:gd name="connsiteX11" fmla="*/ 318534 w 706190"/>
                <a:gd name="connsiteY11" fmla="*/ 177083 h 706190"/>
                <a:gd name="connsiteX12" fmla="*/ 318534 w 706190"/>
                <a:gd name="connsiteY12" fmla="*/ 353631 h 706190"/>
                <a:gd name="connsiteX13" fmla="*/ 323569 w 706190"/>
                <a:gd name="connsiteY13" fmla="*/ 371769 h 706190"/>
                <a:gd name="connsiteX14" fmla="*/ 376534 w 706190"/>
                <a:gd name="connsiteY14" fmla="*/ 460043 h 706190"/>
                <a:gd name="connsiteX15" fmla="*/ 424947 w 706190"/>
                <a:gd name="connsiteY15" fmla="*/ 472179 h 706190"/>
                <a:gd name="connsiteX16" fmla="*/ 437083 w 706190"/>
                <a:gd name="connsiteY16" fmla="*/ 423766 h 706190"/>
                <a:gd name="connsiteX17" fmla="*/ 389153 w 706190"/>
                <a:gd name="connsiteY17" fmla="*/ 343839 h 706190"/>
                <a:gd name="connsiteX18" fmla="*/ 389153 w 706190"/>
                <a:gd name="connsiteY18" fmla="*/ 177083 h 706190"/>
                <a:gd name="connsiteX19" fmla="*/ 353844 w 706190"/>
                <a:gd name="connsiteY19" fmla="*/ 141773 h 70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6190" h="706190">
                  <a:moveTo>
                    <a:pt x="353844" y="535"/>
                  </a:moveTo>
                  <a:cubicBezTo>
                    <a:pt x="159253" y="535"/>
                    <a:pt x="748" y="159040"/>
                    <a:pt x="748" y="353631"/>
                  </a:cubicBezTo>
                  <a:cubicBezTo>
                    <a:pt x="748" y="548222"/>
                    <a:pt x="159253" y="706726"/>
                    <a:pt x="353844" y="706726"/>
                  </a:cubicBezTo>
                  <a:cubicBezTo>
                    <a:pt x="548435" y="706726"/>
                    <a:pt x="706939" y="548222"/>
                    <a:pt x="706939" y="353631"/>
                  </a:cubicBezTo>
                  <a:cubicBezTo>
                    <a:pt x="706939" y="159040"/>
                    <a:pt x="548435" y="535"/>
                    <a:pt x="353844" y="535"/>
                  </a:cubicBezTo>
                  <a:close/>
                  <a:moveTo>
                    <a:pt x="353844" y="71154"/>
                  </a:moveTo>
                  <a:cubicBezTo>
                    <a:pt x="510272" y="71154"/>
                    <a:pt x="636320" y="197205"/>
                    <a:pt x="636320" y="353631"/>
                  </a:cubicBezTo>
                  <a:cubicBezTo>
                    <a:pt x="636320" y="510059"/>
                    <a:pt x="510272" y="636107"/>
                    <a:pt x="353844" y="636107"/>
                  </a:cubicBezTo>
                  <a:cubicBezTo>
                    <a:pt x="197418" y="636107"/>
                    <a:pt x="71368" y="510059"/>
                    <a:pt x="71368" y="353631"/>
                  </a:cubicBezTo>
                  <a:cubicBezTo>
                    <a:pt x="71368" y="197205"/>
                    <a:pt x="197418" y="71154"/>
                    <a:pt x="353844" y="71154"/>
                  </a:cubicBezTo>
                  <a:close/>
                  <a:moveTo>
                    <a:pt x="353844" y="141773"/>
                  </a:moveTo>
                  <a:cubicBezTo>
                    <a:pt x="334342" y="141773"/>
                    <a:pt x="318534" y="157582"/>
                    <a:pt x="318534" y="177083"/>
                  </a:cubicBezTo>
                  <a:lnTo>
                    <a:pt x="318534" y="353631"/>
                  </a:lnTo>
                  <a:cubicBezTo>
                    <a:pt x="318541" y="360022"/>
                    <a:pt x="320282" y="366289"/>
                    <a:pt x="323569" y="371769"/>
                  </a:cubicBezTo>
                  <a:lnTo>
                    <a:pt x="376534" y="460043"/>
                  </a:lnTo>
                  <a:cubicBezTo>
                    <a:pt x="386555" y="476755"/>
                    <a:pt x="408224" y="482186"/>
                    <a:pt x="424947" y="472179"/>
                  </a:cubicBezTo>
                  <a:cubicBezTo>
                    <a:pt x="441659" y="462158"/>
                    <a:pt x="447089" y="440489"/>
                    <a:pt x="437083" y="423766"/>
                  </a:cubicBezTo>
                  <a:lnTo>
                    <a:pt x="389153" y="343839"/>
                  </a:lnTo>
                  <a:lnTo>
                    <a:pt x="389153" y="177083"/>
                  </a:lnTo>
                  <a:cubicBezTo>
                    <a:pt x="389153" y="157582"/>
                    <a:pt x="373345" y="141773"/>
                    <a:pt x="353844" y="141773"/>
                  </a:cubicBezTo>
                  <a:close/>
                </a:path>
              </a:pathLst>
            </a:custGeom>
            <a:solidFill>
              <a:srgbClr val="AA3377"/>
            </a:solidFill>
            <a:ln w="35299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4" name="Graphic 125">
              <a:extLst>
                <a:ext uri="{FF2B5EF4-FFF2-40B4-BE49-F238E27FC236}">
                  <a16:creationId xmlns:a16="http://schemas.microsoft.com/office/drawing/2014/main" id="{E0CE0E88-C484-9DF9-0289-FEECD2166931}"/>
                </a:ext>
              </a:extLst>
            </p:cNvPr>
            <p:cNvGrpSpPr/>
            <p:nvPr/>
          </p:nvGrpSpPr>
          <p:grpSpPr>
            <a:xfrm>
              <a:off x="1303856" y="4791599"/>
              <a:ext cx="942956" cy="880227"/>
              <a:chOff x="1303856" y="4791599"/>
              <a:chExt cx="942956" cy="880227"/>
            </a:xfrm>
          </p:grpSpPr>
          <p:grpSp>
            <p:nvGrpSpPr>
              <p:cNvPr id="145" name="Graphic 125">
                <a:extLst>
                  <a:ext uri="{FF2B5EF4-FFF2-40B4-BE49-F238E27FC236}">
                    <a16:creationId xmlns:a16="http://schemas.microsoft.com/office/drawing/2014/main" id="{82CD07FD-25AC-ACF3-F77B-F71931C355B0}"/>
                  </a:ext>
                </a:extLst>
              </p:cNvPr>
              <p:cNvGrpSpPr/>
              <p:nvPr/>
            </p:nvGrpSpPr>
            <p:grpSpPr>
              <a:xfrm>
                <a:off x="1499324" y="5499321"/>
                <a:ext cx="552017" cy="157720"/>
                <a:chOff x="1499324" y="5499321"/>
                <a:chExt cx="552017" cy="157720"/>
              </a:xfrm>
              <a:solidFill>
                <a:srgbClr val="595E62"/>
              </a:solidFill>
            </p:grpSpPr>
            <p:sp>
              <p:nvSpPr>
                <p:cNvPr id="146" name="Freeform: Shape 145">
                  <a:extLst>
                    <a:ext uri="{FF2B5EF4-FFF2-40B4-BE49-F238E27FC236}">
                      <a16:creationId xmlns:a16="http://schemas.microsoft.com/office/drawing/2014/main" id="{011AD962-D531-CFD4-E1C0-18C50B9F3A3C}"/>
                    </a:ext>
                  </a:extLst>
                </p:cNvPr>
                <p:cNvSpPr/>
                <p:nvPr/>
              </p:nvSpPr>
              <p:spPr>
                <a:xfrm>
                  <a:off x="1893622" y="5499321"/>
                  <a:ext cx="157720" cy="157720"/>
                </a:xfrm>
                <a:custGeom>
                  <a:avLst/>
                  <a:gdLst>
                    <a:gd name="connsiteX0" fmla="*/ 157590 w 157720"/>
                    <a:gd name="connsiteY0" fmla="*/ 79009 h 157720"/>
                    <a:gd name="connsiteX1" fmla="*/ 78730 w 157720"/>
                    <a:gd name="connsiteY1" fmla="*/ 157870 h 157720"/>
                    <a:gd name="connsiteX2" fmla="*/ -130 w 157720"/>
                    <a:gd name="connsiteY2" fmla="*/ 79009 h 157720"/>
                    <a:gd name="connsiteX3" fmla="*/ 78730 w 157720"/>
                    <a:gd name="connsiteY3" fmla="*/ 149 h 157720"/>
                    <a:gd name="connsiteX4" fmla="*/ 157590 w 157720"/>
                    <a:gd name="connsiteY4" fmla="*/ 79009 h 15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20" h="157720">
                      <a:moveTo>
                        <a:pt x="157590" y="79009"/>
                      </a:moveTo>
                      <a:cubicBezTo>
                        <a:pt x="157590" y="122579"/>
                        <a:pt x="122301" y="157870"/>
                        <a:pt x="78730" y="157870"/>
                      </a:cubicBezTo>
                      <a:cubicBezTo>
                        <a:pt x="35161" y="157870"/>
                        <a:pt x="-130" y="122581"/>
                        <a:pt x="-130" y="79009"/>
                      </a:cubicBezTo>
                      <a:cubicBezTo>
                        <a:pt x="-130" y="35440"/>
                        <a:pt x="35159" y="149"/>
                        <a:pt x="78730" y="149"/>
                      </a:cubicBezTo>
                      <a:cubicBezTo>
                        <a:pt x="122300" y="149"/>
                        <a:pt x="157590" y="35440"/>
                        <a:pt x="157590" y="79009"/>
                      </a:cubicBezTo>
                      <a:close/>
                    </a:path>
                  </a:pathLst>
                </a:custGeom>
                <a:solidFill>
                  <a:srgbClr val="595E62"/>
                </a:solidFill>
                <a:ln w="18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id="{54102071-036F-0802-9E92-5D82EF0791A5}"/>
                    </a:ext>
                  </a:extLst>
                </p:cNvPr>
                <p:cNvSpPr/>
                <p:nvPr/>
              </p:nvSpPr>
              <p:spPr>
                <a:xfrm>
                  <a:off x="1499324" y="5499321"/>
                  <a:ext cx="157720" cy="157720"/>
                </a:xfrm>
                <a:custGeom>
                  <a:avLst/>
                  <a:gdLst>
                    <a:gd name="connsiteX0" fmla="*/ 78892 w 157720"/>
                    <a:gd name="connsiteY0" fmla="*/ 149 h 157720"/>
                    <a:gd name="connsiteX1" fmla="*/ 157752 w 157720"/>
                    <a:gd name="connsiteY1" fmla="*/ 79009 h 157720"/>
                    <a:gd name="connsiteX2" fmla="*/ 78892 w 157720"/>
                    <a:gd name="connsiteY2" fmla="*/ 157870 h 157720"/>
                    <a:gd name="connsiteX3" fmla="*/ 32 w 157720"/>
                    <a:gd name="connsiteY3" fmla="*/ 79009 h 157720"/>
                    <a:gd name="connsiteX4" fmla="*/ 78892 w 157720"/>
                    <a:gd name="connsiteY4" fmla="*/ 149 h 15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20" h="157720">
                      <a:moveTo>
                        <a:pt x="78892" y="149"/>
                      </a:moveTo>
                      <a:cubicBezTo>
                        <a:pt x="122461" y="149"/>
                        <a:pt x="157752" y="35438"/>
                        <a:pt x="157752" y="79009"/>
                      </a:cubicBezTo>
                      <a:cubicBezTo>
                        <a:pt x="157752" y="122579"/>
                        <a:pt x="122463" y="157870"/>
                        <a:pt x="78892" y="157870"/>
                      </a:cubicBezTo>
                      <a:cubicBezTo>
                        <a:pt x="35321" y="157870"/>
                        <a:pt x="32" y="122581"/>
                        <a:pt x="32" y="79009"/>
                      </a:cubicBezTo>
                      <a:cubicBezTo>
                        <a:pt x="32" y="35440"/>
                        <a:pt x="35322" y="149"/>
                        <a:pt x="78892" y="149"/>
                      </a:cubicBezTo>
                      <a:close/>
                    </a:path>
                  </a:pathLst>
                </a:custGeom>
                <a:solidFill>
                  <a:srgbClr val="595E62"/>
                </a:solidFill>
                <a:ln w="18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21A97F9C-E3F7-73F6-47F2-4A54C51C8DB4}"/>
                  </a:ext>
                </a:extLst>
              </p:cNvPr>
              <p:cNvSpPr/>
              <p:nvPr/>
            </p:nvSpPr>
            <p:spPr>
              <a:xfrm>
                <a:off x="1361321" y="5114882"/>
                <a:ext cx="828024" cy="463299"/>
              </a:xfrm>
              <a:custGeom>
                <a:avLst/>
                <a:gdLst>
                  <a:gd name="connsiteX0" fmla="*/ 59095 w 828024"/>
                  <a:gd name="connsiteY0" fmla="*/ 463543 h 463299"/>
                  <a:gd name="connsiteX1" fmla="*/ -49 w 828024"/>
                  <a:gd name="connsiteY1" fmla="*/ 244 h 463299"/>
                  <a:gd name="connsiteX2" fmla="*/ 827975 w 828024"/>
                  <a:gd name="connsiteY2" fmla="*/ 244 h 463299"/>
                  <a:gd name="connsiteX3" fmla="*/ 768830 w 828024"/>
                  <a:gd name="connsiteY3" fmla="*/ 463543 h 463299"/>
                  <a:gd name="connsiteX4" fmla="*/ 689970 w 828024"/>
                  <a:gd name="connsiteY4" fmla="*/ 463543 h 463299"/>
                  <a:gd name="connsiteX5" fmla="*/ 611110 w 828024"/>
                  <a:gd name="connsiteY5" fmla="*/ 384683 h 463299"/>
                  <a:gd name="connsiteX6" fmla="*/ 532250 w 828024"/>
                  <a:gd name="connsiteY6" fmla="*/ 463543 h 463299"/>
                  <a:gd name="connsiteX7" fmla="*/ 413960 w 828024"/>
                  <a:gd name="connsiteY7" fmla="*/ 463543 h 463299"/>
                  <a:gd name="connsiteX8" fmla="*/ 295671 w 828024"/>
                  <a:gd name="connsiteY8" fmla="*/ 463543 h 463299"/>
                  <a:gd name="connsiteX9" fmla="*/ 216810 w 828024"/>
                  <a:gd name="connsiteY9" fmla="*/ 384683 h 463299"/>
                  <a:gd name="connsiteX10" fmla="*/ 137950 w 828024"/>
                  <a:gd name="connsiteY10" fmla="*/ 463543 h 463299"/>
                  <a:gd name="connsiteX11" fmla="*/ 581539 w 828024"/>
                  <a:gd name="connsiteY11" fmla="*/ 315681 h 463299"/>
                  <a:gd name="connsiteX12" fmla="*/ 581539 w 828024"/>
                  <a:gd name="connsiteY12" fmla="*/ 157963 h 463299"/>
                  <a:gd name="connsiteX13" fmla="*/ 246386 w 828024"/>
                  <a:gd name="connsiteY13" fmla="*/ 157963 h 463299"/>
                  <a:gd name="connsiteX14" fmla="*/ 246386 w 828024"/>
                  <a:gd name="connsiteY14" fmla="*/ 315681 h 46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28024" h="463299">
                    <a:moveTo>
                      <a:pt x="59095" y="463543"/>
                    </a:moveTo>
                    <a:lnTo>
                      <a:pt x="-49" y="244"/>
                    </a:lnTo>
                    <a:lnTo>
                      <a:pt x="827975" y="244"/>
                    </a:lnTo>
                    <a:lnTo>
                      <a:pt x="768830" y="463543"/>
                    </a:lnTo>
                    <a:lnTo>
                      <a:pt x="689970" y="463543"/>
                    </a:lnTo>
                    <a:cubicBezTo>
                      <a:pt x="689970" y="419974"/>
                      <a:pt x="654681" y="384683"/>
                      <a:pt x="611110" y="384683"/>
                    </a:cubicBezTo>
                    <a:cubicBezTo>
                      <a:pt x="567540" y="384683"/>
                      <a:pt x="532250" y="419972"/>
                      <a:pt x="532250" y="463543"/>
                    </a:cubicBezTo>
                    <a:lnTo>
                      <a:pt x="413960" y="463543"/>
                    </a:lnTo>
                    <a:lnTo>
                      <a:pt x="295671" y="463543"/>
                    </a:lnTo>
                    <a:cubicBezTo>
                      <a:pt x="295671" y="419974"/>
                      <a:pt x="260382" y="384683"/>
                      <a:pt x="216810" y="384683"/>
                    </a:cubicBezTo>
                    <a:cubicBezTo>
                      <a:pt x="173239" y="384683"/>
                      <a:pt x="137950" y="419972"/>
                      <a:pt x="137950" y="463543"/>
                    </a:cubicBezTo>
                    <a:close/>
                    <a:moveTo>
                      <a:pt x="581539" y="315681"/>
                    </a:moveTo>
                    <a:lnTo>
                      <a:pt x="581539" y="157963"/>
                    </a:lnTo>
                    <a:lnTo>
                      <a:pt x="246386" y="157963"/>
                    </a:lnTo>
                    <a:lnTo>
                      <a:pt x="246386" y="315681"/>
                    </a:lnTo>
                    <a:close/>
                  </a:path>
                </a:pathLst>
              </a:custGeom>
              <a:solidFill>
                <a:srgbClr val="009DD3"/>
              </a:solidFill>
              <a:ln w="1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D6C66A8C-3CE4-28F7-1422-56A0F8DEDBAE}"/>
                  </a:ext>
                </a:extLst>
              </p:cNvPr>
              <p:cNvSpPr/>
              <p:nvPr/>
            </p:nvSpPr>
            <p:spPr>
              <a:xfrm>
                <a:off x="1607760" y="5272604"/>
                <a:ext cx="335152" cy="157718"/>
              </a:xfrm>
              <a:custGeom>
                <a:avLst/>
                <a:gdLst>
                  <a:gd name="connsiteX0" fmla="*/ -49 w 335152"/>
                  <a:gd name="connsiteY0" fmla="*/ 242 h 157718"/>
                  <a:gd name="connsiteX1" fmla="*/ 335104 w 335152"/>
                  <a:gd name="connsiteY1" fmla="*/ 242 h 157718"/>
                  <a:gd name="connsiteX2" fmla="*/ 335104 w 335152"/>
                  <a:gd name="connsiteY2" fmla="*/ 157961 h 157718"/>
                  <a:gd name="connsiteX3" fmla="*/ -49 w 335152"/>
                  <a:gd name="connsiteY3" fmla="*/ 157961 h 157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5152" h="157718">
                    <a:moveTo>
                      <a:pt x="-49" y="242"/>
                    </a:moveTo>
                    <a:lnTo>
                      <a:pt x="335104" y="242"/>
                    </a:lnTo>
                    <a:lnTo>
                      <a:pt x="335104" y="157961"/>
                    </a:lnTo>
                    <a:lnTo>
                      <a:pt x="-49" y="157961"/>
                    </a:lnTo>
                    <a:close/>
                  </a:path>
                </a:pathLst>
              </a:custGeom>
              <a:solidFill>
                <a:srgbClr val="AFB6BB"/>
              </a:solidFill>
              <a:ln w="1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5DD38151-3867-7E79-69F6-1397E24037F3}"/>
                  </a:ext>
                </a:extLst>
              </p:cNvPr>
              <p:cNvSpPr/>
              <p:nvPr/>
            </p:nvSpPr>
            <p:spPr>
              <a:xfrm>
                <a:off x="1321892" y="5016308"/>
                <a:ext cx="906882" cy="98573"/>
              </a:xfrm>
              <a:custGeom>
                <a:avLst/>
                <a:gdLst>
                  <a:gd name="connsiteX0" fmla="*/ 19664 w 906882"/>
                  <a:gd name="connsiteY0" fmla="*/ 359 h 98573"/>
                  <a:gd name="connsiteX1" fmla="*/ 59095 w 906882"/>
                  <a:gd name="connsiteY1" fmla="*/ 359 h 98573"/>
                  <a:gd name="connsiteX2" fmla="*/ 808260 w 906882"/>
                  <a:gd name="connsiteY2" fmla="*/ 359 h 98573"/>
                  <a:gd name="connsiteX3" fmla="*/ 887120 w 906882"/>
                  <a:gd name="connsiteY3" fmla="*/ 359 h 98573"/>
                  <a:gd name="connsiteX4" fmla="*/ 906833 w 906882"/>
                  <a:gd name="connsiteY4" fmla="*/ 98933 h 98573"/>
                  <a:gd name="connsiteX5" fmla="*/ 867404 w 906882"/>
                  <a:gd name="connsiteY5" fmla="*/ 98933 h 98573"/>
                  <a:gd name="connsiteX6" fmla="*/ 39380 w 906882"/>
                  <a:gd name="connsiteY6" fmla="*/ 98933 h 98573"/>
                  <a:gd name="connsiteX7" fmla="*/ -49 w 906882"/>
                  <a:gd name="connsiteY7" fmla="*/ 98933 h 98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6882" h="98573">
                    <a:moveTo>
                      <a:pt x="19664" y="359"/>
                    </a:moveTo>
                    <a:lnTo>
                      <a:pt x="59095" y="359"/>
                    </a:lnTo>
                    <a:lnTo>
                      <a:pt x="808260" y="359"/>
                    </a:lnTo>
                    <a:lnTo>
                      <a:pt x="887120" y="359"/>
                    </a:lnTo>
                    <a:lnTo>
                      <a:pt x="906833" y="98933"/>
                    </a:lnTo>
                    <a:lnTo>
                      <a:pt x="867404" y="98933"/>
                    </a:lnTo>
                    <a:lnTo>
                      <a:pt x="39380" y="98933"/>
                    </a:lnTo>
                    <a:lnTo>
                      <a:pt x="-49" y="98933"/>
                    </a:lnTo>
                    <a:close/>
                  </a:path>
                </a:pathLst>
              </a:custGeom>
              <a:solidFill>
                <a:srgbClr val="00ABD5"/>
              </a:solidFill>
              <a:ln w="1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4629AD10-D353-AF16-E38C-2C1EAFF6229A}"/>
                  </a:ext>
                </a:extLst>
              </p:cNvPr>
              <p:cNvSpPr/>
              <p:nvPr/>
            </p:nvSpPr>
            <p:spPr>
              <a:xfrm>
                <a:off x="1381037" y="4809301"/>
                <a:ext cx="749163" cy="207006"/>
              </a:xfrm>
              <a:custGeom>
                <a:avLst/>
                <a:gdLst>
                  <a:gd name="connsiteX0" fmla="*/ 98533 w 749163"/>
                  <a:gd name="connsiteY0" fmla="*/ 128568 h 207006"/>
                  <a:gd name="connsiteX1" fmla="*/ 167534 w 749163"/>
                  <a:gd name="connsiteY1" fmla="*/ 29994 h 207006"/>
                  <a:gd name="connsiteX2" fmla="*/ 305539 w 749163"/>
                  <a:gd name="connsiteY2" fmla="*/ 20135 h 207006"/>
                  <a:gd name="connsiteX3" fmla="*/ 433686 w 749163"/>
                  <a:gd name="connsiteY3" fmla="*/ 49708 h 207006"/>
                  <a:gd name="connsiteX4" fmla="*/ 542116 w 749163"/>
                  <a:gd name="connsiteY4" fmla="*/ 422 h 207006"/>
                  <a:gd name="connsiteX5" fmla="*/ 620977 w 749163"/>
                  <a:gd name="connsiteY5" fmla="*/ 79280 h 207006"/>
                  <a:gd name="connsiteX6" fmla="*/ 699837 w 749163"/>
                  <a:gd name="connsiteY6" fmla="*/ 138425 h 207006"/>
                  <a:gd name="connsiteX7" fmla="*/ 749123 w 749163"/>
                  <a:gd name="connsiteY7" fmla="*/ 207428 h 207006"/>
                  <a:gd name="connsiteX8" fmla="*/ -41 w 749163"/>
                  <a:gd name="connsiteY8" fmla="*/ 207428 h 207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49163" h="207006">
                    <a:moveTo>
                      <a:pt x="98533" y="128568"/>
                    </a:moveTo>
                    <a:lnTo>
                      <a:pt x="167534" y="29994"/>
                    </a:lnTo>
                    <a:lnTo>
                      <a:pt x="305539" y="20135"/>
                    </a:lnTo>
                    <a:lnTo>
                      <a:pt x="433686" y="49708"/>
                    </a:lnTo>
                    <a:lnTo>
                      <a:pt x="542116" y="422"/>
                    </a:lnTo>
                    <a:lnTo>
                      <a:pt x="620977" y="79280"/>
                    </a:lnTo>
                    <a:lnTo>
                      <a:pt x="699837" y="138425"/>
                    </a:lnTo>
                    <a:lnTo>
                      <a:pt x="749123" y="207428"/>
                    </a:lnTo>
                    <a:lnTo>
                      <a:pt x="-41" y="207428"/>
                    </a:lnTo>
                    <a:close/>
                  </a:path>
                </a:pathLst>
              </a:custGeom>
              <a:solidFill>
                <a:srgbClr val="595E62"/>
              </a:solidFill>
              <a:ln w="1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4702B32D-159C-8544-47C2-1F10B84EE803}"/>
                  </a:ext>
                </a:extLst>
              </p:cNvPr>
              <p:cNvSpPr/>
              <p:nvPr/>
            </p:nvSpPr>
            <p:spPr>
              <a:xfrm>
                <a:off x="1361321" y="5114882"/>
                <a:ext cx="414014" cy="463299"/>
              </a:xfrm>
              <a:custGeom>
                <a:avLst/>
                <a:gdLst>
                  <a:gd name="connsiteX0" fmla="*/ 246471 w 414014"/>
                  <a:gd name="connsiteY0" fmla="*/ 315681 h 463299"/>
                  <a:gd name="connsiteX1" fmla="*/ 246471 w 414014"/>
                  <a:gd name="connsiteY1" fmla="*/ 157963 h 463299"/>
                  <a:gd name="connsiteX2" fmla="*/ 414047 w 414014"/>
                  <a:gd name="connsiteY2" fmla="*/ 157963 h 463299"/>
                  <a:gd name="connsiteX3" fmla="*/ 414047 w 414014"/>
                  <a:gd name="connsiteY3" fmla="*/ 244 h 463299"/>
                  <a:gd name="connsiteX4" fmla="*/ 36 w 414014"/>
                  <a:gd name="connsiteY4" fmla="*/ 244 h 463299"/>
                  <a:gd name="connsiteX5" fmla="*/ 59180 w 414014"/>
                  <a:gd name="connsiteY5" fmla="*/ 463543 h 463299"/>
                  <a:gd name="connsiteX6" fmla="*/ 138041 w 414014"/>
                  <a:gd name="connsiteY6" fmla="*/ 463543 h 463299"/>
                  <a:gd name="connsiteX7" fmla="*/ 216901 w 414014"/>
                  <a:gd name="connsiteY7" fmla="*/ 384683 h 463299"/>
                  <a:gd name="connsiteX8" fmla="*/ 295761 w 414014"/>
                  <a:gd name="connsiteY8" fmla="*/ 463543 h 463299"/>
                  <a:gd name="connsiteX9" fmla="*/ 414051 w 414014"/>
                  <a:gd name="connsiteY9" fmla="*/ 463543 h 463299"/>
                  <a:gd name="connsiteX10" fmla="*/ 414051 w 414014"/>
                  <a:gd name="connsiteY10" fmla="*/ 315681 h 46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4014" h="463299">
                    <a:moveTo>
                      <a:pt x="246471" y="315681"/>
                    </a:moveTo>
                    <a:lnTo>
                      <a:pt x="246471" y="157963"/>
                    </a:lnTo>
                    <a:lnTo>
                      <a:pt x="414047" y="157963"/>
                    </a:lnTo>
                    <a:lnTo>
                      <a:pt x="414047" y="244"/>
                    </a:lnTo>
                    <a:lnTo>
                      <a:pt x="36" y="244"/>
                    </a:lnTo>
                    <a:lnTo>
                      <a:pt x="59180" y="463543"/>
                    </a:lnTo>
                    <a:lnTo>
                      <a:pt x="138041" y="463543"/>
                    </a:lnTo>
                    <a:cubicBezTo>
                      <a:pt x="138041" y="419974"/>
                      <a:pt x="173330" y="384683"/>
                      <a:pt x="216901" y="384683"/>
                    </a:cubicBezTo>
                    <a:cubicBezTo>
                      <a:pt x="260472" y="384683"/>
                      <a:pt x="295761" y="419972"/>
                      <a:pt x="295761" y="463543"/>
                    </a:cubicBezTo>
                    <a:lnTo>
                      <a:pt x="414051" y="463543"/>
                    </a:lnTo>
                    <a:lnTo>
                      <a:pt x="414051" y="315681"/>
                    </a:lnTo>
                    <a:close/>
                  </a:path>
                </a:pathLst>
              </a:custGeom>
              <a:solidFill>
                <a:srgbClr val="088BBB"/>
              </a:solidFill>
              <a:ln w="1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77A264EE-9636-1E11-B4BB-D986A1C85344}"/>
                  </a:ext>
                </a:extLst>
              </p:cNvPr>
              <p:cNvSpPr/>
              <p:nvPr/>
            </p:nvSpPr>
            <p:spPr>
              <a:xfrm>
                <a:off x="1321892" y="5016308"/>
                <a:ext cx="453440" cy="98573"/>
              </a:xfrm>
              <a:custGeom>
                <a:avLst/>
                <a:gdLst>
                  <a:gd name="connsiteX0" fmla="*/ 453484 w 453440"/>
                  <a:gd name="connsiteY0" fmla="*/ 98933 h 98573"/>
                  <a:gd name="connsiteX1" fmla="*/ 453484 w 453440"/>
                  <a:gd name="connsiteY1" fmla="*/ 359 h 98573"/>
                  <a:gd name="connsiteX2" fmla="*/ 59188 w 453440"/>
                  <a:gd name="connsiteY2" fmla="*/ 359 h 98573"/>
                  <a:gd name="connsiteX3" fmla="*/ 19757 w 453440"/>
                  <a:gd name="connsiteY3" fmla="*/ 359 h 98573"/>
                  <a:gd name="connsiteX4" fmla="*/ 44 w 453440"/>
                  <a:gd name="connsiteY4" fmla="*/ 98933 h 98573"/>
                  <a:gd name="connsiteX5" fmla="*/ 39473 w 453440"/>
                  <a:gd name="connsiteY5" fmla="*/ 98933 h 98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3440" h="98573">
                    <a:moveTo>
                      <a:pt x="453484" y="98933"/>
                    </a:moveTo>
                    <a:lnTo>
                      <a:pt x="453484" y="359"/>
                    </a:lnTo>
                    <a:lnTo>
                      <a:pt x="59188" y="359"/>
                    </a:lnTo>
                    <a:lnTo>
                      <a:pt x="19757" y="359"/>
                    </a:lnTo>
                    <a:lnTo>
                      <a:pt x="44" y="98933"/>
                    </a:lnTo>
                    <a:lnTo>
                      <a:pt x="39473" y="98933"/>
                    </a:lnTo>
                    <a:close/>
                  </a:path>
                </a:pathLst>
              </a:custGeom>
              <a:solidFill>
                <a:srgbClr val="0296BB"/>
              </a:solidFill>
              <a:ln w="1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1644F5F7-946A-0C2D-C0B7-E4BC99796248}"/>
                  </a:ext>
                </a:extLst>
              </p:cNvPr>
              <p:cNvSpPr/>
              <p:nvPr/>
            </p:nvSpPr>
            <p:spPr>
              <a:xfrm>
                <a:off x="1381038" y="4832201"/>
                <a:ext cx="543792" cy="184106"/>
              </a:xfrm>
              <a:custGeom>
                <a:avLst/>
                <a:gdLst>
                  <a:gd name="connsiteX0" fmla="*/ 260968 w 543792"/>
                  <a:gd name="connsiteY0" fmla="*/ 417 h 184106"/>
                  <a:gd name="connsiteX1" fmla="*/ 167576 w 543792"/>
                  <a:gd name="connsiteY1" fmla="*/ 7088 h 184106"/>
                  <a:gd name="connsiteX2" fmla="*/ 98575 w 543792"/>
                  <a:gd name="connsiteY2" fmla="*/ 105664 h 184106"/>
                  <a:gd name="connsiteX3" fmla="*/ 1 w 543792"/>
                  <a:gd name="connsiteY3" fmla="*/ 184524 h 184106"/>
                  <a:gd name="connsiteX4" fmla="*/ 543794 w 543792"/>
                  <a:gd name="connsiteY4" fmla="*/ 184524 h 184106"/>
                  <a:gd name="connsiteX5" fmla="*/ 260968 w 543792"/>
                  <a:gd name="connsiteY5" fmla="*/ 417 h 184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3792" h="184106">
                    <a:moveTo>
                      <a:pt x="260968" y="417"/>
                    </a:moveTo>
                    <a:lnTo>
                      <a:pt x="167576" y="7088"/>
                    </a:lnTo>
                    <a:lnTo>
                      <a:pt x="98575" y="105664"/>
                    </a:lnTo>
                    <a:lnTo>
                      <a:pt x="1" y="184524"/>
                    </a:lnTo>
                    <a:lnTo>
                      <a:pt x="543794" y="184524"/>
                    </a:lnTo>
                    <a:cubicBezTo>
                      <a:pt x="419558" y="148750"/>
                      <a:pt x="318744" y="82913"/>
                      <a:pt x="260968" y="417"/>
                    </a:cubicBezTo>
                    <a:close/>
                  </a:path>
                </a:pathLst>
              </a:custGeom>
              <a:solidFill>
                <a:srgbClr val="464B4E"/>
              </a:solidFill>
              <a:ln w="1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55" name="Graphic 125">
                <a:extLst>
                  <a:ext uri="{FF2B5EF4-FFF2-40B4-BE49-F238E27FC236}">
                    <a16:creationId xmlns:a16="http://schemas.microsoft.com/office/drawing/2014/main" id="{CF0A7D13-7333-C247-AA14-83F80C46FA92}"/>
                  </a:ext>
                </a:extLst>
              </p:cNvPr>
              <p:cNvGrpSpPr/>
              <p:nvPr/>
            </p:nvGrpSpPr>
            <p:grpSpPr>
              <a:xfrm>
                <a:off x="1430326" y="5178959"/>
                <a:ext cx="650590" cy="414013"/>
                <a:chOff x="1430326" y="5178959"/>
                <a:chExt cx="650590" cy="414013"/>
              </a:xfrm>
              <a:solidFill>
                <a:srgbClr val="FFFFFF"/>
              </a:solidFill>
            </p:grpSpPr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A5C5CB9A-DCB5-D046-4294-383C172DD90F}"/>
                    </a:ext>
                  </a:extLst>
                </p:cNvPr>
                <p:cNvSpPr/>
                <p:nvPr/>
              </p:nvSpPr>
              <p:spPr>
                <a:xfrm>
                  <a:off x="1942913" y="5563399"/>
                  <a:ext cx="59144" cy="29572"/>
                </a:xfrm>
                <a:custGeom>
                  <a:avLst/>
                  <a:gdLst>
                    <a:gd name="connsiteX0" fmla="*/ -130 w 59144"/>
                    <a:gd name="connsiteY0" fmla="*/ 149 h 29572"/>
                    <a:gd name="connsiteX1" fmla="*/ 59015 w 59144"/>
                    <a:gd name="connsiteY1" fmla="*/ 149 h 29572"/>
                    <a:gd name="connsiteX2" fmla="*/ 59015 w 59144"/>
                    <a:gd name="connsiteY2" fmla="*/ 29721 h 29572"/>
                    <a:gd name="connsiteX3" fmla="*/ -130 w 59144"/>
                    <a:gd name="connsiteY3" fmla="*/ 29721 h 29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144" h="29572">
                      <a:moveTo>
                        <a:pt x="-130" y="149"/>
                      </a:moveTo>
                      <a:lnTo>
                        <a:pt x="59015" y="149"/>
                      </a:lnTo>
                      <a:lnTo>
                        <a:pt x="59015" y="29721"/>
                      </a:lnTo>
                      <a:lnTo>
                        <a:pt x="-130" y="297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8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7" name="Freeform: Shape 156">
                  <a:extLst>
                    <a:ext uri="{FF2B5EF4-FFF2-40B4-BE49-F238E27FC236}">
                      <a16:creationId xmlns:a16="http://schemas.microsoft.com/office/drawing/2014/main" id="{EB345E4C-EA64-7C57-42E0-04282118CF61}"/>
                    </a:ext>
                  </a:extLst>
                </p:cNvPr>
                <p:cNvSpPr/>
                <p:nvPr/>
              </p:nvSpPr>
              <p:spPr>
                <a:xfrm>
                  <a:off x="1548616" y="5563399"/>
                  <a:ext cx="59144" cy="29572"/>
                </a:xfrm>
                <a:custGeom>
                  <a:avLst/>
                  <a:gdLst>
                    <a:gd name="connsiteX0" fmla="*/ 32 w 59144"/>
                    <a:gd name="connsiteY0" fmla="*/ 149 h 29572"/>
                    <a:gd name="connsiteX1" fmla="*/ 59176 w 59144"/>
                    <a:gd name="connsiteY1" fmla="*/ 149 h 29572"/>
                    <a:gd name="connsiteX2" fmla="*/ 59176 w 59144"/>
                    <a:gd name="connsiteY2" fmla="*/ 29721 h 29572"/>
                    <a:gd name="connsiteX3" fmla="*/ 32 w 59144"/>
                    <a:gd name="connsiteY3" fmla="*/ 29721 h 29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144" h="29572">
                      <a:moveTo>
                        <a:pt x="32" y="149"/>
                      </a:moveTo>
                      <a:lnTo>
                        <a:pt x="59176" y="149"/>
                      </a:lnTo>
                      <a:lnTo>
                        <a:pt x="59176" y="29721"/>
                      </a:lnTo>
                      <a:lnTo>
                        <a:pt x="32" y="297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8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8" name="Freeform: Shape 157">
                  <a:extLst>
                    <a:ext uri="{FF2B5EF4-FFF2-40B4-BE49-F238E27FC236}">
                      <a16:creationId xmlns:a16="http://schemas.microsoft.com/office/drawing/2014/main" id="{E35BC364-3445-3969-D8A0-D61ED5A35681}"/>
                    </a:ext>
                  </a:extLst>
                </p:cNvPr>
                <p:cNvSpPr/>
                <p:nvPr/>
              </p:nvSpPr>
              <p:spPr>
                <a:xfrm>
                  <a:off x="1430326" y="5178959"/>
                  <a:ext cx="542159" cy="29572"/>
                </a:xfrm>
                <a:custGeom>
                  <a:avLst/>
                  <a:gdLst>
                    <a:gd name="connsiteX0" fmla="*/ -19 w 542159"/>
                    <a:gd name="connsiteY0" fmla="*/ 307 h 29572"/>
                    <a:gd name="connsiteX1" fmla="*/ 542140 w 542159"/>
                    <a:gd name="connsiteY1" fmla="*/ 307 h 29572"/>
                    <a:gd name="connsiteX2" fmla="*/ 542140 w 542159"/>
                    <a:gd name="connsiteY2" fmla="*/ 29879 h 29572"/>
                    <a:gd name="connsiteX3" fmla="*/ -19 w 542159"/>
                    <a:gd name="connsiteY3" fmla="*/ 29879 h 29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2159" h="29572">
                      <a:moveTo>
                        <a:pt x="-19" y="307"/>
                      </a:moveTo>
                      <a:lnTo>
                        <a:pt x="542140" y="307"/>
                      </a:lnTo>
                      <a:lnTo>
                        <a:pt x="542140" y="29879"/>
                      </a:lnTo>
                      <a:lnTo>
                        <a:pt x="-19" y="298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8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9" name="Freeform: Shape 158">
                  <a:extLst>
                    <a:ext uri="{FF2B5EF4-FFF2-40B4-BE49-F238E27FC236}">
                      <a16:creationId xmlns:a16="http://schemas.microsoft.com/office/drawing/2014/main" id="{BC7E78F1-2E21-1ABD-3F52-F859231A0DC9}"/>
                    </a:ext>
                  </a:extLst>
                </p:cNvPr>
                <p:cNvSpPr/>
                <p:nvPr/>
              </p:nvSpPr>
              <p:spPr>
                <a:xfrm>
                  <a:off x="2011915" y="5178959"/>
                  <a:ext cx="69001" cy="29572"/>
                </a:xfrm>
                <a:custGeom>
                  <a:avLst/>
                  <a:gdLst>
                    <a:gd name="connsiteX0" fmla="*/ -160 w 69001"/>
                    <a:gd name="connsiteY0" fmla="*/ 307 h 29572"/>
                    <a:gd name="connsiteX1" fmla="*/ 68841 w 69001"/>
                    <a:gd name="connsiteY1" fmla="*/ 307 h 29572"/>
                    <a:gd name="connsiteX2" fmla="*/ 68841 w 69001"/>
                    <a:gd name="connsiteY2" fmla="*/ 29879 h 29572"/>
                    <a:gd name="connsiteX3" fmla="*/ -160 w 69001"/>
                    <a:gd name="connsiteY3" fmla="*/ 29879 h 29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001" h="29572">
                      <a:moveTo>
                        <a:pt x="-160" y="307"/>
                      </a:moveTo>
                      <a:lnTo>
                        <a:pt x="68841" y="307"/>
                      </a:lnTo>
                      <a:lnTo>
                        <a:pt x="68841" y="29879"/>
                      </a:lnTo>
                      <a:lnTo>
                        <a:pt x="-160" y="298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8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FD89C349-631E-0D3C-E2DD-F7761B5E48A4}"/>
                  </a:ext>
                </a:extLst>
              </p:cNvPr>
              <p:cNvSpPr/>
              <p:nvPr/>
            </p:nvSpPr>
            <p:spPr>
              <a:xfrm>
                <a:off x="1303856" y="4791599"/>
                <a:ext cx="942956" cy="880227"/>
              </a:xfrm>
              <a:custGeom>
                <a:avLst/>
                <a:gdLst>
                  <a:gd name="connsiteX0" fmla="*/ 898459 w 942956"/>
                  <a:gd name="connsiteY0" fmla="*/ 338359 h 880227"/>
                  <a:gd name="connsiteX1" fmla="*/ 942907 w 942956"/>
                  <a:gd name="connsiteY1" fmla="*/ 338359 h 880227"/>
                  <a:gd name="connsiteX2" fmla="*/ 917278 w 942956"/>
                  <a:gd name="connsiteY2" fmla="*/ 210213 h 880227"/>
                  <a:gd name="connsiteX3" fmla="*/ 833905 w 942956"/>
                  <a:gd name="connsiteY3" fmla="*/ 210213 h 880227"/>
                  <a:gd name="connsiteX4" fmla="*/ 787712 w 942956"/>
                  <a:gd name="connsiteY4" fmla="*/ 145539 h 880227"/>
                  <a:gd name="connsiteX5" fmla="*/ 707864 w 942956"/>
                  <a:gd name="connsiteY5" fmla="*/ 85654 h 880227"/>
                  <a:gd name="connsiteX6" fmla="*/ 622501 w 942956"/>
                  <a:gd name="connsiteY6" fmla="*/ 291 h 880227"/>
                  <a:gd name="connsiteX7" fmla="*/ 509302 w 942956"/>
                  <a:gd name="connsiteY7" fmla="*/ 51745 h 880227"/>
                  <a:gd name="connsiteX8" fmla="*/ 383874 w 942956"/>
                  <a:gd name="connsiteY8" fmla="*/ 22800 h 880227"/>
                  <a:gd name="connsiteX9" fmla="*/ 236633 w 942956"/>
                  <a:gd name="connsiteY9" fmla="*/ 33318 h 880227"/>
                  <a:gd name="connsiteX10" fmla="*/ 164812 w 942956"/>
                  <a:gd name="connsiteY10" fmla="*/ 135920 h 880227"/>
                  <a:gd name="connsiteX11" fmla="*/ 71947 w 942956"/>
                  <a:gd name="connsiteY11" fmla="*/ 210213 h 880227"/>
                  <a:gd name="connsiteX12" fmla="*/ 25580 w 942956"/>
                  <a:gd name="connsiteY12" fmla="*/ 210213 h 880227"/>
                  <a:gd name="connsiteX13" fmla="*/ -49 w 942956"/>
                  <a:gd name="connsiteY13" fmla="*/ 338359 h 880227"/>
                  <a:gd name="connsiteX14" fmla="*/ 44399 w 942956"/>
                  <a:gd name="connsiteY14" fmla="*/ 338359 h 880227"/>
                  <a:gd name="connsiteX15" fmla="*/ 103543 w 942956"/>
                  <a:gd name="connsiteY15" fmla="*/ 801658 h 880227"/>
                  <a:gd name="connsiteX16" fmla="*/ 181814 w 942956"/>
                  <a:gd name="connsiteY16" fmla="*/ 801658 h 880227"/>
                  <a:gd name="connsiteX17" fmla="*/ 274281 w 942956"/>
                  <a:gd name="connsiteY17" fmla="*/ 880519 h 880227"/>
                  <a:gd name="connsiteX18" fmla="*/ 366748 w 942956"/>
                  <a:gd name="connsiteY18" fmla="*/ 801658 h 880227"/>
                  <a:gd name="connsiteX19" fmla="*/ 471431 w 942956"/>
                  <a:gd name="connsiteY19" fmla="*/ 801658 h 880227"/>
                  <a:gd name="connsiteX20" fmla="*/ 576114 w 942956"/>
                  <a:gd name="connsiteY20" fmla="*/ 801658 h 880227"/>
                  <a:gd name="connsiteX21" fmla="*/ 668580 w 942956"/>
                  <a:gd name="connsiteY21" fmla="*/ 880519 h 880227"/>
                  <a:gd name="connsiteX22" fmla="*/ 761047 w 942956"/>
                  <a:gd name="connsiteY22" fmla="*/ 801658 h 880227"/>
                  <a:gd name="connsiteX23" fmla="*/ 839318 w 942956"/>
                  <a:gd name="connsiteY23" fmla="*/ 801658 h 880227"/>
                  <a:gd name="connsiteX24" fmla="*/ 186601 w 942956"/>
                  <a:gd name="connsiteY24" fmla="*/ 156358 h 880227"/>
                  <a:gd name="connsiteX25" fmla="*/ 252783 w 942956"/>
                  <a:gd name="connsiteY25" fmla="*/ 61812 h 880227"/>
                  <a:gd name="connsiteX26" fmla="*/ 381550 w 942956"/>
                  <a:gd name="connsiteY26" fmla="*/ 52614 h 880227"/>
                  <a:gd name="connsiteX27" fmla="*/ 512414 w 942956"/>
                  <a:gd name="connsiteY27" fmla="*/ 82813 h 880227"/>
                  <a:gd name="connsiteX28" fmla="*/ 616079 w 942956"/>
                  <a:gd name="connsiteY28" fmla="*/ 35692 h 880227"/>
                  <a:gd name="connsiteX29" fmla="*/ 688436 w 942956"/>
                  <a:gd name="connsiteY29" fmla="*/ 108050 h 880227"/>
                  <a:gd name="connsiteX30" fmla="*/ 766305 w 942956"/>
                  <a:gd name="connsiteY30" fmla="*/ 166450 h 880227"/>
                  <a:gd name="connsiteX31" fmla="*/ 797561 w 942956"/>
                  <a:gd name="connsiteY31" fmla="*/ 210209 h 880227"/>
                  <a:gd name="connsiteX32" fmla="*/ 119283 w 942956"/>
                  <a:gd name="connsiteY32" fmla="*/ 210209 h 880227"/>
                  <a:gd name="connsiteX33" fmla="*/ 49824 w 942956"/>
                  <a:gd name="connsiteY33" fmla="*/ 239785 h 880227"/>
                  <a:gd name="connsiteX34" fmla="*/ 893033 w 942956"/>
                  <a:gd name="connsiteY34" fmla="*/ 239785 h 880227"/>
                  <a:gd name="connsiteX35" fmla="*/ 906833 w 942956"/>
                  <a:gd name="connsiteY35" fmla="*/ 308787 h 880227"/>
                  <a:gd name="connsiteX36" fmla="*/ 36023 w 942956"/>
                  <a:gd name="connsiteY36" fmla="*/ 308787 h 880227"/>
                  <a:gd name="connsiteX37" fmla="*/ 274279 w 942956"/>
                  <a:gd name="connsiteY37" fmla="*/ 850946 h 880227"/>
                  <a:gd name="connsiteX38" fmla="*/ 210206 w 942956"/>
                  <a:gd name="connsiteY38" fmla="*/ 786873 h 880227"/>
                  <a:gd name="connsiteX39" fmla="*/ 274279 w 942956"/>
                  <a:gd name="connsiteY39" fmla="*/ 722800 h 880227"/>
                  <a:gd name="connsiteX40" fmla="*/ 338352 w 942956"/>
                  <a:gd name="connsiteY40" fmla="*/ 786873 h 880227"/>
                  <a:gd name="connsiteX41" fmla="*/ 274279 w 942956"/>
                  <a:gd name="connsiteY41" fmla="*/ 850946 h 880227"/>
                  <a:gd name="connsiteX42" fmla="*/ 668577 w 942956"/>
                  <a:gd name="connsiteY42" fmla="*/ 850946 h 880227"/>
                  <a:gd name="connsiteX43" fmla="*/ 604504 w 942956"/>
                  <a:gd name="connsiteY43" fmla="*/ 786873 h 880227"/>
                  <a:gd name="connsiteX44" fmla="*/ 668577 w 942956"/>
                  <a:gd name="connsiteY44" fmla="*/ 722800 h 880227"/>
                  <a:gd name="connsiteX45" fmla="*/ 732650 w 942956"/>
                  <a:gd name="connsiteY45" fmla="*/ 786873 h 880227"/>
                  <a:gd name="connsiteX46" fmla="*/ 668577 w 942956"/>
                  <a:gd name="connsiteY46" fmla="*/ 850946 h 880227"/>
                  <a:gd name="connsiteX47" fmla="*/ 761045 w 942956"/>
                  <a:gd name="connsiteY47" fmla="*/ 772086 h 880227"/>
                  <a:gd name="connsiteX48" fmla="*/ 668579 w 942956"/>
                  <a:gd name="connsiteY48" fmla="*/ 693226 h 880227"/>
                  <a:gd name="connsiteX49" fmla="*/ 576112 w 942956"/>
                  <a:gd name="connsiteY49" fmla="*/ 772086 h 880227"/>
                  <a:gd name="connsiteX50" fmla="*/ 471429 w 942956"/>
                  <a:gd name="connsiteY50" fmla="*/ 772086 h 880227"/>
                  <a:gd name="connsiteX51" fmla="*/ 366746 w 942956"/>
                  <a:gd name="connsiteY51" fmla="*/ 772086 h 880227"/>
                  <a:gd name="connsiteX52" fmla="*/ 274279 w 942956"/>
                  <a:gd name="connsiteY52" fmla="*/ 693226 h 880227"/>
                  <a:gd name="connsiteX53" fmla="*/ 181812 w 942956"/>
                  <a:gd name="connsiteY53" fmla="*/ 772086 h 880227"/>
                  <a:gd name="connsiteX54" fmla="*/ 129580 w 942956"/>
                  <a:gd name="connsiteY54" fmla="*/ 772086 h 880227"/>
                  <a:gd name="connsiteX55" fmla="*/ 74210 w 942956"/>
                  <a:gd name="connsiteY55" fmla="*/ 338359 h 880227"/>
                  <a:gd name="connsiteX56" fmla="*/ 868647 w 942956"/>
                  <a:gd name="connsiteY56" fmla="*/ 338359 h 880227"/>
                  <a:gd name="connsiteX57" fmla="*/ 813278 w 942956"/>
                  <a:gd name="connsiteY57" fmla="*/ 772086 h 880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942956" h="880227">
                    <a:moveTo>
                      <a:pt x="898459" y="338359"/>
                    </a:moveTo>
                    <a:lnTo>
                      <a:pt x="942907" y="338359"/>
                    </a:lnTo>
                    <a:lnTo>
                      <a:pt x="917278" y="210213"/>
                    </a:lnTo>
                    <a:lnTo>
                      <a:pt x="833905" y="210213"/>
                    </a:lnTo>
                    <a:lnTo>
                      <a:pt x="787712" y="145539"/>
                    </a:lnTo>
                    <a:lnTo>
                      <a:pt x="707864" y="85654"/>
                    </a:lnTo>
                    <a:lnTo>
                      <a:pt x="622501" y="291"/>
                    </a:lnTo>
                    <a:lnTo>
                      <a:pt x="509302" y="51745"/>
                    </a:lnTo>
                    <a:lnTo>
                      <a:pt x="383874" y="22800"/>
                    </a:lnTo>
                    <a:lnTo>
                      <a:pt x="236633" y="33318"/>
                    </a:lnTo>
                    <a:lnTo>
                      <a:pt x="164812" y="135920"/>
                    </a:lnTo>
                    <a:lnTo>
                      <a:pt x="71947" y="210213"/>
                    </a:lnTo>
                    <a:lnTo>
                      <a:pt x="25580" y="210213"/>
                    </a:lnTo>
                    <a:lnTo>
                      <a:pt x="-49" y="338359"/>
                    </a:lnTo>
                    <a:lnTo>
                      <a:pt x="44399" y="338359"/>
                    </a:lnTo>
                    <a:lnTo>
                      <a:pt x="103543" y="801658"/>
                    </a:lnTo>
                    <a:lnTo>
                      <a:pt x="181814" y="801658"/>
                    </a:lnTo>
                    <a:cubicBezTo>
                      <a:pt x="188925" y="846292"/>
                      <a:pt x="227677" y="880519"/>
                      <a:pt x="274281" y="880519"/>
                    </a:cubicBezTo>
                    <a:cubicBezTo>
                      <a:pt x="320886" y="880519"/>
                      <a:pt x="359637" y="846294"/>
                      <a:pt x="366748" y="801658"/>
                    </a:cubicBezTo>
                    <a:lnTo>
                      <a:pt x="471431" y="801658"/>
                    </a:lnTo>
                    <a:lnTo>
                      <a:pt x="576114" y="801658"/>
                    </a:lnTo>
                    <a:cubicBezTo>
                      <a:pt x="583224" y="846292"/>
                      <a:pt x="621976" y="880519"/>
                      <a:pt x="668580" y="880519"/>
                    </a:cubicBezTo>
                    <a:cubicBezTo>
                      <a:pt x="715185" y="880519"/>
                      <a:pt x="753936" y="846294"/>
                      <a:pt x="761047" y="801658"/>
                    </a:cubicBezTo>
                    <a:lnTo>
                      <a:pt x="839318" y="801658"/>
                    </a:lnTo>
                    <a:close/>
                    <a:moveTo>
                      <a:pt x="186601" y="156358"/>
                    </a:moveTo>
                    <a:lnTo>
                      <a:pt x="252783" y="61812"/>
                    </a:lnTo>
                    <a:lnTo>
                      <a:pt x="381550" y="52614"/>
                    </a:lnTo>
                    <a:lnTo>
                      <a:pt x="512414" y="82813"/>
                    </a:lnTo>
                    <a:lnTo>
                      <a:pt x="616079" y="35692"/>
                    </a:lnTo>
                    <a:lnTo>
                      <a:pt x="688436" y="108050"/>
                    </a:lnTo>
                    <a:lnTo>
                      <a:pt x="766305" y="166450"/>
                    </a:lnTo>
                    <a:lnTo>
                      <a:pt x="797561" y="210209"/>
                    </a:lnTo>
                    <a:lnTo>
                      <a:pt x="119283" y="210209"/>
                    </a:lnTo>
                    <a:close/>
                    <a:moveTo>
                      <a:pt x="49824" y="239785"/>
                    </a:moveTo>
                    <a:lnTo>
                      <a:pt x="893033" y="239785"/>
                    </a:lnTo>
                    <a:lnTo>
                      <a:pt x="906833" y="308787"/>
                    </a:lnTo>
                    <a:lnTo>
                      <a:pt x="36023" y="308787"/>
                    </a:lnTo>
                    <a:close/>
                    <a:moveTo>
                      <a:pt x="274279" y="850946"/>
                    </a:moveTo>
                    <a:cubicBezTo>
                      <a:pt x="238950" y="850946"/>
                      <a:pt x="210206" y="822205"/>
                      <a:pt x="210206" y="786873"/>
                    </a:cubicBezTo>
                    <a:cubicBezTo>
                      <a:pt x="210206" y="751542"/>
                      <a:pt x="238950" y="722800"/>
                      <a:pt x="274279" y="722800"/>
                    </a:cubicBezTo>
                    <a:cubicBezTo>
                      <a:pt x="309609" y="722800"/>
                      <a:pt x="338352" y="751542"/>
                      <a:pt x="338352" y="786873"/>
                    </a:cubicBezTo>
                    <a:cubicBezTo>
                      <a:pt x="338352" y="822205"/>
                      <a:pt x="309611" y="850946"/>
                      <a:pt x="274279" y="850946"/>
                    </a:cubicBezTo>
                    <a:close/>
                    <a:moveTo>
                      <a:pt x="668577" y="850946"/>
                    </a:moveTo>
                    <a:cubicBezTo>
                      <a:pt x="633247" y="850946"/>
                      <a:pt x="604504" y="822205"/>
                      <a:pt x="604504" y="786873"/>
                    </a:cubicBezTo>
                    <a:cubicBezTo>
                      <a:pt x="604504" y="751542"/>
                      <a:pt x="633247" y="722800"/>
                      <a:pt x="668577" y="722800"/>
                    </a:cubicBezTo>
                    <a:cubicBezTo>
                      <a:pt x="703906" y="722800"/>
                      <a:pt x="732650" y="751542"/>
                      <a:pt x="732650" y="786873"/>
                    </a:cubicBezTo>
                    <a:cubicBezTo>
                      <a:pt x="732650" y="822205"/>
                      <a:pt x="703908" y="850946"/>
                      <a:pt x="668577" y="850946"/>
                    </a:cubicBezTo>
                    <a:close/>
                    <a:moveTo>
                      <a:pt x="761045" y="772086"/>
                    </a:moveTo>
                    <a:cubicBezTo>
                      <a:pt x="753935" y="727452"/>
                      <a:pt x="715183" y="693226"/>
                      <a:pt x="668579" y="693226"/>
                    </a:cubicBezTo>
                    <a:cubicBezTo>
                      <a:pt x="621974" y="693226"/>
                      <a:pt x="583223" y="727450"/>
                      <a:pt x="576112" y="772086"/>
                    </a:cubicBezTo>
                    <a:lnTo>
                      <a:pt x="471429" y="772086"/>
                    </a:lnTo>
                    <a:lnTo>
                      <a:pt x="366746" y="772086"/>
                    </a:lnTo>
                    <a:cubicBezTo>
                      <a:pt x="359635" y="727452"/>
                      <a:pt x="320884" y="693226"/>
                      <a:pt x="274279" y="693226"/>
                    </a:cubicBezTo>
                    <a:cubicBezTo>
                      <a:pt x="227675" y="693226"/>
                      <a:pt x="188923" y="727450"/>
                      <a:pt x="181812" y="772086"/>
                    </a:cubicBezTo>
                    <a:lnTo>
                      <a:pt x="129580" y="772086"/>
                    </a:lnTo>
                    <a:lnTo>
                      <a:pt x="74210" y="338359"/>
                    </a:lnTo>
                    <a:lnTo>
                      <a:pt x="868647" y="338359"/>
                    </a:lnTo>
                    <a:lnTo>
                      <a:pt x="813278" y="772086"/>
                    </a:lnTo>
                    <a:close/>
                  </a:path>
                </a:pathLst>
              </a:custGeom>
              <a:solidFill>
                <a:srgbClr val="000000"/>
              </a:solidFill>
              <a:ln w="1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58C92030-C333-4170-CE1B-64425436373B}"/>
                  </a:ext>
                </a:extLst>
              </p:cNvPr>
              <p:cNvSpPr/>
              <p:nvPr/>
            </p:nvSpPr>
            <p:spPr>
              <a:xfrm>
                <a:off x="1592970" y="5257813"/>
                <a:ext cx="364725" cy="187292"/>
              </a:xfrm>
              <a:custGeom>
                <a:avLst/>
                <a:gdLst>
                  <a:gd name="connsiteX0" fmla="*/ -49 w 364725"/>
                  <a:gd name="connsiteY0" fmla="*/ 187535 h 187292"/>
                  <a:gd name="connsiteX1" fmla="*/ 364676 w 364725"/>
                  <a:gd name="connsiteY1" fmla="*/ 187535 h 187292"/>
                  <a:gd name="connsiteX2" fmla="*/ 364676 w 364725"/>
                  <a:gd name="connsiteY2" fmla="*/ 242 h 187292"/>
                  <a:gd name="connsiteX3" fmla="*/ -47 w 364725"/>
                  <a:gd name="connsiteY3" fmla="*/ 242 h 187292"/>
                  <a:gd name="connsiteX4" fmla="*/ 29523 w 364725"/>
                  <a:gd name="connsiteY4" fmla="*/ 29814 h 187292"/>
                  <a:gd name="connsiteX5" fmla="*/ 335104 w 364725"/>
                  <a:gd name="connsiteY5" fmla="*/ 29814 h 187292"/>
                  <a:gd name="connsiteX6" fmla="*/ 335104 w 364725"/>
                  <a:gd name="connsiteY6" fmla="*/ 157961 h 187292"/>
                  <a:gd name="connsiteX7" fmla="*/ 29523 w 364725"/>
                  <a:gd name="connsiteY7" fmla="*/ 157961 h 187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4725" h="187292">
                    <a:moveTo>
                      <a:pt x="-49" y="187535"/>
                    </a:moveTo>
                    <a:lnTo>
                      <a:pt x="364676" y="187535"/>
                    </a:lnTo>
                    <a:lnTo>
                      <a:pt x="364676" y="242"/>
                    </a:lnTo>
                    <a:lnTo>
                      <a:pt x="-47" y="242"/>
                    </a:lnTo>
                    <a:close/>
                    <a:moveTo>
                      <a:pt x="29523" y="29814"/>
                    </a:moveTo>
                    <a:lnTo>
                      <a:pt x="335104" y="29814"/>
                    </a:lnTo>
                    <a:lnTo>
                      <a:pt x="335104" y="157961"/>
                    </a:lnTo>
                    <a:lnTo>
                      <a:pt x="29523" y="157961"/>
                    </a:lnTo>
                    <a:close/>
                  </a:path>
                </a:pathLst>
              </a:custGeom>
              <a:solidFill>
                <a:srgbClr val="000000"/>
              </a:solidFill>
              <a:ln w="1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62" name="Graphic 125">
                <a:extLst>
                  <a:ext uri="{FF2B5EF4-FFF2-40B4-BE49-F238E27FC236}">
                    <a16:creationId xmlns:a16="http://schemas.microsoft.com/office/drawing/2014/main" id="{1FFBCEDB-2DD9-EEAD-78FF-85395CCE90D9}"/>
                  </a:ext>
                </a:extLst>
              </p:cNvPr>
              <p:cNvGrpSpPr/>
              <p:nvPr/>
            </p:nvGrpSpPr>
            <p:grpSpPr>
              <a:xfrm>
                <a:off x="1558474" y="4893094"/>
                <a:ext cx="423869" cy="473155"/>
                <a:chOff x="1558474" y="4893094"/>
                <a:chExt cx="423869" cy="473155"/>
              </a:xfrm>
              <a:solidFill>
                <a:srgbClr val="FFFFFF"/>
              </a:solidFill>
            </p:grpSpPr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F37BAF9C-E07F-F3DA-446F-4A6526B2B49F}"/>
                    </a:ext>
                  </a:extLst>
                </p:cNvPr>
                <p:cNvSpPr/>
                <p:nvPr/>
              </p:nvSpPr>
              <p:spPr>
                <a:xfrm>
                  <a:off x="1696478" y="5336677"/>
                  <a:ext cx="157718" cy="29572"/>
                </a:xfrm>
                <a:custGeom>
                  <a:avLst/>
                  <a:gdLst>
                    <a:gd name="connsiteX0" fmla="*/ -49 w 157718"/>
                    <a:gd name="connsiteY0" fmla="*/ 242 h 29572"/>
                    <a:gd name="connsiteX1" fmla="*/ 157669 w 157718"/>
                    <a:gd name="connsiteY1" fmla="*/ 242 h 29572"/>
                    <a:gd name="connsiteX2" fmla="*/ 157669 w 157718"/>
                    <a:gd name="connsiteY2" fmla="*/ 29814 h 29572"/>
                    <a:gd name="connsiteX3" fmla="*/ -49 w 157718"/>
                    <a:gd name="connsiteY3" fmla="*/ 29814 h 29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7718" h="29572">
                      <a:moveTo>
                        <a:pt x="-49" y="242"/>
                      </a:moveTo>
                      <a:lnTo>
                        <a:pt x="157669" y="242"/>
                      </a:lnTo>
                      <a:lnTo>
                        <a:pt x="157669" y="29814"/>
                      </a:lnTo>
                      <a:lnTo>
                        <a:pt x="-49" y="298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8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4" name="Freeform: Shape 163">
                  <a:extLst>
                    <a:ext uri="{FF2B5EF4-FFF2-40B4-BE49-F238E27FC236}">
                      <a16:creationId xmlns:a16="http://schemas.microsoft.com/office/drawing/2014/main" id="{37A406D4-047B-A02E-9ECD-F2FC8B322D4B}"/>
                    </a:ext>
                  </a:extLst>
                </p:cNvPr>
                <p:cNvSpPr/>
                <p:nvPr/>
              </p:nvSpPr>
              <p:spPr>
                <a:xfrm>
                  <a:off x="1558474" y="4942380"/>
                  <a:ext cx="49287" cy="29572"/>
                </a:xfrm>
                <a:custGeom>
                  <a:avLst/>
                  <a:gdLst>
                    <a:gd name="connsiteX0" fmla="*/ 30 w 49287"/>
                    <a:gd name="connsiteY0" fmla="*/ 404 h 29572"/>
                    <a:gd name="connsiteX1" fmla="*/ 49317 w 49287"/>
                    <a:gd name="connsiteY1" fmla="*/ 404 h 29572"/>
                    <a:gd name="connsiteX2" fmla="*/ 49317 w 49287"/>
                    <a:gd name="connsiteY2" fmla="*/ 29976 h 29572"/>
                    <a:gd name="connsiteX3" fmla="*/ 30 w 49287"/>
                    <a:gd name="connsiteY3" fmla="*/ 29976 h 29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287" h="29572">
                      <a:moveTo>
                        <a:pt x="30" y="404"/>
                      </a:moveTo>
                      <a:lnTo>
                        <a:pt x="49317" y="404"/>
                      </a:lnTo>
                      <a:lnTo>
                        <a:pt x="49317" y="29976"/>
                      </a:lnTo>
                      <a:lnTo>
                        <a:pt x="30" y="2997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8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5" name="Freeform: Shape 164">
                  <a:extLst>
                    <a:ext uri="{FF2B5EF4-FFF2-40B4-BE49-F238E27FC236}">
                      <a16:creationId xmlns:a16="http://schemas.microsoft.com/office/drawing/2014/main" id="{D9167429-B98B-AEC3-0DCB-A427A7DB9417}"/>
                    </a:ext>
                  </a:extLst>
                </p:cNvPr>
                <p:cNvSpPr/>
                <p:nvPr/>
              </p:nvSpPr>
              <p:spPr>
                <a:xfrm>
                  <a:off x="1657048" y="4893094"/>
                  <a:ext cx="49287" cy="29572"/>
                </a:xfrm>
                <a:custGeom>
                  <a:avLst/>
                  <a:gdLst>
                    <a:gd name="connsiteX0" fmla="*/ -11 w 49287"/>
                    <a:gd name="connsiteY0" fmla="*/ 424 h 29572"/>
                    <a:gd name="connsiteX1" fmla="*/ 49277 w 49287"/>
                    <a:gd name="connsiteY1" fmla="*/ 424 h 29572"/>
                    <a:gd name="connsiteX2" fmla="*/ 49277 w 49287"/>
                    <a:gd name="connsiteY2" fmla="*/ 29996 h 29572"/>
                    <a:gd name="connsiteX3" fmla="*/ -11 w 49287"/>
                    <a:gd name="connsiteY3" fmla="*/ 29996 h 29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287" h="29572">
                      <a:moveTo>
                        <a:pt x="-11" y="424"/>
                      </a:moveTo>
                      <a:lnTo>
                        <a:pt x="49277" y="424"/>
                      </a:lnTo>
                      <a:lnTo>
                        <a:pt x="49277" y="29996"/>
                      </a:lnTo>
                      <a:lnTo>
                        <a:pt x="-11" y="2999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8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DC47F7E9-C3E2-DEC7-D66F-5E684FE10520}"/>
                    </a:ext>
                  </a:extLst>
                </p:cNvPr>
                <p:cNvSpPr/>
                <p:nvPr/>
              </p:nvSpPr>
              <p:spPr>
                <a:xfrm>
                  <a:off x="1735907" y="4932523"/>
                  <a:ext cx="49287" cy="29572"/>
                </a:xfrm>
                <a:custGeom>
                  <a:avLst/>
                  <a:gdLst>
                    <a:gd name="connsiteX0" fmla="*/ -43 w 49287"/>
                    <a:gd name="connsiteY0" fmla="*/ 408 h 29572"/>
                    <a:gd name="connsiteX1" fmla="*/ 49245 w 49287"/>
                    <a:gd name="connsiteY1" fmla="*/ 408 h 29572"/>
                    <a:gd name="connsiteX2" fmla="*/ 49245 w 49287"/>
                    <a:gd name="connsiteY2" fmla="*/ 29980 h 29572"/>
                    <a:gd name="connsiteX3" fmla="*/ -43 w 49287"/>
                    <a:gd name="connsiteY3" fmla="*/ 29980 h 29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287" h="29572">
                      <a:moveTo>
                        <a:pt x="-43" y="408"/>
                      </a:moveTo>
                      <a:lnTo>
                        <a:pt x="49245" y="408"/>
                      </a:lnTo>
                      <a:lnTo>
                        <a:pt x="49245" y="29980"/>
                      </a:lnTo>
                      <a:lnTo>
                        <a:pt x="-43" y="299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8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BCD3DACB-28A3-1E16-0307-3E53556BD6A2}"/>
                    </a:ext>
                  </a:extLst>
                </p:cNvPr>
                <p:cNvSpPr/>
                <p:nvPr/>
              </p:nvSpPr>
              <p:spPr>
                <a:xfrm>
                  <a:off x="1834483" y="4912807"/>
                  <a:ext cx="49287" cy="29572"/>
                </a:xfrm>
                <a:custGeom>
                  <a:avLst/>
                  <a:gdLst>
                    <a:gd name="connsiteX0" fmla="*/ -84 w 49287"/>
                    <a:gd name="connsiteY0" fmla="*/ 416 h 29572"/>
                    <a:gd name="connsiteX1" fmla="*/ 49204 w 49287"/>
                    <a:gd name="connsiteY1" fmla="*/ 416 h 29572"/>
                    <a:gd name="connsiteX2" fmla="*/ 49204 w 49287"/>
                    <a:gd name="connsiteY2" fmla="*/ 29988 h 29572"/>
                    <a:gd name="connsiteX3" fmla="*/ -84 w 49287"/>
                    <a:gd name="connsiteY3" fmla="*/ 29988 h 29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287" h="29572">
                      <a:moveTo>
                        <a:pt x="-84" y="416"/>
                      </a:moveTo>
                      <a:lnTo>
                        <a:pt x="49204" y="416"/>
                      </a:lnTo>
                      <a:lnTo>
                        <a:pt x="49204" y="29988"/>
                      </a:lnTo>
                      <a:lnTo>
                        <a:pt x="-84" y="2998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8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CD9F613C-7F8C-16F6-905C-1D2E2C252732}"/>
                    </a:ext>
                  </a:extLst>
                </p:cNvPr>
                <p:cNvSpPr/>
                <p:nvPr/>
              </p:nvSpPr>
              <p:spPr>
                <a:xfrm>
                  <a:off x="1933056" y="4952238"/>
                  <a:ext cx="49287" cy="29572"/>
                </a:xfrm>
                <a:custGeom>
                  <a:avLst/>
                  <a:gdLst>
                    <a:gd name="connsiteX0" fmla="*/ -124 w 49287"/>
                    <a:gd name="connsiteY0" fmla="*/ 400 h 29572"/>
                    <a:gd name="connsiteX1" fmla="*/ 49164 w 49287"/>
                    <a:gd name="connsiteY1" fmla="*/ 400 h 29572"/>
                    <a:gd name="connsiteX2" fmla="*/ 49164 w 49287"/>
                    <a:gd name="connsiteY2" fmla="*/ 29972 h 29572"/>
                    <a:gd name="connsiteX3" fmla="*/ -124 w 49287"/>
                    <a:gd name="connsiteY3" fmla="*/ 29972 h 29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287" h="29572">
                      <a:moveTo>
                        <a:pt x="-124" y="400"/>
                      </a:moveTo>
                      <a:lnTo>
                        <a:pt x="49164" y="400"/>
                      </a:lnTo>
                      <a:lnTo>
                        <a:pt x="49164" y="29972"/>
                      </a:lnTo>
                      <a:lnTo>
                        <a:pt x="-124" y="2997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8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69" name="Graphic 125">
            <a:extLst>
              <a:ext uri="{FF2B5EF4-FFF2-40B4-BE49-F238E27FC236}">
                <a16:creationId xmlns:a16="http://schemas.microsoft.com/office/drawing/2014/main" id="{D70FCAFD-9146-5783-4CCA-8723EB9B4B5A}"/>
              </a:ext>
            </a:extLst>
          </p:cNvPr>
          <p:cNvGrpSpPr/>
          <p:nvPr/>
        </p:nvGrpSpPr>
        <p:grpSpPr>
          <a:xfrm>
            <a:off x="222294" y="1122676"/>
            <a:ext cx="11668327" cy="2757852"/>
            <a:chOff x="222294" y="1122676"/>
            <a:chExt cx="11668327" cy="2757852"/>
          </a:xfrm>
        </p:grpSpPr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8F6296-1E88-D57A-CDB8-4FBAFAC41E84}"/>
                </a:ext>
              </a:extLst>
            </p:cNvPr>
            <p:cNvSpPr/>
            <p:nvPr/>
          </p:nvSpPr>
          <p:spPr>
            <a:xfrm>
              <a:off x="222294" y="1122676"/>
              <a:ext cx="5625334" cy="1407042"/>
            </a:xfrm>
            <a:custGeom>
              <a:avLst/>
              <a:gdLst>
                <a:gd name="connsiteX0" fmla="*/ 5625101 w 5625334"/>
                <a:gd name="connsiteY0" fmla="*/ 1406883 h 1407042"/>
                <a:gd name="connsiteX1" fmla="*/ -234 w 5625334"/>
                <a:gd name="connsiteY1" fmla="*/ 1406883 h 1407042"/>
                <a:gd name="connsiteX2" fmla="*/ -234 w 5625334"/>
                <a:gd name="connsiteY2" fmla="*/ -159 h 1407042"/>
                <a:gd name="connsiteX3" fmla="*/ 5625101 w 5625334"/>
                <a:gd name="connsiteY3" fmla="*/ -159 h 140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5334" h="1407042">
                  <a:moveTo>
                    <a:pt x="5625101" y="1406883"/>
                  </a:moveTo>
                  <a:lnTo>
                    <a:pt x="-234" y="1406883"/>
                  </a:lnTo>
                  <a:lnTo>
                    <a:pt x="-234" y="-159"/>
                  </a:lnTo>
                  <a:lnTo>
                    <a:pt x="5625101" y="-159"/>
                  </a:lnTo>
                  <a:close/>
                </a:path>
              </a:pathLst>
            </a:custGeom>
            <a:solidFill>
              <a:srgbClr val="2A86E8"/>
            </a:solidFill>
            <a:ln w="19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E6AA7853-2406-878B-2368-D13A0052CD68}"/>
                </a:ext>
              </a:extLst>
            </p:cNvPr>
            <p:cNvSpPr/>
            <p:nvPr/>
          </p:nvSpPr>
          <p:spPr>
            <a:xfrm>
              <a:off x="6139267" y="1122676"/>
              <a:ext cx="1783574" cy="1407042"/>
            </a:xfrm>
            <a:custGeom>
              <a:avLst/>
              <a:gdLst>
                <a:gd name="connsiteX0" fmla="*/ 1783739 w 1783574"/>
                <a:gd name="connsiteY0" fmla="*/ 1406883 h 1407042"/>
                <a:gd name="connsiteX1" fmla="*/ 164 w 1783574"/>
                <a:gd name="connsiteY1" fmla="*/ 1406883 h 1407042"/>
                <a:gd name="connsiteX2" fmla="*/ 164 w 1783574"/>
                <a:gd name="connsiteY2" fmla="*/ -159 h 1407042"/>
                <a:gd name="connsiteX3" fmla="*/ 1783739 w 1783574"/>
                <a:gd name="connsiteY3" fmla="*/ -159 h 140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3574" h="1407042">
                  <a:moveTo>
                    <a:pt x="1783739" y="1406883"/>
                  </a:moveTo>
                  <a:lnTo>
                    <a:pt x="164" y="1406883"/>
                  </a:lnTo>
                  <a:lnTo>
                    <a:pt x="164" y="-159"/>
                  </a:lnTo>
                  <a:lnTo>
                    <a:pt x="1783739" y="-159"/>
                  </a:lnTo>
                  <a:close/>
                </a:path>
              </a:pathLst>
            </a:custGeom>
            <a:solidFill>
              <a:srgbClr val="AA3377"/>
            </a:solidFill>
            <a:ln w="19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7594133F-E198-4AE8-5F7F-C414A03A37F6}"/>
                </a:ext>
              </a:extLst>
            </p:cNvPr>
            <p:cNvSpPr/>
            <p:nvPr/>
          </p:nvSpPr>
          <p:spPr>
            <a:xfrm>
              <a:off x="8276496" y="1122676"/>
              <a:ext cx="2378099" cy="1407042"/>
            </a:xfrm>
            <a:custGeom>
              <a:avLst/>
              <a:gdLst>
                <a:gd name="connsiteX0" fmla="*/ 2378483 w 2378099"/>
                <a:gd name="connsiteY0" fmla="*/ 1406883 h 1407042"/>
                <a:gd name="connsiteX1" fmla="*/ 384 w 2378099"/>
                <a:gd name="connsiteY1" fmla="*/ 1406883 h 1407042"/>
                <a:gd name="connsiteX2" fmla="*/ 384 w 2378099"/>
                <a:gd name="connsiteY2" fmla="*/ -159 h 1407042"/>
                <a:gd name="connsiteX3" fmla="*/ 2378483 w 2378099"/>
                <a:gd name="connsiteY3" fmla="*/ -159 h 140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8099" h="1407042">
                  <a:moveTo>
                    <a:pt x="2378483" y="1406883"/>
                  </a:moveTo>
                  <a:lnTo>
                    <a:pt x="384" y="1406883"/>
                  </a:lnTo>
                  <a:lnTo>
                    <a:pt x="384" y="-159"/>
                  </a:lnTo>
                  <a:lnTo>
                    <a:pt x="2378483" y="-159"/>
                  </a:lnTo>
                  <a:close/>
                </a:path>
              </a:pathLst>
            </a:custGeom>
            <a:solidFill>
              <a:srgbClr val="008000"/>
            </a:solidFill>
            <a:ln w="19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DACE200-C314-2BAE-85F6-1B21824FF530}"/>
                </a:ext>
              </a:extLst>
            </p:cNvPr>
            <p:cNvSpPr/>
            <p:nvPr/>
          </p:nvSpPr>
          <p:spPr>
            <a:xfrm>
              <a:off x="10879929" y="1122676"/>
              <a:ext cx="1010692" cy="1407042"/>
            </a:xfrm>
            <a:custGeom>
              <a:avLst/>
              <a:gdLst>
                <a:gd name="connsiteX0" fmla="*/ 1011246 w 1010692"/>
                <a:gd name="connsiteY0" fmla="*/ 1406883 h 1407042"/>
                <a:gd name="connsiteX1" fmla="*/ 554 w 1010692"/>
                <a:gd name="connsiteY1" fmla="*/ 1406883 h 1407042"/>
                <a:gd name="connsiteX2" fmla="*/ 554 w 1010692"/>
                <a:gd name="connsiteY2" fmla="*/ -159 h 1407042"/>
                <a:gd name="connsiteX3" fmla="*/ 1011246 w 1010692"/>
                <a:gd name="connsiteY3" fmla="*/ -159 h 140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0692" h="1407042">
                  <a:moveTo>
                    <a:pt x="1011246" y="1406883"/>
                  </a:moveTo>
                  <a:lnTo>
                    <a:pt x="554" y="1406883"/>
                  </a:lnTo>
                  <a:lnTo>
                    <a:pt x="554" y="-159"/>
                  </a:lnTo>
                  <a:lnTo>
                    <a:pt x="1011246" y="-159"/>
                  </a:lnTo>
                  <a:close/>
                </a:path>
              </a:pathLst>
            </a:custGeom>
            <a:solidFill>
              <a:srgbClr val="66CCEE"/>
            </a:solidFill>
            <a:ln w="19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1EBC70B-2CBB-397D-937C-59B3A0AE36C9}"/>
                </a:ext>
              </a:extLst>
            </p:cNvPr>
            <p:cNvSpPr/>
            <p:nvPr/>
          </p:nvSpPr>
          <p:spPr>
            <a:xfrm>
              <a:off x="1596502" y="2965653"/>
              <a:ext cx="2366959" cy="263163"/>
            </a:xfrm>
            <a:custGeom>
              <a:avLst/>
              <a:gdLst>
                <a:gd name="connsiteX0" fmla="*/ 280 w 2366959"/>
                <a:gd name="connsiteY0" fmla="*/ 204416 h 263163"/>
                <a:gd name="connsiteX1" fmla="*/ 280 w 2366959"/>
                <a:gd name="connsiteY1" fmla="*/ 3689 h 263163"/>
                <a:gd name="connsiteX2" fmla="*/ 26842 w 2366959"/>
                <a:gd name="connsiteY2" fmla="*/ 3689 h 263163"/>
                <a:gd name="connsiteX3" fmla="*/ 26842 w 2366959"/>
                <a:gd name="connsiteY3" fmla="*/ 86116 h 263163"/>
                <a:gd name="connsiteX4" fmla="*/ 131177 w 2366959"/>
                <a:gd name="connsiteY4" fmla="*/ 86116 h 263163"/>
                <a:gd name="connsiteX5" fmla="*/ 131177 w 2366959"/>
                <a:gd name="connsiteY5" fmla="*/ 3689 h 263163"/>
                <a:gd name="connsiteX6" fmla="*/ 157740 w 2366959"/>
                <a:gd name="connsiteY6" fmla="*/ 3689 h 263163"/>
                <a:gd name="connsiteX7" fmla="*/ 157740 w 2366959"/>
                <a:gd name="connsiteY7" fmla="*/ 204416 h 263163"/>
                <a:gd name="connsiteX8" fmla="*/ 131177 w 2366959"/>
                <a:gd name="connsiteY8" fmla="*/ 204416 h 263163"/>
                <a:gd name="connsiteX9" fmla="*/ 131177 w 2366959"/>
                <a:gd name="connsiteY9" fmla="*/ 109804 h 263163"/>
                <a:gd name="connsiteX10" fmla="*/ 26842 w 2366959"/>
                <a:gd name="connsiteY10" fmla="*/ 109804 h 263163"/>
                <a:gd name="connsiteX11" fmla="*/ 26842 w 2366959"/>
                <a:gd name="connsiteY11" fmla="*/ 204416 h 263163"/>
                <a:gd name="connsiteX12" fmla="*/ 197721 w 2366959"/>
                <a:gd name="connsiteY12" fmla="*/ 260417 h 263163"/>
                <a:gd name="connsiteX13" fmla="*/ 194983 w 2366959"/>
                <a:gd name="connsiteY13" fmla="*/ 237278 h 263163"/>
                <a:gd name="connsiteX14" fmla="*/ 209085 w 2366959"/>
                <a:gd name="connsiteY14" fmla="*/ 239468 h 263163"/>
                <a:gd name="connsiteX15" fmla="*/ 222230 w 2366959"/>
                <a:gd name="connsiteY15" fmla="*/ 236730 h 263163"/>
                <a:gd name="connsiteX16" fmla="*/ 230307 w 2366959"/>
                <a:gd name="connsiteY16" fmla="*/ 229062 h 263163"/>
                <a:gd name="connsiteX17" fmla="*/ 237838 w 2366959"/>
                <a:gd name="connsiteY17" fmla="*/ 210715 h 263163"/>
                <a:gd name="connsiteX18" fmla="*/ 240030 w 2366959"/>
                <a:gd name="connsiteY18" fmla="*/ 204690 h 263163"/>
                <a:gd name="connsiteX19" fmla="*/ 184850 w 2366959"/>
                <a:gd name="connsiteY19" fmla="*/ 59006 h 263163"/>
                <a:gd name="connsiteX20" fmla="*/ 211413 w 2366959"/>
                <a:gd name="connsiteY20" fmla="*/ 59006 h 263163"/>
                <a:gd name="connsiteX21" fmla="*/ 241673 w 2366959"/>
                <a:gd name="connsiteY21" fmla="*/ 143213 h 263163"/>
                <a:gd name="connsiteX22" fmla="*/ 252215 w 2366959"/>
                <a:gd name="connsiteY22" fmla="*/ 176895 h 263163"/>
                <a:gd name="connsiteX23" fmla="*/ 262348 w 2366959"/>
                <a:gd name="connsiteY23" fmla="*/ 143760 h 263163"/>
                <a:gd name="connsiteX24" fmla="*/ 293428 w 2366959"/>
                <a:gd name="connsiteY24" fmla="*/ 59006 h 263163"/>
                <a:gd name="connsiteX25" fmla="*/ 318075 w 2366959"/>
                <a:gd name="connsiteY25" fmla="*/ 59006 h 263163"/>
                <a:gd name="connsiteX26" fmla="*/ 262758 w 2366959"/>
                <a:gd name="connsiteY26" fmla="*/ 206881 h 263163"/>
                <a:gd name="connsiteX27" fmla="*/ 248930 w 2366959"/>
                <a:gd name="connsiteY27" fmla="*/ 239879 h 263163"/>
                <a:gd name="connsiteX28" fmla="*/ 233868 w 2366959"/>
                <a:gd name="connsiteY28" fmla="*/ 257679 h 263163"/>
                <a:gd name="connsiteX29" fmla="*/ 213603 w 2366959"/>
                <a:gd name="connsiteY29" fmla="*/ 263430 h 263163"/>
                <a:gd name="connsiteX30" fmla="*/ 197721 w 2366959"/>
                <a:gd name="connsiteY30" fmla="*/ 260417 h 263163"/>
                <a:gd name="connsiteX31" fmla="*/ 433363 w 2366959"/>
                <a:gd name="connsiteY31" fmla="*/ 204416 h 263163"/>
                <a:gd name="connsiteX32" fmla="*/ 433363 w 2366959"/>
                <a:gd name="connsiteY32" fmla="*/ 186069 h 263163"/>
                <a:gd name="connsiteX33" fmla="*/ 392698 w 2366959"/>
                <a:gd name="connsiteY33" fmla="*/ 207703 h 263163"/>
                <a:gd name="connsiteX34" fmla="*/ 360657 w 2366959"/>
                <a:gd name="connsiteY34" fmla="*/ 198118 h 263163"/>
                <a:gd name="connsiteX35" fmla="*/ 338065 w 2366959"/>
                <a:gd name="connsiteY35" fmla="*/ 171418 h 263163"/>
                <a:gd name="connsiteX36" fmla="*/ 330124 w 2366959"/>
                <a:gd name="connsiteY36" fmla="*/ 131848 h 263163"/>
                <a:gd name="connsiteX37" fmla="*/ 337381 w 2366959"/>
                <a:gd name="connsiteY37" fmla="*/ 92415 h 263163"/>
                <a:gd name="connsiteX38" fmla="*/ 359151 w 2366959"/>
                <a:gd name="connsiteY38" fmla="*/ 65167 h 263163"/>
                <a:gd name="connsiteX39" fmla="*/ 391602 w 2366959"/>
                <a:gd name="connsiteY39" fmla="*/ 55719 h 263163"/>
                <a:gd name="connsiteX40" fmla="*/ 415016 w 2366959"/>
                <a:gd name="connsiteY40" fmla="*/ 61333 h 263163"/>
                <a:gd name="connsiteX41" fmla="*/ 431720 w 2366959"/>
                <a:gd name="connsiteY41" fmla="*/ 75710 h 263163"/>
                <a:gd name="connsiteX42" fmla="*/ 431720 w 2366959"/>
                <a:gd name="connsiteY42" fmla="*/ 3689 h 263163"/>
                <a:gd name="connsiteX43" fmla="*/ 456229 w 2366959"/>
                <a:gd name="connsiteY43" fmla="*/ 3689 h 263163"/>
                <a:gd name="connsiteX44" fmla="*/ 456229 w 2366959"/>
                <a:gd name="connsiteY44" fmla="*/ 204416 h 263163"/>
                <a:gd name="connsiteX45" fmla="*/ 355455 w 2366959"/>
                <a:gd name="connsiteY45" fmla="*/ 131848 h 263163"/>
                <a:gd name="connsiteX46" fmla="*/ 367230 w 2366959"/>
                <a:gd name="connsiteY46" fmla="*/ 173609 h 263163"/>
                <a:gd name="connsiteX47" fmla="*/ 395024 w 2366959"/>
                <a:gd name="connsiteY47" fmla="*/ 187438 h 263163"/>
                <a:gd name="connsiteX48" fmla="*/ 422410 w 2366959"/>
                <a:gd name="connsiteY48" fmla="*/ 174294 h 263163"/>
                <a:gd name="connsiteX49" fmla="*/ 433773 w 2366959"/>
                <a:gd name="connsiteY49" fmla="*/ 133902 h 263163"/>
                <a:gd name="connsiteX50" fmla="*/ 422271 w 2366959"/>
                <a:gd name="connsiteY50" fmla="*/ 90087 h 263163"/>
                <a:gd name="connsiteX51" fmla="*/ 393928 w 2366959"/>
                <a:gd name="connsiteY51" fmla="*/ 76121 h 263163"/>
                <a:gd name="connsiteX52" fmla="*/ 366408 w 2366959"/>
                <a:gd name="connsiteY52" fmla="*/ 89539 h 263163"/>
                <a:gd name="connsiteX53" fmla="*/ 355455 w 2366959"/>
                <a:gd name="connsiteY53" fmla="*/ 131848 h 263163"/>
                <a:gd name="connsiteX54" fmla="*/ 494704 w 2366959"/>
                <a:gd name="connsiteY54" fmla="*/ 204416 h 263163"/>
                <a:gd name="connsiteX55" fmla="*/ 494704 w 2366959"/>
                <a:gd name="connsiteY55" fmla="*/ 59006 h 263163"/>
                <a:gd name="connsiteX56" fmla="*/ 516884 w 2366959"/>
                <a:gd name="connsiteY56" fmla="*/ 59006 h 263163"/>
                <a:gd name="connsiteX57" fmla="*/ 516884 w 2366959"/>
                <a:gd name="connsiteY57" fmla="*/ 81050 h 263163"/>
                <a:gd name="connsiteX58" fmla="*/ 532494 w 2366959"/>
                <a:gd name="connsiteY58" fmla="*/ 60649 h 263163"/>
                <a:gd name="connsiteX59" fmla="*/ 548376 w 2366959"/>
                <a:gd name="connsiteY59" fmla="*/ 55719 h 263163"/>
                <a:gd name="connsiteX60" fmla="*/ 573707 w 2366959"/>
                <a:gd name="connsiteY60" fmla="*/ 63661 h 263163"/>
                <a:gd name="connsiteX61" fmla="*/ 565219 w 2366959"/>
                <a:gd name="connsiteY61" fmla="*/ 86527 h 263163"/>
                <a:gd name="connsiteX62" fmla="*/ 547145 w 2366959"/>
                <a:gd name="connsiteY62" fmla="*/ 81187 h 263163"/>
                <a:gd name="connsiteX63" fmla="*/ 532631 w 2366959"/>
                <a:gd name="connsiteY63" fmla="*/ 86116 h 263163"/>
                <a:gd name="connsiteX64" fmla="*/ 523458 w 2366959"/>
                <a:gd name="connsiteY64" fmla="*/ 99535 h 263163"/>
                <a:gd name="connsiteX65" fmla="*/ 519349 w 2366959"/>
                <a:gd name="connsiteY65" fmla="*/ 128288 h 263163"/>
                <a:gd name="connsiteX66" fmla="*/ 519349 w 2366959"/>
                <a:gd name="connsiteY66" fmla="*/ 204416 h 263163"/>
                <a:gd name="connsiteX67" fmla="*/ 579184 w 2366959"/>
                <a:gd name="connsiteY67" fmla="*/ 131711 h 263163"/>
                <a:gd name="connsiteX68" fmla="*/ 601640 w 2366959"/>
                <a:gd name="connsiteY68" fmla="*/ 71876 h 263163"/>
                <a:gd name="connsiteX69" fmla="*/ 647372 w 2366959"/>
                <a:gd name="connsiteY69" fmla="*/ 55719 h 263163"/>
                <a:gd name="connsiteX70" fmla="*/ 696389 w 2366959"/>
                <a:gd name="connsiteY70" fmla="*/ 75436 h 263163"/>
                <a:gd name="connsiteX71" fmla="*/ 715422 w 2366959"/>
                <a:gd name="connsiteY71" fmla="*/ 129657 h 263163"/>
                <a:gd name="connsiteX72" fmla="*/ 706932 w 2366959"/>
                <a:gd name="connsiteY72" fmla="*/ 173883 h 263163"/>
                <a:gd name="connsiteX73" fmla="*/ 682424 w 2366959"/>
                <a:gd name="connsiteY73" fmla="*/ 198803 h 263163"/>
                <a:gd name="connsiteX74" fmla="*/ 647372 w 2366959"/>
                <a:gd name="connsiteY74" fmla="*/ 207703 h 263163"/>
                <a:gd name="connsiteX75" fmla="*/ 597944 w 2366959"/>
                <a:gd name="connsiteY75" fmla="*/ 188123 h 263163"/>
                <a:gd name="connsiteX76" fmla="*/ 579184 w 2366959"/>
                <a:gd name="connsiteY76" fmla="*/ 131711 h 263163"/>
                <a:gd name="connsiteX77" fmla="*/ 604515 w 2366959"/>
                <a:gd name="connsiteY77" fmla="*/ 131711 h 263163"/>
                <a:gd name="connsiteX78" fmla="*/ 616701 w 2366959"/>
                <a:gd name="connsiteY78" fmla="*/ 173609 h 263163"/>
                <a:gd name="connsiteX79" fmla="*/ 647372 w 2366959"/>
                <a:gd name="connsiteY79" fmla="*/ 187438 h 263163"/>
                <a:gd name="connsiteX80" fmla="*/ 677905 w 2366959"/>
                <a:gd name="connsiteY80" fmla="*/ 173472 h 263163"/>
                <a:gd name="connsiteX81" fmla="*/ 690091 w 2366959"/>
                <a:gd name="connsiteY81" fmla="*/ 130890 h 263163"/>
                <a:gd name="connsiteX82" fmla="*/ 677768 w 2366959"/>
                <a:gd name="connsiteY82" fmla="*/ 90087 h 263163"/>
                <a:gd name="connsiteX83" fmla="*/ 647372 w 2366959"/>
                <a:gd name="connsiteY83" fmla="*/ 76121 h 263163"/>
                <a:gd name="connsiteX84" fmla="*/ 616701 w 2366959"/>
                <a:gd name="connsiteY84" fmla="*/ 89950 h 263163"/>
                <a:gd name="connsiteX85" fmla="*/ 604515 w 2366959"/>
                <a:gd name="connsiteY85" fmla="*/ 131711 h 263163"/>
                <a:gd name="connsiteX86" fmla="*/ 869322 w 2366959"/>
                <a:gd name="connsiteY86" fmla="*/ 263430 h 263163"/>
                <a:gd name="connsiteX87" fmla="*/ 834818 w 2366959"/>
                <a:gd name="connsiteY87" fmla="*/ 203184 h 263163"/>
                <a:gd name="connsiteX88" fmla="*/ 820714 w 2366959"/>
                <a:gd name="connsiteY88" fmla="*/ 131711 h 263163"/>
                <a:gd name="connsiteX89" fmla="*/ 831257 w 2366959"/>
                <a:gd name="connsiteY89" fmla="*/ 69275 h 263163"/>
                <a:gd name="connsiteX90" fmla="*/ 869322 w 2366959"/>
                <a:gd name="connsiteY90" fmla="*/ 267 h 263163"/>
                <a:gd name="connsiteX91" fmla="*/ 886984 w 2366959"/>
                <a:gd name="connsiteY91" fmla="*/ 267 h 263163"/>
                <a:gd name="connsiteX92" fmla="*/ 865077 w 2366959"/>
                <a:gd name="connsiteY92" fmla="*/ 40932 h 263163"/>
                <a:gd name="connsiteX93" fmla="*/ 851932 w 2366959"/>
                <a:gd name="connsiteY93" fmla="*/ 80366 h 263163"/>
                <a:gd name="connsiteX94" fmla="*/ 846045 w 2366959"/>
                <a:gd name="connsiteY94" fmla="*/ 131848 h 263163"/>
                <a:gd name="connsiteX95" fmla="*/ 886984 w 2366959"/>
                <a:gd name="connsiteY95" fmla="*/ 263430 h 263163"/>
                <a:gd name="connsiteX96" fmla="*/ 919161 w 2366959"/>
                <a:gd name="connsiteY96" fmla="*/ 204416 h 263163"/>
                <a:gd name="connsiteX97" fmla="*/ 919161 w 2366959"/>
                <a:gd name="connsiteY97" fmla="*/ 3689 h 263163"/>
                <a:gd name="connsiteX98" fmla="*/ 1008160 w 2366959"/>
                <a:gd name="connsiteY98" fmla="*/ 3689 h 263163"/>
                <a:gd name="connsiteX99" fmla="*/ 1048962 w 2366959"/>
                <a:gd name="connsiteY99" fmla="*/ 9166 h 263163"/>
                <a:gd name="connsiteX100" fmla="*/ 1071280 w 2366959"/>
                <a:gd name="connsiteY100" fmla="*/ 28198 h 263163"/>
                <a:gd name="connsiteX101" fmla="*/ 1079634 w 2366959"/>
                <a:gd name="connsiteY101" fmla="*/ 58458 h 263163"/>
                <a:gd name="connsiteX102" fmla="*/ 1065805 w 2366959"/>
                <a:gd name="connsiteY102" fmla="*/ 94468 h 263163"/>
                <a:gd name="connsiteX103" fmla="*/ 1023084 w 2366959"/>
                <a:gd name="connsiteY103" fmla="*/ 113090 h 263163"/>
                <a:gd name="connsiteX104" fmla="*/ 1039105 w 2366959"/>
                <a:gd name="connsiteY104" fmla="*/ 123085 h 263163"/>
                <a:gd name="connsiteX105" fmla="*/ 1061148 w 2366959"/>
                <a:gd name="connsiteY105" fmla="*/ 149785 h 263163"/>
                <a:gd name="connsiteX106" fmla="*/ 1096064 w 2366959"/>
                <a:gd name="connsiteY106" fmla="*/ 204416 h 263163"/>
                <a:gd name="connsiteX107" fmla="*/ 1062654 w 2366959"/>
                <a:gd name="connsiteY107" fmla="*/ 204416 h 263163"/>
                <a:gd name="connsiteX108" fmla="*/ 1036092 w 2366959"/>
                <a:gd name="connsiteY108" fmla="*/ 162655 h 263163"/>
                <a:gd name="connsiteX109" fmla="*/ 1016923 w 2366959"/>
                <a:gd name="connsiteY109" fmla="*/ 134997 h 263163"/>
                <a:gd name="connsiteX110" fmla="*/ 1003368 w 2366959"/>
                <a:gd name="connsiteY110" fmla="*/ 121579 h 263163"/>
                <a:gd name="connsiteX111" fmla="*/ 991319 w 2366959"/>
                <a:gd name="connsiteY111" fmla="*/ 116239 h 263163"/>
                <a:gd name="connsiteX112" fmla="*/ 976531 w 2366959"/>
                <a:gd name="connsiteY112" fmla="*/ 115281 h 263163"/>
                <a:gd name="connsiteX113" fmla="*/ 945723 w 2366959"/>
                <a:gd name="connsiteY113" fmla="*/ 115281 h 263163"/>
                <a:gd name="connsiteX114" fmla="*/ 945723 w 2366959"/>
                <a:gd name="connsiteY114" fmla="*/ 204416 h 263163"/>
                <a:gd name="connsiteX115" fmla="*/ 945723 w 2366959"/>
                <a:gd name="connsiteY115" fmla="*/ 92278 h 263163"/>
                <a:gd name="connsiteX116" fmla="*/ 1002821 w 2366959"/>
                <a:gd name="connsiteY116" fmla="*/ 92278 h 263163"/>
                <a:gd name="connsiteX117" fmla="*/ 1031301 w 2366959"/>
                <a:gd name="connsiteY117" fmla="*/ 88581 h 263163"/>
                <a:gd name="connsiteX118" fmla="*/ 1046909 w 2366959"/>
                <a:gd name="connsiteY118" fmla="*/ 76532 h 263163"/>
                <a:gd name="connsiteX119" fmla="*/ 1052250 w 2366959"/>
                <a:gd name="connsiteY119" fmla="*/ 58458 h 263163"/>
                <a:gd name="connsiteX120" fmla="*/ 1041843 w 2366959"/>
                <a:gd name="connsiteY120" fmla="*/ 35044 h 263163"/>
                <a:gd name="connsiteX121" fmla="*/ 1009256 w 2366959"/>
                <a:gd name="connsiteY121" fmla="*/ 25871 h 263163"/>
                <a:gd name="connsiteX122" fmla="*/ 945723 w 2366959"/>
                <a:gd name="connsiteY122" fmla="*/ 25871 h 263163"/>
                <a:gd name="connsiteX123" fmla="*/ 1108934 w 2366959"/>
                <a:gd name="connsiteY123" fmla="*/ 131711 h 263163"/>
                <a:gd name="connsiteX124" fmla="*/ 1131389 w 2366959"/>
                <a:gd name="connsiteY124" fmla="*/ 71876 h 263163"/>
                <a:gd name="connsiteX125" fmla="*/ 1177122 w 2366959"/>
                <a:gd name="connsiteY125" fmla="*/ 55719 h 263163"/>
                <a:gd name="connsiteX126" fmla="*/ 1226138 w 2366959"/>
                <a:gd name="connsiteY126" fmla="*/ 75436 h 263163"/>
                <a:gd name="connsiteX127" fmla="*/ 1245171 w 2366959"/>
                <a:gd name="connsiteY127" fmla="*/ 129657 h 263163"/>
                <a:gd name="connsiteX128" fmla="*/ 1236681 w 2366959"/>
                <a:gd name="connsiteY128" fmla="*/ 173883 h 263163"/>
                <a:gd name="connsiteX129" fmla="*/ 1212173 w 2366959"/>
                <a:gd name="connsiteY129" fmla="*/ 198803 h 263163"/>
                <a:gd name="connsiteX130" fmla="*/ 1177122 w 2366959"/>
                <a:gd name="connsiteY130" fmla="*/ 207703 h 263163"/>
                <a:gd name="connsiteX131" fmla="*/ 1127693 w 2366959"/>
                <a:gd name="connsiteY131" fmla="*/ 188123 h 263163"/>
                <a:gd name="connsiteX132" fmla="*/ 1108934 w 2366959"/>
                <a:gd name="connsiteY132" fmla="*/ 131711 h 263163"/>
                <a:gd name="connsiteX133" fmla="*/ 1134264 w 2366959"/>
                <a:gd name="connsiteY133" fmla="*/ 131711 h 263163"/>
                <a:gd name="connsiteX134" fmla="*/ 1146450 w 2366959"/>
                <a:gd name="connsiteY134" fmla="*/ 173609 h 263163"/>
                <a:gd name="connsiteX135" fmla="*/ 1177122 w 2366959"/>
                <a:gd name="connsiteY135" fmla="*/ 187438 h 263163"/>
                <a:gd name="connsiteX136" fmla="*/ 1207655 w 2366959"/>
                <a:gd name="connsiteY136" fmla="*/ 173472 h 263163"/>
                <a:gd name="connsiteX137" fmla="*/ 1219840 w 2366959"/>
                <a:gd name="connsiteY137" fmla="*/ 130890 h 263163"/>
                <a:gd name="connsiteX138" fmla="*/ 1207518 w 2366959"/>
                <a:gd name="connsiteY138" fmla="*/ 90087 h 263163"/>
                <a:gd name="connsiteX139" fmla="*/ 1177122 w 2366959"/>
                <a:gd name="connsiteY139" fmla="*/ 76121 h 263163"/>
                <a:gd name="connsiteX140" fmla="*/ 1146450 w 2366959"/>
                <a:gd name="connsiteY140" fmla="*/ 89950 h 263163"/>
                <a:gd name="connsiteX141" fmla="*/ 1134264 w 2366959"/>
                <a:gd name="connsiteY141" fmla="*/ 131711 h 263163"/>
                <a:gd name="connsiteX142" fmla="*/ 1277622 w 2366959"/>
                <a:gd name="connsiteY142" fmla="*/ 204416 h 263163"/>
                <a:gd name="connsiteX143" fmla="*/ 1277622 w 2366959"/>
                <a:gd name="connsiteY143" fmla="*/ 3689 h 263163"/>
                <a:gd name="connsiteX144" fmla="*/ 1366621 w 2366959"/>
                <a:gd name="connsiteY144" fmla="*/ 3689 h 263163"/>
                <a:gd name="connsiteX145" fmla="*/ 1407423 w 2366959"/>
                <a:gd name="connsiteY145" fmla="*/ 9166 h 263163"/>
                <a:gd name="connsiteX146" fmla="*/ 1429741 w 2366959"/>
                <a:gd name="connsiteY146" fmla="*/ 28198 h 263163"/>
                <a:gd name="connsiteX147" fmla="*/ 1438094 w 2366959"/>
                <a:gd name="connsiteY147" fmla="*/ 58458 h 263163"/>
                <a:gd name="connsiteX148" fmla="*/ 1424266 w 2366959"/>
                <a:gd name="connsiteY148" fmla="*/ 94468 h 263163"/>
                <a:gd name="connsiteX149" fmla="*/ 1381545 w 2366959"/>
                <a:gd name="connsiteY149" fmla="*/ 113090 h 263163"/>
                <a:gd name="connsiteX150" fmla="*/ 1397566 w 2366959"/>
                <a:gd name="connsiteY150" fmla="*/ 123085 h 263163"/>
                <a:gd name="connsiteX151" fmla="*/ 1419610 w 2366959"/>
                <a:gd name="connsiteY151" fmla="*/ 149785 h 263163"/>
                <a:gd name="connsiteX152" fmla="*/ 1454525 w 2366959"/>
                <a:gd name="connsiteY152" fmla="*/ 204416 h 263163"/>
                <a:gd name="connsiteX153" fmla="*/ 1421117 w 2366959"/>
                <a:gd name="connsiteY153" fmla="*/ 204416 h 263163"/>
                <a:gd name="connsiteX154" fmla="*/ 1394553 w 2366959"/>
                <a:gd name="connsiteY154" fmla="*/ 162655 h 263163"/>
                <a:gd name="connsiteX155" fmla="*/ 1375384 w 2366959"/>
                <a:gd name="connsiteY155" fmla="*/ 134997 h 263163"/>
                <a:gd name="connsiteX156" fmla="*/ 1361829 w 2366959"/>
                <a:gd name="connsiteY156" fmla="*/ 121579 h 263163"/>
                <a:gd name="connsiteX157" fmla="*/ 1349780 w 2366959"/>
                <a:gd name="connsiteY157" fmla="*/ 116239 h 263163"/>
                <a:gd name="connsiteX158" fmla="*/ 1334992 w 2366959"/>
                <a:gd name="connsiteY158" fmla="*/ 115281 h 263163"/>
                <a:gd name="connsiteX159" fmla="*/ 1304186 w 2366959"/>
                <a:gd name="connsiteY159" fmla="*/ 115281 h 263163"/>
                <a:gd name="connsiteX160" fmla="*/ 1304186 w 2366959"/>
                <a:gd name="connsiteY160" fmla="*/ 204416 h 263163"/>
                <a:gd name="connsiteX161" fmla="*/ 1304186 w 2366959"/>
                <a:gd name="connsiteY161" fmla="*/ 92278 h 263163"/>
                <a:gd name="connsiteX162" fmla="*/ 1361282 w 2366959"/>
                <a:gd name="connsiteY162" fmla="*/ 92278 h 263163"/>
                <a:gd name="connsiteX163" fmla="*/ 1389761 w 2366959"/>
                <a:gd name="connsiteY163" fmla="*/ 88581 h 263163"/>
                <a:gd name="connsiteX164" fmla="*/ 1405370 w 2366959"/>
                <a:gd name="connsiteY164" fmla="*/ 76532 h 263163"/>
                <a:gd name="connsiteX165" fmla="*/ 1410710 w 2366959"/>
                <a:gd name="connsiteY165" fmla="*/ 58458 h 263163"/>
                <a:gd name="connsiteX166" fmla="*/ 1400304 w 2366959"/>
                <a:gd name="connsiteY166" fmla="*/ 35044 h 263163"/>
                <a:gd name="connsiteX167" fmla="*/ 1367716 w 2366959"/>
                <a:gd name="connsiteY167" fmla="*/ 25871 h 263163"/>
                <a:gd name="connsiteX168" fmla="*/ 1304186 w 2366959"/>
                <a:gd name="connsiteY168" fmla="*/ 25871 h 263163"/>
                <a:gd name="connsiteX169" fmla="*/ 1458084 w 2366959"/>
                <a:gd name="connsiteY169" fmla="*/ 207840 h 263163"/>
                <a:gd name="connsiteX170" fmla="*/ 1516276 w 2366959"/>
                <a:gd name="connsiteY170" fmla="*/ 267 h 263163"/>
                <a:gd name="connsiteX171" fmla="*/ 1535993 w 2366959"/>
                <a:gd name="connsiteY171" fmla="*/ 267 h 263163"/>
                <a:gd name="connsiteX172" fmla="*/ 1477937 w 2366959"/>
                <a:gd name="connsiteY172" fmla="*/ 207840 h 263163"/>
                <a:gd name="connsiteX173" fmla="*/ 1557627 w 2366959"/>
                <a:gd name="connsiteY173" fmla="*/ 204416 h 263163"/>
                <a:gd name="connsiteX174" fmla="*/ 1557627 w 2366959"/>
                <a:gd name="connsiteY174" fmla="*/ 3689 h 263163"/>
                <a:gd name="connsiteX175" fmla="*/ 1633344 w 2366959"/>
                <a:gd name="connsiteY175" fmla="*/ 3689 h 263163"/>
                <a:gd name="connsiteX176" fmla="*/ 1663877 w 2366959"/>
                <a:gd name="connsiteY176" fmla="*/ 5605 h 263163"/>
                <a:gd name="connsiteX177" fmla="*/ 1688661 w 2366959"/>
                <a:gd name="connsiteY177" fmla="*/ 15054 h 263163"/>
                <a:gd name="connsiteX178" fmla="*/ 1704681 w 2366959"/>
                <a:gd name="connsiteY178" fmla="*/ 34360 h 263163"/>
                <a:gd name="connsiteX179" fmla="*/ 1710842 w 2366959"/>
                <a:gd name="connsiteY179" fmla="*/ 61744 h 263163"/>
                <a:gd name="connsiteX180" fmla="*/ 1694549 w 2366959"/>
                <a:gd name="connsiteY180" fmla="*/ 105148 h 263163"/>
                <a:gd name="connsiteX181" fmla="*/ 1635673 w 2366959"/>
                <a:gd name="connsiteY181" fmla="*/ 122811 h 263163"/>
                <a:gd name="connsiteX182" fmla="*/ 1584189 w 2366959"/>
                <a:gd name="connsiteY182" fmla="*/ 122811 h 263163"/>
                <a:gd name="connsiteX183" fmla="*/ 1584189 w 2366959"/>
                <a:gd name="connsiteY183" fmla="*/ 204416 h 263163"/>
                <a:gd name="connsiteX184" fmla="*/ 1584189 w 2366959"/>
                <a:gd name="connsiteY184" fmla="*/ 99124 h 263163"/>
                <a:gd name="connsiteX185" fmla="*/ 1636083 w 2366959"/>
                <a:gd name="connsiteY185" fmla="*/ 99124 h 263163"/>
                <a:gd name="connsiteX186" fmla="*/ 1672640 w 2366959"/>
                <a:gd name="connsiteY186" fmla="*/ 89539 h 263163"/>
                <a:gd name="connsiteX187" fmla="*/ 1683457 w 2366959"/>
                <a:gd name="connsiteY187" fmla="*/ 62566 h 263163"/>
                <a:gd name="connsiteX188" fmla="*/ 1677022 w 2366959"/>
                <a:gd name="connsiteY188" fmla="*/ 41069 h 263163"/>
                <a:gd name="connsiteX189" fmla="*/ 1660318 w 2366959"/>
                <a:gd name="connsiteY189" fmla="*/ 29157 h 263163"/>
                <a:gd name="connsiteX190" fmla="*/ 1635536 w 2366959"/>
                <a:gd name="connsiteY190" fmla="*/ 27377 h 263163"/>
                <a:gd name="connsiteX191" fmla="*/ 1584189 w 2366959"/>
                <a:gd name="connsiteY191" fmla="*/ 27377 h 263163"/>
                <a:gd name="connsiteX192" fmla="*/ 1745073 w 2366959"/>
                <a:gd name="connsiteY192" fmla="*/ 204416 h 263163"/>
                <a:gd name="connsiteX193" fmla="*/ 1745073 w 2366959"/>
                <a:gd name="connsiteY193" fmla="*/ 3689 h 263163"/>
                <a:gd name="connsiteX194" fmla="*/ 1834072 w 2366959"/>
                <a:gd name="connsiteY194" fmla="*/ 3689 h 263163"/>
                <a:gd name="connsiteX195" fmla="*/ 1874874 w 2366959"/>
                <a:gd name="connsiteY195" fmla="*/ 9166 h 263163"/>
                <a:gd name="connsiteX196" fmla="*/ 1897192 w 2366959"/>
                <a:gd name="connsiteY196" fmla="*/ 28198 h 263163"/>
                <a:gd name="connsiteX197" fmla="*/ 1905545 w 2366959"/>
                <a:gd name="connsiteY197" fmla="*/ 58458 h 263163"/>
                <a:gd name="connsiteX198" fmla="*/ 1891715 w 2366959"/>
                <a:gd name="connsiteY198" fmla="*/ 94468 h 263163"/>
                <a:gd name="connsiteX199" fmla="*/ 1848996 w 2366959"/>
                <a:gd name="connsiteY199" fmla="*/ 113090 h 263163"/>
                <a:gd name="connsiteX200" fmla="*/ 1865017 w 2366959"/>
                <a:gd name="connsiteY200" fmla="*/ 123085 h 263163"/>
                <a:gd name="connsiteX201" fmla="*/ 1887060 w 2366959"/>
                <a:gd name="connsiteY201" fmla="*/ 149785 h 263163"/>
                <a:gd name="connsiteX202" fmla="*/ 1921976 w 2366959"/>
                <a:gd name="connsiteY202" fmla="*/ 204416 h 263163"/>
                <a:gd name="connsiteX203" fmla="*/ 1888566 w 2366959"/>
                <a:gd name="connsiteY203" fmla="*/ 204416 h 263163"/>
                <a:gd name="connsiteX204" fmla="*/ 1862004 w 2366959"/>
                <a:gd name="connsiteY204" fmla="*/ 162655 h 263163"/>
                <a:gd name="connsiteX205" fmla="*/ 1842835 w 2366959"/>
                <a:gd name="connsiteY205" fmla="*/ 134997 h 263163"/>
                <a:gd name="connsiteX206" fmla="*/ 1829280 w 2366959"/>
                <a:gd name="connsiteY206" fmla="*/ 121579 h 263163"/>
                <a:gd name="connsiteX207" fmla="*/ 1817231 w 2366959"/>
                <a:gd name="connsiteY207" fmla="*/ 116239 h 263163"/>
                <a:gd name="connsiteX208" fmla="*/ 1802443 w 2366959"/>
                <a:gd name="connsiteY208" fmla="*/ 115281 h 263163"/>
                <a:gd name="connsiteX209" fmla="*/ 1771635 w 2366959"/>
                <a:gd name="connsiteY209" fmla="*/ 115281 h 263163"/>
                <a:gd name="connsiteX210" fmla="*/ 1771635 w 2366959"/>
                <a:gd name="connsiteY210" fmla="*/ 204416 h 263163"/>
                <a:gd name="connsiteX211" fmla="*/ 1771635 w 2366959"/>
                <a:gd name="connsiteY211" fmla="*/ 92278 h 263163"/>
                <a:gd name="connsiteX212" fmla="*/ 1828731 w 2366959"/>
                <a:gd name="connsiteY212" fmla="*/ 92278 h 263163"/>
                <a:gd name="connsiteX213" fmla="*/ 1857210 w 2366959"/>
                <a:gd name="connsiteY213" fmla="*/ 88581 h 263163"/>
                <a:gd name="connsiteX214" fmla="*/ 1872821 w 2366959"/>
                <a:gd name="connsiteY214" fmla="*/ 76532 h 263163"/>
                <a:gd name="connsiteX215" fmla="*/ 1878160 w 2366959"/>
                <a:gd name="connsiteY215" fmla="*/ 58458 h 263163"/>
                <a:gd name="connsiteX216" fmla="*/ 1867753 w 2366959"/>
                <a:gd name="connsiteY216" fmla="*/ 35044 h 263163"/>
                <a:gd name="connsiteX217" fmla="*/ 1835167 w 2366959"/>
                <a:gd name="connsiteY217" fmla="*/ 25871 h 263163"/>
                <a:gd name="connsiteX218" fmla="*/ 1771635 w 2366959"/>
                <a:gd name="connsiteY218" fmla="*/ 25871 h 263163"/>
                <a:gd name="connsiteX219" fmla="*/ 1934845 w 2366959"/>
                <a:gd name="connsiteY219" fmla="*/ 131711 h 263163"/>
                <a:gd name="connsiteX220" fmla="*/ 1957301 w 2366959"/>
                <a:gd name="connsiteY220" fmla="*/ 71876 h 263163"/>
                <a:gd name="connsiteX221" fmla="*/ 2003034 w 2366959"/>
                <a:gd name="connsiteY221" fmla="*/ 55719 h 263163"/>
                <a:gd name="connsiteX222" fmla="*/ 2052042 w 2366959"/>
                <a:gd name="connsiteY222" fmla="*/ 75436 h 263163"/>
                <a:gd name="connsiteX223" fmla="*/ 2071087 w 2366959"/>
                <a:gd name="connsiteY223" fmla="*/ 129657 h 263163"/>
                <a:gd name="connsiteX224" fmla="*/ 2062585 w 2366959"/>
                <a:gd name="connsiteY224" fmla="*/ 173883 h 263163"/>
                <a:gd name="connsiteX225" fmla="*/ 2038091 w 2366959"/>
                <a:gd name="connsiteY225" fmla="*/ 198803 h 263163"/>
                <a:gd name="connsiteX226" fmla="*/ 2003034 w 2366959"/>
                <a:gd name="connsiteY226" fmla="*/ 207703 h 263163"/>
                <a:gd name="connsiteX227" fmla="*/ 1953605 w 2366959"/>
                <a:gd name="connsiteY227" fmla="*/ 188123 h 263163"/>
                <a:gd name="connsiteX228" fmla="*/ 1934845 w 2366959"/>
                <a:gd name="connsiteY228" fmla="*/ 131711 h 263163"/>
                <a:gd name="connsiteX229" fmla="*/ 1960168 w 2366959"/>
                <a:gd name="connsiteY229" fmla="*/ 131711 h 263163"/>
                <a:gd name="connsiteX230" fmla="*/ 1972356 w 2366959"/>
                <a:gd name="connsiteY230" fmla="*/ 173609 h 263163"/>
                <a:gd name="connsiteX231" fmla="*/ 2003034 w 2366959"/>
                <a:gd name="connsiteY231" fmla="*/ 187438 h 263163"/>
                <a:gd name="connsiteX232" fmla="*/ 2033572 w 2366959"/>
                <a:gd name="connsiteY232" fmla="*/ 173472 h 263163"/>
                <a:gd name="connsiteX233" fmla="*/ 2045760 w 2366959"/>
                <a:gd name="connsiteY233" fmla="*/ 130890 h 263163"/>
                <a:gd name="connsiteX234" fmla="*/ 2033433 w 2366959"/>
                <a:gd name="connsiteY234" fmla="*/ 90087 h 263163"/>
                <a:gd name="connsiteX235" fmla="*/ 2003034 w 2366959"/>
                <a:gd name="connsiteY235" fmla="*/ 76121 h 263163"/>
                <a:gd name="connsiteX236" fmla="*/ 1972356 w 2366959"/>
                <a:gd name="connsiteY236" fmla="*/ 89950 h 263163"/>
                <a:gd name="connsiteX237" fmla="*/ 1960168 w 2366959"/>
                <a:gd name="connsiteY237" fmla="*/ 131711 h 263163"/>
                <a:gd name="connsiteX238" fmla="*/ 2103528 w 2366959"/>
                <a:gd name="connsiteY238" fmla="*/ 204416 h 263163"/>
                <a:gd name="connsiteX239" fmla="*/ 2103528 w 2366959"/>
                <a:gd name="connsiteY239" fmla="*/ 3689 h 263163"/>
                <a:gd name="connsiteX240" fmla="*/ 2192528 w 2366959"/>
                <a:gd name="connsiteY240" fmla="*/ 3689 h 263163"/>
                <a:gd name="connsiteX241" fmla="*/ 2233333 w 2366959"/>
                <a:gd name="connsiteY241" fmla="*/ 9166 h 263163"/>
                <a:gd name="connsiteX242" fmla="*/ 2255647 w 2366959"/>
                <a:gd name="connsiteY242" fmla="*/ 28198 h 263163"/>
                <a:gd name="connsiteX243" fmla="*/ 2264010 w 2366959"/>
                <a:gd name="connsiteY243" fmla="*/ 58458 h 263163"/>
                <a:gd name="connsiteX244" fmla="*/ 2250178 w 2366959"/>
                <a:gd name="connsiteY244" fmla="*/ 94468 h 263163"/>
                <a:gd name="connsiteX245" fmla="*/ 2207451 w 2366959"/>
                <a:gd name="connsiteY245" fmla="*/ 113090 h 263163"/>
                <a:gd name="connsiteX246" fmla="*/ 2223483 w 2366959"/>
                <a:gd name="connsiteY246" fmla="*/ 123085 h 263163"/>
                <a:gd name="connsiteX247" fmla="*/ 2245520 w 2366959"/>
                <a:gd name="connsiteY247" fmla="*/ 149785 h 263163"/>
                <a:gd name="connsiteX248" fmla="*/ 2280439 w 2366959"/>
                <a:gd name="connsiteY248" fmla="*/ 204416 h 263163"/>
                <a:gd name="connsiteX249" fmla="*/ 2247026 w 2366959"/>
                <a:gd name="connsiteY249" fmla="*/ 204416 h 263163"/>
                <a:gd name="connsiteX250" fmla="*/ 2220471 w 2366959"/>
                <a:gd name="connsiteY250" fmla="*/ 162655 h 263163"/>
                <a:gd name="connsiteX251" fmla="*/ 2201288 w 2366959"/>
                <a:gd name="connsiteY251" fmla="*/ 134997 h 263163"/>
                <a:gd name="connsiteX252" fmla="*/ 2187733 w 2366959"/>
                <a:gd name="connsiteY252" fmla="*/ 121579 h 263163"/>
                <a:gd name="connsiteX253" fmla="*/ 2175684 w 2366959"/>
                <a:gd name="connsiteY253" fmla="*/ 116239 h 263163"/>
                <a:gd name="connsiteX254" fmla="*/ 2160900 w 2366959"/>
                <a:gd name="connsiteY254" fmla="*/ 115281 h 263163"/>
                <a:gd name="connsiteX255" fmla="*/ 2130103 w 2366959"/>
                <a:gd name="connsiteY255" fmla="*/ 115281 h 263163"/>
                <a:gd name="connsiteX256" fmla="*/ 2130103 w 2366959"/>
                <a:gd name="connsiteY256" fmla="*/ 204416 h 263163"/>
                <a:gd name="connsiteX257" fmla="*/ 2130103 w 2366959"/>
                <a:gd name="connsiteY257" fmla="*/ 92278 h 263163"/>
                <a:gd name="connsiteX258" fmla="*/ 2187198 w 2366959"/>
                <a:gd name="connsiteY258" fmla="*/ 92278 h 263163"/>
                <a:gd name="connsiteX259" fmla="*/ 2215675 w 2366959"/>
                <a:gd name="connsiteY259" fmla="*/ 88581 h 263163"/>
                <a:gd name="connsiteX260" fmla="*/ 2231272 w 2366959"/>
                <a:gd name="connsiteY260" fmla="*/ 76532 h 263163"/>
                <a:gd name="connsiteX261" fmla="*/ 2236622 w 2366959"/>
                <a:gd name="connsiteY261" fmla="*/ 58458 h 263163"/>
                <a:gd name="connsiteX262" fmla="*/ 2226218 w 2366959"/>
                <a:gd name="connsiteY262" fmla="*/ 35044 h 263163"/>
                <a:gd name="connsiteX263" fmla="*/ 2193618 w 2366959"/>
                <a:gd name="connsiteY263" fmla="*/ 25871 h 263163"/>
                <a:gd name="connsiteX264" fmla="*/ 2130103 w 2366959"/>
                <a:gd name="connsiteY264" fmla="*/ 25871 h 263163"/>
                <a:gd name="connsiteX265" fmla="*/ 2318647 w 2366959"/>
                <a:gd name="connsiteY265" fmla="*/ 263430 h 263163"/>
                <a:gd name="connsiteX266" fmla="*/ 2300970 w 2366959"/>
                <a:gd name="connsiteY266" fmla="*/ 263430 h 263163"/>
                <a:gd name="connsiteX267" fmla="*/ 2341913 w 2366959"/>
                <a:gd name="connsiteY267" fmla="*/ 131848 h 263163"/>
                <a:gd name="connsiteX268" fmla="*/ 2336027 w 2366959"/>
                <a:gd name="connsiteY268" fmla="*/ 80776 h 263163"/>
                <a:gd name="connsiteX269" fmla="*/ 2323027 w 2366959"/>
                <a:gd name="connsiteY269" fmla="*/ 41343 h 263163"/>
                <a:gd name="connsiteX270" fmla="*/ 2300970 w 2366959"/>
                <a:gd name="connsiteY270" fmla="*/ 267 h 263163"/>
                <a:gd name="connsiteX271" fmla="*/ 2318647 w 2366959"/>
                <a:gd name="connsiteY271" fmla="*/ 267 h 263163"/>
                <a:gd name="connsiteX272" fmla="*/ 2356697 w 2366959"/>
                <a:gd name="connsiteY272" fmla="*/ 69275 h 263163"/>
                <a:gd name="connsiteX273" fmla="*/ 2367239 w 2366959"/>
                <a:gd name="connsiteY273" fmla="*/ 131711 h 263163"/>
                <a:gd name="connsiteX274" fmla="*/ 2353010 w 2366959"/>
                <a:gd name="connsiteY274" fmla="*/ 203184 h 263163"/>
                <a:gd name="connsiteX275" fmla="*/ 2318647 w 2366959"/>
                <a:gd name="connsiteY275" fmla="*/ 263430 h 263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</a:cxnLst>
              <a:rect l="l" t="t" r="r" b="b"/>
              <a:pathLst>
                <a:path w="2366959" h="263163">
                  <a:moveTo>
                    <a:pt x="280" y="204416"/>
                  </a:moveTo>
                  <a:lnTo>
                    <a:pt x="280" y="3689"/>
                  </a:lnTo>
                  <a:lnTo>
                    <a:pt x="26842" y="3689"/>
                  </a:lnTo>
                  <a:lnTo>
                    <a:pt x="26842" y="86116"/>
                  </a:lnTo>
                  <a:lnTo>
                    <a:pt x="131177" y="86116"/>
                  </a:lnTo>
                  <a:lnTo>
                    <a:pt x="131177" y="3689"/>
                  </a:lnTo>
                  <a:lnTo>
                    <a:pt x="157740" y="3689"/>
                  </a:lnTo>
                  <a:lnTo>
                    <a:pt x="157740" y="204416"/>
                  </a:lnTo>
                  <a:lnTo>
                    <a:pt x="131177" y="204416"/>
                  </a:lnTo>
                  <a:lnTo>
                    <a:pt x="131177" y="109804"/>
                  </a:lnTo>
                  <a:lnTo>
                    <a:pt x="26842" y="109804"/>
                  </a:lnTo>
                  <a:lnTo>
                    <a:pt x="26842" y="204416"/>
                  </a:lnTo>
                  <a:close/>
                  <a:moveTo>
                    <a:pt x="197721" y="260417"/>
                  </a:moveTo>
                  <a:lnTo>
                    <a:pt x="194983" y="237278"/>
                  </a:lnTo>
                  <a:cubicBezTo>
                    <a:pt x="200367" y="238738"/>
                    <a:pt x="205070" y="239468"/>
                    <a:pt x="209085" y="239468"/>
                  </a:cubicBezTo>
                  <a:cubicBezTo>
                    <a:pt x="214562" y="239468"/>
                    <a:pt x="218944" y="238556"/>
                    <a:pt x="222230" y="236730"/>
                  </a:cubicBezTo>
                  <a:cubicBezTo>
                    <a:pt x="225515" y="234904"/>
                    <a:pt x="228209" y="232348"/>
                    <a:pt x="230307" y="229062"/>
                  </a:cubicBezTo>
                  <a:cubicBezTo>
                    <a:pt x="231859" y="226598"/>
                    <a:pt x="234370" y="220482"/>
                    <a:pt x="237838" y="210715"/>
                  </a:cubicBezTo>
                  <a:cubicBezTo>
                    <a:pt x="238296" y="209346"/>
                    <a:pt x="239025" y="207337"/>
                    <a:pt x="240030" y="204690"/>
                  </a:cubicBezTo>
                  <a:lnTo>
                    <a:pt x="184850" y="59006"/>
                  </a:lnTo>
                  <a:lnTo>
                    <a:pt x="211413" y="59006"/>
                  </a:lnTo>
                  <a:lnTo>
                    <a:pt x="241673" y="143213"/>
                  </a:lnTo>
                  <a:cubicBezTo>
                    <a:pt x="245598" y="153892"/>
                    <a:pt x="249112" y="165120"/>
                    <a:pt x="252215" y="176895"/>
                  </a:cubicBezTo>
                  <a:cubicBezTo>
                    <a:pt x="255045" y="165576"/>
                    <a:pt x="258422" y="154531"/>
                    <a:pt x="262348" y="143760"/>
                  </a:cubicBezTo>
                  <a:lnTo>
                    <a:pt x="293428" y="59006"/>
                  </a:lnTo>
                  <a:lnTo>
                    <a:pt x="318075" y="59006"/>
                  </a:lnTo>
                  <a:lnTo>
                    <a:pt x="262758" y="206881"/>
                  </a:lnTo>
                  <a:cubicBezTo>
                    <a:pt x="256825" y="222855"/>
                    <a:pt x="252215" y="233855"/>
                    <a:pt x="248930" y="239879"/>
                  </a:cubicBezTo>
                  <a:cubicBezTo>
                    <a:pt x="244548" y="248003"/>
                    <a:pt x="239528" y="253936"/>
                    <a:pt x="233868" y="257679"/>
                  </a:cubicBezTo>
                  <a:cubicBezTo>
                    <a:pt x="228209" y="261513"/>
                    <a:pt x="221453" y="263430"/>
                    <a:pt x="213603" y="263430"/>
                  </a:cubicBezTo>
                  <a:cubicBezTo>
                    <a:pt x="208857" y="263430"/>
                    <a:pt x="203564" y="262426"/>
                    <a:pt x="197721" y="260417"/>
                  </a:cubicBezTo>
                  <a:close/>
                  <a:moveTo>
                    <a:pt x="433363" y="204416"/>
                  </a:moveTo>
                  <a:lnTo>
                    <a:pt x="433363" y="186069"/>
                  </a:lnTo>
                  <a:cubicBezTo>
                    <a:pt x="424144" y="200491"/>
                    <a:pt x="410589" y="207703"/>
                    <a:pt x="392698" y="207703"/>
                  </a:cubicBezTo>
                  <a:cubicBezTo>
                    <a:pt x="381105" y="207703"/>
                    <a:pt x="370425" y="204508"/>
                    <a:pt x="360657" y="198118"/>
                  </a:cubicBezTo>
                  <a:cubicBezTo>
                    <a:pt x="350982" y="191728"/>
                    <a:pt x="343451" y="182828"/>
                    <a:pt x="338065" y="171418"/>
                  </a:cubicBezTo>
                  <a:cubicBezTo>
                    <a:pt x="332772" y="159917"/>
                    <a:pt x="330124" y="146727"/>
                    <a:pt x="330124" y="131848"/>
                  </a:cubicBezTo>
                  <a:cubicBezTo>
                    <a:pt x="330124" y="117334"/>
                    <a:pt x="332544" y="104190"/>
                    <a:pt x="337381" y="92415"/>
                  </a:cubicBezTo>
                  <a:cubicBezTo>
                    <a:pt x="342219" y="80548"/>
                    <a:pt x="349476" y="71465"/>
                    <a:pt x="359151" y="65167"/>
                  </a:cubicBezTo>
                  <a:cubicBezTo>
                    <a:pt x="368828" y="58869"/>
                    <a:pt x="379644" y="55719"/>
                    <a:pt x="391602" y="55719"/>
                  </a:cubicBezTo>
                  <a:cubicBezTo>
                    <a:pt x="400365" y="55719"/>
                    <a:pt x="408169" y="57591"/>
                    <a:pt x="415016" y="61333"/>
                  </a:cubicBezTo>
                  <a:cubicBezTo>
                    <a:pt x="421861" y="64985"/>
                    <a:pt x="427430" y="69777"/>
                    <a:pt x="431720" y="75710"/>
                  </a:cubicBezTo>
                  <a:lnTo>
                    <a:pt x="431720" y="3689"/>
                  </a:lnTo>
                  <a:lnTo>
                    <a:pt x="456229" y="3689"/>
                  </a:lnTo>
                  <a:lnTo>
                    <a:pt x="456229" y="204416"/>
                  </a:lnTo>
                  <a:close/>
                  <a:moveTo>
                    <a:pt x="355455" y="131848"/>
                  </a:moveTo>
                  <a:cubicBezTo>
                    <a:pt x="355455" y="150469"/>
                    <a:pt x="359379" y="164390"/>
                    <a:pt x="367230" y="173609"/>
                  </a:cubicBezTo>
                  <a:cubicBezTo>
                    <a:pt x="375080" y="182828"/>
                    <a:pt x="384345" y="187438"/>
                    <a:pt x="395024" y="187438"/>
                  </a:cubicBezTo>
                  <a:cubicBezTo>
                    <a:pt x="405795" y="187438"/>
                    <a:pt x="414925" y="183057"/>
                    <a:pt x="422410" y="174294"/>
                  </a:cubicBezTo>
                  <a:cubicBezTo>
                    <a:pt x="429986" y="165439"/>
                    <a:pt x="433773" y="151975"/>
                    <a:pt x="433773" y="133902"/>
                  </a:cubicBezTo>
                  <a:cubicBezTo>
                    <a:pt x="433773" y="114003"/>
                    <a:pt x="429941" y="99398"/>
                    <a:pt x="422271" y="90087"/>
                  </a:cubicBezTo>
                  <a:cubicBezTo>
                    <a:pt x="414604" y="80776"/>
                    <a:pt x="405157" y="76121"/>
                    <a:pt x="393928" y="76121"/>
                  </a:cubicBezTo>
                  <a:cubicBezTo>
                    <a:pt x="382975" y="76121"/>
                    <a:pt x="373802" y="80594"/>
                    <a:pt x="366408" y="89539"/>
                  </a:cubicBezTo>
                  <a:cubicBezTo>
                    <a:pt x="359105" y="98485"/>
                    <a:pt x="355455" y="112588"/>
                    <a:pt x="355455" y="131848"/>
                  </a:cubicBezTo>
                  <a:close/>
                  <a:moveTo>
                    <a:pt x="494704" y="204416"/>
                  </a:moveTo>
                  <a:lnTo>
                    <a:pt x="494704" y="59006"/>
                  </a:lnTo>
                  <a:lnTo>
                    <a:pt x="516884" y="59006"/>
                  </a:lnTo>
                  <a:lnTo>
                    <a:pt x="516884" y="81050"/>
                  </a:lnTo>
                  <a:cubicBezTo>
                    <a:pt x="522544" y="70735"/>
                    <a:pt x="527748" y="63935"/>
                    <a:pt x="532494" y="60649"/>
                  </a:cubicBezTo>
                  <a:cubicBezTo>
                    <a:pt x="537332" y="57363"/>
                    <a:pt x="542627" y="55719"/>
                    <a:pt x="548376" y="55719"/>
                  </a:cubicBezTo>
                  <a:cubicBezTo>
                    <a:pt x="556684" y="55719"/>
                    <a:pt x="565128" y="58367"/>
                    <a:pt x="573707" y="63661"/>
                  </a:cubicBezTo>
                  <a:lnTo>
                    <a:pt x="565219" y="86527"/>
                  </a:lnTo>
                  <a:cubicBezTo>
                    <a:pt x="559194" y="82967"/>
                    <a:pt x="553170" y="81187"/>
                    <a:pt x="547145" y="81187"/>
                  </a:cubicBezTo>
                  <a:cubicBezTo>
                    <a:pt x="541759" y="81187"/>
                    <a:pt x="536922" y="82830"/>
                    <a:pt x="532631" y="86116"/>
                  </a:cubicBezTo>
                  <a:cubicBezTo>
                    <a:pt x="528341" y="89311"/>
                    <a:pt x="525283" y="93784"/>
                    <a:pt x="523458" y="99535"/>
                  </a:cubicBezTo>
                  <a:cubicBezTo>
                    <a:pt x="520719" y="108297"/>
                    <a:pt x="519349" y="117882"/>
                    <a:pt x="519349" y="128288"/>
                  </a:cubicBezTo>
                  <a:lnTo>
                    <a:pt x="519349" y="204416"/>
                  </a:lnTo>
                  <a:close/>
                  <a:moveTo>
                    <a:pt x="579184" y="131711"/>
                  </a:moveTo>
                  <a:cubicBezTo>
                    <a:pt x="579184" y="104783"/>
                    <a:pt x="586669" y="84838"/>
                    <a:pt x="601640" y="71876"/>
                  </a:cubicBezTo>
                  <a:cubicBezTo>
                    <a:pt x="614144" y="61105"/>
                    <a:pt x="629390" y="55719"/>
                    <a:pt x="647372" y="55719"/>
                  </a:cubicBezTo>
                  <a:cubicBezTo>
                    <a:pt x="667362" y="55719"/>
                    <a:pt x="683702" y="62292"/>
                    <a:pt x="696389" y="75436"/>
                  </a:cubicBezTo>
                  <a:cubicBezTo>
                    <a:pt x="709078" y="88489"/>
                    <a:pt x="715422" y="106563"/>
                    <a:pt x="715422" y="129657"/>
                  </a:cubicBezTo>
                  <a:cubicBezTo>
                    <a:pt x="715422" y="148370"/>
                    <a:pt x="712592" y="163112"/>
                    <a:pt x="706932" y="173883"/>
                  </a:cubicBezTo>
                  <a:cubicBezTo>
                    <a:pt x="701365" y="184563"/>
                    <a:pt x="693194" y="192869"/>
                    <a:pt x="682424" y="198803"/>
                  </a:cubicBezTo>
                  <a:cubicBezTo>
                    <a:pt x="671744" y="204736"/>
                    <a:pt x="660059" y="207703"/>
                    <a:pt x="647372" y="207703"/>
                  </a:cubicBezTo>
                  <a:cubicBezTo>
                    <a:pt x="627016" y="207703"/>
                    <a:pt x="610540" y="201176"/>
                    <a:pt x="597944" y="188123"/>
                  </a:cubicBezTo>
                  <a:cubicBezTo>
                    <a:pt x="585437" y="175070"/>
                    <a:pt x="579184" y="156266"/>
                    <a:pt x="579184" y="131711"/>
                  </a:cubicBezTo>
                  <a:close/>
                  <a:moveTo>
                    <a:pt x="604515" y="131711"/>
                  </a:moveTo>
                  <a:cubicBezTo>
                    <a:pt x="604515" y="150332"/>
                    <a:pt x="608578" y="164298"/>
                    <a:pt x="616701" y="173609"/>
                  </a:cubicBezTo>
                  <a:cubicBezTo>
                    <a:pt x="624824" y="182828"/>
                    <a:pt x="635048" y="187438"/>
                    <a:pt x="647372" y="187438"/>
                  </a:cubicBezTo>
                  <a:cubicBezTo>
                    <a:pt x="659604" y="187438"/>
                    <a:pt x="669780" y="182783"/>
                    <a:pt x="677905" y="173472"/>
                  </a:cubicBezTo>
                  <a:cubicBezTo>
                    <a:pt x="686028" y="164162"/>
                    <a:pt x="690091" y="149967"/>
                    <a:pt x="690091" y="130890"/>
                  </a:cubicBezTo>
                  <a:cubicBezTo>
                    <a:pt x="690091" y="112907"/>
                    <a:pt x="685983" y="99306"/>
                    <a:pt x="677768" y="90087"/>
                  </a:cubicBezTo>
                  <a:cubicBezTo>
                    <a:pt x="669643" y="80776"/>
                    <a:pt x="659513" y="76121"/>
                    <a:pt x="647372" y="76121"/>
                  </a:cubicBezTo>
                  <a:cubicBezTo>
                    <a:pt x="635048" y="76121"/>
                    <a:pt x="624824" y="80731"/>
                    <a:pt x="616701" y="89950"/>
                  </a:cubicBezTo>
                  <a:cubicBezTo>
                    <a:pt x="608578" y="99169"/>
                    <a:pt x="604515" y="113090"/>
                    <a:pt x="604515" y="131711"/>
                  </a:cubicBezTo>
                  <a:close/>
                  <a:moveTo>
                    <a:pt x="869322" y="263430"/>
                  </a:moveTo>
                  <a:cubicBezTo>
                    <a:pt x="855720" y="246269"/>
                    <a:pt x="844220" y="226187"/>
                    <a:pt x="834818" y="203184"/>
                  </a:cubicBezTo>
                  <a:cubicBezTo>
                    <a:pt x="825415" y="180181"/>
                    <a:pt x="820714" y="156357"/>
                    <a:pt x="820714" y="131711"/>
                  </a:cubicBezTo>
                  <a:cubicBezTo>
                    <a:pt x="820714" y="109986"/>
                    <a:pt x="824228" y="89174"/>
                    <a:pt x="831257" y="69275"/>
                  </a:cubicBezTo>
                  <a:cubicBezTo>
                    <a:pt x="839473" y="46181"/>
                    <a:pt x="852160" y="23178"/>
                    <a:pt x="869322" y="267"/>
                  </a:cubicBezTo>
                  <a:lnTo>
                    <a:pt x="886984" y="267"/>
                  </a:lnTo>
                  <a:cubicBezTo>
                    <a:pt x="875939" y="19253"/>
                    <a:pt x="868637" y="32808"/>
                    <a:pt x="865077" y="40932"/>
                  </a:cubicBezTo>
                  <a:cubicBezTo>
                    <a:pt x="859509" y="53529"/>
                    <a:pt x="855127" y="66673"/>
                    <a:pt x="851932" y="80366"/>
                  </a:cubicBezTo>
                  <a:cubicBezTo>
                    <a:pt x="848007" y="97435"/>
                    <a:pt x="846045" y="114596"/>
                    <a:pt x="846045" y="131848"/>
                  </a:cubicBezTo>
                  <a:cubicBezTo>
                    <a:pt x="846045" y="175754"/>
                    <a:pt x="859691" y="219615"/>
                    <a:pt x="886984" y="263430"/>
                  </a:cubicBezTo>
                  <a:close/>
                  <a:moveTo>
                    <a:pt x="919161" y="204416"/>
                  </a:moveTo>
                  <a:lnTo>
                    <a:pt x="919161" y="3689"/>
                  </a:lnTo>
                  <a:lnTo>
                    <a:pt x="1008160" y="3689"/>
                  </a:lnTo>
                  <a:cubicBezTo>
                    <a:pt x="1026051" y="3689"/>
                    <a:pt x="1039652" y="5514"/>
                    <a:pt x="1048962" y="9166"/>
                  </a:cubicBezTo>
                  <a:cubicBezTo>
                    <a:pt x="1058274" y="12726"/>
                    <a:pt x="1065712" y="19070"/>
                    <a:pt x="1071280" y="28198"/>
                  </a:cubicBezTo>
                  <a:cubicBezTo>
                    <a:pt x="1076849" y="37326"/>
                    <a:pt x="1079634" y="47413"/>
                    <a:pt x="1079634" y="58458"/>
                  </a:cubicBezTo>
                  <a:cubicBezTo>
                    <a:pt x="1079634" y="72698"/>
                    <a:pt x="1075024" y="84701"/>
                    <a:pt x="1065805" y="94468"/>
                  </a:cubicBezTo>
                  <a:cubicBezTo>
                    <a:pt x="1056584" y="104235"/>
                    <a:pt x="1042345" y="110443"/>
                    <a:pt x="1023084" y="113090"/>
                  </a:cubicBezTo>
                  <a:cubicBezTo>
                    <a:pt x="1030114" y="116467"/>
                    <a:pt x="1035452" y="119799"/>
                    <a:pt x="1039105" y="123085"/>
                  </a:cubicBezTo>
                  <a:cubicBezTo>
                    <a:pt x="1046863" y="130205"/>
                    <a:pt x="1054212" y="139105"/>
                    <a:pt x="1061148" y="149785"/>
                  </a:cubicBezTo>
                  <a:lnTo>
                    <a:pt x="1096064" y="204416"/>
                  </a:lnTo>
                  <a:lnTo>
                    <a:pt x="1062654" y="204416"/>
                  </a:lnTo>
                  <a:lnTo>
                    <a:pt x="1036092" y="162655"/>
                  </a:lnTo>
                  <a:cubicBezTo>
                    <a:pt x="1028334" y="150606"/>
                    <a:pt x="1021943" y="141387"/>
                    <a:pt x="1016923" y="134997"/>
                  </a:cubicBezTo>
                  <a:cubicBezTo>
                    <a:pt x="1011903" y="128607"/>
                    <a:pt x="1007385" y="124135"/>
                    <a:pt x="1003368" y="121579"/>
                  </a:cubicBezTo>
                  <a:cubicBezTo>
                    <a:pt x="999442" y="119023"/>
                    <a:pt x="995427" y="117243"/>
                    <a:pt x="991319" y="116239"/>
                  </a:cubicBezTo>
                  <a:cubicBezTo>
                    <a:pt x="988307" y="115600"/>
                    <a:pt x="983378" y="115281"/>
                    <a:pt x="976531" y="115281"/>
                  </a:cubicBezTo>
                  <a:lnTo>
                    <a:pt x="945723" y="115281"/>
                  </a:lnTo>
                  <a:lnTo>
                    <a:pt x="945723" y="204416"/>
                  </a:lnTo>
                  <a:close/>
                  <a:moveTo>
                    <a:pt x="945723" y="92278"/>
                  </a:moveTo>
                  <a:lnTo>
                    <a:pt x="1002821" y="92278"/>
                  </a:lnTo>
                  <a:cubicBezTo>
                    <a:pt x="1014961" y="92278"/>
                    <a:pt x="1024454" y="91045"/>
                    <a:pt x="1031301" y="88581"/>
                  </a:cubicBezTo>
                  <a:cubicBezTo>
                    <a:pt x="1038146" y="86025"/>
                    <a:pt x="1043350" y="82009"/>
                    <a:pt x="1046909" y="76532"/>
                  </a:cubicBezTo>
                  <a:cubicBezTo>
                    <a:pt x="1050468" y="70963"/>
                    <a:pt x="1052250" y="64939"/>
                    <a:pt x="1052250" y="58458"/>
                  </a:cubicBezTo>
                  <a:cubicBezTo>
                    <a:pt x="1052250" y="48965"/>
                    <a:pt x="1048780" y="41160"/>
                    <a:pt x="1041843" y="35044"/>
                  </a:cubicBezTo>
                  <a:cubicBezTo>
                    <a:pt x="1034997" y="28929"/>
                    <a:pt x="1024135" y="25871"/>
                    <a:pt x="1009256" y="25871"/>
                  </a:cubicBezTo>
                  <a:lnTo>
                    <a:pt x="945723" y="25871"/>
                  </a:lnTo>
                  <a:close/>
                  <a:moveTo>
                    <a:pt x="1108934" y="131711"/>
                  </a:moveTo>
                  <a:cubicBezTo>
                    <a:pt x="1108934" y="104783"/>
                    <a:pt x="1116419" y="84838"/>
                    <a:pt x="1131389" y="71876"/>
                  </a:cubicBezTo>
                  <a:cubicBezTo>
                    <a:pt x="1143896" y="61105"/>
                    <a:pt x="1159139" y="55719"/>
                    <a:pt x="1177122" y="55719"/>
                  </a:cubicBezTo>
                  <a:cubicBezTo>
                    <a:pt x="1197112" y="55719"/>
                    <a:pt x="1213451" y="62292"/>
                    <a:pt x="1226138" y="75436"/>
                  </a:cubicBezTo>
                  <a:cubicBezTo>
                    <a:pt x="1238827" y="88489"/>
                    <a:pt x="1245171" y="106563"/>
                    <a:pt x="1245171" y="129657"/>
                  </a:cubicBezTo>
                  <a:cubicBezTo>
                    <a:pt x="1245171" y="148370"/>
                    <a:pt x="1242341" y="163112"/>
                    <a:pt x="1236681" y="173883"/>
                  </a:cubicBezTo>
                  <a:cubicBezTo>
                    <a:pt x="1231114" y="184563"/>
                    <a:pt x="1222944" y="192869"/>
                    <a:pt x="1212173" y="198803"/>
                  </a:cubicBezTo>
                  <a:cubicBezTo>
                    <a:pt x="1201493" y="204736"/>
                    <a:pt x="1189809" y="207703"/>
                    <a:pt x="1177122" y="207703"/>
                  </a:cubicBezTo>
                  <a:cubicBezTo>
                    <a:pt x="1156765" y="207703"/>
                    <a:pt x="1140289" y="201176"/>
                    <a:pt x="1127693" y="188123"/>
                  </a:cubicBezTo>
                  <a:cubicBezTo>
                    <a:pt x="1115186" y="175070"/>
                    <a:pt x="1108934" y="156266"/>
                    <a:pt x="1108934" y="131711"/>
                  </a:cubicBezTo>
                  <a:close/>
                  <a:moveTo>
                    <a:pt x="1134264" y="131711"/>
                  </a:moveTo>
                  <a:cubicBezTo>
                    <a:pt x="1134264" y="150332"/>
                    <a:pt x="1138327" y="164298"/>
                    <a:pt x="1146450" y="173609"/>
                  </a:cubicBezTo>
                  <a:cubicBezTo>
                    <a:pt x="1154575" y="182828"/>
                    <a:pt x="1164799" y="187438"/>
                    <a:pt x="1177122" y="187438"/>
                  </a:cubicBezTo>
                  <a:cubicBezTo>
                    <a:pt x="1189353" y="187438"/>
                    <a:pt x="1199531" y="182783"/>
                    <a:pt x="1207655" y="173472"/>
                  </a:cubicBezTo>
                  <a:cubicBezTo>
                    <a:pt x="1215780" y="164162"/>
                    <a:pt x="1219840" y="149967"/>
                    <a:pt x="1219840" y="130890"/>
                  </a:cubicBezTo>
                  <a:cubicBezTo>
                    <a:pt x="1219840" y="112907"/>
                    <a:pt x="1215734" y="99306"/>
                    <a:pt x="1207518" y="90087"/>
                  </a:cubicBezTo>
                  <a:cubicBezTo>
                    <a:pt x="1199395" y="80776"/>
                    <a:pt x="1189262" y="76121"/>
                    <a:pt x="1177122" y="76121"/>
                  </a:cubicBezTo>
                  <a:cubicBezTo>
                    <a:pt x="1164799" y="76121"/>
                    <a:pt x="1154575" y="80731"/>
                    <a:pt x="1146450" y="89950"/>
                  </a:cubicBezTo>
                  <a:cubicBezTo>
                    <a:pt x="1138327" y="99169"/>
                    <a:pt x="1134264" y="113090"/>
                    <a:pt x="1134264" y="131711"/>
                  </a:cubicBezTo>
                  <a:close/>
                  <a:moveTo>
                    <a:pt x="1277622" y="204416"/>
                  </a:moveTo>
                  <a:lnTo>
                    <a:pt x="1277622" y="3689"/>
                  </a:lnTo>
                  <a:lnTo>
                    <a:pt x="1366621" y="3689"/>
                  </a:lnTo>
                  <a:cubicBezTo>
                    <a:pt x="1384512" y="3689"/>
                    <a:pt x="1398113" y="5514"/>
                    <a:pt x="1407423" y="9166"/>
                  </a:cubicBezTo>
                  <a:cubicBezTo>
                    <a:pt x="1416735" y="12726"/>
                    <a:pt x="1424174" y="19070"/>
                    <a:pt x="1429741" y="28198"/>
                  </a:cubicBezTo>
                  <a:cubicBezTo>
                    <a:pt x="1435310" y="37326"/>
                    <a:pt x="1438094" y="47413"/>
                    <a:pt x="1438094" y="58458"/>
                  </a:cubicBezTo>
                  <a:cubicBezTo>
                    <a:pt x="1438094" y="72698"/>
                    <a:pt x="1433485" y="84701"/>
                    <a:pt x="1424266" y="94468"/>
                  </a:cubicBezTo>
                  <a:cubicBezTo>
                    <a:pt x="1415047" y="104235"/>
                    <a:pt x="1400806" y="110443"/>
                    <a:pt x="1381545" y="113090"/>
                  </a:cubicBezTo>
                  <a:cubicBezTo>
                    <a:pt x="1388574" y="116467"/>
                    <a:pt x="1393913" y="119799"/>
                    <a:pt x="1397566" y="123085"/>
                  </a:cubicBezTo>
                  <a:cubicBezTo>
                    <a:pt x="1405324" y="130205"/>
                    <a:pt x="1412672" y="139105"/>
                    <a:pt x="1419610" y="149785"/>
                  </a:cubicBezTo>
                  <a:lnTo>
                    <a:pt x="1454525" y="204416"/>
                  </a:lnTo>
                  <a:lnTo>
                    <a:pt x="1421117" y="204416"/>
                  </a:lnTo>
                  <a:lnTo>
                    <a:pt x="1394553" y="162655"/>
                  </a:lnTo>
                  <a:cubicBezTo>
                    <a:pt x="1386795" y="150606"/>
                    <a:pt x="1380404" y="141387"/>
                    <a:pt x="1375384" y="134997"/>
                  </a:cubicBezTo>
                  <a:cubicBezTo>
                    <a:pt x="1370364" y="128607"/>
                    <a:pt x="1365846" y="124135"/>
                    <a:pt x="1361829" y="121579"/>
                  </a:cubicBezTo>
                  <a:cubicBezTo>
                    <a:pt x="1357903" y="119023"/>
                    <a:pt x="1353888" y="117243"/>
                    <a:pt x="1349780" y="116239"/>
                  </a:cubicBezTo>
                  <a:cubicBezTo>
                    <a:pt x="1346767" y="115600"/>
                    <a:pt x="1341839" y="115281"/>
                    <a:pt x="1334992" y="115281"/>
                  </a:cubicBezTo>
                  <a:lnTo>
                    <a:pt x="1304186" y="115281"/>
                  </a:lnTo>
                  <a:lnTo>
                    <a:pt x="1304186" y="204416"/>
                  </a:lnTo>
                  <a:close/>
                  <a:moveTo>
                    <a:pt x="1304186" y="92278"/>
                  </a:moveTo>
                  <a:lnTo>
                    <a:pt x="1361282" y="92278"/>
                  </a:lnTo>
                  <a:cubicBezTo>
                    <a:pt x="1373422" y="92278"/>
                    <a:pt x="1382914" y="91045"/>
                    <a:pt x="1389761" y="88581"/>
                  </a:cubicBezTo>
                  <a:cubicBezTo>
                    <a:pt x="1396606" y="86025"/>
                    <a:pt x="1401811" y="82009"/>
                    <a:pt x="1405370" y="76532"/>
                  </a:cubicBezTo>
                  <a:cubicBezTo>
                    <a:pt x="1408929" y="70963"/>
                    <a:pt x="1410710" y="64939"/>
                    <a:pt x="1410710" y="58458"/>
                  </a:cubicBezTo>
                  <a:cubicBezTo>
                    <a:pt x="1410710" y="48965"/>
                    <a:pt x="1407240" y="41160"/>
                    <a:pt x="1400304" y="35044"/>
                  </a:cubicBezTo>
                  <a:cubicBezTo>
                    <a:pt x="1393457" y="28929"/>
                    <a:pt x="1382595" y="25871"/>
                    <a:pt x="1367716" y="25871"/>
                  </a:cubicBezTo>
                  <a:lnTo>
                    <a:pt x="1304186" y="25871"/>
                  </a:lnTo>
                  <a:close/>
                  <a:moveTo>
                    <a:pt x="1458084" y="207840"/>
                  </a:moveTo>
                  <a:lnTo>
                    <a:pt x="1516276" y="267"/>
                  </a:lnTo>
                  <a:lnTo>
                    <a:pt x="1535993" y="267"/>
                  </a:lnTo>
                  <a:lnTo>
                    <a:pt x="1477937" y="207840"/>
                  </a:lnTo>
                  <a:close/>
                  <a:moveTo>
                    <a:pt x="1557627" y="204416"/>
                  </a:moveTo>
                  <a:lnTo>
                    <a:pt x="1557627" y="3689"/>
                  </a:lnTo>
                  <a:lnTo>
                    <a:pt x="1633344" y="3689"/>
                  </a:lnTo>
                  <a:cubicBezTo>
                    <a:pt x="1646671" y="3689"/>
                    <a:pt x="1656850" y="4329"/>
                    <a:pt x="1663877" y="5605"/>
                  </a:cubicBezTo>
                  <a:cubicBezTo>
                    <a:pt x="1673736" y="7249"/>
                    <a:pt x="1681998" y="10398"/>
                    <a:pt x="1688661" y="15054"/>
                  </a:cubicBezTo>
                  <a:cubicBezTo>
                    <a:pt x="1695323" y="19618"/>
                    <a:pt x="1700664" y="26053"/>
                    <a:pt x="1704681" y="34360"/>
                  </a:cubicBezTo>
                  <a:cubicBezTo>
                    <a:pt x="1708787" y="42666"/>
                    <a:pt x="1710842" y="51794"/>
                    <a:pt x="1710842" y="61744"/>
                  </a:cubicBezTo>
                  <a:cubicBezTo>
                    <a:pt x="1710842" y="78814"/>
                    <a:pt x="1705410" y="93282"/>
                    <a:pt x="1694549" y="105148"/>
                  </a:cubicBezTo>
                  <a:cubicBezTo>
                    <a:pt x="1683686" y="116924"/>
                    <a:pt x="1664061" y="122811"/>
                    <a:pt x="1635673" y="122811"/>
                  </a:cubicBezTo>
                  <a:lnTo>
                    <a:pt x="1584189" y="122811"/>
                  </a:lnTo>
                  <a:lnTo>
                    <a:pt x="1584189" y="204416"/>
                  </a:lnTo>
                  <a:close/>
                  <a:moveTo>
                    <a:pt x="1584189" y="99124"/>
                  </a:moveTo>
                  <a:lnTo>
                    <a:pt x="1636083" y="99124"/>
                  </a:lnTo>
                  <a:cubicBezTo>
                    <a:pt x="1653243" y="99124"/>
                    <a:pt x="1665429" y="95929"/>
                    <a:pt x="1672640" y="89539"/>
                  </a:cubicBezTo>
                  <a:cubicBezTo>
                    <a:pt x="1679852" y="83149"/>
                    <a:pt x="1683457" y="74158"/>
                    <a:pt x="1683457" y="62566"/>
                  </a:cubicBezTo>
                  <a:cubicBezTo>
                    <a:pt x="1683457" y="54168"/>
                    <a:pt x="1681312" y="47002"/>
                    <a:pt x="1677022" y="41069"/>
                  </a:cubicBezTo>
                  <a:cubicBezTo>
                    <a:pt x="1672823" y="35044"/>
                    <a:pt x="1667256" y="31074"/>
                    <a:pt x="1660318" y="29157"/>
                  </a:cubicBezTo>
                  <a:cubicBezTo>
                    <a:pt x="1655845" y="27970"/>
                    <a:pt x="1647585" y="27377"/>
                    <a:pt x="1635536" y="27377"/>
                  </a:cubicBezTo>
                  <a:lnTo>
                    <a:pt x="1584189" y="27377"/>
                  </a:lnTo>
                  <a:close/>
                  <a:moveTo>
                    <a:pt x="1745073" y="204416"/>
                  </a:moveTo>
                  <a:lnTo>
                    <a:pt x="1745073" y="3689"/>
                  </a:lnTo>
                  <a:lnTo>
                    <a:pt x="1834072" y="3689"/>
                  </a:lnTo>
                  <a:cubicBezTo>
                    <a:pt x="1851963" y="3689"/>
                    <a:pt x="1865564" y="5514"/>
                    <a:pt x="1874874" y="9166"/>
                  </a:cubicBezTo>
                  <a:cubicBezTo>
                    <a:pt x="1884184" y="12726"/>
                    <a:pt x="1891623" y="19070"/>
                    <a:pt x="1897192" y="28198"/>
                  </a:cubicBezTo>
                  <a:cubicBezTo>
                    <a:pt x="1902761" y="37326"/>
                    <a:pt x="1905545" y="47413"/>
                    <a:pt x="1905545" y="58458"/>
                  </a:cubicBezTo>
                  <a:cubicBezTo>
                    <a:pt x="1905545" y="72698"/>
                    <a:pt x="1900934" y="84701"/>
                    <a:pt x="1891715" y="94468"/>
                  </a:cubicBezTo>
                  <a:cubicBezTo>
                    <a:pt x="1882496" y="104235"/>
                    <a:pt x="1868257" y="110443"/>
                    <a:pt x="1848996" y="113090"/>
                  </a:cubicBezTo>
                  <a:cubicBezTo>
                    <a:pt x="1856023" y="116467"/>
                    <a:pt x="1861364" y="119799"/>
                    <a:pt x="1865017" y="123085"/>
                  </a:cubicBezTo>
                  <a:cubicBezTo>
                    <a:pt x="1872775" y="130205"/>
                    <a:pt x="1880123" y="139105"/>
                    <a:pt x="1887060" y="149785"/>
                  </a:cubicBezTo>
                  <a:lnTo>
                    <a:pt x="1921976" y="204416"/>
                  </a:lnTo>
                  <a:lnTo>
                    <a:pt x="1888566" y="204416"/>
                  </a:lnTo>
                  <a:lnTo>
                    <a:pt x="1862004" y="162655"/>
                  </a:lnTo>
                  <a:cubicBezTo>
                    <a:pt x="1854244" y="150606"/>
                    <a:pt x="1847855" y="141387"/>
                    <a:pt x="1842835" y="134997"/>
                  </a:cubicBezTo>
                  <a:cubicBezTo>
                    <a:pt x="1837813" y="128607"/>
                    <a:pt x="1833295" y="124135"/>
                    <a:pt x="1829280" y="121579"/>
                  </a:cubicBezTo>
                  <a:cubicBezTo>
                    <a:pt x="1825354" y="119023"/>
                    <a:pt x="1821337" y="117243"/>
                    <a:pt x="1817231" y="116239"/>
                  </a:cubicBezTo>
                  <a:cubicBezTo>
                    <a:pt x="1814218" y="115600"/>
                    <a:pt x="1809288" y="115281"/>
                    <a:pt x="1802443" y="115281"/>
                  </a:cubicBezTo>
                  <a:lnTo>
                    <a:pt x="1771635" y="115281"/>
                  </a:lnTo>
                  <a:lnTo>
                    <a:pt x="1771635" y="204416"/>
                  </a:lnTo>
                  <a:close/>
                  <a:moveTo>
                    <a:pt x="1771635" y="92278"/>
                  </a:moveTo>
                  <a:lnTo>
                    <a:pt x="1828731" y="92278"/>
                  </a:lnTo>
                  <a:cubicBezTo>
                    <a:pt x="1840871" y="92278"/>
                    <a:pt x="1850366" y="91045"/>
                    <a:pt x="1857210" y="88581"/>
                  </a:cubicBezTo>
                  <a:cubicBezTo>
                    <a:pt x="1864057" y="86025"/>
                    <a:pt x="1869260" y="82009"/>
                    <a:pt x="1872821" y="76532"/>
                  </a:cubicBezTo>
                  <a:cubicBezTo>
                    <a:pt x="1876380" y="70963"/>
                    <a:pt x="1878160" y="64939"/>
                    <a:pt x="1878160" y="58458"/>
                  </a:cubicBezTo>
                  <a:cubicBezTo>
                    <a:pt x="1878160" y="48965"/>
                    <a:pt x="1874691" y="41160"/>
                    <a:pt x="1867753" y="35044"/>
                  </a:cubicBezTo>
                  <a:cubicBezTo>
                    <a:pt x="1860908" y="28929"/>
                    <a:pt x="1850046" y="25871"/>
                    <a:pt x="1835167" y="25871"/>
                  </a:cubicBezTo>
                  <a:lnTo>
                    <a:pt x="1771635" y="25871"/>
                  </a:lnTo>
                  <a:close/>
                  <a:moveTo>
                    <a:pt x="1934845" y="131711"/>
                  </a:moveTo>
                  <a:cubicBezTo>
                    <a:pt x="1934845" y="104783"/>
                    <a:pt x="1942331" y="84838"/>
                    <a:pt x="1957301" y="71876"/>
                  </a:cubicBezTo>
                  <a:cubicBezTo>
                    <a:pt x="1969800" y="61105"/>
                    <a:pt x="1985059" y="55719"/>
                    <a:pt x="2003034" y="55719"/>
                  </a:cubicBezTo>
                  <a:cubicBezTo>
                    <a:pt x="2023029" y="55719"/>
                    <a:pt x="2039359" y="62292"/>
                    <a:pt x="2052042" y="75436"/>
                  </a:cubicBezTo>
                  <a:cubicBezTo>
                    <a:pt x="2064745" y="88489"/>
                    <a:pt x="2071087" y="106563"/>
                    <a:pt x="2071087" y="129657"/>
                  </a:cubicBezTo>
                  <a:cubicBezTo>
                    <a:pt x="2071087" y="148370"/>
                    <a:pt x="2068253" y="163112"/>
                    <a:pt x="2062585" y="173883"/>
                  </a:cubicBezTo>
                  <a:cubicBezTo>
                    <a:pt x="2057016" y="184563"/>
                    <a:pt x="2048852" y="192869"/>
                    <a:pt x="2038091" y="198803"/>
                  </a:cubicBezTo>
                  <a:cubicBezTo>
                    <a:pt x="2027409" y="204736"/>
                    <a:pt x="2015717" y="207703"/>
                    <a:pt x="2003034" y="207703"/>
                  </a:cubicBezTo>
                  <a:cubicBezTo>
                    <a:pt x="1982681" y="207703"/>
                    <a:pt x="1966193" y="201176"/>
                    <a:pt x="1953605" y="188123"/>
                  </a:cubicBezTo>
                  <a:cubicBezTo>
                    <a:pt x="1941098" y="175070"/>
                    <a:pt x="1934845" y="156266"/>
                    <a:pt x="1934845" y="131711"/>
                  </a:cubicBezTo>
                  <a:close/>
                  <a:moveTo>
                    <a:pt x="1960168" y="131711"/>
                  </a:moveTo>
                  <a:cubicBezTo>
                    <a:pt x="1960168" y="150332"/>
                    <a:pt x="1964231" y="164298"/>
                    <a:pt x="1972356" y="173609"/>
                  </a:cubicBezTo>
                  <a:cubicBezTo>
                    <a:pt x="1980481" y="182828"/>
                    <a:pt x="1990707" y="187438"/>
                    <a:pt x="2003034" y="187438"/>
                  </a:cubicBezTo>
                  <a:cubicBezTo>
                    <a:pt x="2015261" y="187438"/>
                    <a:pt x="2025447" y="182783"/>
                    <a:pt x="2033572" y="173472"/>
                  </a:cubicBezTo>
                  <a:cubicBezTo>
                    <a:pt x="2041697" y="164162"/>
                    <a:pt x="2045760" y="149967"/>
                    <a:pt x="2045760" y="130890"/>
                  </a:cubicBezTo>
                  <a:cubicBezTo>
                    <a:pt x="2045760" y="112907"/>
                    <a:pt x="2041638" y="99306"/>
                    <a:pt x="2033433" y="90087"/>
                  </a:cubicBezTo>
                  <a:cubicBezTo>
                    <a:pt x="2025308" y="80776"/>
                    <a:pt x="2015182" y="76121"/>
                    <a:pt x="2003034" y="76121"/>
                  </a:cubicBezTo>
                  <a:cubicBezTo>
                    <a:pt x="1990707" y="76121"/>
                    <a:pt x="1980481" y="80731"/>
                    <a:pt x="1972356" y="89950"/>
                  </a:cubicBezTo>
                  <a:cubicBezTo>
                    <a:pt x="1964231" y="99169"/>
                    <a:pt x="1960168" y="113090"/>
                    <a:pt x="1960168" y="131711"/>
                  </a:cubicBezTo>
                  <a:close/>
                  <a:moveTo>
                    <a:pt x="2103528" y="204416"/>
                  </a:moveTo>
                  <a:lnTo>
                    <a:pt x="2103528" y="3689"/>
                  </a:lnTo>
                  <a:lnTo>
                    <a:pt x="2192528" y="3689"/>
                  </a:lnTo>
                  <a:cubicBezTo>
                    <a:pt x="2210424" y="3689"/>
                    <a:pt x="2224018" y="5514"/>
                    <a:pt x="2233333" y="9166"/>
                  </a:cubicBezTo>
                  <a:cubicBezTo>
                    <a:pt x="2242647" y="12726"/>
                    <a:pt x="2250078" y="19070"/>
                    <a:pt x="2255647" y="28198"/>
                  </a:cubicBezTo>
                  <a:cubicBezTo>
                    <a:pt x="2261216" y="37326"/>
                    <a:pt x="2264010" y="47413"/>
                    <a:pt x="2264010" y="58458"/>
                  </a:cubicBezTo>
                  <a:cubicBezTo>
                    <a:pt x="2264010" y="72698"/>
                    <a:pt x="2259393" y="84701"/>
                    <a:pt x="2250178" y="94468"/>
                  </a:cubicBezTo>
                  <a:cubicBezTo>
                    <a:pt x="2240962" y="104235"/>
                    <a:pt x="2226714" y="110443"/>
                    <a:pt x="2207451" y="113090"/>
                  </a:cubicBezTo>
                  <a:cubicBezTo>
                    <a:pt x="2214486" y="116467"/>
                    <a:pt x="2219817" y="119799"/>
                    <a:pt x="2223483" y="123085"/>
                  </a:cubicBezTo>
                  <a:cubicBezTo>
                    <a:pt x="2231232" y="130205"/>
                    <a:pt x="2238584" y="139105"/>
                    <a:pt x="2245520" y="149785"/>
                  </a:cubicBezTo>
                  <a:lnTo>
                    <a:pt x="2280439" y="204416"/>
                  </a:lnTo>
                  <a:lnTo>
                    <a:pt x="2247026" y="204416"/>
                  </a:lnTo>
                  <a:lnTo>
                    <a:pt x="2220471" y="162655"/>
                  </a:lnTo>
                  <a:cubicBezTo>
                    <a:pt x="2212703" y="150606"/>
                    <a:pt x="2206321" y="141387"/>
                    <a:pt x="2201288" y="134997"/>
                  </a:cubicBezTo>
                  <a:cubicBezTo>
                    <a:pt x="2196274" y="128607"/>
                    <a:pt x="2191756" y="124135"/>
                    <a:pt x="2187733" y="121579"/>
                  </a:cubicBezTo>
                  <a:cubicBezTo>
                    <a:pt x="2183809" y="119023"/>
                    <a:pt x="2179806" y="117243"/>
                    <a:pt x="2175684" y="116239"/>
                  </a:cubicBezTo>
                  <a:cubicBezTo>
                    <a:pt x="2172671" y="115600"/>
                    <a:pt x="2167757" y="115281"/>
                    <a:pt x="2160900" y="115281"/>
                  </a:cubicBezTo>
                  <a:lnTo>
                    <a:pt x="2130103" y="115281"/>
                  </a:lnTo>
                  <a:lnTo>
                    <a:pt x="2130103" y="204416"/>
                  </a:lnTo>
                  <a:close/>
                  <a:moveTo>
                    <a:pt x="2130103" y="92278"/>
                  </a:moveTo>
                  <a:lnTo>
                    <a:pt x="2187198" y="92278"/>
                  </a:lnTo>
                  <a:cubicBezTo>
                    <a:pt x="2199326" y="92278"/>
                    <a:pt x="2208818" y="91045"/>
                    <a:pt x="2215675" y="88581"/>
                  </a:cubicBezTo>
                  <a:cubicBezTo>
                    <a:pt x="2222512" y="86025"/>
                    <a:pt x="2227724" y="82009"/>
                    <a:pt x="2231272" y="76532"/>
                  </a:cubicBezTo>
                  <a:cubicBezTo>
                    <a:pt x="2234839" y="70963"/>
                    <a:pt x="2236622" y="64939"/>
                    <a:pt x="2236622" y="58458"/>
                  </a:cubicBezTo>
                  <a:cubicBezTo>
                    <a:pt x="2236622" y="48965"/>
                    <a:pt x="2233154" y="41160"/>
                    <a:pt x="2226218" y="35044"/>
                  </a:cubicBezTo>
                  <a:cubicBezTo>
                    <a:pt x="2219361" y="28929"/>
                    <a:pt x="2208501" y="25871"/>
                    <a:pt x="2193618" y="25871"/>
                  </a:cubicBezTo>
                  <a:lnTo>
                    <a:pt x="2130103" y="25871"/>
                  </a:lnTo>
                  <a:close/>
                  <a:moveTo>
                    <a:pt x="2318647" y="263430"/>
                  </a:moveTo>
                  <a:lnTo>
                    <a:pt x="2300970" y="263430"/>
                  </a:lnTo>
                  <a:cubicBezTo>
                    <a:pt x="2328258" y="219615"/>
                    <a:pt x="2341913" y="175754"/>
                    <a:pt x="2341913" y="131848"/>
                  </a:cubicBezTo>
                  <a:cubicBezTo>
                    <a:pt x="2341913" y="114687"/>
                    <a:pt x="2339951" y="97663"/>
                    <a:pt x="2336027" y="80776"/>
                  </a:cubicBezTo>
                  <a:cubicBezTo>
                    <a:pt x="2332915" y="67084"/>
                    <a:pt x="2328595" y="53940"/>
                    <a:pt x="2323027" y="41343"/>
                  </a:cubicBezTo>
                  <a:cubicBezTo>
                    <a:pt x="2319460" y="33128"/>
                    <a:pt x="2312107" y="19435"/>
                    <a:pt x="2300970" y="267"/>
                  </a:cubicBezTo>
                  <a:lnTo>
                    <a:pt x="2318647" y="267"/>
                  </a:lnTo>
                  <a:cubicBezTo>
                    <a:pt x="2335789" y="23178"/>
                    <a:pt x="2348492" y="46181"/>
                    <a:pt x="2356697" y="69275"/>
                  </a:cubicBezTo>
                  <a:cubicBezTo>
                    <a:pt x="2363732" y="89174"/>
                    <a:pt x="2367239" y="109986"/>
                    <a:pt x="2367239" y="131711"/>
                  </a:cubicBezTo>
                  <a:cubicBezTo>
                    <a:pt x="2367239" y="156357"/>
                    <a:pt x="2362503" y="180181"/>
                    <a:pt x="2353010" y="203184"/>
                  </a:cubicBezTo>
                  <a:cubicBezTo>
                    <a:pt x="2343597" y="226187"/>
                    <a:pt x="2332143" y="246269"/>
                    <a:pt x="2318647" y="263430"/>
                  </a:cubicBezTo>
                  <a:close/>
                </a:path>
              </a:pathLst>
            </a:custGeom>
            <a:solidFill>
              <a:srgbClr val="2A86E8"/>
            </a:solidFill>
            <a:ln w="19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1F288E4C-182B-E486-876F-3F6479D0D2A8}"/>
                </a:ext>
              </a:extLst>
            </p:cNvPr>
            <p:cNvSpPr/>
            <p:nvPr/>
          </p:nvSpPr>
          <p:spPr>
            <a:xfrm>
              <a:off x="9142603" y="2989223"/>
              <a:ext cx="645859" cy="207572"/>
            </a:xfrm>
            <a:custGeom>
              <a:avLst/>
              <a:gdLst>
                <a:gd name="connsiteX0" fmla="*/ 1214 w 645859"/>
                <a:gd name="connsiteY0" fmla="*/ 139927 h 207572"/>
                <a:gd name="connsiteX1" fmla="*/ 26270 w 645859"/>
                <a:gd name="connsiteY1" fmla="*/ 137736 h 207572"/>
                <a:gd name="connsiteX2" fmla="*/ 34486 w 645859"/>
                <a:gd name="connsiteY2" fmla="*/ 162519 h 207572"/>
                <a:gd name="connsiteX3" fmla="*/ 54750 w 645859"/>
                <a:gd name="connsiteY3" fmla="*/ 178128 h 207572"/>
                <a:gd name="connsiteX4" fmla="*/ 85557 w 645859"/>
                <a:gd name="connsiteY4" fmla="*/ 184016 h 207572"/>
                <a:gd name="connsiteX5" fmla="*/ 112394 w 645859"/>
                <a:gd name="connsiteY5" fmla="*/ 179498 h 207572"/>
                <a:gd name="connsiteX6" fmla="*/ 129646 w 645859"/>
                <a:gd name="connsiteY6" fmla="*/ 167175 h 207572"/>
                <a:gd name="connsiteX7" fmla="*/ 135397 w 645859"/>
                <a:gd name="connsiteY7" fmla="*/ 149923 h 207572"/>
                <a:gd name="connsiteX8" fmla="*/ 129920 w 645859"/>
                <a:gd name="connsiteY8" fmla="*/ 133492 h 207572"/>
                <a:gd name="connsiteX9" fmla="*/ 111846 w 645859"/>
                <a:gd name="connsiteY9" fmla="*/ 121580 h 207572"/>
                <a:gd name="connsiteX10" fmla="*/ 76110 w 645859"/>
                <a:gd name="connsiteY10" fmla="*/ 111858 h 207572"/>
                <a:gd name="connsiteX11" fmla="*/ 37361 w 645859"/>
                <a:gd name="connsiteY11" fmla="*/ 99262 h 207572"/>
                <a:gd name="connsiteX12" fmla="*/ 15864 w 645859"/>
                <a:gd name="connsiteY12" fmla="*/ 80640 h 207572"/>
                <a:gd name="connsiteX13" fmla="*/ 8881 w 645859"/>
                <a:gd name="connsiteY13" fmla="*/ 55583 h 207572"/>
                <a:gd name="connsiteX14" fmla="*/ 17507 w 645859"/>
                <a:gd name="connsiteY14" fmla="*/ 27241 h 207572"/>
                <a:gd name="connsiteX15" fmla="*/ 42701 w 645859"/>
                <a:gd name="connsiteY15" fmla="*/ 7113 h 207572"/>
                <a:gd name="connsiteX16" fmla="*/ 79533 w 645859"/>
                <a:gd name="connsiteY16" fmla="*/ 267 h 207572"/>
                <a:gd name="connsiteX17" fmla="*/ 118829 w 645859"/>
                <a:gd name="connsiteY17" fmla="*/ 7524 h 207572"/>
                <a:gd name="connsiteX18" fmla="*/ 145118 w 645859"/>
                <a:gd name="connsiteY18" fmla="*/ 28610 h 207572"/>
                <a:gd name="connsiteX19" fmla="*/ 154977 w 645859"/>
                <a:gd name="connsiteY19" fmla="*/ 60239 h 207572"/>
                <a:gd name="connsiteX20" fmla="*/ 129509 w 645859"/>
                <a:gd name="connsiteY20" fmla="*/ 62156 h 207572"/>
                <a:gd name="connsiteX21" fmla="*/ 115543 w 645859"/>
                <a:gd name="connsiteY21" fmla="*/ 33402 h 207572"/>
                <a:gd name="connsiteX22" fmla="*/ 80628 w 645859"/>
                <a:gd name="connsiteY22" fmla="*/ 23681 h 207572"/>
                <a:gd name="connsiteX23" fmla="*/ 45439 w 645859"/>
                <a:gd name="connsiteY23" fmla="*/ 32581 h 207572"/>
                <a:gd name="connsiteX24" fmla="*/ 34486 w 645859"/>
                <a:gd name="connsiteY24" fmla="*/ 53804 h 207572"/>
                <a:gd name="connsiteX25" fmla="*/ 42290 w 645859"/>
                <a:gd name="connsiteY25" fmla="*/ 71603 h 207572"/>
                <a:gd name="connsiteX26" fmla="*/ 82271 w 645859"/>
                <a:gd name="connsiteY26" fmla="*/ 85980 h 207572"/>
                <a:gd name="connsiteX27" fmla="*/ 126771 w 645859"/>
                <a:gd name="connsiteY27" fmla="*/ 98714 h 207572"/>
                <a:gd name="connsiteX28" fmla="*/ 152649 w 645859"/>
                <a:gd name="connsiteY28" fmla="*/ 119252 h 207572"/>
                <a:gd name="connsiteX29" fmla="*/ 161001 w 645859"/>
                <a:gd name="connsiteY29" fmla="*/ 147732 h 207572"/>
                <a:gd name="connsiteX30" fmla="*/ 151827 w 645859"/>
                <a:gd name="connsiteY30" fmla="*/ 177991 h 207572"/>
                <a:gd name="connsiteX31" fmla="*/ 125402 w 645859"/>
                <a:gd name="connsiteY31" fmla="*/ 200036 h 207572"/>
                <a:gd name="connsiteX32" fmla="*/ 86790 w 645859"/>
                <a:gd name="connsiteY32" fmla="*/ 207840 h 207572"/>
                <a:gd name="connsiteX33" fmla="*/ 41058 w 645859"/>
                <a:gd name="connsiteY33" fmla="*/ 199899 h 207572"/>
                <a:gd name="connsiteX34" fmla="*/ 12167 w 645859"/>
                <a:gd name="connsiteY34" fmla="*/ 176075 h 207572"/>
                <a:gd name="connsiteX35" fmla="*/ 1214 w 645859"/>
                <a:gd name="connsiteY35" fmla="*/ 139927 h 207572"/>
                <a:gd name="connsiteX36" fmla="*/ 184962 w 645859"/>
                <a:gd name="connsiteY36" fmla="*/ 131712 h 207572"/>
                <a:gd name="connsiteX37" fmla="*/ 207418 w 645859"/>
                <a:gd name="connsiteY37" fmla="*/ 71877 h 207572"/>
                <a:gd name="connsiteX38" fmla="*/ 253149 w 645859"/>
                <a:gd name="connsiteY38" fmla="*/ 55720 h 207572"/>
                <a:gd name="connsiteX39" fmla="*/ 302167 w 645859"/>
                <a:gd name="connsiteY39" fmla="*/ 75437 h 207572"/>
                <a:gd name="connsiteX40" fmla="*/ 321200 w 645859"/>
                <a:gd name="connsiteY40" fmla="*/ 129658 h 207572"/>
                <a:gd name="connsiteX41" fmla="*/ 312710 w 645859"/>
                <a:gd name="connsiteY41" fmla="*/ 173884 h 207572"/>
                <a:gd name="connsiteX42" fmla="*/ 288202 w 645859"/>
                <a:gd name="connsiteY42" fmla="*/ 198804 h 207572"/>
                <a:gd name="connsiteX43" fmla="*/ 253149 w 645859"/>
                <a:gd name="connsiteY43" fmla="*/ 207703 h 207572"/>
                <a:gd name="connsiteX44" fmla="*/ 203720 w 645859"/>
                <a:gd name="connsiteY44" fmla="*/ 188124 h 207572"/>
                <a:gd name="connsiteX45" fmla="*/ 184962 w 645859"/>
                <a:gd name="connsiteY45" fmla="*/ 131712 h 207572"/>
                <a:gd name="connsiteX46" fmla="*/ 210293 w 645859"/>
                <a:gd name="connsiteY46" fmla="*/ 131712 h 207572"/>
                <a:gd name="connsiteX47" fmla="*/ 222479 w 645859"/>
                <a:gd name="connsiteY47" fmla="*/ 173610 h 207572"/>
                <a:gd name="connsiteX48" fmla="*/ 253149 w 645859"/>
                <a:gd name="connsiteY48" fmla="*/ 187439 h 207572"/>
                <a:gd name="connsiteX49" fmla="*/ 283684 w 645859"/>
                <a:gd name="connsiteY49" fmla="*/ 173473 h 207572"/>
                <a:gd name="connsiteX50" fmla="*/ 295869 w 645859"/>
                <a:gd name="connsiteY50" fmla="*/ 130890 h 207572"/>
                <a:gd name="connsiteX51" fmla="*/ 283547 w 645859"/>
                <a:gd name="connsiteY51" fmla="*/ 90088 h 207572"/>
                <a:gd name="connsiteX52" fmla="*/ 253149 w 645859"/>
                <a:gd name="connsiteY52" fmla="*/ 76122 h 207572"/>
                <a:gd name="connsiteX53" fmla="*/ 222479 w 645859"/>
                <a:gd name="connsiteY53" fmla="*/ 89951 h 207572"/>
                <a:gd name="connsiteX54" fmla="*/ 210293 w 645859"/>
                <a:gd name="connsiteY54" fmla="*/ 131712 h 207572"/>
                <a:gd name="connsiteX55" fmla="*/ 349543 w 645859"/>
                <a:gd name="connsiteY55" fmla="*/ 204417 h 207572"/>
                <a:gd name="connsiteX56" fmla="*/ 349543 w 645859"/>
                <a:gd name="connsiteY56" fmla="*/ 3690 h 207572"/>
                <a:gd name="connsiteX57" fmla="*/ 374188 w 645859"/>
                <a:gd name="connsiteY57" fmla="*/ 3690 h 207572"/>
                <a:gd name="connsiteX58" fmla="*/ 374188 w 645859"/>
                <a:gd name="connsiteY58" fmla="*/ 204417 h 207572"/>
                <a:gd name="connsiteX59" fmla="*/ 507276 w 645859"/>
                <a:gd name="connsiteY59" fmla="*/ 186481 h 207572"/>
                <a:gd name="connsiteX60" fmla="*/ 480850 w 645859"/>
                <a:gd name="connsiteY60" fmla="*/ 202911 h 207572"/>
                <a:gd name="connsiteX61" fmla="*/ 453739 w 645859"/>
                <a:gd name="connsiteY61" fmla="*/ 207703 h 207572"/>
                <a:gd name="connsiteX62" fmla="*/ 416909 w 645859"/>
                <a:gd name="connsiteY62" fmla="*/ 196065 h 207572"/>
                <a:gd name="connsiteX63" fmla="*/ 404037 w 645859"/>
                <a:gd name="connsiteY63" fmla="*/ 166079 h 207572"/>
                <a:gd name="connsiteX64" fmla="*/ 408829 w 645859"/>
                <a:gd name="connsiteY64" fmla="*/ 146636 h 207572"/>
                <a:gd name="connsiteX65" fmla="*/ 421564 w 645859"/>
                <a:gd name="connsiteY65" fmla="*/ 132397 h 207572"/>
                <a:gd name="connsiteX66" fmla="*/ 439364 w 645859"/>
                <a:gd name="connsiteY66" fmla="*/ 124318 h 207572"/>
                <a:gd name="connsiteX67" fmla="*/ 461270 w 645859"/>
                <a:gd name="connsiteY67" fmla="*/ 120621 h 207572"/>
                <a:gd name="connsiteX68" fmla="*/ 505221 w 645859"/>
                <a:gd name="connsiteY68" fmla="*/ 112132 h 207572"/>
                <a:gd name="connsiteX69" fmla="*/ 505360 w 645859"/>
                <a:gd name="connsiteY69" fmla="*/ 105697 h 207572"/>
                <a:gd name="connsiteX70" fmla="*/ 498376 w 645859"/>
                <a:gd name="connsiteY70" fmla="*/ 84474 h 207572"/>
                <a:gd name="connsiteX71" fmla="*/ 470307 w 645859"/>
                <a:gd name="connsiteY71" fmla="*/ 76122 h 207572"/>
                <a:gd name="connsiteX72" fmla="*/ 444566 w 645859"/>
                <a:gd name="connsiteY72" fmla="*/ 82283 h 207572"/>
                <a:gd name="connsiteX73" fmla="*/ 432380 w 645859"/>
                <a:gd name="connsiteY73" fmla="*/ 103780 h 207572"/>
                <a:gd name="connsiteX74" fmla="*/ 408282 w 645859"/>
                <a:gd name="connsiteY74" fmla="*/ 100494 h 207572"/>
                <a:gd name="connsiteX75" fmla="*/ 419098 w 645859"/>
                <a:gd name="connsiteY75" fmla="*/ 75574 h 207572"/>
                <a:gd name="connsiteX76" fmla="*/ 440868 w 645859"/>
                <a:gd name="connsiteY76" fmla="*/ 60923 h 207572"/>
                <a:gd name="connsiteX77" fmla="*/ 473866 w 645859"/>
                <a:gd name="connsiteY77" fmla="*/ 55720 h 207572"/>
                <a:gd name="connsiteX78" fmla="*/ 504127 w 645859"/>
                <a:gd name="connsiteY78" fmla="*/ 60102 h 207572"/>
                <a:gd name="connsiteX79" fmla="*/ 521242 w 645859"/>
                <a:gd name="connsiteY79" fmla="*/ 71193 h 207572"/>
                <a:gd name="connsiteX80" fmla="*/ 528909 w 645859"/>
                <a:gd name="connsiteY80" fmla="*/ 87897 h 207572"/>
                <a:gd name="connsiteX81" fmla="*/ 530142 w 645859"/>
                <a:gd name="connsiteY81" fmla="*/ 110626 h 207572"/>
                <a:gd name="connsiteX82" fmla="*/ 530142 w 645859"/>
                <a:gd name="connsiteY82" fmla="*/ 143487 h 207572"/>
                <a:gd name="connsiteX83" fmla="*/ 531648 w 645859"/>
                <a:gd name="connsiteY83" fmla="*/ 187028 h 207572"/>
                <a:gd name="connsiteX84" fmla="*/ 537946 w 645859"/>
                <a:gd name="connsiteY84" fmla="*/ 204417 h 207572"/>
                <a:gd name="connsiteX85" fmla="*/ 512205 w 645859"/>
                <a:gd name="connsiteY85" fmla="*/ 204417 h 207572"/>
                <a:gd name="connsiteX86" fmla="*/ 507276 w 645859"/>
                <a:gd name="connsiteY86" fmla="*/ 186481 h 207572"/>
                <a:gd name="connsiteX87" fmla="*/ 505221 w 645859"/>
                <a:gd name="connsiteY87" fmla="*/ 131438 h 207572"/>
                <a:gd name="connsiteX88" fmla="*/ 464968 w 645859"/>
                <a:gd name="connsiteY88" fmla="*/ 140749 h 207572"/>
                <a:gd name="connsiteX89" fmla="*/ 443470 w 645859"/>
                <a:gd name="connsiteY89" fmla="*/ 145678 h 207572"/>
                <a:gd name="connsiteX90" fmla="*/ 433749 w 645859"/>
                <a:gd name="connsiteY90" fmla="*/ 153756 h 207572"/>
                <a:gd name="connsiteX91" fmla="*/ 430327 w 645859"/>
                <a:gd name="connsiteY91" fmla="*/ 165395 h 207572"/>
                <a:gd name="connsiteX92" fmla="*/ 437719 w 645859"/>
                <a:gd name="connsiteY92" fmla="*/ 181825 h 207572"/>
                <a:gd name="connsiteX93" fmla="*/ 459627 w 645859"/>
                <a:gd name="connsiteY93" fmla="*/ 188397 h 207572"/>
                <a:gd name="connsiteX94" fmla="*/ 484958 w 645859"/>
                <a:gd name="connsiteY94" fmla="*/ 182236 h 207572"/>
                <a:gd name="connsiteX95" fmla="*/ 501252 w 645859"/>
                <a:gd name="connsiteY95" fmla="*/ 165121 h 207572"/>
                <a:gd name="connsiteX96" fmla="*/ 505221 w 645859"/>
                <a:gd name="connsiteY96" fmla="*/ 140475 h 207572"/>
                <a:gd name="connsiteX97" fmla="*/ 568069 w 645859"/>
                <a:gd name="connsiteY97" fmla="*/ 204417 h 207572"/>
                <a:gd name="connsiteX98" fmla="*/ 568069 w 645859"/>
                <a:gd name="connsiteY98" fmla="*/ 59006 h 207572"/>
                <a:gd name="connsiteX99" fmla="*/ 590250 w 645859"/>
                <a:gd name="connsiteY99" fmla="*/ 59006 h 207572"/>
                <a:gd name="connsiteX100" fmla="*/ 590250 w 645859"/>
                <a:gd name="connsiteY100" fmla="*/ 81051 h 207572"/>
                <a:gd name="connsiteX101" fmla="*/ 605860 w 645859"/>
                <a:gd name="connsiteY101" fmla="*/ 60650 h 207572"/>
                <a:gd name="connsiteX102" fmla="*/ 621742 w 645859"/>
                <a:gd name="connsiteY102" fmla="*/ 55720 h 207572"/>
                <a:gd name="connsiteX103" fmla="*/ 647073 w 645859"/>
                <a:gd name="connsiteY103" fmla="*/ 63662 h 207572"/>
                <a:gd name="connsiteX104" fmla="*/ 638583 w 645859"/>
                <a:gd name="connsiteY104" fmla="*/ 86528 h 207572"/>
                <a:gd name="connsiteX105" fmla="*/ 620510 w 645859"/>
                <a:gd name="connsiteY105" fmla="*/ 81188 h 207572"/>
                <a:gd name="connsiteX106" fmla="*/ 605997 w 645859"/>
                <a:gd name="connsiteY106" fmla="*/ 86117 h 207572"/>
                <a:gd name="connsiteX107" fmla="*/ 596824 w 645859"/>
                <a:gd name="connsiteY107" fmla="*/ 99535 h 207572"/>
                <a:gd name="connsiteX108" fmla="*/ 592716 w 645859"/>
                <a:gd name="connsiteY108" fmla="*/ 128289 h 207572"/>
                <a:gd name="connsiteX109" fmla="*/ 592716 w 645859"/>
                <a:gd name="connsiteY109" fmla="*/ 204417 h 20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645859" h="207572">
                  <a:moveTo>
                    <a:pt x="1214" y="139927"/>
                  </a:moveTo>
                  <a:lnTo>
                    <a:pt x="26270" y="137736"/>
                  </a:lnTo>
                  <a:cubicBezTo>
                    <a:pt x="27457" y="147777"/>
                    <a:pt x="30195" y="156038"/>
                    <a:pt x="34486" y="162519"/>
                  </a:cubicBezTo>
                  <a:cubicBezTo>
                    <a:pt x="38867" y="168909"/>
                    <a:pt x="45622" y="174112"/>
                    <a:pt x="54750" y="178128"/>
                  </a:cubicBezTo>
                  <a:cubicBezTo>
                    <a:pt x="63878" y="182053"/>
                    <a:pt x="74147" y="184016"/>
                    <a:pt x="85557" y="184016"/>
                  </a:cubicBezTo>
                  <a:cubicBezTo>
                    <a:pt x="95690" y="184016"/>
                    <a:pt x="104635" y="182510"/>
                    <a:pt x="112394" y="179498"/>
                  </a:cubicBezTo>
                  <a:cubicBezTo>
                    <a:pt x="120153" y="176485"/>
                    <a:pt x="125904" y="172378"/>
                    <a:pt x="129646" y="167175"/>
                  </a:cubicBezTo>
                  <a:cubicBezTo>
                    <a:pt x="133480" y="161880"/>
                    <a:pt x="135397" y="156130"/>
                    <a:pt x="135397" y="149923"/>
                  </a:cubicBezTo>
                  <a:cubicBezTo>
                    <a:pt x="135397" y="143624"/>
                    <a:pt x="133571" y="138147"/>
                    <a:pt x="129920" y="133492"/>
                  </a:cubicBezTo>
                  <a:cubicBezTo>
                    <a:pt x="126269" y="128745"/>
                    <a:pt x="120244" y="124775"/>
                    <a:pt x="111846" y="121580"/>
                  </a:cubicBezTo>
                  <a:cubicBezTo>
                    <a:pt x="106461" y="119480"/>
                    <a:pt x="94549" y="116240"/>
                    <a:pt x="76110" y="111858"/>
                  </a:cubicBezTo>
                  <a:cubicBezTo>
                    <a:pt x="57671" y="107386"/>
                    <a:pt x="44755" y="103187"/>
                    <a:pt x="37361" y="99262"/>
                  </a:cubicBezTo>
                  <a:cubicBezTo>
                    <a:pt x="27776" y="94241"/>
                    <a:pt x="20611" y="88034"/>
                    <a:pt x="15864" y="80640"/>
                  </a:cubicBezTo>
                  <a:cubicBezTo>
                    <a:pt x="11209" y="73155"/>
                    <a:pt x="8881" y="64803"/>
                    <a:pt x="8881" y="55583"/>
                  </a:cubicBezTo>
                  <a:cubicBezTo>
                    <a:pt x="8881" y="45451"/>
                    <a:pt x="11757" y="36004"/>
                    <a:pt x="17507" y="27241"/>
                  </a:cubicBezTo>
                  <a:cubicBezTo>
                    <a:pt x="23258" y="18386"/>
                    <a:pt x="31656" y="11677"/>
                    <a:pt x="42701" y="7113"/>
                  </a:cubicBezTo>
                  <a:cubicBezTo>
                    <a:pt x="53746" y="2548"/>
                    <a:pt x="66023" y="267"/>
                    <a:pt x="79533" y="267"/>
                  </a:cubicBezTo>
                  <a:cubicBezTo>
                    <a:pt x="94412" y="267"/>
                    <a:pt x="107511" y="2685"/>
                    <a:pt x="118829" y="7524"/>
                  </a:cubicBezTo>
                  <a:cubicBezTo>
                    <a:pt x="130239" y="12271"/>
                    <a:pt x="139003" y="19299"/>
                    <a:pt x="145118" y="28610"/>
                  </a:cubicBezTo>
                  <a:cubicBezTo>
                    <a:pt x="151234" y="37921"/>
                    <a:pt x="154520" y="48464"/>
                    <a:pt x="154977" y="60239"/>
                  </a:cubicBezTo>
                  <a:lnTo>
                    <a:pt x="129509" y="62156"/>
                  </a:lnTo>
                  <a:cubicBezTo>
                    <a:pt x="128140" y="49468"/>
                    <a:pt x="123485" y="39883"/>
                    <a:pt x="115543" y="33402"/>
                  </a:cubicBezTo>
                  <a:cubicBezTo>
                    <a:pt x="107693" y="26921"/>
                    <a:pt x="96055" y="23681"/>
                    <a:pt x="80628" y="23681"/>
                  </a:cubicBezTo>
                  <a:cubicBezTo>
                    <a:pt x="64563" y="23681"/>
                    <a:pt x="52833" y="26647"/>
                    <a:pt x="45439" y="32581"/>
                  </a:cubicBezTo>
                  <a:cubicBezTo>
                    <a:pt x="38137" y="38423"/>
                    <a:pt x="34486" y="45497"/>
                    <a:pt x="34486" y="53804"/>
                  </a:cubicBezTo>
                  <a:cubicBezTo>
                    <a:pt x="34486" y="61015"/>
                    <a:pt x="37087" y="66948"/>
                    <a:pt x="42290" y="71603"/>
                  </a:cubicBezTo>
                  <a:cubicBezTo>
                    <a:pt x="47402" y="76259"/>
                    <a:pt x="60729" y="81051"/>
                    <a:pt x="82271" y="85980"/>
                  </a:cubicBezTo>
                  <a:cubicBezTo>
                    <a:pt x="103905" y="90818"/>
                    <a:pt x="118738" y="95063"/>
                    <a:pt x="126771" y="98714"/>
                  </a:cubicBezTo>
                  <a:cubicBezTo>
                    <a:pt x="138455" y="104099"/>
                    <a:pt x="147081" y="110946"/>
                    <a:pt x="152649" y="119252"/>
                  </a:cubicBezTo>
                  <a:cubicBezTo>
                    <a:pt x="158217" y="127467"/>
                    <a:pt x="161001" y="136961"/>
                    <a:pt x="161001" y="147732"/>
                  </a:cubicBezTo>
                  <a:cubicBezTo>
                    <a:pt x="161001" y="158412"/>
                    <a:pt x="157943" y="168498"/>
                    <a:pt x="151827" y="177991"/>
                  </a:cubicBezTo>
                  <a:cubicBezTo>
                    <a:pt x="145712" y="187393"/>
                    <a:pt x="136903" y="194742"/>
                    <a:pt x="125402" y="200036"/>
                  </a:cubicBezTo>
                  <a:cubicBezTo>
                    <a:pt x="113991" y="205239"/>
                    <a:pt x="101121" y="207840"/>
                    <a:pt x="86790" y="207840"/>
                  </a:cubicBezTo>
                  <a:cubicBezTo>
                    <a:pt x="68625" y="207840"/>
                    <a:pt x="53381" y="205193"/>
                    <a:pt x="41058" y="199899"/>
                  </a:cubicBezTo>
                  <a:cubicBezTo>
                    <a:pt x="28826" y="194605"/>
                    <a:pt x="19196" y="186663"/>
                    <a:pt x="12167" y="176075"/>
                  </a:cubicBezTo>
                  <a:cubicBezTo>
                    <a:pt x="5230" y="165395"/>
                    <a:pt x="1579" y="153345"/>
                    <a:pt x="1214" y="139927"/>
                  </a:cubicBezTo>
                  <a:close/>
                  <a:moveTo>
                    <a:pt x="184962" y="131712"/>
                  </a:moveTo>
                  <a:cubicBezTo>
                    <a:pt x="184962" y="104784"/>
                    <a:pt x="192448" y="84839"/>
                    <a:pt x="207418" y="71877"/>
                  </a:cubicBezTo>
                  <a:cubicBezTo>
                    <a:pt x="219923" y="61106"/>
                    <a:pt x="235166" y="55720"/>
                    <a:pt x="253149" y="55720"/>
                  </a:cubicBezTo>
                  <a:cubicBezTo>
                    <a:pt x="273141" y="55720"/>
                    <a:pt x="289480" y="62293"/>
                    <a:pt x="302167" y="75437"/>
                  </a:cubicBezTo>
                  <a:cubicBezTo>
                    <a:pt x="314856" y="88490"/>
                    <a:pt x="321200" y="106564"/>
                    <a:pt x="321200" y="129658"/>
                  </a:cubicBezTo>
                  <a:cubicBezTo>
                    <a:pt x="321200" y="148371"/>
                    <a:pt x="318370" y="163113"/>
                    <a:pt x="312710" y="173884"/>
                  </a:cubicBezTo>
                  <a:cubicBezTo>
                    <a:pt x="307141" y="184564"/>
                    <a:pt x="298973" y="192870"/>
                    <a:pt x="288202" y="198804"/>
                  </a:cubicBezTo>
                  <a:cubicBezTo>
                    <a:pt x="277522" y="204737"/>
                    <a:pt x="265838" y="207703"/>
                    <a:pt x="253149" y="207703"/>
                  </a:cubicBezTo>
                  <a:cubicBezTo>
                    <a:pt x="232794" y="207703"/>
                    <a:pt x="216318" y="201177"/>
                    <a:pt x="203720" y="188124"/>
                  </a:cubicBezTo>
                  <a:cubicBezTo>
                    <a:pt x="191215" y="175070"/>
                    <a:pt x="184962" y="156267"/>
                    <a:pt x="184962" y="131712"/>
                  </a:cubicBezTo>
                  <a:close/>
                  <a:moveTo>
                    <a:pt x="210293" y="131712"/>
                  </a:moveTo>
                  <a:cubicBezTo>
                    <a:pt x="210293" y="150333"/>
                    <a:pt x="214356" y="164299"/>
                    <a:pt x="222479" y="173610"/>
                  </a:cubicBezTo>
                  <a:cubicBezTo>
                    <a:pt x="230602" y="182829"/>
                    <a:pt x="240826" y="187439"/>
                    <a:pt x="253149" y="187439"/>
                  </a:cubicBezTo>
                  <a:cubicBezTo>
                    <a:pt x="265382" y="187439"/>
                    <a:pt x="275558" y="182784"/>
                    <a:pt x="283684" y="173473"/>
                  </a:cubicBezTo>
                  <a:cubicBezTo>
                    <a:pt x="291807" y="164162"/>
                    <a:pt x="295869" y="149968"/>
                    <a:pt x="295869" y="130890"/>
                  </a:cubicBezTo>
                  <a:cubicBezTo>
                    <a:pt x="295869" y="112908"/>
                    <a:pt x="291761" y="99307"/>
                    <a:pt x="283547" y="90088"/>
                  </a:cubicBezTo>
                  <a:cubicBezTo>
                    <a:pt x="275422" y="80777"/>
                    <a:pt x="265291" y="76122"/>
                    <a:pt x="253149" y="76122"/>
                  </a:cubicBezTo>
                  <a:cubicBezTo>
                    <a:pt x="240826" y="76122"/>
                    <a:pt x="230602" y="80731"/>
                    <a:pt x="222479" y="89951"/>
                  </a:cubicBezTo>
                  <a:cubicBezTo>
                    <a:pt x="214356" y="99170"/>
                    <a:pt x="210293" y="113091"/>
                    <a:pt x="210293" y="131712"/>
                  </a:cubicBezTo>
                  <a:close/>
                  <a:moveTo>
                    <a:pt x="349543" y="204417"/>
                  </a:moveTo>
                  <a:lnTo>
                    <a:pt x="349543" y="3690"/>
                  </a:lnTo>
                  <a:lnTo>
                    <a:pt x="374188" y="3690"/>
                  </a:lnTo>
                  <a:lnTo>
                    <a:pt x="374188" y="204417"/>
                  </a:lnTo>
                  <a:close/>
                  <a:moveTo>
                    <a:pt x="507276" y="186481"/>
                  </a:moveTo>
                  <a:cubicBezTo>
                    <a:pt x="498148" y="194239"/>
                    <a:pt x="489340" y="199716"/>
                    <a:pt x="480850" y="202911"/>
                  </a:cubicBezTo>
                  <a:cubicBezTo>
                    <a:pt x="472453" y="206106"/>
                    <a:pt x="463416" y="207703"/>
                    <a:pt x="453739" y="207703"/>
                  </a:cubicBezTo>
                  <a:cubicBezTo>
                    <a:pt x="437767" y="207703"/>
                    <a:pt x="425488" y="203824"/>
                    <a:pt x="416909" y="196065"/>
                  </a:cubicBezTo>
                  <a:cubicBezTo>
                    <a:pt x="408328" y="188215"/>
                    <a:pt x="404037" y="178220"/>
                    <a:pt x="404037" y="166079"/>
                  </a:cubicBezTo>
                  <a:cubicBezTo>
                    <a:pt x="404037" y="158959"/>
                    <a:pt x="405634" y="152478"/>
                    <a:pt x="408829" y="146636"/>
                  </a:cubicBezTo>
                  <a:cubicBezTo>
                    <a:pt x="412115" y="140703"/>
                    <a:pt x="416360" y="135956"/>
                    <a:pt x="421564" y="132397"/>
                  </a:cubicBezTo>
                  <a:cubicBezTo>
                    <a:pt x="426857" y="128837"/>
                    <a:pt x="432790" y="126144"/>
                    <a:pt x="439364" y="124318"/>
                  </a:cubicBezTo>
                  <a:cubicBezTo>
                    <a:pt x="444201" y="123040"/>
                    <a:pt x="451504" y="121808"/>
                    <a:pt x="461270" y="120621"/>
                  </a:cubicBezTo>
                  <a:cubicBezTo>
                    <a:pt x="481169" y="118248"/>
                    <a:pt x="495820" y="115418"/>
                    <a:pt x="505221" y="112132"/>
                  </a:cubicBezTo>
                  <a:cubicBezTo>
                    <a:pt x="505314" y="108755"/>
                    <a:pt x="505360" y="106610"/>
                    <a:pt x="505360" y="105697"/>
                  </a:cubicBezTo>
                  <a:cubicBezTo>
                    <a:pt x="505360" y="95656"/>
                    <a:pt x="503031" y="88582"/>
                    <a:pt x="498376" y="84474"/>
                  </a:cubicBezTo>
                  <a:cubicBezTo>
                    <a:pt x="492078" y="78906"/>
                    <a:pt x="482720" y="76122"/>
                    <a:pt x="470307" y="76122"/>
                  </a:cubicBezTo>
                  <a:cubicBezTo>
                    <a:pt x="458714" y="76122"/>
                    <a:pt x="450135" y="78176"/>
                    <a:pt x="444566" y="82283"/>
                  </a:cubicBezTo>
                  <a:cubicBezTo>
                    <a:pt x="439088" y="86300"/>
                    <a:pt x="435028" y="93465"/>
                    <a:pt x="432380" y="103780"/>
                  </a:cubicBezTo>
                  <a:lnTo>
                    <a:pt x="408282" y="100494"/>
                  </a:lnTo>
                  <a:cubicBezTo>
                    <a:pt x="410472" y="90179"/>
                    <a:pt x="414079" y="81872"/>
                    <a:pt x="419098" y="75574"/>
                  </a:cubicBezTo>
                  <a:cubicBezTo>
                    <a:pt x="424118" y="69184"/>
                    <a:pt x="431375" y="64301"/>
                    <a:pt x="440868" y="60923"/>
                  </a:cubicBezTo>
                  <a:cubicBezTo>
                    <a:pt x="450362" y="57455"/>
                    <a:pt x="461361" y="55720"/>
                    <a:pt x="473866" y="55720"/>
                  </a:cubicBezTo>
                  <a:cubicBezTo>
                    <a:pt x="486282" y="55720"/>
                    <a:pt x="496367" y="57181"/>
                    <a:pt x="504127" y="60102"/>
                  </a:cubicBezTo>
                  <a:cubicBezTo>
                    <a:pt x="511886" y="63023"/>
                    <a:pt x="517591" y="66720"/>
                    <a:pt x="521242" y="71193"/>
                  </a:cubicBezTo>
                  <a:cubicBezTo>
                    <a:pt x="524894" y="75574"/>
                    <a:pt x="527449" y="81142"/>
                    <a:pt x="528909" y="87897"/>
                  </a:cubicBezTo>
                  <a:cubicBezTo>
                    <a:pt x="529732" y="92096"/>
                    <a:pt x="530142" y="99672"/>
                    <a:pt x="530142" y="110626"/>
                  </a:cubicBezTo>
                  <a:lnTo>
                    <a:pt x="530142" y="143487"/>
                  </a:lnTo>
                  <a:cubicBezTo>
                    <a:pt x="530142" y="166399"/>
                    <a:pt x="530643" y="180912"/>
                    <a:pt x="531648" y="187028"/>
                  </a:cubicBezTo>
                  <a:cubicBezTo>
                    <a:pt x="532744" y="193053"/>
                    <a:pt x="534842" y="198849"/>
                    <a:pt x="537946" y="204417"/>
                  </a:cubicBezTo>
                  <a:lnTo>
                    <a:pt x="512205" y="204417"/>
                  </a:lnTo>
                  <a:cubicBezTo>
                    <a:pt x="509648" y="199306"/>
                    <a:pt x="508006" y="193327"/>
                    <a:pt x="507276" y="186481"/>
                  </a:cubicBezTo>
                  <a:close/>
                  <a:moveTo>
                    <a:pt x="505221" y="131438"/>
                  </a:moveTo>
                  <a:cubicBezTo>
                    <a:pt x="496278" y="135089"/>
                    <a:pt x="482859" y="138193"/>
                    <a:pt x="464968" y="140749"/>
                  </a:cubicBezTo>
                  <a:cubicBezTo>
                    <a:pt x="454835" y="142209"/>
                    <a:pt x="447669" y="143852"/>
                    <a:pt x="443470" y="145678"/>
                  </a:cubicBezTo>
                  <a:cubicBezTo>
                    <a:pt x="439273" y="147503"/>
                    <a:pt x="436030" y="150196"/>
                    <a:pt x="433749" y="153756"/>
                  </a:cubicBezTo>
                  <a:cubicBezTo>
                    <a:pt x="431466" y="157225"/>
                    <a:pt x="430327" y="161104"/>
                    <a:pt x="430327" y="165395"/>
                  </a:cubicBezTo>
                  <a:cubicBezTo>
                    <a:pt x="430327" y="171967"/>
                    <a:pt x="432790" y="177444"/>
                    <a:pt x="437719" y="181825"/>
                  </a:cubicBezTo>
                  <a:cubicBezTo>
                    <a:pt x="442741" y="186207"/>
                    <a:pt x="450043" y="188397"/>
                    <a:pt x="459627" y="188397"/>
                  </a:cubicBezTo>
                  <a:cubicBezTo>
                    <a:pt x="469120" y="188397"/>
                    <a:pt x="477564" y="186344"/>
                    <a:pt x="484958" y="182236"/>
                  </a:cubicBezTo>
                  <a:cubicBezTo>
                    <a:pt x="492352" y="178037"/>
                    <a:pt x="497784" y="172332"/>
                    <a:pt x="501252" y="165121"/>
                  </a:cubicBezTo>
                  <a:cubicBezTo>
                    <a:pt x="503899" y="159553"/>
                    <a:pt x="505221" y="151337"/>
                    <a:pt x="505221" y="140475"/>
                  </a:cubicBezTo>
                  <a:close/>
                  <a:moveTo>
                    <a:pt x="568069" y="204417"/>
                  </a:moveTo>
                  <a:lnTo>
                    <a:pt x="568069" y="59006"/>
                  </a:lnTo>
                  <a:lnTo>
                    <a:pt x="590250" y="59006"/>
                  </a:lnTo>
                  <a:lnTo>
                    <a:pt x="590250" y="81051"/>
                  </a:lnTo>
                  <a:cubicBezTo>
                    <a:pt x="595910" y="70736"/>
                    <a:pt x="601112" y="63936"/>
                    <a:pt x="605860" y="60650"/>
                  </a:cubicBezTo>
                  <a:cubicBezTo>
                    <a:pt x="610698" y="57363"/>
                    <a:pt x="615991" y="55720"/>
                    <a:pt x="621742" y="55720"/>
                  </a:cubicBezTo>
                  <a:cubicBezTo>
                    <a:pt x="630050" y="55720"/>
                    <a:pt x="638492" y="58368"/>
                    <a:pt x="647073" y="63662"/>
                  </a:cubicBezTo>
                  <a:lnTo>
                    <a:pt x="638583" y="86528"/>
                  </a:lnTo>
                  <a:cubicBezTo>
                    <a:pt x="632559" y="82968"/>
                    <a:pt x="626534" y="81188"/>
                    <a:pt x="620510" y="81188"/>
                  </a:cubicBezTo>
                  <a:cubicBezTo>
                    <a:pt x="615125" y="81188"/>
                    <a:pt x="610288" y="82831"/>
                    <a:pt x="605997" y="86117"/>
                  </a:cubicBezTo>
                  <a:cubicBezTo>
                    <a:pt x="601707" y="89312"/>
                    <a:pt x="598649" y="93785"/>
                    <a:pt x="596824" y="99535"/>
                  </a:cubicBezTo>
                  <a:cubicBezTo>
                    <a:pt x="594085" y="108298"/>
                    <a:pt x="592716" y="117883"/>
                    <a:pt x="592716" y="128289"/>
                  </a:cubicBezTo>
                  <a:lnTo>
                    <a:pt x="592716" y="204417"/>
                  </a:lnTo>
                  <a:close/>
                </a:path>
              </a:pathLst>
            </a:custGeom>
            <a:solidFill>
              <a:srgbClr val="008000"/>
            </a:solidFill>
            <a:ln w="19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5B75CE-0091-ACC8-3EDF-3443B9CDF343}"/>
                </a:ext>
              </a:extLst>
            </p:cNvPr>
            <p:cNvSpPr/>
            <p:nvPr/>
          </p:nvSpPr>
          <p:spPr>
            <a:xfrm>
              <a:off x="11039481" y="2989146"/>
              <a:ext cx="691590" cy="207709"/>
            </a:xfrm>
            <a:custGeom>
              <a:avLst/>
              <a:gdLst>
                <a:gd name="connsiteX0" fmla="*/ 1468 w 691590"/>
                <a:gd name="connsiteY0" fmla="*/ 106792 h 207709"/>
                <a:gd name="connsiteX1" fmla="*/ 28305 w 691590"/>
                <a:gd name="connsiteY1" fmla="*/ 28610 h 207709"/>
                <a:gd name="connsiteX2" fmla="*/ 97587 w 691590"/>
                <a:gd name="connsiteY2" fmla="*/ 267 h 207709"/>
                <a:gd name="connsiteX3" fmla="*/ 147700 w 691590"/>
                <a:gd name="connsiteY3" fmla="*/ 13548 h 207709"/>
                <a:gd name="connsiteX4" fmla="*/ 181657 w 691590"/>
                <a:gd name="connsiteY4" fmla="*/ 50654 h 207709"/>
                <a:gd name="connsiteX5" fmla="*/ 193432 w 691590"/>
                <a:gd name="connsiteY5" fmla="*/ 104464 h 207709"/>
                <a:gd name="connsiteX6" fmla="*/ 181109 w 691590"/>
                <a:gd name="connsiteY6" fmla="*/ 159096 h 207709"/>
                <a:gd name="connsiteX7" fmla="*/ 146194 w 691590"/>
                <a:gd name="connsiteY7" fmla="*/ 195654 h 207709"/>
                <a:gd name="connsiteX8" fmla="*/ 97450 w 691590"/>
                <a:gd name="connsiteY8" fmla="*/ 207977 h 207709"/>
                <a:gd name="connsiteX9" fmla="*/ 46789 w 691590"/>
                <a:gd name="connsiteY9" fmla="*/ 194285 h 207709"/>
                <a:gd name="connsiteX10" fmla="*/ 12969 w 691590"/>
                <a:gd name="connsiteY10" fmla="*/ 156905 h 207709"/>
                <a:gd name="connsiteX11" fmla="*/ 1468 w 691590"/>
                <a:gd name="connsiteY11" fmla="*/ 106792 h 207709"/>
                <a:gd name="connsiteX12" fmla="*/ 28852 w 691590"/>
                <a:gd name="connsiteY12" fmla="*/ 107203 h 207709"/>
                <a:gd name="connsiteX13" fmla="*/ 48295 w 691590"/>
                <a:gd name="connsiteY13" fmla="*/ 164436 h 207709"/>
                <a:gd name="connsiteX14" fmla="*/ 97313 w 691590"/>
                <a:gd name="connsiteY14" fmla="*/ 185248 h 207709"/>
                <a:gd name="connsiteX15" fmla="*/ 146605 w 691590"/>
                <a:gd name="connsiteY15" fmla="*/ 164162 h 207709"/>
                <a:gd name="connsiteX16" fmla="*/ 166048 w 691590"/>
                <a:gd name="connsiteY16" fmla="*/ 104327 h 207709"/>
                <a:gd name="connsiteX17" fmla="*/ 157696 w 691590"/>
                <a:gd name="connsiteY17" fmla="*/ 61608 h 207709"/>
                <a:gd name="connsiteX18" fmla="*/ 133461 w 691590"/>
                <a:gd name="connsiteY18" fmla="*/ 33265 h 207709"/>
                <a:gd name="connsiteX19" fmla="*/ 97724 w 691590"/>
                <a:gd name="connsiteY19" fmla="*/ 23133 h 207709"/>
                <a:gd name="connsiteX20" fmla="*/ 49117 w 691590"/>
                <a:gd name="connsiteY20" fmla="*/ 42576 h 207709"/>
                <a:gd name="connsiteX21" fmla="*/ 28852 w 691590"/>
                <a:gd name="connsiteY21" fmla="*/ 107203 h 207709"/>
                <a:gd name="connsiteX22" fmla="*/ 278324 w 691590"/>
                <a:gd name="connsiteY22" fmla="*/ 182510 h 207709"/>
                <a:gd name="connsiteX23" fmla="*/ 281884 w 691590"/>
                <a:gd name="connsiteY23" fmla="*/ 204280 h 207709"/>
                <a:gd name="connsiteX24" fmla="*/ 263263 w 691590"/>
                <a:gd name="connsiteY24" fmla="*/ 206471 h 207709"/>
                <a:gd name="connsiteX25" fmla="*/ 242451 w 691590"/>
                <a:gd name="connsiteY25" fmla="*/ 202226 h 207709"/>
                <a:gd name="connsiteX26" fmla="*/ 232045 w 691590"/>
                <a:gd name="connsiteY26" fmla="*/ 191136 h 207709"/>
                <a:gd name="connsiteX27" fmla="*/ 229032 w 691590"/>
                <a:gd name="connsiteY27" fmla="*/ 161971 h 207709"/>
                <a:gd name="connsiteX28" fmla="*/ 229032 w 691590"/>
                <a:gd name="connsiteY28" fmla="*/ 78312 h 207709"/>
                <a:gd name="connsiteX29" fmla="*/ 210959 w 691590"/>
                <a:gd name="connsiteY29" fmla="*/ 78312 h 207709"/>
                <a:gd name="connsiteX30" fmla="*/ 210959 w 691590"/>
                <a:gd name="connsiteY30" fmla="*/ 59143 h 207709"/>
                <a:gd name="connsiteX31" fmla="*/ 229032 w 691590"/>
                <a:gd name="connsiteY31" fmla="*/ 59143 h 207709"/>
                <a:gd name="connsiteX32" fmla="*/ 229032 w 691590"/>
                <a:gd name="connsiteY32" fmla="*/ 23133 h 207709"/>
                <a:gd name="connsiteX33" fmla="*/ 253541 w 691590"/>
                <a:gd name="connsiteY33" fmla="*/ 8345 h 207709"/>
                <a:gd name="connsiteX34" fmla="*/ 253541 w 691590"/>
                <a:gd name="connsiteY34" fmla="*/ 59143 h 207709"/>
                <a:gd name="connsiteX35" fmla="*/ 278324 w 691590"/>
                <a:gd name="connsiteY35" fmla="*/ 59143 h 207709"/>
                <a:gd name="connsiteX36" fmla="*/ 278324 w 691590"/>
                <a:gd name="connsiteY36" fmla="*/ 78312 h 207709"/>
                <a:gd name="connsiteX37" fmla="*/ 253541 w 691590"/>
                <a:gd name="connsiteY37" fmla="*/ 78312 h 207709"/>
                <a:gd name="connsiteX38" fmla="*/ 253541 w 691590"/>
                <a:gd name="connsiteY38" fmla="*/ 163341 h 207709"/>
                <a:gd name="connsiteX39" fmla="*/ 254773 w 691590"/>
                <a:gd name="connsiteY39" fmla="*/ 176896 h 207709"/>
                <a:gd name="connsiteX40" fmla="*/ 259018 w 691590"/>
                <a:gd name="connsiteY40" fmla="*/ 181688 h 207709"/>
                <a:gd name="connsiteX41" fmla="*/ 267506 w 691590"/>
                <a:gd name="connsiteY41" fmla="*/ 183468 h 207709"/>
                <a:gd name="connsiteX42" fmla="*/ 278324 w 691590"/>
                <a:gd name="connsiteY42" fmla="*/ 182510 h 207709"/>
                <a:gd name="connsiteX43" fmla="*/ 302422 w 691590"/>
                <a:gd name="connsiteY43" fmla="*/ 204554 h 207709"/>
                <a:gd name="connsiteX44" fmla="*/ 302422 w 691590"/>
                <a:gd name="connsiteY44" fmla="*/ 3827 h 207709"/>
                <a:gd name="connsiteX45" fmla="*/ 327067 w 691590"/>
                <a:gd name="connsiteY45" fmla="*/ 3827 h 207709"/>
                <a:gd name="connsiteX46" fmla="*/ 327067 w 691590"/>
                <a:gd name="connsiteY46" fmla="*/ 75848 h 207709"/>
                <a:gd name="connsiteX47" fmla="*/ 370608 w 691590"/>
                <a:gd name="connsiteY47" fmla="*/ 55857 h 207709"/>
                <a:gd name="connsiteX48" fmla="*/ 398678 w 691590"/>
                <a:gd name="connsiteY48" fmla="*/ 62292 h 207709"/>
                <a:gd name="connsiteX49" fmla="*/ 415656 w 691590"/>
                <a:gd name="connsiteY49" fmla="*/ 79818 h 207709"/>
                <a:gd name="connsiteX50" fmla="*/ 420860 w 691590"/>
                <a:gd name="connsiteY50" fmla="*/ 112406 h 207709"/>
                <a:gd name="connsiteX51" fmla="*/ 420860 w 691590"/>
                <a:gd name="connsiteY51" fmla="*/ 204554 h 207709"/>
                <a:gd name="connsiteX52" fmla="*/ 396213 w 691590"/>
                <a:gd name="connsiteY52" fmla="*/ 204554 h 207709"/>
                <a:gd name="connsiteX53" fmla="*/ 396213 w 691590"/>
                <a:gd name="connsiteY53" fmla="*/ 112406 h 207709"/>
                <a:gd name="connsiteX54" fmla="*/ 388135 w 691590"/>
                <a:gd name="connsiteY54" fmla="*/ 85569 h 207709"/>
                <a:gd name="connsiteX55" fmla="*/ 365543 w 691590"/>
                <a:gd name="connsiteY55" fmla="*/ 77080 h 207709"/>
                <a:gd name="connsiteX56" fmla="*/ 344867 w 691590"/>
                <a:gd name="connsiteY56" fmla="*/ 82831 h 207709"/>
                <a:gd name="connsiteX57" fmla="*/ 331176 w 691590"/>
                <a:gd name="connsiteY57" fmla="*/ 98166 h 207709"/>
                <a:gd name="connsiteX58" fmla="*/ 327067 w 691590"/>
                <a:gd name="connsiteY58" fmla="*/ 125003 h 207709"/>
                <a:gd name="connsiteX59" fmla="*/ 327067 w 691590"/>
                <a:gd name="connsiteY59" fmla="*/ 204554 h 207709"/>
                <a:gd name="connsiteX60" fmla="*/ 557917 w 691590"/>
                <a:gd name="connsiteY60" fmla="*/ 157727 h 207709"/>
                <a:gd name="connsiteX61" fmla="*/ 583385 w 691590"/>
                <a:gd name="connsiteY61" fmla="*/ 160876 h 207709"/>
                <a:gd name="connsiteX62" fmla="*/ 561066 w 691590"/>
                <a:gd name="connsiteY62" fmla="*/ 195517 h 207709"/>
                <a:gd name="connsiteX63" fmla="*/ 519442 w 691590"/>
                <a:gd name="connsiteY63" fmla="*/ 207840 h 207709"/>
                <a:gd name="connsiteX64" fmla="*/ 468782 w 691590"/>
                <a:gd name="connsiteY64" fmla="*/ 188260 h 207709"/>
                <a:gd name="connsiteX65" fmla="*/ 450160 w 691590"/>
                <a:gd name="connsiteY65" fmla="*/ 133081 h 207709"/>
                <a:gd name="connsiteX66" fmla="*/ 469056 w 691590"/>
                <a:gd name="connsiteY66" fmla="*/ 76122 h 207709"/>
                <a:gd name="connsiteX67" fmla="*/ 518074 w 691590"/>
                <a:gd name="connsiteY67" fmla="*/ 55857 h 207709"/>
                <a:gd name="connsiteX68" fmla="*/ 565722 w 691590"/>
                <a:gd name="connsiteY68" fmla="*/ 75711 h 207709"/>
                <a:gd name="connsiteX69" fmla="*/ 584207 w 691590"/>
                <a:gd name="connsiteY69" fmla="*/ 131575 h 207709"/>
                <a:gd name="connsiteX70" fmla="*/ 584071 w 691590"/>
                <a:gd name="connsiteY70" fmla="*/ 138147 h 207709"/>
                <a:gd name="connsiteX71" fmla="*/ 475627 w 691590"/>
                <a:gd name="connsiteY71" fmla="*/ 138147 h 207709"/>
                <a:gd name="connsiteX72" fmla="*/ 489182 w 691590"/>
                <a:gd name="connsiteY72" fmla="*/ 174842 h 207709"/>
                <a:gd name="connsiteX73" fmla="*/ 519580 w 691590"/>
                <a:gd name="connsiteY73" fmla="*/ 187576 h 207709"/>
                <a:gd name="connsiteX74" fmla="*/ 542719 w 691590"/>
                <a:gd name="connsiteY74" fmla="*/ 180456 h 207709"/>
                <a:gd name="connsiteX75" fmla="*/ 557917 w 691590"/>
                <a:gd name="connsiteY75" fmla="*/ 157727 h 207709"/>
                <a:gd name="connsiteX76" fmla="*/ 476997 w 691590"/>
                <a:gd name="connsiteY76" fmla="*/ 117883 h 207709"/>
                <a:gd name="connsiteX77" fmla="*/ 558191 w 691590"/>
                <a:gd name="connsiteY77" fmla="*/ 117883 h 207709"/>
                <a:gd name="connsiteX78" fmla="*/ 548881 w 691590"/>
                <a:gd name="connsiteY78" fmla="*/ 90361 h 207709"/>
                <a:gd name="connsiteX79" fmla="*/ 518348 w 691590"/>
                <a:gd name="connsiteY79" fmla="*/ 76122 h 207709"/>
                <a:gd name="connsiteX80" fmla="*/ 489731 w 691590"/>
                <a:gd name="connsiteY80" fmla="*/ 87486 h 207709"/>
                <a:gd name="connsiteX81" fmla="*/ 476997 w 691590"/>
                <a:gd name="connsiteY81" fmla="*/ 117883 h 207709"/>
                <a:gd name="connsiteX82" fmla="*/ 614056 w 691590"/>
                <a:gd name="connsiteY82" fmla="*/ 204554 h 207709"/>
                <a:gd name="connsiteX83" fmla="*/ 614056 w 691590"/>
                <a:gd name="connsiteY83" fmla="*/ 59143 h 207709"/>
                <a:gd name="connsiteX84" fmla="*/ 636236 w 691590"/>
                <a:gd name="connsiteY84" fmla="*/ 59143 h 207709"/>
                <a:gd name="connsiteX85" fmla="*/ 636236 w 691590"/>
                <a:gd name="connsiteY85" fmla="*/ 81188 h 207709"/>
                <a:gd name="connsiteX86" fmla="*/ 651846 w 691590"/>
                <a:gd name="connsiteY86" fmla="*/ 60786 h 207709"/>
                <a:gd name="connsiteX87" fmla="*/ 667728 w 691590"/>
                <a:gd name="connsiteY87" fmla="*/ 55857 h 207709"/>
                <a:gd name="connsiteX88" fmla="*/ 693059 w 691590"/>
                <a:gd name="connsiteY88" fmla="*/ 63799 h 207709"/>
                <a:gd name="connsiteX89" fmla="*/ 684571 w 691590"/>
                <a:gd name="connsiteY89" fmla="*/ 86665 h 207709"/>
                <a:gd name="connsiteX90" fmla="*/ 666497 w 691590"/>
                <a:gd name="connsiteY90" fmla="*/ 81325 h 207709"/>
                <a:gd name="connsiteX91" fmla="*/ 651983 w 691590"/>
                <a:gd name="connsiteY91" fmla="*/ 86254 h 207709"/>
                <a:gd name="connsiteX92" fmla="*/ 642810 w 691590"/>
                <a:gd name="connsiteY92" fmla="*/ 99672 h 207709"/>
                <a:gd name="connsiteX93" fmla="*/ 638701 w 691590"/>
                <a:gd name="connsiteY93" fmla="*/ 128426 h 207709"/>
                <a:gd name="connsiteX94" fmla="*/ 638701 w 691590"/>
                <a:gd name="connsiteY94" fmla="*/ 204554 h 207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91590" h="207709">
                  <a:moveTo>
                    <a:pt x="1468" y="106792"/>
                  </a:moveTo>
                  <a:cubicBezTo>
                    <a:pt x="1468" y="73474"/>
                    <a:pt x="10414" y="47414"/>
                    <a:pt x="28305" y="28610"/>
                  </a:cubicBezTo>
                  <a:cubicBezTo>
                    <a:pt x="46196" y="9715"/>
                    <a:pt x="69290" y="267"/>
                    <a:pt x="97587" y="267"/>
                  </a:cubicBezTo>
                  <a:cubicBezTo>
                    <a:pt x="116117" y="267"/>
                    <a:pt x="132821" y="4695"/>
                    <a:pt x="147700" y="13548"/>
                  </a:cubicBezTo>
                  <a:cubicBezTo>
                    <a:pt x="162579" y="22403"/>
                    <a:pt x="173898" y="34771"/>
                    <a:pt x="181657" y="50654"/>
                  </a:cubicBezTo>
                  <a:cubicBezTo>
                    <a:pt x="189506" y="66446"/>
                    <a:pt x="193432" y="84383"/>
                    <a:pt x="193432" y="104464"/>
                  </a:cubicBezTo>
                  <a:cubicBezTo>
                    <a:pt x="193432" y="124820"/>
                    <a:pt x="189324" y="143031"/>
                    <a:pt x="181109" y="159096"/>
                  </a:cubicBezTo>
                  <a:cubicBezTo>
                    <a:pt x="172894" y="175162"/>
                    <a:pt x="161256" y="187348"/>
                    <a:pt x="146194" y="195654"/>
                  </a:cubicBezTo>
                  <a:cubicBezTo>
                    <a:pt x="131133" y="203869"/>
                    <a:pt x="114885" y="207977"/>
                    <a:pt x="97450" y="207977"/>
                  </a:cubicBezTo>
                  <a:cubicBezTo>
                    <a:pt x="78555" y="207977"/>
                    <a:pt x="61668" y="203413"/>
                    <a:pt x="46789" y="194285"/>
                  </a:cubicBezTo>
                  <a:cubicBezTo>
                    <a:pt x="31910" y="185157"/>
                    <a:pt x="20637" y="172697"/>
                    <a:pt x="12969" y="156905"/>
                  </a:cubicBezTo>
                  <a:cubicBezTo>
                    <a:pt x="5302" y="141114"/>
                    <a:pt x="1468" y="124409"/>
                    <a:pt x="1468" y="106792"/>
                  </a:cubicBezTo>
                  <a:close/>
                  <a:moveTo>
                    <a:pt x="28852" y="107203"/>
                  </a:moveTo>
                  <a:cubicBezTo>
                    <a:pt x="28852" y="131392"/>
                    <a:pt x="35333" y="150470"/>
                    <a:pt x="48295" y="164436"/>
                  </a:cubicBezTo>
                  <a:cubicBezTo>
                    <a:pt x="61349" y="178311"/>
                    <a:pt x="77688" y="185248"/>
                    <a:pt x="97313" y="185248"/>
                  </a:cubicBezTo>
                  <a:cubicBezTo>
                    <a:pt x="117304" y="185248"/>
                    <a:pt x="133734" y="178219"/>
                    <a:pt x="146605" y="164162"/>
                  </a:cubicBezTo>
                  <a:cubicBezTo>
                    <a:pt x="159567" y="150105"/>
                    <a:pt x="166048" y="130160"/>
                    <a:pt x="166048" y="104327"/>
                  </a:cubicBezTo>
                  <a:cubicBezTo>
                    <a:pt x="166048" y="87988"/>
                    <a:pt x="163264" y="73748"/>
                    <a:pt x="157696" y="61608"/>
                  </a:cubicBezTo>
                  <a:cubicBezTo>
                    <a:pt x="152219" y="49376"/>
                    <a:pt x="144140" y="39929"/>
                    <a:pt x="133461" y="33265"/>
                  </a:cubicBezTo>
                  <a:cubicBezTo>
                    <a:pt x="122872" y="26510"/>
                    <a:pt x="110960" y="23133"/>
                    <a:pt x="97724" y="23133"/>
                  </a:cubicBezTo>
                  <a:cubicBezTo>
                    <a:pt x="78920" y="23133"/>
                    <a:pt x="62718" y="29614"/>
                    <a:pt x="49117" y="42576"/>
                  </a:cubicBezTo>
                  <a:cubicBezTo>
                    <a:pt x="35607" y="55446"/>
                    <a:pt x="28852" y="76989"/>
                    <a:pt x="28852" y="107203"/>
                  </a:cubicBezTo>
                  <a:close/>
                  <a:moveTo>
                    <a:pt x="278324" y="182510"/>
                  </a:moveTo>
                  <a:lnTo>
                    <a:pt x="281884" y="204280"/>
                  </a:lnTo>
                  <a:cubicBezTo>
                    <a:pt x="274945" y="205741"/>
                    <a:pt x="268739" y="206471"/>
                    <a:pt x="263263" y="206471"/>
                  </a:cubicBezTo>
                  <a:cubicBezTo>
                    <a:pt x="254317" y="206471"/>
                    <a:pt x="247379" y="205056"/>
                    <a:pt x="242451" y="202226"/>
                  </a:cubicBezTo>
                  <a:cubicBezTo>
                    <a:pt x="237520" y="199397"/>
                    <a:pt x="234052" y="195700"/>
                    <a:pt x="232045" y="191136"/>
                  </a:cubicBezTo>
                  <a:cubicBezTo>
                    <a:pt x="230035" y="186480"/>
                    <a:pt x="229032" y="176759"/>
                    <a:pt x="229032" y="161971"/>
                  </a:cubicBezTo>
                  <a:lnTo>
                    <a:pt x="229032" y="78312"/>
                  </a:lnTo>
                  <a:lnTo>
                    <a:pt x="210959" y="78312"/>
                  </a:lnTo>
                  <a:lnTo>
                    <a:pt x="210959" y="59143"/>
                  </a:lnTo>
                  <a:lnTo>
                    <a:pt x="229032" y="59143"/>
                  </a:lnTo>
                  <a:lnTo>
                    <a:pt x="229032" y="23133"/>
                  </a:lnTo>
                  <a:lnTo>
                    <a:pt x="253541" y="8345"/>
                  </a:lnTo>
                  <a:lnTo>
                    <a:pt x="253541" y="59143"/>
                  </a:lnTo>
                  <a:lnTo>
                    <a:pt x="278324" y="59143"/>
                  </a:lnTo>
                  <a:lnTo>
                    <a:pt x="278324" y="78312"/>
                  </a:lnTo>
                  <a:lnTo>
                    <a:pt x="253541" y="78312"/>
                  </a:lnTo>
                  <a:lnTo>
                    <a:pt x="253541" y="163341"/>
                  </a:lnTo>
                  <a:cubicBezTo>
                    <a:pt x="253541" y="170369"/>
                    <a:pt x="253951" y="174888"/>
                    <a:pt x="254773" y="176896"/>
                  </a:cubicBezTo>
                  <a:cubicBezTo>
                    <a:pt x="255687" y="178904"/>
                    <a:pt x="257100" y="180502"/>
                    <a:pt x="259018" y="181688"/>
                  </a:cubicBezTo>
                  <a:cubicBezTo>
                    <a:pt x="261026" y="182875"/>
                    <a:pt x="263856" y="183468"/>
                    <a:pt x="267506" y="183468"/>
                  </a:cubicBezTo>
                  <a:cubicBezTo>
                    <a:pt x="270245" y="183468"/>
                    <a:pt x="273852" y="183149"/>
                    <a:pt x="278324" y="182510"/>
                  </a:cubicBezTo>
                  <a:close/>
                  <a:moveTo>
                    <a:pt x="302422" y="204554"/>
                  </a:moveTo>
                  <a:lnTo>
                    <a:pt x="302422" y="3827"/>
                  </a:lnTo>
                  <a:lnTo>
                    <a:pt x="327067" y="3827"/>
                  </a:lnTo>
                  <a:lnTo>
                    <a:pt x="327067" y="75848"/>
                  </a:lnTo>
                  <a:cubicBezTo>
                    <a:pt x="338569" y="62521"/>
                    <a:pt x="353084" y="55857"/>
                    <a:pt x="370608" y="55857"/>
                  </a:cubicBezTo>
                  <a:cubicBezTo>
                    <a:pt x="381379" y="55857"/>
                    <a:pt x="390737" y="58002"/>
                    <a:pt x="398678" y="62292"/>
                  </a:cubicBezTo>
                  <a:cubicBezTo>
                    <a:pt x="406619" y="66491"/>
                    <a:pt x="412279" y="72333"/>
                    <a:pt x="415656" y="79818"/>
                  </a:cubicBezTo>
                  <a:cubicBezTo>
                    <a:pt x="419126" y="87303"/>
                    <a:pt x="420860" y="98166"/>
                    <a:pt x="420860" y="112406"/>
                  </a:cubicBezTo>
                  <a:lnTo>
                    <a:pt x="420860" y="204554"/>
                  </a:lnTo>
                  <a:lnTo>
                    <a:pt x="396213" y="204554"/>
                  </a:lnTo>
                  <a:lnTo>
                    <a:pt x="396213" y="112406"/>
                  </a:lnTo>
                  <a:cubicBezTo>
                    <a:pt x="396213" y="100083"/>
                    <a:pt x="393519" y="91137"/>
                    <a:pt x="388135" y="85569"/>
                  </a:cubicBezTo>
                  <a:cubicBezTo>
                    <a:pt x="382840" y="79910"/>
                    <a:pt x="375309" y="77080"/>
                    <a:pt x="365543" y="77080"/>
                  </a:cubicBezTo>
                  <a:cubicBezTo>
                    <a:pt x="358240" y="77080"/>
                    <a:pt x="351348" y="78997"/>
                    <a:pt x="344867" y="82831"/>
                  </a:cubicBezTo>
                  <a:cubicBezTo>
                    <a:pt x="338478" y="86573"/>
                    <a:pt x="333914" y="91685"/>
                    <a:pt x="331176" y="98166"/>
                  </a:cubicBezTo>
                  <a:cubicBezTo>
                    <a:pt x="328437" y="104647"/>
                    <a:pt x="327067" y="113592"/>
                    <a:pt x="327067" y="125003"/>
                  </a:cubicBezTo>
                  <a:lnTo>
                    <a:pt x="327067" y="204554"/>
                  </a:lnTo>
                  <a:close/>
                  <a:moveTo>
                    <a:pt x="557917" y="157727"/>
                  </a:moveTo>
                  <a:lnTo>
                    <a:pt x="583385" y="160876"/>
                  </a:lnTo>
                  <a:cubicBezTo>
                    <a:pt x="579368" y="175755"/>
                    <a:pt x="571928" y="187302"/>
                    <a:pt x="561066" y="195517"/>
                  </a:cubicBezTo>
                  <a:cubicBezTo>
                    <a:pt x="550204" y="203733"/>
                    <a:pt x="536330" y="207840"/>
                    <a:pt x="519442" y="207840"/>
                  </a:cubicBezTo>
                  <a:cubicBezTo>
                    <a:pt x="498174" y="207840"/>
                    <a:pt x="481287" y="201314"/>
                    <a:pt x="468782" y="188260"/>
                  </a:cubicBezTo>
                  <a:cubicBezTo>
                    <a:pt x="456367" y="175116"/>
                    <a:pt x="450160" y="156723"/>
                    <a:pt x="450160" y="133081"/>
                  </a:cubicBezTo>
                  <a:cubicBezTo>
                    <a:pt x="450160" y="108618"/>
                    <a:pt x="456458" y="89631"/>
                    <a:pt x="469056" y="76122"/>
                  </a:cubicBezTo>
                  <a:cubicBezTo>
                    <a:pt x="481652" y="62612"/>
                    <a:pt x="497991" y="55857"/>
                    <a:pt x="518074" y="55857"/>
                  </a:cubicBezTo>
                  <a:cubicBezTo>
                    <a:pt x="537517" y="55857"/>
                    <a:pt x="553399" y="62475"/>
                    <a:pt x="565722" y="75711"/>
                  </a:cubicBezTo>
                  <a:cubicBezTo>
                    <a:pt x="578046" y="88947"/>
                    <a:pt x="584207" y="107568"/>
                    <a:pt x="584207" y="131575"/>
                  </a:cubicBezTo>
                  <a:cubicBezTo>
                    <a:pt x="584207" y="133035"/>
                    <a:pt x="584162" y="135226"/>
                    <a:pt x="584071" y="138147"/>
                  </a:cubicBezTo>
                  <a:lnTo>
                    <a:pt x="475627" y="138147"/>
                  </a:lnTo>
                  <a:cubicBezTo>
                    <a:pt x="476541" y="154121"/>
                    <a:pt x="481059" y="166353"/>
                    <a:pt x="489182" y="174842"/>
                  </a:cubicBezTo>
                  <a:cubicBezTo>
                    <a:pt x="497308" y="183331"/>
                    <a:pt x="507440" y="187576"/>
                    <a:pt x="519580" y="187576"/>
                  </a:cubicBezTo>
                  <a:cubicBezTo>
                    <a:pt x="528617" y="187576"/>
                    <a:pt x="536330" y="185202"/>
                    <a:pt x="542719" y="180456"/>
                  </a:cubicBezTo>
                  <a:cubicBezTo>
                    <a:pt x="549109" y="175709"/>
                    <a:pt x="554176" y="168133"/>
                    <a:pt x="557917" y="157727"/>
                  </a:cubicBezTo>
                  <a:close/>
                  <a:moveTo>
                    <a:pt x="476997" y="117883"/>
                  </a:moveTo>
                  <a:lnTo>
                    <a:pt x="558191" y="117883"/>
                  </a:lnTo>
                  <a:cubicBezTo>
                    <a:pt x="557097" y="105651"/>
                    <a:pt x="553992" y="96477"/>
                    <a:pt x="548881" y="90361"/>
                  </a:cubicBezTo>
                  <a:cubicBezTo>
                    <a:pt x="541031" y="80868"/>
                    <a:pt x="530853" y="76122"/>
                    <a:pt x="518348" y="76122"/>
                  </a:cubicBezTo>
                  <a:cubicBezTo>
                    <a:pt x="507028" y="76122"/>
                    <a:pt x="497490" y="79910"/>
                    <a:pt x="489731" y="87486"/>
                  </a:cubicBezTo>
                  <a:cubicBezTo>
                    <a:pt x="482064" y="95062"/>
                    <a:pt x="477819" y="105194"/>
                    <a:pt x="476997" y="117883"/>
                  </a:cubicBezTo>
                  <a:close/>
                  <a:moveTo>
                    <a:pt x="614056" y="204554"/>
                  </a:moveTo>
                  <a:lnTo>
                    <a:pt x="614056" y="59143"/>
                  </a:lnTo>
                  <a:lnTo>
                    <a:pt x="636236" y="59143"/>
                  </a:lnTo>
                  <a:lnTo>
                    <a:pt x="636236" y="81188"/>
                  </a:lnTo>
                  <a:cubicBezTo>
                    <a:pt x="641896" y="70873"/>
                    <a:pt x="647100" y="64072"/>
                    <a:pt x="651846" y="60786"/>
                  </a:cubicBezTo>
                  <a:cubicBezTo>
                    <a:pt x="656684" y="57500"/>
                    <a:pt x="661979" y="55857"/>
                    <a:pt x="667728" y="55857"/>
                  </a:cubicBezTo>
                  <a:cubicBezTo>
                    <a:pt x="676036" y="55857"/>
                    <a:pt x="684480" y="58504"/>
                    <a:pt x="693059" y="63799"/>
                  </a:cubicBezTo>
                  <a:lnTo>
                    <a:pt x="684571" y="86665"/>
                  </a:lnTo>
                  <a:cubicBezTo>
                    <a:pt x="678547" y="83105"/>
                    <a:pt x="672522" y="81325"/>
                    <a:pt x="666497" y="81325"/>
                  </a:cubicBezTo>
                  <a:cubicBezTo>
                    <a:pt x="661111" y="81325"/>
                    <a:pt x="656274" y="82968"/>
                    <a:pt x="651983" y="86254"/>
                  </a:cubicBezTo>
                  <a:cubicBezTo>
                    <a:pt x="647693" y="89449"/>
                    <a:pt x="644635" y="93921"/>
                    <a:pt x="642810" y="99672"/>
                  </a:cubicBezTo>
                  <a:cubicBezTo>
                    <a:pt x="640071" y="108435"/>
                    <a:pt x="638701" y="118020"/>
                    <a:pt x="638701" y="128426"/>
                  </a:cubicBezTo>
                  <a:lnTo>
                    <a:pt x="638701" y="204554"/>
                  </a:lnTo>
                  <a:close/>
                </a:path>
              </a:pathLst>
            </a:custGeom>
            <a:solidFill>
              <a:srgbClr val="66CCEE"/>
            </a:solidFill>
            <a:ln w="19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E37FAD21-79EF-FA91-8FA8-96DF757B3222}"/>
                </a:ext>
              </a:extLst>
            </p:cNvPr>
            <p:cNvSpPr/>
            <p:nvPr/>
          </p:nvSpPr>
          <p:spPr>
            <a:xfrm>
              <a:off x="2281941" y="1720075"/>
              <a:ext cx="996106" cy="212227"/>
            </a:xfrm>
            <a:custGeom>
              <a:avLst/>
              <a:gdLst>
                <a:gd name="connsiteX0" fmla="*/ 3283 w 996106"/>
                <a:gd name="connsiteY0" fmla="*/ 157702 h 212227"/>
                <a:gd name="connsiteX1" fmla="*/ 40530 w 996106"/>
                <a:gd name="connsiteY1" fmla="*/ 153594 h 212227"/>
                <a:gd name="connsiteX2" fmla="*/ 47651 w 996106"/>
                <a:gd name="connsiteY2" fmla="*/ 170441 h 212227"/>
                <a:gd name="connsiteX3" fmla="*/ 62846 w 996106"/>
                <a:gd name="connsiteY3" fmla="*/ 175917 h 212227"/>
                <a:gd name="connsiteX4" fmla="*/ 83111 w 996106"/>
                <a:gd name="connsiteY4" fmla="*/ 164958 h 212227"/>
                <a:gd name="connsiteX5" fmla="*/ 93792 w 996106"/>
                <a:gd name="connsiteY5" fmla="*/ 119501 h 212227"/>
                <a:gd name="connsiteX6" fmla="*/ 57506 w 996106"/>
                <a:gd name="connsiteY6" fmla="*/ 136341 h 212227"/>
                <a:gd name="connsiteX7" fmla="*/ 16570 w 996106"/>
                <a:gd name="connsiteY7" fmla="*/ 118134 h 212227"/>
                <a:gd name="connsiteX8" fmla="*/ -548 w 996106"/>
                <a:gd name="connsiteY8" fmla="*/ 70483 h 212227"/>
                <a:gd name="connsiteX9" fmla="*/ 17524 w 996106"/>
                <a:gd name="connsiteY9" fmla="*/ 21330 h 212227"/>
                <a:gd name="connsiteX10" fmla="*/ 63807 w 996106"/>
                <a:gd name="connsiteY10" fmla="*/ 2575 h 212227"/>
                <a:gd name="connsiteX11" fmla="*/ 113914 w 996106"/>
                <a:gd name="connsiteY11" fmla="*/ 26257 h 212227"/>
                <a:gd name="connsiteX12" fmla="*/ 133496 w 996106"/>
                <a:gd name="connsiteY12" fmla="*/ 103893 h 212227"/>
                <a:gd name="connsiteX13" fmla="*/ 113096 w 996106"/>
                <a:gd name="connsiteY13" fmla="*/ 183308 h 212227"/>
                <a:gd name="connsiteX14" fmla="*/ 59969 w 996106"/>
                <a:gd name="connsiteY14" fmla="*/ 207682 h 212227"/>
                <a:gd name="connsiteX15" fmla="*/ 21903 w 996106"/>
                <a:gd name="connsiteY15" fmla="*/ 195221 h 212227"/>
                <a:gd name="connsiteX16" fmla="*/ 3283 w 996106"/>
                <a:gd name="connsiteY16" fmla="*/ 157702 h 212227"/>
                <a:gd name="connsiteX17" fmla="*/ 90367 w 996106"/>
                <a:gd name="connsiteY17" fmla="*/ 73638 h 212227"/>
                <a:gd name="connsiteX18" fmla="*/ 81744 w 996106"/>
                <a:gd name="connsiteY18" fmla="*/ 44742 h 212227"/>
                <a:gd name="connsiteX19" fmla="*/ 62027 w 996106"/>
                <a:gd name="connsiteY19" fmla="*/ 34475 h 212227"/>
                <a:gd name="connsiteX20" fmla="*/ 44226 w 996106"/>
                <a:gd name="connsiteY20" fmla="*/ 42962 h 212227"/>
                <a:gd name="connsiteX21" fmla="*/ 37240 w 996106"/>
                <a:gd name="connsiteY21" fmla="*/ 70483 h 212227"/>
                <a:gd name="connsiteX22" fmla="*/ 44909 w 996106"/>
                <a:gd name="connsiteY22" fmla="*/ 99100 h 212227"/>
                <a:gd name="connsiteX23" fmla="*/ 64078 w 996106"/>
                <a:gd name="connsiteY23" fmla="*/ 108136 h 212227"/>
                <a:gd name="connsiteX24" fmla="*/ 82698 w 996106"/>
                <a:gd name="connsiteY24" fmla="*/ 99378 h 212227"/>
                <a:gd name="connsiteX25" fmla="*/ 90367 w 996106"/>
                <a:gd name="connsiteY25" fmla="*/ 73638 h 212227"/>
                <a:gd name="connsiteX26" fmla="*/ 255064 w 996106"/>
                <a:gd name="connsiteY26" fmla="*/ 204121 h 212227"/>
                <a:gd name="connsiteX27" fmla="*/ 216584 w 996106"/>
                <a:gd name="connsiteY27" fmla="*/ 204121 h 212227"/>
                <a:gd name="connsiteX28" fmla="*/ 216584 w 996106"/>
                <a:gd name="connsiteY28" fmla="*/ 59119 h 212227"/>
                <a:gd name="connsiteX29" fmla="*/ 166883 w 996106"/>
                <a:gd name="connsiteY29" fmla="*/ 88284 h 212227"/>
                <a:gd name="connsiteX30" fmla="*/ 166883 w 996106"/>
                <a:gd name="connsiteY30" fmla="*/ 53373 h 212227"/>
                <a:gd name="connsiteX31" fmla="*/ 199609 w 996106"/>
                <a:gd name="connsiteY31" fmla="*/ 34745 h 212227"/>
                <a:gd name="connsiteX32" fmla="*/ 223840 w 996106"/>
                <a:gd name="connsiteY32" fmla="*/ 2575 h 212227"/>
                <a:gd name="connsiteX33" fmla="*/ 255064 w 996106"/>
                <a:gd name="connsiteY33" fmla="*/ 2575 h 212227"/>
                <a:gd name="connsiteX34" fmla="*/ 318984 w 996106"/>
                <a:gd name="connsiteY34" fmla="*/ 204121 h 212227"/>
                <a:gd name="connsiteX35" fmla="*/ 318984 w 996106"/>
                <a:gd name="connsiteY35" fmla="*/ 165649 h 212227"/>
                <a:gd name="connsiteX36" fmla="*/ 357455 w 996106"/>
                <a:gd name="connsiteY36" fmla="*/ 165649 h 212227"/>
                <a:gd name="connsiteX37" fmla="*/ 357455 w 996106"/>
                <a:gd name="connsiteY37" fmla="*/ 204121 h 212227"/>
                <a:gd name="connsiteX38" fmla="*/ 462319 w 996106"/>
                <a:gd name="connsiteY38" fmla="*/ 204121 h 212227"/>
                <a:gd name="connsiteX39" fmla="*/ 462319 w 996106"/>
                <a:gd name="connsiteY39" fmla="*/ 163726 h 212227"/>
                <a:gd name="connsiteX40" fmla="*/ 380162 w 996106"/>
                <a:gd name="connsiteY40" fmla="*/ 163726 h 212227"/>
                <a:gd name="connsiteX41" fmla="*/ 380162 w 996106"/>
                <a:gd name="connsiteY41" fmla="*/ 130046 h 212227"/>
                <a:gd name="connsiteX42" fmla="*/ 467246 w 996106"/>
                <a:gd name="connsiteY42" fmla="*/ 2575 h 212227"/>
                <a:gd name="connsiteX43" fmla="*/ 499559 w 996106"/>
                <a:gd name="connsiteY43" fmla="*/ 2575 h 212227"/>
                <a:gd name="connsiteX44" fmla="*/ 499559 w 996106"/>
                <a:gd name="connsiteY44" fmla="*/ 129911 h 212227"/>
                <a:gd name="connsiteX45" fmla="*/ 524481 w 996106"/>
                <a:gd name="connsiteY45" fmla="*/ 129911 h 212227"/>
                <a:gd name="connsiteX46" fmla="*/ 524481 w 996106"/>
                <a:gd name="connsiteY46" fmla="*/ 163726 h 212227"/>
                <a:gd name="connsiteX47" fmla="*/ 499559 w 996106"/>
                <a:gd name="connsiteY47" fmla="*/ 163726 h 212227"/>
                <a:gd name="connsiteX48" fmla="*/ 499559 w 996106"/>
                <a:gd name="connsiteY48" fmla="*/ 204121 h 212227"/>
                <a:gd name="connsiteX49" fmla="*/ 462319 w 996106"/>
                <a:gd name="connsiteY49" fmla="*/ 129911 h 212227"/>
                <a:gd name="connsiteX50" fmla="*/ 462319 w 996106"/>
                <a:gd name="connsiteY50" fmla="*/ 61312 h 212227"/>
                <a:gd name="connsiteX51" fmla="*/ 416170 w 996106"/>
                <a:gd name="connsiteY51" fmla="*/ 129911 h 212227"/>
                <a:gd name="connsiteX52" fmla="*/ 539654 w 996106"/>
                <a:gd name="connsiteY52" fmla="*/ 150860 h 212227"/>
                <a:gd name="connsiteX53" fmla="*/ 576894 w 996106"/>
                <a:gd name="connsiteY53" fmla="*/ 146338 h 212227"/>
                <a:gd name="connsiteX54" fmla="*/ 586478 w 996106"/>
                <a:gd name="connsiteY54" fmla="*/ 168113 h 212227"/>
                <a:gd name="connsiteX55" fmla="*/ 605376 w 996106"/>
                <a:gd name="connsiteY55" fmla="*/ 175639 h 212227"/>
                <a:gd name="connsiteX56" fmla="*/ 625363 w 996106"/>
                <a:gd name="connsiteY56" fmla="*/ 166603 h 212227"/>
                <a:gd name="connsiteX57" fmla="*/ 633581 w 996106"/>
                <a:gd name="connsiteY57" fmla="*/ 142229 h 212227"/>
                <a:gd name="connsiteX58" fmla="*/ 625776 w 996106"/>
                <a:gd name="connsiteY58" fmla="*/ 119230 h 212227"/>
                <a:gd name="connsiteX59" fmla="*/ 606743 w 996106"/>
                <a:gd name="connsiteY59" fmla="*/ 110743 h 212227"/>
                <a:gd name="connsiteX60" fmla="*/ 589084 w 996106"/>
                <a:gd name="connsiteY60" fmla="*/ 113612 h 212227"/>
                <a:gd name="connsiteX61" fmla="*/ 593328 w 996106"/>
                <a:gd name="connsiteY61" fmla="*/ 82260 h 212227"/>
                <a:gd name="connsiteX62" fmla="*/ 617154 w 996106"/>
                <a:gd name="connsiteY62" fmla="*/ 75553 h 212227"/>
                <a:gd name="connsiteX63" fmla="*/ 625363 w 996106"/>
                <a:gd name="connsiteY63" fmla="*/ 56385 h 212227"/>
                <a:gd name="connsiteX64" fmla="*/ 619339 w 996106"/>
                <a:gd name="connsiteY64" fmla="*/ 40228 h 212227"/>
                <a:gd name="connsiteX65" fmla="*/ 603326 w 996106"/>
                <a:gd name="connsiteY65" fmla="*/ 34204 h 212227"/>
                <a:gd name="connsiteX66" fmla="*/ 586478 w 996106"/>
                <a:gd name="connsiteY66" fmla="*/ 41047 h 212227"/>
                <a:gd name="connsiteX67" fmla="*/ 577991 w 996106"/>
                <a:gd name="connsiteY67" fmla="*/ 61034 h 212227"/>
                <a:gd name="connsiteX68" fmla="*/ 542530 w 996106"/>
                <a:gd name="connsiteY68" fmla="*/ 55010 h 212227"/>
                <a:gd name="connsiteX69" fmla="*/ 553617 w 996106"/>
                <a:gd name="connsiteY69" fmla="*/ 25987 h 212227"/>
                <a:gd name="connsiteX70" fmla="*/ 574430 w 996106"/>
                <a:gd name="connsiteY70" fmla="*/ 8869 h 212227"/>
                <a:gd name="connsiteX71" fmla="*/ 604415 w 996106"/>
                <a:gd name="connsiteY71" fmla="*/ 2575 h 212227"/>
                <a:gd name="connsiteX72" fmla="*/ 649872 w 996106"/>
                <a:gd name="connsiteY72" fmla="*/ 20646 h 212227"/>
                <a:gd name="connsiteX73" fmla="*/ 663978 w 996106"/>
                <a:gd name="connsiteY73" fmla="*/ 54056 h 212227"/>
                <a:gd name="connsiteX74" fmla="*/ 635090 w 996106"/>
                <a:gd name="connsiteY74" fmla="*/ 96224 h 212227"/>
                <a:gd name="connsiteX75" fmla="*/ 662611 w 996106"/>
                <a:gd name="connsiteY75" fmla="*/ 112793 h 212227"/>
                <a:gd name="connsiteX76" fmla="*/ 673014 w 996106"/>
                <a:gd name="connsiteY76" fmla="*/ 143874 h 212227"/>
                <a:gd name="connsiteX77" fmla="*/ 653710 w 996106"/>
                <a:gd name="connsiteY77" fmla="*/ 188919 h 212227"/>
                <a:gd name="connsiteX78" fmla="*/ 605647 w 996106"/>
                <a:gd name="connsiteY78" fmla="*/ 207546 h 212227"/>
                <a:gd name="connsiteX79" fmla="*/ 560467 w 996106"/>
                <a:gd name="connsiteY79" fmla="*/ 191938 h 212227"/>
                <a:gd name="connsiteX80" fmla="*/ 539654 w 996106"/>
                <a:gd name="connsiteY80" fmla="*/ 150860 h 212227"/>
                <a:gd name="connsiteX81" fmla="*/ 771553 w 996106"/>
                <a:gd name="connsiteY81" fmla="*/ 52959 h 212227"/>
                <a:gd name="connsiteX82" fmla="*/ 783330 w 996106"/>
                <a:gd name="connsiteY82" fmla="*/ 12978 h 212227"/>
                <a:gd name="connsiteX83" fmla="*/ 815508 w 996106"/>
                <a:gd name="connsiteY83" fmla="*/ -32 h 212227"/>
                <a:gd name="connsiteX84" fmla="*/ 848227 w 996106"/>
                <a:gd name="connsiteY84" fmla="*/ 12978 h 212227"/>
                <a:gd name="connsiteX85" fmla="*/ 860140 w 996106"/>
                <a:gd name="connsiteY85" fmla="*/ 52959 h 212227"/>
                <a:gd name="connsiteX86" fmla="*/ 848227 w 996106"/>
                <a:gd name="connsiteY86" fmla="*/ 92941 h 212227"/>
                <a:gd name="connsiteX87" fmla="*/ 816192 w 996106"/>
                <a:gd name="connsiteY87" fmla="*/ 105951 h 212227"/>
                <a:gd name="connsiteX88" fmla="*/ 783330 w 996106"/>
                <a:gd name="connsiteY88" fmla="*/ 93077 h 212227"/>
                <a:gd name="connsiteX89" fmla="*/ 771553 w 996106"/>
                <a:gd name="connsiteY89" fmla="*/ 52959 h 212227"/>
                <a:gd name="connsiteX90" fmla="*/ 801538 w 996106"/>
                <a:gd name="connsiteY90" fmla="*/ 52682 h 212227"/>
                <a:gd name="connsiteX91" fmla="*/ 806059 w 996106"/>
                <a:gd name="connsiteY91" fmla="*/ 78971 h 212227"/>
                <a:gd name="connsiteX92" fmla="*/ 815508 w 996106"/>
                <a:gd name="connsiteY92" fmla="*/ 83905 h 212227"/>
                <a:gd name="connsiteX93" fmla="*/ 825092 w 996106"/>
                <a:gd name="connsiteY93" fmla="*/ 78971 h 212227"/>
                <a:gd name="connsiteX94" fmla="*/ 829471 w 996106"/>
                <a:gd name="connsiteY94" fmla="*/ 52682 h 212227"/>
                <a:gd name="connsiteX95" fmla="*/ 825092 w 996106"/>
                <a:gd name="connsiteY95" fmla="*/ 26535 h 212227"/>
                <a:gd name="connsiteX96" fmla="*/ 815508 w 996106"/>
                <a:gd name="connsiteY96" fmla="*/ 21465 h 212227"/>
                <a:gd name="connsiteX97" fmla="*/ 806059 w 996106"/>
                <a:gd name="connsiteY97" fmla="*/ 26392 h 212227"/>
                <a:gd name="connsiteX98" fmla="*/ 801538 w 996106"/>
                <a:gd name="connsiteY98" fmla="*/ 52682 h 212227"/>
                <a:gd name="connsiteX99" fmla="*/ 844809 w 996106"/>
                <a:gd name="connsiteY99" fmla="*/ 211790 h 212227"/>
                <a:gd name="connsiteX100" fmla="*/ 816327 w 996106"/>
                <a:gd name="connsiteY100" fmla="*/ 211790 h 212227"/>
                <a:gd name="connsiteX101" fmla="*/ 923263 w 996106"/>
                <a:gd name="connsiteY101" fmla="*/ -32 h 212227"/>
                <a:gd name="connsiteX102" fmla="*/ 950919 w 996106"/>
                <a:gd name="connsiteY102" fmla="*/ -32 h 212227"/>
                <a:gd name="connsiteX103" fmla="*/ 906971 w 996106"/>
                <a:gd name="connsiteY103" fmla="*/ 159069 h 212227"/>
                <a:gd name="connsiteX104" fmla="*/ 918749 w 996106"/>
                <a:gd name="connsiteY104" fmla="*/ 119095 h 212227"/>
                <a:gd name="connsiteX105" fmla="*/ 951197 w 996106"/>
                <a:gd name="connsiteY105" fmla="*/ 106086 h 212227"/>
                <a:gd name="connsiteX106" fmla="*/ 983645 w 996106"/>
                <a:gd name="connsiteY106" fmla="*/ 119095 h 212227"/>
                <a:gd name="connsiteX107" fmla="*/ 995558 w 996106"/>
                <a:gd name="connsiteY107" fmla="*/ 159069 h 212227"/>
                <a:gd name="connsiteX108" fmla="*/ 983645 w 996106"/>
                <a:gd name="connsiteY108" fmla="*/ 199194 h 212227"/>
                <a:gd name="connsiteX109" fmla="*/ 951610 w 996106"/>
                <a:gd name="connsiteY109" fmla="*/ 212196 h 212227"/>
                <a:gd name="connsiteX110" fmla="*/ 918749 w 996106"/>
                <a:gd name="connsiteY110" fmla="*/ 199194 h 212227"/>
                <a:gd name="connsiteX111" fmla="*/ 906971 w 996106"/>
                <a:gd name="connsiteY111" fmla="*/ 159069 h 212227"/>
                <a:gd name="connsiteX112" fmla="*/ 936956 w 996106"/>
                <a:gd name="connsiteY112" fmla="*/ 158934 h 212227"/>
                <a:gd name="connsiteX113" fmla="*/ 941478 w 996106"/>
                <a:gd name="connsiteY113" fmla="*/ 185088 h 212227"/>
                <a:gd name="connsiteX114" fmla="*/ 950919 w 996106"/>
                <a:gd name="connsiteY114" fmla="*/ 190158 h 212227"/>
                <a:gd name="connsiteX115" fmla="*/ 960368 w 996106"/>
                <a:gd name="connsiteY115" fmla="*/ 185223 h 212227"/>
                <a:gd name="connsiteX116" fmla="*/ 964890 w 996106"/>
                <a:gd name="connsiteY116" fmla="*/ 158934 h 212227"/>
                <a:gd name="connsiteX117" fmla="*/ 960504 w 996106"/>
                <a:gd name="connsiteY117" fmla="*/ 132645 h 212227"/>
                <a:gd name="connsiteX118" fmla="*/ 950919 w 996106"/>
                <a:gd name="connsiteY118" fmla="*/ 127718 h 212227"/>
                <a:gd name="connsiteX119" fmla="*/ 941478 w 996106"/>
                <a:gd name="connsiteY119" fmla="*/ 132645 h 212227"/>
                <a:gd name="connsiteX120" fmla="*/ 936956 w 996106"/>
                <a:gd name="connsiteY120" fmla="*/ 158934 h 212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996106" h="212227">
                  <a:moveTo>
                    <a:pt x="3283" y="157702"/>
                  </a:moveTo>
                  <a:lnTo>
                    <a:pt x="40530" y="153594"/>
                  </a:lnTo>
                  <a:cubicBezTo>
                    <a:pt x="41439" y="161173"/>
                    <a:pt x="43813" y="166783"/>
                    <a:pt x="47651" y="170441"/>
                  </a:cubicBezTo>
                  <a:cubicBezTo>
                    <a:pt x="51482" y="174092"/>
                    <a:pt x="56544" y="175917"/>
                    <a:pt x="62846" y="175917"/>
                  </a:cubicBezTo>
                  <a:cubicBezTo>
                    <a:pt x="70785" y="175917"/>
                    <a:pt x="77545" y="172267"/>
                    <a:pt x="83111" y="164958"/>
                  </a:cubicBezTo>
                  <a:cubicBezTo>
                    <a:pt x="88677" y="157657"/>
                    <a:pt x="92237" y="142507"/>
                    <a:pt x="93792" y="119501"/>
                  </a:cubicBezTo>
                  <a:cubicBezTo>
                    <a:pt x="84117" y="130730"/>
                    <a:pt x="72017" y="136341"/>
                    <a:pt x="57506" y="136341"/>
                  </a:cubicBezTo>
                  <a:cubicBezTo>
                    <a:pt x="41717" y="136341"/>
                    <a:pt x="28069" y="130272"/>
                    <a:pt x="16570" y="118134"/>
                  </a:cubicBezTo>
                  <a:cubicBezTo>
                    <a:pt x="5153" y="105906"/>
                    <a:pt x="-548" y="90019"/>
                    <a:pt x="-548" y="70483"/>
                  </a:cubicBezTo>
                  <a:cubicBezTo>
                    <a:pt x="-548" y="50128"/>
                    <a:pt x="5476" y="33746"/>
                    <a:pt x="17524" y="21330"/>
                  </a:cubicBezTo>
                  <a:cubicBezTo>
                    <a:pt x="29661" y="8824"/>
                    <a:pt x="45089" y="2575"/>
                    <a:pt x="63807" y="2575"/>
                  </a:cubicBezTo>
                  <a:cubicBezTo>
                    <a:pt x="84163" y="2575"/>
                    <a:pt x="100867" y="10469"/>
                    <a:pt x="113914" y="26257"/>
                  </a:cubicBezTo>
                  <a:cubicBezTo>
                    <a:pt x="126969" y="41956"/>
                    <a:pt x="133496" y="67839"/>
                    <a:pt x="133496" y="103893"/>
                  </a:cubicBezTo>
                  <a:cubicBezTo>
                    <a:pt x="133496" y="140592"/>
                    <a:pt x="126698" y="167061"/>
                    <a:pt x="113096" y="183308"/>
                  </a:cubicBezTo>
                  <a:cubicBezTo>
                    <a:pt x="99493" y="199555"/>
                    <a:pt x="81789" y="207682"/>
                    <a:pt x="59969" y="207682"/>
                  </a:cubicBezTo>
                  <a:cubicBezTo>
                    <a:pt x="44271" y="207682"/>
                    <a:pt x="31585" y="203528"/>
                    <a:pt x="21903" y="195221"/>
                  </a:cubicBezTo>
                  <a:cubicBezTo>
                    <a:pt x="12228" y="186823"/>
                    <a:pt x="6024" y="174317"/>
                    <a:pt x="3283" y="157702"/>
                  </a:cubicBezTo>
                  <a:close/>
                  <a:moveTo>
                    <a:pt x="90367" y="73638"/>
                  </a:moveTo>
                  <a:cubicBezTo>
                    <a:pt x="90367" y="61222"/>
                    <a:pt x="87490" y="51592"/>
                    <a:pt x="81744" y="44742"/>
                  </a:cubicBezTo>
                  <a:cubicBezTo>
                    <a:pt x="76080" y="37900"/>
                    <a:pt x="69508" y="34475"/>
                    <a:pt x="62027" y="34475"/>
                  </a:cubicBezTo>
                  <a:cubicBezTo>
                    <a:pt x="54907" y="34475"/>
                    <a:pt x="48973" y="37306"/>
                    <a:pt x="44226" y="42962"/>
                  </a:cubicBezTo>
                  <a:cubicBezTo>
                    <a:pt x="39569" y="48528"/>
                    <a:pt x="37240" y="57707"/>
                    <a:pt x="37240" y="70483"/>
                  </a:cubicBezTo>
                  <a:cubicBezTo>
                    <a:pt x="37240" y="83447"/>
                    <a:pt x="39794" y="92986"/>
                    <a:pt x="44909" y="99100"/>
                  </a:cubicBezTo>
                  <a:cubicBezTo>
                    <a:pt x="50017" y="105124"/>
                    <a:pt x="56409" y="108136"/>
                    <a:pt x="64078" y="108136"/>
                  </a:cubicBezTo>
                  <a:cubicBezTo>
                    <a:pt x="71469" y="108136"/>
                    <a:pt x="77680" y="105215"/>
                    <a:pt x="82698" y="99378"/>
                  </a:cubicBezTo>
                  <a:cubicBezTo>
                    <a:pt x="87813" y="93535"/>
                    <a:pt x="90367" y="84949"/>
                    <a:pt x="90367" y="73638"/>
                  </a:cubicBezTo>
                  <a:close/>
                  <a:moveTo>
                    <a:pt x="255064" y="204121"/>
                  </a:moveTo>
                  <a:lnTo>
                    <a:pt x="216584" y="204121"/>
                  </a:lnTo>
                  <a:lnTo>
                    <a:pt x="216584" y="59119"/>
                  </a:lnTo>
                  <a:cubicBezTo>
                    <a:pt x="202531" y="72263"/>
                    <a:pt x="185961" y="81983"/>
                    <a:pt x="166883" y="88284"/>
                  </a:cubicBezTo>
                  <a:lnTo>
                    <a:pt x="166883" y="53373"/>
                  </a:lnTo>
                  <a:cubicBezTo>
                    <a:pt x="176925" y="50083"/>
                    <a:pt x="187832" y="43878"/>
                    <a:pt x="199609" y="34745"/>
                  </a:cubicBezTo>
                  <a:cubicBezTo>
                    <a:pt x="211386" y="25529"/>
                    <a:pt x="219461" y="14803"/>
                    <a:pt x="223840" y="2575"/>
                  </a:cubicBezTo>
                  <a:lnTo>
                    <a:pt x="255064" y="2575"/>
                  </a:lnTo>
                  <a:close/>
                  <a:moveTo>
                    <a:pt x="318984" y="204121"/>
                  </a:moveTo>
                  <a:lnTo>
                    <a:pt x="318984" y="165649"/>
                  </a:lnTo>
                  <a:lnTo>
                    <a:pt x="357455" y="165649"/>
                  </a:lnTo>
                  <a:lnTo>
                    <a:pt x="357455" y="204121"/>
                  </a:lnTo>
                  <a:close/>
                  <a:moveTo>
                    <a:pt x="462319" y="204121"/>
                  </a:moveTo>
                  <a:lnTo>
                    <a:pt x="462319" y="163726"/>
                  </a:lnTo>
                  <a:lnTo>
                    <a:pt x="380162" y="163726"/>
                  </a:lnTo>
                  <a:lnTo>
                    <a:pt x="380162" y="130046"/>
                  </a:lnTo>
                  <a:lnTo>
                    <a:pt x="467246" y="2575"/>
                  </a:lnTo>
                  <a:lnTo>
                    <a:pt x="499559" y="2575"/>
                  </a:lnTo>
                  <a:lnTo>
                    <a:pt x="499559" y="129911"/>
                  </a:lnTo>
                  <a:lnTo>
                    <a:pt x="524481" y="129911"/>
                  </a:lnTo>
                  <a:lnTo>
                    <a:pt x="524481" y="163726"/>
                  </a:lnTo>
                  <a:lnTo>
                    <a:pt x="499559" y="163726"/>
                  </a:lnTo>
                  <a:lnTo>
                    <a:pt x="499559" y="204121"/>
                  </a:lnTo>
                  <a:close/>
                  <a:moveTo>
                    <a:pt x="462319" y="129911"/>
                  </a:moveTo>
                  <a:lnTo>
                    <a:pt x="462319" y="61312"/>
                  </a:lnTo>
                  <a:lnTo>
                    <a:pt x="416170" y="129911"/>
                  </a:lnTo>
                  <a:close/>
                  <a:moveTo>
                    <a:pt x="539654" y="150860"/>
                  </a:moveTo>
                  <a:lnTo>
                    <a:pt x="576894" y="146338"/>
                  </a:lnTo>
                  <a:cubicBezTo>
                    <a:pt x="578081" y="155832"/>
                    <a:pt x="581280" y="163088"/>
                    <a:pt x="586478" y="168113"/>
                  </a:cubicBezTo>
                  <a:cubicBezTo>
                    <a:pt x="591683" y="173130"/>
                    <a:pt x="597985" y="175639"/>
                    <a:pt x="605376" y="175639"/>
                  </a:cubicBezTo>
                  <a:cubicBezTo>
                    <a:pt x="613315" y="175639"/>
                    <a:pt x="619978" y="172627"/>
                    <a:pt x="625363" y="166603"/>
                  </a:cubicBezTo>
                  <a:cubicBezTo>
                    <a:pt x="630846" y="160579"/>
                    <a:pt x="633581" y="152452"/>
                    <a:pt x="633581" y="142229"/>
                  </a:cubicBezTo>
                  <a:cubicBezTo>
                    <a:pt x="633581" y="132555"/>
                    <a:pt x="630982" y="124886"/>
                    <a:pt x="625776" y="119230"/>
                  </a:cubicBezTo>
                  <a:cubicBezTo>
                    <a:pt x="620571" y="113567"/>
                    <a:pt x="614232" y="110743"/>
                    <a:pt x="606743" y="110743"/>
                  </a:cubicBezTo>
                  <a:cubicBezTo>
                    <a:pt x="601816" y="110743"/>
                    <a:pt x="595927" y="111697"/>
                    <a:pt x="589084" y="113612"/>
                  </a:cubicBezTo>
                  <a:lnTo>
                    <a:pt x="593328" y="82260"/>
                  </a:lnTo>
                  <a:cubicBezTo>
                    <a:pt x="603731" y="82531"/>
                    <a:pt x="611678" y="80300"/>
                    <a:pt x="617154" y="75553"/>
                  </a:cubicBezTo>
                  <a:cubicBezTo>
                    <a:pt x="622629" y="70716"/>
                    <a:pt x="625363" y="64324"/>
                    <a:pt x="625363" y="56385"/>
                  </a:cubicBezTo>
                  <a:cubicBezTo>
                    <a:pt x="625363" y="49624"/>
                    <a:pt x="623358" y="44239"/>
                    <a:pt x="619339" y="40228"/>
                  </a:cubicBezTo>
                  <a:cubicBezTo>
                    <a:pt x="615329" y="36210"/>
                    <a:pt x="609988" y="34204"/>
                    <a:pt x="603326" y="34204"/>
                  </a:cubicBezTo>
                  <a:cubicBezTo>
                    <a:pt x="596753" y="34204"/>
                    <a:pt x="591135" y="36480"/>
                    <a:pt x="586478" y="41047"/>
                  </a:cubicBezTo>
                  <a:cubicBezTo>
                    <a:pt x="581829" y="45614"/>
                    <a:pt x="578997" y="52276"/>
                    <a:pt x="577991" y="61034"/>
                  </a:cubicBezTo>
                  <a:lnTo>
                    <a:pt x="542530" y="55010"/>
                  </a:lnTo>
                  <a:cubicBezTo>
                    <a:pt x="544994" y="42872"/>
                    <a:pt x="548690" y="33198"/>
                    <a:pt x="553617" y="25987"/>
                  </a:cubicBezTo>
                  <a:cubicBezTo>
                    <a:pt x="558642" y="18686"/>
                    <a:pt x="565574" y="12978"/>
                    <a:pt x="574430" y="8869"/>
                  </a:cubicBezTo>
                  <a:cubicBezTo>
                    <a:pt x="583376" y="4670"/>
                    <a:pt x="593374" y="2575"/>
                    <a:pt x="604415" y="2575"/>
                  </a:cubicBezTo>
                  <a:cubicBezTo>
                    <a:pt x="623313" y="2575"/>
                    <a:pt x="638463" y="8599"/>
                    <a:pt x="649872" y="20646"/>
                  </a:cubicBezTo>
                  <a:cubicBezTo>
                    <a:pt x="659276" y="30501"/>
                    <a:pt x="663978" y="41640"/>
                    <a:pt x="663978" y="54056"/>
                  </a:cubicBezTo>
                  <a:cubicBezTo>
                    <a:pt x="663978" y="71670"/>
                    <a:pt x="654349" y="85731"/>
                    <a:pt x="635090" y="96224"/>
                  </a:cubicBezTo>
                  <a:cubicBezTo>
                    <a:pt x="646590" y="98687"/>
                    <a:pt x="655761" y="104216"/>
                    <a:pt x="662611" y="112793"/>
                  </a:cubicBezTo>
                  <a:cubicBezTo>
                    <a:pt x="669544" y="121371"/>
                    <a:pt x="673014" y="131736"/>
                    <a:pt x="673014" y="143874"/>
                  </a:cubicBezTo>
                  <a:cubicBezTo>
                    <a:pt x="673014" y="161496"/>
                    <a:pt x="666577" y="176510"/>
                    <a:pt x="653710" y="188919"/>
                  </a:cubicBezTo>
                  <a:cubicBezTo>
                    <a:pt x="640836" y="201335"/>
                    <a:pt x="624822" y="207546"/>
                    <a:pt x="605647" y="207546"/>
                  </a:cubicBezTo>
                  <a:cubicBezTo>
                    <a:pt x="587484" y="207546"/>
                    <a:pt x="572425" y="202341"/>
                    <a:pt x="560467" y="191938"/>
                  </a:cubicBezTo>
                  <a:cubicBezTo>
                    <a:pt x="548509" y="181438"/>
                    <a:pt x="541569" y="167745"/>
                    <a:pt x="539654" y="150860"/>
                  </a:cubicBezTo>
                  <a:close/>
                  <a:moveTo>
                    <a:pt x="771553" y="52959"/>
                  </a:moveTo>
                  <a:cubicBezTo>
                    <a:pt x="771553" y="34978"/>
                    <a:pt x="775481" y="21653"/>
                    <a:pt x="783330" y="12978"/>
                  </a:cubicBezTo>
                  <a:cubicBezTo>
                    <a:pt x="791270" y="4302"/>
                    <a:pt x="801996" y="-32"/>
                    <a:pt x="815508" y="-32"/>
                  </a:cubicBezTo>
                  <a:cubicBezTo>
                    <a:pt x="829471" y="-32"/>
                    <a:pt x="840377" y="4302"/>
                    <a:pt x="848227" y="12978"/>
                  </a:cubicBezTo>
                  <a:cubicBezTo>
                    <a:pt x="856174" y="21555"/>
                    <a:pt x="860140" y="34888"/>
                    <a:pt x="860140" y="52959"/>
                  </a:cubicBezTo>
                  <a:cubicBezTo>
                    <a:pt x="860140" y="70941"/>
                    <a:pt x="856174" y="84266"/>
                    <a:pt x="848227" y="92941"/>
                  </a:cubicBezTo>
                  <a:cubicBezTo>
                    <a:pt x="840377" y="101609"/>
                    <a:pt x="829697" y="105951"/>
                    <a:pt x="816192" y="105951"/>
                  </a:cubicBezTo>
                  <a:cubicBezTo>
                    <a:pt x="802221" y="105951"/>
                    <a:pt x="791270" y="101654"/>
                    <a:pt x="783330" y="93077"/>
                  </a:cubicBezTo>
                  <a:cubicBezTo>
                    <a:pt x="775481" y="84409"/>
                    <a:pt x="771553" y="71031"/>
                    <a:pt x="771553" y="52959"/>
                  </a:cubicBezTo>
                  <a:close/>
                  <a:moveTo>
                    <a:pt x="801538" y="52682"/>
                  </a:moveTo>
                  <a:cubicBezTo>
                    <a:pt x="801538" y="65736"/>
                    <a:pt x="803047" y="74501"/>
                    <a:pt x="806059" y="78971"/>
                  </a:cubicBezTo>
                  <a:cubicBezTo>
                    <a:pt x="808343" y="82260"/>
                    <a:pt x="811490" y="83905"/>
                    <a:pt x="815508" y="83905"/>
                  </a:cubicBezTo>
                  <a:cubicBezTo>
                    <a:pt x="819617" y="83905"/>
                    <a:pt x="822809" y="82260"/>
                    <a:pt x="825092" y="78971"/>
                  </a:cubicBezTo>
                  <a:cubicBezTo>
                    <a:pt x="828014" y="74501"/>
                    <a:pt x="829471" y="65736"/>
                    <a:pt x="829471" y="52682"/>
                  </a:cubicBezTo>
                  <a:cubicBezTo>
                    <a:pt x="829471" y="39635"/>
                    <a:pt x="828014" y="30914"/>
                    <a:pt x="825092" y="26535"/>
                  </a:cubicBezTo>
                  <a:cubicBezTo>
                    <a:pt x="822809" y="23155"/>
                    <a:pt x="819617" y="21465"/>
                    <a:pt x="815508" y="21465"/>
                  </a:cubicBezTo>
                  <a:cubicBezTo>
                    <a:pt x="811490" y="21465"/>
                    <a:pt x="808343" y="23110"/>
                    <a:pt x="806059" y="26392"/>
                  </a:cubicBezTo>
                  <a:cubicBezTo>
                    <a:pt x="803047" y="30869"/>
                    <a:pt x="801538" y="39635"/>
                    <a:pt x="801538" y="52682"/>
                  </a:cubicBezTo>
                  <a:close/>
                  <a:moveTo>
                    <a:pt x="844809" y="211790"/>
                  </a:moveTo>
                  <a:lnTo>
                    <a:pt x="816327" y="211790"/>
                  </a:lnTo>
                  <a:lnTo>
                    <a:pt x="923263" y="-32"/>
                  </a:lnTo>
                  <a:lnTo>
                    <a:pt x="950919" y="-32"/>
                  </a:lnTo>
                  <a:close/>
                  <a:moveTo>
                    <a:pt x="906971" y="159069"/>
                  </a:moveTo>
                  <a:cubicBezTo>
                    <a:pt x="906971" y="141088"/>
                    <a:pt x="910892" y="127763"/>
                    <a:pt x="918749" y="119095"/>
                  </a:cubicBezTo>
                  <a:cubicBezTo>
                    <a:pt x="926688" y="110420"/>
                    <a:pt x="937504" y="106086"/>
                    <a:pt x="951197" y="106086"/>
                  </a:cubicBezTo>
                  <a:cubicBezTo>
                    <a:pt x="964980" y="106086"/>
                    <a:pt x="975796" y="110420"/>
                    <a:pt x="983645" y="119095"/>
                  </a:cubicBezTo>
                  <a:cubicBezTo>
                    <a:pt x="991585" y="127763"/>
                    <a:pt x="995558" y="141088"/>
                    <a:pt x="995558" y="159069"/>
                  </a:cubicBezTo>
                  <a:cubicBezTo>
                    <a:pt x="995558" y="177149"/>
                    <a:pt x="991585" y="190519"/>
                    <a:pt x="983645" y="199194"/>
                  </a:cubicBezTo>
                  <a:cubicBezTo>
                    <a:pt x="975796" y="207862"/>
                    <a:pt x="965115" y="212196"/>
                    <a:pt x="951610" y="212196"/>
                  </a:cubicBezTo>
                  <a:cubicBezTo>
                    <a:pt x="937640" y="212196"/>
                    <a:pt x="926688" y="207862"/>
                    <a:pt x="918749" y="199194"/>
                  </a:cubicBezTo>
                  <a:cubicBezTo>
                    <a:pt x="910892" y="190519"/>
                    <a:pt x="906971" y="177149"/>
                    <a:pt x="906971" y="159069"/>
                  </a:cubicBezTo>
                  <a:close/>
                  <a:moveTo>
                    <a:pt x="936956" y="158934"/>
                  </a:moveTo>
                  <a:cubicBezTo>
                    <a:pt x="936956" y="171989"/>
                    <a:pt x="938466" y="180709"/>
                    <a:pt x="941478" y="185088"/>
                  </a:cubicBezTo>
                  <a:cubicBezTo>
                    <a:pt x="943753" y="188468"/>
                    <a:pt x="946908" y="190158"/>
                    <a:pt x="950919" y="190158"/>
                  </a:cubicBezTo>
                  <a:cubicBezTo>
                    <a:pt x="955028" y="190158"/>
                    <a:pt x="958182" y="188513"/>
                    <a:pt x="960368" y="185223"/>
                  </a:cubicBezTo>
                  <a:cubicBezTo>
                    <a:pt x="963380" y="180754"/>
                    <a:pt x="964890" y="171989"/>
                    <a:pt x="964890" y="158934"/>
                  </a:cubicBezTo>
                  <a:cubicBezTo>
                    <a:pt x="964890" y="145880"/>
                    <a:pt x="963425" y="137122"/>
                    <a:pt x="960504" y="132645"/>
                  </a:cubicBezTo>
                  <a:cubicBezTo>
                    <a:pt x="958227" y="129363"/>
                    <a:pt x="955028" y="127718"/>
                    <a:pt x="950919" y="127718"/>
                  </a:cubicBezTo>
                  <a:cubicBezTo>
                    <a:pt x="946811" y="127718"/>
                    <a:pt x="943663" y="129363"/>
                    <a:pt x="941478" y="132645"/>
                  </a:cubicBezTo>
                  <a:cubicBezTo>
                    <a:pt x="938458" y="137122"/>
                    <a:pt x="936956" y="145880"/>
                    <a:pt x="936956" y="158934"/>
                  </a:cubicBezTo>
                  <a:close/>
                </a:path>
              </a:pathLst>
            </a:custGeom>
            <a:solidFill>
              <a:srgbClr val="FFFFFF"/>
            </a:solidFill>
            <a:ln w="52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95EB3C93-A6CA-D40F-8B33-74FDC9C9CC1D}"/>
                </a:ext>
              </a:extLst>
            </p:cNvPr>
            <p:cNvSpPr/>
            <p:nvPr/>
          </p:nvSpPr>
          <p:spPr>
            <a:xfrm>
              <a:off x="6647166" y="1720075"/>
              <a:ext cx="767767" cy="212227"/>
            </a:xfrm>
            <a:custGeom>
              <a:avLst/>
              <a:gdLst>
                <a:gd name="connsiteX0" fmla="*/ 134888 w 767767"/>
                <a:gd name="connsiteY0" fmla="*/ 168383 h 212227"/>
                <a:gd name="connsiteX1" fmla="*/ 134888 w 767767"/>
                <a:gd name="connsiteY1" fmla="*/ 204121 h 212227"/>
                <a:gd name="connsiteX2" fmla="*/ 18 w 767767"/>
                <a:gd name="connsiteY2" fmla="*/ 204121 h 212227"/>
                <a:gd name="connsiteX3" fmla="*/ 13162 w 767767"/>
                <a:gd name="connsiteY3" fmla="*/ 165784 h 212227"/>
                <a:gd name="connsiteX4" fmla="*/ 56434 w 767767"/>
                <a:gd name="connsiteY4" fmla="*/ 117585 h 212227"/>
                <a:gd name="connsiteX5" fmla="*/ 88334 w 767767"/>
                <a:gd name="connsiteY5" fmla="*/ 84724 h 212227"/>
                <a:gd name="connsiteX6" fmla="*/ 96273 w 767767"/>
                <a:gd name="connsiteY6" fmla="*/ 61177 h 212227"/>
                <a:gd name="connsiteX7" fmla="*/ 89295 w 767767"/>
                <a:gd name="connsiteY7" fmla="*/ 41460 h 212227"/>
                <a:gd name="connsiteX8" fmla="*/ 70262 w 767767"/>
                <a:gd name="connsiteY8" fmla="*/ 34475 h 212227"/>
                <a:gd name="connsiteX9" fmla="*/ 51094 w 767767"/>
                <a:gd name="connsiteY9" fmla="*/ 41730 h 212227"/>
                <a:gd name="connsiteX10" fmla="*/ 42876 w 767767"/>
                <a:gd name="connsiteY10" fmla="*/ 65826 h 212227"/>
                <a:gd name="connsiteX11" fmla="*/ 4540 w 767767"/>
                <a:gd name="connsiteY11" fmla="*/ 61995 h 212227"/>
                <a:gd name="connsiteX12" fmla="*/ 26036 w 767767"/>
                <a:gd name="connsiteY12" fmla="*/ 16403 h 212227"/>
                <a:gd name="connsiteX13" fmla="*/ 71223 w 767767"/>
                <a:gd name="connsiteY13" fmla="*/ 2575 h 212227"/>
                <a:gd name="connsiteX14" fmla="*/ 117913 w 767767"/>
                <a:gd name="connsiteY14" fmla="*/ 18588 h 212227"/>
                <a:gd name="connsiteX15" fmla="*/ 134888 w 767767"/>
                <a:gd name="connsiteY15" fmla="*/ 58435 h 212227"/>
                <a:gd name="connsiteX16" fmla="*/ 129961 w 767767"/>
                <a:gd name="connsiteY16" fmla="*/ 84311 h 212227"/>
                <a:gd name="connsiteX17" fmla="*/ 114623 w 767767"/>
                <a:gd name="connsiteY17" fmla="*/ 109916 h 212227"/>
                <a:gd name="connsiteX18" fmla="*/ 89431 w 767767"/>
                <a:gd name="connsiteY18" fmla="*/ 135522 h 212227"/>
                <a:gd name="connsiteX19" fmla="*/ 66289 w 767767"/>
                <a:gd name="connsiteY19" fmla="*/ 157702 h 212227"/>
                <a:gd name="connsiteX20" fmla="*/ 58485 w 767767"/>
                <a:gd name="connsiteY20" fmla="*/ 168383 h 212227"/>
                <a:gd name="connsiteX21" fmla="*/ 167313 w 767767"/>
                <a:gd name="connsiteY21" fmla="*/ 204121 h 212227"/>
                <a:gd name="connsiteX22" fmla="*/ 167313 w 767767"/>
                <a:gd name="connsiteY22" fmla="*/ 165649 h 212227"/>
                <a:gd name="connsiteX23" fmla="*/ 205793 w 767767"/>
                <a:gd name="connsiteY23" fmla="*/ 165649 h 212227"/>
                <a:gd name="connsiteX24" fmla="*/ 205793 w 767767"/>
                <a:gd name="connsiteY24" fmla="*/ 204121 h 212227"/>
                <a:gd name="connsiteX25" fmla="*/ 236025 w 767767"/>
                <a:gd name="connsiteY25" fmla="*/ 157702 h 212227"/>
                <a:gd name="connsiteX26" fmla="*/ 273273 w 767767"/>
                <a:gd name="connsiteY26" fmla="*/ 153594 h 212227"/>
                <a:gd name="connsiteX27" fmla="*/ 280394 w 767767"/>
                <a:gd name="connsiteY27" fmla="*/ 170441 h 212227"/>
                <a:gd name="connsiteX28" fmla="*/ 295589 w 767767"/>
                <a:gd name="connsiteY28" fmla="*/ 175917 h 212227"/>
                <a:gd name="connsiteX29" fmla="*/ 315854 w 767767"/>
                <a:gd name="connsiteY29" fmla="*/ 164958 h 212227"/>
                <a:gd name="connsiteX30" fmla="*/ 326535 w 767767"/>
                <a:gd name="connsiteY30" fmla="*/ 119501 h 212227"/>
                <a:gd name="connsiteX31" fmla="*/ 290248 w 767767"/>
                <a:gd name="connsiteY31" fmla="*/ 136341 h 212227"/>
                <a:gd name="connsiteX32" fmla="*/ 249313 w 767767"/>
                <a:gd name="connsiteY32" fmla="*/ 118134 h 212227"/>
                <a:gd name="connsiteX33" fmla="*/ 232195 w 767767"/>
                <a:gd name="connsiteY33" fmla="*/ 70483 h 212227"/>
                <a:gd name="connsiteX34" fmla="*/ 250267 w 767767"/>
                <a:gd name="connsiteY34" fmla="*/ 21330 h 212227"/>
                <a:gd name="connsiteX35" fmla="*/ 296550 w 767767"/>
                <a:gd name="connsiteY35" fmla="*/ 2575 h 212227"/>
                <a:gd name="connsiteX36" fmla="*/ 346665 w 767767"/>
                <a:gd name="connsiteY36" fmla="*/ 26257 h 212227"/>
                <a:gd name="connsiteX37" fmla="*/ 366239 w 767767"/>
                <a:gd name="connsiteY37" fmla="*/ 103893 h 212227"/>
                <a:gd name="connsiteX38" fmla="*/ 345838 w 767767"/>
                <a:gd name="connsiteY38" fmla="*/ 183308 h 212227"/>
                <a:gd name="connsiteX39" fmla="*/ 292712 w 767767"/>
                <a:gd name="connsiteY39" fmla="*/ 207682 h 212227"/>
                <a:gd name="connsiteX40" fmla="*/ 254653 w 767767"/>
                <a:gd name="connsiteY40" fmla="*/ 195221 h 212227"/>
                <a:gd name="connsiteX41" fmla="*/ 236025 w 767767"/>
                <a:gd name="connsiteY41" fmla="*/ 157702 h 212227"/>
                <a:gd name="connsiteX42" fmla="*/ 323110 w 767767"/>
                <a:gd name="connsiteY42" fmla="*/ 73638 h 212227"/>
                <a:gd name="connsiteX43" fmla="*/ 314487 w 767767"/>
                <a:gd name="connsiteY43" fmla="*/ 44742 h 212227"/>
                <a:gd name="connsiteX44" fmla="*/ 294770 w 767767"/>
                <a:gd name="connsiteY44" fmla="*/ 34475 h 212227"/>
                <a:gd name="connsiteX45" fmla="*/ 276969 w 767767"/>
                <a:gd name="connsiteY45" fmla="*/ 42962 h 212227"/>
                <a:gd name="connsiteX46" fmla="*/ 269983 w 767767"/>
                <a:gd name="connsiteY46" fmla="*/ 70483 h 212227"/>
                <a:gd name="connsiteX47" fmla="*/ 277652 w 767767"/>
                <a:gd name="connsiteY47" fmla="*/ 99100 h 212227"/>
                <a:gd name="connsiteX48" fmla="*/ 296821 w 767767"/>
                <a:gd name="connsiteY48" fmla="*/ 108136 h 212227"/>
                <a:gd name="connsiteX49" fmla="*/ 315441 w 767767"/>
                <a:gd name="connsiteY49" fmla="*/ 99378 h 212227"/>
                <a:gd name="connsiteX50" fmla="*/ 323110 w 767767"/>
                <a:gd name="connsiteY50" fmla="*/ 73638 h 212227"/>
                <a:gd name="connsiteX51" fmla="*/ 519707 w 767767"/>
                <a:gd name="connsiteY51" fmla="*/ 52546 h 212227"/>
                <a:gd name="connsiteX52" fmla="*/ 482466 w 767767"/>
                <a:gd name="connsiteY52" fmla="*/ 56655 h 212227"/>
                <a:gd name="connsiteX53" fmla="*/ 475346 w 767767"/>
                <a:gd name="connsiteY53" fmla="*/ 39680 h 212227"/>
                <a:gd name="connsiteX54" fmla="*/ 460421 w 767767"/>
                <a:gd name="connsiteY54" fmla="*/ 34204 h 212227"/>
                <a:gd name="connsiteX55" fmla="*/ 439743 w 767767"/>
                <a:gd name="connsiteY55" fmla="*/ 45155 h 212227"/>
                <a:gd name="connsiteX56" fmla="*/ 429205 w 767767"/>
                <a:gd name="connsiteY56" fmla="*/ 90748 h 212227"/>
                <a:gd name="connsiteX57" fmla="*/ 464935 w 767767"/>
                <a:gd name="connsiteY57" fmla="*/ 73773 h 212227"/>
                <a:gd name="connsiteX58" fmla="*/ 506149 w 767767"/>
                <a:gd name="connsiteY58" fmla="*/ 92115 h 212227"/>
                <a:gd name="connsiteX59" fmla="*/ 523402 w 767767"/>
                <a:gd name="connsiteY59" fmla="*/ 139495 h 212227"/>
                <a:gd name="connsiteX60" fmla="*/ 505330 w 767767"/>
                <a:gd name="connsiteY60" fmla="*/ 188919 h 212227"/>
                <a:gd name="connsiteX61" fmla="*/ 458911 w 767767"/>
                <a:gd name="connsiteY61" fmla="*/ 207546 h 212227"/>
                <a:gd name="connsiteX62" fmla="*/ 408940 w 767767"/>
                <a:gd name="connsiteY62" fmla="*/ 183992 h 212227"/>
                <a:gd name="connsiteX63" fmla="*/ 389358 w 767767"/>
                <a:gd name="connsiteY63" fmla="*/ 106499 h 212227"/>
                <a:gd name="connsiteX64" fmla="*/ 409758 w 767767"/>
                <a:gd name="connsiteY64" fmla="*/ 26941 h 212227"/>
                <a:gd name="connsiteX65" fmla="*/ 462749 w 767767"/>
                <a:gd name="connsiteY65" fmla="*/ 2575 h 212227"/>
                <a:gd name="connsiteX66" fmla="*/ 500538 w 767767"/>
                <a:gd name="connsiteY66" fmla="*/ 15441 h 212227"/>
                <a:gd name="connsiteX67" fmla="*/ 519707 w 767767"/>
                <a:gd name="connsiteY67" fmla="*/ 52546 h 212227"/>
                <a:gd name="connsiteX68" fmla="*/ 432487 w 767767"/>
                <a:gd name="connsiteY68" fmla="*/ 136483 h 212227"/>
                <a:gd name="connsiteX69" fmla="*/ 441117 w 767767"/>
                <a:gd name="connsiteY69" fmla="*/ 165506 h 212227"/>
                <a:gd name="connsiteX70" fmla="*/ 460834 w 767767"/>
                <a:gd name="connsiteY70" fmla="*/ 175639 h 212227"/>
                <a:gd name="connsiteX71" fmla="*/ 478628 w 767767"/>
                <a:gd name="connsiteY71" fmla="*/ 167287 h 212227"/>
                <a:gd name="connsiteX72" fmla="*/ 485749 w 767767"/>
                <a:gd name="connsiteY72" fmla="*/ 139901 h 212227"/>
                <a:gd name="connsiteX73" fmla="*/ 478080 w 767767"/>
                <a:gd name="connsiteY73" fmla="*/ 111291 h 212227"/>
                <a:gd name="connsiteX74" fmla="*/ 458911 w 767767"/>
                <a:gd name="connsiteY74" fmla="*/ 102112 h 212227"/>
                <a:gd name="connsiteX75" fmla="*/ 440156 w 767767"/>
                <a:gd name="connsiteY75" fmla="*/ 110878 h 212227"/>
                <a:gd name="connsiteX76" fmla="*/ 432487 w 767767"/>
                <a:gd name="connsiteY76" fmla="*/ 136483 h 212227"/>
                <a:gd name="connsiteX77" fmla="*/ 543780 w 767767"/>
                <a:gd name="connsiteY77" fmla="*/ 52959 h 212227"/>
                <a:gd name="connsiteX78" fmla="*/ 555557 w 767767"/>
                <a:gd name="connsiteY78" fmla="*/ 12978 h 212227"/>
                <a:gd name="connsiteX79" fmla="*/ 587735 w 767767"/>
                <a:gd name="connsiteY79" fmla="*/ -32 h 212227"/>
                <a:gd name="connsiteX80" fmla="*/ 620461 w 767767"/>
                <a:gd name="connsiteY80" fmla="*/ 12978 h 212227"/>
                <a:gd name="connsiteX81" fmla="*/ 632374 w 767767"/>
                <a:gd name="connsiteY81" fmla="*/ 52959 h 212227"/>
                <a:gd name="connsiteX82" fmla="*/ 620461 w 767767"/>
                <a:gd name="connsiteY82" fmla="*/ 92941 h 212227"/>
                <a:gd name="connsiteX83" fmla="*/ 588419 w 767767"/>
                <a:gd name="connsiteY83" fmla="*/ 105951 h 212227"/>
                <a:gd name="connsiteX84" fmla="*/ 555557 w 767767"/>
                <a:gd name="connsiteY84" fmla="*/ 93077 h 212227"/>
                <a:gd name="connsiteX85" fmla="*/ 543780 w 767767"/>
                <a:gd name="connsiteY85" fmla="*/ 52959 h 212227"/>
                <a:gd name="connsiteX86" fmla="*/ 573772 w 767767"/>
                <a:gd name="connsiteY86" fmla="*/ 52682 h 212227"/>
                <a:gd name="connsiteX87" fmla="*/ 578286 w 767767"/>
                <a:gd name="connsiteY87" fmla="*/ 78971 h 212227"/>
                <a:gd name="connsiteX88" fmla="*/ 587735 w 767767"/>
                <a:gd name="connsiteY88" fmla="*/ 83905 h 212227"/>
                <a:gd name="connsiteX89" fmla="*/ 597319 w 767767"/>
                <a:gd name="connsiteY89" fmla="*/ 78971 h 212227"/>
                <a:gd name="connsiteX90" fmla="*/ 601698 w 767767"/>
                <a:gd name="connsiteY90" fmla="*/ 52682 h 212227"/>
                <a:gd name="connsiteX91" fmla="*/ 597319 w 767767"/>
                <a:gd name="connsiteY91" fmla="*/ 26535 h 212227"/>
                <a:gd name="connsiteX92" fmla="*/ 587735 w 767767"/>
                <a:gd name="connsiteY92" fmla="*/ 21465 h 212227"/>
                <a:gd name="connsiteX93" fmla="*/ 578286 w 767767"/>
                <a:gd name="connsiteY93" fmla="*/ 26392 h 212227"/>
                <a:gd name="connsiteX94" fmla="*/ 573772 w 767767"/>
                <a:gd name="connsiteY94" fmla="*/ 52682 h 212227"/>
                <a:gd name="connsiteX95" fmla="*/ 617036 w 767767"/>
                <a:gd name="connsiteY95" fmla="*/ 211790 h 212227"/>
                <a:gd name="connsiteX96" fmla="*/ 588554 w 767767"/>
                <a:gd name="connsiteY96" fmla="*/ 211790 h 212227"/>
                <a:gd name="connsiteX97" fmla="*/ 695490 w 767767"/>
                <a:gd name="connsiteY97" fmla="*/ -32 h 212227"/>
                <a:gd name="connsiteX98" fmla="*/ 723154 w 767767"/>
                <a:gd name="connsiteY98" fmla="*/ -32 h 212227"/>
                <a:gd name="connsiteX99" fmla="*/ 679198 w 767767"/>
                <a:gd name="connsiteY99" fmla="*/ 159069 h 212227"/>
                <a:gd name="connsiteX100" fmla="*/ 690976 w 767767"/>
                <a:gd name="connsiteY100" fmla="*/ 119095 h 212227"/>
                <a:gd name="connsiteX101" fmla="*/ 723424 w 767767"/>
                <a:gd name="connsiteY101" fmla="*/ 106086 h 212227"/>
                <a:gd name="connsiteX102" fmla="*/ 755872 w 767767"/>
                <a:gd name="connsiteY102" fmla="*/ 119095 h 212227"/>
                <a:gd name="connsiteX103" fmla="*/ 767785 w 767767"/>
                <a:gd name="connsiteY103" fmla="*/ 159069 h 212227"/>
                <a:gd name="connsiteX104" fmla="*/ 755872 w 767767"/>
                <a:gd name="connsiteY104" fmla="*/ 199194 h 212227"/>
                <a:gd name="connsiteX105" fmla="*/ 723837 w 767767"/>
                <a:gd name="connsiteY105" fmla="*/ 212196 h 212227"/>
                <a:gd name="connsiteX106" fmla="*/ 690976 w 767767"/>
                <a:gd name="connsiteY106" fmla="*/ 199194 h 212227"/>
                <a:gd name="connsiteX107" fmla="*/ 679198 w 767767"/>
                <a:gd name="connsiteY107" fmla="*/ 159069 h 212227"/>
                <a:gd name="connsiteX108" fmla="*/ 709183 w 767767"/>
                <a:gd name="connsiteY108" fmla="*/ 158934 h 212227"/>
                <a:gd name="connsiteX109" fmla="*/ 713705 w 767767"/>
                <a:gd name="connsiteY109" fmla="*/ 185088 h 212227"/>
                <a:gd name="connsiteX110" fmla="*/ 723154 w 767767"/>
                <a:gd name="connsiteY110" fmla="*/ 190158 h 212227"/>
                <a:gd name="connsiteX111" fmla="*/ 732595 w 767767"/>
                <a:gd name="connsiteY111" fmla="*/ 185223 h 212227"/>
                <a:gd name="connsiteX112" fmla="*/ 737117 w 767767"/>
                <a:gd name="connsiteY112" fmla="*/ 158934 h 212227"/>
                <a:gd name="connsiteX113" fmla="*/ 732738 w 767767"/>
                <a:gd name="connsiteY113" fmla="*/ 132645 h 212227"/>
                <a:gd name="connsiteX114" fmla="*/ 723154 w 767767"/>
                <a:gd name="connsiteY114" fmla="*/ 127718 h 212227"/>
                <a:gd name="connsiteX115" fmla="*/ 713705 w 767767"/>
                <a:gd name="connsiteY115" fmla="*/ 132645 h 212227"/>
                <a:gd name="connsiteX116" fmla="*/ 709183 w 767767"/>
                <a:gd name="connsiteY116" fmla="*/ 158934 h 212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</a:cxnLst>
              <a:rect l="l" t="t" r="r" b="b"/>
              <a:pathLst>
                <a:path w="767767" h="212227">
                  <a:moveTo>
                    <a:pt x="134888" y="168383"/>
                  </a:moveTo>
                  <a:lnTo>
                    <a:pt x="134888" y="204121"/>
                  </a:lnTo>
                  <a:lnTo>
                    <a:pt x="18" y="204121"/>
                  </a:lnTo>
                  <a:cubicBezTo>
                    <a:pt x="1482" y="190609"/>
                    <a:pt x="5861" y="177832"/>
                    <a:pt x="13162" y="165784"/>
                  </a:cubicBezTo>
                  <a:cubicBezTo>
                    <a:pt x="20470" y="153639"/>
                    <a:pt x="34892" y="137580"/>
                    <a:pt x="56434" y="117585"/>
                  </a:cubicBezTo>
                  <a:cubicBezTo>
                    <a:pt x="73777" y="101429"/>
                    <a:pt x="84413" y="90478"/>
                    <a:pt x="88334" y="84724"/>
                  </a:cubicBezTo>
                  <a:cubicBezTo>
                    <a:pt x="93629" y="76785"/>
                    <a:pt x="96273" y="68936"/>
                    <a:pt x="96273" y="61177"/>
                  </a:cubicBezTo>
                  <a:cubicBezTo>
                    <a:pt x="96273" y="52591"/>
                    <a:pt x="93952" y="46019"/>
                    <a:pt x="89295" y="41460"/>
                  </a:cubicBezTo>
                  <a:cubicBezTo>
                    <a:pt x="84728" y="36803"/>
                    <a:pt x="78382" y="34475"/>
                    <a:pt x="70262" y="34475"/>
                  </a:cubicBezTo>
                  <a:cubicBezTo>
                    <a:pt x="62225" y="34475"/>
                    <a:pt x="55840" y="36893"/>
                    <a:pt x="51094" y="41730"/>
                  </a:cubicBezTo>
                  <a:cubicBezTo>
                    <a:pt x="46346" y="46567"/>
                    <a:pt x="43605" y="54604"/>
                    <a:pt x="42876" y="65826"/>
                  </a:cubicBezTo>
                  <a:lnTo>
                    <a:pt x="4540" y="61995"/>
                  </a:lnTo>
                  <a:cubicBezTo>
                    <a:pt x="6823" y="40821"/>
                    <a:pt x="13989" y="25619"/>
                    <a:pt x="26036" y="16403"/>
                  </a:cubicBezTo>
                  <a:cubicBezTo>
                    <a:pt x="38084" y="7179"/>
                    <a:pt x="53144" y="2575"/>
                    <a:pt x="71223" y="2575"/>
                  </a:cubicBezTo>
                  <a:cubicBezTo>
                    <a:pt x="91030" y="2575"/>
                    <a:pt x="106593" y="7915"/>
                    <a:pt x="117913" y="18588"/>
                  </a:cubicBezTo>
                  <a:cubicBezTo>
                    <a:pt x="129232" y="29269"/>
                    <a:pt x="134888" y="42549"/>
                    <a:pt x="134888" y="58435"/>
                  </a:cubicBezTo>
                  <a:cubicBezTo>
                    <a:pt x="134888" y="67471"/>
                    <a:pt x="133243" y="76101"/>
                    <a:pt x="129961" y="84311"/>
                  </a:cubicBezTo>
                  <a:cubicBezTo>
                    <a:pt x="126761" y="92438"/>
                    <a:pt x="121653" y="100971"/>
                    <a:pt x="114623" y="109916"/>
                  </a:cubicBezTo>
                  <a:cubicBezTo>
                    <a:pt x="109966" y="115850"/>
                    <a:pt x="101568" y="124383"/>
                    <a:pt x="89431" y="135522"/>
                  </a:cubicBezTo>
                  <a:cubicBezTo>
                    <a:pt x="77292" y="146661"/>
                    <a:pt x="69579" y="154052"/>
                    <a:pt x="66289" y="157702"/>
                  </a:cubicBezTo>
                  <a:cubicBezTo>
                    <a:pt x="63096" y="161353"/>
                    <a:pt x="60498" y="164913"/>
                    <a:pt x="58485" y="168383"/>
                  </a:cubicBezTo>
                  <a:close/>
                  <a:moveTo>
                    <a:pt x="167313" y="204121"/>
                  </a:moveTo>
                  <a:lnTo>
                    <a:pt x="167313" y="165649"/>
                  </a:lnTo>
                  <a:lnTo>
                    <a:pt x="205793" y="165649"/>
                  </a:lnTo>
                  <a:lnTo>
                    <a:pt x="205793" y="204121"/>
                  </a:lnTo>
                  <a:close/>
                  <a:moveTo>
                    <a:pt x="236025" y="157702"/>
                  </a:moveTo>
                  <a:lnTo>
                    <a:pt x="273273" y="153594"/>
                  </a:lnTo>
                  <a:cubicBezTo>
                    <a:pt x="274182" y="161173"/>
                    <a:pt x="276556" y="166783"/>
                    <a:pt x="280394" y="170441"/>
                  </a:cubicBezTo>
                  <a:cubicBezTo>
                    <a:pt x="284224" y="174092"/>
                    <a:pt x="289295" y="175917"/>
                    <a:pt x="295589" y="175917"/>
                  </a:cubicBezTo>
                  <a:cubicBezTo>
                    <a:pt x="303528" y="175917"/>
                    <a:pt x="310288" y="172267"/>
                    <a:pt x="315854" y="164958"/>
                  </a:cubicBezTo>
                  <a:cubicBezTo>
                    <a:pt x="321420" y="157657"/>
                    <a:pt x="324980" y="142507"/>
                    <a:pt x="326535" y="119501"/>
                  </a:cubicBezTo>
                  <a:cubicBezTo>
                    <a:pt x="316861" y="130730"/>
                    <a:pt x="304760" y="136341"/>
                    <a:pt x="290248" y="136341"/>
                  </a:cubicBezTo>
                  <a:cubicBezTo>
                    <a:pt x="274460" y="136341"/>
                    <a:pt x="260812" y="130272"/>
                    <a:pt x="249313" y="118134"/>
                  </a:cubicBezTo>
                  <a:cubicBezTo>
                    <a:pt x="237896" y="105906"/>
                    <a:pt x="232195" y="90019"/>
                    <a:pt x="232195" y="70483"/>
                  </a:cubicBezTo>
                  <a:cubicBezTo>
                    <a:pt x="232195" y="50128"/>
                    <a:pt x="238219" y="33746"/>
                    <a:pt x="250267" y="21330"/>
                  </a:cubicBezTo>
                  <a:cubicBezTo>
                    <a:pt x="262405" y="8824"/>
                    <a:pt x="277833" y="2575"/>
                    <a:pt x="296550" y="2575"/>
                  </a:cubicBezTo>
                  <a:cubicBezTo>
                    <a:pt x="316906" y="2575"/>
                    <a:pt x="333610" y="10469"/>
                    <a:pt x="346665" y="26257"/>
                  </a:cubicBezTo>
                  <a:cubicBezTo>
                    <a:pt x="359712" y="41956"/>
                    <a:pt x="366239" y="67839"/>
                    <a:pt x="366239" y="103893"/>
                  </a:cubicBezTo>
                  <a:cubicBezTo>
                    <a:pt x="366239" y="140592"/>
                    <a:pt x="359441" y="167061"/>
                    <a:pt x="345838" y="183308"/>
                  </a:cubicBezTo>
                  <a:cubicBezTo>
                    <a:pt x="332236" y="199555"/>
                    <a:pt x="314532" y="207682"/>
                    <a:pt x="292712" y="207682"/>
                  </a:cubicBezTo>
                  <a:cubicBezTo>
                    <a:pt x="277014" y="207682"/>
                    <a:pt x="264327" y="203528"/>
                    <a:pt x="254653" y="195221"/>
                  </a:cubicBezTo>
                  <a:cubicBezTo>
                    <a:pt x="244972" y="186823"/>
                    <a:pt x="238767" y="174317"/>
                    <a:pt x="236025" y="157702"/>
                  </a:cubicBezTo>
                  <a:close/>
                  <a:moveTo>
                    <a:pt x="323110" y="73638"/>
                  </a:moveTo>
                  <a:cubicBezTo>
                    <a:pt x="323110" y="61222"/>
                    <a:pt x="320233" y="51592"/>
                    <a:pt x="314487" y="44742"/>
                  </a:cubicBezTo>
                  <a:cubicBezTo>
                    <a:pt x="308824" y="37900"/>
                    <a:pt x="302251" y="34475"/>
                    <a:pt x="294770" y="34475"/>
                  </a:cubicBezTo>
                  <a:cubicBezTo>
                    <a:pt x="287649" y="34475"/>
                    <a:pt x="281716" y="37306"/>
                    <a:pt x="276969" y="42962"/>
                  </a:cubicBezTo>
                  <a:cubicBezTo>
                    <a:pt x="272312" y="48528"/>
                    <a:pt x="269983" y="57707"/>
                    <a:pt x="269983" y="70483"/>
                  </a:cubicBezTo>
                  <a:cubicBezTo>
                    <a:pt x="269983" y="83447"/>
                    <a:pt x="272537" y="92986"/>
                    <a:pt x="277652" y="99100"/>
                  </a:cubicBezTo>
                  <a:cubicBezTo>
                    <a:pt x="282767" y="105124"/>
                    <a:pt x="289152" y="108136"/>
                    <a:pt x="296821" y="108136"/>
                  </a:cubicBezTo>
                  <a:cubicBezTo>
                    <a:pt x="304212" y="108136"/>
                    <a:pt x="310424" y="105215"/>
                    <a:pt x="315441" y="99378"/>
                  </a:cubicBezTo>
                  <a:cubicBezTo>
                    <a:pt x="320556" y="93535"/>
                    <a:pt x="323110" y="84949"/>
                    <a:pt x="323110" y="73638"/>
                  </a:cubicBezTo>
                  <a:close/>
                  <a:moveTo>
                    <a:pt x="519707" y="52546"/>
                  </a:moveTo>
                  <a:lnTo>
                    <a:pt x="482466" y="56655"/>
                  </a:lnTo>
                  <a:cubicBezTo>
                    <a:pt x="481550" y="48986"/>
                    <a:pt x="479176" y="43330"/>
                    <a:pt x="475346" y="39680"/>
                  </a:cubicBezTo>
                  <a:cubicBezTo>
                    <a:pt x="471508" y="36029"/>
                    <a:pt x="466535" y="34204"/>
                    <a:pt x="460421" y="34204"/>
                  </a:cubicBezTo>
                  <a:cubicBezTo>
                    <a:pt x="452294" y="34204"/>
                    <a:pt x="445407" y="37855"/>
                    <a:pt x="439743" y="45155"/>
                  </a:cubicBezTo>
                  <a:cubicBezTo>
                    <a:pt x="434177" y="52456"/>
                    <a:pt x="430662" y="67659"/>
                    <a:pt x="429205" y="90748"/>
                  </a:cubicBezTo>
                  <a:cubicBezTo>
                    <a:pt x="438789" y="79429"/>
                    <a:pt x="450702" y="73773"/>
                    <a:pt x="464935" y="73773"/>
                  </a:cubicBezTo>
                  <a:cubicBezTo>
                    <a:pt x="481002" y="73773"/>
                    <a:pt x="494740" y="79887"/>
                    <a:pt x="506149" y="92115"/>
                  </a:cubicBezTo>
                  <a:cubicBezTo>
                    <a:pt x="517656" y="104351"/>
                    <a:pt x="523402" y="120139"/>
                    <a:pt x="523402" y="139495"/>
                  </a:cubicBezTo>
                  <a:cubicBezTo>
                    <a:pt x="523402" y="160031"/>
                    <a:pt x="517378" y="176510"/>
                    <a:pt x="505330" y="188919"/>
                  </a:cubicBezTo>
                  <a:cubicBezTo>
                    <a:pt x="493282" y="201335"/>
                    <a:pt x="477809" y="207546"/>
                    <a:pt x="458911" y="207546"/>
                  </a:cubicBezTo>
                  <a:cubicBezTo>
                    <a:pt x="438646" y="207546"/>
                    <a:pt x="421994" y="199690"/>
                    <a:pt x="408940" y="183992"/>
                  </a:cubicBezTo>
                  <a:cubicBezTo>
                    <a:pt x="395885" y="168203"/>
                    <a:pt x="389358" y="142372"/>
                    <a:pt x="389358" y="106499"/>
                  </a:cubicBezTo>
                  <a:cubicBezTo>
                    <a:pt x="389358" y="69709"/>
                    <a:pt x="396156" y="43195"/>
                    <a:pt x="409758" y="26941"/>
                  </a:cubicBezTo>
                  <a:cubicBezTo>
                    <a:pt x="423361" y="10694"/>
                    <a:pt x="441020" y="2575"/>
                    <a:pt x="462749" y="2575"/>
                  </a:cubicBezTo>
                  <a:cubicBezTo>
                    <a:pt x="477990" y="2575"/>
                    <a:pt x="490586" y="6864"/>
                    <a:pt x="500538" y="15441"/>
                  </a:cubicBezTo>
                  <a:cubicBezTo>
                    <a:pt x="510581" y="23929"/>
                    <a:pt x="516972" y="36300"/>
                    <a:pt x="519707" y="52546"/>
                  </a:cubicBezTo>
                  <a:close/>
                  <a:moveTo>
                    <a:pt x="432487" y="136483"/>
                  </a:moveTo>
                  <a:cubicBezTo>
                    <a:pt x="432487" y="148990"/>
                    <a:pt x="435364" y="158664"/>
                    <a:pt x="441117" y="165506"/>
                  </a:cubicBezTo>
                  <a:cubicBezTo>
                    <a:pt x="446863" y="172267"/>
                    <a:pt x="453436" y="175639"/>
                    <a:pt x="460834" y="175639"/>
                  </a:cubicBezTo>
                  <a:cubicBezTo>
                    <a:pt x="467955" y="175639"/>
                    <a:pt x="473881" y="172860"/>
                    <a:pt x="478628" y="167287"/>
                  </a:cubicBezTo>
                  <a:cubicBezTo>
                    <a:pt x="483375" y="161721"/>
                    <a:pt x="485749" y="152595"/>
                    <a:pt x="485749" y="139901"/>
                  </a:cubicBezTo>
                  <a:cubicBezTo>
                    <a:pt x="485749" y="126854"/>
                    <a:pt x="483195" y="117315"/>
                    <a:pt x="478080" y="111291"/>
                  </a:cubicBezTo>
                  <a:cubicBezTo>
                    <a:pt x="472972" y="105169"/>
                    <a:pt x="466580" y="102112"/>
                    <a:pt x="458911" y="102112"/>
                  </a:cubicBezTo>
                  <a:cubicBezTo>
                    <a:pt x="451520" y="102112"/>
                    <a:pt x="445271" y="105034"/>
                    <a:pt x="440156" y="110878"/>
                  </a:cubicBezTo>
                  <a:cubicBezTo>
                    <a:pt x="435041" y="116624"/>
                    <a:pt x="432487" y="125164"/>
                    <a:pt x="432487" y="136483"/>
                  </a:cubicBezTo>
                  <a:close/>
                  <a:moveTo>
                    <a:pt x="543780" y="52959"/>
                  </a:moveTo>
                  <a:cubicBezTo>
                    <a:pt x="543780" y="34978"/>
                    <a:pt x="547708" y="21653"/>
                    <a:pt x="555557" y="12978"/>
                  </a:cubicBezTo>
                  <a:cubicBezTo>
                    <a:pt x="563497" y="4302"/>
                    <a:pt x="574222" y="-32"/>
                    <a:pt x="587735" y="-32"/>
                  </a:cubicBezTo>
                  <a:cubicBezTo>
                    <a:pt x="601698" y="-32"/>
                    <a:pt x="612612" y="4302"/>
                    <a:pt x="620461" y="12978"/>
                  </a:cubicBezTo>
                  <a:cubicBezTo>
                    <a:pt x="628401" y="21555"/>
                    <a:pt x="632374" y="34888"/>
                    <a:pt x="632374" y="52959"/>
                  </a:cubicBezTo>
                  <a:cubicBezTo>
                    <a:pt x="632374" y="70941"/>
                    <a:pt x="628401" y="84266"/>
                    <a:pt x="620461" y="92941"/>
                  </a:cubicBezTo>
                  <a:cubicBezTo>
                    <a:pt x="612612" y="101609"/>
                    <a:pt x="601931" y="105951"/>
                    <a:pt x="588419" y="105951"/>
                  </a:cubicBezTo>
                  <a:cubicBezTo>
                    <a:pt x="574455" y="105951"/>
                    <a:pt x="563497" y="101654"/>
                    <a:pt x="555557" y="93077"/>
                  </a:cubicBezTo>
                  <a:cubicBezTo>
                    <a:pt x="547708" y="84409"/>
                    <a:pt x="543780" y="71031"/>
                    <a:pt x="543780" y="52959"/>
                  </a:cubicBezTo>
                  <a:close/>
                  <a:moveTo>
                    <a:pt x="573772" y="52682"/>
                  </a:moveTo>
                  <a:cubicBezTo>
                    <a:pt x="573772" y="65736"/>
                    <a:pt x="575274" y="74501"/>
                    <a:pt x="578286" y="78971"/>
                  </a:cubicBezTo>
                  <a:cubicBezTo>
                    <a:pt x="580570" y="82260"/>
                    <a:pt x="583717" y="83905"/>
                    <a:pt x="587735" y="83905"/>
                  </a:cubicBezTo>
                  <a:cubicBezTo>
                    <a:pt x="591844" y="83905"/>
                    <a:pt x="595036" y="82260"/>
                    <a:pt x="597319" y="78971"/>
                  </a:cubicBezTo>
                  <a:cubicBezTo>
                    <a:pt x="600241" y="74501"/>
                    <a:pt x="601698" y="65736"/>
                    <a:pt x="601698" y="52682"/>
                  </a:cubicBezTo>
                  <a:cubicBezTo>
                    <a:pt x="601698" y="39635"/>
                    <a:pt x="600241" y="30914"/>
                    <a:pt x="597319" y="26535"/>
                  </a:cubicBezTo>
                  <a:cubicBezTo>
                    <a:pt x="595036" y="23155"/>
                    <a:pt x="591844" y="21465"/>
                    <a:pt x="587735" y="21465"/>
                  </a:cubicBezTo>
                  <a:cubicBezTo>
                    <a:pt x="583717" y="21465"/>
                    <a:pt x="580570" y="23110"/>
                    <a:pt x="578286" y="26392"/>
                  </a:cubicBezTo>
                  <a:cubicBezTo>
                    <a:pt x="575274" y="30869"/>
                    <a:pt x="573772" y="39635"/>
                    <a:pt x="573772" y="52682"/>
                  </a:cubicBezTo>
                  <a:close/>
                  <a:moveTo>
                    <a:pt x="617036" y="211790"/>
                  </a:moveTo>
                  <a:lnTo>
                    <a:pt x="588554" y="211790"/>
                  </a:lnTo>
                  <a:lnTo>
                    <a:pt x="695490" y="-32"/>
                  </a:lnTo>
                  <a:lnTo>
                    <a:pt x="723154" y="-32"/>
                  </a:lnTo>
                  <a:close/>
                  <a:moveTo>
                    <a:pt x="679198" y="159069"/>
                  </a:moveTo>
                  <a:cubicBezTo>
                    <a:pt x="679198" y="141088"/>
                    <a:pt x="683127" y="127763"/>
                    <a:pt x="690976" y="119095"/>
                  </a:cubicBezTo>
                  <a:cubicBezTo>
                    <a:pt x="698915" y="110420"/>
                    <a:pt x="709731" y="106086"/>
                    <a:pt x="723424" y="106086"/>
                  </a:cubicBezTo>
                  <a:cubicBezTo>
                    <a:pt x="737207" y="106086"/>
                    <a:pt x="748023" y="110420"/>
                    <a:pt x="755872" y="119095"/>
                  </a:cubicBezTo>
                  <a:cubicBezTo>
                    <a:pt x="763819" y="127763"/>
                    <a:pt x="767785" y="141088"/>
                    <a:pt x="767785" y="159069"/>
                  </a:cubicBezTo>
                  <a:cubicBezTo>
                    <a:pt x="767785" y="177149"/>
                    <a:pt x="763819" y="190519"/>
                    <a:pt x="755872" y="199194"/>
                  </a:cubicBezTo>
                  <a:cubicBezTo>
                    <a:pt x="748023" y="207862"/>
                    <a:pt x="737342" y="212196"/>
                    <a:pt x="723837" y="212196"/>
                  </a:cubicBezTo>
                  <a:cubicBezTo>
                    <a:pt x="709866" y="212196"/>
                    <a:pt x="698915" y="207862"/>
                    <a:pt x="690976" y="199194"/>
                  </a:cubicBezTo>
                  <a:cubicBezTo>
                    <a:pt x="683127" y="190519"/>
                    <a:pt x="679198" y="177149"/>
                    <a:pt x="679198" y="159069"/>
                  </a:cubicBezTo>
                  <a:close/>
                  <a:moveTo>
                    <a:pt x="709183" y="158934"/>
                  </a:moveTo>
                  <a:cubicBezTo>
                    <a:pt x="709183" y="171989"/>
                    <a:pt x="710693" y="180709"/>
                    <a:pt x="713705" y="185088"/>
                  </a:cubicBezTo>
                  <a:cubicBezTo>
                    <a:pt x="715988" y="188468"/>
                    <a:pt x="719135" y="190158"/>
                    <a:pt x="723154" y="190158"/>
                  </a:cubicBezTo>
                  <a:cubicBezTo>
                    <a:pt x="727255" y="190158"/>
                    <a:pt x="730409" y="188513"/>
                    <a:pt x="732595" y="185223"/>
                  </a:cubicBezTo>
                  <a:cubicBezTo>
                    <a:pt x="735607" y="180754"/>
                    <a:pt x="737117" y="171989"/>
                    <a:pt x="737117" y="158934"/>
                  </a:cubicBezTo>
                  <a:cubicBezTo>
                    <a:pt x="737117" y="145880"/>
                    <a:pt x="735660" y="137122"/>
                    <a:pt x="732738" y="132645"/>
                  </a:cubicBezTo>
                  <a:cubicBezTo>
                    <a:pt x="730454" y="129363"/>
                    <a:pt x="727255" y="127718"/>
                    <a:pt x="723154" y="127718"/>
                  </a:cubicBezTo>
                  <a:cubicBezTo>
                    <a:pt x="719045" y="127718"/>
                    <a:pt x="715890" y="129363"/>
                    <a:pt x="713705" y="132645"/>
                  </a:cubicBezTo>
                  <a:cubicBezTo>
                    <a:pt x="710693" y="137122"/>
                    <a:pt x="709183" y="145880"/>
                    <a:pt x="709183" y="158934"/>
                  </a:cubicBezTo>
                  <a:close/>
                </a:path>
              </a:pathLst>
            </a:custGeom>
            <a:solidFill>
              <a:srgbClr val="FFFFFF"/>
            </a:solidFill>
            <a:ln w="52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E9268551-5FDA-C6B3-183E-D2BADB913E0D}"/>
                </a:ext>
              </a:extLst>
            </p:cNvPr>
            <p:cNvSpPr/>
            <p:nvPr/>
          </p:nvSpPr>
          <p:spPr>
            <a:xfrm>
              <a:off x="9083399" y="1720075"/>
              <a:ext cx="764206" cy="212227"/>
            </a:xfrm>
            <a:custGeom>
              <a:avLst/>
              <a:gdLst>
                <a:gd name="connsiteX0" fmla="*/ 342 w 764206"/>
                <a:gd name="connsiteY0" fmla="*/ 150860 h 212227"/>
                <a:gd name="connsiteX1" fmla="*/ 37589 w 764206"/>
                <a:gd name="connsiteY1" fmla="*/ 146338 h 212227"/>
                <a:gd name="connsiteX2" fmla="*/ 47174 w 764206"/>
                <a:gd name="connsiteY2" fmla="*/ 168113 h 212227"/>
                <a:gd name="connsiteX3" fmla="*/ 66064 w 764206"/>
                <a:gd name="connsiteY3" fmla="*/ 175639 h 212227"/>
                <a:gd name="connsiteX4" fmla="*/ 86059 w 764206"/>
                <a:gd name="connsiteY4" fmla="*/ 166603 h 212227"/>
                <a:gd name="connsiteX5" fmla="*/ 94276 w 764206"/>
                <a:gd name="connsiteY5" fmla="*/ 142229 h 212227"/>
                <a:gd name="connsiteX6" fmla="*/ 86465 w 764206"/>
                <a:gd name="connsiteY6" fmla="*/ 119230 h 212227"/>
                <a:gd name="connsiteX7" fmla="*/ 67439 w 764206"/>
                <a:gd name="connsiteY7" fmla="*/ 110743 h 212227"/>
                <a:gd name="connsiteX8" fmla="*/ 49773 w 764206"/>
                <a:gd name="connsiteY8" fmla="*/ 113612 h 212227"/>
                <a:gd name="connsiteX9" fmla="*/ 54016 w 764206"/>
                <a:gd name="connsiteY9" fmla="*/ 82260 h 212227"/>
                <a:gd name="connsiteX10" fmla="*/ 77842 w 764206"/>
                <a:gd name="connsiteY10" fmla="*/ 75553 h 212227"/>
                <a:gd name="connsiteX11" fmla="*/ 86059 w 764206"/>
                <a:gd name="connsiteY11" fmla="*/ 56385 h 212227"/>
                <a:gd name="connsiteX12" fmla="*/ 80035 w 764206"/>
                <a:gd name="connsiteY12" fmla="*/ 40228 h 212227"/>
                <a:gd name="connsiteX13" fmla="*/ 64014 w 764206"/>
                <a:gd name="connsiteY13" fmla="*/ 34204 h 212227"/>
                <a:gd name="connsiteX14" fmla="*/ 47174 w 764206"/>
                <a:gd name="connsiteY14" fmla="*/ 41047 h 212227"/>
                <a:gd name="connsiteX15" fmla="*/ 38679 w 764206"/>
                <a:gd name="connsiteY15" fmla="*/ 61034 h 212227"/>
                <a:gd name="connsiteX16" fmla="*/ 3219 w 764206"/>
                <a:gd name="connsiteY16" fmla="*/ 55010 h 212227"/>
                <a:gd name="connsiteX17" fmla="*/ 14312 w 764206"/>
                <a:gd name="connsiteY17" fmla="*/ 25987 h 212227"/>
                <a:gd name="connsiteX18" fmla="*/ 35126 w 764206"/>
                <a:gd name="connsiteY18" fmla="*/ 8869 h 212227"/>
                <a:gd name="connsiteX19" fmla="*/ 65110 w 764206"/>
                <a:gd name="connsiteY19" fmla="*/ 2575 h 212227"/>
                <a:gd name="connsiteX20" fmla="*/ 110568 w 764206"/>
                <a:gd name="connsiteY20" fmla="*/ 20646 h 212227"/>
                <a:gd name="connsiteX21" fmla="*/ 124666 w 764206"/>
                <a:gd name="connsiteY21" fmla="*/ 54056 h 212227"/>
                <a:gd name="connsiteX22" fmla="*/ 95778 w 764206"/>
                <a:gd name="connsiteY22" fmla="*/ 96224 h 212227"/>
                <a:gd name="connsiteX23" fmla="*/ 123299 w 764206"/>
                <a:gd name="connsiteY23" fmla="*/ 112793 h 212227"/>
                <a:gd name="connsiteX24" fmla="*/ 133710 w 764206"/>
                <a:gd name="connsiteY24" fmla="*/ 143874 h 212227"/>
                <a:gd name="connsiteX25" fmla="*/ 114399 w 764206"/>
                <a:gd name="connsiteY25" fmla="*/ 188919 h 212227"/>
                <a:gd name="connsiteX26" fmla="*/ 66342 w 764206"/>
                <a:gd name="connsiteY26" fmla="*/ 207546 h 212227"/>
                <a:gd name="connsiteX27" fmla="*/ 21155 w 764206"/>
                <a:gd name="connsiteY27" fmla="*/ 191938 h 212227"/>
                <a:gd name="connsiteX28" fmla="*/ 342 w 764206"/>
                <a:gd name="connsiteY28" fmla="*/ 150860 h 212227"/>
                <a:gd name="connsiteX29" fmla="*/ 164077 w 764206"/>
                <a:gd name="connsiteY29" fmla="*/ 204121 h 212227"/>
                <a:gd name="connsiteX30" fmla="*/ 164077 w 764206"/>
                <a:gd name="connsiteY30" fmla="*/ 165649 h 212227"/>
                <a:gd name="connsiteX31" fmla="*/ 202557 w 764206"/>
                <a:gd name="connsiteY31" fmla="*/ 165649 h 212227"/>
                <a:gd name="connsiteX32" fmla="*/ 202557 w 764206"/>
                <a:gd name="connsiteY32" fmla="*/ 204121 h 212227"/>
                <a:gd name="connsiteX33" fmla="*/ 232789 w 764206"/>
                <a:gd name="connsiteY33" fmla="*/ 157702 h 212227"/>
                <a:gd name="connsiteX34" fmla="*/ 270037 w 764206"/>
                <a:gd name="connsiteY34" fmla="*/ 153594 h 212227"/>
                <a:gd name="connsiteX35" fmla="*/ 277158 w 764206"/>
                <a:gd name="connsiteY35" fmla="*/ 170441 h 212227"/>
                <a:gd name="connsiteX36" fmla="*/ 292352 w 764206"/>
                <a:gd name="connsiteY36" fmla="*/ 175917 h 212227"/>
                <a:gd name="connsiteX37" fmla="*/ 312617 w 764206"/>
                <a:gd name="connsiteY37" fmla="*/ 164958 h 212227"/>
                <a:gd name="connsiteX38" fmla="*/ 323298 w 764206"/>
                <a:gd name="connsiteY38" fmla="*/ 119501 h 212227"/>
                <a:gd name="connsiteX39" fmla="*/ 287012 w 764206"/>
                <a:gd name="connsiteY39" fmla="*/ 136341 h 212227"/>
                <a:gd name="connsiteX40" fmla="*/ 246077 w 764206"/>
                <a:gd name="connsiteY40" fmla="*/ 118134 h 212227"/>
                <a:gd name="connsiteX41" fmla="*/ 228958 w 764206"/>
                <a:gd name="connsiteY41" fmla="*/ 70483 h 212227"/>
                <a:gd name="connsiteX42" fmla="*/ 247030 w 764206"/>
                <a:gd name="connsiteY42" fmla="*/ 21330 h 212227"/>
                <a:gd name="connsiteX43" fmla="*/ 293314 w 764206"/>
                <a:gd name="connsiteY43" fmla="*/ 2575 h 212227"/>
                <a:gd name="connsiteX44" fmla="*/ 343429 w 764206"/>
                <a:gd name="connsiteY44" fmla="*/ 26257 h 212227"/>
                <a:gd name="connsiteX45" fmla="*/ 363002 w 764206"/>
                <a:gd name="connsiteY45" fmla="*/ 103893 h 212227"/>
                <a:gd name="connsiteX46" fmla="*/ 342602 w 764206"/>
                <a:gd name="connsiteY46" fmla="*/ 183308 h 212227"/>
                <a:gd name="connsiteX47" fmla="*/ 289476 w 764206"/>
                <a:gd name="connsiteY47" fmla="*/ 207682 h 212227"/>
                <a:gd name="connsiteX48" fmla="*/ 251417 w 764206"/>
                <a:gd name="connsiteY48" fmla="*/ 195221 h 212227"/>
                <a:gd name="connsiteX49" fmla="*/ 232789 w 764206"/>
                <a:gd name="connsiteY49" fmla="*/ 157702 h 212227"/>
                <a:gd name="connsiteX50" fmla="*/ 319873 w 764206"/>
                <a:gd name="connsiteY50" fmla="*/ 73638 h 212227"/>
                <a:gd name="connsiteX51" fmla="*/ 311250 w 764206"/>
                <a:gd name="connsiteY51" fmla="*/ 44742 h 212227"/>
                <a:gd name="connsiteX52" fmla="*/ 291534 w 764206"/>
                <a:gd name="connsiteY52" fmla="*/ 34475 h 212227"/>
                <a:gd name="connsiteX53" fmla="*/ 273732 w 764206"/>
                <a:gd name="connsiteY53" fmla="*/ 42962 h 212227"/>
                <a:gd name="connsiteX54" fmla="*/ 266747 w 764206"/>
                <a:gd name="connsiteY54" fmla="*/ 70483 h 212227"/>
                <a:gd name="connsiteX55" fmla="*/ 274416 w 764206"/>
                <a:gd name="connsiteY55" fmla="*/ 99100 h 212227"/>
                <a:gd name="connsiteX56" fmla="*/ 293584 w 764206"/>
                <a:gd name="connsiteY56" fmla="*/ 108136 h 212227"/>
                <a:gd name="connsiteX57" fmla="*/ 312204 w 764206"/>
                <a:gd name="connsiteY57" fmla="*/ 99378 h 212227"/>
                <a:gd name="connsiteX58" fmla="*/ 319873 w 764206"/>
                <a:gd name="connsiteY58" fmla="*/ 73638 h 212227"/>
                <a:gd name="connsiteX59" fmla="*/ 516470 w 764206"/>
                <a:gd name="connsiteY59" fmla="*/ 52546 h 212227"/>
                <a:gd name="connsiteX60" fmla="*/ 479230 w 764206"/>
                <a:gd name="connsiteY60" fmla="*/ 56655 h 212227"/>
                <a:gd name="connsiteX61" fmla="*/ 472109 w 764206"/>
                <a:gd name="connsiteY61" fmla="*/ 39680 h 212227"/>
                <a:gd name="connsiteX62" fmla="*/ 457185 w 764206"/>
                <a:gd name="connsiteY62" fmla="*/ 34204 h 212227"/>
                <a:gd name="connsiteX63" fmla="*/ 436507 w 764206"/>
                <a:gd name="connsiteY63" fmla="*/ 45155 h 212227"/>
                <a:gd name="connsiteX64" fmla="*/ 425968 w 764206"/>
                <a:gd name="connsiteY64" fmla="*/ 90748 h 212227"/>
                <a:gd name="connsiteX65" fmla="*/ 461699 w 764206"/>
                <a:gd name="connsiteY65" fmla="*/ 73773 h 212227"/>
                <a:gd name="connsiteX66" fmla="*/ 502913 w 764206"/>
                <a:gd name="connsiteY66" fmla="*/ 92115 h 212227"/>
                <a:gd name="connsiteX67" fmla="*/ 520166 w 764206"/>
                <a:gd name="connsiteY67" fmla="*/ 139495 h 212227"/>
                <a:gd name="connsiteX68" fmla="*/ 502094 w 764206"/>
                <a:gd name="connsiteY68" fmla="*/ 188919 h 212227"/>
                <a:gd name="connsiteX69" fmla="*/ 455675 w 764206"/>
                <a:gd name="connsiteY69" fmla="*/ 207546 h 212227"/>
                <a:gd name="connsiteX70" fmla="*/ 405703 w 764206"/>
                <a:gd name="connsiteY70" fmla="*/ 183992 h 212227"/>
                <a:gd name="connsiteX71" fmla="*/ 386122 w 764206"/>
                <a:gd name="connsiteY71" fmla="*/ 106499 h 212227"/>
                <a:gd name="connsiteX72" fmla="*/ 406522 w 764206"/>
                <a:gd name="connsiteY72" fmla="*/ 26941 h 212227"/>
                <a:gd name="connsiteX73" fmla="*/ 459513 w 764206"/>
                <a:gd name="connsiteY73" fmla="*/ 2575 h 212227"/>
                <a:gd name="connsiteX74" fmla="*/ 497302 w 764206"/>
                <a:gd name="connsiteY74" fmla="*/ 15441 h 212227"/>
                <a:gd name="connsiteX75" fmla="*/ 516470 w 764206"/>
                <a:gd name="connsiteY75" fmla="*/ 52546 h 212227"/>
                <a:gd name="connsiteX76" fmla="*/ 429251 w 764206"/>
                <a:gd name="connsiteY76" fmla="*/ 136483 h 212227"/>
                <a:gd name="connsiteX77" fmla="*/ 437881 w 764206"/>
                <a:gd name="connsiteY77" fmla="*/ 165506 h 212227"/>
                <a:gd name="connsiteX78" fmla="*/ 457598 w 764206"/>
                <a:gd name="connsiteY78" fmla="*/ 175639 h 212227"/>
                <a:gd name="connsiteX79" fmla="*/ 475392 w 764206"/>
                <a:gd name="connsiteY79" fmla="*/ 167287 h 212227"/>
                <a:gd name="connsiteX80" fmla="*/ 482512 w 764206"/>
                <a:gd name="connsiteY80" fmla="*/ 139901 h 212227"/>
                <a:gd name="connsiteX81" fmla="*/ 474843 w 764206"/>
                <a:gd name="connsiteY81" fmla="*/ 111291 h 212227"/>
                <a:gd name="connsiteX82" fmla="*/ 455675 w 764206"/>
                <a:gd name="connsiteY82" fmla="*/ 102112 h 212227"/>
                <a:gd name="connsiteX83" fmla="*/ 436920 w 764206"/>
                <a:gd name="connsiteY83" fmla="*/ 110878 h 212227"/>
                <a:gd name="connsiteX84" fmla="*/ 429251 w 764206"/>
                <a:gd name="connsiteY84" fmla="*/ 136483 h 212227"/>
                <a:gd name="connsiteX85" fmla="*/ 540544 w 764206"/>
                <a:gd name="connsiteY85" fmla="*/ 52959 h 212227"/>
                <a:gd name="connsiteX86" fmla="*/ 552321 w 764206"/>
                <a:gd name="connsiteY86" fmla="*/ 12978 h 212227"/>
                <a:gd name="connsiteX87" fmla="*/ 584499 w 764206"/>
                <a:gd name="connsiteY87" fmla="*/ -32 h 212227"/>
                <a:gd name="connsiteX88" fmla="*/ 617225 w 764206"/>
                <a:gd name="connsiteY88" fmla="*/ 12978 h 212227"/>
                <a:gd name="connsiteX89" fmla="*/ 629137 w 764206"/>
                <a:gd name="connsiteY89" fmla="*/ 52959 h 212227"/>
                <a:gd name="connsiteX90" fmla="*/ 617225 w 764206"/>
                <a:gd name="connsiteY90" fmla="*/ 92941 h 212227"/>
                <a:gd name="connsiteX91" fmla="*/ 585182 w 764206"/>
                <a:gd name="connsiteY91" fmla="*/ 105951 h 212227"/>
                <a:gd name="connsiteX92" fmla="*/ 552321 w 764206"/>
                <a:gd name="connsiteY92" fmla="*/ 93077 h 212227"/>
                <a:gd name="connsiteX93" fmla="*/ 540544 w 764206"/>
                <a:gd name="connsiteY93" fmla="*/ 52959 h 212227"/>
                <a:gd name="connsiteX94" fmla="*/ 570535 w 764206"/>
                <a:gd name="connsiteY94" fmla="*/ 52682 h 212227"/>
                <a:gd name="connsiteX95" fmla="*/ 575050 w 764206"/>
                <a:gd name="connsiteY95" fmla="*/ 78971 h 212227"/>
                <a:gd name="connsiteX96" fmla="*/ 584499 w 764206"/>
                <a:gd name="connsiteY96" fmla="*/ 83905 h 212227"/>
                <a:gd name="connsiteX97" fmla="*/ 594083 w 764206"/>
                <a:gd name="connsiteY97" fmla="*/ 78971 h 212227"/>
                <a:gd name="connsiteX98" fmla="*/ 598462 w 764206"/>
                <a:gd name="connsiteY98" fmla="*/ 52682 h 212227"/>
                <a:gd name="connsiteX99" fmla="*/ 594083 w 764206"/>
                <a:gd name="connsiteY99" fmla="*/ 26535 h 212227"/>
                <a:gd name="connsiteX100" fmla="*/ 584499 w 764206"/>
                <a:gd name="connsiteY100" fmla="*/ 21465 h 212227"/>
                <a:gd name="connsiteX101" fmla="*/ 575050 w 764206"/>
                <a:gd name="connsiteY101" fmla="*/ 26392 h 212227"/>
                <a:gd name="connsiteX102" fmla="*/ 570535 w 764206"/>
                <a:gd name="connsiteY102" fmla="*/ 52682 h 212227"/>
                <a:gd name="connsiteX103" fmla="*/ 613800 w 764206"/>
                <a:gd name="connsiteY103" fmla="*/ 211790 h 212227"/>
                <a:gd name="connsiteX104" fmla="*/ 585318 w 764206"/>
                <a:gd name="connsiteY104" fmla="*/ 211790 h 212227"/>
                <a:gd name="connsiteX105" fmla="*/ 692254 w 764206"/>
                <a:gd name="connsiteY105" fmla="*/ -32 h 212227"/>
                <a:gd name="connsiteX106" fmla="*/ 719917 w 764206"/>
                <a:gd name="connsiteY106" fmla="*/ -32 h 212227"/>
                <a:gd name="connsiteX107" fmla="*/ 675962 w 764206"/>
                <a:gd name="connsiteY107" fmla="*/ 159069 h 212227"/>
                <a:gd name="connsiteX108" fmla="*/ 687739 w 764206"/>
                <a:gd name="connsiteY108" fmla="*/ 119095 h 212227"/>
                <a:gd name="connsiteX109" fmla="*/ 720188 w 764206"/>
                <a:gd name="connsiteY109" fmla="*/ 106086 h 212227"/>
                <a:gd name="connsiteX110" fmla="*/ 752636 w 764206"/>
                <a:gd name="connsiteY110" fmla="*/ 119095 h 212227"/>
                <a:gd name="connsiteX111" fmla="*/ 764549 w 764206"/>
                <a:gd name="connsiteY111" fmla="*/ 159069 h 212227"/>
                <a:gd name="connsiteX112" fmla="*/ 752636 w 764206"/>
                <a:gd name="connsiteY112" fmla="*/ 199194 h 212227"/>
                <a:gd name="connsiteX113" fmla="*/ 720601 w 764206"/>
                <a:gd name="connsiteY113" fmla="*/ 212196 h 212227"/>
                <a:gd name="connsiteX114" fmla="*/ 687739 w 764206"/>
                <a:gd name="connsiteY114" fmla="*/ 199194 h 212227"/>
                <a:gd name="connsiteX115" fmla="*/ 675962 w 764206"/>
                <a:gd name="connsiteY115" fmla="*/ 159069 h 212227"/>
                <a:gd name="connsiteX116" fmla="*/ 705947 w 764206"/>
                <a:gd name="connsiteY116" fmla="*/ 158934 h 212227"/>
                <a:gd name="connsiteX117" fmla="*/ 710468 w 764206"/>
                <a:gd name="connsiteY117" fmla="*/ 185088 h 212227"/>
                <a:gd name="connsiteX118" fmla="*/ 719917 w 764206"/>
                <a:gd name="connsiteY118" fmla="*/ 190158 h 212227"/>
                <a:gd name="connsiteX119" fmla="*/ 729359 w 764206"/>
                <a:gd name="connsiteY119" fmla="*/ 185223 h 212227"/>
                <a:gd name="connsiteX120" fmla="*/ 733880 w 764206"/>
                <a:gd name="connsiteY120" fmla="*/ 158934 h 212227"/>
                <a:gd name="connsiteX121" fmla="*/ 729501 w 764206"/>
                <a:gd name="connsiteY121" fmla="*/ 132645 h 212227"/>
                <a:gd name="connsiteX122" fmla="*/ 719917 w 764206"/>
                <a:gd name="connsiteY122" fmla="*/ 127718 h 212227"/>
                <a:gd name="connsiteX123" fmla="*/ 710468 w 764206"/>
                <a:gd name="connsiteY123" fmla="*/ 132645 h 212227"/>
                <a:gd name="connsiteX124" fmla="*/ 705947 w 764206"/>
                <a:gd name="connsiteY124" fmla="*/ 158934 h 212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764206" h="212227">
                  <a:moveTo>
                    <a:pt x="342" y="150860"/>
                  </a:moveTo>
                  <a:lnTo>
                    <a:pt x="37589" y="146338"/>
                  </a:lnTo>
                  <a:cubicBezTo>
                    <a:pt x="38776" y="155832"/>
                    <a:pt x="41969" y="163088"/>
                    <a:pt x="47174" y="168113"/>
                  </a:cubicBezTo>
                  <a:cubicBezTo>
                    <a:pt x="52372" y="173130"/>
                    <a:pt x="58673" y="175639"/>
                    <a:pt x="66064" y="175639"/>
                  </a:cubicBezTo>
                  <a:cubicBezTo>
                    <a:pt x="74011" y="175639"/>
                    <a:pt x="80673" y="172627"/>
                    <a:pt x="86059" y="166603"/>
                  </a:cubicBezTo>
                  <a:cubicBezTo>
                    <a:pt x="91535" y="160579"/>
                    <a:pt x="94276" y="152452"/>
                    <a:pt x="94276" y="142229"/>
                  </a:cubicBezTo>
                  <a:cubicBezTo>
                    <a:pt x="94276" y="132555"/>
                    <a:pt x="91670" y="124886"/>
                    <a:pt x="86465" y="119230"/>
                  </a:cubicBezTo>
                  <a:cubicBezTo>
                    <a:pt x="81267" y="113567"/>
                    <a:pt x="74920" y="110743"/>
                    <a:pt x="67439" y="110743"/>
                  </a:cubicBezTo>
                  <a:cubicBezTo>
                    <a:pt x="62504" y="110743"/>
                    <a:pt x="56623" y="111697"/>
                    <a:pt x="49773" y="113612"/>
                  </a:cubicBezTo>
                  <a:lnTo>
                    <a:pt x="54016" y="82260"/>
                  </a:lnTo>
                  <a:cubicBezTo>
                    <a:pt x="64427" y="82531"/>
                    <a:pt x="72366" y="80300"/>
                    <a:pt x="77842" y="75553"/>
                  </a:cubicBezTo>
                  <a:cubicBezTo>
                    <a:pt x="83317" y="70716"/>
                    <a:pt x="86059" y="64324"/>
                    <a:pt x="86059" y="56385"/>
                  </a:cubicBezTo>
                  <a:cubicBezTo>
                    <a:pt x="86059" y="49624"/>
                    <a:pt x="84046" y="44239"/>
                    <a:pt x="80035" y="40228"/>
                  </a:cubicBezTo>
                  <a:cubicBezTo>
                    <a:pt x="76016" y="36210"/>
                    <a:pt x="70676" y="34204"/>
                    <a:pt x="64014" y="34204"/>
                  </a:cubicBezTo>
                  <a:cubicBezTo>
                    <a:pt x="57441" y="34204"/>
                    <a:pt x="51823" y="36480"/>
                    <a:pt x="47174" y="41047"/>
                  </a:cubicBezTo>
                  <a:cubicBezTo>
                    <a:pt x="42517" y="45614"/>
                    <a:pt x="39685" y="52276"/>
                    <a:pt x="38679" y="61034"/>
                  </a:cubicBezTo>
                  <a:lnTo>
                    <a:pt x="3219" y="55010"/>
                  </a:lnTo>
                  <a:cubicBezTo>
                    <a:pt x="5682" y="42872"/>
                    <a:pt x="9378" y="33198"/>
                    <a:pt x="14312" y="25987"/>
                  </a:cubicBezTo>
                  <a:cubicBezTo>
                    <a:pt x="19330" y="18686"/>
                    <a:pt x="26270" y="12978"/>
                    <a:pt x="35126" y="8869"/>
                  </a:cubicBezTo>
                  <a:cubicBezTo>
                    <a:pt x="44064" y="4670"/>
                    <a:pt x="54061" y="2575"/>
                    <a:pt x="65110" y="2575"/>
                  </a:cubicBezTo>
                  <a:cubicBezTo>
                    <a:pt x="84001" y="2575"/>
                    <a:pt x="99158" y="8599"/>
                    <a:pt x="110568" y="20646"/>
                  </a:cubicBezTo>
                  <a:cubicBezTo>
                    <a:pt x="119972" y="30501"/>
                    <a:pt x="124666" y="41640"/>
                    <a:pt x="124666" y="54056"/>
                  </a:cubicBezTo>
                  <a:cubicBezTo>
                    <a:pt x="124666" y="71670"/>
                    <a:pt x="115037" y="85731"/>
                    <a:pt x="95778" y="96224"/>
                  </a:cubicBezTo>
                  <a:cubicBezTo>
                    <a:pt x="107278" y="98687"/>
                    <a:pt x="116457" y="104216"/>
                    <a:pt x="123299" y="112793"/>
                  </a:cubicBezTo>
                  <a:cubicBezTo>
                    <a:pt x="130239" y="121371"/>
                    <a:pt x="133710" y="131736"/>
                    <a:pt x="133710" y="143874"/>
                  </a:cubicBezTo>
                  <a:cubicBezTo>
                    <a:pt x="133710" y="161496"/>
                    <a:pt x="127273" y="176510"/>
                    <a:pt x="114399" y="188919"/>
                  </a:cubicBezTo>
                  <a:cubicBezTo>
                    <a:pt x="101532" y="201335"/>
                    <a:pt x="85511" y="207546"/>
                    <a:pt x="66342" y="207546"/>
                  </a:cubicBezTo>
                  <a:cubicBezTo>
                    <a:pt x="48173" y="207546"/>
                    <a:pt x="33113" y="202341"/>
                    <a:pt x="21155" y="191938"/>
                  </a:cubicBezTo>
                  <a:cubicBezTo>
                    <a:pt x="9197" y="181438"/>
                    <a:pt x="2264" y="167745"/>
                    <a:pt x="342" y="150860"/>
                  </a:cubicBezTo>
                  <a:close/>
                  <a:moveTo>
                    <a:pt x="164077" y="204121"/>
                  </a:moveTo>
                  <a:lnTo>
                    <a:pt x="164077" y="165649"/>
                  </a:lnTo>
                  <a:lnTo>
                    <a:pt x="202557" y="165649"/>
                  </a:lnTo>
                  <a:lnTo>
                    <a:pt x="202557" y="204121"/>
                  </a:lnTo>
                  <a:close/>
                  <a:moveTo>
                    <a:pt x="232789" y="157702"/>
                  </a:moveTo>
                  <a:lnTo>
                    <a:pt x="270037" y="153594"/>
                  </a:lnTo>
                  <a:cubicBezTo>
                    <a:pt x="270946" y="161173"/>
                    <a:pt x="273319" y="166783"/>
                    <a:pt x="277158" y="170441"/>
                  </a:cubicBezTo>
                  <a:cubicBezTo>
                    <a:pt x="280988" y="174092"/>
                    <a:pt x="286058" y="175917"/>
                    <a:pt x="292352" y="175917"/>
                  </a:cubicBezTo>
                  <a:cubicBezTo>
                    <a:pt x="300292" y="175917"/>
                    <a:pt x="307052" y="172267"/>
                    <a:pt x="312617" y="164958"/>
                  </a:cubicBezTo>
                  <a:cubicBezTo>
                    <a:pt x="318183" y="157657"/>
                    <a:pt x="321744" y="142507"/>
                    <a:pt x="323298" y="119501"/>
                  </a:cubicBezTo>
                  <a:cubicBezTo>
                    <a:pt x="313624" y="130730"/>
                    <a:pt x="301524" y="136341"/>
                    <a:pt x="287012" y="136341"/>
                  </a:cubicBezTo>
                  <a:cubicBezTo>
                    <a:pt x="271224" y="136341"/>
                    <a:pt x="257576" y="130272"/>
                    <a:pt x="246077" y="118134"/>
                  </a:cubicBezTo>
                  <a:cubicBezTo>
                    <a:pt x="234659" y="105906"/>
                    <a:pt x="228958" y="90019"/>
                    <a:pt x="228958" y="70483"/>
                  </a:cubicBezTo>
                  <a:cubicBezTo>
                    <a:pt x="228958" y="50128"/>
                    <a:pt x="234982" y="33746"/>
                    <a:pt x="247030" y="21330"/>
                  </a:cubicBezTo>
                  <a:cubicBezTo>
                    <a:pt x="259168" y="8824"/>
                    <a:pt x="274596" y="2575"/>
                    <a:pt x="293314" y="2575"/>
                  </a:cubicBezTo>
                  <a:cubicBezTo>
                    <a:pt x="313669" y="2575"/>
                    <a:pt x="330374" y="10469"/>
                    <a:pt x="343429" y="26257"/>
                  </a:cubicBezTo>
                  <a:cubicBezTo>
                    <a:pt x="356475" y="41956"/>
                    <a:pt x="363002" y="67839"/>
                    <a:pt x="363002" y="103893"/>
                  </a:cubicBezTo>
                  <a:cubicBezTo>
                    <a:pt x="363002" y="140592"/>
                    <a:pt x="356205" y="167061"/>
                    <a:pt x="342602" y="183308"/>
                  </a:cubicBezTo>
                  <a:cubicBezTo>
                    <a:pt x="329000" y="199555"/>
                    <a:pt x="311296" y="207682"/>
                    <a:pt x="289476" y="207682"/>
                  </a:cubicBezTo>
                  <a:cubicBezTo>
                    <a:pt x="273778" y="207682"/>
                    <a:pt x="261091" y="203528"/>
                    <a:pt x="251417" y="195221"/>
                  </a:cubicBezTo>
                  <a:cubicBezTo>
                    <a:pt x="241735" y="186823"/>
                    <a:pt x="235531" y="174317"/>
                    <a:pt x="232789" y="157702"/>
                  </a:cubicBezTo>
                  <a:close/>
                  <a:moveTo>
                    <a:pt x="319873" y="73638"/>
                  </a:moveTo>
                  <a:cubicBezTo>
                    <a:pt x="319873" y="61222"/>
                    <a:pt x="316997" y="51592"/>
                    <a:pt x="311250" y="44742"/>
                  </a:cubicBezTo>
                  <a:cubicBezTo>
                    <a:pt x="305587" y="37900"/>
                    <a:pt x="299015" y="34475"/>
                    <a:pt x="291534" y="34475"/>
                  </a:cubicBezTo>
                  <a:cubicBezTo>
                    <a:pt x="284413" y="34475"/>
                    <a:pt x="278479" y="37306"/>
                    <a:pt x="273732" y="42962"/>
                  </a:cubicBezTo>
                  <a:cubicBezTo>
                    <a:pt x="269075" y="48528"/>
                    <a:pt x="266747" y="57707"/>
                    <a:pt x="266747" y="70483"/>
                  </a:cubicBezTo>
                  <a:cubicBezTo>
                    <a:pt x="266747" y="83447"/>
                    <a:pt x="269301" y="92986"/>
                    <a:pt x="274416" y="99100"/>
                  </a:cubicBezTo>
                  <a:cubicBezTo>
                    <a:pt x="279531" y="105124"/>
                    <a:pt x="285915" y="108136"/>
                    <a:pt x="293584" y="108136"/>
                  </a:cubicBezTo>
                  <a:cubicBezTo>
                    <a:pt x="300975" y="108136"/>
                    <a:pt x="307187" y="105215"/>
                    <a:pt x="312204" y="99378"/>
                  </a:cubicBezTo>
                  <a:cubicBezTo>
                    <a:pt x="317320" y="93535"/>
                    <a:pt x="319873" y="84949"/>
                    <a:pt x="319873" y="73638"/>
                  </a:cubicBezTo>
                  <a:close/>
                  <a:moveTo>
                    <a:pt x="516470" y="52546"/>
                  </a:moveTo>
                  <a:lnTo>
                    <a:pt x="479230" y="56655"/>
                  </a:lnTo>
                  <a:cubicBezTo>
                    <a:pt x="478313" y="48986"/>
                    <a:pt x="475940" y="43330"/>
                    <a:pt x="472109" y="39680"/>
                  </a:cubicBezTo>
                  <a:cubicBezTo>
                    <a:pt x="468271" y="36029"/>
                    <a:pt x="463299" y="34204"/>
                    <a:pt x="457185" y="34204"/>
                  </a:cubicBezTo>
                  <a:cubicBezTo>
                    <a:pt x="449058" y="34204"/>
                    <a:pt x="442170" y="37855"/>
                    <a:pt x="436507" y="45155"/>
                  </a:cubicBezTo>
                  <a:cubicBezTo>
                    <a:pt x="430941" y="52456"/>
                    <a:pt x="427426" y="67659"/>
                    <a:pt x="425968" y="90748"/>
                  </a:cubicBezTo>
                  <a:cubicBezTo>
                    <a:pt x="435552" y="79429"/>
                    <a:pt x="447465" y="73773"/>
                    <a:pt x="461699" y="73773"/>
                  </a:cubicBezTo>
                  <a:cubicBezTo>
                    <a:pt x="477765" y="73773"/>
                    <a:pt x="491503" y="79887"/>
                    <a:pt x="502913" y="92115"/>
                  </a:cubicBezTo>
                  <a:cubicBezTo>
                    <a:pt x="514420" y="104351"/>
                    <a:pt x="520166" y="120139"/>
                    <a:pt x="520166" y="139495"/>
                  </a:cubicBezTo>
                  <a:cubicBezTo>
                    <a:pt x="520166" y="160031"/>
                    <a:pt x="514142" y="176510"/>
                    <a:pt x="502094" y="188919"/>
                  </a:cubicBezTo>
                  <a:cubicBezTo>
                    <a:pt x="490046" y="201335"/>
                    <a:pt x="474573" y="207546"/>
                    <a:pt x="455675" y="207546"/>
                  </a:cubicBezTo>
                  <a:cubicBezTo>
                    <a:pt x="435410" y="207546"/>
                    <a:pt x="418758" y="199690"/>
                    <a:pt x="405703" y="183992"/>
                  </a:cubicBezTo>
                  <a:cubicBezTo>
                    <a:pt x="392649" y="168203"/>
                    <a:pt x="386122" y="142372"/>
                    <a:pt x="386122" y="106499"/>
                  </a:cubicBezTo>
                  <a:cubicBezTo>
                    <a:pt x="386122" y="69709"/>
                    <a:pt x="392919" y="43195"/>
                    <a:pt x="406522" y="26941"/>
                  </a:cubicBezTo>
                  <a:cubicBezTo>
                    <a:pt x="420125" y="10694"/>
                    <a:pt x="437783" y="2575"/>
                    <a:pt x="459513" y="2575"/>
                  </a:cubicBezTo>
                  <a:cubicBezTo>
                    <a:pt x="474753" y="2575"/>
                    <a:pt x="487349" y="6864"/>
                    <a:pt x="497302" y="15441"/>
                  </a:cubicBezTo>
                  <a:cubicBezTo>
                    <a:pt x="507344" y="23929"/>
                    <a:pt x="513736" y="36300"/>
                    <a:pt x="516470" y="52546"/>
                  </a:cubicBezTo>
                  <a:close/>
                  <a:moveTo>
                    <a:pt x="429251" y="136483"/>
                  </a:moveTo>
                  <a:cubicBezTo>
                    <a:pt x="429251" y="148990"/>
                    <a:pt x="432127" y="158664"/>
                    <a:pt x="437881" y="165506"/>
                  </a:cubicBezTo>
                  <a:cubicBezTo>
                    <a:pt x="443627" y="172267"/>
                    <a:pt x="450199" y="175639"/>
                    <a:pt x="457598" y="175639"/>
                  </a:cubicBezTo>
                  <a:cubicBezTo>
                    <a:pt x="464718" y="175639"/>
                    <a:pt x="470645" y="172860"/>
                    <a:pt x="475392" y="167287"/>
                  </a:cubicBezTo>
                  <a:cubicBezTo>
                    <a:pt x="480139" y="161721"/>
                    <a:pt x="482512" y="152595"/>
                    <a:pt x="482512" y="139901"/>
                  </a:cubicBezTo>
                  <a:cubicBezTo>
                    <a:pt x="482512" y="126854"/>
                    <a:pt x="479959" y="117315"/>
                    <a:pt x="474843" y="111291"/>
                  </a:cubicBezTo>
                  <a:cubicBezTo>
                    <a:pt x="469736" y="105169"/>
                    <a:pt x="463344" y="102112"/>
                    <a:pt x="455675" y="102112"/>
                  </a:cubicBezTo>
                  <a:cubicBezTo>
                    <a:pt x="448284" y="102112"/>
                    <a:pt x="442035" y="105034"/>
                    <a:pt x="436920" y="110878"/>
                  </a:cubicBezTo>
                  <a:cubicBezTo>
                    <a:pt x="431805" y="116624"/>
                    <a:pt x="429251" y="125164"/>
                    <a:pt x="429251" y="136483"/>
                  </a:cubicBezTo>
                  <a:close/>
                  <a:moveTo>
                    <a:pt x="540544" y="52959"/>
                  </a:moveTo>
                  <a:cubicBezTo>
                    <a:pt x="540544" y="34978"/>
                    <a:pt x="544472" y="21653"/>
                    <a:pt x="552321" y="12978"/>
                  </a:cubicBezTo>
                  <a:cubicBezTo>
                    <a:pt x="560260" y="4302"/>
                    <a:pt x="570986" y="-32"/>
                    <a:pt x="584499" y="-32"/>
                  </a:cubicBezTo>
                  <a:cubicBezTo>
                    <a:pt x="598462" y="-32"/>
                    <a:pt x="609376" y="4302"/>
                    <a:pt x="617225" y="12978"/>
                  </a:cubicBezTo>
                  <a:cubicBezTo>
                    <a:pt x="625164" y="21555"/>
                    <a:pt x="629137" y="34888"/>
                    <a:pt x="629137" y="52959"/>
                  </a:cubicBezTo>
                  <a:cubicBezTo>
                    <a:pt x="629137" y="70941"/>
                    <a:pt x="625164" y="84266"/>
                    <a:pt x="617225" y="92941"/>
                  </a:cubicBezTo>
                  <a:cubicBezTo>
                    <a:pt x="609376" y="101609"/>
                    <a:pt x="598695" y="105951"/>
                    <a:pt x="585182" y="105951"/>
                  </a:cubicBezTo>
                  <a:cubicBezTo>
                    <a:pt x="571219" y="105951"/>
                    <a:pt x="560260" y="101654"/>
                    <a:pt x="552321" y="93077"/>
                  </a:cubicBezTo>
                  <a:cubicBezTo>
                    <a:pt x="544472" y="84409"/>
                    <a:pt x="540544" y="71031"/>
                    <a:pt x="540544" y="52959"/>
                  </a:cubicBezTo>
                  <a:close/>
                  <a:moveTo>
                    <a:pt x="570535" y="52682"/>
                  </a:moveTo>
                  <a:cubicBezTo>
                    <a:pt x="570535" y="65736"/>
                    <a:pt x="572038" y="74501"/>
                    <a:pt x="575050" y="78971"/>
                  </a:cubicBezTo>
                  <a:cubicBezTo>
                    <a:pt x="577333" y="82260"/>
                    <a:pt x="580480" y="83905"/>
                    <a:pt x="584499" y="83905"/>
                  </a:cubicBezTo>
                  <a:cubicBezTo>
                    <a:pt x="588607" y="83905"/>
                    <a:pt x="591799" y="82260"/>
                    <a:pt x="594083" y="78971"/>
                  </a:cubicBezTo>
                  <a:cubicBezTo>
                    <a:pt x="597005" y="74501"/>
                    <a:pt x="598462" y="65736"/>
                    <a:pt x="598462" y="52682"/>
                  </a:cubicBezTo>
                  <a:cubicBezTo>
                    <a:pt x="598462" y="39635"/>
                    <a:pt x="597005" y="30914"/>
                    <a:pt x="594083" y="26535"/>
                  </a:cubicBezTo>
                  <a:cubicBezTo>
                    <a:pt x="591799" y="23155"/>
                    <a:pt x="588607" y="21465"/>
                    <a:pt x="584499" y="21465"/>
                  </a:cubicBezTo>
                  <a:cubicBezTo>
                    <a:pt x="580480" y="21465"/>
                    <a:pt x="577333" y="23110"/>
                    <a:pt x="575050" y="26392"/>
                  </a:cubicBezTo>
                  <a:cubicBezTo>
                    <a:pt x="572038" y="30869"/>
                    <a:pt x="570535" y="39635"/>
                    <a:pt x="570535" y="52682"/>
                  </a:cubicBezTo>
                  <a:close/>
                  <a:moveTo>
                    <a:pt x="613800" y="211790"/>
                  </a:moveTo>
                  <a:lnTo>
                    <a:pt x="585318" y="211790"/>
                  </a:lnTo>
                  <a:lnTo>
                    <a:pt x="692254" y="-32"/>
                  </a:lnTo>
                  <a:lnTo>
                    <a:pt x="719917" y="-32"/>
                  </a:lnTo>
                  <a:close/>
                  <a:moveTo>
                    <a:pt x="675962" y="159069"/>
                  </a:moveTo>
                  <a:cubicBezTo>
                    <a:pt x="675962" y="141088"/>
                    <a:pt x="679890" y="127763"/>
                    <a:pt x="687739" y="119095"/>
                  </a:cubicBezTo>
                  <a:cubicBezTo>
                    <a:pt x="695679" y="110420"/>
                    <a:pt x="706495" y="106086"/>
                    <a:pt x="720188" y="106086"/>
                  </a:cubicBezTo>
                  <a:cubicBezTo>
                    <a:pt x="733971" y="106086"/>
                    <a:pt x="744787" y="110420"/>
                    <a:pt x="752636" y="119095"/>
                  </a:cubicBezTo>
                  <a:cubicBezTo>
                    <a:pt x="760583" y="127763"/>
                    <a:pt x="764549" y="141088"/>
                    <a:pt x="764549" y="159069"/>
                  </a:cubicBezTo>
                  <a:cubicBezTo>
                    <a:pt x="764549" y="177149"/>
                    <a:pt x="760583" y="190519"/>
                    <a:pt x="752636" y="199194"/>
                  </a:cubicBezTo>
                  <a:cubicBezTo>
                    <a:pt x="744787" y="207862"/>
                    <a:pt x="734106" y="212196"/>
                    <a:pt x="720601" y="212196"/>
                  </a:cubicBezTo>
                  <a:cubicBezTo>
                    <a:pt x="706630" y="212196"/>
                    <a:pt x="695679" y="207862"/>
                    <a:pt x="687739" y="199194"/>
                  </a:cubicBezTo>
                  <a:cubicBezTo>
                    <a:pt x="679890" y="190519"/>
                    <a:pt x="675962" y="177149"/>
                    <a:pt x="675962" y="159069"/>
                  </a:cubicBezTo>
                  <a:close/>
                  <a:moveTo>
                    <a:pt x="705947" y="158934"/>
                  </a:moveTo>
                  <a:cubicBezTo>
                    <a:pt x="705947" y="171989"/>
                    <a:pt x="707456" y="180709"/>
                    <a:pt x="710468" y="185088"/>
                  </a:cubicBezTo>
                  <a:cubicBezTo>
                    <a:pt x="712752" y="188468"/>
                    <a:pt x="715899" y="190158"/>
                    <a:pt x="719917" y="190158"/>
                  </a:cubicBezTo>
                  <a:cubicBezTo>
                    <a:pt x="724018" y="190158"/>
                    <a:pt x="727173" y="188513"/>
                    <a:pt x="729359" y="185223"/>
                  </a:cubicBezTo>
                  <a:cubicBezTo>
                    <a:pt x="732371" y="180754"/>
                    <a:pt x="733880" y="171989"/>
                    <a:pt x="733880" y="158934"/>
                  </a:cubicBezTo>
                  <a:cubicBezTo>
                    <a:pt x="733880" y="145880"/>
                    <a:pt x="732424" y="137122"/>
                    <a:pt x="729501" y="132645"/>
                  </a:cubicBezTo>
                  <a:cubicBezTo>
                    <a:pt x="727218" y="129363"/>
                    <a:pt x="724018" y="127718"/>
                    <a:pt x="719917" y="127718"/>
                  </a:cubicBezTo>
                  <a:cubicBezTo>
                    <a:pt x="715809" y="127718"/>
                    <a:pt x="712654" y="129363"/>
                    <a:pt x="710468" y="132645"/>
                  </a:cubicBezTo>
                  <a:cubicBezTo>
                    <a:pt x="707456" y="137122"/>
                    <a:pt x="705947" y="145880"/>
                    <a:pt x="705947" y="158934"/>
                  </a:cubicBezTo>
                  <a:close/>
                </a:path>
              </a:pathLst>
            </a:custGeom>
            <a:solidFill>
              <a:srgbClr val="FFFFFF"/>
            </a:solidFill>
            <a:ln w="52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08E2E8E-2912-2BCA-3560-1D4F3CF75CC5}"/>
                </a:ext>
              </a:extLst>
            </p:cNvPr>
            <p:cNvSpPr/>
            <p:nvPr/>
          </p:nvSpPr>
          <p:spPr>
            <a:xfrm>
              <a:off x="11008958" y="1720075"/>
              <a:ext cx="752564" cy="212227"/>
            </a:xfrm>
            <a:custGeom>
              <a:avLst/>
              <a:gdLst>
                <a:gd name="connsiteX0" fmla="*/ 88770 w 752564"/>
                <a:gd name="connsiteY0" fmla="*/ 204121 h 212227"/>
                <a:gd name="connsiteX1" fmla="*/ 50298 w 752564"/>
                <a:gd name="connsiteY1" fmla="*/ 204121 h 212227"/>
                <a:gd name="connsiteX2" fmla="*/ 50298 w 752564"/>
                <a:gd name="connsiteY2" fmla="*/ 59119 h 212227"/>
                <a:gd name="connsiteX3" fmla="*/ 597 w 752564"/>
                <a:gd name="connsiteY3" fmla="*/ 88284 h 212227"/>
                <a:gd name="connsiteX4" fmla="*/ 597 w 752564"/>
                <a:gd name="connsiteY4" fmla="*/ 53373 h 212227"/>
                <a:gd name="connsiteX5" fmla="*/ 33323 w 752564"/>
                <a:gd name="connsiteY5" fmla="*/ 34745 h 212227"/>
                <a:gd name="connsiteX6" fmla="*/ 57554 w 752564"/>
                <a:gd name="connsiteY6" fmla="*/ 2575 h 212227"/>
                <a:gd name="connsiteX7" fmla="*/ 88770 w 752564"/>
                <a:gd name="connsiteY7" fmla="*/ 2575 h 212227"/>
                <a:gd name="connsiteX8" fmla="*/ 152690 w 752564"/>
                <a:gd name="connsiteY8" fmla="*/ 204121 h 212227"/>
                <a:gd name="connsiteX9" fmla="*/ 152690 w 752564"/>
                <a:gd name="connsiteY9" fmla="*/ 165649 h 212227"/>
                <a:gd name="connsiteX10" fmla="*/ 191170 w 752564"/>
                <a:gd name="connsiteY10" fmla="*/ 165649 h 212227"/>
                <a:gd name="connsiteX11" fmla="*/ 191170 w 752564"/>
                <a:gd name="connsiteY11" fmla="*/ 204121 h 212227"/>
                <a:gd name="connsiteX12" fmla="*/ 350931 w 752564"/>
                <a:gd name="connsiteY12" fmla="*/ 52546 h 212227"/>
                <a:gd name="connsiteX13" fmla="*/ 313691 w 752564"/>
                <a:gd name="connsiteY13" fmla="*/ 56655 h 212227"/>
                <a:gd name="connsiteX14" fmla="*/ 306571 w 752564"/>
                <a:gd name="connsiteY14" fmla="*/ 39680 h 212227"/>
                <a:gd name="connsiteX15" fmla="*/ 291646 w 752564"/>
                <a:gd name="connsiteY15" fmla="*/ 34204 h 212227"/>
                <a:gd name="connsiteX16" fmla="*/ 270968 w 752564"/>
                <a:gd name="connsiteY16" fmla="*/ 45155 h 212227"/>
                <a:gd name="connsiteX17" fmla="*/ 260429 w 752564"/>
                <a:gd name="connsiteY17" fmla="*/ 90748 h 212227"/>
                <a:gd name="connsiteX18" fmla="*/ 296160 w 752564"/>
                <a:gd name="connsiteY18" fmla="*/ 73773 h 212227"/>
                <a:gd name="connsiteX19" fmla="*/ 337374 w 752564"/>
                <a:gd name="connsiteY19" fmla="*/ 92115 h 212227"/>
                <a:gd name="connsiteX20" fmla="*/ 354627 w 752564"/>
                <a:gd name="connsiteY20" fmla="*/ 139495 h 212227"/>
                <a:gd name="connsiteX21" fmla="*/ 336555 w 752564"/>
                <a:gd name="connsiteY21" fmla="*/ 188919 h 212227"/>
                <a:gd name="connsiteX22" fmla="*/ 290136 w 752564"/>
                <a:gd name="connsiteY22" fmla="*/ 207546 h 212227"/>
                <a:gd name="connsiteX23" fmla="*/ 240164 w 752564"/>
                <a:gd name="connsiteY23" fmla="*/ 183992 h 212227"/>
                <a:gd name="connsiteX24" fmla="*/ 220583 w 752564"/>
                <a:gd name="connsiteY24" fmla="*/ 106499 h 212227"/>
                <a:gd name="connsiteX25" fmla="*/ 240983 w 752564"/>
                <a:gd name="connsiteY25" fmla="*/ 26941 h 212227"/>
                <a:gd name="connsiteX26" fmla="*/ 293974 w 752564"/>
                <a:gd name="connsiteY26" fmla="*/ 2575 h 212227"/>
                <a:gd name="connsiteX27" fmla="*/ 331763 w 752564"/>
                <a:gd name="connsiteY27" fmla="*/ 15441 h 212227"/>
                <a:gd name="connsiteX28" fmla="*/ 350931 w 752564"/>
                <a:gd name="connsiteY28" fmla="*/ 52546 h 212227"/>
                <a:gd name="connsiteX29" fmla="*/ 263712 w 752564"/>
                <a:gd name="connsiteY29" fmla="*/ 136483 h 212227"/>
                <a:gd name="connsiteX30" fmla="*/ 272343 w 752564"/>
                <a:gd name="connsiteY30" fmla="*/ 165506 h 212227"/>
                <a:gd name="connsiteX31" fmla="*/ 292059 w 752564"/>
                <a:gd name="connsiteY31" fmla="*/ 175639 h 212227"/>
                <a:gd name="connsiteX32" fmla="*/ 309853 w 752564"/>
                <a:gd name="connsiteY32" fmla="*/ 167287 h 212227"/>
                <a:gd name="connsiteX33" fmla="*/ 316974 w 752564"/>
                <a:gd name="connsiteY33" fmla="*/ 139901 h 212227"/>
                <a:gd name="connsiteX34" fmla="*/ 309305 w 752564"/>
                <a:gd name="connsiteY34" fmla="*/ 111291 h 212227"/>
                <a:gd name="connsiteX35" fmla="*/ 290136 w 752564"/>
                <a:gd name="connsiteY35" fmla="*/ 102112 h 212227"/>
                <a:gd name="connsiteX36" fmla="*/ 271381 w 752564"/>
                <a:gd name="connsiteY36" fmla="*/ 110878 h 212227"/>
                <a:gd name="connsiteX37" fmla="*/ 263712 w 752564"/>
                <a:gd name="connsiteY37" fmla="*/ 136483 h 212227"/>
                <a:gd name="connsiteX38" fmla="*/ 505083 w 752564"/>
                <a:gd name="connsiteY38" fmla="*/ 52546 h 212227"/>
                <a:gd name="connsiteX39" fmla="*/ 467842 w 752564"/>
                <a:gd name="connsiteY39" fmla="*/ 56655 h 212227"/>
                <a:gd name="connsiteX40" fmla="*/ 460722 w 752564"/>
                <a:gd name="connsiteY40" fmla="*/ 39680 h 212227"/>
                <a:gd name="connsiteX41" fmla="*/ 445797 w 752564"/>
                <a:gd name="connsiteY41" fmla="*/ 34204 h 212227"/>
                <a:gd name="connsiteX42" fmla="*/ 425119 w 752564"/>
                <a:gd name="connsiteY42" fmla="*/ 45155 h 212227"/>
                <a:gd name="connsiteX43" fmla="*/ 414581 w 752564"/>
                <a:gd name="connsiteY43" fmla="*/ 90748 h 212227"/>
                <a:gd name="connsiteX44" fmla="*/ 450312 w 752564"/>
                <a:gd name="connsiteY44" fmla="*/ 73773 h 212227"/>
                <a:gd name="connsiteX45" fmla="*/ 491525 w 752564"/>
                <a:gd name="connsiteY45" fmla="*/ 92115 h 212227"/>
                <a:gd name="connsiteX46" fmla="*/ 508778 w 752564"/>
                <a:gd name="connsiteY46" fmla="*/ 139495 h 212227"/>
                <a:gd name="connsiteX47" fmla="*/ 490706 w 752564"/>
                <a:gd name="connsiteY47" fmla="*/ 188919 h 212227"/>
                <a:gd name="connsiteX48" fmla="*/ 444288 w 752564"/>
                <a:gd name="connsiteY48" fmla="*/ 207546 h 212227"/>
                <a:gd name="connsiteX49" fmla="*/ 394316 w 752564"/>
                <a:gd name="connsiteY49" fmla="*/ 183992 h 212227"/>
                <a:gd name="connsiteX50" fmla="*/ 374734 w 752564"/>
                <a:gd name="connsiteY50" fmla="*/ 106499 h 212227"/>
                <a:gd name="connsiteX51" fmla="*/ 395135 w 752564"/>
                <a:gd name="connsiteY51" fmla="*/ 26941 h 212227"/>
                <a:gd name="connsiteX52" fmla="*/ 448126 w 752564"/>
                <a:gd name="connsiteY52" fmla="*/ 2575 h 212227"/>
                <a:gd name="connsiteX53" fmla="*/ 485914 w 752564"/>
                <a:gd name="connsiteY53" fmla="*/ 15441 h 212227"/>
                <a:gd name="connsiteX54" fmla="*/ 505083 w 752564"/>
                <a:gd name="connsiteY54" fmla="*/ 52546 h 212227"/>
                <a:gd name="connsiteX55" fmla="*/ 417863 w 752564"/>
                <a:gd name="connsiteY55" fmla="*/ 136483 h 212227"/>
                <a:gd name="connsiteX56" fmla="*/ 426494 w 752564"/>
                <a:gd name="connsiteY56" fmla="*/ 165506 h 212227"/>
                <a:gd name="connsiteX57" fmla="*/ 446210 w 752564"/>
                <a:gd name="connsiteY57" fmla="*/ 175639 h 212227"/>
                <a:gd name="connsiteX58" fmla="*/ 464004 w 752564"/>
                <a:gd name="connsiteY58" fmla="*/ 167287 h 212227"/>
                <a:gd name="connsiteX59" fmla="*/ 471125 w 752564"/>
                <a:gd name="connsiteY59" fmla="*/ 139901 h 212227"/>
                <a:gd name="connsiteX60" fmla="*/ 463456 w 752564"/>
                <a:gd name="connsiteY60" fmla="*/ 111291 h 212227"/>
                <a:gd name="connsiteX61" fmla="*/ 444288 w 752564"/>
                <a:gd name="connsiteY61" fmla="*/ 102112 h 212227"/>
                <a:gd name="connsiteX62" fmla="*/ 425532 w 752564"/>
                <a:gd name="connsiteY62" fmla="*/ 110878 h 212227"/>
                <a:gd name="connsiteX63" fmla="*/ 417863 w 752564"/>
                <a:gd name="connsiteY63" fmla="*/ 136483 h 212227"/>
                <a:gd name="connsiteX64" fmla="*/ 529156 w 752564"/>
                <a:gd name="connsiteY64" fmla="*/ 52959 h 212227"/>
                <a:gd name="connsiteX65" fmla="*/ 540934 w 752564"/>
                <a:gd name="connsiteY65" fmla="*/ 12978 h 212227"/>
                <a:gd name="connsiteX66" fmla="*/ 573111 w 752564"/>
                <a:gd name="connsiteY66" fmla="*/ -32 h 212227"/>
                <a:gd name="connsiteX67" fmla="*/ 605837 w 752564"/>
                <a:gd name="connsiteY67" fmla="*/ 12978 h 212227"/>
                <a:gd name="connsiteX68" fmla="*/ 617750 w 752564"/>
                <a:gd name="connsiteY68" fmla="*/ 52959 h 212227"/>
                <a:gd name="connsiteX69" fmla="*/ 605837 w 752564"/>
                <a:gd name="connsiteY69" fmla="*/ 92941 h 212227"/>
                <a:gd name="connsiteX70" fmla="*/ 573795 w 752564"/>
                <a:gd name="connsiteY70" fmla="*/ 105951 h 212227"/>
                <a:gd name="connsiteX71" fmla="*/ 540934 w 752564"/>
                <a:gd name="connsiteY71" fmla="*/ 93077 h 212227"/>
                <a:gd name="connsiteX72" fmla="*/ 529156 w 752564"/>
                <a:gd name="connsiteY72" fmla="*/ 52959 h 212227"/>
                <a:gd name="connsiteX73" fmla="*/ 559148 w 752564"/>
                <a:gd name="connsiteY73" fmla="*/ 52682 h 212227"/>
                <a:gd name="connsiteX74" fmla="*/ 563662 w 752564"/>
                <a:gd name="connsiteY74" fmla="*/ 78971 h 212227"/>
                <a:gd name="connsiteX75" fmla="*/ 573111 w 752564"/>
                <a:gd name="connsiteY75" fmla="*/ 83905 h 212227"/>
                <a:gd name="connsiteX76" fmla="*/ 582696 w 752564"/>
                <a:gd name="connsiteY76" fmla="*/ 78971 h 212227"/>
                <a:gd name="connsiteX77" fmla="*/ 587075 w 752564"/>
                <a:gd name="connsiteY77" fmla="*/ 52682 h 212227"/>
                <a:gd name="connsiteX78" fmla="*/ 582696 w 752564"/>
                <a:gd name="connsiteY78" fmla="*/ 26535 h 212227"/>
                <a:gd name="connsiteX79" fmla="*/ 573111 w 752564"/>
                <a:gd name="connsiteY79" fmla="*/ 21465 h 212227"/>
                <a:gd name="connsiteX80" fmla="*/ 563662 w 752564"/>
                <a:gd name="connsiteY80" fmla="*/ 26392 h 212227"/>
                <a:gd name="connsiteX81" fmla="*/ 559148 w 752564"/>
                <a:gd name="connsiteY81" fmla="*/ 52682 h 212227"/>
                <a:gd name="connsiteX82" fmla="*/ 602412 w 752564"/>
                <a:gd name="connsiteY82" fmla="*/ 211790 h 212227"/>
                <a:gd name="connsiteX83" fmla="*/ 573930 w 752564"/>
                <a:gd name="connsiteY83" fmla="*/ 211790 h 212227"/>
                <a:gd name="connsiteX84" fmla="*/ 680866 w 752564"/>
                <a:gd name="connsiteY84" fmla="*/ -32 h 212227"/>
                <a:gd name="connsiteX85" fmla="*/ 708530 w 752564"/>
                <a:gd name="connsiteY85" fmla="*/ -32 h 212227"/>
                <a:gd name="connsiteX86" fmla="*/ 664575 w 752564"/>
                <a:gd name="connsiteY86" fmla="*/ 159069 h 212227"/>
                <a:gd name="connsiteX87" fmla="*/ 676352 w 752564"/>
                <a:gd name="connsiteY87" fmla="*/ 119095 h 212227"/>
                <a:gd name="connsiteX88" fmla="*/ 708800 w 752564"/>
                <a:gd name="connsiteY88" fmla="*/ 106086 h 212227"/>
                <a:gd name="connsiteX89" fmla="*/ 741249 w 752564"/>
                <a:gd name="connsiteY89" fmla="*/ 119095 h 212227"/>
                <a:gd name="connsiteX90" fmla="*/ 753161 w 752564"/>
                <a:gd name="connsiteY90" fmla="*/ 159069 h 212227"/>
                <a:gd name="connsiteX91" fmla="*/ 741249 w 752564"/>
                <a:gd name="connsiteY91" fmla="*/ 199194 h 212227"/>
                <a:gd name="connsiteX92" fmla="*/ 709213 w 752564"/>
                <a:gd name="connsiteY92" fmla="*/ 212196 h 212227"/>
                <a:gd name="connsiteX93" fmla="*/ 676352 w 752564"/>
                <a:gd name="connsiteY93" fmla="*/ 199194 h 212227"/>
                <a:gd name="connsiteX94" fmla="*/ 664575 w 752564"/>
                <a:gd name="connsiteY94" fmla="*/ 159069 h 212227"/>
                <a:gd name="connsiteX95" fmla="*/ 694559 w 752564"/>
                <a:gd name="connsiteY95" fmla="*/ 158934 h 212227"/>
                <a:gd name="connsiteX96" fmla="*/ 699081 w 752564"/>
                <a:gd name="connsiteY96" fmla="*/ 185088 h 212227"/>
                <a:gd name="connsiteX97" fmla="*/ 708530 w 752564"/>
                <a:gd name="connsiteY97" fmla="*/ 190158 h 212227"/>
                <a:gd name="connsiteX98" fmla="*/ 717971 w 752564"/>
                <a:gd name="connsiteY98" fmla="*/ 185223 h 212227"/>
                <a:gd name="connsiteX99" fmla="*/ 722493 w 752564"/>
                <a:gd name="connsiteY99" fmla="*/ 158934 h 212227"/>
                <a:gd name="connsiteX100" fmla="*/ 718114 w 752564"/>
                <a:gd name="connsiteY100" fmla="*/ 132645 h 212227"/>
                <a:gd name="connsiteX101" fmla="*/ 708530 w 752564"/>
                <a:gd name="connsiteY101" fmla="*/ 127718 h 212227"/>
                <a:gd name="connsiteX102" fmla="*/ 699081 w 752564"/>
                <a:gd name="connsiteY102" fmla="*/ 132645 h 212227"/>
                <a:gd name="connsiteX103" fmla="*/ 694559 w 752564"/>
                <a:gd name="connsiteY103" fmla="*/ 158934 h 212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752564" h="212227">
                  <a:moveTo>
                    <a:pt x="88770" y="204121"/>
                  </a:moveTo>
                  <a:lnTo>
                    <a:pt x="50298" y="204121"/>
                  </a:lnTo>
                  <a:lnTo>
                    <a:pt x="50298" y="59119"/>
                  </a:lnTo>
                  <a:cubicBezTo>
                    <a:pt x="36237" y="72263"/>
                    <a:pt x="19675" y="81983"/>
                    <a:pt x="597" y="88284"/>
                  </a:cubicBezTo>
                  <a:lnTo>
                    <a:pt x="597" y="53373"/>
                  </a:lnTo>
                  <a:cubicBezTo>
                    <a:pt x="10639" y="50083"/>
                    <a:pt x="21545" y="43878"/>
                    <a:pt x="33323" y="34745"/>
                  </a:cubicBezTo>
                  <a:cubicBezTo>
                    <a:pt x="45093" y="25529"/>
                    <a:pt x="53175" y="14803"/>
                    <a:pt x="57554" y="2575"/>
                  </a:cubicBezTo>
                  <a:lnTo>
                    <a:pt x="88770" y="2575"/>
                  </a:lnTo>
                  <a:close/>
                  <a:moveTo>
                    <a:pt x="152690" y="204121"/>
                  </a:moveTo>
                  <a:lnTo>
                    <a:pt x="152690" y="165649"/>
                  </a:lnTo>
                  <a:lnTo>
                    <a:pt x="191170" y="165649"/>
                  </a:lnTo>
                  <a:lnTo>
                    <a:pt x="191170" y="204121"/>
                  </a:lnTo>
                  <a:close/>
                  <a:moveTo>
                    <a:pt x="350931" y="52546"/>
                  </a:moveTo>
                  <a:lnTo>
                    <a:pt x="313691" y="56655"/>
                  </a:lnTo>
                  <a:cubicBezTo>
                    <a:pt x="312775" y="48986"/>
                    <a:pt x="310401" y="43330"/>
                    <a:pt x="306571" y="39680"/>
                  </a:cubicBezTo>
                  <a:cubicBezTo>
                    <a:pt x="302732" y="36029"/>
                    <a:pt x="297760" y="34204"/>
                    <a:pt x="291646" y="34204"/>
                  </a:cubicBezTo>
                  <a:cubicBezTo>
                    <a:pt x="283519" y="34204"/>
                    <a:pt x="276631" y="37855"/>
                    <a:pt x="270968" y="45155"/>
                  </a:cubicBezTo>
                  <a:cubicBezTo>
                    <a:pt x="265402" y="52456"/>
                    <a:pt x="261887" y="67659"/>
                    <a:pt x="260429" y="90748"/>
                  </a:cubicBezTo>
                  <a:cubicBezTo>
                    <a:pt x="270014" y="79429"/>
                    <a:pt x="281926" y="73773"/>
                    <a:pt x="296160" y="73773"/>
                  </a:cubicBezTo>
                  <a:cubicBezTo>
                    <a:pt x="312227" y="73773"/>
                    <a:pt x="325965" y="79887"/>
                    <a:pt x="337374" y="92115"/>
                  </a:cubicBezTo>
                  <a:cubicBezTo>
                    <a:pt x="348881" y="104351"/>
                    <a:pt x="354627" y="120139"/>
                    <a:pt x="354627" y="139495"/>
                  </a:cubicBezTo>
                  <a:cubicBezTo>
                    <a:pt x="354627" y="160031"/>
                    <a:pt x="348603" y="176510"/>
                    <a:pt x="336555" y="188919"/>
                  </a:cubicBezTo>
                  <a:cubicBezTo>
                    <a:pt x="324507" y="201335"/>
                    <a:pt x="309034" y="207546"/>
                    <a:pt x="290136" y="207546"/>
                  </a:cubicBezTo>
                  <a:cubicBezTo>
                    <a:pt x="269871" y="207546"/>
                    <a:pt x="253219" y="199690"/>
                    <a:pt x="240164" y="183992"/>
                  </a:cubicBezTo>
                  <a:cubicBezTo>
                    <a:pt x="227110" y="168203"/>
                    <a:pt x="220583" y="142372"/>
                    <a:pt x="220583" y="106499"/>
                  </a:cubicBezTo>
                  <a:cubicBezTo>
                    <a:pt x="220583" y="69709"/>
                    <a:pt x="227381" y="43195"/>
                    <a:pt x="240983" y="26941"/>
                  </a:cubicBezTo>
                  <a:cubicBezTo>
                    <a:pt x="254586" y="10694"/>
                    <a:pt x="272245" y="2575"/>
                    <a:pt x="293974" y="2575"/>
                  </a:cubicBezTo>
                  <a:cubicBezTo>
                    <a:pt x="309215" y="2575"/>
                    <a:pt x="321811" y="6864"/>
                    <a:pt x="331763" y="15441"/>
                  </a:cubicBezTo>
                  <a:cubicBezTo>
                    <a:pt x="341806" y="23929"/>
                    <a:pt x="348198" y="36300"/>
                    <a:pt x="350931" y="52546"/>
                  </a:cubicBezTo>
                  <a:close/>
                  <a:moveTo>
                    <a:pt x="263712" y="136483"/>
                  </a:moveTo>
                  <a:cubicBezTo>
                    <a:pt x="263712" y="148990"/>
                    <a:pt x="266589" y="158664"/>
                    <a:pt x="272343" y="165506"/>
                  </a:cubicBezTo>
                  <a:cubicBezTo>
                    <a:pt x="278088" y="172267"/>
                    <a:pt x="284661" y="175639"/>
                    <a:pt x="292059" y="175639"/>
                  </a:cubicBezTo>
                  <a:cubicBezTo>
                    <a:pt x="299180" y="175639"/>
                    <a:pt x="305106" y="172860"/>
                    <a:pt x="309853" y="167287"/>
                  </a:cubicBezTo>
                  <a:cubicBezTo>
                    <a:pt x="314600" y="161721"/>
                    <a:pt x="316974" y="152595"/>
                    <a:pt x="316974" y="139901"/>
                  </a:cubicBezTo>
                  <a:cubicBezTo>
                    <a:pt x="316974" y="126854"/>
                    <a:pt x="314420" y="117315"/>
                    <a:pt x="309305" y="111291"/>
                  </a:cubicBezTo>
                  <a:cubicBezTo>
                    <a:pt x="304197" y="105169"/>
                    <a:pt x="297805" y="102112"/>
                    <a:pt x="290136" y="102112"/>
                  </a:cubicBezTo>
                  <a:cubicBezTo>
                    <a:pt x="282745" y="102112"/>
                    <a:pt x="276496" y="105034"/>
                    <a:pt x="271381" y="110878"/>
                  </a:cubicBezTo>
                  <a:cubicBezTo>
                    <a:pt x="266266" y="116624"/>
                    <a:pt x="263712" y="125164"/>
                    <a:pt x="263712" y="136483"/>
                  </a:cubicBezTo>
                  <a:close/>
                  <a:moveTo>
                    <a:pt x="505083" y="52546"/>
                  </a:moveTo>
                  <a:lnTo>
                    <a:pt x="467842" y="56655"/>
                  </a:lnTo>
                  <a:cubicBezTo>
                    <a:pt x="466926" y="48986"/>
                    <a:pt x="464553" y="43330"/>
                    <a:pt x="460722" y="39680"/>
                  </a:cubicBezTo>
                  <a:cubicBezTo>
                    <a:pt x="456884" y="36029"/>
                    <a:pt x="451912" y="34204"/>
                    <a:pt x="445797" y="34204"/>
                  </a:cubicBezTo>
                  <a:cubicBezTo>
                    <a:pt x="437670" y="34204"/>
                    <a:pt x="430783" y="37855"/>
                    <a:pt x="425119" y="45155"/>
                  </a:cubicBezTo>
                  <a:cubicBezTo>
                    <a:pt x="419554" y="52456"/>
                    <a:pt x="416038" y="67659"/>
                    <a:pt x="414581" y="90748"/>
                  </a:cubicBezTo>
                  <a:cubicBezTo>
                    <a:pt x="424165" y="79429"/>
                    <a:pt x="436078" y="73773"/>
                    <a:pt x="450312" y="73773"/>
                  </a:cubicBezTo>
                  <a:cubicBezTo>
                    <a:pt x="466378" y="73773"/>
                    <a:pt x="480116" y="79887"/>
                    <a:pt x="491525" y="92115"/>
                  </a:cubicBezTo>
                  <a:cubicBezTo>
                    <a:pt x="503032" y="104351"/>
                    <a:pt x="508778" y="120139"/>
                    <a:pt x="508778" y="139495"/>
                  </a:cubicBezTo>
                  <a:cubicBezTo>
                    <a:pt x="508778" y="160031"/>
                    <a:pt x="502754" y="176510"/>
                    <a:pt x="490706" y="188919"/>
                  </a:cubicBezTo>
                  <a:cubicBezTo>
                    <a:pt x="478659" y="201335"/>
                    <a:pt x="463186" y="207546"/>
                    <a:pt x="444288" y="207546"/>
                  </a:cubicBezTo>
                  <a:cubicBezTo>
                    <a:pt x="424023" y="207546"/>
                    <a:pt x="407370" y="199690"/>
                    <a:pt x="394316" y="183992"/>
                  </a:cubicBezTo>
                  <a:cubicBezTo>
                    <a:pt x="381262" y="168203"/>
                    <a:pt x="374734" y="142372"/>
                    <a:pt x="374734" y="106499"/>
                  </a:cubicBezTo>
                  <a:cubicBezTo>
                    <a:pt x="374734" y="69709"/>
                    <a:pt x="381532" y="43195"/>
                    <a:pt x="395135" y="26941"/>
                  </a:cubicBezTo>
                  <a:cubicBezTo>
                    <a:pt x="408738" y="10694"/>
                    <a:pt x="426396" y="2575"/>
                    <a:pt x="448126" y="2575"/>
                  </a:cubicBezTo>
                  <a:cubicBezTo>
                    <a:pt x="463366" y="2575"/>
                    <a:pt x="475962" y="6864"/>
                    <a:pt x="485914" y="15441"/>
                  </a:cubicBezTo>
                  <a:cubicBezTo>
                    <a:pt x="495957" y="23929"/>
                    <a:pt x="502349" y="36300"/>
                    <a:pt x="505083" y="52546"/>
                  </a:cubicBezTo>
                  <a:close/>
                  <a:moveTo>
                    <a:pt x="417863" y="136483"/>
                  </a:moveTo>
                  <a:cubicBezTo>
                    <a:pt x="417863" y="148990"/>
                    <a:pt x="420740" y="158664"/>
                    <a:pt x="426494" y="165506"/>
                  </a:cubicBezTo>
                  <a:cubicBezTo>
                    <a:pt x="432240" y="172267"/>
                    <a:pt x="438812" y="175639"/>
                    <a:pt x="446210" y="175639"/>
                  </a:cubicBezTo>
                  <a:cubicBezTo>
                    <a:pt x="453331" y="175639"/>
                    <a:pt x="459257" y="172860"/>
                    <a:pt x="464004" y="167287"/>
                  </a:cubicBezTo>
                  <a:cubicBezTo>
                    <a:pt x="468752" y="161721"/>
                    <a:pt x="471125" y="152595"/>
                    <a:pt x="471125" y="139901"/>
                  </a:cubicBezTo>
                  <a:cubicBezTo>
                    <a:pt x="471125" y="126854"/>
                    <a:pt x="468571" y="117315"/>
                    <a:pt x="463456" y="111291"/>
                  </a:cubicBezTo>
                  <a:cubicBezTo>
                    <a:pt x="458349" y="105169"/>
                    <a:pt x="451956" y="102112"/>
                    <a:pt x="444288" y="102112"/>
                  </a:cubicBezTo>
                  <a:cubicBezTo>
                    <a:pt x="436897" y="102112"/>
                    <a:pt x="430648" y="105034"/>
                    <a:pt x="425532" y="110878"/>
                  </a:cubicBezTo>
                  <a:cubicBezTo>
                    <a:pt x="420417" y="116624"/>
                    <a:pt x="417863" y="125164"/>
                    <a:pt x="417863" y="136483"/>
                  </a:cubicBezTo>
                  <a:close/>
                  <a:moveTo>
                    <a:pt x="529156" y="52959"/>
                  </a:moveTo>
                  <a:cubicBezTo>
                    <a:pt x="529156" y="34978"/>
                    <a:pt x="533085" y="21653"/>
                    <a:pt x="540934" y="12978"/>
                  </a:cubicBezTo>
                  <a:cubicBezTo>
                    <a:pt x="548873" y="4302"/>
                    <a:pt x="559599" y="-32"/>
                    <a:pt x="573111" y="-32"/>
                  </a:cubicBezTo>
                  <a:cubicBezTo>
                    <a:pt x="587075" y="-32"/>
                    <a:pt x="597988" y="4302"/>
                    <a:pt x="605837" y="12978"/>
                  </a:cubicBezTo>
                  <a:cubicBezTo>
                    <a:pt x="613777" y="21555"/>
                    <a:pt x="617750" y="34888"/>
                    <a:pt x="617750" y="52959"/>
                  </a:cubicBezTo>
                  <a:cubicBezTo>
                    <a:pt x="617750" y="70941"/>
                    <a:pt x="613777" y="84266"/>
                    <a:pt x="605837" y="92941"/>
                  </a:cubicBezTo>
                  <a:cubicBezTo>
                    <a:pt x="597988" y="101609"/>
                    <a:pt x="587308" y="105951"/>
                    <a:pt x="573795" y="105951"/>
                  </a:cubicBezTo>
                  <a:cubicBezTo>
                    <a:pt x="559832" y="105951"/>
                    <a:pt x="548873" y="101654"/>
                    <a:pt x="540934" y="93077"/>
                  </a:cubicBezTo>
                  <a:cubicBezTo>
                    <a:pt x="533085" y="84409"/>
                    <a:pt x="529156" y="71031"/>
                    <a:pt x="529156" y="52959"/>
                  </a:cubicBezTo>
                  <a:close/>
                  <a:moveTo>
                    <a:pt x="559148" y="52682"/>
                  </a:moveTo>
                  <a:cubicBezTo>
                    <a:pt x="559148" y="65736"/>
                    <a:pt x="560650" y="74501"/>
                    <a:pt x="563662" y="78971"/>
                  </a:cubicBezTo>
                  <a:cubicBezTo>
                    <a:pt x="565946" y="82260"/>
                    <a:pt x="569093" y="83905"/>
                    <a:pt x="573111" y="83905"/>
                  </a:cubicBezTo>
                  <a:cubicBezTo>
                    <a:pt x="577220" y="83905"/>
                    <a:pt x="580412" y="82260"/>
                    <a:pt x="582696" y="78971"/>
                  </a:cubicBezTo>
                  <a:cubicBezTo>
                    <a:pt x="585617" y="74501"/>
                    <a:pt x="587075" y="65736"/>
                    <a:pt x="587075" y="52682"/>
                  </a:cubicBezTo>
                  <a:cubicBezTo>
                    <a:pt x="587075" y="39635"/>
                    <a:pt x="585617" y="30914"/>
                    <a:pt x="582696" y="26535"/>
                  </a:cubicBezTo>
                  <a:cubicBezTo>
                    <a:pt x="580412" y="23155"/>
                    <a:pt x="577220" y="21465"/>
                    <a:pt x="573111" y="21465"/>
                  </a:cubicBezTo>
                  <a:cubicBezTo>
                    <a:pt x="569093" y="21465"/>
                    <a:pt x="565946" y="23110"/>
                    <a:pt x="563662" y="26392"/>
                  </a:cubicBezTo>
                  <a:cubicBezTo>
                    <a:pt x="560650" y="30869"/>
                    <a:pt x="559148" y="39635"/>
                    <a:pt x="559148" y="52682"/>
                  </a:cubicBezTo>
                  <a:close/>
                  <a:moveTo>
                    <a:pt x="602412" y="211790"/>
                  </a:moveTo>
                  <a:lnTo>
                    <a:pt x="573930" y="211790"/>
                  </a:lnTo>
                  <a:lnTo>
                    <a:pt x="680866" y="-32"/>
                  </a:lnTo>
                  <a:lnTo>
                    <a:pt x="708530" y="-32"/>
                  </a:lnTo>
                  <a:close/>
                  <a:moveTo>
                    <a:pt x="664575" y="159069"/>
                  </a:moveTo>
                  <a:cubicBezTo>
                    <a:pt x="664575" y="141088"/>
                    <a:pt x="668503" y="127763"/>
                    <a:pt x="676352" y="119095"/>
                  </a:cubicBezTo>
                  <a:cubicBezTo>
                    <a:pt x="684291" y="110420"/>
                    <a:pt x="695107" y="106086"/>
                    <a:pt x="708800" y="106086"/>
                  </a:cubicBezTo>
                  <a:cubicBezTo>
                    <a:pt x="722583" y="106086"/>
                    <a:pt x="733399" y="110420"/>
                    <a:pt x="741249" y="119095"/>
                  </a:cubicBezTo>
                  <a:cubicBezTo>
                    <a:pt x="749195" y="127763"/>
                    <a:pt x="753161" y="141088"/>
                    <a:pt x="753161" y="159069"/>
                  </a:cubicBezTo>
                  <a:cubicBezTo>
                    <a:pt x="753161" y="177149"/>
                    <a:pt x="749195" y="190519"/>
                    <a:pt x="741249" y="199194"/>
                  </a:cubicBezTo>
                  <a:cubicBezTo>
                    <a:pt x="733399" y="207862"/>
                    <a:pt x="722719" y="212196"/>
                    <a:pt x="709213" y="212196"/>
                  </a:cubicBezTo>
                  <a:cubicBezTo>
                    <a:pt x="695243" y="212196"/>
                    <a:pt x="684291" y="207862"/>
                    <a:pt x="676352" y="199194"/>
                  </a:cubicBezTo>
                  <a:cubicBezTo>
                    <a:pt x="668503" y="190519"/>
                    <a:pt x="664575" y="177149"/>
                    <a:pt x="664575" y="159069"/>
                  </a:cubicBezTo>
                  <a:close/>
                  <a:moveTo>
                    <a:pt x="694559" y="158934"/>
                  </a:moveTo>
                  <a:cubicBezTo>
                    <a:pt x="694559" y="171989"/>
                    <a:pt x="696069" y="180709"/>
                    <a:pt x="699081" y="185088"/>
                  </a:cubicBezTo>
                  <a:cubicBezTo>
                    <a:pt x="701364" y="188468"/>
                    <a:pt x="704512" y="190158"/>
                    <a:pt x="708530" y="190158"/>
                  </a:cubicBezTo>
                  <a:cubicBezTo>
                    <a:pt x="712631" y="190158"/>
                    <a:pt x="715786" y="188513"/>
                    <a:pt x="717971" y="185223"/>
                  </a:cubicBezTo>
                  <a:cubicBezTo>
                    <a:pt x="720983" y="180754"/>
                    <a:pt x="722493" y="171989"/>
                    <a:pt x="722493" y="158934"/>
                  </a:cubicBezTo>
                  <a:cubicBezTo>
                    <a:pt x="722493" y="145880"/>
                    <a:pt x="721036" y="137122"/>
                    <a:pt x="718114" y="132645"/>
                  </a:cubicBezTo>
                  <a:cubicBezTo>
                    <a:pt x="715831" y="129363"/>
                    <a:pt x="712631" y="127718"/>
                    <a:pt x="708530" y="127718"/>
                  </a:cubicBezTo>
                  <a:cubicBezTo>
                    <a:pt x="704421" y="127718"/>
                    <a:pt x="701267" y="129363"/>
                    <a:pt x="699081" y="132645"/>
                  </a:cubicBezTo>
                  <a:cubicBezTo>
                    <a:pt x="696069" y="137122"/>
                    <a:pt x="694559" y="145880"/>
                    <a:pt x="694559" y="158934"/>
                  </a:cubicBezTo>
                  <a:close/>
                </a:path>
              </a:pathLst>
            </a:custGeom>
            <a:solidFill>
              <a:srgbClr val="FFFFFF"/>
            </a:solidFill>
            <a:ln w="52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1" name="Graphic 125">
              <a:extLst>
                <a:ext uri="{FF2B5EF4-FFF2-40B4-BE49-F238E27FC236}">
                  <a16:creationId xmlns:a16="http://schemas.microsoft.com/office/drawing/2014/main" id="{6D5EFB44-860C-DFAD-DD56-85696C7A30CD}"/>
                </a:ext>
              </a:extLst>
            </p:cNvPr>
            <p:cNvGrpSpPr/>
            <p:nvPr/>
          </p:nvGrpSpPr>
          <p:grpSpPr>
            <a:xfrm>
              <a:off x="1355651" y="3311929"/>
              <a:ext cx="9200624" cy="259740"/>
              <a:chOff x="1355651" y="3311929"/>
              <a:chExt cx="9200624" cy="259740"/>
            </a:xfrm>
          </p:grpSpPr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6DCA5CA0-30F9-B20E-1240-849F852C2418}"/>
                  </a:ext>
                </a:extLst>
              </p:cNvPr>
              <p:cNvSpPr/>
              <p:nvPr/>
            </p:nvSpPr>
            <p:spPr>
              <a:xfrm>
                <a:off x="1355651" y="3311929"/>
                <a:ext cx="3015561" cy="259740"/>
              </a:xfrm>
              <a:custGeom>
                <a:avLst/>
                <a:gdLst>
                  <a:gd name="connsiteX0" fmla="*/ 275 w 3015561"/>
                  <a:gd name="connsiteY0" fmla="*/ 201040 h 259740"/>
                  <a:gd name="connsiteX1" fmla="*/ 275 w 3015561"/>
                  <a:gd name="connsiteY1" fmla="*/ 312 h 259740"/>
                  <a:gd name="connsiteX2" fmla="*/ 26837 w 3015561"/>
                  <a:gd name="connsiteY2" fmla="*/ 312 h 259740"/>
                  <a:gd name="connsiteX3" fmla="*/ 26837 w 3015561"/>
                  <a:gd name="connsiteY3" fmla="*/ 177352 h 259740"/>
                  <a:gd name="connsiteX4" fmla="*/ 125695 w 3015561"/>
                  <a:gd name="connsiteY4" fmla="*/ 177352 h 259740"/>
                  <a:gd name="connsiteX5" fmla="*/ 125695 w 3015561"/>
                  <a:gd name="connsiteY5" fmla="*/ 201040 h 259740"/>
                  <a:gd name="connsiteX6" fmla="*/ 249062 w 3015561"/>
                  <a:gd name="connsiteY6" fmla="*/ 183103 h 259740"/>
                  <a:gd name="connsiteX7" fmla="*/ 222635 w 3015561"/>
                  <a:gd name="connsiteY7" fmla="*/ 199534 h 259740"/>
                  <a:gd name="connsiteX8" fmla="*/ 195525 w 3015561"/>
                  <a:gd name="connsiteY8" fmla="*/ 204326 h 259740"/>
                  <a:gd name="connsiteX9" fmla="*/ 158693 w 3015561"/>
                  <a:gd name="connsiteY9" fmla="*/ 192688 h 259740"/>
                  <a:gd name="connsiteX10" fmla="*/ 145822 w 3015561"/>
                  <a:gd name="connsiteY10" fmla="*/ 162702 h 259740"/>
                  <a:gd name="connsiteX11" fmla="*/ 150615 w 3015561"/>
                  <a:gd name="connsiteY11" fmla="*/ 143259 h 259740"/>
                  <a:gd name="connsiteX12" fmla="*/ 163348 w 3015561"/>
                  <a:gd name="connsiteY12" fmla="*/ 129019 h 259740"/>
                  <a:gd name="connsiteX13" fmla="*/ 181147 w 3015561"/>
                  <a:gd name="connsiteY13" fmla="*/ 120941 h 259740"/>
                  <a:gd name="connsiteX14" fmla="*/ 203056 w 3015561"/>
                  <a:gd name="connsiteY14" fmla="*/ 117244 h 259740"/>
                  <a:gd name="connsiteX15" fmla="*/ 247007 w 3015561"/>
                  <a:gd name="connsiteY15" fmla="*/ 108755 h 259740"/>
                  <a:gd name="connsiteX16" fmla="*/ 247144 w 3015561"/>
                  <a:gd name="connsiteY16" fmla="*/ 102319 h 259740"/>
                  <a:gd name="connsiteX17" fmla="*/ 240162 w 3015561"/>
                  <a:gd name="connsiteY17" fmla="*/ 81096 h 259740"/>
                  <a:gd name="connsiteX18" fmla="*/ 212092 w 3015561"/>
                  <a:gd name="connsiteY18" fmla="*/ 72744 h 259740"/>
                  <a:gd name="connsiteX19" fmla="*/ 186351 w 3015561"/>
                  <a:gd name="connsiteY19" fmla="*/ 78906 h 259740"/>
                  <a:gd name="connsiteX20" fmla="*/ 174165 w 3015561"/>
                  <a:gd name="connsiteY20" fmla="*/ 100402 h 259740"/>
                  <a:gd name="connsiteX21" fmla="*/ 150067 w 3015561"/>
                  <a:gd name="connsiteY21" fmla="*/ 97116 h 259740"/>
                  <a:gd name="connsiteX22" fmla="*/ 160884 w 3015561"/>
                  <a:gd name="connsiteY22" fmla="*/ 72197 h 259740"/>
                  <a:gd name="connsiteX23" fmla="*/ 182654 w 3015561"/>
                  <a:gd name="connsiteY23" fmla="*/ 57546 h 259740"/>
                  <a:gd name="connsiteX24" fmla="*/ 215652 w 3015561"/>
                  <a:gd name="connsiteY24" fmla="*/ 52343 h 259740"/>
                  <a:gd name="connsiteX25" fmla="*/ 245913 w 3015561"/>
                  <a:gd name="connsiteY25" fmla="*/ 56724 h 259740"/>
                  <a:gd name="connsiteX26" fmla="*/ 263027 w 3015561"/>
                  <a:gd name="connsiteY26" fmla="*/ 67815 h 259740"/>
                  <a:gd name="connsiteX27" fmla="*/ 270695 w 3015561"/>
                  <a:gd name="connsiteY27" fmla="*/ 84519 h 259740"/>
                  <a:gd name="connsiteX28" fmla="*/ 271927 w 3015561"/>
                  <a:gd name="connsiteY28" fmla="*/ 107249 h 259740"/>
                  <a:gd name="connsiteX29" fmla="*/ 271927 w 3015561"/>
                  <a:gd name="connsiteY29" fmla="*/ 140110 h 259740"/>
                  <a:gd name="connsiteX30" fmla="*/ 273433 w 3015561"/>
                  <a:gd name="connsiteY30" fmla="*/ 183651 h 259740"/>
                  <a:gd name="connsiteX31" fmla="*/ 279731 w 3015561"/>
                  <a:gd name="connsiteY31" fmla="*/ 201040 h 259740"/>
                  <a:gd name="connsiteX32" fmla="*/ 253991 w 3015561"/>
                  <a:gd name="connsiteY32" fmla="*/ 201040 h 259740"/>
                  <a:gd name="connsiteX33" fmla="*/ 249062 w 3015561"/>
                  <a:gd name="connsiteY33" fmla="*/ 183103 h 259740"/>
                  <a:gd name="connsiteX34" fmla="*/ 247007 w 3015561"/>
                  <a:gd name="connsiteY34" fmla="*/ 128060 h 259740"/>
                  <a:gd name="connsiteX35" fmla="*/ 206752 w 3015561"/>
                  <a:gd name="connsiteY35" fmla="*/ 137371 h 259740"/>
                  <a:gd name="connsiteX36" fmla="*/ 185256 w 3015561"/>
                  <a:gd name="connsiteY36" fmla="*/ 142300 h 259740"/>
                  <a:gd name="connsiteX37" fmla="*/ 175534 w 3015561"/>
                  <a:gd name="connsiteY37" fmla="*/ 150379 h 259740"/>
                  <a:gd name="connsiteX38" fmla="*/ 172111 w 3015561"/>
                  <a:gd name="connsiteY38" fmla="*/ 162017 h 259740"/>
                  <a:gd name="connsiteX39" fmla="*/ 179505 w 3015561"/>
                  <a:gd name="connsiteY39" fmla="*/ 178448 h 259740"/>
                  <a:gd name="connsiteX40" fmla="*/ 201413 w 3015561"/>
                  <a:gd name="connsiteY40" fmla="*/ 185020 h 259740"/>
                  <a:gd name="connsiteX41" fmla="*/ 226743 w 3015561"/>
                  <a:gd name="connsiteY41" fmla="*/ 178858 h 259740"/>
                  <a:gd name="connsiteX42" fmla="*/ 243037 w 3015561"/>
                  <a:gd name="connsiteY42" fmla="*/ 161743 h 259740"/>
                  <a:gd name="connsiteX43" fmla="*/ 247007 w 3015561"/>
                  <a:gd name="connsiteY43" fmla="*/ 137097 h 259740"/>
                  <a:gd name="connsiteX44" fmla="*/ 309854 w 3015561"/>
                  <a:gd name="connsiteY44" fmla="*/ 201040 h 259740"/>
                  <a:gd name="connsiteX45" fmla="*/ 309854 w 3015561"/>
                  <a:gd name="connsiteY45" fmla="*/ 55629 h 259740"/>
                  <a:gd name="connsiteX46" fmla="*/ 332036 w 3015561"/>
                  <a:gd name="connsiteY46" fmla="*/ 55629 h 259740"/>
                  <a:gd name="connsiteX47" fmla="*/ 332036 w 3015561"/>
                  <a:gd name="connsiteY47" fmla="*/ 77673 h 259740"/>
                  <a:gd name="connsiteX48" fmla="*/ 347644 w 3015561"/>
                  <a:gd name="connsiteY48" fmla="*/ 57272 h 259740"/>
                  <a:gd name="connsiteX49" fmla="*/ 363528 w 3015561"/>
                  <a:gd name="connsiteY49" fmla="*/ 52343 h 259740"/>
                  <a:gd name="connsiteX50" fmla="*/ 388859 w 3015561"/>
                  <a:gd name="connsiteY50" fmla="*/ 60284 h 259740"/>
                  <a:gd name="connsiteX51" fmla="*/ 380369 w 3015561"/>
                  <a:gd name="connsiteY51" fmla="*/ 83150 h 259740"/>
                  <a:gd name="connsiteX52" fmla="*/ 362295 w 3015561"/>
                  <a:gd name="connsiteY52" fmla="*/ 77810 h 259740"/>
                  <a:gd name="connsiteX53" fmla="*/ 347781 w 3015561"/>
                  <a:gd name="connsiteY53" fmla="*/ 82739 h 259740"/>
                  <a:gd name="connsiteX54" fmla="*/ 338607 w 3015561"/>
                  <a:gd name="connsiteY54" fmla="*/ 96158 h 259740"/>
                  <a:gd name="connsiteX55" fmla="*/ 334501 w 3015561"/>
                  <a:gd name="connsiteY55" fmla="*/ 124911 h 259740"/>
                  <a:gd name="connsiteX56" fmla="*/ 334501 w 3015561"/>
                  <a:gd name="connsiteY56" fmla="*/ 201040 h 259740"/>
                  <a:gd name="connsiteX57" fmla="*/ 398991 w 3015561"/>
                  <a:gd name="connsiteY57" fmla="*/ 213089 h 259740"/>
                  <a:gd name="connsiteX58" fmla="*/ 422953 w 3015561"/>
                  <a:gd name="connsiteY58" fmla="*/ 216649 h 259740"/>
                  <a:gd name="connsiteX59" fmla="*/ 431304 w 3015561"/>
                  <a:gd name="connsiteY59" fmla="*/ 232806 h 259740"/>
                  <a:gd name="connsiteX60" fmla="*/ 456361 w 3015561"/>
                  <a:gd name="connsiteY60" fmla="*/ 239652 h 259740"/>
                  <a:gd name="connsiteX61" fmla="*/ 482785 w 3015561"/>
                  <a:gd name="connsiteY61" fmla="*/ 232806 h 259740"/>
                  <a:gd name="connsiteX62" fmla="*/ 495383 w 3015561"/>
                  <a:gd name="connsiteY62" fmla="*/ 213637 h 259740"/>
                  <a:gd name="connsiteX63" fmla="*/ 497163 w 3015561"/>
                  <a:gd name="connsiteY63" fmla="*/ 182008 h 259740"/>
                  <a:gd name="connsiteX64" fmla="*/ 456908 w 3015561"/>
                  <a:gd name="connsiteY64" fmla="*/ 201040 h 259740"/>
                  <a:gd name="connsiteX65" fmla="*/ 410491 w 3015561"/>
                  <a:gd name="connsiteY65" fmla="*/ 179406 h 259740"/>
                  <a:gd name="connsiteX66" fmla="*/ 394061 w 3015561"/>
                  <a:gd name="connsiteY66" fmla="*/ 127513 h 259740"/>
                  <a:gd name="connsiteX67" fmla="*/ 401591 w 3015561"/>
                  <a:gd name="connsiteY67" fmla="*/ 89175 h 259740"/>
                  <a:gd name="connsiteX68" fmla="*/ 423363 w 3015561"/>
                  <a:gd name="connsiteY68" fmla="*/ 61927 h 259740"/>
                  <a:gd name="connsiteX69" fmla="*/ 457045 w 3015561"/>
                  <a:gd name="connsiteY69" fmla="*/ 52343 h 259740"/>
                  <a:gd name="connsiteX70" fmla="*/ 499492 w 3015561"/>
                  <a:gd name="connsiteY70" fmla="*/ 73155 h 259740"/>
                  <a:gd name="connsiteX71" fmla="*/ 499492 w 3015561"/>
                  <a:gd name="connsiteY71" fmla="*/ 55629 h 259740"/>
                  <a:gd name="connsiteX72" fmla="*/ 522220 w 3015561"/>
                  <a:gd name="connsiteY72" fmla="*/ 55629 h 259740"/>
                  <a:gd name="connsiteX73" fmla="*/ 522220 w 3015561"/>
                  <a:gd name="connsiteY73" fmla="*/ 181323 h 259740"/>
                  <a:gd name="connsiteX74" fmla="*/ 515237 w 3015561"/>
                  <a:gd name="connsiteY74" fmla="*/ 229383 h 259740"/>
                  <a:gd name="connsiteX75" fmla="*/ 493328 w 3015561"/>
                  <a:gd name="connsiteY75" fmla="*/ 251838 h 259740"/>
                  <a:gd name="connsiteX76" fmla="*/ 456498 w 3015561"/>
                  <a:gd name="connsiteY76" fmla="*/ 260053 h 259740"/>
                  <a:gd name="connsiteX77" fmla="*/ 414463 w 3015561"/>
                  <a:gd name="connsiteY77" fmla="*/ 248278 h 259740"/>
                  <a:gd name="connsiteX78" fmla="*/ 398991 w 3015561"/>
                  <a:gd name="connsiteY78" fmla="*/ 213089 h 259740"/>
                  <a:gd name="connsiteX79" fmla="*/ 419391 w 3015561"/>
                  <a:gd name="connsiteY79" fmla="*/ 125733 h 259740"/>
                  <a:gd name="connsiteX80" fmla="*/ 430757 w 3015561"/>
                  <a:gd name="connsiteY80" fmla="*/ 167494 h 259740"/>
                  <a:gd name="connsiteX81" fmla="*/ 459236 w 3015561"/>
                  <a:gd name="connsiteY81" fmla="*/ 180638 h 259740"/>
                  <a:gd name="connsiteX82" fmla="*/ 487716 w 3015561"/>
                  <a:gd name="connsiteY82" fmla="*/ 167631 h 259740"/>
                  <a:gd name="connsiteX83" fmla="*/ 499216 w 3015561"/>
                  <a:gd name="connsiteY83" fmla="*/ 126554 h 259740"/>
                  <a:gd name="connsiteX84" fmla="*/ 487304 w 3015561"/>
                  <a:gd name="connsiteY84" fmla="*/ 86299 h 259740"/>
                  <a:gd name="connsiteX85" fmla="*/ 458824 w 3015561"/>
                  <a:gd name="connsiteY85" fmla="*/ 72744 h 259740"/>
                  <a:gd name="connsiteX86" fmla="*/ 430893 w 3015561"/>
                  <a:gd name="connsiteY86" fmla="*/ 86163 h 259740"/>
                  <a:gd name="connsiteX87" fmla="*/ 419391 w 3015561"/>
                  <a:gd name="connsiteY87" fmla="*/ 125733 h 259740"/>
                  <a:gd name="connsiteX88" fmla="*/ 659005 w 3015561"/>
                  <a:gd name="connsiteY88" fmla="*/ 154213 h 259740"/>
                  <a:gd name="connsiteX89" fmla="*/ 684472 w 3015561"/>
                  <a:gd name="connsiteY89" fmla="*/ 157362 h 259740"/>
                  <a:gd name="connsiteX90" fmla="*/ 662154 w 3015561"/>
                  <a:gd name="connsiteY90" fmla="*/ 192003 h 259740"/>
                  <a:gd name="connsiteX91" fmla="*/ 620529 w 3015561"/>
                  <a:gd name="connsiteY91" fmla="*/ 204326 h 259740"/>
                  <a:gd name="connsiteX92" fmla="*/ 569870 w 3015561"/>
                  <a:gd name="connsiteY92" fmla="*/ 184746 h 259740"/>
                  <a:gd name="connsiteX93" fmla="*/ 551247 w 3015561"/>
                  <a:gd name="connsiteY93" fmla="*/ 129567 h 259740"/>
                  <a:gd name="connsiteX94" fmla="*/ 570143 w 3015561"/>
                  <a:gd name="connsiteY94" fmla="*/ 72607 h 259740"/>
                  <a:gd name="connsiteX95" fmla="*/ 619160 w 3015561"/>
                  <a:gd name="connsiteY95" fmla="*/ 52343 h 259740"/>
                  <a:gd name="connsiteX96" fmla="*/ 666809 w 3015561"/>
                  <a:gd name="connsiteY96" fmla="*/ 72197 h 259740"/>
                  <a:gd name="connsiteX97" fmla="*/ 685294 w 3015561"/>
                  <a:gd name="connsiteY97" fmla="*/ 128060 h 259740"/>
                  <a:gd name="connsiteX98" fmla="*/ 685158 w 3015561"/>
                  <a:gd name="connsiteY98" fmla="*/ 134633 h 259740"/>
                  <a:gd name="connsiteX99" fmla="*/ 576714 w 3015561"/>
                  <a:gd name="connsiteY99" fmla="*/ 134633 h 259740"/>
                  <a:gd name="connsiteX100" fmla="*/ 590270 w 3015561"/>
                  <a:gd name="connsiteY100" fmla="*/ 171328 h 259740"/>
                  <a:gd name="connsiteX101" fmla="*/ 620668 w 3015561"/>
                  <a:gd name="connsiteY101" fmla="*/ 184062 h 259740"/>
                  <a:gd name="connsiteX102" fmla="*/ 643807 w 3015561"/>
                  <a:gd name="connsiteY102" fmla="*/ 176942 h 259740"/>
                  <a:gd name="connsiteX103" fmla="*/ 659005 w 3015561"/>
                  <a:gd name="connsiteY103" fmla="*/ 154213 h 259740"/>
                  <a:gd name="connsiteX104" fmla="*/ 578084 w 3015561"/>
                  <a:gd name="connsiteY104" fmla="*/ 114368 h 259740"/>
                  <a:gd name="connsiteX105" fmla="*/ 659278 w 3015561"/>
                  <a:gd name="connsiteY105" fmla="*/ 114368 h 259740"/>
                  <a:gd name="connsiteX106" fmla="*/ 649968 w 3015561"/>
                  <a:gd name="connsiteY106" fmla="*/ 86847 h 259740"/>
                  <a:gd name="connsiteX107" fmla="*/ 619435 w 3015561"/>
                  <a:gd name="connsiteY107" fmla="*/ 72607 h 259740"/>
                  <a:gd name="connsiteX108" fmla="*/ 590819 w 3015561"/>
                  <a:gd name="connsiteY108" fmla="*/ 83972 h 259740"/>
                  <a:gd name="connsiteX109" fmla="*/ 578084 w 3015561"/>
                  <a:gd name="connsiteY109" fmla="*/ 114368 h 259740"/>
                  <a:gd name="connsiteX110" fmla="*/ 783466 w 3015561"/>
                  <a:gd name="connsiteY110" fmla="*/ 157636 h 259740"/>
                  <a:gd name="connsiteX111" fmla="*/ 807838 w 3015561"/>
                  <a:gd name="connsiteY111" fmla="*/ 153802 h 259740"/>
                  <a:gd name="connsiteX112" fmla="*/ 819203 w 3015561"/>
                  <a:gd name="connsiteY112" fmla="*/ 176257 h 259740"/>
                  <a:gd name="connsiteX113" fmla="*/ 845491 w 3015561"/>
                  <a:gd name="connsiteY113" fmla="*/ 184062 h 259740"/>
                  <a:gd name="connsiteX114" fmla="*/ 870685 w 3015561"/>
                  <a:gd name="connsiteY114" fmla="*/ 177215 h 259740"/>
                  <a:gd name="connsiteX115" fmla="*/ 878901 w 3015561"/>
                  <a:gd name="connsiteY115" fmla="*/ 160922 h 259740"/>
                  <a:gd name="connsiteX116" fmla="*/ 871644 w 3015561"/>
                  <a:gd name="connsiteY116" fmla="*/ 147777 h 259740"/>
                  <a:gd name="connsiteX117" fmla="*/ 846450 w 3015561"/>
                  <a:gd name="connsiteY117" fmla="*/ 139425 h 259740"/>
                  <a:gd name="connsiteX118" fmla="*/ 808797 w 3015561"/>
                  <a:gd name="connsiteY118" fmla="*/ 127650 h 259740"/>
                  <a:gd name="connsiteX119" fmla="*/ 792913 w 3015561"/>
                  <a:gd name="connsiteY119" fmla="*/ 113821 h 259740"/>
                  <a:gd name="connsiteX120" fmla="*/ 787575 w 3015561"/>
                  <a:gd name="connsiteY120" fmla="*/ 94241 h 259740"/>
                  <a:gd name="connsiteX121" fmla="*/ 791956 w 3015561"/>
                  <a:gd name="connsiteY121" fmla="*/ 76304 h 259740"/>
                  <a:gd name="connsiteX122" fmla="*/ 804142 w 3015561"/>
                  <a:gd name="connsiteY122" fmla="*/ 62475 h 259740"/>
                  <a:gd name="connsiteX123" fmla="*/ 819750 w 3015561"/>
                  <a:gd name="connsiteY123" fmla="*/ 55355 h 259740"/>
                  <a:gd name="connsiteX124" fmla="*/ 841110 w 3015561"/>
                  <a:gd name="connsiteY124" fmla="*/ 52343 h 259740"/>
                  <a:gd name="connsiteX125" fmla="*/ 871095 w 3015561"/>
                  <a:gd name="connsiteY125" fmla="*/ 57272 h 259740"/>
                  <a:gd name="connsiteX126" fmla="*/ 890265 w 3015561"/>
                  <a:gd name="connsiteY126" fmla="*/ 70690 h 259740"/>
                  <a:gd name="connsiteX127" fmla="*/ 898755 w 3015561"/>
                  <a:gd name="connsiteY127" fmla="*/ 93145 h 259740"/>
                  <a:gd name="connsiteX128" fmla="*/ 874657 w 3015561"/>
                  <a:gd name="connsiteY128" fmla="*/ 96432 h 259740"/>
                  <a:gd name="connsiteX129" fmla="*/ 865071 w 3015561"/>
                  <a:gd name="connsiteY129" fmla="*/ 78906 h 259740"/>
                  <a:gd name="connsiteX130" fmla="*/ 842891 w 3015561"/>
                  <a:gd name="connsiteY130" fmla="*/ 72607 h 259740"/>
                  <a:gd name="connsiteX131" fmla="*/ 818654 w 3015561"/>
                  <a:gd name="connsiteY131" fmla="*/ 78221 h 259740"/>
                  <a:gd name="connsiteX132" fmla="*/ 811399 w 3015561"/>
                  <a:gd name="connsiteY132" fmla="*/ 91366 h 259740"/>
                  <a:gd name="connsiteX133" fmla="*/ 814411 w 3015561"/>
                  <a:gd name="connsiteY133" fmla="*/ 99992 h 259740"/>
                  <a:gd name="connsiteX134" fmla="*/ 823858 w 3015561"/>
                  <a:gd name="connsiteY134" fmla="*/ 106564 h 259740"/>
                  <a:gd name="connsiteX135" fmla="*/ 845628 w 3015561"/>
                  <a:gd name="connsiteY135" fmla="*/ 112862 h 259740"/>
                  <a:gd name="connsiteX136" fmla="*/ 882050 w 3015561"/>
                  <a:gd name="connsiteY136" fmla="*/ 124364 h 259740"/>
                  <a:gd name="connsiteX137" fmla="*/ 898344 w 3015561"/>
                  <a:gd name="connsiteY137" fmla="*/ 137234 h 259740"/>
                  <a:gd name="connsiteX138" fmla="*/ 904232 w 3015561"/>
                  <a:gd name="connsiteY138" fmla="*/ 158320 h 259740"/>
                  <a:gd name="connsiteX139" fmla="*/ 896975 w 3015561"/>
                  <a:gd name="connsiteY139" fmla="*/ 181597 h 259740"/>
                  <a:gd name="connsiteX140" fmla="*/ 876299 w 3015561"/>
                  <a:gd name="connsiteY140" fmla="*/ 198438 h 259740"/>
                  <a:gd name="connsiteX141" fmla="*/ 845628 w 3015561"/>
                  <a:gd name="connsiteY141" fmla="*/ 204326 h 259740"/>
                  <a:gd name="connsiteX142" fmla="*/ 802362 w 3015561"/>
                  <a:gd name="connsiteY142" fmla="*/ 192551 h 259740"/>
                  <a:gd name="connsiteX143" fmla="*/ 783466 w 3015561"/>
                  <a:gd name="connsiteY143" fmla="*/ 157636 h 259740"/>
                  <a:gd name="connsiteX144" fmla="*/ 1033074 w 3015561"/>
                  <a:gd name="connsiteY144" fmla="*/ 154213 h 259740"/>
                  <a:gd name="connsiteX145" fmla="*/ 1058541 w 3015561"/>
                  <a:gd name="connsiteY145" fmla="*/ 157362 h 259740"/>
                  <a:gd name="connsiteX146" fmla="*/ 1036225 w 3015561"/>
                  <a:gd name="connsiteY146" fmla="*/ 192003 h 259740"/>
                  <a:gd name="connsiteX147" fmla="*/ 994600 w 3015561"/>
                  <a:gd name="connsiteY147" fmla="*/ 204326 h 259740"/>
                  <a:gd name="connsiteX148" fmla="*/ 943939 w 3015561"/>
                  <a:gd name="connsiteY148" fmla="*/ 184746 h 259740"/>
                  <a:gd name="connsiteX149" fmla="*/ 925318 w 3015561"/>
                  <a:gd name="connsiteY149" fmla="*/ 129567 h 259740"/>
                  <a:gd name="connsiteX150" fmla="*/ 944212 w 3015561"/>
                  <a:gd name="connsiteY150" fmla="*/ 72607 h 259740"/>
                  <a:gd name="connsiteX151" fmla="*/ 993231 w 3015561"/>
                  <a:gd name="connsiteY151" fmla="*/ 52343 h 259740"/>
                  <a:gd name="connsiteX152" fmla="*/ 1040880 w 3015561"/>
                  <a:gd name="connsiteY152" fmla="*/ 72197 h 259740"/>
                  <a:gd name="connsiteX153" fmla="*/ 1059364 w 3015561"/>
                  <a:gd name="connsiteY153" fmla="*/ 128060 h 259740"/>
                  <a:gd name="connsiteX154" fmla="*/ 1059227 w 3015561"/>
                  <a:gd name="connsiteY154" fmla="*/ 134633 h 259740"/>
                  <a:gd name="connsiteX155" fmla="*/ 950785 w 3015561"/>
                  <a:gd name="connsiteY155" fmla="*/ 134633 h 259740"/>
                  <a:gd name="connsiteX156" fmla="*/ 964341 w 3015561"/>
                  <a:gd name="connsiteY156" fmla="*/ 171328 h 259740"/>
                  <a:gd name="connsiteX157" fmla="*/ 994737 w 3015561"/>
                  <a:gd name="connsiteY157" fmla="*/ 184062 h 259740"/>
                  <a:gd name="connsiteX158" fmla="*/ 1017876 w 3015561"/>
                  <a:gd name="connsiteY158" fmla="*/ 176942 h 259740"/>
                  <a:gd name="connsiteX159" fmla="*/ 1033076 w 3015561"/>
                  <a:gd name="connsiteY159" fmla="*/ 154213 h 259740"/>
                  <a:gd name="connsiteX160" fmla="*/ 952153 w 3015561"/>
                  <a:gd name="connsiteY160" fmla="*/ 114368 h 259740"/>
                  <a:gd name="connsiteX161" fmla="*/ 1033349 w 3015561"/>
                  <a:gd name="connsiteY161" fmla="*/ 114368 h 259740"/>
                  <a:gd name="connsiteX162" fmla="*/ 1024037 w 3015561"/>
                  <a:gd name="connsiteY162" fmla="*/ 86847 h 259740"/>
                  <a:gd name="connsiteX163" fmla="*/ 993504 w 3015561"/>
                  <a:gd name="connsiteY163" fmla="*/ 72607 h 259740"/>
                  <a:gd name="connsiteX164" fmla="*/ 964888 w 3015561"/>
                  <a:gd name="connsiteY164" fmla="*/ 83972 h 259740"/>
                  <a:gd name="connsiteX165" fmla="*/ 952153 w 3015561"/>
                  <a:gd name="connsiteY165" fmla="*/ 114368 h 259740"/>
                  <a:gd name="connsiteX166" fmla="*/ 1184372 w 3015561"/>
                  <a:gd name="connsiteY166" fmla="*/ 183103 h 259740"/>
                  <a:gd name="connsiteX167" fmla="*/ 1157948 w 3015561"/>
                  <a:gd name="connsiteY167" fmla="*/ 199534 h 259740"/>
                  <a:gd name="connsiteX168" fmla="*/ 1130837 w 3015561"/>
                  <a:gd name="connsiteY168" fmla="*/ 204326 h 259740"/>
                  <a:gd name="connsiteX169" fmla="*/ 1094005 w 3015561"/>
                  <a:gd name="connsiteY169" fmla="*/ 192688 h 259740"/>
                  <a:gd name="connsiteX170" fmla="*/ 1081133 w 3015561"/>
                  <a:gd name="connsiteY170" fmla="*/ 162702 h 259740"/>
                  <a:gd name="connsiteX171" fmla="*/ 1085927 w 3015561"/>
                  <a:gd name="connsiteY171" fmla="*/ 143259 h 259740"/>
                  <a:gd name="connsiteX172" fmla="*/ 1098660 w 3015561"/>
                  <a:gd name="connsiteY172" fmla="*/ 129019 h 259740"/>
                  <a:gd name="connsiteX173" fmla="*/ 1116460 w 3015561"/>
                  <a:gd name="connsiteY173" fmla="*/ 120941 h 259740"/>
                  <a:gd name="connsiteX174" fmla="*/ 1138368 w 3015561"/>
                  <a:gd name="connsiteY174" fmla="*/ 117244 h 259740"/>
                  <a:gd name="connsiteX175" fmla="*/ 1182319 w 3015561"/>
                  <a:gd name="connsiteY175" fmla="*/ 108755 h 259740"/>
                  <a:gd name="connsiteX176" fmla="*/ 1182456 w 3015561"/>
                  <a:gd name="connsiteY176" fmla="*/ 102319 h 259740"/>
                  <a:gd name="connsiteX177" fmla="*/ 1175472 w 3015561"/>
                  <a:gd name="connsiteY177" fmla="*/ 81096 h 259740"/>
                  <a:gd name="connsiteX178" fmla="*/ 1147405 w 3015561"/>
                  <a:gd name="connsiteY178" fmla="*/ 72744 h 259740"/>
                  <a:gd name="connsiteX179" fmla="*/ 1121662 w 3015561"/>
                  <a:gd name="connsiteY179" fmla="*/ 78906 h 259740"/>
                  <a:gd name="connsiteX180" fmla="*/ 1109476 w 3015561"/>
                  <a:gd name="connsiteY180" fmla="*/ 100402 h 259740"/>
                  <a:gd name="connsiteX181" fmla="*/ 1085378 w 3015561"/>
                  <a:gd name="connsiteY181" fmla="*/ 97116 h 259740"/>
                  <a:gd name="connsiteX182" fmla="*/ 1096194 w 3015561"/>
                  <a:gd name="connsiteY182" fmla="*/ 72197 h 259740"/>
                  <a:gd name="connsiteX183" fmla="*/ 1117966 w 3015561"/>
                  <a:gd name="connsiteY183" fmla="*/ 57546 h 259740"/>
                  <a:gd name="connsiteX184" fmla="*/ 1150964 w 3015561"/>
                  <a:gd name="connsiteY184" fmla="*/ 52343 h 259740"/>
                  <a:gd name="connsiteX185" fmla="*/ 1181223 w 3015561"/>
                  <a:gd name="connsiteY185" fmla="*/ 56724 h 259740"/>
                  <a:gd name="connsiteX186" fmla="*/ 1198340 w 3015561"/>
                  <a:gd name="connsiteY186" fmla="*/ 67815 h 259740"/>
                  <a:gd name="connsiteX187" fmla="*/ 1206007 w 3015561"/>
                  <a:gd name="connsiteY187" fmla="*/ 84519 h 259740"/>
                  <a:gd name="connsiteX188" fmla="*/ 1207238 w 3015561"/>
                  <a:gd name="connsiteY188" fmla="*/ 107249 h 259740"/>
                  <a:gd name="connsiteX189" fmla="*/ 1207238 w 3015561"/>
                  <a:gd name="connsiteY189" fmla="*/ 140110 h 259740"/>
                  <a:gd name="connsiteX190" fmla="*/ 1208744 w 3015561"/>
                  <a:gd name="connsiteY190" fmla="*/ 183651 h 259740"/>
                  <a:gd name="connsiteX191" fmla="*/ 1215044 w 3015561"/>
                  <a:gd name="connsiteY191" fmla="*/ 201040 h 259740"/>
                  <a:gd name="connsiteX192" fmla="*/ 1189303 w 3015561"/>
                  <a:gd name="connsiteY192" fmla="*/ 201040 h 259740"/>
                  <a:gd name="connsiteX193" fmla="*/ 1184372 w 3015561"/>
                  <a:gd name="connsiteY193" fmla="*/ 183103 h 259740"/>
                  <a:gd name="connsiteX194" fmla="*/ 1182319 w 3015561"/>
                  <a:gd name="connsiteY194" fmla="*/ 128060 h 259740"/>
                  <a:gd name="connsiteX195" fmla="*/ 1142064 w 3015561"/>
                  <a:gd name="connsiteY195" fmla="*/ 137371 h 259740"/>
                  <a:gd name="connsiteX196" fmla="*/ 1120568 w 3015561"/>
                  <a:gd name="connsiteY196" fmla="*/ 142300 h 259740"/>
                  <a:gd name="connsiteX197" fmla="*/ 1110845 w 3015561"/>
                  <a:gd name="connsiteY197" fmla="*/ 150379 h 259740"/>
                  <a:gd name="connsiteX198" fmla="*/ 1107423 w 3015561"/>
                  <a:gd name="connsiteY198" fmla="*/ 162017 h 259740"/>
                  <a:gd name="connsiteX199" fmla="*/ 1114817 w 3015561"/>
                  <a:gd name="connsiteY199" fmla="*/ 178448 h 259740"/>
                  <a:gd name="connsiteX200" fmla="*/ 1136725 w 3015561"/>
                  <a:gd name="connsiteY200" fmla="*/ 185020 h 259740"/>
                  <a:gd name="connsiteX201" fmla="*/ 1162054 w 3015561"/>
                  <a:gd name="connsiteY201" fmla="*/ 178858 h 259740"/>
                  <a:gd name="connsiteX202" fmla="*/ 1178348 w 3015561"/>
                  <a:gd name="connsiteY202" fmla="*/ 161743 h 259740"/>
                  <a:gd name="connsiteX203" fmla="*/ 1182319 w 3015561"/>
                  <a:gd name="connsiteY203" fmla="*/ 137097 h 259740"/>
                  <a:gd name="connsiteX204" fmla="*/ 1235583 w 3015561"/>
                  <a:gd name="connsiteY204" fmla="*/ 157636 h 259740"/>
                  <a:gd name="connsiteX205" fmla="*/ 1259954 w 3015561"/>
                  <a:gd name="connsiteY205" fmla="*/ 153802 h 259740"/>
                  <a:gd name="connsiteX206" fmla="*/ 1271318 w 3015561"/>
                  <a:gd name="connsiteY206" fmla="*/ 176257 h 259740"/>
                  <a:gd name="connsiteX207" fmla="*/ 1297607 w 3015561"/>
                  <a:gd name="connsiteY207" fmla="*/ 184062 h 259740"/>
                  <a:gd name="connsiteX208" fmla="*/ 1322801 w 3015561"/>
                  <a:gd name="connsiteY208" fmla="*/ 177215 h 259740"/>
                  <a:gd name="connsiteX209" fmla="*/ 1331016 w 3015561"/>
                  <a:gd name="connsiteY209" fmla="*/ 160922 h 259740"/>
                  <a:gd name="connsiteX210" fmla="*/ 1323759 w 3015561"/>
                  <a:gd name="connsiteY210" fmla="*/ 147777 h 259740"/>
                  <a:gd name="connsiteX211" fmla="*/ 1298567 w 3015561"/>
                  <a:gd name="connsiteY211" fmla="*/ 139425 h 259740"/>
                  <a:gd name="connsiteX212" fmla="*/ 1260911 w 3015561"/>
                  <a:gd name="connsiteY212" fmla="*/ 127650 h 259740"/>
                  <a:gd name="connsiteX213" fmla="*/ 1245030 w 3015561"/>
                  <a:gd name="connsiteY213" fmla="*/ 113821 h 259740"/>
                  <a:gd name="connsiteX214" fmla="*/ 1239689 w 3015561"/>
                  <a:gd name="connsiteY214" fmla="*/ 94241 h 259740"/>
                  <a:gd name="connsiteX215" fmla="*/ 1244071 w 3015561"/>
                  <a:gd name="connsiteY215" fmla="*/ 76304 h 259740"/>
                  <a:gd name="connsiteX216" fmla="*/ 1256256 w 3015561"/>
                  <a:gd name="connsiteY216" fmla="*/ 62475 h 259740"/>
                  <a:gd name="connsiteX217" fmla="*/ 1271867 w 3015561"/>
                  <a:gd name="connsiteY217" fmla="*/ 55355 h 259740"/>
                  <a:gd name="connsiteX218" fmla="*/ 1293226 w 3015561"/>
                  <a:gd name="connsiteY218" fmla="*/ 52343 h 259740"/>
                  <a:gd name="connsiteX219" fmla="*/ 1323212 w 3015561"/>
                  <a:gd name="connsiteY219" fmla="*/ 57272 h 259740"/>
                  <a:gd name="connsiteX220" fmla="*/ 1342381 w 3015561"/>
                  <a:gd name="connsiteY220" fmla="*/ 70690 h 259740"/>
                  <a:gd name="connsiteX221" fmla="*/ 1350869 w 3015561"/>
                  <a:gd name="connsiteY221" fmla="*/ 93145 h 259740"/>
                  <a:gd name="connsiteX222" fmla="*/ 1326771 w 3015561"/>
                  <a:gd name="connsiteY222" fmla="*/ 96432 h 259740"/>
                  <a:gd name="connsiteX223" fmla="*/ 1317187 w 3015561"/>
                  <a:gd name="connsiteY223" fmla="*/ 78906 h 259740"/>
                  <a:gd name="connsiteX224" fmla="*/ 1295005 w 3015561"/>
                  <a:gd name="connsiteY224" fmla="*/ 72607 h 259740"/>
                  <a:gd name="connsiteX225" fmla="*/ 1270771 w 3015561"/>
                  <a:gd name="connsiteY225" fmla="*/ 78221 h 259740"/>
                  <a:gd name="connsiteX226" fmla="*/ 1263513 w 3015561"/>
                  <a:gd name="connsiteY226" fmla="*/ 91366 h 259740"/>
                  <a:gd name="connsiteX227" fmla="*/ 1266526 w 3015561"/>
                  <a:gd name="connsiteY227" fmla="*/ 99992 h 259740"/>
                  <a:gd name="connsiteX228" fmla="*/ 1275973 w 3015561"/>
                  <a:gd name="connsiteY228" fmla="*/ 106564 h 259740"/>
                  <a:gd name="connsiteX229" fmla="*/ 1297744 w 3015561"/>
                  <a:gd name="connsiteY229" fmla="*/ 112862 h 259740"/>
                  <a:gd name="connsiteX230" fmla="*/ 1334165 w 3015561"/>
                  <a:gd name="connsiteY230" fmla="*/ 124364 h 259740"/>
                  <a:gd name="connsiteX231" fmla="*/ 1350459 w 3015561"/>
                  <a:gd name="connsiteY231" fmla="*/ 137234 h 259740"/>
                  <a:gd name="connsiteX232" fmla="*/ 1356347 w 3015561"/>
                  <a:gd name="connsiteY232" fmla="*/ 158320 h 259740"/>
                  <a:gd name="connsiteX233" fmla="*/ 1349089 w 3015561"/>
                  <a:gd name="connsiteY233" fmla="*/ 181597 h 259740"/>
                  <a:gd name="connsiteX234" fmla="*/ 1328414 w 3015561"/>
                  <a:gd name="connsiteY234" fmla="*/ 198438 h 259740"/>
                  <a:gd name="connsiteX235" fmla="*/ 1297744 w 3015561"/>
                  <a:gd name="connsiteY235" fmla="*/ 204326 h 259740"/>
                  <a:gd name="connsiteX236" fmla="*/ 1254477 w 3015561"/>
                  <a:gd name="connsiteY236" fmla="*/ 192551 h 259740"/>
                  <a:gd name="connsiteX237" fmla="*/ 1235583 w 3015561"/>
                  <a:gd name="connsiteY237" fmla="*/ 157636 h 259740"/>
                  <a:gd name="connsiteX238" fmla="*/ 1376473 w 3015561"/>
                  <a:gd name="connsiteY238" fmla="*/ 128334 h 259740"/>
                  <a:gd name="connsiteX239" fmla="*/ 1398928 w 3015561"/>
                  <a:gd name="connsiteY239" fmla="*/ 68500 h 259740"/>
                  <a:gd name="connsiteX240" fmla="*/ 1444661 w 3015561"/>
                  <a:gd name="connsiteY240" fmla="*/ 52343 h 259740"/>
                  <a:gd name="connsiteX241" fmla="*/ 1493680 w 3015561"/>
                  <a:gd name="connsiteY241" fmla="*/ 72060 h 259740"/>
                  <a:gd name="connsiteX242" fmla="*/ 1512710 w 3015561"/>
                  <a:gd name="connsiteY242" fmla="*/ 126280 h 259740"/>
                  <a:gd name="connsiteX243" fmla="*/ 1504223 w 3015561"/>
                  <a:gd name="connsiteY243" fmla="*/ 170506 h 259740"/>
                  <a:gd name="connsiteX244" fmla="*/ 1479712 w 3015561"/>
                  <a:gd name="connsiteY244" fmla="*/ 195426 h 259740"/>
                  <a:gd name="connsiteX245" fmla="*/ 1444661 w 3015561"/>
                  <a:gd name="connsiteY245" fmla="*/ 204326 h 259740"/>
                  <a:gd name="connsiteX246" fmla="*/ 1395232 w 3015561"/>
                  <a:gd name="connsiteY246" fmla="*/ 184746 h 259740"/>
                  <a:gd name="connsiteX247" fmla="*/ 1376473 w 3015561"/>
                  <a:gd name="connsiteY247" fmla="*/ 128334 h 259740"/>
                  <a:gd name="connsiteX248" fmla="*/ 1401804 w 3015561"/>
                  <a:gd name="connsiteY248" fmla="*/ 128334 h 259740"/>
                  <a:gd name="connsiteX249" fmla="*/ 1413990 w 3015561"/>
                  <a:gd name="connsiteY249" fmla="*/ 170233 h 259740"/>
                  <a:gd name="connsiteX250" fmla="*/ 1444661 w 3015561"/>
                  <a:gd name="connsiteY250" fmla="*/ 184062 h 259740"/>
                  <a:gd name="connsiteX251" fmla="*/ 1475194 w 3015561"/>
                  <a:gd name="connsiteY251" fmla="*/ 170096 h 259740"/>
                  <a:gd name="connsiteX252" fmla="*/ 1487380 w 3015561"/>
                  <a:gd name="connsiteY252" fmla="*/ 127513 h 259740"/>
                  <a:gd name="connsiteX253" fmla="*/ 1475057 w 3015561"/>
                  <a:gd name="connsiteY253" fmla="*/ 86710 h 259740"/>
                  <a:gd name="connsiteX254" fmla="*/ 1444661 w 3015561"/>
                  <a:gd name="connsiteY254" fmla="*/ 72744 h 259740"/>
                  <a:gd name="connsiteX255" fmla="*/ 1413990 w 3015561"/>
                  <a:gd name="connsiteY255" fmla="*/ 86573 h 259740"/>
                  <a:gd name="connsiteX256" fmla="*/ 1401804 w 3015561"/>
                  <a:gd name="connsiteY256" fmla="*/ 128334 h 259740"/>
                  <a:gd name="connsiteX257" fmla="*/ 1541602 w 3015561"/>
                  <a:gd name="connsiteY257" fmla="*/ 201040 h 259740"/>
                  <a:gd name="connsiteX258" fmla="*/ 1541602 w 3015561"/>
                  <a:gd name="connsiteY258" fmla="*/ 55629 h 259740"/>
                  <a:gd name="connsiteX259" fmla="*/ 1563782 w 3015561"/>
                  <a:gd name="connsiteY259" fmla="*/ 55629 h 259740"/>
                  <a:gd name="connsiteX260" fmla="*/ 1563782 w 3015561"/>
                  <a:gd name="connsiteY260" fmla="*/ 76304 h 259740"/>
                  <a:gd name="connsiteX261" fmla="*/ 1610062 w 3015561"/>
                  <a:gd name="connsiteY261" fmla="*/ 52343 h 259740"/>
                  <a:gd name="connsiteX262" fmla="*/ 1634160 w 3015561"/>
                  <a:gd name="connsiteY262" fmla="*/ 57135 h 259740"/>
                  <a:gd name="connsiteX263" fmla="*/ 1650727 w 3015561"/>
                  <a:gd name="connsiteY263" fmla="*/ 69458 h 259740"/>
                  <a:gd name="connsiteX264" fmla="*/ 1658395 w 3015561"/>
                  <a:gd name="connsiteY264" fmla="*/ 87669 h 259740"/>
                  <a:gd name="connsiteX265" fmla="*/ 1659764 w 3015561"/>
                  <a:gd name="connsiteY265" fmla="*/ 111630 h 259740"/>
                  <a:gd name="connsiteX266" fmla="*/ 1659764 w 3015561"/>
                  <a:gd name="connsiteY266" fmla="*/ 201040 h 259740"/>
                  <a:gd name="connsiteX267" fmla="*/ 1635119 w 3015561"/>
                  <a:gd name="connsiteY267" fmla="*/ 201040 h 259740"/>
                  <a:gd name="connsiteX268" fmla="*/ 1635119 w 3015561"/>
                  <a:gd name="connsiteY268" fmla="*/ 112588 h 259740"/>
                  <a:gd name="connsiteX269" fmla="*/ 1632244 w 3015561"/>
                  <a:gd name="connsiteY269" fmla="*/ 90133 h 259740"/>
                  <a:gd name="connsiteX270" fmla="*/ 1621974 w 3015561"/>
                  <a:gd name="connsiteY270" fmla="*/ 78221 h 259740"/>
                  <a:gd name="connsiteX271" fmla="*/ 1604860 w 3015561"/>
                  <a:gd name="connsiteY271" fmla="*/ 73703 h 259740"/>
                  <a:gd name="connsiteX272" fmla="*/ 1577613 w 3015561"/>
                  <a:gd name="connsiteY272" fmla="*/ 83698 h 259740"/>
                  <a:gd name="connsiteX273" fmla="*/ 1566247 w 3015561"/>
                  <a:gd name="connsiteY273" fmla="*/ 121625 h 259740"/>
                  <a:gd name="connsiteX274" fmla="*/ 1566247 w 3015561"/>
                  <a:gd name="connsiteY274" fmla="*/ 201040 h 259740"/>
                  <a:gd name="connsiteX275" fmla="*/ 1792442 w 3015561"/>
                  <a:gd name="connsiteY275" fmla="*/ 183103 h 259740"/>
                  <a:gd name="connsiteX276" fmla="*/ 1766016 w 3015561"/>
                  <a:gd name="connsiteY276" fmla="*/ 199534 h 259740"/>
                  <a:gd name="connsiteX277" fmla="*/ 1738905 w 3015561"/>
                  <a:gd name="connsiteY277" fmla="*/ 204326 h 259740"/>
                  <a:gd name="connsiteX278" fmla="*/ 1702075 w 3015561"/>
                  <a:gd name="connsiteY278" fmla="*/ 192688 h 259740"/>
                  <a:gd name="connsiteX279" fmla="*/ 1689203 w 3015561"/>
                  <a:gd name="connsiteY279" fmla="*/ 162702 h 259740"/>
                  <a:gd name="connsiteX280" fmla="*/ 1693995 w 3015561"/>
                  <a:gd name="connsiteY280" fmla="*/ 143259 h 259740"/>
                  <a:gd name="connsiteX281" fmla="*/ 1706730 w 3015561"/>
                  <a:gd name="connsiteY281" fmla="*/ 129019 h 259740"/>
                  <a:gd name="connsiteX282" fmla="*/ 1724530 w 3015561"/>
                  <a:gd name="connsiteY282" fmla="*/ 120941 h 259740"/>
                  <a:gd name="connsiteX283" fmla="*/ 1746436 w 3015561"/>
                  <a:gd name="connsiteY283" fmla="*/ 117244 h 259740"/>
                  <a:gd name="connsiteX284" fmla="*/ 1790387 w 3015561"/>
                  <a:gd name="connsiteY284" fmla="*/ 108755 h 259740"/>
                  <a:gd name="connsiteX285" fmla="*/ 1790524 w 3015561"/>
                  <a:gd name="connsiteY285" fmla="*/ 102319 h 259740"/>
                  <a:gd name="connsiteX286" fmla="*/ 1783542 w 3015561"/>
                  <a:gd name="connsiteY286" fmla="*/ 81096 h 259740"/>
                  <a:gd name="connsiteX287" fmla="*/ 1755473 w 3015561"/>
                  <a:gd name="connsiteY287" fmla="*/ 72744 h 259740"/>
                  <a:gd name="connsiteX288" fmla="*/ 1729732 w 3015561"/>
                  <a:gd name="connsiteY288" fmla="*/ 78906 h 259740"/>
                  <a:gd name="connsiteX289" fmla="*/ 1717546 w 3015561"/>
                  <a:gd name="connsiteY289" fmla="*/ 100402 h 259740"/>
                  <a:gd name="connsiteX290" fmla="*/ 1693448 w 3015561"/>
                  <a:gd name="connsiteY290" fmla="*/ 97116 h 259740"/>
                  <a:gd name="connsiteX291" fmla="*/ 1704264 w 3015561"/>
                  <a:gd name="connsiteY291" fmla="*/ 72197 h 259740"/>
                  <a:gd name="connsiteX292" fmla="*/ 1726034 w 3015561"/>
                  <a:gd name="connsiteY292" fmla="*/ 57546 h 259740"/>
                  <a:gd name="connsiteX293" fmla="*/ 1759032 w 3015561"/>
                  <a:gd name="connsiteY293" fmla="*/ 52343 h 259740"/>
                  <a:gd name="connsiteX294" fmla="*/ 1789293 w 3015561"/>
                  <a:gd name="connsiteY294" fmla="*/ 56724 h 259740"/>
                  <a:gd name="connsiteX295" fmla="*/ 1806408 w 3015561"/>
                  <a:gd name="connsiteY295" fmla="*/ 67815 h 259740"/>
                  <a:gd name="connsiteX296" fmla="*/ 1814075 w 3015561"/>
                  <a:gd name="connsiteY296" fmla="*/ 84519 h 259740"/>
                  <a:gd name="connsiteX297" fmla="*/ 1815308 w 3015561"/>
                  <a:gd name="connsiteY297" fmla="*/ 107249 h 259740"/>
                  <a:gd name="connsiteX298" fmla="*/ 1815308 w 3015561"/>
                  <a:gd name="connsiteY298" fmla="*/ 140110 h 259740"/>
                  <a:gd name="connsiteX299" fmla="*/ 1816814 w 3015561"/>
                  <a:gd name="connsiteY299" fmla="*/ 183651 h 259740"/>
                  <a:gd name="connsiteX300" fmla="*/ 1823112 w 3015561"/>
                  <a:gd name="connsiteY300" fmla="*/ 201040 h 259740"/>
                  <a:gd name="connsiteX301" fmla="*/ 1797371 w 3015561"/>
                  <a:gd name="connsiteY301" fmla="*/ 201040 h 259740"/>
                  <a:gd name="connsiteX302" fmla="*/ 1792442 w 3015561"/>
                  <a:gd name="connsiteY302" fmla="*/ 183103 h 259740"/>
                  <a:gd name="connsiteX303" fmla="*/ 1790387 w 3015561"/>
                  <a:gd name="connsiteY303" fmla="*/ 128060 h 259740"/>
                  <a:gd name="connsiteX304" fmla="*/ 1750134 w 3015561"/>
                  <a:gd name="connsiteY304" fmla="*/ 137371 h 259740"/>
                  <a:gd name="connsiteX305" fmla="*/ 1728636 w 3015561"/>
                  <a:gd name="connsiteY305" fmla="*/ 142300 h 259740"/>
                  <a:gd name="connsiteX306" fmla="*/ 1718916 w 3015561"/>
                  <a:gd name="connsiteY306" fmla="*/ 150379 h 259740"/>
                  <a:gd name="connsiteX307" fmla="*/ 1715493 w 3015561"/>
                  <a:gd name="connsiteY307" fmla="*/ 162017 h 259740"/>
                  <a:gd name="connsiteX308" fmla="*/ 1722885 w 3015561"/>
                  <a:gd name="connsiteY308" fmla="*/ 178448 h 259740"/>
                  <a:gd name="connsiteX309" fmla="*/ 1744793 w 3015561"/>
                  <a:gd name="connsiteY309" fmla="*/ 185020 h 259740"/>
                  <a:gd name="connsiteX310" fmla="*/ 1770124 w 3015561"/>
                  <a:gd name="connsiteY310" fmla="*/ 178858 h 259740"/>
                  <a:gd name="connsiteX311" fmla="*/ 1786418 w 3015561"/>
                  <a:gd name="connsiteY311" fmla="*/ 161743 h 259740"/>
                  <a:gd name="connsiteX312" fmla="*/ 1790387 w 3015561"/>
                  <a:gd name="connsiteY312" fmla="*/ 137097 h 259740"/>
                  <a:gd name="connsiteX313" fmla="*/ 1852961 w 3015561"/>
                  <a:gd name="connsiteY313" fmla="*/ 201040 h 259740"/>
                  <a:gd name="connsiteX314" fmla="*/ 1852961 w 3015561"/>
                  <a:gd name="connsiteY314" fmla="*/ 312 h 259740"/>
                  <a:gd name="connsiteX315" fmla="*/ 1877608 w 3015561"/>
                  <a:gd name="connsiteY315" fmla="*/ 312 h 259740"/>
                  <a:gd name="connsiteX316" fmla="*/ 1877608 w 3015561"/>
                  <a:gd name="connsiteY316" fmla="*/ 201040 h 259740"/>
                  <a:gd name="connsiteX317" fmla="*/ 2034117 w 3015561"/>
                  <a:gd name="connsiteY317" fmla="*/ 201040 h 259740"/>
                  <a:gd name="connsiteX318" fmla="*/ 1978786 w 3015561"/>
                  <a:gd name="connsiteY318" fmla="*/ 55629 h 259740"/>
                  <a:gd name="connsiteX319" fmla="*/ 2004807 w 3015561"/>
                  <a:gd name="connsiteY319" fmla="*/ 55629 h 259740"/>
                  <a:gd name="connsiteX320" fmla="*/ 2036019 w 3015561"/>
                  <a:gd name="connsiteY320" fmla="*/ 142711 h 259740"/>
                  <a:gd name="connsiteX321" fmla="*/ 2045333 w 3015561"/>
                  <a:gd name="connsiteY321" fmla="*/ 172012 h 259740"/>
                  <a:gd name="connsiteX322" fmla="*/ 2054509 w 3015561"/>
                  <a:gd name="connsiteY322" fmla="*/ 144354 h 259740"/>
                  <a:gd name="connsiteX323" fmla="*/ 2086831 w 3015561"/>
                  <a:gd name="connsiteY323" fmla="*/ 55629 h 259740"/>
                  <a:gd name="connsiteX324" fmla="*/ 2112158 w 3015561"/>
                  <a:gd name="connsiteY324" fmla="*/ 55629 h 259740"/>
                  <a:gd name="connsiteX325" fmla="*/ 2057105 w 3015561"/>
                  <a:gd name="connsiteY325" fmla="*/ 201040 h 259740"/>
                  <a:gd name="connsiteX326" fmla="*/ 2228804 w 3015561"/>
                  <a:gd name="connsiteY326" fmla="*/ 183103 h 259740"/>
                  <a:gd name="connsiteX327" fmla="*/ 2202387 w 3015561"/>
                  <a:gd name="connsiteY327" fmla="*/ 199534 h 259740"/>
                  <a:gd name="connsiteX328" fmla="*/ 2175277 w 3015561"/>
                  <a:gd name="connsiteY328" fmla="*/ 204326 h 259740"/>
                  <a:gd name="connsiteX329" fmla="*/ 2138436 w 3015561"/>
                  <a:gd name="connsiteY329" fmla="*/ 192688 h 259740"/>
                  <a:gd name="connsiteX330" fmla="*/ 2125574 w 3015561"/>
                  <a:gd name="connsiteY330" fmla="*/ 162702 h 259740"/>
                  <a:gd name="connsiteX331" fmla="*/ 2130370 w 3015561"/>
                  <a:gd name="connsiteY331" fmla="*/ 143259 h 259740"/>
                  <a:gd name="connsiteX332" fmla="*/ 2143093 w 3015561"/>
                  <a:gd name="connsiteY332" fmla="*/ 129019 h 259740"/>
                  <a:gd name="connsiteX333" fmla="*/ 2160889 w 3015561"/>
                  <a:gd name="connsiteY333" fmla="*/ 120941 h 259740"/>
                  <a:gd name="connsiteX334" fmla="*/ 2182807 w 3015561"/>
                  <a:gd name="connsiteY334" fmla="*/ 117244 h 259740"/>
                  <a:gd name="connsiteX335" fmla="*/ 2226763 w 3015561"/>
                  <a:gd name="connsiteY335" fmla="*/ 108755 h 259740"/>
                  <a:gd name="connsiteX336" fmla="*/ 2226901 w 3015561"/>
                  <a:gd name="connsiteY336" fmla="*/ 102319 h 259740"/>
                  <a:gd name="connsiteX337" fmla="*/ 2219906 w 3015561"/>
                  <a:gd name="connsiteY337" fmla="*/ 81096 h 259740"/>
                  <a:gd name="connsiteX338" fmla="*/ 2191844 w 3015561"/>
                  <a:gd name="connsiteY338" fmla="*/ 72744 h 259740"/>
                  <a:gd name="connsiteX339" fmla="*/ 2166101 w 3015561"/>
                  <a:gd name="connsiteY339" fmla="*/ 78906 h 259740"/>
                  <a:gd name="connsiteX340" fmla="*/ 2153913 w 3015561"/>
                  <a:gd name="connsiteY340" fmla="*/ 100402 h 259740"/>
                  <a:gd name="connsiteX341" fmla="*/ 2129815 w 3015561"/>
                  <a:gd name="connsiteY341" fmla="*/ 97116 h 259740"/>
                  <a:gd name="connsiteX342" fmla="*/ 2140636 w 3015561"/>
                  <a:gd name="connsiteY342" fmla="*/ 72197 h 259740"/>
                  <a:gd name="connsiteX343" fmla="*/ 2162415 w 3015561"/>
                  <a:gd name="connsiteY343" fmla="*/ 57546 h 259740"/>
                  <a:gd name="connsiteX344" fmla="*/ 2195411 w 3015561"/>
                  <a:gd name="connsiteY344" fmla="*/ 52343 h 259740"/>
                  <a:gd name="connsiteX345" fmla="*/ 2225673 w 3015561"/>
                  <a:gd name="connsiteY345" fmla="*/ 56724 h 259740"/>
                  <a:gd name="connsiteX346" fmla="*/ 2242775 w 3015561"/>
                  <a:gd name="connsiteY346" fmla="*/ 67815 h 259740"/>
                  <a:gd name="connsiteX347" fmla="*/ 2250444 w 3015561"/>
                  <a:gd name="connsiteY347" fmla="*/ 84519 h 259740"/>
                  <a:gd name="connsiteX348" fmla="*/ 2251673 w 3015561"/>
                  <a:gd name="connsiteY348" fmla="*/ 107249 h 259740"/>
                  <a:gd name="connsiteX349" fmla="*/ 2251673 w 3015561"/>
                  <a:gd name="connsiteY349" fmla="*/ 140110 h 259740"/>
                  <a:gd name="connsiteX350" fmla="*/ 2253179 w 3015561"/>
                  <a:gd name="connsiteY350" fmla="*/ 183651 h 259740"/>
                  <a:gd name="connsiteX351" fmla="*/ 2259481 w 3015561"/>
                  <a:gd name="connsiteY351" fmla="*/ 201040 h 259740"/>
                  <a:gd name="connsiteX352" fmla="*/ 2233738 w 3015561"/>
                  <a:gd name="connsiteY352" fmla="*/ 201040 h 259740"/>
                  <a:gd name="connsiteX353" fmla="*/ 2228804 w 3015561"/>
                  <a:gd name="connsiteY353" fmla="*/ 183103 h 259740"/>
                  <a:gd name="connsiteX354" fmla="*/ 2226763 w 3015561"/>
                  <a:gd name="connsiteY354" fmla="*/ 128060 h 259740"/>
                  <a:gd name="connsiteX355" fmla="*/ 2186493 w 3015561"/>
                  <a:gd name="connsiteY355" fmla="*/ 137371 h 259740"/>
                  <a:gd name="connsiteX356" fmla="*/ 2165011 w 3015561"/>
                  <a:gd name="connsiteY356" fmla="*/ 142300 h 259740"/>
                  <a:gd name="connsiteX357" fmla="*/ 2155281 w 3015561"/>
                  <a:gd name="connsiteY357" fmla="*/ 150379 h 259740"/>
                  <a:gd name="connsiteX358" fmla="*/ 2151852 w 3015561"/>
                  <a:gd name="connsiteY358" fmla="*/ 162017 h 259740"/>
                  <a:gd name="connsiteX359" fmla="*/ 2159264 w 3015561"/>
                  <a:gd name="connsiteY359" fmla="*/ 178448 h 259740"/>
                  <a:gd name="connsiteX360" fmla="*/ 2181162 w 3015561"/>
                  <a:gd name="connsiteY360" fmla="*/ 185020 h 259740"/>
                  <a:gd name="connsiteX361" fmla="*/ 2206489 w 3015561"/>
                  <a:gd name="connsiteY361" fmla="*/ 178858 h 259740"/>
                  <a:gd name="connsiteX362" fmla="*/ 2222779 w 3015561"/>
                  <a:gd name="connsiteY362" fmla="*/ 161743 h 259740"/>
                  <a:gd name="connsiteX363" fmla="*/ 2226763 w 3015561"/>
                  <a:gd name="connsiteY363" fmla="*/ 137097 h 259740"/>
                  <a:gd name="connsiteX364" fmla="*/ 2289604 w 3015561"/>
                  <a:gd name="connsiteY364" fmla="*/ 201040 h 259740"/>
                  <a:gd name="connsiteX365" fmla="*/ 2289604 w 3015561"/>
                  <a:gd name="connsiteY365" fmla="*/ 55629 h 259740"/>
                  <a:gd name="connsiteX366" fmla="*/ 2311780 w 3015561"/>
                  <a:gd name="connsiteY366" fmla="*/ 55629 h 259740"/>
                  <a:gd name="connsiteX367" fmla="*/ 2311780 w 3015561"/>
                  <a:gd name="connsiteY367" fmla="*/ 77673 h 259740"/>
                  <a:gd name="connsiteX368" fmla="*/ 2327396 w 3015561"/>
                  <a:gd name="connsiteY368" fmla="*/ 57272 h 259740"/>
                  <a:gd name="connsiteX369" fmla="*/ 2343270 w 3015561"/>
                  <a:gd name="connsiteY369" fmla="*/ 52343 h 259740"/>
                  <a:gd name="connsiteX370" fmla="*/ 2368616 w 3015561"/>
                  <a:gd name="connsiteY370" fmla="*/ 60284 h 259740"/>
                  <a:gd name="connsiteX371" fmla="*/ 2360114 w 3015561"/>
                  <a:gd name="connsiteY371" fmla="*/ 83150 h 259740"/>
                  <a:gd name="connsiteX372" fmla="*/ 2342041 w 3015561"/>
                  <a:gd name="connsiteY372" fmla="*/ 77810 h 259740"/>
                  <a:gd name="connsiteX373" fmla="*/ 2327535 w 3015561"/>
                  <a:gd name="connsiteY373" fmla="*/ 82739 h 259740"/>
                  <a:gd name="connsiteX374" fmla="*/ 2318359 w 3015561"/>
                  <a:gd name="connsiteY374" fmla="*/ 96158 h 259740"/>
                  <a:gd name="connsiteX375" fmla="*/ 2314257 w 3015561"/>
                  <a:gd name="connsiteY375" fmla="*/ 124911 h 259740"/>
                  <a:gd name="connsiteX376" fmla="*/ 2314257 w 3015561"/>
                  <a:gd name="connsiteY376" fmla="*/ 201040 h 259740"/>
                  <a:gd name="connsiteX377" fmla="*/ 2383400 w 3015561"/>
                  <a:gd name="connsiteY377" fmla="*/ 28655 h 259740"/>
                  <a:gd name="connsiteX378" fmla="*/ 2383400 w 3015561"/>
                  <a:gd name="connsiteY378" fmla="*/ 312 h 259740"/>
                  <a:gd name="connsiteX379" fmla="*/ 2408033 w 3015561"/>
                  <a:gd name="connsiteY379" fmla="*/ 312 h 259740"/>
                  <a:gd name="connsiteX380" fmla="*/ 2408033 w 3015561"/>
                  <a:gd name="connsiteY380" fmla="*/ 28655 h 259740"/>
                  <a:gd name="connsiteX381" fmla="*/ 2383400 w 3015561"/>
                  <a:gd name="connsiteY381" fmla="*/ 201040 h 259740"/>
                  <a:gd name="connsiteX382" fmla="*/ 2383400 w 3015561"/>
                  <a:gd name="connsiteY382" fmla="*/ 55629 h 259740"/>
                  <a:gd name="connsiteX383" fmla="*/ 2408033 w 3015561"/>
                  <a:gd name="connsiteY383" fmla="*/ 55629 h 259740"/>
                  <a:gd name="connsiteX384" fmla="*/ 2408033 w 3015561"/>
                  <a:gd name="connsiteY384" fmla="*/ 201040 h 259740"/>
                  <a:gd name="connsiteX385" fmla="*/ 2540454 w 3015561"/>
                  <a:gd name="connsiteY385" fmla="*/ 183103 h 259740"/>
                  <a:gd name="connsiteX386" fmla="*/ 2514017 w 3015561"/>
                  <a:gd name="connsiteY386" fmla="*/ 199534 h 259740"/>
                  <a:gd name="connsiteX387" fmla="*/ 2486907 w 3015561"/>
                  <a:gd name="connsiteY387" fmla="*/ 204326 h 259740"/>
                  <a:gd name="connsiteX388" fmla="*/ 2450086 w 3015561"/>
                  <a:gd name="connsiteY388" fmla="*/ 192688 h 259740"/>
                  <a:gd name="connsiteX389" fmla="*/ 2437204 w 3015561"/>
                  <a:gd name="connsiteY389" fmla="*/ 162702 h 259740"/>
                  <a:gd name="connsiteX390" fmla="*/ 2442000 w 3015561"/>
                  <a:gd name="connsiteY390" fmla="*/ 143259 h 259740"/>
                  <a:gd name="connsiteX391" fmla="*/ 2454723 w 3015561"/>
                  <a:gd name="connsiteY391" fmla="*/ 129019 h 259740"/>
                  <a:gd name="connsiteX392" fmla="*/ 2472539 w 3015561"/>
                  <a:gd name="connsiteY392" fmla="*/ 120941 h 259740"/>
                  <a:gd name="connsiteX393" fmla="*/ 2494437 w 3015561"/>
                  <a:gd name="connsiteY393" fmla="*/ 117244 h 259740"/>
                  <a:gd name="connsiteX394" fmla="*/ 2538392 w 3015561"/>
                  <a:gd name="connsiteY394" fmla="*/ 108755 h 259740"/>
                  <a:gd name="connsiteX395" fmla="*/ 2538531 w 3015561"/>
                  <a:gd name="connsiteY395" fmla="*/ 102319 h 259740"/>
                  <a:gd name="connsiteX396" fmla="*/ 2531556 w 3015561"/>
                  <a:gd name="connsiteY396" fmla="*/ 81096 h 259740"/>
                  <a:gd name="connsiteX397" fmla="*/ 2503474 w 3015561"/>
                  <a:gd name="connsiteY397" fmla="*/ 72744 h 259740"/>
                  <a:gd name="connsiteX398" fmla="*/ 2477731 w 3015561"/>
                  <a:gd name="connsiteY398" fmla="*/ 78906 h 259740"/>
                  <a:gd name="connsiteX399" fmla="*/ 2465543 w 3015561"/>
                  <a:gd name="connsiteY399" fmla="*/ 100402 h 259740"/>
                  <a:gd name="connsiteX400" fmla="*/ 2441445 w 3015561"/>
                  <a:gd name="connsiteY400" fmla="*/ 97116 h 259740"/>
                  <a:gd name="connsiteX401" fmla="*/ 2452266 w 3015561"/>
                  <a:gd name="connsiteY401" fmla="*/ 72197 h 259740"/>
                  <a:gd name="connsiteX402" fmla="*/ 2474045 w 3015561"/>
                  <a:gd name="connsiteY402" fmla="*/ 57546 h 259740"/>
                  <a:gd name="connsiteX403" fmla="*/ 2507041 w 3015561"/>
                  <a:gd name="connsiteY403" fmla="*/ 52343 h 259740"/>
                  <a:gd name="connsiteX404" fmla="*/ 2537303 w 3015561"/>
                  <a:gd name="connsiteY404" fmla="*/ 56724 h 259740"/>
                  <a:gd name="connsiteX405" fmla="*/ 2554405 w 3015561"/>
                  <a:gd name="connsiteY405" fmla="*/ 67815 h 259740"/>
                  <a:gd name="connsiteX406" fmla="*/ 2562075 w 3015561"/>
                  <a:gd name="connsiteY406" fmla="*/ 84519 h 259740"/>
                  <a:gd name="connsiteX407" fmla="*/ 2563303 w 3015561"/>
                  <a:gd name="connsiteY407" fmla="*/ 107249 h 259740"/>
                  <a:gd name="connsiteX408" fmla="*/ 2563303 w 3015561"/>
                  <a:gd name="connsiteY408" fmla="*/ 140110 h 259740"/>
                  <a:gd name="connsiteX409" fmla="*/ 2564829 w 3015561"/>
                  <a:gd name="connsiteY409" fmla="*/ 183651 h 259740"/>
                  <a:gd name="connsiteX410" fmla="*/ 2571111 w 3015561"/>
                  <a:gd name="connsiteY410" fmla="*/ 201040 h 259740"/>
                  <a:gd name="connsiteX411" fmla="*/ 2545368 w 3015561"/>
                  <a:gd name="connsiteY411" fmla="*/ 201040 h 259740"/>
                  <a:gd name="connsiteX412" fmla="*/ 2540454 w 3015561"/>
                  <a:gd name="connsiteY412" fmla="*/ 183103 h 259740"/>
                  <a:gd name="connsiteX413" fmla="*/ 2538392 w 3015561"/>
                  <a:gd name="connsiteY413" fmla="*/ 128060 h 259740"/>
                  <a:gd name="connsiteX414" fmla="*/ 2498143 w 3015561"/>
                  <a:gd name="connsiteY414" fmla="*/ 137371 h 259740"/>
                  <a:gd name="connsiteX415" fmla="*/ 2476641 w 3015561"/>
                  <a:gd name="connsiteY415" fmla="*/ 142300 h 259740"/>
                  <a:gd name="connsiteX416" fmla="*/ 2466911 w 3015561"/>
                  <a:gd name="connsiteY416" fmla="*/ 150379 h 259740"/>
                  <a:gd name="connsiteX417" fmla="*/ 2463502 w 3015561"/>
                  <a:gd name="connsiteY417" fmla="*/ 162017 h 259740"/>
                  <a:gd name="connsiteX418" fmla="*/ 2470894 w 3015561"/>
                  <a:gd name="connsiteY418" fmla="*/ 178448 h 259740"/>
                  <a:gd name="connsiteX419" fmla="*/ 2492793 w 3015561"/>
                  <a:gd name="connsiteY419" fmla="*/ 185020 h 259740"/>
                  <a:gd name="connsiteX420" fmla="*/ 2518119 w 3015561"/>
                  <a:gd name="connsiteY420" fmla="*/ 178858 h 259740"/>
                  <a:gd name="connsiteX421" fmla="*/ 2534429 w 3015561"/>
                  <a:gd name="connsiteY421" fmla="*/ 161743 h 259740"/>
                  <a:gd name="connsiteX422" fmla="*/ 2538392 w 3015561"/>
                  <a:gd name="connsiteY422" fmla="*/ 137097 h 259740"/>
                  <a:gd name="connsiteX423" fmla="*/ 2655316 w 3015561"/>
                  <a:gd name="connsiteY423" fmla="*/ 178995 h 259740"/>
                  <a:gd name="connsiteX424" fmla="*/ 2658883 w 3015561"/>
                  <a:gd name="connsiteY424" fmla="*/ 200766 h 259740"/>
                  <a:gd name="connsiteX425" fmla="*/ 2640255 w 3015561"/>
                  <a:gd name="connsiteY425" fmla="*/ 202957 h 259740"/>
                  <a:gd name="connsiteX426" fmla="*/ 2619446 w 3015561"/>
                  <a:gd name="connsiteY426" fmla="*/ 198712 h 259740"/>
                  <a:gd name="connsiteX427" fmla="*/ 2609042 w 3015561"/>
                  <a:gd name="connsiteY427" fmla="*/ 187621 h 259740"/>
                  <a:gd name="connsiteX428" fmla="*/ 2606030 w 3015561"/>
                  <a:gd name="connsiteY428" fmla="*/ 158457 h 259740"/>
                  <a:gd name="connsiteX429" fmla="*/ 2606030 w 3015561"/>
                  <a:gd name="connsiteY429" fmla="*/ 74798 h 259740"/>
                  <a:gd name="connsiteX430" fmla="*/ 2587956 w 3015561"/>
                  <a:gd name="connsiteY430" fmla="*/ 74798 h 259740"/>
                  <a:gd name="connsiteX431" fmla="*/ 2587956 w 3015561"/>
                  <a:gd name="connsiteY431" fmla="*/ 55629 h 259740"/>
                  <a:gd name="connsiteX432" fmla="*/ 2606030 w 3015561"/>
                  <a:gd name="connsiteY432" fmla="*/ 55629 h 259740"/>
                  <a:gd name="connsiteX433" fmla="*/ 2606030 w 3015561"/>
                  <a:gd name="connsiteY433" fmla="*/ 19619 h 259740"/>
                  <a:gd name="connsiteX434" fmla="*/ 2630544 w 3015561"/>
                  <a:gd name="connsiteY434" fmla="*/ 4831 h 259740"/>
                  <a:gd name="connsiteX435" fmla="*/ 2630544 w 3015561"/>
                  <a:gd name="connsiteY435" fmla="*/ 55629 h 259740"/>
                  <a:gd name="connsiteX436" fmla="*/ 2655316 w 3015561"/>
                  <a:gd name="connsiteY436" fmla="*/ 55629 h 259740"/>
                  <a:gd name="connsiteX437" fmla="*/ 2655316 w 3015561"/>
                  <a:gd name="connsiteY437" fmla="*/ 74798 h 259740"/>
                  <a:gd name="connsiteX438" fmla="*/ 2630544 w 3015561"/>
                  <a:gd name="connsiteY438" fmla="*/ 74798 h 259740"/>
                  <a:gd name="connsiteX439" fmla="*/ 2630544 w 3015561"/>
                  <a:gd name="connsiteY439" fmla="*/ 159826 h 259740"/>
                  <a:gd name="connsiteX440" fmla="*/ 2631773 w 3015561"/>
                  <a:gd name="connsiteY440" fmla="*/ 173382 h 259740"/>
                  <a:gd name="connsiteX441" fmla="*/ 2636014 w 3015561"/>
                  <a:gd name="connsiteY441" fmla="*/ 178174 h 259740"/>
                  <a:gd name="connsiteX442" fmla="*/ 2644515 w 3015561"/>
                  <a:gd name="connsiteY442" fmla="*/ 179954 h 259740"/>
                  <a:gd name="connsiteX443" fmla="*/ 2655316 w 3015561"/>
                  <a:gd name="connsiteY443" fmla="*/ 178995 h 259740"/>
                  <a:gd name="connsiteX444" fmla="*/ 2679552 w 3015561"/>
                  <a:gd name="connsiteY444" fmla="*/ 28655 h 259740"/>
                  <a:gd name="connsiteX445" fmla="*/ 2679552 w 3015561"/>
                  <a:gd name="connsiteY445" fmla="*/ 312 h 259740"/>
                  <a:gd name="connsiteX446" fmla="*/ 2704206 w 3015561"/>
                  <a:gd name="connsiteY446" fmla="*/ 312 h 259740"/>
                  <a:gd name="connsiteX447" fmla="*/ 2704206 w 3015561"/>
                  <a:gd name="connsiteY447" fmla="*/ 28655 h 259740"/>
                  <a:gd name="connsiteX448" fmla="*/ 2679552 w 3015561"/>
                  <a:gd name="connsiteY448" fmla="*/ 201040 h 259740"/>
                  <a:gd name="connsiteX449" fmla="*/ 2679552 w 3015561"/>
                  <a:gd name="connsiteY449" fmla="*/ 55629 h 259740"/>
                  <a:gd name="connsiteX450" fmla="*/ 2704206 w 3015561"/>
                  <a:gd name="connsiteY450" fmla="*/ 55629 h 259740"/>
                  <a:gd name="connsiteX451" fmla="*/ 2704206 w 3015561"/>
                  <a:gd name="connsiteY451" fmla="*/ 201040 h 259740"/>
                  <a:gd name="connsiteX452" fmla="*/ 2732545 w 3015561"/>
                  <a:gd name="connsiteY452" fmla="*/ 128334 h 259740"/>
                  <a:gd name="connsiteX453" fmla="*/ 2754998 w 3015561"/>
                  <a:gd name="connsiteY453" fmla="*/ 68500 h 259740"/>
                  <a:gd name="connsiteX454" fmla="*/ 2800737 w 3015561"/>
                  <a:gd name="connsiteY454" fmla="*/ 52343 h 259740"/>
                  <a:gd name="connsiteX455" fmla="*/ 2849745 w 3015561"/>
                  <a:gd name="connsiteY455" fmla="*/ 72060 h 259740"/>
                  <a:gd name="connsiteX456" fmla="*/ 2868790 w 3015561"/>
                  <a:gd name="connsiteY456" fmla="*/ 126280 h 259740"/>
                  <a:gd name="connsiteX457" fmla="*/ 2860288 w 3015561"/>
                  <a:gd name="connsiteY457" fmla="*/ 170506 h 259740"/>
                  <a:gd name="connsiteX458" fmla="*/ 2835794 w 3015561"/>
                  <a:gd name="connsiteY458" fmla="*/ 195426 h 259740"/>
                  <a:gd name="connsiteX459" fmla="*/ 2800737 w 3015561"/>
                  <a:gd name="connsiteY459" fmla="*/ 204326 h 259740"/>
                  <a:gd name="connsiteX460" fmla="*/ 2751312 w 3015561"/>
                  <a:gd name="connsiteY460" fmla="*/ 184746 h 259740"/>
                  <a:gd name="connsiteX461" fmla="*/ 2732545 w 3015561"/>
                  <a:gd name="connsiteY461" fmla="*/ 128334 h 259740"/>
                  <a:gd name="connsiteX462" fmla="*/ 2757871 w 3015561"/>
                  <a:gd name="connsiteY462" fmla="*/ 128334 h 259740"/>
                  <a:gd name="connsiteX463" fmla="*/ 2770059 w 3015561"/>
                  <a:gd name="connsiteY463" fmla="*/ 170233 h 259740"/>
                  <a:gd name="connsiteX464" fmla="*/ 2800737 w 3015561"/>
                  <a:gd name="connsiteY464" fmla="*/ 184062 h 259740"/>
                  <a:gd name="connsiteX465" fmla="*/ 2831275 w 3015561"/>
                  <a:gd name="connsiteY465" fmla="*/ 170096 h 259740"/>
                  <a:gd name="connsiteX466" fmla="*/ 2843443 w 3015561"/>
                  <a:gd name="connsiteY466" fmla="*/ 127513 h 259740"/>
                  <a:gd name="connsiteX467" fmla="*/ 2831137 w 3015561"/>
                  <a:gd name="connsiteY467" fmla="*/ 86710 h 259740"/>
                  <a:gd name="connsiteX468" fmla="*/ 2800737 w 3015561"/>
                  <a:gd name="connsiteY468" fmla="*/ 72744 h 259740"/>
                  <a:gd name="connsiteX469" fmla="*/ 2770059 w 3015561"/>
                  <a:gd name="connsiteY469" fmla="*/ 86573 h 259740"/>
                  <a:gd name="connsiteX470" fmla="*/ 2757871 w 3015561"/>
                  <a:gd name="connsiteY470" fmla="*/ 128334 h 259740"/>
                  <a:gd name="connsiteX471" fmla="*/ 2897664 w 3015561"/>
                  <a:gd name="connsiteY471" fmla="*/ 201040 h 259740"/>
                  <a:gd name="connsiteX472" fmla="*/ 2897664 w 3015561"/>
                  <a:gd name="connsiteY472" fmla="*/ 55629 h 259740"/>
                  <a:gd name="connsiteX473" fmla="*/ 2919860 w 3015561"/>
                  <a:gd name="connsiteY473" fmla="*/ 55629 h 259740"/>
                  <a:gd name="connsiteX474" fmla="*/ 2919860 w 3015561"/>
                  <a:gd name="connsiteY474" fmla="*/ 76304 h 259740"/>
                  <a:gd name="connsiteX475" fmla="*/ 2966134 w 3015561"/>
                  <a:gd name="connsiteY475" fmla="*/ 52343 h 259740"/>
                  <a:gd name="connsiteX476" fmla="*/ 2990231 w 3015561"/>
                  <a:gd name="connsiteY476" fmla="*/ 57135 h 259740"/>
                  <a:gd name="connsiteX477" fmla="*/ 3006799 w 3015561"/>
                  <a:gd name="connsiteY477" fmla="*/ 69458 h 259740"/>
                  <a:gd name="connsiteX478" fmla="*/ 3014468 w 3015561"/>
                  <a:gd name="connsiteY478" fmla="*/ 87669 h 259740"/>
                  <a:gd name="connsiteX479" fmla="*/ 3015836 w 3015561"/>
                  <a:gd name="connsiteY479" fmla="*/ 111630 h 259740"/>
                  <a:gd name="connsiteX480" fmla="*/ 3015836 w 3015561"/>
                  <a:gd name="connsiteY480" fmla="*/ 201040 h 259740"/>
                  <a:gd name="connsiteX481" fmla="*/ 2991183 w 3015561"/>
                  <a:gd name="connsiteY481" fmla="*/ 201040 h 259740"/>
                  <a:gd name="connsiteX482" fmla="*/ 2991183 w 3015561"/>
                  <a:gd name="connsiteY482" fmla="*/ 112588 h 259740"/>
                  <a:gd name="connsiteX483" fmla="*/ 2988309 w 3015561"/>
                  <a:gd name="connsiteY483" fmla="*/ 90133 h 259740"/>
                  <a:gd name="connsiteX484" fmla="*/ 2978044 w 3015561"/>
                  <a:gd name="connsiteY484" fmla="*/ 78221 h 259740"/>
                  <a:gd name="connsiteX485" fmla="*/ 2960941 w 3015561"/>
                  <a:gd name="connsiteY485" fmla="*/ 73703 h 259740"/>
                  <a:gd name="connsiteX486" fmla="*/ 2933692 w 3015561"/>
                  <a:gd name="connsiteY486" fmla="*/ 83698 h 259740"/>
                  <a:gd name="connsiteX487" fmla="*/ 2922317 w 3015561"/>
                  <a:gd name="connsiteY487" fmla="*/ 121625 h 259740"/>
                  <a:gd name="connsiteX488" fmla="*/ 2922317 w 3015561"/>
                  <a:gd name="connsiteY488" fmla="*/ 201040 h 259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</a:cxnLst>
                <a:rect l="l" t="t" r="r" b="b"/>
                <a:pathLst>
                  <a:path w="3015561" h="259740">
                    <a:moveTo>
                      <a:pt x="275" y="201040"/>
                    </a:moveTo>
                    <a:lnTo>
                      <a:pt x="275" y="312"/>
                    </a:lnTo>
                    <a:lnTo>
                      <a:pt x="26837" y="312"/>
                    </a:lnTo>
                    <a:lnTo>
                      <a:pt x="26837" y="177352"/>
                    </a:lnTo>
                    <a:lnTo>
                      <a:pt x="125695" y="177352"/>
                    </a:lnTo>
                    <a:lnTo>
                      <a:pt x="125695" y="201040"/>
                    </a:lnTo>
                    <a:close/>
                    <a:moveTo>
                      <a:pt x="249062" y="183103"/>
                    </a:moveTo>
                    <a:cubicBezTo>
                      <a:pt x="239934" y="190862"/>
                      <a:pt x="231125" y="196339"/>
                      <a:pt x="222635" y="199534"/>
                    </a:cubicBezTo>
                    <a:cubicBezTo>
                      <a:pt x="214237" y="202728"/>
                      <a:pt x="205200" y="204326"/>
                      <a:pt x="195525" y="204326"/>
                    </a:cubicBezTo>
                    <a:cubicBezTo>
                      <a:pt x="179550" y="204326"/>
                      <a:pt x="167273" y="200446"/>
                      <a:pt x="158693" y="192688"/>
                    </a:cubicBezTo>
                    <a:cubicBezTo>
                      <a:pt x="150112" y="184837"/>
                      <a:pt x="145822" y="174842"/>
                      <a:pt x="145822" y="162702"/>
                    </a:cubicBezTo>
                    <a:cubicBezTo>
                      <a:pt x="145822" y="155582"/>
                      <a:pt x="147420" y="149101"/>
                      <a:pt x="150615" y="143259"/>
                    </a:cubicBezTo>
                    <a:cubicBezTo>
                      <a:pt x="153901" y="137326"/>
                      <a:pt x="158145" y="132579"/>
                      <a:pt x="163348" y="129019"/>
                    </a:cubicBezTo>
                    <a:cubicBezTo>
                      <a:pt x="168643" y="125459"/>
                      <a:pt x="174576" y="122766"/>
                      <a:pt x="181147" y="120941"/>
                    </a:cubicBezTo>
                    <a:cubicBezTo>
                      <a:pt x="185987" y="119663"/>
                      <a:pt x="193288" y="118430"/>
                      <a:pt x="203056" y="117244"/>
                    </a:cubicBezTo>
                    <a:cubicBezTo>
                      <a:pt x="222954" y="114870"/>
                      <a:pt x="237605" y="112041"/>
                      <a:pt x="247007" y="108755"/>
                    </a:cubicBezTo>
                    <a:cubicBezTo>
                      <a:pt x="247098" y="105377"/>
                      <a:pt x="247144" y="103232"/>
                      <a:pt x="247144" y="102319"/>
                    </a:cubicBezTo>
                    <a:cubicBezTo>
                      <a:pt x="247144" y="92278"/>
                      <a:pt x="244817" y="85204"/>
                      <a:pt x="240162" y="81096"/>
                    </a:cubicBezTo>
                    <a:cubicBezTo>
                      <a:pt x="233862" y="75528"/>
                      <a:pt x="224506" y="72744"/>
                      <a:pt x="212092" y="72744"/>
                    </a:cubicBezTo>
                    <a:cubicBezTo>
                      <a:pt x="200499" y="72744"/>
                      <a:pt x="191918" y="74798"/>
                      <a:pt x="186351" y="78906"/>
                    </a:cubicBezTo>
                    <a:cubicBezTo>
                      <a:pt x="180874" y="82922"/>
                      <a:pt x="176812" y="90088"/>
                      <a:pt x="174165" y="100402"/>
                    </a:cubicBezTo>
                    <a:lnTo>
                      <a:pt x="150067" y="97116"/>
                    </a:lnTo>
                    <a:cubicBezTo>
                      <a:pt x="152258" y="86801"/>
                      <a:pt x="155863" y="78495"/>
                      <a:pt x="160884" y="72197"/>
                    </a:cubicBezTo>
                    <a:cubicBezTo>
                      <a:pt x="165904" y="65807"/>
                      <a:pt x="173161" y="60923"/>
                      <a:pt x="182654" y="57546"/>
                    </a:cubicBezTo>
                    <a:cubicBezTo>
                      <a:pt x="192148" y="54077"/>
                      <a:pt x="203147" y="52343"/>
                      <a:pt x="215652" y="52343"/>
                    </a:cubicBezTo>
                    <a:cubicBezTo>
                      <a:pt x="228067" y="52343"/>
                      <a:pt x="238152" y="53803"/>
                      <a:pt x="245913" y="56724"/>
                    </a:cubicBezTo>
                    <a:cubicBezTo>
                      <a:pt x="253671" y="59645"/>
                      <a:pt x="259375" y="63342"/>
                      <a:pt x="263027" y="67815"/>
                    </a:cubicBezTo>
                    <a:cubicBezTo>
                      <a:pt x="266678" y="72197"/>
                      <a:pt x="269234" y="77765"/>
                      <a:pt x="270695" y="84519"/>
                    </a:cubicBezTo>
                    <a:cubicBezTo>
                      <a:pt x="271517" y="88718"/>
                      <a:pt x="271927" y="96295"/>
                      <a:pt x="271927" y="107249"/>
                    </a:cubicBezTo>
                    <a:lnTo>
                      <a:pt x="271927" y="140110"/>
                    </a:lnTo>
                    <a:cubicBezTo>
                      <a:pt x="271927" y="163021"/>
                      <a:pt x="272429" y="177535"/>
                      <a:pt x="273433" y="183651"/>
                    </a:cubicBezTo>
                    <a:cubicBezTo>
                      <a:pt x="274529" y="189675"/>
                      <a:pt x="276628" y="195472"/>
                      <a:pt x="279731" y="201040"/>
                    </a:cubicBezTo>
                    <a:lnTo>
                      <a:pt x="253991" y="201040"/>
                    </a:lnTo>
                    <a:cubicBezTo>
                      <a:pt x="251434" y="195928"/>
                      <a:pt x="249791" y="189949"/>
                      <a:pt x="249062" y="183103"/>
                    </a:cubicBezTo>
                    <a:close/>
                    <a:moveTo>
                      <a:pt x="247007" y="128060"/>
                    </a:moveTo>
                    <a:cubicBezTo>
                      <a:pt x="238061" y="131712"/>
                      <a:pt x="224643" y="134815"/>
                      <a:pt x="206752" y="137371"/>
                    </a:cubicBezTo>
                    <a:cubicBezTo>
                      <a:pt x="196621" y="138832"/>
                      <a:pt x="189455" y="140475"/>
                      <a:pt x="185256" y="142300"/>
                    </a:cubicBezTo>
                    <a:cubicBezTo>
                      <a:pt x="181056" y="144126"/>
                      <a:pt x="177816" y="146819"/>
                      <a:pt x="175534" y="150379"/>
                    </a:cubicBezTo>
                    <a:cubicBezTo>
                      <a:pt x="173252" y="153847"/>
                      <a:pt x="172111" y="157727"/>
                      <a:pt x="172111" y="162017"/>
                    </a:cubicBezTo>
                    <a:cubicBezTo>
                      <a:pt x="172111" y="168589"/>
                      <a:pt x="174576" y="174066"/>
                      <a:pt x="179505" y="178448"/>
                    </a:cubicBezTo>
                    <a:cubicBezTo>
                      <a:pt x="184526" y="182829"/>
                      <a:pt x="191827" y="185020"/>
                      <a:pt x="201413" y="185020"/>
                    </a:cubicBezTo>
                    <a:cubicBezTo>
                      <a:pt x="210905" y="185020"/>
                      <a:pt x="219350" y="182966"/>
                      <a:pt x="226743" y="178858"/>
                    </a:cubicBezTo>
                    <a:cubicBezTo>
                      <a:pt x="234137" y="174660"/>
                      <a:pt x="239567" y="168954"/>
                      <a:pt x="243037" y="161743"/>
                    </a:cubicBezTo>
                    <a:cubicBezTo>
                      <a:pt x="245683" y="156175"/>
                      <a:pt x="247007" y="147960"/>
                      <a:pt x="247007" y="137097"/>
                    </a:cubicBezTo>
                    <a:close/>
                    <a:moveTo>
                      <a:pt x="309854" y="201040"/>
                    </a:moveTo>
                    <a:lnTo>
                      <a:pt x="309854" y="55629"/>
                    </a:lnTo>
                    <a:lnTo>
                      <a:pt x="332036" y="55629"/>
                    </a:lnTo>
                    <a:lnTo>
                      <a:pt x="332036" y="77673"/>
                    </a:lnTo>
                    <a:cubicBezTo>
                      <a:pt x="337696" y="67359"/>
                      <a:pt x="342898" y="60558"/>
                      <a:pt x="347644" y="57272"/>
                    </a:cubicBezTo>
                    <a:cubicBezTo>
                      <a:pt x="352483" y="53986"/>
                      <a:pt x="357777" y="52343"/>
                      <a:pt x="363528" y="52343"/>
                    </a:cubicBezTo>
                    <a:cubicBezTo>
                      <a:pt x="371833" y="52343"/>
                      <a:pt x="380278" y="54990"/>
                      <a:pt x="388859" y="60284"/>
                    </a:cubicBezTo>
                    <a:lnTo>
                      <a:pt x="380369" y="83150"/>
                    </a:lnTo>
                    <a:cubicBezTo>
                      <a:pt x="374344" y="79590"/>
                      <a:pt x="368320" y="77810"/>
                      <a:pt x="362295" y="77810"/>
                    </a:cubicBezTo>
                    <a:cubicBezTo>
                      <a:pt x="356911" y="77810"/>
                      <a:pt x="352071" y="79453"/>
                      <a:pt x="347781" y="82739"/>
                    </a:cubicBezTo>
                    <a:cubicBezTo>
                      <a:pt x="343492" y="85934"/>
                      <a:pt x="340434" y="90407"/>
                      <a:pt x="338607" y="96158"/>
                    </a:cubicBezTo>
                    <a:cubicBezTo>
                      <a:pt x="335869" y="104921"/>
                      <a:pt x="334501" y="114505"/>
                      <a:pt x="334501" y="124911"/>
                    </a:cubicBezTo>
                    <a:lnTo>
                      <a:pt x="334501" y="201040"/>
                    </a:lnTo>
                    <a:close/>
                    <a:moveTo>
                      <a:pt x="398991" y="213089"/>
                    </a:moveTo>
                    <a:lnTo>
                      <a:pt x="422953" y="216649"/>
                    </a:lnTo>
                    <a:cubicBezTo>
                      <a:pt x="423955" y="224043"/>
                      <a:pt x="426740" y="229428"/>
                      <a:pt x="431304" y="232806"/>
                    </a:cubicBezTo>
                    <a:cubicBezTo>
                      <a:pt x="437419" y="237370"/>
                      <a:pt x="445772" y="239652"/>
                      <a:pt x="456361" y="239652"/>
                    </a:cubicBezTo>
                    <a:cubicBezTo>
                      <a:pt x="467770" y="239652"/>
                      <a:pt x="476579" y="237370"/>
                      <a:pt x="482785" y="232806"/>
                    </a:cubicBezTo>
                    <a:cubicBezTo>
                      <a:pt x="488994" y="228241"/>
                      <a:pt x="493192" y="221852"/>
                      <a:pt x="495383" y="213637"/>
                    </a:cubicBezTo>
                    <a:cubicBezTo>
                      <a:pt x="496662" y="208616"/>
                      <a:pt x="497254" y="198073"/>
                      <a:pt x="497163" y="182008"/>
                    </a:cubicBezTo>
                    <a:cubicBezTo>
                      <a:pt x="486392" y="194696"/>
                      <a:pt x="472974" y="201040"/>
                      <a:pt x="456908" y="201040"/>
                    </a:cubicBezTo>
                    <a:cubicBezTo>
                      <a:pt x="436918" y="201040"/>
                      <a:pt x="421446" y="193829"/>
                      <a:pt x="410491" y="179406"/>
                    </a:cubicBezTo>
                    <a:cubicBezTo>
                      <a:pt x="399538" y="164984"/>
                      <a:pt x="394061" y="147686"/>
                      <a:pt x="394061" y="127513"/>
                    </a:cubicBezTo>
                    <a:cubicBezTo>
                      <a:pt x="394061" y="113638"/>
                      <a:pt x="396571" y="100859"/>
                      <a:pt x="401591" y="89175"/>
                    </a:cubicBezTo>
                    <a:cubicBezTo>
                      <a:pt x="406613" y="77399"/>
                      <a:pt x="413870" y="68317"/>
                      <a:pt x="423363" y="61927"/>
                    </a:cubicBezTo>
                    <a:cubicBezTo>
                      <a:pt x="432946" y="55538"/>
                      <a:pt x="444175" y="52343"/>
                      <a:pt x="457045" y="52343"/>
                    </a:cubicBezTo>
                    <a:cubicBezTo>
                      <a:pt x="474206" y="52343"/>
                      <a:pt x="488354" y="59280"/>
                      <a:pt x="499492" y="73155"/>
                    </a:cubicBezTo>
                    <a:lnTo>
                      <a:pt x="499492" y="55629"/>
                    </a:lnTo>
                    <a:lnTo>
                      <a:pt x="522220" y="55629"/>
                    </a:lnTo>
                    <a:lnTo>
                      <a:pt x="522220" y="181323"/>
                    </a:lnTo>
                    <a:cubicBezTo>
                      <a:pt x="522220" y="203961"/>
                      <a:pt x="519892" y="219981"/>
                      <a:pt x="515237" y="229383"/>
                    </a:cubicBezTo>
                    <a:cubicBezTo>
                      <a:pt x="510673" y="238876"/>
                      <a:pt x="503370" y="246361"/>
                      <a:pt x="493328" y="251838"/>
                    </a:cubicBezTo>
                    <a:cubicBezTo>
                      <a:pt x="483380" y="257315"/>
                      <a:pt x="471103" y="260053"/>
                      <a:pt x="456498" y="260053"/>
                    </a:cubicBezTo>
                    <a:cubicBezTo>
                      <a:pt x="439153" y="260053"/>
                      <a:pt x="425142" y="256128"/>
                      <a:pt x="414463" y="248278"/>
                    </a:cubicBezTo>
                    <a:cubicBezTo>
                      <a:pt x="403783" y="240519"/>
                      <a:pt x="398625" y="228789"/>
                      <a:pt x="398991" y="213089"/>
                    </a:cubicBezTo>
                    <a:close/>
                    <a:moveTo>
                      <a:pt x="419391" y="125733"/>
                    </a:moveTo>
                    <a:cubicBezTo>
                      <a:pt x="419391" y="144811"/>
                      <a:pt x="423180" y="158731"/>
                      <a:pt x="430757" y="167494"/>
                    </a:cubicBezTo>
                    <a:cubicBezTo>
                      <a:pt x="438333" y="176257"/>
                      <a:pt x="447825" y="180638"/>
                      <a:pt x="459236" y="180638"/>
                    </a:cubicBezTo>
                    <a:cubicBezTo>
                      <a:pt x="470554" y="180638"/>
                      <a:pt x="480049" y="176303"/>
                      <a:pt x="487716" y="167631"/>
                    </a:cubicBezTo>
                    <a:cubicBezTo>
                      <a:pt x="495383" y="158868"/>
                      <a:pt x="499216" y="145176"/>
                      <a:pt x="499216" y="126554"/>
                    </a:cubicBezTo>
                    <a:cubicBezTo>
                      <a:pt x="499216" y="108755"/>
                      <a:pt x="495247" y="95336"/>
                      <a:pt x="487304" y="86299"/>
                    </a:cubicBezTo>
                    <a:cubicBezTo>
                      <a:pt x="479454" y="77263"/>
                      <a:pt x="469962" y="72744"/>
                      <a:pt x="458824" y="72744"/>
                    </a:cubicBezTo>
                    <a:cubicBezTo>
                      <a:pt x="447871" y="72744"/>
                      <a:pt x="438561" y="77217"/>
                      <a:pt x="430893" y="86163"/>
                    </a:cubicBezTo>
                    <a:cubicBezTo>
                      <a:pt x="423226" y="95017"/>
                      <a:pt x="419391" y="108207"/>
                      <a:pt x="419391" y="125733"/>
                    </a:cubicBezTo>
                    <a:close/>
                    <a:moveTo>
                      <a:pt x="659005" y="154213"/>
                    </a:moveTo>
                    <a:lnTo>
                      <a:pt x="684472" y="157362"/>
                    </a:lnTo>
                    <a:cubicBezTo>
                      <a:pt x="680455" y="172241"/>
                      <a:pt x="673016" y="183788"/>
                      <a:pt x="662154" y="192003"/>
                    </a:cubicBezTo>
                    <a:cubicBezTo>
                      <a:pt x="651292" y="200218"/>
                      <a:pt x="637417" y="204326"/>
                      <a:pt x="620529" y="204326"/>
                    </a:cubicBezTo>
                    <a:cubicBezTo>
                      <a:pt x="599261" y="204326"/>
                      <a:pt x="582374" y="197799"/>
                      <a:pt x="569870" y="184746"/>
                    </a:cubicBezTo>
                    <a:cubicBezTo>
                      <a:pt x="557454" y="171602"/>
                      <a:pt x="551247" y="153208"/>
                      <a:pt x="551247" y="129567"/>
                    </a:cubicBezTo>
                    <a:cubicBezTo>
                      <a:pt x="551247" y="105103"/>
                      <a:pt x="557545" y="86117"/>
                      <a:pt x="570143" y="72607"/>
                    </a:cubicBezTo>
                    <a:cubicBezTo>
                      <a:pt x="582739" y="59098"/>
                      <a:pt x="599079" y="52343"/>
                      <a:pt x="619160" y="52343"/>
                    </a:cubicBezTo>
                    <a:cubicBezTo>
                      <a:pt x="638603" y="52343"/>
                      <a:pt x="654486" y="58961"/>
                      <a:pt x="666809" y="72197"/>
                    </a:cubicBezTo>
                    <a:cubicBezTo>
                      <a:pt x="679131" y="85432"/>
                      <a:pt x="685294" y="104054"/>
                      <a:pt x="685294" y="128060"/>
                    </a:cubicBezTo>
                    <a:cubicBezTo>
                      <a:pt x="685294" y="129521"/>
                      <a:pt x="685249" y="131712"/>
                      <a:pt x="685158" y="134633"/>
                    </a:cubicBezTo>
                    <a:lnTo>
                      <a:pt x="576714" y="134633"/>
                    </a:lnTo>
                    <a:cubicBezTo>
                      <a:pt x="577628" y="150607"/>
                      <a:pt x="582146" y="162839"/>
                      <a:pt x="590270" y="171328"/>
                    </a:cubicBezTo>
                    <a:cubicBezTo>
                      <a:pt x="598395" y="179817"/>
                      <a:pt x="608526" y="184062"/>
                      <a:pt x="620668" y="184062"/>
                    </a:cubicBezTo>
                    <a:cubicBezTo>
                      <a:pt x="629704" y="184062"/>
                      <a:pt x="637417" y="181688"/>
                      <a:pt x="643807" y="176942"/>
                    </a:cubicBezTo>
                    <a:cubicBezTo>
                      <a:pt x="650196" y="172195"/>
                      <a:pt x="655263" y="164619"/>
                      <a:pt x="659005" y="154213"/>
                    </a:cubicBezTo>
                    <a:close/>
                    <a:moveTo>
                      <a:pt x="578084" y="114368"/>
                    </a:moveTo>
                    <a:lnTo>
                      <a:pt x="659278" y="114368"/>
                    </a:lnTo>
                    <a:cubicBezTo>
                      <a:pt x="658182" y="102137"/>
                      <a:pt x="655079" y="92963"/>
                      <a:pt x="649968" y="86847"/>
                    </a:cubicBezTo>
                    <a:cubicBezTo>
                      <a:pt x="642118" y="77354"/>
                      <a:pt x="631940" y="72607"/>
                      <a:pt x="619435" y="72607"/>
                    </a:cubicBezTo>
                    <a:cubicBezTo>
                      <a:pt x="608115" y="72607"/>
                      <a:pt x="598577" y="76395"/>
                      <a:pt x="590819" y="83972"/>
                    </a:cubicBezTo>
                    <a:cubicBezTo>
                      <a:pt x="583149" y="91548"/>
                      <a:pt x="578906" y="101680"/>
                      <a:pt x="578084" y="114368"/>
                    </a:cubicBezTo>
                    <a:close/>
                    <a:moveTo>
                      <a:pt x="783466" y="157636"/>
                    </a:moveTo>
                    <a:lnTo>
                      <a:pt x="807838" y="153802"/>
                    </a:lnTo>
                    <a:cubicBezTo>
                      <a:pt x="809207" y="163569"/>
                      <a:pt x="812996" y="171054"/>
                      <a:pt x="819203" y="176257"/>
                    </a:cubicBezTo>
                    <a:cubicBezTo>
                      <a:pt x="825501" y="181460"/>
                      <a:pt x="834265" y="184062"/>
                      <a:pt x="845491" y="184062"/>
                    </a:cubicBezTo>
                    <a:cubicBezTo>
                      <a:pt x="856811" y="184062"/>
                      <a:pt x="865210" y="181779"/>
                      <a:pt x="870685" y="177215"/>
                    </a:cubicBezTo>
                    <a:cubicBezTo>
                      <a:pt x="876163" y="172560"/>
                      <a:pt x="878901" y="167129"/>
                      <a:pt x="878901" y="160922"/>
                    </a:cubicBezTo>
                    <a:cubicBezTo>
                      <a:pt x="878901" y="155354"/>
                      <a:pt x="876482" y="150972"/>
                      <a:pt x="871644" y="147777"/>
                    </a:cubicBezTo>
                    <a:cubicBezTo>
                      <a:pt x="868267" y="145586"/>
                      <a:pt x="859869" y="142803"/>
                      <a:pt x="846450" y="139425"/>
                    </a:cubicBezTo>
                    <a:cubicBezTo>
                      <a:pt x="828377" y="134861"/>
                      <a:pt x="815826" y="130936"/>
                      <a:pt x="808797" y="127650"/>
                    </a:cubicBezTo>
                    <a:cubicBezTo>
                      <a:pt x="801859" y="124272"/>
                      <a:pt x="796566" y="119663"/>
                      <a:pt x="792913" y="113821"/>
                    </a:cubicBezTo>
                    <a:cubicBezTo>
                      <a:pt x="789354" y="107887"/>
                      <a:pt x="787575" y="101361"/>
                      <a:pt x="787575" y="94241"/>
                    </a:cubicBezTo>
                    <a:cubicBezTo>
                      <a:pt x="787575" y="87760"/>
                      <a:pt x="789035" y="81781"/>
                      <a:pt x="791956" y="76304"/>
                    </a:cubicBezTo>
                    <a:cubicBezTo>
                      <a:pt x="794968" y="70736"/>
                      <a:pt x="799029" y="66126"/>
                      <a:pt x="804142" y="62475"/>
                    </a:cubicBezTo>
                    <a:cubicBezTo>
                      <a:pt x="807975" y="59645"/>
                      <a:pt x="813179" y="57272"/>
                      <a:pt x="819750" y="55355"/>
                    </a:cubicBezTo>
                    <a:cubicBezTo>
                      <a:pt x="826415" y="53347"/>
                      <a:pt x="833533" y="52343"/>
                      <a:pt x="841110" y="52343"/>
                    </a:cubicBezTo>
                    <a:cubicBezTo>
                      <a:pt x="852520" y="52343"/>
                      <a:pt x="862516" y="53986"/>
                      <a:pt x="871095" y="57272"/>
                    </a:cubicBezTo>
                    <a:cubicBezTo>
                      <a:pt x="879768" y="60558"/>
                      <a:pt x="886157" y="65031"/>
                      <a:pt x="890265" y="70690"/>
                    </a:cubicBezTo>
                    <a:cubicBezTo>
                      <a:pt x="894373" y="76259"/>
                      <a:pt x="897203" y="83744"/>
                      <a:pt x="898755" y="93145"/>
                    </a:cubicBezTo>
                    <a:lnTo>
                      <a:pt x="874657" y="96432"/>
                    </a:lnTo>
                    <a:cubicBezTo>
                      <a:pt x="873561" y="88946"/>
                      <a:pt x="870366" y="83104"/>
                      <a:pt x="865071" y="78906"/>
                    </a:cubicBezTo>
                    <a:cubicBezTo>
                      <a:pt x="859869" y="74707"/>
                      <a:pt x="852475" y="72607"/>
                      <a:pt x="842891" y="72607"/>
                    </a:cubicBezTo>
                    <a:cubicBezTo>
                      <a:pt x="831571" y="72607"/>
                      <a:pt x="823494" y="74479"/>
                      <a:pt x="818654" y="78221"/>
                    </a:cubicBezTo>
                    <a:cubicBezTo>
                      <a:pt x="813817" y="81964"/>
                      <a:pt x="811399" y="86345"/>
                      <a:pt x="811399" y="91366"/>
                    </a:cubicBezTo>
                    <a:cubicBezTo>
                      <a:pt x="811399" y="94560"/>
                      <a:pt x="812402" y="97436"/>
                      <a:pt x="814411" y="99992"/>
                    </a:cubicBezTo>
                    <a:cubicBezTo>
                      <a:pt x="816419" y="102639"/>
                      <a:pt x="819568" y="104829"/>
                      <a:pt x="823858" y="106564"/>
                    </a:cubicBezTo>
                    <a:cubicBezTo>
                      <a:pt x="826324" y="107477"/>
                      <a:pt x="833579" y="109576"/>
                      <a:pt x="845628" y="112862"/>
                    </a:cubicBezTo>
                    <a:cubicBezTo>
                      <a:pt x="863063" y="117518"/>
                      <a:pt x="875204" y="121351"/>
                      <a:pt x="882050" y="124364"/>
                    </a:cubicBezTo>
                    <a:cubicBezTo>
                      <a:pt x="888987" y="127285"/>
                      <a:pt x="894419" y="131575"/>
                      <a:pt x="898344" y="137234"/>
                    </a:cubicBezTo>
                    <a:cubicBezTo>
                      <a:pt x="902268" y="142894"/>
                      <a:pt x="904232" y="149922"/>
                      <a:pt x="904232" y="158320"/>
                    </a:cubicBezTo>
                    <a:cubicBezTo>
                      <a:pt x="904232" y="166536"/>
                      <a:pt x="901813" y="174294"/>
                      <a:pt x="896975" y="181597"/>
                    </a:cubicBezTo>
                    <a:cubicBezTo>
                      <a:pt x="892229" y="188808"/>
                      <a:pt x="885336" y="194422"/>
                      <a:pt x="876299" y="198438"/>
                    </a:cubicBezTo>
                    <a:cubicBezTo>
                      <a:pt x="867263" y="202363"/>
                      <a:pt x="857039" y="204326"/>
                      <a:pt x="845628" y="204326"/>
                    </a:cubicBezTo>
                    <a:cubicBezTo>
                      <a:pt x="826734" y="204326"/>
                      <a:pt x="812311" y="200401"/>
                      <a:pt x="802362" y="192551"/>
                    </a:cubicBezTo>
                    <a:cubicBezTo>
                      <a:pt x="792503" y="184700"/>
                      <a:pt x="786205" y="173062"/>
                      <a:pt x="783466" y="157636"/>
                    </a:cubicBezTo>
                    <a:close/>
                    <a:moveTo>
                      <a:pt x="1033074" y="154213"/>
                    </a:moveTo>
                    <a:lnTo>
                      <a:pt x="1058541" y="157362"/>
                    </a:lnTo>
                    <a:cubicBezTo>
                      <a:pt x="1054526" y="172241"/>
                      <a:pt x="1047087" y="183788"/>
                      <a:pt x="1036225" y="192003"/>
                    </a:cubicBezTo>
                    <a:cubicBezTo>
                      <a:pt x="1025361" y="200218"/>
                      <a:pt x="1011486" y="204326"/>
                      <a:pt x="994600" y="204326"/>
                    </a:cubicBezTo>
                    <a:cubicBezTo>
                      <a:pt x="973332" y="204326"/>
                      <a:pt x="956443" y="197799"/>
                      <a:pt x="943939" y="184746"/>
                    </a:cubicBezTo>
                    <a:cubicBezTo>
                      <a:pt x="931525" y="171602"/>
                      <a:pt x="925318" y="153208"/>
                      <a:pt x="925318" y="129567"/>
                    </a:cubicBezTo>
                    <a:cubicBezTo>
                      <a:pt x="925318" y="105103"/>
                      <a:pt x="931616" y="86117"/>
                      <a:pt x="944212" y="72607"/>
                    </a:cubicBezTo>
                    <a:cubicBezTo>
                      <a:pt x="956810" y="59098"/>
                      <a:pt x="973148" y="52343"/>
                      <a:pt x="993231" y="52343"/>
                    </a:cubicBezTo>
                    <a:cubicBezTo>
                      <a:pt x="1012674" y="52343"/>
                      <a:pt x="1028555" y="58961"/>
                      <a:pt x="1040880" y="72197"/>
                    </a:cubicBezTo>
                    <a:cubicBezTo>
                      <a:pt x="1053202" y="85432"/>
                      <a:pt x="1059364" y="104054"/>
                      <a:pt x="1059364" y="128060"/>
                    </a:cubicBezTo>
                    <a:cubicBezTo>
                      <a:pt x="1059364" y="129521"/>
                      <a:pt x="1059318" y="131712"/>
                      <a:pt x="1059227" y="134633"/>
                    </a:cubicBezTo>
                    <a:lnTo>
                      <a:pt x="950785" y="134633"/>
                    </a:lnTo>
                    <a:cubicBezTo>
                      <a:pt x="951697" y="150607"/>
                      <a:pt x="956216" y="162839"/>
                      <a:pt x="964341" y="171328"/>
                    </a:cubicBezTo>
                    <a:cubicBezTo>
                      <a:pt x="972464" y="179817"/>
                      <a:pt x="982597" y="184062"/>
                      <a:pt x="994737" y="184062"/>
                    </a:cubicBezTo>
                    <a:cubicBezTo>
                      <a:pt x="1003774" y="184062"/>
                      <a:pt x="1011486" y="181688"/>
                      <a:pt x="1017876" y="176942"/>
                    </a:cubicBezTo>
                    <a:cubicBezTo>
                      <a:pt x="1024267" y="172195"/>
                      <a:pt x="1029332" y="164619"/>
                      <a:pt x="1033076" y="154213"/>
                    </a:cubicBezTo>
                    <a:close/>
                    <a:moveTo>
                      <a:pt x="952153" y="114368"/>
                    </a:moveTo>
                    <a:lnTo>
                      <a:pt x="1033349" y="114368"/>
                    </a:lnTo>
                    <a:cubicBezTo>
                      <a:pt x="1032253" y="102137"/>
                      <a:pt x="1029150" y="92963"/>
                      <a:pt x="1024037" y="86847"/>
                    </a:cubicBezTo>
                    <a:cubicBezTo>
                      <a:pt x="1016187" y="77354"/>
                      <a:pt x="1006009" y="72607"/>
                      <a:pt x="993504" y="72607"/>
                    </a:cubicBezTo>
                    <a:cubicBezTo>
                      <a:pt x="982184" y="72607"/>
                      <a:pt x="972646" y="76395"/>
                      <a:pt x="964888" y="83972"/>
                    </a:cubicBezTo>
                    <a:cubicBezTo>
                      <a:pt x="957220" y="91548"/>
                      <a:pt x="952975" y="101680"/>
                      <a:pt x="952153" y="114368"/>
                    </a:cubicBezTo>
                    <a:close/>
                    <a:moveTo>
                      <a:pt x="1184372" y="183103"/>
                    </a:moveTo>
                    <a:cubicBezTo>
                      <a:pt x="1175244" y="190862"/>
                      <a:pt x="1166436" y="196339"/>
                      <a:pt x="1157948" y="199534"/>
                    </a:cubicBezTo>
                    <a:cubicBezTo>
                      <a:pt x="1149549" y="202728"/>
                      <a:pt x="1140512" y="204326"/>
                      <a:pt x="1130837" y="204326"/>
                    </a:cubicBezTo>
                    <a:cubicBezTo>
                      <a:pt x="1114862" y="204326"/>
                      <a:pt x="1102586" y="200446"/>
                      <a:pt x="1094005" y="192688"/>
                    </a:cubicBezTo>
                    <a:cubicBezTo>
                      <a:pt x="1085424" y="184837"/>
                      <a:pt x="1081133" y="174842"/>
                      <a:pt x="1081133" y="162702"/>
                    </a:cubicBezTo>
                    <a:cubicBezTo>
                      <a:pt x="1081133" y="155582"/>
                      <a:pt x="1082732" y="149101"/>
                      <a:pt x="1085927" y="143259"/>
                    </a:cubicBezTo>
                    <a:cubicBezTo>
                      <a:pt x="1089213" y="137326"/>
                      <a:pt x="1093458" y="132579"/>
                      <a:pt x="1098660" y="129019"/>
                    </a:cubicBezTo>
                    <a:cubicBezTo>
                      <a:pt x="1103955" y="125459"/>
                      <a:pt x="1109888" y="122766"/>
                      <a:pt x="1116460" y="120941"/>
                    </a:cubicBezTo>
                    <a:cubicBezTo>
                      <a:pt x="1121297" y="119663"/>
                      <a:pt x="1128600" y="118430"/>
                      <a:pt x="1138368" y="117244"/>
                    </a:cubicBezTo>
                    <a:cubicBezTo>
                      <a:pt x="1158267" y="114870"/>
                      <a:pt x="1172918" y="112041"/>
                      <a:pt x="1182319" y="108755"/>
                    </a:cubicBezTo>
                    <a:cubicBezTo>
                      <a:pt x="1182410" y="105377"/>
                      <a:pt x="1182456" y="103232"/>
                      <a:pt x="1182456" y="102319"/>
                    </a:cubicBezTo>
                    <a:cubicBezTo>
                      <a:pt x="1182456" y="92278"/>
                      <a:pt x="1180127" y="85204"/>
                      <a:pt x="1175472" y="81096"/>
                    </a:cubicBezTo>
                    <a:cubicBezTo>
                      <a:pt x="1169174" y="75528"/>
                      <a:pt x="1159818" y="72744"/>
                      <a:pt x="1147405" y="72744"/>
                    </a:cubicBezTo>
                    <a:cubicBezTo>
                      <a:pt x="1135812" y="72744"/>
                      <a:pt x="1127231" y="74798"/>
                      <a:pt x="1121662" y="78906"/>
                    </a:cubicBezTo>
                    <a:cubicBezTo>
                      <a:pt x="1116186" y="82922"/>
                      <a:pt x="1112124" y="90088"/>
                      <a:pt x="1109476" y="100402"/>
                    </a:cubicBezTo>
                    <a:lnTo>
                      <a:pt x="1085378" y="97116"/>
                    </a:lnTo>
                    <a:cubicBezTo>
                      <a:pt x="1087570" y="86801"/>
                      <a:pt x="1091175" y="78495"/>
                      <a:pt x="1096194" y="72197"/>
                    </a:cubicBezTo>
                    <a:cubicBezTo>
                      <a:pt x="1101216" y="65807"/>
                      <a:pt x="1108473" y="60923"/>
                      <a:pt x="1117966" y="57546"/>
                    </a:cubicBezTo>
                    <a:cubicBezTo>
                      <a:pt x="1127458" y="54077"/>
                      <a:pt x="1138459" y="52343"/>
                      <a:pt x="1150964" y="52343"/>
                    </a:cubicBezTo>
                    <a:cubicBezTo>
                      <a:pt x="1163378" y="52343"/>
                      <a:pt x="1173465" y="53803"/>
                      <a:pt x="1181223" y="56724"/>
                    </a:cubicBezTo>
                    <a:cubicBezTo>
                      <a:pt x="1188982" y="59645"/>
                      <a:pt x="1194687" y="63342"/>
                      <a:pt x="1198340" y="67815"/>
                    </a:cubicBezTo>
                    <a:cubicBezTo>
                      <a:pt x="1201990" y="72197"/>
                      <a:pt x="1204547" y="77765"/>
                      <a:pt x="1206007" y="84519"/>
                    </a:cubicBezTo>
                    <a:cubicBezTo>
                      <a:pt x="1206828" y="88718"/>
                      <a:pt x="1207238" y="96295"/>
                      <a:pt x="1207238" y="107249"/>
                    </a:cubicBezTo>
                    <a:lnTo>
                      <a:pt x="1207238" y="140110"/>
                    </a:lnTo>
                    <a:cubicBezTo>
                      <a:pt x="1207238" y="163021"/>
                      <a:pt x="1207741" y="177535"/>
                      <a:pt x="1208744" y="183651"/>
                    </a:cubicBezTo>
                    <a:cubicBezTo>
                      <a:pt x="1209840" y="189675"/>
                      <a:pt x="1211940" y="195472"/>
                      <a:pt x="1215044" y="201040"/>
                    </a:cubicBezTo>
                    <a:lnTo>
                      <a:pt x="1189303" y="201040"/>
                    </a:lnTo>
                    <a:cubicBezTo>
                      <a:pt x="1186746" y="195928"/>
                      <a:pt x="1185104" y="189949"/>
                      <a:pt x="1184372" y="183103"/>
                    </a:cubicBezTo>
                    <a:close/>
                    <a:moveTo>
                      <a:pt x="1182319" y="128060"/>
                    </a:moveTo>
                    <a:cubicBezTo>
                      <a:pt x="1173374" y="131712"/>
                      <a:pt x="1159955" y="134815"/>
                      <a:pt x="1142064" y="137371"/>
                    </a:cubicBezTo>
                    <a:cubicBezTo>
                      <a:pt x="1131931" y="138832"/>
                      <a:pt x="1124767" y="140475"/>
                      <a:pt x="1120568" y="142300"/>
                    </a:cubicBezTo>
                    <a:cubicBezTo>
                      <a:pt x="1116369" y="144126"/>
                      <a:pt x="1113128" y="146819"/>
                      <a:pt x="1110845" y="150379"/>
                    </a:cubicBezTo>
                    <a:cubicBezTo>
                      <a:pt x="1108564" y="153847"/>
                      <a:pt x="1107423" y="157727"/>
                      <a:pt x="1107423" y="162017"/>
                    </a:cubicBezTo>
                    <a:cubicBezTo>
                      <a:pt x="1107423" y="168589"/>
                      <a:pt x="1109888" y="174066"/>
                      <a:pt x="1114817" y="178448"/>
                    </a:cubicBezTo>
                    <a:cubicBezTo>
                      <a:pt x="1119837" y="182829"/>
                      <a:pt x="1127139" y="185020"/>
                      <a:pt x="1136725" y="185020"/>
                    </a:cubicBezTo>
                    <a:cubicBezTo>
                      <a:pt x="1146218" y="185020"/>
                      <a:pt x="1154662" y="182966"/>
                      <a:pt x="1162054" y="178858"/>
                    </a:cubicBezTo>
                    <a:cubicBezTo>
                      <a:pt x="1169448" y="174660"/>
                      <a:pt x="1174880" y="168954"/>
                      <a:pt x="1178348" y="161743"/>
                    </a:cubicBezTo>
                    <a:cubicBezTo>
                      <a:pt x="1180995" y="156175"/>
                      <a:pt x="1182319" y="147960"/>
                      <a:pt x="1182319" y="137097"/>
                    </a:cubicBezTo>
                    <a:close/>
                    <a:moveTo>
                      <a:pt x="1235583" y="157636"/>
                    </a:moveTo>
                    <a:lnTo>
                      <a:pt x="1259954" y="153802"/>
                    </a:lnTo>
                    <a:cubicBezTo>
                      <a:pt x="1261324" y="163569"/>
                      <a:pt x="1265111" y="171054"/>
                      <a:pt x="1271318" y="176257"/>
                    </a:cubicBezTo>
                    <a:cubicBezTo>
                      <a:pt x="1277618" y="181460"/>
                      <a:pt x="1286379" y="184062"/>
                      <a:pt x="1297607" y="184062"/>
                    </a:cubicBezTo>
                    <a:cubicBezTo>
                      <a:pt x="1308925" y="184062"/>
                      <a:pt x="1317324" y="181779"/>
                      <a:pt x="1322801" y="177215"/>
                    </a:cubicBezTo>
                    <a:cubicBezTo>
                      <a:pt x="1328277" y="172560"/>
                      <a:pt x="1331016" y="167129"/>
                      <a:pt x="1331016" y="160922"/>
                    </a:cubicBezTo>
                    <a:cubicBezTo>
                      <a:pt x="1331016" y="155354"/>
                      <a:pt x="1328598" y="150972"/>
                      <a:pt x="1323759" y="147777"/>
                    </a:cubicBezTo>
                    <a:cubicBezTo>
                      <a:pt x="1320382" y="145586"/>
                      <a:pt x="1311983" y="142803"/>
                      <a:pt x="1298567" y="139425"/>
                    </a:cubicBezTo>
                    <a:cubicBezTo>
                      <a:pt x="1280491" y="134861"/>
                      <a:pt x="1267941" y="130936"/>
                      <a:pt x="1260911" y="127650"/>
                    </a:cubicBezTo>
                    <a:cubicBezTo>
                      <a:pt x="1253975" y="124272"/>
                      <a:pt x="1248680" y="119663"/>
                      <a:pt x="1245030" y="113821"/>
                    </a:cubicBezTo>
                    <a:cubicBezTo>
                      <a:pt x="1241468" y="107887"/>
                      <a:pt x="1239689" y="101361"/>
                      <a:pt x="1239689" y="94241"/>
                    </a:cubicBezTo>
                    <a:cubicBezTo>
                      <a:pt x="1239689" y="87760"/>
                      <a:pt x="1241149" y="81781"/>
                      <a:pt x="1244071" y="76304"/>
                    </a:cubicBezTo>
                    <a:cubicBezTo>
                      <a:pt x="1247083" y="70736"/>
                      <a:pt x="1251145" y="66126"/>
                      <a:pt x="1256256" y="62475"/>
                    </a:cubicBezTo>
                    <a:cubicBezTo>
                      <a:pt x="1260091" y="59645"/>
                      <a:pt x="1265293" y="57272"/>
                      <a:pt x="1271867" y="55355"/>
                    </a:cubicBezTo>
                    <a:cubicBezTo>
                      <a:pt x="1278529" y="53347"/>
                      <a:pt x="1285650" y="52343"/>
                      <a:pt x="1293226" y="52343"/>
                    </a:cubicBezTo>
                    <a:cubicBezTo>
                      <a:pt x="1304637" y="52343"/>
                      <a:pt x="1314631" y="53986"/>
                      <a:pt x="1323212" y="57272"/>
                    </a:cubicBezTo>
                    <a:cubicBezTo>
                      <a:pt x="1331884" y="60558"/>
                      <a:pt x="1338273" y="65031"/>
                      <a:pt x="1342381" y="70690"/>
                    </a:cubicBezTo>
                    <a:cubicBezTo>
                      <a:pt x="1346487" y="76259"/>
                      <a:pt x="1349317" y="83744"/>
                      <a:pt x="1350869" y="93145"/>
                    </a:cubicBezTo>
                    <a:lnTo>
                      <a:pt x="1326771" y="96432"/>
                    </a:lnTo>
                    <a:cubicBezTo>
                      <a:pt x="1325677" y="88946"/>
                      <a:pt x="1322480" y="83104"/>
                      <a:pt x="1317187" y="78906"/>
                    </a:cubicBezTo>
                    <a:cubicBezTo>
                      <a:pt x="1311983" y="74707"/>
                      <a:pt x="1304591" y="72607"/>
                      <a:pt x="1295005" y="72607"/>
                    </a:cubicBezTo>
                    <a:cubicBezTo>
                      <a:pt x="1283688" y="72607"/>
                      <a:pt x="1275608" y="74479"/>
                      <a:pt x="1270771" y="78221"/>
                    </a:cubicBezTo>
                    <a:cubicBezTo>
                      <a:pt x="1265933" y="81964"/>
                      <a:pt x="1263513" y="86345"/>
                      <a:pt x="1263513" y="91366"/>
                    </a:cubicBezTo>
                    <a:cubicBezTo>
                      <a:pt x="1263513" y="94560"/>
                      <a:pt x="1264518" y="97436"/>
                      <a:pt x="1266526" y="99992"/>
                    </a:cubicBezTo>
                    <a:cubicBezTo>
                      <a:pt x="1268533" y="102639"/>
                      <a:pt x="1271684" y="104829"/>
                      <a:pt x="1275973" y="106564"/>
                    </a:cubicBezTo>
                    <a:cubicBezTo>
                      <a:pt x="1278438" y="107477"/>
                      <a:pt x="1285695" y="109576"/>
                      <a:pt x="1297744" y="112862"/>
                    </a:cubicBezTo>
                    <a:cubicBezTo>
                      <a:pt x="1315180" y="117518"/>
                      <a:pt x="1327320" y="121351"/>
                      <a:pt x="1334165" y="124364"/>
                    </a:cubicBezTo>
                    <a:cubicBezTo>
                      <a:pt x="1341103" y="127285"/>
                      <a:pt x="1346535" y="131575"/>
                      <a:pt x="1350459" y="137234"/>
                    </a:cubicBezTo>
                    <a:cubicBezTo>
                      <a:pt x="1354385" y="142894"/>
                      <a:pt x="1356347" y="149922"/>
                      <a:pt x="1356347" y="158320"/>
                    </a:cubicBezTo>
                    <a:cubicBezTo>
                      <a:pt x="1356347" y="166536"/>
                      <a:pt x="1353927" y="174294"/>
                      <a:pt x="1349089" y="181597"/>
                    </a:cubicBezTo>
                    <a:cubicBezTo>
                      <a:pt x="1344343" y="188808"/>
                      <a:pt x="1337451" y="194422"/>
                      <a:pt x="1328414" y="198438"/>
                    </a:cubicBezTo>
                    <a:cubicBezTo>
                      <a:pt x="1319377" y="202363"/>
                      <a:pt x="1309155" y="204326"/>
                      <a:pt x="1297744" y="204326"/>
                    </a:cubicBezTo>
                    <a:cubicBezTo>
                      <a:pt x="1278848" y="204326"/>
                      <a:pt x="1264427" y="200401"/>
                      <a:pt x="1254477" y="192551"/>
                    </a:cubicBezTo>
                    <a:cubicBezTo>
                      <a:pt x="1244619" y="184700"/>
                      <a:pt x="1238320" y="173062"/>
                      <a:pt x="1235583" y="157636"/>
                    </a:cubicBezTo>
                    <a:close/>
                    <a:moveTo>
                      <a:pt x="1376473" y="128334"/>
                    </a:moveTo>
                    <a:cubicBezTo>
                      <a:pt x="1376473" y="101407"/>
                      <a:pt x="1383958" y="81462"/>
                      <a:pt x="1398928" y="68500"/>
                    </a:cubicBezTo>
                    <a:cubicBezTo>
                      <a:pt x="1411435" y="57728"/>
                      <a:pt x="1426679" y="52343"/>
                      <a:pt x="1444661" y="52343"/>
                    </a:cubicBezTo>
                    <a:cubicBezTo>
                      <a:pt x="1464651" y="52343"/>
                      <a:pt x="1480991" y="58915"/>
                      <a:pt x="1493680" y="72060"/>
                    </a:cubicBezTo>
                    <a:cubicBezTo>
                      <a:pt x="1506367" y="85113"/>
                      <a:pt x="1512710" y="103186"/>
                      <a:pt x="1512710" y="126280"/>
                    </a:cubicBezTo>
                    <a:cubicBezTo>
                      <a:pt x="1512710" y="144993"/>
                      <a:pt x="1509881" y="159735"/>
                      <a:pt x="1504223" y="170506"/>
                    </a:cubicBezTo>
                    <a:cubicBezTo>
                      <a:pt x="1498654" y="181186"/>
                      <a:pt x="1490483" y="189493"/>
                      <a:pt x="1479712" y="195426"/>
                    </a:cubicBezTo>
                    <a:cubicBezTo>
                      <a:pt x="1469033" y="201359"/>
                      <a:pt x="1457348" y="204326"/>
                      <a:pt x="1444661" y="204326"/>
                    </a:cubicBezTo>
                    <a:cubicBezTo>
                      <a:pt x="1424305" y="204326"/>
                      <a:pt x="1407828" y="197799"/>
                      <a:pt x="1395232" y="184746"/>
                    </a:cubicBezTo>
                    <a:cubicBezTo>
                      <a:pt x="1382728" y="171693"/>
                      <a:pt x="1376473" y="152889"/>
                      <a:pt x="1376473" y="128334"/>
                    </a:cubicBezTo>
                    <a:close/>
                    <a:moveTo>
                      <a:pt x="1401804" y="128334"/>
                    </a:moveTo>
                    <a:cubicBezTo>
                      <a:pt x="1401804" y="146956"/>
                      <a:pt x="1405867" y="160922"/>
                      <a:pt x="1413990" y="170233"/>
                    </a:cubicBezTo>
                    <a:cubicBezTo>
                      <a:pt x="1422115" y="179452"/>
                      <a:pt x="1432339" y="184062"/>
                      <a:pt x="1444661" y="184062"/>
                    </a:cubicBezTo>
                    <a:cubicBezTo>
                      <a:pt x="1456893" y="184062"/>
                      <a:pt x="1467071" y="179406"/>
                      <a:pt x="1475194" y="170096"/>
                    </a:cubicBezTo>
                    <a:cubicBezTo>
                      <a:pt x="1483319" y="160785"/>
                      <a:pt x="1487380" y="146591"/>
                      <a:pt x="1487380" y="127513"/>
                    </a:cubicBezTo>
                    <a:cubicBezTo>
                      <a:pt x="1487380" y="109531"/>
                      <a:pt x="1483274" y="95930"/>
                      <a:pt x="1475057" y="86710"/>
                    </a:cubicBezTo>
                    <a:cubicBezTo>
                      <a:pt x="1466934" y="77399"/>
                      <a:pt x="1456801" y="72744"/>
                      <a:pt x="1444661" y="72744"/>
                    </a:cubicBezTo>
                    <a:cubicBezTo>
                      <a:pt x="1432339" y="72744"/>
                      <a:pt x="1422115" y="77354"/>
                      <a:pt x="1413990" y="86573"/>
                    </a:cubicBezTo>
                    <a:cubicBezTo>
                      <a:pt x="1405867" y="95793"/>
                      <a:pt x="1401804" y="109713"/>
                      <a:pt x="1401804" y="128334"/>
                    </a:cubicBezTo>
                    <a:close/>
                    <a:moveTo>
                      <a:pt x="1541602" y="201040"/>
                    </a:moveTo>
                    <a:lnTo>
                      <a:pt x="1541602" y="55629"/>
                    </a:lnTo>
                    <a:lnTo>
                      <a:pt x="1563782" y="55629"/>
                    </a:lnTo>
                    <a:lnTo>
                      <a:pt x="1563782" y="76304"/>
                    </a:lnTo>
                    <a:cubicBezTo>
                      <a:pt x="1574462" y="60330"/>
                      <a:pt x="1589890" y="52343"/>
                      <a:pt x="1610062" y="52343"/>
                    </a:cubicBezTo>
                    <a:cubicBezTo>
                      <a:pt x="1618825" y="52343"/>
                      <a:pt x="1626857" y="53940"/>
                      <a:pt x="1634160" y="57135"/>
                    </a:cubicBezTo>
                    <a:cubicBezTo>
                      <a:pt x="1641554" y="60239"/>
                      <a:pt x="1647077" y="64346"/>
                      <a:pt x="1650727" y="69458"/>
                    </a:cubicBezTo>
                    <a:cubicBezTo>
                      <a:pt x="1654380" y="74570"/>
                      <a:pt x="1656934" y="80640"/>
                      <a:pt x="1658395" y="87669"/>
                    </a:cubicBezTo>
                    <a:cubicBezTo>
                      <a:pt x="1659308" y="92233"/>
                      <a:pt x="1659764" y="100220"/>
                      <a:pt x="1659764" y="111630"/>
                    </a:cubicBezTo>
                    <a:lnTo>
                      <a:pt x="1659764" y="201040"/>
                    </a:lnTo>
                    <a:lnTo>
                      <a:pt x="1635119" y="201040"/>
                    </a:lnTo>
                    <a:lnTo>
                      <a:pt x="1635119" y="112588"/>
                    </a:lnTo>
                    <a:cubicBezTo>
                      <a:pt x="1635119" y="102547"/>
                      <a:pt x="1634160" y="95062"/>
                      <a:pt x="1632244" y="90133"/>
                    </a:cubicBezTo>
                    <a:cubicBezTo>
                      <a:pt x="1630327" y="85113"/>
                      <a:pt x="1626903" y="81142"/>
                      <a:pt x="1621974" y="78221"/>
                    </a:cubicBezTo>
                    <a:cubicBezTo>
                      <a:pt x="1617137" y="75209"/>
                      <a:pt x="1611431" y="73703"/>
                      <a:pt x="1604860" y="73703"/>
                    </a:cubicBezTo>
                    <a:cubicBezTo>
                      <a:pt x="1594363" y="73703"/>
                      <a:pt x="1585280" y="77034"/>
                      <a:pt x="1577613" y="83698"/>
                    </a:cubicBezTo>
                    <a:cubicBezTo>
                      <a:pt x="1570037" y="90361"/>
                      <a:pt x="1566247" y="103004"/>
                      <a:pt x="1566247" y="121625"/>
                    </a:cubicBezTo>
                    <a:lnTo>
                      <a:pt x="1566247" y="201040"/>
                    </a:lnTo>
                    <a:close/>
                    <a:moveTo>
                      <a:pt x="1792442" y="183103"/>
                    </a:moveTo>
                    <a:cubicBezTo>
                      <a:pt x="1783314" y="190862"/>
                      <a:pt x="1774506" y="196339"/>
                      <a:pt x="1766016" y="199534"/>
                    </a:cubicBezTo>
                    <a:cubicBezTo>
                      <a:pt x="1757619" y="202728"/>
                      <a:pt x="1748582" y="204326"/>
                      <a:pt x="1738905" y="204326"/>
                    </a:cubicBezTo>
                    <a:cubicBezTo>
                      <a:pt x="1722931" y="204326"/>
                      <a:pt x="1710654" y="200446"/>
                      <a:pt x="1702075" y="192688"/>
                    </a:cubicBezTo>
                    <a:cubicBezTo>
                      <a:pt x="1693494" y="184837"/>
                      <a:pt x="1689203" y="174842"/>
                      <a:pt x="1689203" y="162702"/>
                    </a:cubicBezTo>
                    <a:cubicBezTo>
                      <a:pt x="1689203" y="155582"/>
                      <a:pt x="1690800" y="149101"/>
                      <a:pt x="1693995" y="143259"/>
                    </a:cubicBezTo>
                    <a:cubicBezTo>
                      <a:pt x="1697281" y="137326"/>
                      <a:pt x="1701526" y="132579"/>
                      <a:pt x="1706730" y="129019"/>
                    </a:cubicBezTo>
                    <a:cubicBezTo>
                      <a:pt x="1712023" y="125459"/>
                      <a:pt x="1717956" y="122766"/>
                      <a:pt x="1724530" y="120941"/>
                    </a:cubicBezTo>
                    <a:cubicBezTo>
                      <a:pt x="1729367" y="119663"/>
                      <a:pt x="1736670" y="118430"/>
                      <a:pt x="1746436" y="117244"/>
                    </a:cubicBezTo>
                    <a:cubicBezTo>
                      <a:pt x="1766335" y="114870"/>
                      <a:pt x="1780986" y="112041"/>
                      <a:pt x="1790387" y="108755"/>
                    </a:cubicBezTo>
                    <a:cubicBezTo>
                      <a:pt x="1790478" y="105377"/>
                      <a:pt x="1790524" y="103232"/>
                      <a:pt x="1790524" y="102319"/>
                    </a:cubicBezTo>
                    <a:cubicBezTo>
                      <a:pt x="1790524" y="92278"/>
                      <a:pt x="1788197" y="85204"/>
                      <a:pt x="1783542" y="81096"/>
                    </a:cubicBezTo>
                    <a:cubicBezTo>
                      <a:pt x="1777244" y="75528"/>
                      <a:pt x="1767887" y="72744"/>
                      <a:pt x="1755473" y="72744"/>
                    </a:cubicBezTo>
                    <a:cubicBezTo>
                      <a:pt x="1743880" y="72744"/>
                      <a:pt x="1735301" y="74798"/>
                      <a:pt x="1729732" y="78906"/>
                    </a:cubicBezTo>
                    <a:cubicBezTo>
                      <a:pt x="1724254" y="82922"/>
                      <a:pt x="1720194" y="90088"/>
                      <a:pt x="1717546" y="100402"/>
                    </a:cubicBezTo>
                    <a:lnTo>
                      <a:pt x="1693448" y="97116"/>
                    </a:lnTo>
                    <a:cubicBezTo>
                      <a:pt x="1695638" y="86801"/>
                      <a:pt x="1699245" y="78495"/>
                      <a:pt x="1704264" y="72197"/>
                    </a:cubicBezTo>
                    <a:cubicBezTo>
                      <a:pt x="1709284" y="65807"/>
                      <a:pt x="1716541" y="60923"/>
                      <a:pt x="1726034" y="57546"/>
                    </a:cubicBezTo>
                    <a:cubicBezTo>
                      <a:pt x="1735528" y="54077"/>
                      <a:pt x="1746527" y="52343"/>
                      <a:pt x="1759032" y="52343"/>
                    </a:cubicBezTo>
                    <a:cubicBezTo>
                      <a:pt x="1771448" y="52343"/>
                      <a:pt x="1781533" y="53803"/>
                      <a:pt x="1789293" y="56724"/>
                    </a:cubicBezTo>
                    <a:cubicBezTo>
                      <a:pt x="1797052" y="59645"/>
                      <a:pt x="1802757" y="63342"/>
                      <a:pt x="1806408" y="67815"/>
                    </a:cubicBezTo>
                    <a:cubicBezTo>
                      <a:pt x="1810058" y="72197"/>
                      <a:pt x="1812615" y="77765"/>
                      <a:pt x="1814075" y="84519"/>
                    </a:cubicBezTo>
                    <a:cubicBezTo>
                      <a:pt x="1814898" y="88718"/>
                      <a:pt x="1815308" y="96295"/>
                      <a:pt x="1815308" y="107249"/>
                    </a:cubicBezTo>
                    <a:lnTo>
                      <a:pt x="1815308" y="140110"/>
                    </a:lnTo>
                    <a:cubicBezTo>
                      <a:pt x="1815308" y="163021"/>
                      <a:pt x="1815809" y="177535"/>
                      <a:pt x="1816814" y="183651"/>
                    </a:cubicBezTo>
                    <a:cubicBezTo>
                      <a:pt x="1817910" y="189675"/>
                      <a:pt x="1820008" y="195472"/>
                      <a:pt x="1823112" y="201040"/>
                    </a:cubicBezTo>
                    <a:lnTo>
                      <a:pt x="1797371" y="201040"/>
                    </a:lnTo>
                    <a:cubicBezTo>
                      <a:pt x="1794814" y="195928"/>
                      <a:pt x="1793172" y="189949"/>
                      <a:pt x="1792442" y="183103"/>
                    </a:cubicBezTo>
                    <a:close/>
                    <a:moveTo>
                      <a:pt x="1790387" y="128060"/>
                    </a:moveTo>
                    <a:cubicBezTo>
                      <a:pt x="1781442" y="131712"/>
                      <a:pt x="1768025" y="134815"/>
                      <a:pt x="1750134" y="137371"/>
                    </a:cubicBezTo>
                    <a:cubicBezTo>
                      <a:pt x="1740001" y="138832"/>
                      <a:pt x="1732835" y="140475"/>
                      <a:pt x="1728636" y="142300"/>
                    </a:cubicBezTo>
                    <a:cubicBezTo>
                      <a:pt x="1724437" y="144126"/>
                      <a:pt x="1721196" y="146819"/>
                      <a:pt x="1718916" y="150379"/>
                    </a:cubicBezTo>
                    <a:cubicBezTo>
                      <a:pt x="1716632" y="153847"/>
                      <a:pt x="1715493" y="157727"/>
                      <a:pt x="1715493" y="162017"/>
                    </a:cubicBezTo>
                    <a:cubicBezTo>
                      <a:pt x="1715493" y="168589"/>
                      <a:pt x="1717956" y="174066"/>
                      <a:pt x="1722885" y="178448"/>
                    </a:cubicBezTo>
                    <a:cubicBezTo>
                      <a:pt x="1727907" y="182829"/>
                      <a:pt x="1735209" y="185020"/>
                      <a:pt x="1744793" y="185020"/>
                    </a:cubicBezTo>
                    <a:cubicBezTo>
                      <a:pt x="1754286" y="185020"/>
                      <a:pt x="1762730" y="182966"/>
                      <a:pt x="1770124" y="178858"/>
                    </a:cubicBezTo>
                    <a:cubicBezTo>
                      <a:pt x="1777518" y="174660"/>
                      <a:pt x="1782950" y="168954"/>
                      <a:pt x="1786418" y="161743"/>
                    </a:cubicBezTo>
                    <a:cubicBezTo>
                      <a:pt x="1789065" y="156175"/>
                      <a:pt x="1790387" y="147960"/>
                      <a:pt x="1790387" y="137097"/>
                    </a:cubicBezTo>
                    <a:close/>
                    <a:moveTo>
                      <a:pt x="1852961" y="201040"/>
                    </a:moveTo>
                    <a:lnTo>
                      <a:pt x="1852961" y="312"/>
                    </a:lnTo>
                    <a:lnTo>
                      <a:pt x="1877608" y="312"/>
                    </a:lnTo>
                    <a:lnTo>
                      <a:pt x="1877608" y="201040"/>
                    </a:lnTo>
                    <a:close/>
                    <a:moveTo>
                      <a:pt x="2034117" y="201040"/>
                    </a:moveTo>
                    <a:lnTo>
                      <a:pt x="1978786" y="55629"/>
                    </a:lnTo>
                    <a:lnTo>
                      <a:pt x="2004807" y="55629"/>
                    </a:lnTo>
                    <a:lnTo>
                      <a:pt x="2036019" y="142711"/>
                    </a:lnTo>
                    <a:cubicBezTo>
                      <a:pt x="2039408" y="152113"/>
                      <a:pt x="2042499" y="161880"/>
                      <a:pt x="2045333" y="172012"/>
                    </a:cubicBezTo>
                    <a:cubicBezTo>
                      <a:pt x="2047533" y="164345"/>
                      <a:pt x="2050585" y="155125"/>
                      <a:pt x="2054509" y="144354"/>
                    </a:cubicBezTo>
                    <a:lnTo>
                      <a:pt x="2086831" y="55629"/>
                    </a:lnTo>
                    <a:lnTo>
                      <a:pt x="2112158" y="55629"/>
                    </a:lnTo>
                    <a:lnTo>
                      <a:pt x="2057105" y="201040"/>
                    </a:lnTo>
                    <a:close/>
                    <a:moveTo>
                      <a:pt x="2228804" y="183103"/>
                    </a:moveTo>
                    <a:cubicBezTo>
                      <a:pt x="2219688" y="190862"/>
                      <a:pt x="2210869" y="196339"/>
                      <a:pt x="2202387" y="199534"/>
                    </a:cubicBezTo>
                    <a:cubicBezTo>
                      <a:pt x="2193984" y="202728"/>
                      <a:pt x="2184948" y="204326"/>
                      <a:pt x="2175277" y="204326"/>
                    </a:cubicBezTo>
                    <a:cubicBezTo>
                      <a:pt x="2159304" y="204326"/>
                      <a:pt x="2147017" y="200446"/>
                      <a:pt x="2138436" y="192688"/>
                    </a:cubicBezTo>
                    <a:cubicBezTo>
                      <a:pt x="2129855" y="184837"/>
                      <a:pt x="2125574" y="174842"/>
                      <a:pt x="2125574" y="162702"/>
                    </a:cubicBezTo>
                    <a:cubicBezTo>
                      <a:pt x="2125574" y="155582"/>
                      <a:pt x="2127180" y="149101"/>
                      <a:pt x="2130370" y="143259"/>
                    </a:cubicBezTo>
                    <a:cubicBezTo>
                      <a:pt x="2133660" y="137326"/>
                      <a:pt x="2137901" y="132579"/>
                      <a:pt x="2143093" y="129019"/>
                    </a:cubicBezTo>
                    <a:cubicBezTo>
                      <a:pt x="2148384" y="125459"/>
                      <a:pt x="2154330" y="122766"/>
                      <a:pt x="2160889" y="120941"/>
                    </a:cubicBezTo>
                    <a:cubicBezTo>
                      <a:pt x="2165744" y="119663"/>
                      <a:pt x="2173037" y="118430"/>
                      <a:pt x="2182807" y="117244"/>
                    </a:cubicBezTo>
                    <a:cubicBezTo>
                      <a:pt x="2202704" y="114870"/>
                      <a:pt x="2217349" y="112041"/>
                      <a:pt x="2226763" y="108755"/>
                    </a:cubicBezTo>
                    <a:cubicBezTo>
                      <a:pt x="2226842" y="105377"/>
                      <a:pt x="2226901" y="103232"/>
                      <a:pt x="2226901" y="102319"/>
                    </a:cubicBezTo>
                    <a:cubicBezTo>
                      <a:pt x="2226901" y="92278"/>
                      <a:pt x="2224563" y="85204"/>
                      <a:pt x="2219906" y="81096"/>
                    </a:cubicBezTo>
                    <a:cubicBezTo>
                      <a:pt x="2213624" y="75528"/>
                      <a:pt x="2204250" y="72744"/>
                      <a:pt x="2191844" y="72744"/>
                    </a:cubicBezTo>
                    <a:cubicBezTo>
                      <a:pt x="2180251" y="72744"/>
                      <a:pt x="2171670" y="74798"/>
                      <a:pt x="2166101" y="78906"/>
                    </a:cubicBezTo>
                    <a:cubicBezTo>
                      <a:pt x="2160632" y="82922"/>
                      <a:pt x="2156569" y="90088"/>
                      <a:pt x="2153913" y="100402"/>
                    </a:cubicBezTo>
                    <a:lnTo>
                      <a:pt x="2129815" y="97116"/>
                    </a:lnTo>
                    <a:cubicBezTo>
                      <a:pt x="2132015" y="86801"/>
                      <a:pt x="2135622" y="78495"/>
                      <a:pt x="2140636" y="72197"/>
                    </a:cubicBezTo>
                    <a:cubicBezTo>
                      <a:pt x="2145650" y="65807"/>
                      <a:pt x="2152923" y="60923"/>
                      <a:pt x="2162415" y="57546"/>
                    </a:cubicBezTo>
                    <a:cubicBezTo>
                      <a:pt x="2171908" y="54077"/>
                      <a:pt x="2182906" y="52343"/>
                      <a:pt x="2195411" y="52343"/>
                    </a:cubicBezTo>
                    <a:cubicBezTo>
                      <a:pt x="2207817" y="52343"/>
                      <a:pt x="2217904" y="53803"/>
                      <a:pt x="2225673" y="56724"/>
                    </a:cubicBezTo>
                    <a:cubicBezTo>
                      <a:pt x="2233421" y="59645"/>
                      <a:pt x="2239129" y="63342"/>
                      <a:pt x="2242775" y="67815"/>
                    </a:cubicBezTo>
                    <a:cubicBezTo>
                      <a:pt x="2246421" y="72197"/>
                      <a:pt x="2248978" y="77765"/>
                      <a:pt x="2250444" y="84519"/>
                    </a:cubicBezTo>
                    <a:cubicBezTo>
                      <a:pt x="2251277" y="88718"/>
                      <a:pt x="2251673" y="96295"/>
                      <a:pt x="2251673" y="107249"/>
                    </a:cubicBezTo>
                    <a:lnTo>
                      <a:pt x="2251673" y="140110"/>
                    </a:lnTo>
                    <a:cubicBezTo>
                      <a:pt x="2251673" y="163021"/>
                      <a:pt x="2252188" y="177535"/>
                      <a:pt x="2253179" y="183651"/>
                    </a:cubicBezTo>
                    <a:cubicBezTo>
                      <a:pt x="2254289" y="189675"/>
                      <a:pt x="2256370" y="195472"/>
                      <a:pt x="2259481" y="201040"/>
                    </a:cubicBezTo>
                    <a:lnTo>
                      <a:pt x="2233738" y="201040"/>
                    </a:lnTo>
                    <a:cubicBezTo>
                      <a:pt x="2231182" y="195928"/>
                      <a:pt x="2229537" y="189949"/>
                      <a:pt x="2228804" y="183103"/>
                    </a:cubicBezTo>
                    <a:close/>
                    <a:moveTo>
                      <a:pt x="2226763" y="128060"/>
                    </a:moveTo>
                    <a:cubicBezTo>
                      <a:pt x="2217805" y="131712"/>
                      <a:pt x="2204389" y="134815"/>
                      <a:pt x="2186493" y="137371"/>
                    </a:cubicBezTo>
                    <a:cubicBezTo>
                      <a:pt x="2176367" y="138832"/>
                      <a:pt x="2169213" y="140475"/>
                      <a:pt x="2165011" y="142300"/>
                    </a:cubicBezTo>
                    <a:cubicBezTo>
                      <a:pt x="2160810" y="144126"/>
                      <a:pt x="2157560" y="146819"/>
                      <a:pt x="2155281" y="150379"/>
                    </a:cubicBezTo>
                    <a:cubicBezTo>
                      <a:pt x="2153002" y="153847"/>
                      <a:pt x="2151852" y="157727"/>
                      <a:pt x="2151852" y="162017"/>
                    </a:cubicBezTo>
                    <a:cubicBezTo>
                      <a:pt x="2151852" y="168589"/>
                      <a:pt x="2154330" y="174066"/>
                      <a:pt x="2159264" y="178448"/>
                    </a:cubicBezTo>
                    <a:cubicBezTo>
                      <a:pt x="2164278" y="182829"/>
                      <a:pt x="2171571" y="185020"/>
                      <a:pt x="2181162" y="185020"/>
                    </a:cubicBezTo>
                    <a:cubicBezTo>
                      <a:pt x="2190655" y="185020"/>
                      <a:pt x="2199097" y="182966"/>
                      <a:pt x="2206489" y="178858"/>
                    </a:cubicBezTo>
                    <a:cubicBezTo>
                      <a:pt x="2213881" y="174660"/>
                      <a:pt x="2219311" y="168954"/>
                      <a:pt x="2222779" y="161743"/>
                    </a:cubicBezTo>
                    <a:cubicBezTo>
                      <a:pt x="2225435" y="156175"/>
                      <a:pt x="2226763" y="147960"/>
                      <a:pt x="2226763" y="137097"/>
                    </a:cubicBezTo>
                    <a:close/>
                    <a:moveTo>
                      <a:pt x="2289604" y="201040"/>
                    </a:moveTo>
                    <a:lnTo>
                      <a:pt x="2289604" y="55629"/>
                    </a:lnTo>
                    <a:lnTo>
                      <a:pt x="2311780" y="55629"/>
                    </a:lnTo>
                    <a:lnTo>
                      <a:pt x="2311780" y="77673"/>
                    </a:lnTo>
                    <a:cubicBezTo>
                      <a:pt x="2317447" y="67359"/>
                      <a:pt x="2322640" y="60558"/>
                      <a:pt x="2327396" y="57272"/>
                    </a:cubicBezTo>
                    <a:cubicBezTo>
                      <a:pt x="2332231" y="53986"/>
                      <a:pt x="2337522" y="52343"/>
                      <a:pt x="2343270" y="52343"/>
                    </a:cubicBezTo>
                    <a:cubicBezTo>
                      <a:pt x="2351593" y="52343"/>
                      <a:pt x="2360035" y="54990"/>
                      <a:pt x="2368616" y="60284"/>
                    </a:cubicBezTo>
                    <a:lnTo>
                      <a:pt x="2360114" y="83150"/>
                    </a:lnTo>
                    <a:cubicBezTo>
                      <a:pt x="2354090" y="79590"/>
                      <a:pt x="2348066" y="77810"/>
                      <a:pt x="2342041" y="77810"/>
                    </a:cubicBezTo>
                    <a:cubicBezTo>
                      <a:pt x="2336651" y="77810"/>
                      <a:pt x="2331815" y="79453"/>
                      <a:pt x="2327535" y="82739"/>
                    </a:cubicBezTo>
                    <a:cubicBezTo>
                      <a:pt x="2323234" y="85934"/>
                      <a:pt x="2320182" y="90407"/>
                      <a:pt x="2318359" y="96158"/>
                    </a:cubicBezTo>
                    <a:cubicBezTo>
                      <a:pt x="2315624" y="104921"/>
                      <a:pt x="2314257" y="114505"/>
                      <a:pt x="2314257" y="124911"/>
                    </a:cubicBezTo>
                    <a:lnTo>
                      <a:pt x="2314257" y="201040"/>
                    </a:lnTo>
                    <a:close/>
                    <a:moveTo>
                      <a:pt x="2383400" y="28655"/>
                    </a:moveTo>
                    <a:lnTo>
                      <a:pt x="2383400" y="312"/>
                    </a:lnTo>
                    <a:lnTo>
                      <a:pt x="2408033" y="312"/>
                    </a:lnTo>
                    <a:lnTo>
                      <a:pt x="2408033" y="28655"/>
                    </a:lnTo>
                    <a:close/>
                    <a:moveTo>
                      <a:pt x="2383400" y="201040"/>
                    </a:moveTo>
                    <a:lnTo>
                      <a:pt x="2383400" y="55629"/>
                    </a:lnTo>
                    <a:lnTo>
                      <a:pt x="2408033" y="55629"/>
                    </a:lnTo>
                    <a:lnTo>
                      <a:pt x="2408033" y="201040"/>
                    </a:lnTo>
                    <a:close/>
                    <a:moveTo>
                      <a:pt x="2540454" y="183103"/>
                    </a:moveTo>
                    <a:cubicBezTo>
                      <a:pt x="2531318" y="190862"/>
                      <a:pt x="2522499" y="196339"/>
                      <a:pt x="2514017" y="199534"/>
                    </a:cubicBezTo>
                    <a:cubicBezTo>
                      <a:pt x="2505615" y="202728"/>
                      <a:pt x="2496578" y="204326"/>
                      <a:pt x="2486907" y="204326"/>
                    </a:cubicBezTo>
                    <a:cubicBezTo>
                      <a:pt x="2470934" y="204326"/>
                      <a:pt x="2458667" y="200446"/>
                      <a:pt x="2450086" y="192688"/>
                    </a:cubicBezTo>
                    <a:cubicBezTo>
                      <a:pt x="2441505" y="184837"/>
                      <a:pt x="2437204" y="174842"/>
                      <a:pt x="2437204" y="162702"/>
                    </a:cubicBezTo>
                    <a:cubicBezTo>
                      <a:pt x="2437204" y="155582"/>
                      <a:pt x="2438810" y="149101"/>
                      <a:pt x="2442000" y="143259"/>
                    </a:cubicBezTo>
                    <a:cubicBezTo>
                      <a:pt x="2445290" y="137326"/>
                      <a:pt x="2449531" y="132579"/>
                      <a:pt x="2454723" y="129019"/>
                    </a:cubicBezTo>
                    <a:cubicBezTo>
                      <a:pt x="2460034" y="125459"/>
                      <a:pt x="2465960" y="122766"/>
                      <a:pt x="2472539" y="120941"/>
                    </a:cubicBezTo>
                    <a:cubicBezTo>
                      <a:pt x="2477375" y="119663"/>
                      <a:pt x="2484667" y="118430"/>
                      <a:pt x="2494437" y="117244"/>
                    </a:cubicBezTo>
                    <a:cubicBezTo>
                      <a:pt x="2514334" y="114870"/>
                      <a:pt x="2528999" y="112041"/>
                      <a:pt x="2538392" y="108755"/>
                    </a:cubicBezTo>
                    <a:cubicBezTo>
                      <a:pt x="2538492" y="105377"/>
                      <a:pt x="2538531" y="103232"/>
                      <a:pt x="2538531" y="102319"/>
                    </a:cubicBezTo>
                    <a:cubicBezTo>
                      <a:pt x="2538531" y="92278"/>
                      <a:pt x="2536193" y="85204"/>
                      <a:pt x="2531556" y="81096"/>
                    </a:cubicBezTo>
                    <a:cubicBezTo>
                      <a:pt x="2525254" y="75528"/>
                      <a:pt x="2515900" y="72744"/>
                      <a:pt x="2503474" y="72744"/>
                    </a:cubicBezTo>
                    <a:cubicBezTo>
                      <a:pt x="2491881" y="72744"/>
                      <a:pt x="2483300" y="74798"/>
                      <a:pt x="2477731" y="78906"/>
                    </a:cubicBezTo>
                    <a:cubicBezTo>
                      <a:pt x="2472262" y="82922"/>
                      <a:pt x="2468199" y="90088"/>
                      <a:pt x="2465543" y="100402"/>
                    </a:cubicBezTo>
                    <a:lnTo>
                      <a:pt x="2441445" y="97116"/>
                    </a:lnTo>
                    <a:cubicBezTo>
                      <a:pt x="2443645" y="86801"/>
                      <a:pt x="2447252" y="78495"/>
                      <a:pt x="2452266" y="72197"/>
                    </a:cubicBezTo>
                    <a:cubicBezTo>
                      <a:pt x="2457299" y="65807"/>
                      <a:pt x="2464553" y="60923"/>
                      <a:pt x="2474045" y="57546"/>
                    </a:cubicBezTo>
                    <a:cubicBezTo>
                      <a:pt x="2483538" y="54077"/>
                      <a:pt x="2494537" y="52343"/>
                      <a:pt x="2507041" y="52343"/>
                    </a:cubicBezTo>
                    <a:cubicBezTo>
                      <a:pt x="2519447" y="52343"/>
                      <a:pt x="2529534" y="53803"/>
                      <a:pt x="2537303" y="56724"/>
                    </a:cubicBezTo>
                    <a:cubicBezTo>
                      <a:pt x="2545051" y="59645"/>
                      <a:pt x="2550759" y="63342"/>
                      <a:pt x="2554405" y="67815"/>
                    </a:cubicBezTo>
                    <a:cubicBezTo>
                      <a:pt x="2558071" y="72197"/>
                      <a:pt x="2560628" y="77765"/>
                      <a:pt x="2562075" y="84519"/>
                    </a:cubicBezTo>
                    <a:cubicBezTo>
                      <a:pt x="2562907" y="88718"/>
                      <a:pt x="2563303" y="96295"/>
                      <a:pt x="2563303" y="107249"/>
                    </a:cubicBezTo>
                    <a:lnTo>
                      <a:pt x="2563303" y="140110"/>
                    </a:lnTo>
                    <a:cubicBezTo>
                      <a:pt x="2563303" y="163021"/>
                      <a:pt x="2563818" y="177535"/>
                      <a:pt x="2564829" y="183651"/>
                    </a:cubicBezTo>
                    <a:cubicBezTo>
                      <a:pt x="2565919" y="189675"/>
                      <a:pt x="2568020" y="195472"/>
                      <a:pt x="2571111" y="201040"/>
                    </a:cubicBezTo>
                    <a:lnTo>
                      <a:pt x="2545368" y="201040"/>
                    </a:lnTo>
                    <a:cubicBezTo>
                      <a:pt x="2542812" y="195928"/>
                      <a:pt x="2541167" y="189949"/>
                      <a:pt x="2540454" y="183103"/>
                    </a:cubicBezTo>
                    <a:close/>
                    <a:moveTo>
                      <a:pt x="2538392" y="128060"/>
                    </a:moveTo>
                    <a:cubicBezTo>
                      <a:pt x="2529455" y="131712"/>
                      <a:pt x="2516019" y="134815"/>
                      <a:pt x="2498143" y="137371"/>
                    </a:cubicBezTo>
                    <a:cubicBezTo>
                      <a:pt x="2487997" y="138832"/>
                      <a:pt x="2480843" y="140475"/>
                      <a:pt x="2476641" y="142300"/>
                    </a:cubicBezTo>
                    <a:cubicBezTo>
                      <a:pt x="2472440" y="144126"/>
                      <a:pt x="2469210" y="146819"/>
                      <a:pt x="2466911" y="150379"/>
                    </a:cubicBezTo>
                    <a:cubicBezTo>
                      <a:pt x="2464632" y="153847"/>
                      <a:pt x="2463502" y="157727"/>
                      <a:pt x="2463502" y="162017"/>
                    </a:cubicBezTo>
                    <a:cubicBezTo>
                      <a:pt x="2463502" y="168589"/>
                      <a:pt x="2465960" y="174066"/>
                      <a:pt x="2470894" y="178448"/>
                    </a:cubicBezTo>
                    <a:cubicBezTo>
                      <a:pt x="2475908" y="182829"/>
                      <a:pt x="2483221" y="185020"/>
                      <a:pt x="2492793" y="185020"/>
                    </a:cubicBezTo>
                    <a:cubicBezTo>
                      <a:pt x="2502285" y="185020"/>
                      <a:pt x="2510727" y="182966"/>
                      <a:pt x="2518119" y="178858"/>
                    </a:cubicBezTo>
                    <a:cubicBezTo>
                      <a:pt x="2525511" y="174660"/>
                      <a:pt x="2530961" y="168954"/>
                      <a:pt x="2534429" y="161743"/>
                    </a:cubicBezTo>
                    <a:cubicBezTo>
                      <a:pt x="2537065" y="156175"/>
                      <a:pt x="2538392" y="147960"/>
                      <a:pt x="2538392" y="137097"/>
                    </a:cubicBezTo>
                    <a:close/>
                    <a:moveTo>
                      <a:pt x="2655316" y="178995"/>
                    </a:moveTo>
                    <a:lnTo>
                      <a:pt x="2658883" y="200766"/>
                    </a:lnTo>
                    <a:cubicBezTo>
                      <a:pt x="2651947" y="202226"/>
                      <a:pt x="2645744" y="202957"/>
                      <a:pt x="2640255" y="202957"/>
                    </a:cubicBezTo>
                    <a:cubicBezTo>
                      <a:pt x="2631317" y="202957"/>
                      <a:pt x="2624381" y="201542"/>
                      <a:pt x="2619446" y="198712"/>
                    </a:cubicBezTo>
                    <a:cubicBezTo>
                      <a:pt x="2614512" y="195882"/>
                      <a:pt x="2611043" y="192186"/>
                      <a:pt x="2609042" y="187621"/>
                    </a:cubicBezTo>
                    <a:cubicBezTo>
                      <a:pt x="2607040" y="182966"/>
                      <a:pt x="2606030" y="173245"/>
                      <a:pt x="2606030" y="158457"/>
                    </a:cubicBezTo>
                    <a:lnTo>
                      <a:pt x="2606030" y="74798"/>
                    </a:lnTo>
                    <a:lnTo>
                      <a:pt x="2587956" y="74798"/>
                    </a:lnTo>
                    <a:lnTo>
                      <a:pt x="2587956" y="55629"/>
                    </a:lnTo>
                    <a:lnTo>
                      <a:pt x="2606030" y="55629"/>
                    </a:lnTo>
                    <a:lnTo>
                      <a:pt x="2606030" y="19619"/>
                    </a:lnTo>
                    <a:lnTo>
                      <a:pt x="2630544" y="4831"/>
                    </a:lnTo>
                    <a:lnTo>
                      <a:pt x="2630544" y="55629"/>
                    </a:lnTo>
                    <a:lnTo>
                      <a:pt x="2655316" y="55629"/>
                    </a:lnTo>
                    <a:lnTo>
                      <a:pt x="2655316" y="74798"/>
                    </a:lnTo>
                    <a:lnTo>
                      <a:pt x="2630544" y="74798"/>
                    </a:lnTo>
                    <a:lnTo>
                      <a:pt x="2630544" y="159826"/>
                    </a:lnTo>
                    <a:cubicBezTo>
                      <a:pt x="2630544" y="166855"/>
                      <a:pt x="2630960" y="171373"/>
                      <a:pt x="2631773" y="173382"/>
                    </a:cubicBezTo>
                    <a:cubicBezTo>
                      <a:pt x="2632684" y="175390"/>
                      <a:pt x="2634091" y="176987"/>
                      <a:pt x="2636014" y="178174"/>
                    </a:cubicBezTo>
                    <a:cubicBezTo>
                      <a:pt x="2638035" y="179360"/>
                      <a:pt x="2640849" y="179954"/>
                      <a:pt x="2644515" y="179954"/>
                    </a:cubicBezTo>
                    <a:cubicBezTo>
                      <a:pt x="2647250" y="179954"/>
                      <a:pt x="2650857" y="179634"/>
                      <a:pt x="2655316" y="178995"/>
                    </a:cubicBezTo>
                    <a:close/>
                    <a:moveTo>
                      <a:pt x="2679552" y="28655"/>
                    </a:moveTo>
                    <a:lnTo>
                      <a:pt x="2679552" y="312"/>
                    </a:lnTo>
                    <a:lnTo>
                      <a:pt x="2704206" y="312"/>
                    </a:lnTo>
                    <a:lnTo>
                      <a:pt x="2704206" y="28655"/>
                    </a:lnTo>
                    <a:close/>
                    <a:moveTo>
                      <a:pt x="2679552" y="201040"/>
                    </a:moveTo>
                    <a:lnTo>
                      <a:pt x="2679552" y="55629"/>
                    </a:lnTo>
                    <a:lnTo>
                      <a:pt x="2704206" y="55629"/>
                    </a:lnTo>
                    <a:lnTo>
                      <a:pt x="2704206" y="201040"/>
                    </a:lnTo>
                    <a:close/>
                    <a:moveTo>
                      <a:pt x="2732545" y="128334"/>
                    </a:moveTo>
                    <a:cubicBezTo>
                      <a:pt x="2732545" y="101407"/>
                      <a:pt x="2740036" y="81462"/>
                      <a:pt x="2754998" y="68500"/>
                    </a:cubicBezTo>
                    <a:cubicBezTo>
                      <a:pt x="2767503" y="57728"/>
                      <a:pt x="2782742" y="52343"/>
                      <a:pt x="2800737" y="52343"/>
                    </a:cubicBezTo>
                    <a:cubicBezTo>
                      <a:pt x="2820732" y="52343"/>
                      <a:pt x="2837062" y="58915"/>
                      <a:pt x="2849745" y="72060"/>
                    </a:cubicBezTo>
                    <a:cubicBezTo>
                      <a:pt x="2862448" y="85113"/>
                      <a:pt x="2868790" y="103186"/>
                      <a:pt x="2868790" y="126280"/>
                    </a:cubicBezTo>
                    <a:cubicBezTo>
                      <a:pt x="2868790" y="144993"/>
                      <a:pt x="2865956" y="159735"/>
                      <a:pt x="2860288" y="170506"/>
                    </a:cubicBezTo>
                    <a:cubicBezTo>
                      <a:pt x="2854719" y="181186"/>
                      <a:pt x="2846555" y="189493"/>
                      <a:pt x="2835794" y="195426"/>
                    </a:cubicBezTo>
                    <a:cubicBezTo>
                      <a:pt x="2825112" y="201359"/>
                      <a:pt x="2813420" y="204326"/>
                      <a:pt x="2800737" y="204326"/>
                    </a:cubicBezTo>
                    <a:cubicBezTo>
                      <a:pt x="2780384" y="204326"/>
                      <a:pt x="2763896" y="197799"/>
                      <a:pt x="2751312" y="184746"/>
                    </a:cubicBezTo>
                    <a:cubicBezTo>
                      <a:pt x="2738807" y="171693"/>
                      <a:pt x="2732545" y="152889"/>
                      <a:pt x="2732545" y="128334"/>
                    </a:cubicBezTo>
                    <a:close/>
                    <a:moveTo>
                      <a:pt x="2757871" y="128334"/>
                    </a:moveTo>
                    <a:cubicBezTo>
                      <a:pt x="2757871" y="146956"/>
                      <a:pt x="2761934" y="160922"/>
                      <a:pt x="2770059" y="170233"/>
                    </a:cubicBezTo>
                    <a:cubicBezTo>
                      <a:pt x="2778184" y="179452"/>
                      <a:pt x="2788410" y="184062"/>
                      <a:pt x="2800737" y="184062"/>
                    </a:cubicBezTo>
                    <a:cubicBezTo>
                      <a:pt x="2812964" y="184062"/>
                      <a:pt x="2823150" y="179406"/>
                      <a:pt x="2831275" y="170096"/>
                    </a:cubicBezTo>
                    <a:cubicBezTo>
                      <a:pt x="2839401" y="160785"/>
                      <a:pt x="2843443" y="146591"/>
                      <a:pt x="2843443" y="127513"/>
                    </a:cubicBezTo>
                    <a:cubicBezTo>
                      <a:pt x="2843443" y="109531"/>
                      <a:pt x="2839341" y="95930"/>
                      <a:pt x="2831137" y="86710"/>
                    </a:cubicBezTo>
                    <a:cubicBezTo>
                      <a:pt x="2823012" y="77399"/>
                      <a:pt x="2812865" y="72744"/>
                      <a:pt x="2800737" y="72744"/>
                    </a:cubicBezTo>
                    <a:cubicBezTo>
                      <a:pt x="2788410" y="72744"/>
                      <a:pt x="2778184" y="77354"/>
                      <a:pt x="2770059" y="86573"/>
                    </a:cubicBezTo>
                    <a:cubicBezTo>
                      <a:pt x="2761934" y="95793"/>
                      <a:pt x="2757871" y="109713"/>
                      <a:pt x="2757871" y="128334"/>
                    </a:cubicBezTo>
                    <a:close/>
                    <a:moveTo>
                      <a:pt x="2897664" y="201040"/>
                    </a:moveTo>
                    <a:lnTo>
                      <a:pt x="2897664" y="55629"/>
                    </a:lnTo>
                    <a:lnTo>
                      <a:pt x="2919860" y="55629"/>
                    </a:lnTo>
                    <a:lnTo>
                      <a:pt x="2919860" y="76304"/>
                    </a:lnTo>
                    <a:cubicBezTo>
                      <a:pt x="2930541" y="60330"/>
                      <a:pt x="2945959" y="52343"/>
                      <a:pt x="2966134" y="52343"/>
                    </a:cubicBezTo>
                    <a:cubicBezTo>
                      <a:pt x="2974893" y="52343"/>
                      <a:pt x="2982939" y="53940"/>
                      <a:pt x="2990231" y="57135"/>
                    </a:cubicBezTo>
                    <a:cubicBezTo>
                      <a:pt x="2997623" y="60239"/>
                      <a:pt x="3003153" y="64346"/>
                      <a:pt x="3006799" y="69458"/>
                    </a:cubicBezTo>
                    <a:cubicBezTo>
                      <a:pt x="3010445" y="74570"/>
                      <a:pt x="3013002" y="80640"/>
                      <a:pt x="3014468" y="87669"/>
                    </a:cubicBezTo>
                    <a:cubicBezTo>
                      <a:pt x="3015380" y="92233"/>
                      <a:pt x="3015836" y="100220"/>
                      <a:pt x="3015836" y="111630"/>
                    </a:cubicBezTo>
                    <a:lnTo>
                      <a:pt x="3015836" y="201040"/>
                    </a:lnTo>
                    <a:lnTo>
                      <a:pt x="2991183" y="201040"/>
                    </a:lnTo>
                    <a:lnTo>
                      <a:pt x="2991183" y="112588"/>
                    </a:lnTo>
                    <a:cubicBezTo>
                      <a:pt x="2991183" y="102547"/>
                      <a:pt x="2990231" y="95062"/>
                      <a:pt x="2988309" y="90133"/>
                    </a:cubicBezTo>
                    <a:cubicBezTo>
                      <a:pt x="2986407" y="85113"/>
                      <a:pt x="2982978" y="81142"/>
                      <a:pt x="2978044" y="78221"/>
                    </a:cubicBezTo>
                    <a:cubicBezTo>
                      <a:pt x="2973208" y="75209"/>
                      <a:pt x="2967501" y="73703"/>
                      <a:pt x="2960941" y="73703"/>
                    </a:cubicBezTo>
                    <a:cubicBezTo>
                      <a:pt x="2950438" y="73703"/>
                      <a:pt x="2941362" y="77034"/>
                      <a:pt x="2933692" y="83698"/>
                    </a:cubicBezTo>
                    <a:cubicBezTo>
                      <a:pt x="2926102" y="90361"/>
                      <a:pt x="2922317" y="103004"/>
                      <a:pt x="2922317" y="121625"/>
                    </a:cubicBezTo>
                    <a:lnTo>
                      <a:pt x="2922317" y="201040"/>
                    </a:lnTo>
                    <a:close/>
                  </a:path>
                </a:pathLst>
              </a:custGeom>
              <a:solidFill>
                <a:srgbClr val="2A86E8"/>
              </a:solidFill>
              <a:ln w="198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808A9F0-B913-6BFA-8C43-D8D661E91522}"/>
                  </a:ext>
                </a:extLst>
              </p:cNvPr>
              <p:cNvSpPr/>
              <p:nvPr/>
            </p:nvSpPr>
            <p:spPr>
              <a:xfrm>
                <a:off x="8386473" y="3311929"/>
                <a:ext cx="2169802" cy="204013"/>
              </a:xfrm>
              <a:custGeom>
                <a:avLst/>
                <a:gdLst>
                  <a:gd name="connsiteX0" fmla="*/ 54439 w 2169802"/>
                  <a:gd name="connsiteY0" fmla="*/ 201037 h 204013"/>
                  <a:gd name="connsiteX1" fmla="*/ 1176 w 2169802"/>
                  <a:gd name="connsiteY1" fmla="*/ 310 h 204013"/>
                  <a:gd name="connsiteX2" fmla="*/ 28424 w 2169802"/>
                  <a:gd name="connsiteY2" fmla="*/ 310 h 204013"/>
                  <a:gd name="connsiteX3" fmla="*/ 58957 w 2169802"/>
                  <a:gd name="connsiteY3" fmla="*/ 131892 h 204013"/>
                  <a:gd name="connsiteX4" fmla="*/ 67447 w 2169802"/>
                  <a:gd name="connsiteY4" fmla="*/ 172969 h 204013"/>
                  <a:gd name="connsiteX5" fmla="*/ 76483 w 2169802"/>
                  <a:gd name="connsiteY5" fmla="*/ 135863 h 204013"/>
                  <a:gd name="connsiteX6" fmla="*/ 114685 w 2169802"/>
                  <a:gd name="connsiteY6" fmla="*/ 310 h 204013"/>
                  <a:gd name="connsiteX7" fmla="*/ 146724 w 2169802"/>
                  <a:gd name="connsiteY7" fmla="*/ 310 h 204013"/>
                  <a:gd name="connsiteX8" fmla="*/ 175478 w 2169802"/>
                  <a:gd name="connsiteY8" fmla="*/ 101906 h 204013"/>
                  <a:gd name="connsiteX9" fmla="*/ 191087 w 2169802"/>
                  <a:gd name="connsiteY9" fmla="*/ 172969 h 204013"/>
                  <a:gd name="connsiteX10" fmla="*/ 201083 w 2169802"/>
                  <a:gd name="connsiteY10" fmla="*/ 129291 h 204013"/>
                  <a:gd name="connsiteX11" fmla="*/ 232575 w 2169802"/>
                  <a:gd name="connsiteY11" fmla="*/ 310 h 204013"/>
                  <a:gd name="connsiteX12" fmla="*/ 259273 w 2169802"/>
                  <a:gd name="connsiteY12" fmla="*/ 310 h 204013"/>
                  <a:gd name="connsiteX13" fmla="*/ 204232 w 2169802"/>
                  <a:gd name="connsiteY13" fmla="*/ 201037 h 204013"/>
                  <a:gd name="connsiteX14" fmla="*/ 178627 w 2169802"/>
                  <a:gd name="connsiteY14" fmla="*/ 201037 h 204013"/>
                  <a:gd name="connsiteX15" fmla="*/ 136318 w 2169802"/>
                  <a:gd name="connsiteY15" fmla="*/ 48096 h 204013"/>
                  <a:gd name="connsiteX16" fmla="*/ 130020 w 2169802"/>
                  <a:gd name="connsiteY16" fmla="*/ 24545 h 204013"/>
                  <a:gd name="connsiteX17" fmla="*/ 124132 w 2169802"/>
                  <a:gd name="connsiteY17" fmla="*/ 48096 h 204013"/>
                  <a:gd name="connsiteX18" fmla="*/ 81550 w 2169802"/>
                  <a:gd name="connsiteY18" fmla="*/ 201037 h 204013"/>
                  <a:gd name="connsiteX19" fmla="*/ 375384 w 2169802"/>
                  <a:gd name="connsiteY19" fmla="*/ 154210 h 204013"/>
                  <a:gd name="connsiteX20" fmla="*/ 400851 w 2169802"/>
                  <a:gd name="connsiteY20" fmla="*/ 157360 h 204013"/>
                  <a:gd name="connsiteX21" fmla="*/ 378533 w 2169802"/>
                  <a:gd name="connsiteY21" fmla="*/ 192001 h 204013"/>
                  <a:gd name="connsiteX22" fmla="*/ 336908 w 2169802"/>
                  <a:gd name="connsiteY22" fmla="*/ 204324 h 204013"/>
                  <a:gd name="connsiteX23" fmla="*/ 286247 w 2169802"/>
                  <a:gd name="connsiteY23" fmla="*/ 184744 h 204013"/>
                  <a:gd name="connsiteX24" fmla="*/ 267626 w 2169802"/>
                  <a:gd name="connsiteY24" fmla="*/ 129564 h 204013"/>
                  <a:gd name="connsiteX25" fmla="*/ 286522 w 2169802"/>
                  <a:gd name="connsiteY25" fmla="*/ 72605 h 204013"/>
                  <a:gd name="connsiteX26" fmla="*/ 335539 w 2169802"/>
                  <a:gd name="connsiteY26" fmla="*/ 52340 h 204013"/>
                  <a:gd name="connsiteX27" fmla="*/ 383188 w 2169802"/>
                  <a:gd name="connsiteY27" fmla="*/ 72194 h 204013"/>
                  <a:gd name="connsiteX28" fmla="*/ 401672 w 2169802"/>
                  <a:gd name="connsiteY28" fmla="*/ 128058 h 204013"/>
                  <a:gd name="connsiteX29" fmla="*/ 401535 w 2169802"/>
                  <a:gd name="connsiteY29" fmla="*/ 134630 h 204013"/>
                  <a:gd name="connsiteX30" fmla="*/ 293094 w 2169802"/>
                  <a:gd name="connsiteY30" fmla="*/ 134630 h 204013"/>
                  <a:gd name="connsiteX31" fmla="*/ 306649 w 2169802"/>
                  <a:gd name="connsiteY31" fmla="*/ 171326 h 204013"/>
                  <a:gd name="connsiteX32" fmla="*/ 337045 w 2169802"/>
                  <a:gd name="connsiteY32" fmla="*/ 184059 h 204013"/>
                  <a:gd name="connsiteX33" fmla="*/ 360186 w 2169802"/>
                  <a:gd name="connsiteY33" fmla="*/ 176939 h 204013"/>
                  <a:gd name="connsiteX34" fmla="*/ 375384 w 2169802"/>
                  <a:gd name="connsiteY34" fmla="*/ 154210 h 204013"/>
                  <a:gd name="connsiteX35" fmla="*/ 294463 w 2169802"/>
                  <a:gd name="connsiteY35" fmla="*/ 114366 h 204013"/>
                  <a:gd name="connsiteX36" fmla="*/ 375657 w 2169802"/>
                  <a:gd name="connsiteY36" fmla="*/ 114366 h 204013"/>
                  <a:gd name="connsiteX37" fmla="*/ 366347 w 2169802"/>
                  <a:gd name="connsiteY37" fmla="*/ 86845 h 204013"/>
                  <a:gd name="connsiteX38" fmla="*/ 335812 w 2169802"/>
                  <a:gd name="connsiteY38" fmla="*/ 72605 h 204013"/>
                  <a:gd name="connsiteX39" fmla="*/ 307196 w 2169802"/>
                  <a:gd name="connsiteY39" fmla="*/ 83969 h 204013"/>
                  <a:gd name="connsiteX40" fmla="*/ 294463 w 2169802"/>
                  <a:gd name="connsiteY40" fmla="*/ 114366 h 204013"/>
                  <a:gd name="connsiteX41" fmla="*/ 526682 w 2169802"/>
                  <a:gd name="connsiteY41" fmla="*/ 183101 h 204013"/>
                  <a:gd name="connsiteX42" fmla="*/ 500256 w 2169802"/>
                  <a:gd name="connsiteY42" fmla="*/ 199531 h 204013"/>
                  <a:gd name="connsiteX43" fmla="*/ 473145 w 2169802"/>
                  <a:gd name="connsiteY43" fmla="*/ 204324 h 204013"/>
                  <a:gd name="connsiteX44" fmla="*/ 436313 w 2169802"/>
                  <a:gd name="connsiteY44" fmla="*/ 192685 h 204013"/>
                  <a:gd name="connsiteX45" fmla="*/ 423443 w 2169802"/>
                  <a:gd name="connsiteY45" fmla="*/ 162699 h 204013"/>
                  <a:gd name="connsiteX46" fmla="*/ 428235 w 2169802"/>
                  <a:gd name="connsiteY46" fmla="*/ 143257 h 204013"/>
                  <a:gd name="connsiteX47" fmla="*/ 440970 w 2169802"/>
                  <a:gd name="connsiteY47" fmla="*/ 129017 h 204013"/>
                  <a:gd name="connsiteX48" fmla="*/ 458768 w 2169802"/>
                  <a:gd name="connsiteY48" fmla="*/ 120938 h 204013"/>
                  <a:gd name="connsiteX49" fmla="*/ 480676 w 2169802"/>
                  <a:gd name="connsiteY49" fmla="*/ 117241 h 204013"/>
                  <a:gd name="connsiteX50" fmla="*/ 524627 w 2169802"/>
                  <a:gd name="connsiteY50" fmla="*/ 108752 h 204013"/>
                  <a:gd name="connsiteX51" fmla="*/ 524764 w 2169802"/>
                  <a:gd name="connsiteY51" fmla="*/ 102317 h 204013"/>
                  <a:gd name="connsiteX52" fmla="*/ 517782 w 2169802"/>
                  <a:gd name="connsiteY52" fmla="*/ 81094 h 204013"/>
                  <a:gd name="connsiteX53" fmla="*/ 489713 w 2169802"/>
                  <a:gd name="connsiteY53" fmla="*/ 72742 h 204013"/>
                  <a:gd name="connsiteX54" fmla="*/ 463972 w 2169802"/>
                  <a:gd name="connsiteY54" fmla="*/ 78903 h 204013"/>
                  <a:gd name="connsiteX55" fmla="*/ 451786 w 2169802"/>
                  <a:gd name="connsiteY55" fmla="*/ 100400 h 204013"/>
                  <a:gd name="connsiteX56" fmla="*/ 427688 w 2169802"/>
                  <a:gd name="connsiteY56" fmla="*/ 97114 h 204013"/>
                  <a:gd name="connsiteX57" fmla="*/ 438504 w 2169802"/>
                  <a:gd name="connsiteY57" fmla="*/ 72194 h 204013"/>
                  <a:gd name="connsiteX58" fmla="*/ 460274 w 2169802"/>
                  <a:gd name="connsiteY58" fmla="*/ 57544 h 204013"/>
                  <a:gd name="connsiteX59" fmla="*/ 493272 w 2169802"/>
                  <a:gd name="connsiteY59" fmla="*/ 52340 h 204013"/>
                  <a:gd name="connsiteX60" fmla="*/ 523533 w 2169802"/>
                  <a:gd name="connsiteY60" fmla="*/ 56722 h 204013"/>
                  <a:gd name="connsiteX61" fmla="*/ 540648 w 2169802"/>
                  <a:gd name="connsiteY61" fmla="*/ 67813 h 204013"/>
                  <a:gd name="connsiteX62" fmla="*/ 548315 w 2169802"/>
                  <a:gd name="connsiteY62" fmla="*/ 84517 h 204013"/>
                  <a:gd name="connsiteX63" fmla="*/ 549548 w 2169802"/>
                  <a:gd name="connsiteY63" fmla="*/ 107246 h 204013"/>
                  <a:gd name="connsiteX64" fmla="*/ 549548 w 2169802"/>
                  <a:gd name="connsiteY64" fmla="*/ 140107 h 204013"/>
                  <a:gd name="connsiteX65" fmla="*/ 551054 w 2169802"/>
                  <a:gd name="connsiteY65" fmla="*/ 183648 h 204013"/>
                  <a:gd name="connsiteX66" fmla="*/ 557352 w 2169802"/>
                  <a:gd name="connsiteY66" fmla="*/ 201037 h 204013"/>
                  <a:gd name="connsiteX67" fmla="*/ 531611 w 2169802"/>
                  <a:gd name="connsiteY67" fmla="*/ 201037 h 204013"/>
                  <a:gd name="connsiteX68" fmla="*/ 526682 w 2169802"/>
                  <a:gd name="connsiteY68" fmla="*/ 183101 h 204013"/>
                  <a:gd name="connsiteX69" fmla="*/ 524627 w 2169802"/>
                  <a:gd name="connsiteY69" fmla="*/ 128058 h 204013"/>
                  <a:gd name="connsiteX70" fmla="*/ 484374 w 2169802"/>
                  <a:gd name="connsiteY70" fmla="*/ 137369 h 204013"/>
                  <a:gd name="connsiteX71" fmla="*/ 462876 w 2169802"/>
                  <a:gd name="connsiteY71" fmla="*/ 142298 h 204013"/>
                  <a:gd name="connsiteX72" fmla="*/ 453155 w 2169802"/>
                  <a:gd name="connsiteY72" fmla="*/ 150376 h 204013"/>
                  <a:gd name="connsiteX73" fmla="*/ 449731 w 2169802"/>
                  <a:gd name="connsiteY73" fmla="*/ 162015 h 204013"/>
                  <a:gd name="connsiteX74" fmla="*/ 457125 w 2169802"/>
                  <a:gd name="connsiteY74" fmla="*/ 178445 h 204013"/>
                  <a:gd name="connsiteX75" fmla="*/ 479033 w 2169802"/>
                  <a:gd name="connsiteY75" fmla="*/ 185018 h 204013"/>
                  <a:gd name="connsiteX76" fmla="*/ 504364 w 2169802"/>
                  <a:gd name="connsiteY76" fmla="*/ 178856 h 204013"/>
                  <a:gd name="connsiteX77" fmla="*/ 520658 w 2169802"/>
                  <a:gd name="connsiteY77" fmla="*/ 161741 h 204013"/>
                  <a:gd name="connsiteX78" fmla="*/ 524627 w 2169802"/>
                  <a:gd name="connsiteY78" fmla="*/ 137095 h 204013"/>
                  <a:gd name="connsiteX79" fmla="*/ 641558 w 2169802"/>
                  <a:gd name="connsiteY79" fmla="*/ 178993 h 204013"/>
                  <a:gd name="connsiteX80" fmla="*/ 645120 w 2169802"/>
                  <a:gd name="connsiteY80" fmla="*/ 200764 h 204013"/>
                  <a:gd name="connsiteX81" fmla="*/ 626497 w 2169802"/>
                  <a:gd name="connsiteY81" fmla="*/ 202954 h 204013"/>
                  <a:gd name="connsiteX82" fmla="*/ 605685 w 2169802"/>
                  <a:gd name="connsiteY82" fmla="*/ 198710 h 204013"/>
                  <a:gd name="connsiteX83" fmla="*/ 595279 w 2169802"/>
                  <a:gd name="connsiteY83" fmla="*/ 187619 h 204013"/>
                  <a:gd name="connsiteX84" fmla="*/ 592266 w 2169802"/>
                  <a:gd name="connsiteY84" fmla="*/ 158455 h 204013"/>
                  <a:gd name="connsiteX85" fmla="*/ 592266 w 2169802"/>
                  <a:gd name="connsiteY85" fmla="*/ 74796 h 204013"/>
                  <a:gd name="connsiteX86" fmla="*/ 574193 w 2169802"/>
                  <a:gd name="connsiteY86" fmla="*/ 74796 h 204013"/>
                  <a:gd name="connsiteX87" fmla="*/ 574193 w 2169802"/>
                  <a:gd name="connsiteY87" fmla="*/ 55627 h 204013"/>
                  <a:gd name="connsiteX88" fmla="*/ 592266 w 2169802"/>
                  <a:gd name="connsiteY88" fmla="*/ 55627 h 204013"/>
                  <a:gd name="connsiteX89" fmla="*/ 592266 w 2169802"/>
                  <a:gd name="connsiteY89" fmla="*/ 19616 h 204013"/>
                  <a:gd name="connsiteX90" fmla="*/ 616777 w 2169802"/>
                  <a:gd name="connsiteY90" fmla="*/ 4829 h 204013"/>
                  <a:gd name="connsiteX91" fmla="*/ 616777 w 2169802"/>
                  <a:gd name="connsiteY91" fmla="*/ 55627 h 204013"/>
                  <a:gd name="connsiteX92" fmla="*/ 641558 w 2169802"/>
                  <a:gd name="connsiteY92" fmla="*/ 55627 h 204013"/>
                  <a:gd name="connsiteX93" fmla="*/ 641558 w 2169802"/>
                  <a:gd name="connsiteY93" fmla="*/ 74796 h 204013"/>
                  <a:gd name="connsiteX94" fmla="*/ 616777 w 2169802"/>
                  <a:gd name="connsiteY94" fmla="*/ 74796 h 204013"/>
                  <a:gd name="connsiteX95" fmla="*/ 616777 w 2169802"/>
                  <a:gd name="connsiteY95" fmla="*/ 159824 h 204013"/>
                  <a:gd name="connsiteX96" fmla="*/ 618009 w 2169802"/>
                  <a:gd name="connsiteY96" fmla="*/ 173379 h 204013"/>
                  <a:gd name="connsiteX97" fmla="*/ 622252 w 2169802"/>
                  <a:gd name="connsiteY97" fmla="*/ 178172 h 204013"/>
                  <a:gd name="connsiteX98" fmla="*/ 630742 w 2169802"/>
                  <a:gd name="connsiteY98" fmla="*/ 179951 h 204013"/>
                  <a:gd name="connsiteX99" fmla="*/ 641558 w 2169802"/>
                  <a:gd name="connsiteY99" fmla="*/ 178993 h 204013"/>
                  <a:gd name="connsiteX100" fmla="*/ 665656 w 2169802"/>
                  <a:gd name="connsiteY100" fmla="*/ 201037 h 204013"/>
                  <a:gd name="connsiteX101" fmla="*/ 665656 w 2169802"/>
                  <a:gd name="connsiteY101" fmla="*/ 310 h 204013"/>
                  <a:gd name="connsiteX102" fmla="*/ 690303 w 2169802"/>
                  <a:gd name="connsiteY102" fmla="*/ 310 h 204013"/>
                  <a:gd name="connsiteX103" fmla="*/ 690303 w 2169802"/>
                  <a:gd name="connsiteY103" fmla="*/ 72331 h 204013"/>
                  <a:gd name="connsiteX104" fmla="*/ 733845 w 2169802"/>
                  <a:gd name="connsiteY104" fmla="*/ 52340 h 204013"/>
                  <a:gd name="connsiteX105" fmla="*/ 761914 w 2169802"/>
                  <a:gd name="connsiteY105" fmla="*/ 58776 h 204013"/>
                  <a:gd name="connsiteX106" fmla="*/ 778892 w 2169802"/>
                  <a:gd name="connsiteY106" fmla="*/ 76302 h 204013"/>
                  <a:gd name="connsiteX107" fmla="*/ 784094 w 2169802"/>
                  <a:gd name="connsiteY107" fmla="*/ 108889 h 204013"/>
                  <a:gd name="connsiteX108" fmla="*/ 784094 w 2169802"/>
                  <a:gd name="connsiteY108" fmla="*/ 201037 h 204013"/>
                  <a:gd name="connsiteX109" fmla="*/ 759449 w 2169802"/>
                  <a:gd name="connsiteY109" fmla="*/ 201037 h 204013"/>
                  <a:gd name="connsiteX110" fmla="*/ 759449 w 2169802"/>
                  <a:gd name="connsiteY110" fmla="*/ 108889 h 204013"/>
                  <a:gd name="connsiteX111" fmla="*/ 751371 w 2169802"/>
                  <a:gd name="connsiteY111" fmla="*/ 82053 h 204013"/>
                  <a:gd name="connsiteX112" fmla="*/ 728779 w 2169802"/>
                  <a:gd name="connsiteY112" fmla="*/ 73563 h 204013"/>
                  <a:gd name="connsiteX113" fmla="*/ 708104 w 2169802"/>
                  <a:gd name="connsiteY113" fmla="*/ 79314 h 204013"/>
                  <a:gd name="connsiteX114" fmla="*/ 694412 w 2169802"/>
                  <a:gd name="connsiteY114" fmla="*/ 94649 h 204013"/>
                  <a:gd name="connsiteX115" fmla="*/ 690303 w 2169802"/>
                  <a:gd name="connsiteY115" fmla="*/ 121486 h 204013"/>
                  <a:gd name="connsiteX116" fmla="*/ 690303 w 2169802"/>
                  <a:gd name="connsiteY116" fmla="*/ 201037 h 204013"/>
                  <a:gd name="connsiteX117" fmla="*/ 921153 w 2169802"/>
                  <a:gd name="connsiteY117" fmla="*/ 154210 h 204013"/>
                  <a:gd name="connsiteX118" fmla="*/ 946621 w 2169802"/>
                  <a:gd name="connsiteY118" fmla="*/ 157360 h 204013"/>
                  <a:gd name="connsiteX119" fmla="*/ 924302 w 2169802"/>
                  <a:gd name="connsiteY119" fmla="*/ 192001 h 204013"/>
                  <a:gd name="connsiteX120" fmla="*/ 882678 w 2169802"/>
                  <a:gd name="connsiteY120" fmla="*/ 204324 h 204013"/>
                  <a:gd name="connsiteX121" fmla="*/ 832016 w 2169802"/>
                  <a:gd name="connsiteY121" fmla="*/ 184744 h 204013"/>
                  <a:gd name="connsiteX122" fmla="*/ 813396 w 2169802"/>
                  <a:gd name="connsiteY122" fmla="*/ 129564 h 204013"/>
                  <a:gd name="connsiteX123" fmla="*/ 832292 w 2169802"/>
                  <a:gd name="connsiteY123" fmla="*/ 72605 h 204013"/>
                  <a:gd name="connsiteX124" fmla="*/ 881308 w 2169802"/>
                  <a:gd name="connsiteY124" fmla="*/ 52340 h 204013"/>
                  <a:gd name="connsiteX125" fmla="*/ 928958 w 2169802"/>
                  <a:gd name="connsiteY125" fmla="*/ 72194 h 204013"/>
                  <a:gd name="connsiteX126" fmla="*/ 947441 w 2169802"/>
                  <a:gd name="connsiteY126" fmla="*/ 128058 h 204013"/>
                  <a:gd name="connsiteX127" fmla="*/ 947305 w 2169802"/>
                  <a:gd name="connsiteY127" fmla="*/ 134630 h 204013"/>
                  <a:gd name="connsiteX128" fmla="*/ 838863 w 2169802"/>
                  <a:gd name="connsiteY128" fmla="*/ 134630 h 204013"/>
                  <a:gd name="connsiteX129" fmla="*/ 852418 w 2169802"/>
                  <a:gd name="connsiteY129" fmla="*/ 171326 h 204013"/>
                  <a:gd name="connsiteX130" fmla="*/ 882815 w 2169802"/>
                  <a:gd name="connsiteY130" fmla="*/ 184059 h 204013"/>
                  <a:gd name="connsiteX131" fmla="*/ 905955 w 2169802"/>
                  <a:gd name="connsiteY131" fmla="*/ 176939 h 204013"/>
                  <a:gd name="connsiteX132" fmla="*/ 921153 w 2169802"/>
                  <a:gd name="connsiteY132" fmla="*/ 154210 h 204013"/>
                  <a:gd name="connsiteX133" fmla="*/ 840233 w 2169802"/>
                  <a:gd name="connsiteY133" fmla="*/ 114366 h 204013"/>
                  <a:gd name="connsiteX134" fmla="*/ 921427 w 2169802"/>
                  <a:gd name="connsiteY134" fmla="*/ 114366 h 204013"/>
                  <a:gd name="connsiteX135" fmla="*/ 912117 w 2169802"/>
                  <a:gd name="connsiteY135" fmla="*/ 86845 h 204013"/>
                  <a:gd name="connsiteX136" fmla="*/ 881582 w 2169802"/>
                  <a:gd name="connsiteY136" fmla="*/ 72605 h 204013"/>
                  <a:gd name="connsiteX137" fmla="*/ 852965 w 2169802"/>
                  <a:gd name="connsiteY137" fmla="*/ 83969 h 204013"/>
                  <a:gd name="connsiteX138" fmla="*/ 840233 w 2169802"/>
                  <a:gd name="connsiteY138" fmla="*/ 114366 h 204013"/>
                  <a:gd name="connsiteX139" fmla="*/ 977290 w 2169802"/>
                  <a:gd name="connsiteY139" fmla="*/ 201037 h 204013"/>
                  <a:gd name="connsiteX140" fmla="*/ 977290 w 2169802"/>
                  <a:gd name="connsiteY140" fmla="*/ 55627 h 204013"/>
                  <a:gd name="connsiteX141" fmla="*/ 999472 w 2169802"/>
                  <a:gd name="connsiteY141" fmla="*/ 55627 h 204013"/>
                  <a:gd name="connsiteX142" fmla="*/ 999472 w 2169802"/>
                  <a:gd name="connsiteY142" fmla="*/ 77671 h 204013"/>
                  <a:gd name="connsiteX143" fmla="*/ 1015080 w 2169802"/>
                  <a:gd name="connsiteY143" fmla="*/ 57270 h 204013"/>
                  <a:gd name="connsiteX144" fmla="*/ 1030964 w 2169802"/>
                  <a:gd name="connsiteY144" fmla="*/ 52340 h 204013"/>
                  <a:gd name="connsiteX145" fmla="*/ 1056295 w 2169802"/>
                  <a:gd name="connsiteY145" fmla="*/ 60282 h 204013"/>
                  <a:gd name="connsiteX146" fmla="*/ 1047805 w 2169802"/>
                  <a:gd name="connsiteY146" fmla="*/ 83148 h 204013"/>
                  <a:gd name="connsiteX147" fmla="*/ 1029732 w 2169802"/>
                  <a:gd name="connsiteY147" fmla="*/ 77808 h 204013"/>
                  <a:gd name="connsiteX148" fmla="*/ 1015219 w 2169802"/>
                  <a:gd name="connsiteY148" fmla="*/ 82737 h 204013"/>
                  <a:gd name="connsiteX149" fmla="*/ 1006044 w 2169802"/>
                  <a:gd name="connsiteY149" fmla="*/ 96156 h 204013"/>
                  <a:gd name="connsiteX150" fmla="*/ 1001938 w 2169802"/>
                  <a:gd name="connsiteY150" fmla="*/ 124909 h 204013"/>
                  <a:gd name="connsiteX151" fmla="*/ 1001938 w 2169802"/>
                  <a:gd name="connsiteY151" fmla="*/ 201037 h 204013"/>
                  <a:gd name="connsiteX152" fmla="*/ 1189246 w 2169802"/>
                  <a:gd name="connsiteY152" fmla="*/ 201037 h 204013"/>
                  <a:gd name="connsiteX153" fmla="*/ 1133930 w 2169802"/>
                  <a:gd name="connsiteY153" fmla="*/ 55627 h 204013"/>
                  <a:gd name="connsiteX154" fmla="*/ 1159944 w 2169802"/>
                  <a:gd name="connsiteY154" fmla="*/ 55627 h 204013"/>
                  <a:gd name="connsiteX155" fmla="*/ 1191163 w 2169802"/>
                  <a:gd name="connsiteY155" fmla="*/ 142709 h 204013"/>
                  <a:gd name="connsiteX156" fmla="*/ 1200473 w 2169802"/>
                  <a:gd name="connsiteY156" fmla="*/ 172010 h 204013"/>
                  <a:gd name="connsiteX157" fmla="*/ 1209647 w 2169802"/>
                  <a:gd name="connsiteY157" fmla="*/ 144352 h 204013"/>
                  <a:gd name="connsiteX158" fmla="*/ 1241961 w 2169802"/>
                  <a:gd name="connsiteY158" fmla="*/ 55627 h 204013"/>
                  <a:gd name="connsiteX159" fmla="*/ 1267292 w 2169802"/>
                  <a:gd name="connsiteY159" fmla="*/ 55627 h 204013"/>
                  <a:gd name="connsiteX160" fmla="*/ 1212249 w 2169802"/>
                  <a:gd name="connsiteY160" fmla="*/ 201037 h 204013"/>
                  <a:gd name="connsiteX161" fmla="*/ 1383947 w 2169802"/>
                  <a:gd name="connsiteY161" fmla="*/ 183101 h 204013"/>
                  <a:gd name="connsiteX162" fmla="*/ 1357523 w 2169802"/>
                  <a:gd name="connsiteY162" fmla="*/ 199531 h 204013"/>
                  <a:gd name="connsiteX163" fmla="*/ 1330412 w 2169802"/>
                  <a:gd name="connsiteY163" fmla="*/ 204324 h 204013"/>
                  <a:gd name="connsiteX164" fmla="*/ 1293580 w 2169802"/>
                  <a:gd name="connsiteY164" fmla="*/ 192685 h 204013"/>
                  <a:gd name="connsiteX165" fmla="*/ 1280710 w 2169802"/>
                  <a:gd name="connsiteY165" fmla="*/ 162699 h 204013"/>
                  <a:gd name="connsiteX166" fmla="*/ 1285502 w 2169802"/>
                  <a:gd name="connsiteY166" fmla="*/ 143257 h 204013"/>
                  <a:gd name="connsiteX167" fmla="*/ 1298235 w 2169802"/>
                  <a:gd name="connsiteY167" fmla="*/ 129017 h 204013"/>
                  <a:gd name="connsiteX168" fmla="*/ 1316035 w 2169802"/>
                  <a:gd name="connsiteY168" fmla="*/ 120938 h 204013"/>
                  <a:gd name="connsiteX169" fmla="*/ 1337943 w 2169802"/>
                  <a:gd name="connsiteY169" fmla="*/ 117241 h 204013"/>
                  <a:gd name="connsiteX170" fmla="*/ 1381894 w 2169802"/>
                  <a:gd name="connsiteY170" fmla="*/ 108752 h 204013"/>
                  <a:gd name="connsiteX171" fmla="*/ 1382031 w 2169802"/>
                  <a:gd name="connsiteY171" fmla="*/ 102317 h 204013"/>
                  <a:gd name="connsiteX172" fmla="*/ 1375047 w 2169802"/>
                  <a:gd name="connsiteY172" fmla="*/ 81094 h 204013"/>
                  <a:gd name="connsiteX173" fmla="*/ 1346980 w 2169802"/>
                  <a:gd name="connsiteY173" fmla="*/ 72742 h 204013"/>
                  <a:gd name="connsiteX174" fmla="*/ 1321237 w 2169802"/>
                  <a:gd name="connsiteY174" fmla="*/ 78903 h 204013"/>
                  <a:gd name="connsiteX175" fmla="*/ 1309051 w 2169802"/>
                  <a:gd name="connsiteY175" fmla="*/ 100400 h 204013"/>
                  <a:gd name="connsiteX176" fmla="*/ 1284953 w 2169802"/>
                  <a:gd name="connsiteY176" fmla="*/ 97114 h 204013"/>
                  <a:gd name="connsiteX177" fmla="*/ 1295771 w 2169802"/>
                  <a:gd name="connsiteY177" fmla="*/ 72194 h 204013"/>
                  <a:gd name="connsiteX178" fmla="*/ 1317541 w 2169802"/>
                  <a:gd name="connsiteY178" fmla="*/ 57544 h 204013"/>
                  <a:gd name="connsiteX179" fmla="*/ 1350539 w 2169802"/>
                  <a:gd name="connsiteY179" fmla="*/ 52340 h 204013"/>
                  <a:gd name="connsiteX180" fmla="*/ 1380798 w 2169802"/>
                  <a:gd name="connsiteY180" fmla="*/ 56722 h 204013"/>
                  <a:gd name="connsiteX181" fmla="*/ 1397915 w 2169802"/>
                  <a:gd name="connsiteY181" fmla="*/ 67813 h 204013"/>
                  <a:gd name="connsiteX182" fmla="*/ 1405582 w 2169802"/>
                  <a:gd name="connsiteY182" fmla="*/ 84517 h 204013"/>
                  <a:gd name="connsiteX183" fmla="*/ 1406815 w 2169802"/>
                  <a:gd name="connsiteY183" fmla="*/ 107246 h 204013"/>
                  <a:gd name="connsiteX184" fmla="*/ 1406815 w 2169802"/>
                  <a:gd name="connsiteY184" fmla="*/ 140107 h 204013"/>
                  <a:gd name="connsiteX185" fmla="*/ 1408321 w 2169802"/>
                  <a:gd name="connsiteY185" fmla="*/ 183648 h 204013"/>
                  <a:gd name="connsiteX186" fmla="*/ 1414619 w 2169802"/>
                  <a:gd name="connsiteY186" fmla="*/ 201037 h 204013"/>
                  <a:gd name="connsiteX187" fmla="*/ 1388878 w 2169802"/>
                  <a:gd name="connsiteY187" fmla="*/ 201037 h 204013"/>
                  <a:gd name="connsiteX188" fmla="*/ 1383947 w 2169802"/>
                  <a:gd name="connsiteY188" fmla="*/ 183101 h 204013"/>
                  <a:gd name="connsiteX189" fmla="*/ 1381894 w 2169802"/>
                  <a:gd name="connsiteY189" fmla="*/ 128058 h 204013"/>
                  <a:gd name="connsiteX190" fmla="*/ 1341639 w 2169802"/>
                  <a:gd name="connsiteY190" fmla="*/ 137369 h 204013"/>
                  <a:gd name="connsiteX191" fmla="*/ 1320143 w 2169802"/>
                  <a:gd name="connsiteY191" fmla="*/ 142298 h 204013"/>
                  <a:gd name="connsiteX192" fmla="*/ 1310421 w 2169802"/>
                  <a:gd name="connsiteY192" fmla="*/ 150376 h 204013"/>
                  <a:gd name="connsiteX193" fmla="*/ 1306998 w 2169802"/>
                  <a:gd name="connsiteY193" fmla="*/ 162015 h 204013"/>
                  <a:gd name="connsiteX194" fmla="*/ 1314392 w 2169802"/>
                  <a:gd name="connsiteY194" fmla="*/ 178445 h 204013"/>
                  <a:gd name="connsiteX195" fmla="*/ 1336300 w 2169802"/>
                  <a:gd name="connsiteY195" fmla="*/ 185018 h 204013"/>
                  <a:gd name="connsiteX196" fmla="*/ 1361631 w 2169802"/>
                  <a:gd name="connsiteY196" fmla="*/ 178856 h 204013"/>
                  <a:gd name="connsiteX197" fmla="*/ 1377923 w 2169802"/>
                  <a:gd name="connsiteY197" fmla="*/ 161741 h 204013"/>
                  <a:gd name="connsiteX198" fmla="*/ 1381894 w 2169802"/>
                  <a:gd name="connsiteY198" fmla="*/ 137095 h 204013"/>
                  <a:gd name="connsiteX199" fmla="*/ 1444742 w 2169802"/>
                  <a:gd name="connsiteY199" fmla="*/ 201037 h 204013"/>
                  <a:gd name="connsiteX200" fmla="*/ 1444742 w 2169802"/>
                  <a:gd name="connsiteY200" fmla="*/ 55627 h 204013"/>
                  <a:gd name="connsiteX201" fmla="*/ 1466923 w 2169802"/>
                  <a:gd name="connsiteY201" fmla="*/ 55627 h 204013"/>
                  <a:gd name="connsiteX202" fmla="*/ 1466923 w 2169802"/>
                  <a:gd name="connsiteY202" fmla="*/ 77671 h 204013"/>
                  <a:gd name="connsiteX203" fmla="*/ 1482532 w 2169802"/>
                  <a:gd name="connsiteY203" fmla="*/ 57270 h 204013"/>
                  <a:gd name="connsiteX204" fmla="*/ 1498415 w 2169802"/>
                  <a:gd name="connsiteY204" fmla="*/ 52340 h 204013"/>
                  <a:gd name="connsiteX205" fmla="*/ 1523746 w 2169802"/>
                  <a:gd name="connsiteY205" fmla="*/ 60282 h 204013"/>
                  <a:gd name="connsiteX206" fmla="*/ 1515256 w 2169802"/>
                  <a:gd name="connsiteY206" fmla="*/ 83148 h 204013"/>
                  <a:gd name="connsiteX207" fmla="*/ 1497183 w 2169802"/>
                  <a:gd name="connsiteY207" fmla="*/ 77808 h 204013"/>
                  <a:gd name="connsiteX208" fmla="*/ 1482668 w 2169802"/>
                  <a:gd name="connsiteY208" fmla="*/ 82737 h 204013"/>
                  <a:gd name="connsiteX209" fmla="*/ 1473495 w 2169802"/>
                  <a:gd name="connsiteY209" fmla="*/ 96156 h 204013"/>
                  <a:gd name="connsiteX210" fmla="*/ 1469387 w 2169802"/>
                  <a:gd name="connsiteY210" fmla="*/ 124909 h 204013"/>
                  <a:gd name="connsiteX211" fmla="*/ 1469387 w 2169802"/>
                  <a:gd name="connsiteY211" fmla="*/ 201037 h 204013"/>
                  <a:gd name="connsiteX212" fmla="*/ 1538534 w 2169802"/>
                  <a:gd name="connsiteY212" fmla="*/ 28653 h 204013"/>
                  <a:gd name="connsiteX213" fmla="*/ 1538534 w 2169802"/>
                  <a:gd name="connsiteY213" fmla="*/ 310 h 204013"/>
                  <a:gd name="connsiteX214" fmla="*/ 1563179 w 2169802"/>
                  <a:gd name="connsiteY214" fmla="*/ 310 h 204013"/>
                  <a:gd name="connsiteX215" fmla="*/ 1563179 w 2169802"/>
                  <a:gd name="connsiteY215" fmla="*/ 28653 h 204013"/>
                  <a:gd name="connsiteX216" fmla="*/ 1538534 w 2169802"/>
                  <a:gd name="connsiteY216" fmla="*/ 201037 h 204013"/>
                  <a:gd name="connsiteX217" fmla="*/ 1538534 w 2169802"/>
                  <a:gd name="connsiteY217" fmla="*/ 55627 h 204013"/>
                  <a:gd name="connsiteX218" fmla="*/ 1563179 w 2169802"/>
                  <a:gd name="connsiteY218" fmla="*/ 55627 h 204013"/>
                  <a:gd name="connsiteX219" fmla="*/ 1563179 w 2169802"/>
                  <a:gd name="connsiteY219" fmla="*/ 201037 h 204013"/>
                  <a:gd name="connsiteX220" fmla="*/ 1695582 w 2169802"/>
                  <a:gd name="connsiteY220" fmla="*/ 183101 h 204013"/>
                  <a:gd name="connsiteX221" fmla="*/ 1669157 w 2169802"/>
                  <a:gd name="connsiteY221" fmla="*/ 199531 h 204013"/>
                  <a:gd name="connsiteX222" fmla="*/ 1642045 w 2169802"/>
                  <a:gd name="connsiteY222" fmla="*/ 204324 h 204013"/>
                  <a:gd name="connsiteX223" fmla="*/ 1605214 w 2169802"/>
                  <a:gd name="connsiteY223" fmla="*/ 192685 h 204013"/>
                  <a:gd name="connsiteX224" fmla="*/ 1592342 w 2169802"/>
                  <a:gd name="connsiteY224" fmla="*/ 162699 h 204013"/>
                  <a:gd name="connsiteX225" fmla="*/ 1597136 w 2169802"/>
                  <a:gd name="connsiteY225" fmla="*/ 143257 h 204013"/>
                  <a:gd name="connsiteX226" fmla="*/ 1609869 w 2169802"/>
                  <a:gd name="connsiteY226" fmla="*/ 129017 h 204013"/>
                  <a:gd name="connsiteX227" fmla="*/ 1627669 w 2169802"/>
                  <a:gd name="connsiteY227" fmla="*/ 120938 h 204013"/>
                  <a:gd name="connsiteX228" fmla="*/ 1649577 w 2169802"/>
                  <a:gd name="connsiteY228" fmla="*/ 117241 h 204013"/>
                  <a:gd name="connsiteX229" fmla="*/ 1693528 w 2169802"/>
                  <a:gd name="connsiteY229" fmla="*/ 108752 h 204013"/>
                  <a:gd name="connsiteX230" fmla="*/ 1693665 w 2169802"/>
                  <a:gd name="connsiteY230" fmla="*/ 102317 h 204013"/>
                  <a:gd name="connsiteX231" fmla="*/ 1686681 w 2169802"/>
                  <a:gd name="connsiteY231" fmla="*/ 81094 h 204013"/>
                  <a:gd name="connsiteX232" fmla="*/ 1658612 w 2169802"/>
                  <a:gd name="connsiteY232" fmla="*/ 72742 h 204013"/>
                  <a:gd name="connsiteX233" fmla="*/ 1632871 w 2169802"/>
                  <a:gd name="connsiteY233" fmla="*/ 78903 h 204013"/>
                  <a:gd name="connsiteX234" fmla="*/ 1620685 w 2169802"/>
                  <a:gd name="connsiteY234" fmla="*/ 100400 h 204013"/>
                  <a:gd name="connsiteX235" fmla="*/ 1596587 w 2169802"/>
                  <a:gd name="connsiteY235" fmla="*/ 97114 h 204013"/>
                  <a:gd name="connsiteX236" fmla="*/ 1607404 w 2169802"/>
                  <a:gd name="connsiteY236" fmla="*/ 72194 h 204013"/>
                  <a:gd name="connsiteX237" fmla="*/ 1629175 w 2169802"/>
                  <a:gd name="connsiteY237" fmla="*/ 57544 h 204013"/>
                  <a:gd name="connsiteX238" fmla="*/ 1662173 w 2169802"/>
                  <a:gd name="connsiteY238" fmla="*/ 52340 h 204013"/>
                  <a:gd name="connsiteX239" fmla="*/ 1692432 w 2169802"/>
                  <a:gd name="connsiteY239" fmla="*/ 56722 h 204013"/>
                  <a:gd name="connsiteX240" fmla="*/ 1709549 w 2169802"/>
                  <a:gd name="connsiteY240" fmla="*/ 67813 h 204013"/>
                  <a:gd name="connsiteX241" fmla="*/ 1717216 w 2169802"/>
                  <a:gd name="connsiteY241" fmla="*/ 84517 h 204013"/>
                  <a:gd name="connsiteX242" fmla="*/ 1718447 w 2169802"/>
                  <a:gd name="connsiteY242" fmla="*/ 107246 h 204013"/>
                  <a:gd name="connsiteX243" fmla="*/ 1718447 w 2169802"/>
                  <a:gd name="connsiteY243" fmla="*/ 140107 h 204013"/>
                  <a:gd name="connsiteX244" fmla="*/ 1719953 w 2169802"/>
                  <a:gd name="connsiteY244" fmla="*/ 183648 h 204013"/>
                  <a:gd name="connsiteX245" fmla="*/ 1726253 w 2169802"/>
                  <a:gd name="connsiteY245" fmla="*/ 201037 h 204013"/>
                  <a:gd name="connsiteX246" fmla="*/ 1700512 w 2169802"/>
                  <a:gd name="connsiteY246" fmla="*/ 201037 h 204013"/>
                  <a:gd name="connsiteX247" fmla="*/ 1695582 w 2169802"/>
                  <a:gd name="connsiteY247" fmla="*/ 183101 h 204013"/>
                  <a:gd name="connsiteX248" fmla="*/ 1693528 w 2169802"/>
                  <a:gd name="connsiteY248" fmla="*/ 128058 h 204013"/>
                  <a:gd name="connsiteX249" fmla="*/ 1653273 w 2169802"/>
                  <a:gd name="connsiteY249" fmla="*/ 137369 h 204013"/>
                  <a:gd name="connsiteX250" fmla="*/ 1631777 w 2169802"/>
                  <a:gd name="connsiteY250" fmla="*/ 142298 h 204013"/>
                  <a:gd name="connsiteX251" fmla="*/ 1622055 w 2169802"/>
                  <a:gd name="connsiteY251" fmla="*/ 150376 h 204013"/>
                  <a:gd name="connsiteX252" fmla="*/ 1618632 w 2169802"/>
                  <a:gd name="connsiteY252" fmla="*/ 162015 h 204013"/>
                  <a:gd name="connsiteX253" fmla="*/ 1626026 w 2169802"/>
                  <a:gd name="connsiteY253" fmla="*/ 178445 h 204013"/>
                  <a:gd name="connsiteX254" fmla="*/ 1647932 w 2169802"/>
                  <a:gd name="connsiteY254" fmla="*/ 185018 h 204013"/>
                  <a:gd name="connsiteX255" fmla="*/ 1673263 w 2169802"/>
                  <a:gd name="connsiteY255" fmla="*/ 178856 h 204013"/>
                  <a:gd name="connsiteX256" fmla="*/ 1689557 w 2169802"/>
                  <a:gd name="connsiteY256" fmla="*/ 161741 h 204013"/>
                  <a:gd name="connsiteX257" fmla="*/ 1693528 w 2169802"/>
                  <a:gd name="connsiteY257" fmla="*/ 137095 h 204013"/>
                  <a:gd name="connsiteX258" fmla="*/ 1810460 w 2169802"/>
                  <a:gd name="connsiteY258" fmla="*/ 178993 h 204013"/>
                  <a:gd name="connsiteX259" fmla="*/ 1814019 w 2169802"/>
                  <a:gd name="connsiteY259" fmla="*/ 200764 h 204013"/>
                  <a:gd name="connsiteX260" fmla="*/ 1795398 w 2169802"/>
                  <a:gd name="connsiteY260" fmla="*/ 202954 h 204013"/>
                  <a:gd name="connsiteX261" fmla="*/ 1774586 w 2169802"/>
                  <a:gd name="connsiteY261" fmla="*/ 198710 h 204013"/>
                  <a:gd name="connsiteX262" fmla="*/ 1764180 w 2169802"/>
                  <a:gd name="connsiteY262" fmla="*/ 187619 h 204013"/>
                  <a:gd name="connsiteX263" fmla="*/ 1761167 w 2169802"/>
                  <a:gd name="connsiteY263" fmla="*/ 158455 h 204013"/>
                  <a:gd name="connsiteX264" fmla="*/ 1761167 w 2169802"/>
                  <a:gd name="connsiteY264" fmla="*/ 74796 h 204013"/>
                  <a:gd name="connsiteX265" fmla="*/ 1743094 w 2169802"/>
                  <a:gd name="connsiteY265" fmla="*/ 74796 h 204013"/>
                  <a:gd name="connsiteX266" fmla="*/ 1743094 w 2169802"/>
                  <a:gd name="connsiteY266" fmla="*/ 55627 h 204013"/>
                  <a:gd name="connsiteX267" fmla="*/ 1761167 w 2169802"/>
                  <a:gd name="connsiteY267" fmla="*/ 55627 h 204013"/>
                  <a:gd name="connsiteX268" fmla="*/ 1761167 w 2169802"/>
                  <a:gd name="connsiteY268" fmla="*/ 19616 h 204013"/>
                  <a:gd name="connsiteX269" fmla="*/ 1785676 w 2169802"/>
                  <a:gd name="connsiteY269" fmla="*/ 4829 h 204013"/>
                  <a:gd name="connsiteX270" fmla="*/ 1785676 w 2169802"/>
                  <a:gd name="connsiteY270" fmla="*/ 55627 h 204013"/>
                  <a:gd name="connsiteX271" fmla="*/ 1810460 w 2169802"/>
                  <a:gd name="connsiteY271" fmla="*/ 55627 h 204013"/>
                  <a:gd name="connsiteX272" fmla="*/ 1810460 w 2169802"/>
                  <a:gd name="connsiteY272" fmla="*/ 74796 h 204013"/>
                  <a:gd name="connsiteX273" fmla="*/ 1785676 w 2169802"/>
                  <a:gd name="connsiteY273" fmla="*/ 74796 h 204013"/>
                  <a:gd name="connsiteX274" fmla="*/ 1785676 w 2169802"/>
                  <a:gd name="connsiteY274" fmla="*/ 159824 h 204013"/>
                  <a:gd name="connsiteX275" fmla="*/ 1786908 w 2169802"/>
                  <a:gd name="connsiteY275" fmla="*/ 173379 h 204013"/>
                  <a:gd name="connsiteX276" fmla="*/ 1791153 w 2169802"/>
                  <a:gd name="connsiteY276" fmla="*/ 178172 h 204013"/>
                  <a:gd name="connsiteX277" fmla="*/ 1799643 w 2169802"/>
                  <a:gd name="connsiteY277" fmla="*/ 179951 h 204013"/>
                  <a:gd name="connsiteX278" fmla="*/ 1810460 w 2169802"/>
                  <a:gd name="connsiteY278" fmla="*/ 178993 h 204013"/>
                  <a:gd name="connsiteX279" fmla="*/ 1834694 w 2169802"/>
                  <a:gd name="connsiteY279" fmla="*/ 28653 h 204013"/>
                  <a:gd name="connsiteX280" fmla="*/ 1834694 w 2169802"/>
                  <a:gd name="connsiteY280" fmla="*/ 310 h 204013"/>
                  <a:gd name="connsiteX281" fmla="*/ 1859339 w 2169802"/>
                  <a:gd name="connsiteY281" fmla="*/ 310 h 204013"/>
                  <a:gd name="connsiteX282" fmla="*/ 1859339 w 2169802"/>
                  <a:gd name="connsiteY282" fmla="*/ 28653 h 204013"/>
                  <a:gd name="connsiteX283" fmla="*/ 1834694 w 2169802"/>
                  <a:gd name="connsiteY283" fmla="*/ 201037 h 204013"/>
                  <a:gd name="connsiteX284" fmla="*/ 1834694 w 2169802"/>
                  <a:gd name="connsiteY284" fmla="*/ 55627 h 204013"/>
                  <a:gd name="connsiteX285" fmla="*/ 1859339 w 2169802"/>
                  <a:gd name="connsiteY285" fmla="*/ 55627 h 204013"/>
                  <a:gd name="connsiteX286" fmla="*/ 1859339 w 2169802"/>
                  <a:gd name="connsiteY286" fmla="*/ 201037 h 204013"/>
                  <a:gd name="connsiteX287" fmla="*/ 1887682 w 2169802"/>
                  <a:gd name="connsiteY287" fmla="*/ 128332 h 204013"/>
                  <a:gd name="connsiteX288" fmla="*/ 1910138 w 2169802"/>
                  <a:gd name="connsiteY288" fmla="*/ 68497 h 204013"/>
                  <a:gd name="connsiteX289" fmla="*/ 1955870 w 2169802"/>
                  <a:gd name="connsiteY289" fmla="*/ 52340 h 204013"/>
                  <a:gd name="connsiteX290" fmla="*/ 2004889 w 2169802"/>
                  <a:gd name="connsiteY290" fmla="*/ 72057 h 204013"/>
                  <a:gd name="connsiteX291" fmla="*/ 2023914 w 2169802"/>
                  <a:gd name="connsiteY291" fmla="*/ 126278 h 204013"/>
                  <a:gd name="connsiteX292" fmla="*/ 2015432 w 2169802"/>
                  <a:gd name="connsiteY292" fmla="*/ 170504 h 204013"/>
                  <a:gd name="connsiteX293" fmla="*/ 1990918 w 2169802"/>
                  <a:gd name="connsiteY293" fmla="*/ 195424 h 204013"/>
                  <a:gd name="connsiteX294" fmla="*/ 1955870 w 2169802"/>
                  <a:gd name="connsiteY294" fmla="*/ 204324 h 204013"/>
                  <a:gd name="connsiteX295" fmla="*/ 1906442 w 2169802"/>
                  <a:gd name="connsiteY295" fmla="*/ 184744 h 204013"/>
                  <a:gd name="connsiteX296" fmla="*/ 1887682 w 2169802"/>
                  <a:gd name="connsiteY296" fmla="*/ 128332 h 204013"/>
                  <a:gd name="connsiteX297" fmla="*/ 1913013 w 2169802"/>
                  <a:gd name="connsiteY297" fmla="*/ 128332 h 204013"/>
                  <a:gd name="connsiteX298" fmla="*/ 1925199 w 2169802"/>
                  <a:gd name="connsiteY298" fmla="*/ 170230 h 204013"/>
                  <a:gd name="connsiteX299" fmla="*/ 1955870 w 2169802"/>
                  <a:gd name="connsiteY299" fmla="*/ 184059 h 204013"/>
                  <a:gd name="connsiteX300" fmla="*/ 1986399 w 2169802"/>
                  <a:gd name="connsiteY300" fmla="*/ 170093 h 204013"/>
                  <a:gd name="connsiteX301" fmla="*/ 1998587 w 2169802"/>
                  <a:gd name="connsiteY301" fmla="*/ 127511 h 204013"/>
                  <a:gd name="connsiteX302" fmla="*/ 1986261 w 2169802"/>
                  <a:gd name="connsiteY302" fmla="*/ 86708 h 204013"/>
                  <a:gd name="connsiteX303" fmla="*/ 1955870 w 2169802"/>
                  <a:gd name="connsiteY303" fmla="*/ 72742 h 204013"/>
                  <a:gd name="connsiteX304" fmla="*/ 1925199 w 2169802"/>
                  <a:gd name="connsiteY304" fmla="*/ 86571 h 204013"/>
                  <a:gd name="connsiteX305" fmla="*/ 1913013 w 2169802"/>
                  <a:gd name="connsiteY305" fmla="*/ 128332 h 204013"/>
                  <a:gd name="connsiteX306" fmla="*/ 2052808 w 2169802"/>
                  <a:gd name="connsiteY306" fmla="*/ 201037 h 204013"/>
                  <a:gd name="connsiteX307" fmla="*/ 2052808 w 2169802"/>
                  <a:gd name="connsiteY307" fmla="*/ 55627 h 204013"/>
                  <a:gd name="connsiteX308" fmla="*/ 2074983 w 2169802"/>
                  <a:gd name="connsiteY308" fmla="*/ 55627 h 204013"/>
                  <a:gd name="connsiteX309" fmla="*/ 2074983 w 2169802"/>
                  <a:gd name="connsiteY309" fmla="*/ 76302 h 204013"/>
                  <a:gd name="connsiteX310" fmla="*/ 2121277 w 2169802"/>
                  <a:gd name="connsiteY310" fmla="*/ 52340 h 204013"/>
                  <a:gd name="connsiteX311" fmla="*/ 2145375 w 2169802"/>
                  <a:gd name="connsiteY311" fmla="*/ 57133 h 204013"/>
                  <a:gd name="connsiteX312" fmla="*/ 2161943 w 2169802"/>
                  <a:gd name="connsiteY312" fmla="*/ 69456 h 204013"/>
                  <a:gd name="connsiteX313" fmla="*/ 2169612 w 2169802"/>
                  <a:gd name="connsiteY313" fmla="*/ 87666 h 204013"/>
                  <a:gd name="connsiteX314" fmla="*/ 2170979 w 2169802"/>
                  <a:gd name="connsiteY314" fmla="*/ 111628 h 204013"/>
                  <a:gd name="connsiteX315" fmla="*/ 2170979 w 2169802"/>
                  <a:gd name="connsiteY315" fmla="*/ 201037 h 204013"/>
                  <a:gd name="connsiteX316" fmla="*/ 2146326 w 2169802"/>
                  <a:gd name="connsiteY316" fmla="*/ 201037 h 204013"/>
                  <a:gd name="connsiteX317" fmla="*/ 2146326 w 2169802"/>
                  <a:gd name="connsiteY317" fmla="*/ 112586 h 204013"/>
                  <a:gd name="connsiteX318" fmla="*/ 2143453 w 2169802"/>
                  <a:gd name="connsiteY318" fmla="*/ 90131 h 204013"/>
                  <a:gd name="connsiteX319" fmla="*/ 2133187 w 2169802"/>
                  <a:gd name="connsiteY319" fmla="*/ 78219 h 204013"/>
                  <a:gd name="connsiteX320" fmla="*/ 2116065 w 2169802"/>
                  <a:gd name="connsiteY320" fmla="*/ 73700 h 204013"/>
                  <a:gd name="connsiteX321" fmla="*/ 2088816 w 2169802"/>
                  <a:gd name="connsiteY321" fmla="*/ 83696 h 204013"/>
                  <a:gd name="connsiteX322" fmla="*/ 2077461 w 2169802"/>
                  <a:gd name="connsiteY322" fmla="*/ 121623 h 204013"/>
                  <a:gd name="connsiteX323" fmla="*/ 2077461 w 2169802"/>
                  <a:gd name="connsiteY323" fmla="*/ 201037 h 204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</a:cxnLst>
                <a:rect l="l" t="t" r="r" b="b"/>
                <a:pathLst>
                  <a:path w="2169802" h="204013">
                    <a:moveTo>
                      <a:pt x="54439" y="201037"/>
                    </a:moveTo>
                    <a:lnTo>
                      <a:pt x="1176" y="310"/>
                    </a:lnTo>
                    <a:lnTo>
                      <a:pt x="28424" y="310"/>
                    </a:lnTo>
                    <a:lnTo>
                      <a:pt x="58957" y="131892"/>
                    </a:lnTo>
                    <a:cubicBezTo>
                      <a:pt x="62244" y="145676"/>
                      <a:pt x="65073" y="159368"/>
                      <a:pt x="67447" y="172969"/>
                    </a:cubicBezTo>
                    <a:cubicBezTo>
                      <a:pt x="72558" y="151518"/>
                      <a:pt x="75571" y="139149"/>
                      <a:pt x="76483" y="135863"/>
                    </a:cubicBezTo>
                    <a:lnTo>
                      <a:pt x="114685" y="310"/>
                    </a:lnTo>
                    <a:lnTo>
                      <a:pt x="146724" y="310"/>
                    </a:lnTo>
                    <a:lnTo>
                      <a:pt x="175478" y="101906"/>
                    </a:lnTo>
                    <a:cubicBezTo>
                      <a:pt x="182689" y="127100"/>
                      <a:pt x="187892" y="150787"/>
                      <a:pt x="191087" y="172969"/>
                    </a:cubicBezTo>
                    <a:cubicBezTo>
                      <a:pt x="193643" y="160280"/>
                      <a:pt x="196975" y="145721"/>
                      <a:pt x="201083" y="129291"/>
                    </a:cubicBezTo>
                    <a:lnTo>
                      <a:pt x="232575" y="310"/>
                    </a:lnTo>
                    <a:lnTo>
                      <a:pt x="259273" y="310"/>
                    </a:lnTo>
                    <a:lnTo>
                      <a:pt x="204232" y="201037"/>
                    </a:lnTo>
                    <a:lnTo>
                      <a:pt x="178627" y="201037"/>
                    </a:lnTo>
                    <a:lnTo>
                      <a:pt x="136318" y="48096"/>
                    </a:lnTo>
                    <a:cubicBezTo>
                      <a:pt x="132758" y="35317"/>
                      <a:pt x="130659" y="27466"/>
                      <a:pt x="130020" y="24545"/>
                    </a:cubicBezTo>
                    <a:cubicBezTo>
                      <a:pt x="127920" y="33765"/>
                      <a:pt x="125958" y="41615"/>
                      <a:pt x="124132" y="48096"/>
                    </a:cubicBezTo>
                    <a:lnTo>
                      <a:pt x="81550" y="201037"/>
                    </a:lnTo>
                    <a:close/>
                    <a:moveTo>
                      <a:pt x="375384" y="154210"/>
                    </a:moveTo>
                    <a:lnTo>
                      <a:pt x="400851" y="157360"/>
                    </a:lnTo>
                    <a:cubicBezTo>
                      <a:pt x="396834" y="172238"/>
                      <a:pt x="389395" y="183785"/>
                      <a:pt x="378533" y="192001"/>
                    </a:cubicBezTo>
                    <a:cubicBezTo>
                      <a:pt x="367671" y="200216"/>
                      <a:pt x="353795" y="204324"/>
                      <a:pt x="336908" y="204324"/>
                    </a:cubicBezTo>
                    <a:cubicBezTo>
                      <a:pt x="315640" y="204324"/>
                      <a:pt x="298753" y="197797"/>
                      <a:pt x="286247" y="184744"/>
                    </a:cubicBezTo>
                    <a:cubicBezTo>
                      <a:pt x="273833" y="171599"/>
                      <a:pt x="267626" y="153206"/>
                      <a:pt x="267626" y="129564"/>
                    </a:cubicBezTo>
                    <a:cubicBezTo>
                      <a:pt x="267626" y="105101"/>
                      <a:pt x="273924" y="86115"/>
                      <a:pt x="286522" y="72605"/>
                    </a:cubicBezTo>
                    <a:cubicBezTo>
                      <a:pt x="299118" y="59095"/>
                      <a:pt x="315458" y="52340"/>
                      <a:pt x="335539" y="52340"/>
                    </a:cubicBezTo>
                    <a:cubicBezTo>
                      <a:pt x="354982" y="52340"/>
                      <a:pt x="370865" y="58959"/>
                      <a:pt x="383188" y="72194"/>
                    </a:cubicBezTo>
                    <a:cubicBezTo>
                      <a:pt x="395510" y="85430"/>
                      <a:pt x="401672" y="104051"/>
                      <a:pt x="401672" y="128058"/>
                    </a:cubicBezTo>
                    <a:cubicBezTo>
                      <a:pt x="401672" y="129519"/>
                      <a:pt x="401626" y="131710"/>
                      <a:pt x="401535" y="134630"/>
                    </a:cubicBezTo>
                    <a:lnTo>
                      <a:pt x="293094" y="134630"/>
                    </a:lnTo>
                    <a:cubicBezTo>
                      <a:pt x="294007" y="150605"/>
                      <a:pt x="298526" y="162836"/>
                      <a:pt x="306649" y="171326"/>
                    </a:cubicBezTo>
                    <a:cubicBezTo>
                      <a:pt x="314774" y="179815"/>
                      <a:pt x="324905" y="184059"/>
                      <a:pt x="337045" y="184059"/>
                    </a:cubicBezTo>
                    <a:cubicBezTo>
                      <a:pt x="346082" y="184059"/>
                      <a:pt x="353797" y="181686"/>
                      <a:pt x="360186" y="176939"/>
                    </a:cubicBezTo>
                    <a:cubicBezTo>
                      <a:pt x="366575" y="172193"/>
                      <a:pt x="371640" y="164616"/>
                      <a:pt x="375384" y="154210"/>
                    </a:cubicBezTo>
                    <a:close/>
                    <a:moveTo>
                      <a:pt x="294463" y="114366"/>
                    </a:moveTo>
                    <a:lnTo>
                      <a:pt x="375657" y="114366"/>
                    </a:lnTo>
                    <a:cubicBezTo>
                      <a:pt x="374561" y="102134"/>
                      <a:pt x="371458" y="92961"/>
                      <a:pt x="366347" y="86845"/>
                    </a:cubicBezTo>
                    <a:cubicBezTo>
                      <a:pt x="358497" y="77352"/>
                      <a:pt x="348319" y="72605"/>
                      <a:pt x="335812" y="72605"/>
                    </a:cubicBezTo>
                    <a:cubicBezTo>
                      <a:pt x="324494" y="72605"/>
                      <a:pt x="314956" y="76393"/>
                      <a:pt x="307196" y="83969"/>
                    </a:cubicBezTo>
                    <a:cubicBezTo>
                      <a:pt x="299528" y="91546"/>
                      <a:pt x="295283" y="101678"/>
                      <a:pt x="294463" y="114366"/>
                    </a:cubicBezTo>
                    <a:close/>
                    <a:moveTo>
                      <a:pt x="526682" y="183101"/>
                    </a:moveTo>
                    <a:cubicBezTo>
                      <a:pt x="517554" y="190860"/>
                      <a:pt x="508746" y="196336"/>
                      <a:pt x="500256" y="199531"/>
                    </a:cubicBezTo>
                    <a:cubicBezTo>
                      <a:pt x="491859" y="202726"/>
                      <a:pt x="482820" y="204324"/>
                      <a:pt x="473145" y="204324"/>
                    </a:cubicBezTo>
                    <a:cubicBezTo>
                      <a:pt x="457170" y="204324"/>
                      <a:pt x="444894" y="200444"/>
                      <a:pt x="436313" y="192685"/>
                    </a:cubicBezTo>
                    <a:cubicBezTo>
                      <a:pt x="427734" y="184835"/>
                      <a:pt x="423443" y="174840"/>
                      <a:pt x="423443" y="162699"/>
                    </a:cubicBezTo>
                    <a:cubicBezTo>
                      <a:pt x="423443" y="155580"/>
                      <a:pt x="425040" y="149099"/>
                      <a:pt x="428235" y="143257"/>
                    </a:cubicBezTo>
                    <a:cubicBezTo>
                      <a:pt x="431521" y="137323"/>
                      <a:pt x="435766" y="132577"/>
                      <a:pt x="440970" y="129017"/>
                    </a:cubicBezTo>
                    <a:cubicBezTo>
                      <a:pt x="446263" y="125457"/>
                      <a:pt x="452196" y="122764"/>
                      <a:pt x="458768" y="120938"/>
                    </a:cubicBezTo>
                    <a:cubicBezTo>
                      <a:pt x="463607" y="119660"/>
                      <a:pt x="470910" y="118428"/>
                      <a:pt x="480676" y="117241"/>
                    </a:cubicBezTo>
                    <a:cubicBezTo>
                      <a:pt x="500575" y="114868"/>
                      <a:pt x="515226" y="112038"/>
                      <a:pt x="524627" y="108752"/>
                    </a:cubicBezTo>
                    <a:cubicBezTo>
                      <a:pt x="524718" y="105375"/>
                      <a:pt x="524764" y="103230"/>
                      <a:pt x="524764" y="102317"/>
                    </a:cubicBezTo>
                    <a:cubicBezTo>
                      <a:pt x="524764" y="92276"/>
                      <a:pt x="522437" y="85202"/>
                      <a:pt x="517782" y="81094"/>
                    </a:cubicBezTo>
                    <a:cubicBezTo>
                      <a:pt x="511482" y="75526"/>
                      <a:pt x="502126" y="72742"/>
                      <a:pt x="489713" y="72742"/>
                    </a:cubicBezTo>
                    <a:cubicBezTo>
                      <a:pt x="478120" y="72742"/>
                      <a:pt x="469541" y="74796"/>
                      <a:pt x="463972" y="78903"/>
                    </a:cubicBezTo>
                    <a:cubicBezTo>
                      <a:pt x="458494" y="82920"/>
                      <a:pt x="454432" y="90085"/>
                      <a:pt x="451786" y="100400"/>
                    </a:cubicBezTo>
                    <a:lnTo>
                      <a:pt x="427688" y="97114"/>
                    </a:lnTo>
                    <a:cubicBezTo>
                      <a:pt x="429878" y="86799"/>
                      <a:pt x="433485" y="78493"/>
                      <a:pt x="438504" y="72194"/>
                    </a:cubicBezTo>
                    <a:cubicBezTo>
                      <a:pt x="443524" y="65804"/>
                      <a:pt x="450781" y="60921"/>
                      <a:pt x="460274" y="57544"/>
                    </a:cubicBezTo>
                    <a:cubicBezTo>
                      <a:pt x="469768" y="54075"/>
                      <a:pt x="480767" y="52340"/>
                      <a:pt x="493272" y="52340"/>
                    </a:cubicBezTo>
                    <a:cubicBezTo>
                      <a:pt x="505688" y="52340"/>
                      <a:pt x="515773" y="53801"/>
                      <a:pt x="523533" y="56722"/>
                    </a:cubicBezTo>
                    <a:cubicBezTo>
                      <a:pt x="531292" y="59643"/>
                      <a:pt x="536997" y="63340"/>
                      <a:pt x="540648" y="67813"/>
                    </a:cubicBezTo>
                    <a:cubicBezTo>
                      <a:pt x="544298" y="72194"/>
                      <a:pt x="546855" y="77762"/>
                      <a:pt x="548315" y="84517"/>
                    </a:cubicBezTo>
                    <a:cubicBezTo>
                      <a:pt x="549138" y="88716"/>
                      <a:pt x="549548" y="96292"/>
                      <a:pt x="549548" y="107246"/>
                    </a:cubicBezTo>
                    <a:lnTo>
                      <a:pt x="549548" y="140107"/>
                    </a:lnTo>
                    <a:cubicBezTo>
                      <a:pt x="549548" y="163019"/>
                      <a:pt x="550049" y="177533"/>
                      <a:pt x="551054" y="183648"/>
                    </a:cubicBezTo>
                    <a:cubicBezTo>
                      <a:pt x="552150" y="189673"/>
                      <a:pt x="554248" y="195469"/>
                      <a:pt x="557352" y="201037"/>
                    </a:cubicBezTo>
                    <a:lnTo>
                      <a:pt x="531611" y="201037"/>
                    </a:lnTo>
                    <a:cubicBezTo>
                      <a:pt x="529054" y="195926"/>
                      <a:pt x="527412" y="189947"/>
                      <a:pt x="526682" y="183101"/>
                    </a:cubicBezTo>
                    <a:close/>
                    <a:moveTo>
                      <a:pt x="524627" y="128058"/>
                    </a:moveTo>
                    <a:cubicBezTo>
                      <a:pt x="515682" y="131710"/>
                      <a:pt x="502263" y="134813"/>
                      <a:pt x="484374" y="137369"/>
                    </a:cubicBezTo>
                    <a:cubicBezTo>
                      <a:pt x="474241" y="138829"/>
                      <a:pt x="467075" y="140472"/>
                      <a:pt x="462876" y="142298"/>
                    </a:cubicBezTo>
                    <a:cubicBezTo>
                      <a:pt x="458677" y="144124"/>
                      <a:pt x="455436" y="146816"/>
                      <a:pt x="453155" y="150376"/>
                    </a:cubicBezTo>
                    <a:cubicBezTo>
                      <a:pt x="450872" y="153845"/>
                      <a:pt x="449731" y="157725"/>
                      <a:pt x="449731" y="162015"/>
                    </a:cubicBezTo>
                    <a:cubicBezTo>
                      <a:pt x="449731" y="168587"/>
                      <a:pt x="452196" y="174064"/>
                      <a:pt x="457125" y="178445"/>
                    </a:cubicBezTo>
                    <a:cubicBezTo>
                      <a:pt x="462147" y="182827"/>
                      <a:pt x="469449" y="185018"/>
                      <a:pt x="479033" y="185018"/>
                    </a:cubicBezTo>
                    <a:cubicBezTo>
                      <a:pt x="488526" y="185018"/>
                      <a:pt x="496970" y="182964"/>
                      <a:pt x="504364" y="178856"/>
                    </a:cubicBezTo>
                    <a:cubicBezTo>
                      <a:pt x="511758" y="174657"/>
                      <a:pt x="517188" y="168952"/>
                      <a:pt x="520658" y="161741"/>
                    </a:cubicBezTo>
                    <a:cubicBezTo>
                      <a:pt x="523303" y="156173"/>
                      <a:pt x="524627" y="147958"/>
                      <a:pt x="524627" y="137095"/>
                    </a:cubicBezTo>
                    <a:close/>
                    <a:moveTo>
                      <a:pt x="641558" y="178993"/>
                    </a:moveTo>
                    <a:lnTo>
                      <a:pt x="645120" y="200764"/>
                    </a:lnTo>
                    <a:cubicBezTo>
                      <a:pt x="638181" y="202224"/>
                      <a:pt x="631975" y="202954"/>
                      <a:pt x="626497" y="202954"/>
                    </a:cubicBezTo>
                    <a:cubicBezTo>
                      <a:pt x="617551" y="202954"/>
                      <a:pt x="610615" y="201540"/>
                      <a:pt x="605685" y="198710"/>
                    </a:cubicBezTo>
                    <a:cubicBezTo>
                      <a:pt x="600756" y="195880"/>
                      <a:pt x="597288" y="192183"/>
                      <a:pt x="595279" y="187619"/>
                    </a:cubicBezTo>
                    <a:cubicBezTo>
                      <a:pt x="593271" y="182964"/>
                      <a:pt x="592266" y="173242"/>
                      <a:pt x="592266" y="158455"/>
                    </a:cubicBezTo>
                    <a:lnTo>
                      <a:pt x="592266" y="74796"/>
                    </a:lnTo>
                    <a:lnTo>
                      <a:pt x="574193" y="74796"/>
                    </a:lnTo>
                    <a:lnTo>
                      <a:pt x="574193" y="55627"/>
                    </a:lnTo>
                    <a:lnTo>
                      <a:pt x="592266" y="55627"/>
                    </a:lnTo>
                    <a:lnTo>
                      <a:pt x="592266" y="19616"/>
                    </a:lnTo>
                    <a:lnTo>
                      <a:pt x="616777" y="4829"/>
                    </a:lnTo>
                    <a:lnTo>
                      <a:pt x="616777" y="55627"/>
                    </a:lnTo>
                    <a:lnTo>
                      <a:pt x="641558" y="55627"/>
                    </a:lnTo>
                    <a:lnTo>
                      <a:pt x="641558" y="74796"/>
                    </a:lnTo>
                    <a:lnTo>
                      <a:pt x="616777" y="74796"/>
                    </a:lnTo>
                    <a:lnTo>
                      <a:pt x="616777" y="159824"/>
                    </a:lnTo>
                    <a:cubicBezTo>
                      <a:pt x="616777" y="166853"/>
                      <a:pt x="617187" y="171371"/>
                      <a:pt x="618009" y="173379"/>
                    </a:cubicBezTo>
                    <a:cubicBezTo>
                      <a:pt x="618921" y="175388"/>
                      <a:pt x="620336" y="176985"/>
                      <a:pt x="622252" y="178172"/>
                    </a:cubicBezTo>
                    <a:cubicBezTo>
                      <a:pt x="624262" y="179358"/>
                      <a:pt x="627092" y="179951"/>
                      <a:pt x="630742" y="179951"/>
                    </a:cubicBezTo>
                    <a:cubicBezTo>
                      <a:pt x="633481" y="179951"/>
                      <a:pt x="637086" y="179632"/>
                      <a:pt x="641558" y="178993"/>
                    </a:cubicBezTo>
                    <a:close/>
                    <a:moveTo>
                      <a:pt x="665656" y="201037"/>
                    </a:moveTo>
                    <a:lnTo>
                      <a:pt x="665656" y="310"/>
                    </a:lnTo>
                    <a:lnTo>
                      <a:pt x="690303" y="310"/>
                    </a:lnTo>
                    <a:lnTo>
                      <a:pt x="690303" y="72331"/>
                    </a:lnTo>
                    <a:cubicBezTo>
                      <a:pt x="701806" y="59004"/>
                      <a:pt x="716318" y="52340"/>
                      <a:pt x="733845" y="52340"/>
                    </a:cubicBezTo>
                    <a:cubicBezTo>
                      <a:pt x="744615" y="52340"/>
                      <a:pt x="753971" y="54486"/>
                      <a:pt x="761914" y="58776"/>
                    </a:cubicBezTo>
                    <a:cubicBezTo>
                      <a:pt x="769855" y="62975"/>
                      <a:pt x="775515" y="68817"/>
                      <a:pt x="778892" y="76302"/>
                    </a:cubicBezTo>
                    <a:cubicBezTo>
                      <a:pt x="782360" y="83787"/>
                      <a:pt x="784094" y="94649"/>
                      <a:pt x="784094" y="108889"/>
                    </a:cubicBezTo>
                    <a:lnTo>
                      <a:pt x="784094" y="201037"/>
                    </a:lnTo>
                    <a:lnTo>
                      <a:pt x="759449" y="201037"/>
                    </a:lnTo>
                    <a:lnTo>
                      <a:pt x="759449" y="108889"/>
                    </a:lnTo>
                    <a:cubicBezTo>
                      <a:pt x="759449" y="96566"/>
                      <a:pt x="756755" y="87621"/>
                      <a:pt x="751371" y="82053"/>
                    </a:cubicBezTo>
                    <a:cubicBezTo>
                      <a:pt x="746076" y="76393"/>
                      <a:pt x="738545" y="73563"/>
                      <a:pt x="728779" y="73563"/>
                    </a:cubicBezTo>
                    <a:cubicBezTo>
                      <a:pt x="721476" y="73563"/>
                      <a:pt x="714584" y="75480"/>
                      <a:pt x="708104" y="79314"/>
                    </a:cubicBezTo>
                    <a:cubicBezTo>
                      <a:pt x="701712" y="83057"/>
                      <a:pt x="697148" y="88168"/>
                      <a:pt x="694412" y="94649"/>
                    </a:cubicBezTo>
                    <a:cubicBezTo>
                      <a:pt x="691673" y="101130"/>
                      <a:pt x="690303" y="110076"/>
                      <a:pt x="690303" y="121486"/>
                    </a:cubicBezTo>
                    <a:lnTo>
                      <a:pt x="690303" y="201037"/>
                    </a:lnTo>
                    <a:close/>
                    <a:moveTo>
                      <a:pt x="921153" y="154210"/>
                    </a:moveTo>
                    <a:lnTo>
                      <a:pt x="946621" y="157360"/>
                    </a:lnTo>
                    <a:cubicBezTo>
                      <a:pt x="942604" y="172238"/>
                      <a:pt x="935164" y="183785"/>
                      <a:pt x="924302" y="192001"/>
                    </a:cubicBezTo>
                    <a:cubicBezTo>
                      <a:pt x="913441" y="200216"/>
                      <a:pt x="899564" y="204324"/>
                      <a:pt x="882678" y="204324"/>
                    </a:cubicBezTo>
                    <a:cubicBezTo>
                      <a:pt x="861410" y="204324"/>
                      <a:pt x="844523" y="197797"/>
                      <a:pt x="832016" y="184744"/>
                    </a:cubicBezTo>
                    <a:cubicBezTo>
                      <a:pt x="819603" y="171599"/>
                      <a:pt x="813396" y="153206"/>
                      <a:pt x="813396" y="129564"/>
                    </a:cubicBezTo>
                    <a:cubicBezTo>
                      <a:pt x="813396" y="105101"/>
                      <a:pt x="819694" y="86115"/>
                      <a:pt x="832292" y="72605"/>
                    </a:cubicBezTo>
                    <a:cubicBezTo>
                      <a:pt x="844888" y="59095"/>
                      <a:pt x="861227" y="52340"/>
                      <a:pt x="881308" y="52340"/>
                    </a:cubicBezTo>
                    <a:cubicBezTo>
                      <a:pt x="900751" y="52340"/>
                      <a:pt x="916635" y="58959"/>
                      <a:pt x="928958" y="72194"/>
                    </a:cubicBezTo>
                    <a:cubicBezTo>
                      <a:pt x="941280" y="85430"/>
                      <a:pt x="947441" y="104051"/>
                      <a:pt x="947441" y="128058"/>
                    </a:cubicBezTo>
                    <a:cubicBezTo>
                      <a:pt x="947441" y="129519"/>
                      <a:pt x="947396" y="131710"/>
                      <a:pt x="947305" y="134630"/>
                    </a:cubicBezTo>
                    <a:lnTo>
                      <a:pt x="838863" y="134630"/>
                    </a:lnTo>
                    <a:cubicBezTo>
                      <a:pt x="839777" y="150605"/>
                      <a:pt x="844295" y="162836"/>
                      <a:pt x="852418" y="171326"/>
                    </a:cubicBezTo>
                    <a:cubicBezTo>
                      <a:pt x="860542" y="179815"/>
                      <a:pt x="870674" y="184059"/>
                      <a:pt x="882815" y="184059"/>
                    </a:cubicBezTo>
                    <a:cubicBezTo>
                      <a:pt x="891851" y="184059"/>
                      <a:pt x="899564" y="181686"/>
                      <a:pt x="905955" y="176939"/>
                    </a:cubicBezTo>
                    <a:cubicBezTo>
                      <a:pt x="912345" y="172193"/>
                      <a:pt x="917410" y="164616"/>
                      <a:pt x="921153" y="154210"/>
                    </a:cubicBezTo>
                    <a:close/>
                    <a:moveTo>
                      <a:pt x="840233" y="114366"/>
                    </a:moveTo>
                    <a:lnTo>
                      <a:pt x="921427" y="114366"/>
                    </a:lnTo>
                    <a:cubicBezTo>
                      <a:pt x="920331" y="102134"/>
                      <a:pt x="917228" y="92961"/>
                      <a:pt x="912117" y="86845"/>
                    </a:cubicBezTo>
                    <a:cubicBezTo>
                      <a:pt x="904267" y="77352"/>
                      <a:pt x="894089" y="72605"/>
                      <a:pt x="881582" y="72605"/>
                    </a:cubicBezTo>
                    <a:cubicBezTo>
                      <a:pt x="870264" y="72605"/>
                      <a:pt x="860724" y="76393"/>
                      <a:pt x="852965" y="83969"/>
                    </a:cubicBezTo>
                    <a:cubicBezTo>
                      <a:pt x="845298" y="91546"/>
                      <a:pt x="841053" y="101678"/>
                      <a:pt x="840233" y="114366"/>
                    </a:cubicBezTo>
                    <a:close/>
                    <a:moveTo>
                      <a:pt x="977290" y="201037"/>
                    </a:moveTo>
                    <a:lnTo>
                      <a:pt x="977290" y="55627"/>
                    </a:lnTo>
                    <a:lnTo>
                      <a:pt x="999472" y="55627"/>
                    </a:lnTo>
                    <a:lnTo>
                      <a:pt x="999472" y="77671"/>
                    </a:lnTo>
                    <a:cubicBezTo>
                      <a:pt x="1005132" y="67356"/>
                      <a:pt x="1010334" y="60556"/>
                      <a:pt x="1015080" y="57270"/>
                    </a:cubicBezTo>
                    <a:cubicBezTo>
                      <a:pt x="1019920" y="53984"/>
                      <a:pt x="1025213" y="52340"/>
                      <a:pt x="1030964" y="52340"/>
                    </a:cubicBezTo>
                    <a:cubicBezTo>
                      <a:pt x="1039272" y="52340"/>
                      <a:pt x="1047714" y="54988"/>
                      <a:pt x="1056295" y="60282"/>
                    </a:cubicBezTo>
                    <a:lnTo>
                      <a:pt x="1047805" y="83148"/>
                    </a:lnTo>
                    <a:cubicBezTo>
                      <a:pt x="1041781" y="79588"/>
                      <a:pt x="1035756" y="77808"/>
                      <a:pt x="1029732" y="77808"/>
                    </a:cubicBezTo>
                    <a:cubicBezTo>
                      <a:pt x="1024347" y="77808"/>
                      <a:pt x="1019508" y="79451"/>
                      <a:pt x="1015219" y="82737"/>
                    </a:cubicBezTo>
                    <a:cubicBezTo>
                      <a:pt x="1010929" y="85932"/>
                      <a:pt x="1007871" y="90405"/>
                      <a:pt x="1006044" y="96156"/>
                    </a:cubicBezTo>
                    <a:cubicBezTo>
                      <a:pt x="1003307" y="104918"/>
                      <a:pt x="1001938" y="114503"/>
                      <a:pt x="1001938" y="124909"/>
                    </a:cubicBezTo>
                    <a:lnTo>
                      <a:pt x="1001938" y="201037"/>
                    </a:lnTo>
                    <a:close/>
                    <a:moveTo>
                      <a:pt x="1189246" y="201037"/>
                    </a:moveTo>
                    <a:lnTo>
                      <a:pt x="1133930" y="55627"/>
                    </a:lnTo>
                    <a:lnTo>
                      <a:pt x="1159944" y="55627"/>
                    </a:lnTo>
                    <a:lnTo>
                      <a:pt x="1191163" y="142709"/>
                    </a:lnTo>
                    <a:cubicBezTo>
                      <a:pt x="1194540" y="152111"/>
                      <a:pt x="1197643" y="161878"/>
                      <a:pt x="1200473" y="172010"/>
                    </a:cubicBezTo>
                    <a:cubicBezTo>
                      <a:pt x="1202665" y="164342"/>
                      <a:pt x="1205723" y="155123"/>
                      <a:pt x="1209647" y="144352"/>
                    </a:cubicBezTo>
                    <a:lnTo>
                      <a:pt x="1241961" y="55627"/>
                    </a:lnTo>
                    <a:lnTo>
                      <a:pt x="1267292" y="55627"/>
                    </a:lnTo>
                    <a:lnTo>
                      <a:pt x="1212249" y="201037"/>
                    </a:lnTo>
                    <a:close/>
                    <a:moveTo>
                      <a:pt x="1383947" y="183101"/>
                    </a:moveTo>
                    <a:cubicBezTo>
                      <a:pt x="1374819" y="190860"/>
                      <a:pt x="1366011" y="196336"/>
                      <a:pt x="1357523" y="199531"/>
                    </a:cubicBezTo>
                    <a:cubicBezTo>
                      <a:pt x="1349124" y="202726"/>
                      <a:pt x="1340087" y="204324"/>
                      <a:pt x="1330412" y="204324"/>
                    </a:cubicBezTo>
                    <a:cubicBezTo>
                      <a:pt x="1314438" y="204324"/>
                      <a:pt x="1302161" y="200444"/>
                      <a:pt x="1293580" y="192685"/>
                    </a:cubicBezTo>
                    <a:cubicBezTo>
                      <a:pt x="1284999" y="184835"/>
                      <a:pt x="1280710" y="174840"/>
                      <a:pt x="1280710" y="162699"/>
                    </a:cubicBezTo>
                    <a:cubicBezTo>
                      <a:pt x="1280710" y="155580"/>
                      <a:pt x="1282307" y="149099"/>
                      <a:pt x="1285502" y="143257"/>
                    </a:cubicBezTo>
                    <a:cubicBezTo>
                      <a:pt x="1288788" y="137323"/>
                      <a:pt x="1293033" y="132577"/>
                      <a:pt x="1298235" y="129017"/>
                    </a:cubicBezTo>
                    <a:cubicBezTo>
                      <a:pt x="1303530" y="125457"/>
                      <a:pt x="1309463" y="122764"/>
                      <a:pt x="1316035" y="120938"/>
                    </a:cubicBezTo>
                    <a:cubicBezTo>
                      <a:pt x="1320872" y="119660"/>
                      <a:pt x="1328175" y="118428"/>
                      <a:pt x="1337943" y="117241"/>
                    </a:cubicBezTo>
                    <a:cubicBezTo>
                      <a:pt x="1357842" y="114868"/>
                      <a:pt x="1372493" y="112038"/>
                      <a:pt x="1381894" y="108752"/>
                    </a:cubicBezTo>
                    <a:cubicBezTo>
                      <a:pt x="1381985" y="105375"/>
                      <a:pt x="1382031" y="103230"/>
                      <a:pt x="1382031" y="102317"/>
                    </a:cubicBezTo>
                    <a:cubicBezTo>
                      <a:pt x="1382031" y="92276"/>
                      <a:pt x="1379703" y="85202"/>
                      <a:pt x="1375047" y="81094"/>
                    </a:cubicBezTo>
                    <a:cubicBezTo>
                      <a:pt x="1368749" y="75526"/>
                      <a:pt x="1359394" y="72742"/>
                      <a:pt x="1346980" y="72742"/>
                    </a:cubicBezTo>
                    <a:cubicBezTo>
                      <a:pt x="1335387" y="72742"/>
                      <a:pt x="1326806" y="74796"/>
                      <a:pt x="1321237" y="78903"/>
                    </a:cubicBezTo>
                    <a:cubicBezTo>
                      <a:pt x="1315761" y="82920"/>
                      <a:pt x="1311699" y="90085"/>
                      <a:pt x="1309051" y="100400"/>
                    </a:cubicBezTo>
                    <a:lnTo>
                      <a:pt x="1284953" y="97114"/>
                    </a:lnTo>
                    <a:cubicBezTo>
                      <a:pt x="1287145" y="86799"/>
                      <a:pt x="1290750" y="78493"/>
                      <a:pt x="1295771" y="72194"/>
                    </a:cubicBezTo>
                    <a:cubicBezTo>
                      <a:pt x="1300791" y="65804"/>
                      <a:pt x="1308048" y="60921"/>
                      <a:pt x="1317541" y="57544"/>
                    </a:cubicBezTo>
                    <a:cubicBezTo>
                      <a:pt x="1327034" y="54075"/>
                      <a:pt x="1338034" y="52340"/>
                      <a:pt x="1350539" y="52340"/>
                    </a:cubicBezTo>
                    <a:cubicBezTo>
                      <a:pt x="1362953" y="52340"/>
                      <a:pt x="1373040" y="53801"/>
                      <a:pt x="1380798" y="56722"/>
                    </a:cubicBezTo>
                    <a:cubicBezTo>
                      <a:pt x="1388557" y="59643"/>
                      <a:pt x="1394262" y="63340"/>
                      <a:pt x="1397915" y="67813"/>
                    </a:cubicBezTo>
                    <a:cubicBezTo>
                      <a:pt x="1401565" y="72194"/>
                      <a:pt x="1404122" y="77762"/>
                      <a:pt x="1405582" y="84517"/>
                    </a:cubicBezTo>
                    <a:cubicBezTo>
                      <a:pt x="1406403" y="88716"/>
                      <a:pt x="1406815" y="96292"/>
                      <a:pt x="1406815" y="107246"/>
                    </a:cubicBezTo>
                    <a:lnTo>
                      <a:pt x="1406815" y="140107"/>
                    </a:lnTo>
                    <a:cubicBezTo>
                      <a:pt x="1406815" y="163019"/>
                      <a:pt x="1407316" y="177533"/>
                      <a:pt x="1408321" y="183648"/>
                    </a:cubicBezTo>
                    <a:cubicBezTo>
                      <a:pt x="1409415" y="189673"/>
                      <a:pt x="1411516" y="195469"/>
                      <a:pt x="1414619" y="201037"/>
                    </a:cubicBezTo>
                    <a:lnTo>
                      <a:pt x="1388878" y="201037"/>
                    </a:lnTo>
                    <a:cubicBezTo>
                      <a:pt x="1386322" y="195926"/>
                      <a:pt x="1384679" y="189947"/>
                      <a:pt x="1383947" y="183101"/>
                    </a:cubicBezTo>
                    <a:close/>
                    <a:moveTo>
                      <a:pt x="1381894" y="128058"/>
                    </a:moveTo>
                    <a:cubicBezTo>
                      <a:pt x="1372949" y="131710"/>
                      <a:pt x="1359530" y="134813"/>
                      <a:pt x="1341639" y="137369"/>
                    </a:cubicBezTo>
                    <a:cubicBezTo>
                      <a:pt x="1331506" y="138829"/>
                      <a:pt x="1324342" y="140472"/>
                      <a:pt x="1320143" y="142298"/>
                    </a:cubicBezTo>
                    <a:cubicBezTo>
                      <a:pt x="1315944" y="144124"/>
                      <a:pt x="1312703" y="146816"/>
                      <a:pt x="1310421" y="150376"/>
                    </a:cubicBezTo>
                    <a:cubicBezTo>
                      <a:pt x="1308140" y="153845"/>
                      <a:pt x="1306998" y="157725"/>
                      <a:pt x="1306998" y="162015"/>
                    </a:cubicBezTo>
                    <a:cubicBezTo>
                      <a:pt x="1306998" y="168587"/>
                      <a:pt x="1309463" y="174064"/>
                      <a:pt x="1314392" y="178445"/>
                    </a:cubicBezTo>
                    <a:cubicBezTo>
                      <a:pt x="1319412" y="182827"/>
                      <a:pt x="1326714" y="185018"/>
                      <a:pt x="1336300" y="185018"/>
                    </a:cubicBezTo>
                    <a:cubicBezTo>
                      <a:pt x="1345793" y="185018"/>
                      <a:pt x="1354237" y="182964"/>
                      <a:pt x="1361631" y="178856"/>
                    </a:cubicBezTo>
                    <a:cubicBezTo>
                      <a:pt x="1369023" y="174657"/>
                      <a:pt x="1374455" y="168952"/>
                      <a:pt x="1377923" y="161741"/>
                    </a:cubicBezTo>
                    <a:cubicBezTo>
                      <a:pt x="1380571" y="156173"/>
                      <a:pt x="1381894" y="147958"/>
                      <a:pt x="1381894" y="137095"/>
                    </a:cubicBezTo>
                    <a:close/>
                    <a:moveTo>
                      <a:pt x="1444742" y="201037"/>
                    </a:moveTo>
                    <a:lnTo>
                      <a:pt x="1444742" y="55627"/>
                    </a:lnTo>
                    <a:lnTo>
                      <a:pt x="1466923" y="55627"/>
                    </a:lnTo>
                    <a:lnTo>
                      <a:pt x="1466923" y="77671"/>
                    </a:lnTo>
                    <a:cubicBezTo>
                      <a:pt x="1472581" y="67356"/>
                      <a:pt x="1477785" y="60556"/>
                      <a:pt x="1482532" y="57270"/>
                    </a:cubicBezTo>
                    <a:cubicBezTo>
                      <a:pt x="1487369" y="53984"/>
                      <a:pt x="1492664" y="52340"/>
                      <a:pt x="1498415" y="52340"/>
                    </a:cubicBezTo>
                    <a:cubicBezTo>
                      <a:pt x="1506721" y="52340"/>
                      <a:pt x="1515165" y="54988"/>
                      <a:pt x="1523746" y="60282"/>
                    </a:cubicBezTo>
                    <a:lnTo>
                      <a:pt x="1515256" y="83148"/>
                    </a:lnTo>
                    <a:cubicBezTo>
                      <a:pt x="1509232" y="79588"/>
                      <a:pt x="1503207" y="77808"/>
                      <a:pt x="1497183" y="77808"/>
                    </a:cubicBezTo>
                    <a:cubicBezTo>
                      <a:pt x="1491796" y="77808"/>
                      <a:pt x="1486959" y="79451"/>
                      <a:pt x="1482668" y="82737"/>
                    </a:cubicBezTo>
                    <a:cubicBezTo>
                      <a:pt x="1478378" y="85932"/>
                      <a:pt x="1475320" y="90405"/>
                      <a:pt x="1473495" y="96156"/>
                    </a:cubicBezTo>
                    <a:cubicBezTo>
                      <a:pt x="1470756" y="104918"/>
                      <a:pt x="1469387" y="114503"/>
                      <a:pt x="1469387" y="124909"/>
                    </a:cubicBezTo>
                    <a:lnTo>
                      <a:pt x="1469387" y="201037"/>
                    </a:lnTo>
                    <a:close/>
                    <a:moveTo>
                      <a:pt x="1538534" y="28653"/>
                    </a:moveTo>
                    <a:lnTo>
                      <a:pt x="1538534" y="310"/>
                    </a:lnTo>
                    <a:lnTo>
                      <a:pt x="1563179" y="310"/>
                    </a:lnTo>
                    <a:lnTo>
                      <a:pt x="1563179" y="28653"/>
                    </a:lnTo>
                    <a:close/>
                    <a:moveTo>
                      <a:pt x="1538534" y="201037"/>
                    </a:moveTo>
                    <a:lnTo>
                      <a:pt x="1538534" y="55627"/>
                    </a:lnTo>
                    <a:lnTo>
                      <a:pt x="1563179" y="55627"/>
                    </a:lnTo>
                    <a:lnTo>
                      <a:pt x="1563179" y="201037"/>
                    </a:lnTo>
                    <a:close/>
                    <a:moveTo>
                      <a:pt x="1695582" y="183101"/>
                    </a:moveTo>
                    <a:cubicBezTo>
                      <a:pt x="1686454" y="190860"/>
                      <a:pt x="1677645" y="196336"/>
                      <a:pt x="1669157" y="199531"/>
                    </a:cubicBezTo>
                    <a:cubicBezTo>
                      <a:pt x="1660758" y="202726"/>
                      <a:pt x="1651721" y="204324"/>
                      <a:pt x="1642045" y="204324"/>
                    </a:cubicBezTo>
                    <a:cubicBezTo>
                      <a:pt x="1626072" y="204324"/>
                      <a:pt x="1613795" y="200444"/>
                      <a:pt x="1605214" y="192685"/>
                    </a:cubicBezTo>
                    <a:cubicBezTo>
                      <a:pt x="1596633" y="184835"/>
                      <a:pt x="1592342" y="174840"/>
                      <a:pt x="1592342" y="162699"/>
                    </a:cubicBezTo>
                    <a:cubicBezTo>
                      <a:pt x="1592342" y="155580"/>
                      <a:pt x="1593939" y="149099"/>
                      <a:pt x="1597136" y="143257"/>
                    </a:cubicBezTo>
                    <a:cubicBezTo>
                      <a:pt x="1600422" y="137323"/>
                      <a:pt x="1604667" y="132577"/>
                      <a:pt x="1609869" y="129017"/>
                    </a:cubicBezTo>
                    <a:cubicBezTo>
                      <a:pt x="1615164" y="125457"/>
                      <a:pt x="1621097" y="122764"/>
                      <a:pt x="1627669" y="120938"/>
                    </a:cubicBezTo>
                    <a:cubicBezTo>
                      <a:pt x="1632506" y="119660"/>
                      <a:pt x="1639809" y="118428"/>
                      <a:pt x="1649577" y="117241"/>
                    </a:cubicBezTo>
                    <a:cubicBezTo>
                      <a:pt x="1669476" y="114868"/>
                      <a:pt x="1684127" y="112038"/>
                      <a:pt x="1693528" y="108752"/>
                    </a:cubicBezTo>
                    <a:cubicBezTo>
                      <a:pt x="1693620" y="105375"/>
                      <a:pt x="1693665" y="103230"/>
                      <a:pt x="1693665" y="102317"/>
                    </a:cubicBezTo>
                    <a:cubicBezTo>
                      <a:pt x="1693665" y="92276"/>
                      <a:pt x="1691337" y="85202"/>
                      <a:pt x="1686681" y="81094"/>
                    </a:cubicBezTo>
                    <a:cubicBezTo>
                      <a:pt x="1680384" y="75526"/>
                      <a:pt x="1671028" y="72742"/>
                      <a:pt x="1658612" y="72742"/>
                    </a:cubicBezTo>
                    <a:cubicBezTo>
                      <a:pt x="1647021" y="72742"/>
                      <a:pt x="1638440" y="74796"/>
                      <a:pt x="1632871" y="78903"/>
                    </a:cubicBezTo>
                    <a:cubicBezTo>
                      <a:pt x="1627395" y="82920"/>
                      <a:pt x="1623333" y="90085"/>
                      <a:pt x="1620685" y="100400"/>
                    </a:cubicBezTo>
                    <a:lnTo>
                      <a:pt x="1596587" y="97114"/>
                    </a:lnTo>
                    <a:cubicBezTo>
                      <a:pt x="1598779" y="86799"/>
                      <a:pt x="1602384" y="78493"/>
                      <a:pt x="1607404" y="72194"/>
                    </a:cubicBezTo>
                    <a:cubicBezTo>
                      <a:pt x="1612425" y="65804"/>
                      <a:pt x="1619682" y="60921"/>
                      <a:pt x="1629175" y="57544"/>
                    </a:cubicBezTo>
                    <a:cubicBezTo>
                      <a:pt x="1638668" y="54075"/>
                      <a:pt x="1649668" y="52340"/>
                      <a:pt x="1662173" y="52340"/>
                    </a:cubicBezTo>
                    <a:cubicBezTo>
                      <a:pt x="1674587" y="52340"/>
                      <a:pt x="1684674" y="53801"/>
                      <a:pt x="1692432" y="56722"/>
                    </a:cubicBezTo>
                    <a:cubicBezTo>
                      <a:pt x="1700191" y="59643"/>
                      <a:pt x="1705897" y="63340"/>
                      <a:pt x="1709549" y="67813"/>
                    </a:cubicBezTo>
                    <a:cubicBezTo>
                      <a:pt x="1713199" y="72194"/>
                      <a:pt x="1715756" y="77762"/>
                      <a:pt x="1717216" y="84517"/>
                    </a:cubicBezTo>
                    <a:cubicBezTo>
                      <a:pt x="1718037" y="88716"/>
                      <a:pt x="1718447" y="96292"/>
                      <a:pt x="1718447" y="107246"/>
                    </a:cubicBezTo>
                    <a:lnTo>
                      <a:pt x="1718447" y="140107"/>
                    </a:lnTo>
                    <a:cubicBezTo>
                      <a:pt x="1718447" y="163019"/>
                      <a:pt x="1718950" y="177533"/>
                      <a:pt x="1719953" y="183648"/>
                    </a:cubicBezTo>
                    <a:cubicBezTo>
                      <a:pt x="1721049" y="189673"/>
                      <a:pt x="1723150" y="195469"/>
                      <a:pt x="1726253" y="201037"/>
                    </a:cubicBezTo>
                    <a:lnTo>
                      <a:pt x="1700512" y="201037"/>
                    </a:lnTo>
                    <a:cubicBezTo>
                      <a:pt x="1697956" y="195926"/>
                      <a:pt x="1696313" y="189947"/>
                      <a:pt x="1695582" y="183101"/>
                    </a:cubicBezTo>
                    <a:close/>
                    <a:moveTo>
                      <a:pt x="1693528" y="128058"/>
                    </a:moveTo>
                    <a:cubicBezTo>
                      <a:pt x="1684583" y="131710"/>
                      <a:pt x="1671164" y="134813"/>
                      <a:pt x="1653273" y="137369"/>
                    </a:cubicBezTo>
                    <a:cubicBezTo>
                      <a:pt x="1643140" y="138829"/>
                      <a:pt x="1635974" y="140472"/>
                      <a:pt x="1631777" y="142298"/>
                    </a:cubicBezTo>
                    <a:cubicBezTo>
                      <a:pt x="1627578" y="144124"/>
                      <a:pt x="1624338" y="146816"/>
                      <a:pt x="1622055" y="150376"/>
                    </a:cubicBezTo>
                    <a:cubicBezTo>
                      <a:pt x="1619774" y="153845"/>
                      <a:pt x="1618632" y="157725"/>
                      <a:pt x="1618632" y="162015"/>
                    </a:cubicBezTo>
                    <a:cubicBezTo>
                      <a:pt x="1618632" y="168587"/>
                      <a:pt x="1621097" y="174064"/>
                      <a:pt x="1626026" y="178445"/>
                    </a:cubicBezTo>
                    <a:cubicBezTo>
                      <a:pt x="1631046" y="182827"/>
                      <a:pt x="1638349" y="185018"/>
                      <a:pt x="1647932" y="185018"/>
                    </a:cubicBezTo>
                    <a:cubicBezTo>
                      <a:pt x="1657427" y="185018"/>
                      <a:pt x="1665869" y="182964"/>
                      <a:pt x="1673263" y="178856"/>
                    </a:cubicBezTo>
                    <a:cubicBezTo>
                      <a:pt x="1680657" y="174657"/>
                      <a:pt x="1686089" y="168952"/>
                      <a:pt x="1689557" y="161741"/>
                    </a:cubicBezTo>
                    <a:cubicBezTo>
                      <a:pt x="1692205" y="156173"/>
                      <a:pt x="1693528" y="147958"/>
                      <a:pt x="1693528" y="137095"/>
                    </a:cubicBezTo>
                    <a:close/>
                    <a:moveTo>
                      <a:pt x="1810460" y="178993"/>
                    </a:moveTo>
                    <a:lnTo>
                      <a:pt x="1814019" y="200764"/>
                    </a:lnTo>
                    <a:cubicBezTo>
                      <a:pt x="1807083" y="202224"/>
                      <a:pt x="1800876" y="202954"/>
                      <a:pt x="1795398" y="202954"/>
                    </a:cubicBezTo>
                    <a:cubicBezTo>
                      <a:pt x="1786453" y="202954"/>
                      <a:pt x="1779515" y="201540"/>
                      <a:pt x="1774586" y="198710"/>
                    </a:cubicBezTo>
                    <a:cubicBezTo>
                      <a:pt x="1769657" y="195880"/>
                      <a:pt x="1766187" y="192183"/>
                      <a:pt x="1764180" y="187619"/>
                    </a:cubicBezTo>
                    <a:cubicBezTo>
                      <a:pt x="1762172" y="182964"/>
                      <a:pt x="1761167" y="173242"/>
                      <a:pt x="1761167" y="158455"/>
                    </a:cubicBezTo>
                    <a:lnTo>
                      <a:pt x="1761167" y="74796"/>
                    </a:lnTo>
                    <a:lnTo>
                      <a:pt x="1743094" y="74796"/>
                    </a:lnTo>
                    <a:lnTo>
                      <a:pt x="1743094" y="55627"/>
                    </a:lnTo>
                    <a:lnTo>
                      <a:pt x="1761167" y="55627"/>
                    </a:lnTo>
                    <a:lnTo>
                      <a:pt x="1761167" y="19616"/>
                    </a:lnTo>
                    <a:lnTo>
                      <a:pt x="1785676" y="4829"/>
                    </a:lnTo>
                    <a:lnTo>
                      <a:pt x="1785676" y="55627"/>
                    </a:lnTo>
                    <a:lnTo>
                      <a:pt x="1810460" y="55627"/>
                    </a:lnTo>
                    <a:lnTo>
                      <a:pt x="1810460" y="74796"/>
                    </a:lnTo>
                    <a:lnTo>
                      <a:pt x="1785676" y="74796"/>
                    </a:lnTo>
                    <a:lnTo>
                      <a:pt x="1785676" y="159824"/>
                    </a:lnTo>
                    <a:cubicBezTo>
                      <a:pt x="1785676" y="166853"/>
                      <a:pt x="1786088" y="171371"/>
                      <a:pt x="1786908" y="173379"/>
                    </a:cubicBezTo>
                    <a:cubicBezTo>
                      <a:pt x="1787822" y="175388"/>
                      <a:pt x="1789237" y="176985"/>
                      <a:pt x="1791153" y="178172"/>
                    </a:cubicBezTo>
                    <a:cubicBezTo>
                      <a:pt x="1793161" y="179358"/>
                      <a:pt x="1795991" y="179951"/>
                      <a:pt x="1799643" y="179951"/>
                    </a:cubicBezTo>
                    <a:cubicBezTo>
                      <a:pt x="1802380" y="179951"/>
                      <a:pt x="1805987" y="179632"/>
                      <a:pt x="1810460" y="178993"/>
                    </a:cubicBezTo>
                    <a:close/>
                    <a:moveTo>
                      <a:pt x="1834694" y="28653"/>
                    </a:moveTo>
                    <a:lnTo>
                      <a:pt x="1834694" y="310"/>
                    </a:lnTo>
                    <a:lnTo>
                      <a:pt x="1859339" y="310"/>
                    </a:lnTo>
                    <a:lnTo>
                      <a:pt x="1859339" y="28653"/>
                    </a:lnTo>
                    <a:close/>
                    <a:moveTo>
                      <a:pt x="1834694" y="201037"/>
                    </a:moveTo>
                    <a:lnTo>
                      <a:pt x="1834694" y="55627"/>
                    </a:lnTo>
                    <a:lnTo>
                      <a:pt x="1859339" y="55627"/>
                    </a:lnTo>
                    <a:lnTo>
                      <a:pt x="1859339" y="201037"/>
                    </a:lnTo>
                    <a:close/>
                    <a:moveTo>
                      <a:pt x="1887682" y="128332"/>
                    </a:moveTo>
                    <a:cubicBezTo>
                      <a:pt x="1887682" y="101404"/>
                      <a:pt x="1895167" y="81459"/>
                      <a:pt x="1910138" y="68497"/>
                    </a:cubicBezTo>
                    <a:cubicBezTo>
                      <a:pt x="1922644" y="57726"/>
                      <a:pt x="1937888" y="52340"/>
                      <a:pt x="1955870" y="52340"/>
                    </a:cubicBezTo>
                    <a:cubicBezTo>
                      <a:pt x="1975860" y="52340"/>
                      <a:pt x="1992206" y="58913"/>
                      <a:pt x="2004889" y="72057"/>
                    </a:cubicBezTo>
                    <a:cubicBezTo>
                      <a:pt x="2017572" y="85110"/>
                      <a:pt x="2023914" y="103184"/>
                      <a:pt x="2023914" y="126278"/>
                    </a:cubicBezTo>
                    <a:cubicBezTo>
                      <a:pt x="2023914" y="144991"/>
                      <a:pt x="2021100" y="159733"/>
                      <a:pt x="2015432" y="170504"/>
                    </a:cubicBezTo>
                    <a:cubicBezTo>
                      <a:pt x="2009863" y="181184"/>
                      <a:pt x="2001698" y="189490"/>
                      <a:pt x="1990918" y="195424"/>
                    </a:cubicBezTo>
                    <a:cubicBezTo>
                      <a:pt x="1980236" y="201357"/>
                      <a:pt x="1968558" y="204324"/>
                      <a:pt x="1955870" y="204324"/>
                    </a:cubicBezTo>
                    <a:cubicBezTo>
                      <a:pt x="1935514" y="204324"/>
                      <a:pt x="1919038" y="197797"/>
                      <a:pt x="1906442" y="184744"/>
                    </a:cubicBezTo>
                    <a:cubicBezTo>
                      <a:pt x="1893937" y="171691"/>
                      <a:pt x="1887682" y="152887"/>
                      <a:pt x="1887682" y="128332"/>
                    </a:cubicBezTo>
                    <a:close/>
                    <a:moveTo>
                      <a:pt x="1913013" y="128332"/>
                    </a:moveTo>
                    <a:cubicBezTo>
                      <a:pt x="1913013" y="146953"/>
                      <a:pt x="1917076" y="160919"/>
                      <a:pt x="1925199" y="170230"/>
                    </a:cubicBezTo>
                    <a:cubicBezTo>
                      <a:pt x="1933324" y="179449"/>
                      <a:pt x="1943548" y="184059"/>
                      <a:pt x="1955870" y="184059"/>
                    </a:cubicBezTo>
                    <a:cubicBezTo>
                      <a:pt x="1968102" y="184059"/>
                      <a:pt x="1978280" y="179404"/>
                      <a:pt x="1986399" y="170093"/>
                    </a:cubicBezTo>
                    <a:cubicBezTo>
                      <a:pt x="1994524" y="160783"/>
                      <a:pt x="1998587" y="146588"/>
                      <a:pt x="1998587" y="127511"/>
                    </a:cubicBezTo>
                    <a:cubicBezTo>
                      <a:pt x="1998587" y="109528"/>
                      <a:pt x="1994485" y="95927"/>
                      <a:pt x="1986261" y="86708"/>
                    </a:cubicBezTo>
                    <a:cubicBezTo>
                      <a:pt x="1978143" y="77397"/>
                      <a:pt x="1968011" y="72742"/>
                      <a:pt x="1955870" y="72742"/>
                    </a:cubicBezTo>
                    <a:cubicBezTo>
                      <a:pt x="1943548" y="72742"/>
                      <a:pt x="1933324" y="77352"/>
                      <a:pt x="1925199" y="86571"/>
                    </a:cubicBezTo>
                    <a:cubicBezTo>
                      <a:pt x="1917076" y="95790"/>
                      <a:pt x="1913013" y="109711"/>
                      <a:pt x="1913013" y="128332"/>
                    </a:cubicBezTo>
                    <a:close/>
                    <a:moveTo>
                      <a:pt x="2052808" y="201037"/>
                    </a:moveTo>
                    <a:lnTo>
                      <a:pt x="2052808" y="55627"/>
                    </a:lnTo>
                    <a:lnTo>
                      <a:pt x="2074983" y="55627"/>
                    </a:lnTo>
                    <a:lnTo>
                      <a:pt x="2074983" y="76302"/>
                    </a:lnTo>
                    <a:cubicBezTo>
                      <a:pt x="2085665" y="60328"/>
                      <a:pt x="2101103" y="52340"/>
                      <a:pt x="2121277" y="52340"/>
                    </a:cubicBezTo>
                    <a:cubicBezTo>
                      <a:pt x="2130036" y="52340"/>
                      <a:pt x="2138063" y="53938"/>
                      <a:pt x="2145375" y="57133"/>
                    </a:cubicBezTo>
                    <a:cubicBezTo>
                      <a:pt x="2152767" y="60236"/>
                      <a:pt x="2158276" y="64344"/>
                      <a:pt x="2161943" y="69456"/>
                    </a:cubicBezTo>
                    <a:cubicBezTo>
                      <a:pt x="2165589" y="74568"/>
                      <a:pt x="2168145" y="80638"/>
                      <a:pt x="2169612" y="87666"/>
                    </a:cubicBezTo>
                    <a:cubicBezTo>
                      <a:pt x="2170524" y="92230"/>
                      <a:pt x="2170979" y="100218"/>
                      <a:pt x="2170979" y="111628"/>
                    </a:cubicBezTo>
                    <a:lnTo>
                      <a:pt x="2170979" y="201037"/>
                    </a:lnTo>
                    <a:lnTo>
                      <a:pt x="2146326" y="201037"/>
                    </a:lnTo>
                    <a:lnTo>
                      <a:pt x="2146326" y="112586"/>
                    </a:lnTo>
                    <a:cubicBezTo>
                      <a:pt x="2146326" y="102545"/>
                      <a:pt x="2145375" y="95060"/>
                      <a:pt x="2143453" y="90131"/>
                    </a:cubicBezTo>
                    <a:cubicBezTo>
                      <a:pt x="2141531" y="85110"/>
                      <a:pt x="2138122" y="81140"/>
                      <a:pt x="2133187" y="78219"/>
                    </a:cubicBezTo>
                    <a:cubicBezTo>
                      <a:pt x="2128352" y="75206"/>
                      <a:pt x="2122645" y="73700"/>
                      <a:pt x="2116065" y="73700"/>
                    </a:cubicBezTo>
                    <a:cubicBezTo>
                      <a:pt x="2105562" y="73700"/>
                      <a:pt x="2096485" y="77032"/>
                      <a:pt x="2088816" y="83696"/>
                    </a:cubicBezTo>
                    <a:cubicBezTo>
                      <a:pt x="2081246" y="90359"/>
                      <a:pt x="2077461" y="103002"/>
                      <a:pt x="2077461" y="121623"/>
                    </a:cubicBezTo>
                    <a:lnTo>
                      <a:pt x="2077461" y="201037"/>
                    </a:lnTo>
                    <a:close/>
                  </a:path>
                </a:pathLst>
              </a:custGeom>
              <a:solidFill>
                <a:srgbClr val="008000"/>
              </a:solidFill>
              <a:ln w="198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C94E9F0C-BD95-ED24-1972-22DF05B03F88}"/>
                </a:ext>
              </a:extLst>
            </p:cNvPr>
            <p:cNvSpPr/>
            <p:nvPr/>
          </p:nvSpPr>
          <p:spPr>
            <a:xfrm>
              <a:off x="743790" y="3617229"/>
              <a:ext cx="4144610" cy="263299"/>
            </a:xfrm>
            <a:custGeom>
              <a:avLst/>
              <a:gdLst>
                <a:gd name="connsiteX0" fmla="*/ 240 w 4144610"/>
                <a:gd name="connsiteY0" fmla="*/ 106878 h 263299"/>
                <a:gd name="connsiteX1" fmla="*/ 27077 w 4144610"/>
                <a:gd name="connsiteY1" fmla="*/ 28696 h 263299"/>
                <a:gd name="connsiteX2" fmla="*/ 96359 w 4144610"/>
                <a:gd name="connsiteY2" fmla="*/ 353 h 263299"/>
                <a:gd name="connsiteX3" fmla="*/ 146472 w 4144610"/>
                <a:gd name="connsiteY3" fmla="*/ 13634 h 263299"/>
                <a:gd name="connsiteX4" fmla="*/ 180429 w 4144610"/>
                <a:gd name="connsiteY4" fmla="*/ 50740 h 263299"/>
                <a:gd name="connsiteX5" fmla="*/ 192204 w 4144610"/>
                <a:gd name="connsiteY5" fmla="*/ 104550 h 263299"/>
                <a:gd name="connsiteX6" fmla="*/ 179881 w 4144610"/>
                <a:gd name="connsiteY6" fmla="*/ 159182 h 263299"/>
                <a:gd name="connsiteX7" fmla="*/ 144966 w 4144610"/>
                <a:gd name="connsiteY7" fmla="*/ 195740 h 263299"/>
                <a:gd name="connsiteX8" fmla="*/ 96222 w 4144610"/>
                <a:gd name="connsiteY8" fmla="*/ 208063 h 263299"/>
                <a:gd name="connsiteX9" fmla="*/ 45561 w 4144610"/>
                <a:gd name="connsiteY9" fmla="*/ 194371 h 263299"/>
                <a:gd name="connsiteX10" fmla="*/ 11741 w 4144610"/>
                <a:gd name="connsiteY10" fmla="*/ 156991 h 263299"/>
                <a:gd name="connsiteX11" fmla="*/ 240 w 4144610"/>
                <a:gd name="connsiteY11" fmla="*/ 106878 h 263299"/>
                <a:gd name="connsiteX12" fmla="*/ 27624 w 4144610"/>
                <a:gd name="connsiteY12" fmla="*/ 107289 h 263299"/>
                <a:gd name="connsiteX13" fmla="*/ 47067 w 4144610"/>
                <a:gd name="connsiteY13" fmla="*/ 164522 h 263299"/>
                <a:gd name="connsiteX14" fmla="*/ 96085 w 4144610"/>
                <a:gd name="connsiteY14" fmla="*/ 185334 h 263299"/>
                <a:gd name="connsiteX15" fmla="*/ 145377 w 4144610"/>
                <a:gd name="connsiteY15" fmla="*/ 164248 h 263299"/>
                <a:gd name="connsiteX16" fmla="*/ 164820 w 4144610"/>
                <a:gd name="connsiteY16" fmla="*/ 104413 h 263299"/>
                <a:gd name="connsiteX17" fmla="*/ 156468 w 4144610"/>
                <a:gd name="connsiteY17" fmla="*/ 61694 h 263299"/>
                <a:gd name="connsiteX18" fmla="*/ 132233 w 4144610"/>
                <a:gd name="connsiteY18" fmla="*/ 33351 h 263299"/>
                <a:gd name="connsiteX19" fmla="*/ 96496 w 4144610"/>
                <a:gd name="connsiteY19" fmla="*/ 23219 h 263299"/>
                <a:gd name="connsiteX20" fmla="*/ 47889 w 4144610"/>
                <a:gd name="connsiteY20" fmla="*/ 42662 h 263299"/>
                <a:gd name="connsiteX21" fmla="*/ 27624 w 4144610"/>
                <a:gd name="connsiteY21" fmla="*/ 107289 h 263299"/>
                <a:gd name="connsiteX22" fmla="*/ 223286 w 4144610"/>
                <a:gd name="connsiteY22" fmla="*/ 204640 h 263299"/>
                <a:gd name="connsiteX23" fmla="*/ 223286 w 4144610"/>
                <a:gd name="connsiteY23" fmla="*/ 59229 h 263299"/>
                <a:gd name="connsiteX24" fmla="*/ 245468 w 4144610"/>
                <a:gd name="connsiteY24" fmla="*/ 59229 h 263299"/>
                <a:gd name="connsiteX25" fmla="*/ 245468 w 4144610"/>
                <a:gd name="connsiteY25" fmla="*/ 79904 h 263299"/>
                <a:gd name="connsiteX26" fmla="*/ 291745 w 4144610"/>
                <a:gd name="connsiteY26" fmla="*/ 55943 h 263299"/>
                <a:gd name="connsiteX27" fmla="*/ 315845 w 4144610"/>
                <a:gd name="connsiteY27" fmla="*/ 60735 h 263299"/>
                <a:gd name="connsiteX28" fmla="*/ 332413 w 4144610"/>
                <a:gd name="connsiteY28" fmla="*/ 73058 h 263299"/>
                <a:gd name="connsiteX29" fmla="*/ 340080 w 4144610"/>
                <a:gd name="connsiteY29" fmla="*/ 91269 h 263299"/>
                <a:gd name="connsiteX30" fmla="*/ 341450 w 4144610"/>
                <a:gd name="connsiteY30" fmla="*/ 115230 h 263299"/>
                <a:gd name="connsiteX31" fmla="*/ 341450 w 4144610"/>
                <a:gd name="connsiteY31" fmla="*/ 204640 h 263299"/>
                <a:gd name="connsiteX32" fmla="*/ 316803 w 4144610"/>
                <a:gd name="connsiteY32" fmla="*/ 204640 h 263299"/>
                <a:gd name="connsiteX33" fmla="*/ 316803 w 4144610"/>
                <a:gd name="connsiteY33" fmla="*/ 116189 h 263299"/>
                <a:gd name="connsiteX34" fmla="*/ 313927 w 4144610"/>
                <a:gd name="connsiteY34" fmla="*/ 93733 h 263299"/>
                <a:gd name="connsiteX35" fmla="*/ 303658 w 4144610"/>
                <a:gd name="connsiteY35" fmla="*/ 81821 h 263299"/>
                <a:gd name="connsiteX36" fmla="*/ 286543 w 4144610"/>
                <a:gd name="connsiteY36" fmla="*/ 77303 h 263299"/>
                <a:gd name="connsiteX37" fmla="*/ 259296 w 4144610"/>
                <a:gd name="connsiteY37" fmla="*/ 87298 h 263299"/>
                <a:gd name="connsiteX38" fmla="*/ 247931 w 4144610"/>
                <a:gd name="connsiteY38" fmla="*/ 125225 h 263299"/>
                <a:gd name="connsiteX39" fmla="*/ 247931 w 4144610"/>
                <a:gd name="connsiteY39" fmla="*/ 204640 h 263299"/>
                <a:gd name="connsiteX40" fmla="*/ 378691 w 4144610"/>
                <a:gd name="connsiteY40" fmla="*/ 204640 h 263299"/>
                <a:gd name="connsiteX41" fmla="*/ 378691 w 4144610"/>
                <a:gd name="connsiteY41" fmla="*/ 3913 h 263299"/>
                <a:gd name="connsiteX42" fmla="*/ 403338 w 4144610"/>
                <a:gd name="connsiteY42" fmla="*/ 3913 h 263299"/>
                <a:gd name="connsiteX43" fmla="*/ 403338 w 4144610"/>
                <a:gd name="connsiteY43" fmla="*/ 204640 h 263299"/>
                <a:gd name="connsiteX44" fmla="*/ 440444 w 4144610"/>
                <a:gd name="connsiteY44" fmla="*/ 260641 h 263299"/>
                <a:gd name="connsiteX45" fmla="*/ 437705 w 4144610"/>
                <a:gd name="connsiteY45" fmla="*/ 237501 h 263299"/>
                <a:gd name="connsiteX46" fmla="*/ 451807 w 4144610"/>
                <a:gd name="connsiteY46" fmla="*/ 239692 h 263299"/>
                <a:gd name="connsiteX47" fmla="*/ 464952 w 4144610"/>
                <a:gd name="connsiteY47" fmla="*/ 236953 h 263299"/>
                <a:gd name="connsiteX48" fmla="*/ 473030 w 4144610"/>
                <a:gd name="connsiteY48" fmla="*/ 229286 h 263299"/>
                <a:gd name="connsiteX49" fmla="*/ 480561 w 4144610"/>
                <a:gd name="connsiteY49" fmla="*/ 210938 h 263299"/>
                <a:gd name="connsiteX50" fmla="*/ 482752 w 4144610"/>
                <a:gd name="connsiteY50" fmla="*/ 204914 h 263299"/>
                <a:gd name="connsiteX51" fmla="*/ 427573 w 4144610"/>
                <a:gd name="connsiteY51" fmla="*/ 59229 h 263299"/>
                <a:gd name="connsiteX52" fmla="*/ 454136 w 4144610"/>
                <a:gd name="connsiteY52" fmla="*/ 59229 h 263299"/>
                <a:gd name="connsiteX53" fmla="*/ 484395 w 4144610"/>
                <a:gd name="connsiteY53" fmla="*/ 143436 h 263299"/>
                <a:gd name="connsiteX54" fmla="*/ 494938 w 4144610"/>
                <a:gd name="connsiteY54" fmla="*/ 177119 h 263299"/>
                <a:gd name="connsiteX55" fmla="*/ 505071 w 4144610"/>
                <a:gd name="connsiteY55" fmla="*/ 143984 h 263299"/>
                <a:gd name="connsiteX56" fmla="*/ 536151 w 4144610"/>
                <a:gd name="connsiteY56" fmla="*/ 59229 h 263299"/>
                <a:gd name="connsiteX57" fmla="*/ 560798 w 4144610"/>
                <a:gd name="connsiteY57" fmla="*/ 59229 h 263299"/>
                <a:gd name="connsiteX58" fmla="*/ 505481 w 4144610"/>
                <a:gd name="connsiteY58" fmla="*/ 207105 h 263299"/>
                <a:gd name="connsiteX59" fmla="*/ 491652 w 4144610"/>
                <a:gd name="connsiteY59" fmla="*/ 240103 h 263299"/>
                <a:gd name="connsiteX60" fmla="*/ 476591 w 4144610"/>
                <a:gd name="connsiteY60" fmla="*/ 257902 h 263299"/>
                <a:gd name="connsiteX61" fmla="*/ 456326 w 4144610"/>
                <a:gd name="connsiteY61" fmla="*/ 263653 h 263299"/>
                <a:gd name="connsiteX62" fmla="*/ 440444 w 4144610"/>
                <a:gd name="connsiteY62" fmla="*/ 260641 h 263299"/>
                <a:gd name="connsiteX63" fmla="*/ 745641 w 4144610"/>
                <a:gd name="connsiteY63" fmla="*/ 204640 h 263299"/>
                <a:gd name="connsiteX64" fmla="*/ 720996 w 4144610"/>
                <a:gd name="connsiteY64" fmla="*/ 204640 h 263299"/>
                <a:gd name="connsiteX65" fmla="*/ 720996 w 4144610"/>
                <a:gd name="connsiteY65" fmla="*/ 47591 h 263299"/>
                <a:gd name="connsiteX66" fmla="*/ 697582 w 4144610"/>
                <a:gd name="connsiteY66" fmla="*/ 64569 h 263299"/>
                <a:gd name="connsiteX67" fmla="*/ 671704 w 4144610"/>
                <a:gd name="connsiteY67" fmla="*/ 77303 h 263299"/>
                <a:gd name="connsiteX68" fmla="*/ 671704 w 4144610"/>
                <a:gd name="connsiteY68" fmla="*/ 53478 h 263299"/>
                <a:gd name="connsiteX69" fmla="*/ 707851 w 4144610"/>
                <a:gd name="connsiteY69" fmla="*/ 29928 h 263299"/>
                <a:gd name="connsiteX70" fmla="*/ 729760 w 4144610"/>
                <a:gd name="connsiteY70" fmla="*/ 3092 h 263299"/>
                <a:gd name="connsiteX71" fmla="*/ 745641 w 4144610"/>
                <a:gd name="connsiteY71" fmla="*/ 3092 h 263299"/>
                <a:gd name="connsiteX72" fmla="*/ 797123 w 4144610"/>
                <a:gd name="connsiteY72" fmla="*/ 208063 h 263299"/>
                <a:gd name="connsiteX73" fmla="*/ 855315 w 4144610"/>
                <a:gd name="connsiteY73" fmla="*/ 490 h 263299"/>
                <a:gd name="connsiteX74" fmla="*/ 875032 w 4144610"/>
                <a:gd name="connsiteY74" fmla="*/ 490 h 263299"/>
                <a:gd name="connsiteX75" fmla="*/ 816978 w 4144610"/>
                <a:gd name="connsiteY75" fmla="*/ 208063 h 263299"/>
                <a:gd name="connsiteX76" fmla="*/ 886807 w 4144610"/>
                <a:gd name="connsiteY76" fmla="*/ 151651 h 263299"/>
                <a:gd name="connsiteX77" fmla="*/ 911454 w 4144610"/>
                <a:gd name="connsiteY77" fmla="*/ 148365 h 263299"/>
                <a:gd name="connsiteX78" fmla="*/ 925830 w 4144610"/>
                <a:gd name="connsiteY78" fmla="*/ 178625 h 263299"/>
                <a:gd name="connsiteX79" fmla="*/ 950750 w 4144610"/>
                <a:gd name="connsiteY79" fmla="*/ 187799 h 263299"/>
                <a:gd name="connsiteX80" fmla="*/ 980051 w 4144610"/>
                <a:gd name="connsiteY80" fmla="*/ 175749 h 263299"/>
                <a:gd name="connsiteX81" fmla="*/ 992100 w 4144610"/>
                <a:gd name="connsiteY81" fmla="*/ 145901 h 263299"/>
                <a:gd name="connsiteX82" fmla="*/ 981010 w 4144610"/>
                <a:gd name="connsiteY82" fmla="*/ 117969 h 263299"/>
                <a:gd name="connsiteX83" fmla="*/ 952803 w 4144610"/>
                <a:gd name="connsiteY83" fmla="*/ 106878 h 263299"/>
                <a:gd name="connsiteX84" fmla="*/ 935416 w 4144610"/>
                <a:gd name="connsiteY84" fmla="*/ 109616 h 263299"/>
                <a:gd name="connsiteX85" fmla="*/ 938154 w 4144610"/>
                <a:gd name="connsiteY85" fmla="*/ 87983 h 263299"/>
                <a:gd name="connsiteX86" fmla="*/ 942124 w 4144610"/>
                <a:gd name="connsiteY86" fmla="*/ 88257 h 263299"/>
                <a:gd name="connsiteX87" fmla="*/ 970467 w 4144610"/>
                <a:gd name="connsiteY87" fmla="*/ 80041 h 263299"/>
                <a:gd name="connsiteX88" fmla="*/ 983063 w 4144610"/>
                <a:gd name="connsiteY88" fmla="*/ 54711 h 263299"/>
                <a:gd name="connsiteX89" fmla="*/ 973889 w 4144610"/>
                <a:gd name="connsiteY89" fmla="*/ 32256 h 263299"/>
                <a:gd name="connsiteX90" fmla="*/ 950203 w 4144610"/>
                <a:gd name="connsiteY90" fmla="*/ 23356 h 263299"/>
                <a:gd name="connsiteX91" fmla="*/ 926242 w 4144610"/>
                <a:gd name="connsiteY91" fmla="*/ 32392 h 263299"/>
                <a:gd name="connsiteX92" fmla="*/ 913918 w 4144610"/>
                <a:gd name="connsiteY92" fmla="*/ 59503 h 263299"/>
                <a:gd name="connsiteX93" fmla="*/ 889273 w 4144610"/>
                <a:gd name="connsiteY93" fmla="*/ 55122 h 263299"/>
                <a:gd name="connsiteX94" fmla="*/ 909811 w 4144610"/>
                <a:gd name="connsiteY94" fmla="*/ 16783 h 263299"/>
                <a:gd name="connsiteX95" fmla="*/ 949654 w 4144610"/>
                <a:gd name="connsiteY95" fmla="*/ 3092 h 263299"/>
                <a:gd name="connsiteX96" fmla="*/ 979914 w 4144610"/>
                <a:gd name="connsiteY96" fmla="*/ 10211 h 263299"/>
                <a:gd name="connsiteX97" fmla="*/ 1001000 w 4144610"/>
                <a:gd name="connsiteY97" fmla="*/ 29380 h 263299"/>
                <a:gd name="connsiteX98" fmla="*/ 1008394 w 4144610"/>
                <a:gd name="connsiteY98" fmla="*/ 55258 h 263299"/>
                <a:gd name="connsiteX99" fmla="*/ 1001412 w 4144610"/>
                <a:gd name="connsiteY99" fmla="*/ 78946 h 263299"/>
                <a:gd name="connsiteX100" fmla="*/ 980736 w 4144610"/>
                <a:gd name="connsiteY100" fmla="*/ 95924 h 263299"/>
                <a:gd name="connsiteX101" fmla="*/ 1008394 w 4144610"/>
                <a:gd name="connsiteY101" fmla="*/ 113039 h 263299"/>
                <a:gd name="connsiteX102" fmla="*/ 1018253 w 4144610"/>
                <a:gd name="connsiteY102" fmla="*/ 145353 h 263299"/>
                <a:gd name="connsiteX103" fmla="*/ 999083 w 4144610"/>
                <a:gd name="connsiteY103" fmla="*/ 189989 h 263299"/>
                <a:gd name="connsiteX104" fmla="*/ 950614 w 4144610"/>
                <a:gd name="connsiteY104" fmla="*/ 208200 h 263299"/>
                <a:gd name="connsiteX105" fmla="*/ 906662 w 4144610"/>
                <a:gd name="connsiteY105" fmla="*/ 192454 h 263299"/>
                <a:gd name="connsiteX106" fmla="*/ 886807 w 4144610"/>
                <a:gd name="connsiteY106" fmla="*/ 151651 h 263299"/>
                <a:gd name="connsiteX107" fmla="*/ 1127380 w 4144610"/>
                <a:gd name="connsiteY107" fmla="*/ 260367 h 263299"/>
                <a:gd name="connsiteX108" fmla="*/ 1127380 w 4144610"/>
                <a:gd name="connsiteY108" fmla="*/ 59229 h 263299"/>
                <a:gd name="connsiteX109" fmla="*/ 1149835 w 4144610"/>
                <a:gd name="connsiteY109" fmla="*/ 59229 h 263299"/>
                <a:gd name="connsiteX110" fmla="*/ 1149835 w 4144610"/>
                <a:gd name="connsiteY110" fmla="*/ 78124 h 263299"/>
                <a:gd name="connsiteX111" fmla="*/ 1167772 w 4144610"/>
                <a:gd name="connsiteY111" fmla="*/ 61557 h 263299"/>
                <a:gd name="connsiteX112" fmla="*/ 1192007 w 4144610"/>
                <a:gd name="connsiteY112" fmla="*/ 55943 h 263299"/>
                <a:gd name="connsiteX113" fmla="*/ 1224868 w 4144610"/>
                <a:gd name="connsiteY113" fmla="*/ 65528 h 263299"/>
                <a:gd name="connsiteX114" fmla="*/ 1246364 w 4144610"/>
                <a:gd name="connsiteY114" fmla="*/ 92638 h 263299"/>
                <a:gd name="connsiteX115" fmla="*/ 1253621 w 4144610"/>
                <a:gd name="connsiteY115" fmla="*/ 130839 h 263299"/>
                <a:gd name="connsiteX116" fmla="*/ 1245543 w 4144610"/>
                <a:gd name="connsiteY116" fmla="*/ 171094 h 263299"/>
                <a:gd name="connsiteX117" fmla="*/ 1222266 w 4144610"/>
                <a:gd name="connsiteY117" fmla="*/ 198479 h 263299"/>
                <a:gd name="connsiteX118" fmla="*/ 1190227 w 4144610"/>
                <a:gd name="connsiteY118" fmla="*/ 207926 h 263299"/>
                <a:gd name="connsiteX119" fmla="*/ 1168045 w 4144610"/>
                <a:gd name="connsiteY119" fmla="*/ 202723 h 263299"/>
                <a:gd name="connsiteX120" fmla="*/ 1152025 w 4144610"/>
                <a:gd name="connsiteY120" fmla="*/ 189579 h 263299"/>
                <a:gd name="connsiteX121" fmla="*/ 1152025 w 4144610"/>
                <a:gd name="connsiteY121" fmla="*/ 260367 h 263299"/>
                <a:gd name="connsiteX122" fmla="*/ 1149698 w 4144610"/>
                <a:gd name="connsiteY122" fmla="*/ 132756 h 263299"/>
                <a:gd name="connsiteX123" fmla="*/ 1161062 w 4144610"/>
                <a:gd name="connsiteY123" fmla="*/ 174243 h 263299"/>
                <a:gd name="connsiteX124" fmla="*/ 1188584 w 4144610"/>
                <a:gd name="connsiteY124" fmla="*/ 187662 h 263299"/>
                <a:gd name="connsiteX125" fmla="*/ 1216652 w 4144610"/>
                <a:gd name="connsiteY125" fmla="*/ 173833 h 263299"/>
                <a:gd name="connsiteX126" fmla="*/ 1228427 w 4144610"/>
                <a:gd name="connsiteY126" fmla="*/ 130702 h 263299"/>
                <a:gd name="connsiteX127" fmla="*/ 1216925 w 4144610"/>
                <a:gd name="connsiteY127" fmla="*/ 89078 h 263299"/>
                <a:gd name="connsiteX128" fmla="*/ 1189678 w 4144610"/>
                <a:gd name="connsiteY128" fmla="*/ 75249 h 263299"/>
                <a:gd name="connsiteX129" fmla="*/ 1161747 w 4144610"/>
                <a:gd name="connsiteY129" fmla="*/ 90037 h 263299"/>
                <a:gd name="connsiteX130" fmla="*/ 1149698 w 4144610"/>
                <a:gd name="connsiteY130" fmla="*/ 132756 h 263299"/>
                <a:gd name="connsiteX131" fmla="*/ 1283058 w 4144610"/>
                <a:gd name="connsiteY131" fmla="*/ 204640 h 263299"/>
                <a:gd name="connsiteX132" fmla="*/ 1283058 w 4144610"/>
                <a:gd name="connsiteY132" fmla="*/ 59229 h 263299"/>
                <a:gd name="connsiteX133" fmla="*/ 1305240 w 4144610"/>
                <a:gd name="connsiteY133" fmla="*/ 59229 h 263299"/>
                <a:gd name="connsiteX134" fmla="*/ 1305240 w 4144610"/>
                <a:gd name="connsiteY134" fmla="*/ 81273 h 263299"/>
                <a:gd name="connsiteX135" fmla="*/ 1320850 w 4144610"/>
                <a:gd name="connsiteY135" fmla="*/ 60872 h 263299"/>
                <a:gd name="connsiteX136" fmla="*/ 1336732 w 4144610"/>
                <a:gd name="connsiteY136" fmla="*/ 55943 h 263299"/>
                <a:gd name="connsiteX137" fmla="*/ 1362062 w 4144610"/>
                <a:gd name="connsiteY137" fmla="*/ 63884 h 263299"/>
                <a:gd name="connsiteX138" fmla="*/ 1353575 w 4144610"/>
                <a:gd name="connsiteY138" fmla="*/ 86750 h 263299"/>
                <a:gd name="connsiteX139" fmla="*/ 1335499 w 4144610"/>
                <a:gd name="connsiteY139" fmla="*/ 81410 h 263299"/>
                <a:gd name="connsiteX140" fmla="*/ 1320987 w 4144610"/>
                <a:gd name="connsiteY140" fmla="*/ 86340 h 263299"/>
                <a:gd name="connsiteX141" fmla="*/ 1311813 w 4144610"/>
                <a:gd name="connsiteY141" fmla="*/ 99758 h 263299"/>
                <a:gd name="connsiteX142" fmla="*/ 1307705 w 4144610"/>
                <a:gd name="connsiteY142" fmla="*/ 128511 h 263299"/>
                <a:gd name="connsiteX143" fmla="*/ 1307705 w 4144610"/>
                <a:gd name="connsiteY143" fmla="*/ 204640 h 263299"/>
                <a:gd name="connsiteX144" fmla="*/ 1367540 w 4144610"/>
                <a:gd name="connsiteY144" fmla="*/ 131935 h 263299"/>
                <a:gd name="connsiteX145" fmla="*/ 1389995 w 4144610"/>
                <a:gd name="connsiteY145" fmla="*/ 72100 h 263299"/>
                <a:gd name="connsiteX146" fmla="*/ 1435726 w 4144610"/>
                <a:gd name="connsiteY146" fmla="*/ 55943 h 263299"/>
                <a:gd name="connsiteX147" fmla="*/ 1484745 w 4144610"/>
                <a:gd name="connsiteY147" fmla="*/ 75660 h 263299"/>
                <a:gd name="connsiteX148" fmla="*/ 1503777 w 4144610"/>
                <a:gd name="connsiteY148" fmla="*/ 129881 h 263299"/>
                <a:gd name="connsiteX149" fmla="*/ 1495288 w 4144610"/>
                <a:gd name="connsiteY149" fmla="*/ 174106 h 263299"/>
                <a:gd name="connsiteX150" fmla="*/ 1470779 w 4144610"/>
                <a:gd name="connsiteY150" fmla="*/ 199026 h 263299"/>
                <a:gd name="connsiteX151" fmla="*/ 1435726 w 4144610"/>
                <a:gd name="connsiteY151" fmla="*/ 207926 h 263299"/>
                <a:gd name="connsiteX152" fmla="*/ 1386297 w 4144610"/>
                <a:gd name="connsiteY152" fmla="*/ 188346 h 263299"/>
                <a:gd name="connsiteX153" fmla="*/ 1367540 w 4144610"/>
                <a:gd name="connsiteY153" fmla="*/ 131935 h 263299"/>
                <a:gd name="connsiteX154" fmla="*/ 1392871 w 4144610"/>
                <a:gd name="connsiteY154" fmla="*/ 131935 h 263299"/>
                <a:gd name="connsiteX155" fmla="*/ 1405057 w 4144610"/>
                <a:gd name="connsiteY155" fmla="*/ 173833 h 263299"/>
                <a:gd name="connsiteX156" fmla="*/ 1435726 w 4144610"/>
                <a:gd name="connsiteY156" fmla="*/ 187662 h 263299"/>
                <a:gd name="connsiteX157" fmla="*/ 1466261 w 4144610"/>
                <a:gd name="connsiteY157" fmla="*/ 173696 h 263299"/>
                <a:gd name="connsiteX158" fmla="*/ 1478447 w 4144610"/>
                <a:gd name="connsiteY158" fmla="*/ 131113 h 263299"/>
                <a:gd name="connsiteX159" fmla="*/ 1466124 w 4144610"/>
                <a:gd name="connsiteY159" fmla="*/ 90310 h 263299"/>
                <a:gd name="connsiteX160" fmla="*/ 1435726 w 4144610"/>
                <a:gd name="connsiteY160" fmla="*/ 76344 h 263299"/>
                <a:gd name="connsiteX161" fmla="*/ 1405057 w 4144610"/>
                <a:gd name="connsiteY161" fmla="*/ 90174 h 263299"/>
                <a:gd name="connsiteX162" fmla="*/ 1392871 w 4144610"/>
                <a:gd name="connsiteY162" fmla="*/ 131935 h 263299"/>
                <a:gd name="connsiteX163" fmla="*/ 1627006 w 4144610"/>
                <a:gd name="connsiteY163" fmla="*/ 204640 h 263299"/>
                <a:gd name="connsiteX164" fmla="*/ 1627006 w 4144610"/>
                <a:gd name="connsiteY164" fmla="*/ 186292 h 263299"/>
                <a:gd name="connsiteX165" fmla="*/ 1586341 w 4144610"/>
                <a:gd name="connsiteY165" fmla="*/ 207926 h 263299"/>
                <a:gd name="connsiteX166" fmla="*/ 1554300 w 4144610"/>
                <a:gd name="connsiteY166" fmla="*/ 198342 h 263299"/>
                <a:gd name="connsiteX167" fmla="*/ 1531708 w 4144610"/>
                <a:gd name="connsiteY167" fmla="*/ 171642 h 263299"/>
                <a:gd name="connsiteX168" fmla="*/ 1523767 w 4144610"/>
                <a:gd name="connsiteY168" fmla="*/ 132071 h 263299"/>
                <a:gd name="connsiteX169" fmla="*/ 1531024 w 4144610"/>
                <a:gd name="connsiteY169" fmla="*/ 92638 h 263299"/>
                <a:gd name="connsiteX170" fmla="*/ 1552794 w 4144610"/>
                <a:gd name="connsiteY170" fmla="*/ 65391 h 263299"/>
                <a:gd name="connsiteX171" fmla="*/ 1585245 w 4144610"/>
                <a:gd name="connsiteY171" fmla="*/ 55943 h 263299"/>
                <a:gd name="connsiteX172" fmla="*/ 1608659 w 4144610"/>
                <a:gd name="connsiteY172" fmla="*/ 61557 h 263299"/>
                <a:gd name="connsiteX173" fmla="*/ 1625364 w 4144610"/>
                <a:gd name="connsiteY173" fmla="*/ 75934 h 263299"/>
                <a:gd name="connsiteX174" fmla="*/ 1625364 w 4144610"/>
                <a:gd name="connsiteY174" fmla="*/ 3913 h 263299"/>
                <a:gd name="connsiteX175" fmla="*/ 1649872 w 4144610"/>
                <a:gd name="connsiteY175" fmla="*/ 3913 h 263299"/>
                <a:gd name="connsiteX176" fmla="*/ 1649872 w 4144610"/>
                <a:gd name="connsiteY176" fmla="*/ 204640 h 263299"/>
                <a:gd name="connsiteX177" fmla="*/ 1549098 w 4144610"/>
                <a:gd name="connsiteY177" fmla="*/ 132071 h 263299"/>
                <a:gd name="connsiteX178" fmla="*/ 1560874 w 4144610"/>
                <a:gd name="connsiteY178" fmla="*/ 173833 h 263299"/>
                <a:gd name="connsiteX179" fmla="*/ 1588668 w 4144610"/>
                <a:gd name="connsiteY179" fmla="*/ 187662 h 263299"/>
                <a:gd name="connsiteX180" fmla="*/ 1616053 w 4144610"/>
                <a:gd name="connsiteY180" fmla="*/ 174517 h 263299"/>
                <a:gd name="connsiteX181" fmla="*/ 1627417 w 4144610"/>
                <a:gd name="connsiteY181" fmla="*/ 134125 h 263299"/>
                <a:gd name="connsiteX182" fmla="*/ 1615915 w 4144610"/>
                <a:gd name="connsiteY182" fmla="*/ 90310 h 263299"/>
                <a:gd name="connsiteX183" fmla="*/ 1587574 w 4144610"/>
                <a:gd name="connsiteY183" fmla="*/ 76344 h 263299"/>
                <a:gd name="connsiteX184" fmla="*/ 1560051 w 4144610"/>
                <a:gd name="connsiteY184" fmla="*/ 89763 h 263299"/>
                <a:gd name="connsiteX185" fmla="*/ 1549098 w 4144610"/>
                <a:gd name="connsiteY185" fmla="*/ 132071 h 263299"/>
                <a:gd name="connsiteX186" fmla="*/ 1783919 w 4144610"/>
                <a:gd name="connsiteY186" fmla="*/ 204640 h 263299"/>
                <a:gd name="connsiteX187" fmla="*/ 1783919 w 4144610"/>
                <a:gd name="connsiteY187" fmla="*/ 183280 h 263299"/>
                <a:gd name="connsiteX188" fmla="*/ 1737776 w 4144610"/>
                <a:gd name="connsiteY188" fmla="*/ 207926 h 263299"/>
                <a:gd name="connsiteX189" fmla="*/ 1713678 w 4144610"/>
                <a:gd name="connsiteY189" fmla="*/ 202997 h 263299"/>
                <a:gd name="connsiteX190" fmla="*/ 1697111 w 4144610"/>
                <a:gd name="connsiteY190" fmla="*/ 190674 h 263299"/>
                <a:gd name="connsiteX191" fmla="*/ 1689580 w 4144610"/>
                <a:gd name="connsiteY191" fmla="*/ 172327 h 263299"/>
                <a:gd name="connsiteX192" fmla="*/ 1688074 w 4144610"/>
                <a:gd name="connsiteY192" fmla="*/ 149324 h 263299"/>
                <a:gd name="connsiteX193" fmla="*/ 1688074 w 4144610"/>
                <a:gd name="connsiteY193" fmla="*/ 59229 h 263299"/>
                <a:gd name="connsiteX194" fmla="*/ 1712719 w 4144610"/>
                <a:gd name="connsiteY194" fmla="*/ 59229 h 263299"/>
                <a:gd name="connsiteX195" fmla="*/ 1712719 w 4144610"/>
                <a:gd name="connsiteY195" fmla="*/ 139876 h 263299"/>
                <a:gd name="connsiteX196" fmla="*/ 1714225 w 4144610"/>
                <a:gd name="connsiteY196" fmla="*/ 165891 h 263299"/>
                <a:gd name="connsiteX197" fmla="*/ 1724084 w 4144610"/>
                <a:gd name="connsiteY197" fmla="*/ 181226 h 263299"/>
                <a:gd name="connsiteX198" fmla="*/ 1742705 w 4144610"/>
                <a:gd name="connsiteY198" fmla="*/ 186703 h 263299"/>
                <a:gd name="connsiteX199" fmla="*/ 1763517 w 4144610"/>
                <a:gd name="connsiteY199" fmla="*/ 181089 h 263299"/>
                <a:gd name="connsiteX200" fmla="*/ 1777209 w 4144610"/>
                <a:gd name="connsiteY200" fmla="*/ 165617 h 263299"/>
                <a:gd name="connsiteX201" fmla="*/ 1781317 w 4144610"/>
                <a:gd name="connsiteY201" fmla="*/ 137138 h 263299"/>
                <a:gd name="connsiteX202" fmla="*/ 1781317 w 4144610"/>
                <a:gd name="connsiteY202" fmla="*/ 59229 h 263299"/>
                <a:gd name="connsiteX203" fmla="*/ 1805962 w 4144610"/>
                <a:gd name="connsiteY203" fmla="*/ 59229 h 263299"/>
                <a:gd name="connsiteX204" fmla="*/ 1805962 w 4144610"/>
                <a:gd name="connsiteY204" fmla="*/ 204640 h 263299"/>
                <a:gd name="connsiteX205" fmla="*/ 1939461 w 4144610"/>
                <a:gd name="connsiteY205" fmla="*/ 151377 h 263299"/>
                <a:gd name="connsiteX206" fmla="*/ 1963696 w 4144610"/>
                <a:gd name="connsiteY206" fmla="*/ 154527 h 263299"/>
                <a:gd name="connsiteX207" fmla="*/ 1943296 w 4144610"/>
                <a:gd name="connsiteY207" fmla="*/ 193823 h 263299"/>
                <a:gd name="connsiteX208" fmla="*/ 1903177 w 4144610"/>
                <a:gd name="connsiteY208" fmla="*/ 207926 h 263299"/>
                <a:gd name="connsiteX209" fmla="*/ 1855118 w 4144610"/>
                <a:gd name="connsiteY209" fmla="*/ 188483 h 263299"/>
                <a:gd name="connsiteX210" fmla="*/ 1837044 w 4144610"/>
                <a:gd name="connsiteY210" fmla="*/ 132482 h 263299"/>
                <a:gd name="connsiteX211" fmla="*/ 1844848 w 4144610"/>
                <a:gd name="connsiteY211" fmla="*/ 91269 h 263299"/>
                <a:gd name="connsiteX212" fmla="*/ 1868536 w 4144610"/>
                <a:gd name="connsiteY212" fmla="*/ 64843 h 263299"/>
                <a:gd name="connsiteX213" fmla="*/ 1903314 w 4144610"/>
                <a:gd name="connsiteY213" fmla="*/ 55943 h 263299"/>
                <a:gd name="connsiteX214" fmla="*/ 1942063 w 4144610"/>
                <a:gd name="connsiteY214" fmla="*/ 67992 h 263299"/>
                <a:gd name="connsiteX215" fmla="*/ 1961369 w 4144610"/>
                <a:gd name="connsiteY215" fmla="*/ 101949 h 263299"/>
                <a:gd name="connsiteX216" fmla="*/ 1937408 w 4144610"/>
                <a:gd name="connsiteY216" fmla="*/ 105646 h 263299"/>
                <a:gd name="connsiteX217" fmla="*/ 1925222 w 4144610"/>
                <a:gd name="connsiteY217" fmla="*/ 83601 h 263299"/>
                <a:gd name="connsiteX218" fmla="*/ 1904273 w 4144610"/>
                <a:gd name="connsiteY218" fmla="*/ 76208 h 263299"/>
                <a:gd name="connsiteX219" fmla="*/ 1874014 w 4144610"/>
                <a:gd name="connsiteY219" fmla="*/ 89626 h 263299"/>
                <a:gd name="connsiteX220" fmla="*/ 1862375 w 4144610"/>
                <a:gd name="connsiteY220" fmla="*/ 131798 h 263299"/>
                <a:gd name="connsiteX221" fmla="*/ 1873601 w 4144610"/>
                <a:gd name="connsiteY221" fmla="*/ 174380 h 263299"/>
                <a:gd name="connsiteX222" fmla="*/ 1902904 w 4144610"/>
                <a:gd name="connsiteY222" fmla="*/ 187662 h 263299"/>
                <a:gd name="connsiteX223" fmla="*/ 1927138 w 4144610"/>
                <a:gd name="connsiteY223" fmla="*/ 178762 h 263299"/>
                <a:gd name="connsiteX224" fmla="*/ 1939461 w 4144610"/>
                <a:gd name="connsiteY224" fmla="*/ 151377 h 263299"/>
                <a:gd name="connsiteX225" fmla="*/ 2038588 w 4144610"/>
                <a:gd name="connsiteY225" fmla="*/ 182596 h 263299"/>
                <a:gd name="connsiteX226" fmla="*/ 2042155 w 4144610"/>
                <a:gd name="connsiteY226" fmla="*/ 204366 h 263299"/>
                <a:gd name="connsiteX227" fmla="*/ 2023527 w 4144610"/>
                <a:gd name="connsiteY227" fmla="*/ 206557 h 263299"/>
                <a:gd name="connsiteX228" fmla="*/ 2002718 w 4144610"/>
                <a:gd name="connsiteY228" fmla="*/ 202312 h 263299"/>
                <a:gd name="connsiteX229" fmla="*/ 1992314 w 4144610"/>
                <a:gd name="connsiteY229" fmla="*/ 191222 h 263299"/>
                <a:gd name="connsiteX230" fmla="*/ 1989302 w 4144610"/>
                <a:gd name="connsiteY230" fmla="*/ 162057 h 263299"/>
                <a:gd name="connsiteX231" fmla="*/ 1989302 w 4144610"/>
                <a:gd name="connsiteY231" fmla="*/ 78398 h 263299"/>
                <a:gd name="connsiteX232" fmla="*/ 1971228 w 4144610"/>
                <a:gd name="connsiteY232" fmla="*/ 78398 h 263299"/>
                <a:gd name="connsiteX233" fmla="*/ 1971228 w 4144610"/>
                <a:gd name="connsiteY233" fmla="*/ 59229 h 263299"/>
                <a:gd name="connsiteX234" fmla="*/ 1989302 w 4144610"/>
                <a:gd name="connsiteY234" fmla="*/ 59229 h 263299"/>
                <a:gd name="connsiteX235" fmla="*/ 1989302 w 4144610"/>
                <a:gd name="connsiteY235" fmla="*/ 23219 h 263299"/>
                <a:gd name="connsiteX236" fmla="*/ 2013816 w 4144610"/>
                <a:gd name="connsiteY236" fmla="*/ 8431 h 263299"/>
                <a:gd name="connsiteX237" fmla="*/ 2013816 w 4144610"/>
                <a:gd name="connsiteY237" fmla="*/ 59229 h 263299"/>
                <a:gd name="connsiteX238" fmla="*/ 2038588 w 4144610"/>
                <a:gd name="connsiteY238" fmla="*/ 59229 h 263299"/>
                <a:gd name="connsiteX239" fmla="*/ 2038588 w 4144610"/>
                <a:gd name="connsiteY239" fmla="*/ 78398 h 263299"/>
                <a:gd name="connsiteX240" fmla="*/ 2013816 w 4144610"/>
                <a:gd name="connsiteY240" fmla="*/ 78398 h 263299"/>
                <a:gd name="connsiteX241" fmla="*/ 2013816 w 4144610"/>
                <a:gd name="connsiteY241" fmla="*/ 163427 h 263299"/>
                <a:gd name="connsiteX242" fmla="*/ 2015045 w 4144610"/>
                <a:gd name="connsiteY242" fmla="*/ 176982 h 263299"/>
                <a:gd name="connsiteX243" fmla="*/ 2019286 w 4144610"/>
                <a:gd name="connsiteY243" fmla="*/ 181774 h 263299"/>
                <a:gd name="connsiteX244" fmla="*/ 2027768 w 4144610"/>
                <a:gd name="connsiteY244" fmla="*/ 183554 h 263299"/>
                <a:gd name="connsiteX245" fmla="*/ 2038588 w 4144610"/>
                <a:gd name="connsiteY245" fmla="*/ 182596 h 263299"/>
                <a:gd name="connsiteX246" fmla="*/ 2062825 w 4144610"/>
                <a:gd name="connsiteY246" fmla="*/ 32256 h 263299"/>
                <a:gd name="connsiteX247" fmla="*/ 2062825 w 4144610"/>
                <a:gd name="connsiteY247" fmla="*/ 3913 h 263299"/>
                <a:gd name="connsiteX248" fmla="*/ 2087478 w 4144610"/>
                <a:gd name="connsiteY248" fmla="*/ 3913 h 263299"/>
                <a:gd name="connsiteX249" fmla="*/ 2087478 w 4144610"/>
                <a:gd name="connsiteY249" fmla="*/ 32256 h 263299"/>
                <a:gd name="connsiteX250" fmla="*/ 2062825 w 4144610"/>
                <a:gd name="connsiteY250" fmla="*/ 204640 h 263299"/>
                <a:gd name="connsiteX251" fmla="*/ 2062825 w 4144610"/>
                <a:gd name="connsiteY251" fmla="*/ 59229 h 263299"/>
                <a:gd name="connsiteX252" fmla="*/ 2087478 w 4144610"/>
                <a:gd name="connsiteY252" fmla="*/ 59229 h 263299"/>
                <a:gd name="connsiteX253" fmla="*/ 2087478 w 4144610"/>
                <a:gd name="connsiteY253" fmla="*/ 204640 h 263299"/>
                <a:gd name="connsiteX254" fmla="*/ 2115817 w 4144610"/>
                <a:gd name="connsiteY254" fmla="*/ 131935 h 263299"/>
                <a:gd name="connsiteX255" fmla="*/ 2138270 w 4144610"/>
                <a:gd name="connsiteY255" fmla="*/ 72100 h 263299"/>
                <a:gd name="connsiteX256" fmla="*/ 2184009 w 4144610"/>
                <a:gd name="connsiteY256" fmla="*/ 55943 h 263299"/>
                <a:gd name="connsiteX257" fmla="*/ 2233017 w 4144610"/>
                <a:gd name="connsiteY257" fmla="*/ 75660 h 263299"/>
                <a:gd name="connsiteX258" fmla="*/ 2252062 w 4144610"/>
                <a:gd name="connsiteY258" fmla="*/ 129881 h 263299"/>
                <a:gd name="connsiteX259" fmla="*/ 2243560 w 4144610"/>
                <a:gd name="connsiteY259" fmla="*/ 174106 h 263299"/>
                <a:gd name="connsiteX260" fmla="*/ 2219046 w 4144610"/>
                <a:gd name="connsiteY260" fmla="*/ 199026 h 263299"/>
                <a:gd name="connsiteX261" fmla="*/ 2184009 w 4144610"/>
                <a:gd name="connsiteY261" fmla="*/ 207926 h 263299"/>
                <a:gd name="connsiteX262" fmla="*/ 2134584 w 4144610"/>
                <a:gd name="connsiteY262" fmla="*/ 188346 h 263299"/>
                <a:gd name="connsiteX263" fmla="*/ 2115817 w 4144610"/>
                <a:gd name="connsiteY263" fmla="*/ 131935 h 263299"/>
                <a:gd name="connsiteX264" fmla="*/ 2141144 w 4144610"/>
                <a:gd name="connsiteY264" fmla="*/ 131935 h 263299"/>
                <a:gd name="connsiteX265" fmla="*/ 2153331 w 4144610"/>
                <a:gd name="connsiteY265" fmla="*/ 173833 h 263299"/>
                <a:gd name="connsiteX266" fmla="*/ 2184009 w 4144610"/>
                <a:gd name="connsiteY266" fmla="*/ 187662 h 263299"/>
                <a:gd name="connsiteX267" fmla="*/ 2214528 w 4144610"/>
                <a:gd name="connsiteY267" fmla="*/ 173696 h 263299"/>
                <a:gd name="connsiteX268" fmla="*/ 2226716 w 4144610"/>
                <a:gd name="connsiteY268" fmla="*/ 131113 h 263299"/>
                <a:gd name="connsiteX269" fmla="*/ 2214409 w 4144610"/>
                <a:gd name="connsiteY269" fmla="*/ 90310 h 263299"/>
                <a:gd name="connsiteX270" fmla="*/ 2184009 w 4144610"/>
                <a:gd name="connsiteY270" fmla="*/ 76344 h 263299"/>
                <a:gd name="connsiteX271" fmla="*/ 2153331 w 4144610"/>
                <a:gd name="connsiteY271" fmla="*/ 90174 h 263299"/>
                <a:gd name="connsiteX272" fmla="*/ 2141144 w 4144610"/>
                <a:gd name="connsiteY272" fmla="*/ 131935 h 263299"/>
                <a:gd name="connsiteX273" fmla="*/ 2280936 w 4144610"/>
                <a:gd name="connsiteY273" fmla="*/ 204640 h 263299"/>
                <a:gd name="connsiteX274" fmla="*/ 2280936 w 4144610"/>
                <a:gd name="connsiteY274" fmla="*/ 59229 h 263299"/>
                <a:gd name="connsiteX275" fmla="*/ 2303132 w 4144610"/>
                <a:gd name="connsiteY275" fmla="*/ 59229 h 263299"/>
                <a:gd name="connsiteX276" fmla="*/ 2303132 w 4144610"/>
                <a:gd name="connsiteY276" fmla="*/ 79904 h 263299"/>
                <a:gd name="connsiteX277" fmla="*/ 2349406 w 4144610"/>
                <a:gd name="connsiteY277" fmla="*/ 55943 h 263299"/>
                <a:gd name="connsiteX278" fmla="*/ 2373504 w 4144610"/>
                <a:gd name="connsiteY278" fmla="*/ 60735 h 263299"/>
                <a:gd name="connsiteX279" fmla="*/ 2390071 w 4144610"/>
                <a:gd name="connsiteY279" fmla="*/ 73058 h 263299"/>
                <a:gd name="connsiteX280" fmla="*/ 2397741 w 4144610"/>
                <a:gd name="connsiteY280" fmla="*/ 91269 h 263299"/>
                <a:gd name="connsiteX281" fmla="*/ 2399108 w 4144610"/>
                <a:gd name="connsiteY281" fmla="*/ 115230 h 263299"/>
                <a:gd name="connsiteX282" fmla="*/ 2399108 w 4144610"/>
                <a:gd name="connsiteY282" fmla="*/ 204640 h 263299"/>
                <a:gd name="connsiteX283" fmla="*/ 2374455 w 4144610"/>
                <a:gd name="connsiteY283" fmla="*/ 204640 h 263299"/>
                <a:gd name="connsiteX284" fmla="*/ 2374455 w 4144610"/>
                <a:gd name="connsiteY284" fmla="*/ 116189 h 263299"/>
                <a:gd name="connsiteX285" fmla="*/ 2371581 w 4144610"/>
                <a:gd name="connsiteY285" fmla="*/ 93733 h 263299"/>
                <a:gd name="connsiteX286" fmla="*/ 2361316 w 4144610"/>
                <a:gd name="connsiteY286" fmla="*/ 81821 h 263299"/>
                <a:gd name="connsiteX287" fmla="*/ 2344194 w 4144610"/>
                <a:gd name="connsiteY287" fmla="*/ 77303 h 263299"/>
                <a:gd name="connsiteX288" fmla="*/ 2316964 w 4144610"/>
                <a:gd name="connsiteY288" fmla="*/ 87298 h 263299"/>
                <a:gd name="connsiteX289" fmla="*/ 2305589 w 4144610"/>
                <a:gd name="connsiteY289" fmla="*/ 125225 h 263299"/>
                <a:gd name="connsiteX290" fmla="*/ 2305589 w 4144610"/>
                <a:gd name="connsiteY290" fmla="*/ 204640 h 263299"/>
                <a:gd name="connsiteX291" fmla="*/ 2514941 w 4144610"/>
                <a:gd name="connsiteY291" fmla="*/ 32256 h 263299"/>
                <a:gd name="connsiteX292" fmla="*/ 2514941 w 4144610"/>
                <a:gd name="connsiteY292" fmla="*/ 3913 h 263299"/>
                <a:gd name="connsiteX293" fmla="*/ 2539594 w 4144610"/>
                <a:gd name="connsiteY293" fmla="*/ 3913 h 263299"/>
                <a:gd name="connsiteX294" fmla="*/ 2539594 w 4144610"/>
                <a:gd name="connsiteY294" fmla="*/ 32256 h 263299"/>
                <a:gd name="connsiteX295" fmla="*/ 2514941 w 4144610"/>
                <a:gd name="connsiteY295" fmla="*/ 204640 h 263299"/>
                <a:gd name="connsiteX296" fmla="*/ 2514941 w 4144610"/>
                <a:gd name="connsiteY296" fmla="*/ 59229 h 263299"/>
                <a:gd name="connsiteX297" fmla="*/ 2539594 w 4144610"/>
                <a:gd name="connsiteY297" fmla="*/ 59229 h 263299"/>
                <a:gd name="connsiteX298" fmla="*/ 2539594 w 4144610"/>
                <a:gd name="connsiteY298" fmla="*/ 204640 h 263299"/>
                <a:gd name="connsiteX299" fmla="*/ 2577109 w 4144610"/>
                <a:gd name="connsiteY299" fmla="*/ 204640 h 263299"/>
                <a:gd name="connsiteX300" fmla="*/ 2577109 w 4144610"/>
                <a:gd name="connsiteY300" fmla="*/ 59229 h 263299"/>
                <a:gd name="connsiteX301" fmla="*/ 2599284 w 4144610"/>
                <a:gd name="connsiteY301" fmla="*/ 59229 h 263299"/>
                <a:gd name="connsiteX302" fmla="*/ 2599284 w 4144610"/>
                <a:gd name="connsiteY302" fmla="*/ 79904 h 263299"/>
                <a:gd name="connsiteX303" fmla="*/ 2645558 w 4144610"/>
                <a:gd name="connsiteY303" fmla="*/ 55943 h 263299"/>
                <a:gd name="connsiteX304" fmla="*/ 2669656 w 4144610"/>
                <a:gd name="connsiteY304" fmla="*/ 60735 h 263299"/>
                <a:gd name="connsiteX305" fmla="*/ 2686224 w 4144610"/>
                <a:gd name="connsiteY305" fmla="*/ 73058 h 263299"/>
                <a:gd name="connsiteX306" fmla="*/ 2693893 w 4144610"/>
                <a:gd name="connsiteY306" fmla="*/ 91269 h 263299"/>
                <a:gd name="connsiteX307" fmla="*/ 2695260 w 4144610"/>
                <a:gd name="connsiteY307" fmla="*/ 115230 h 263299"/>
                <a:gd name="connsiteX308" fmla="*/ 2695260 w 4144610"/>
                <a:gd name="connsiteY308" fmla="*/ 204640 h 263299"/>
                <a:gd name="connsiteX309" fmla="*/ 2670627 w 4144610"/>
                <a:gd name="connsiteY309" fmla="*/ 204640 h 263299"/>
                <a:gd name="connsiteX310" fmla="*/ 2670627 w 4144610"/>
                <a:gd name="connsiteY310" fmla="*/ 116189 h 263299"/>
                <a:gd name="connsiteX311" fmla="*/ 2667754 w 4144610"/>
                <a:gd name="connsiteY311" fmla="*/ 93733 h 263299"/>
                <a:gd name="connsiteX312" fmla="*/ 2657488 w 4144610"/>
                <a:gd name="connsiteY312" fmla="*/ 81821 h 263299"/>
                <a:gd name="connsiteX313" fmla="*/ 2640366 w 4144610"/>
                <a:gd name="connsiteY313" fmla="*/ 77303 h 263299"/>
                <a:gd name="connsiteX314" fmla="*/ 2613117 w 4144610"/>
                <a:gd name="connsiteY314" fmla="*/ 87298 h 263299"/>
                <a:gd name="connsiteX315" fmla="*/ 2601742 w 4144610"/>
                <a:gd name="connsiteY315" fmla="*/ 125225 h 263299"/>
                <a:gd name="connsiteX316" fmla="*/ 2601742 w 4144610"/>
                <a:gd name="connsiteY316" fmla="*/ 204640 h 263299"/>
                <a:gd name="connsiteX317" fmla="*/ 2905306 w 4144610"/>
                <a:gd name="connsiteY317" fmla="*/ 204640 h 263299"/>
                <a:gd name="connsiteX318" fmla="*/ 2905306 w 4144610"/>
                <a:gd name="connsiteY318" fmla="*/ 186292 h 263299"/>
                <a:gd name="connsiteX319" fmla="*/ 2864641 w 4144610"/>
                <a:gd name="connsiteY319" fmla="*/ 207926 h 263299"/>
                <a:gd name="connsiteX320" fmla="*/ 2832596 w 4144610"/>
                <a:gd name="connsiteY320" fmla="*/ 198342 h 263299"/>
                <a:gd name="connsiteX321" fmla="*/ 2810004 w 4144610"/>
                <a:gd name="connsiteY321" fmla="*/ 171642 h 263299"/>
                <a:gd name="connsiteX322" fmla="*/ 2802077 w 4144610"/>
                <a:gd name="connsiteY322" fmla="*/ 132071 h 263299"/>
                <a:gd name="connsiteX323" fmla="*/ 2809330 w 4144610"/>
                <a:gd name="connsiteY323" fmla="*/ 92638 h 263299"/>
                <a:gd name="connsiteX324" fmla="*/ 2831090 w 4144610"/>
                <a:gd name="connsiteY324" fmla="*/ 65391 h 263299"/>
                <a:gd name="connsiteX325" fmla="*/ 2863551 w 4144610"/>
                <a:gd name="connsiteY325" fmla="*/ 55943 h 263299"/>
                <a:gd name="connsiteX326" fmla="*/ 2886955 w 4144610"/>
                <a:gd name="connsiteY326" fmla="*/ 61557 h 263299"/>
                <a:gd name="connsiteX327" fmla="*/ 2903661 w 4144610"/>
                <a:gd name="connsiteY327" fmla="*/ 75934 h 263299"/>
                <a:gd name="connsiteX328" fmla="*/ 2903661 w 4144610"/>
                <a:gd name="connsiteY328" fmla="*/ 3913 h 263299"/>
                <a:gd name="connsiteX329" fmla="*/ 2928176 w 4144610"/>
                <a:gd name="connsiteY329" fmla="*/ 3913 h 263299"/>
                <a:gd name="connsiteX330" fmla="*/ 2928176 w 4144610"/>
                <a:gd name="connsiteY330" fmla="*/ 204640 h 263299"/>
                <a:gd name="connsiteX331" fmla="*/ 2827403 w 4144610"/>
                <a:gd name="connsiteY331" fmla="*/ 132071 h 263299"/>
                <a:gd name="connsiteX332" fmla="*/ 2839175 w 4144610"/>
                <a:gd name="connsiteY332" fmla="*/ 173833 h 263299"/>
                <a:gd name="connsiteX333" fmla="*/ 2866959 w 4144610"/>
                <a:gd name="connsiteY333" fmla="*/ 187662 h 263299"/>
                <a:gd name="connsiteX334" fmla="*/ 2894347 w 4144610"/>
                <a:gd name="connsiteY334" fmla="*/ 174517 h 263299"/>
                <a:gd name="connsiteX335" fmla="*/ 2905722 w 4144610"/>
                <a:gd name="connsiteY335" fmla="*/ 134125 h 263299"/>
                <a:gd name="connsiteX336" fmla="*/ 2894208 w 4144610"/>
                <a:gd name="connsiteY336" fmla="*/ 90310 h 263299"/>
                <a:gd name="connsiteX337" fmla="*/ 2865869 w 4144610"/>
                <a:gd name="connsiteY337" fmla="*/ 76344 h 263299"/>
                <a:gd name="connsiteX338" fmla="*/ 2838343 w 4144610"/>
                <a:gd name="connsiteY338" fmla="*/ 89763 h 263299"/>
                <a:gd name="connsiteX339" fmla="*/ 2827403 w 4144610"/>
                <a:gd name="connsiteY339" fmla="*/ 132071 h 263299"/>
                <a:gd name="connsiteX340" fmla="*/ 2966641 w 4144610"/>
                <a:gd name="connsiteY340" fmla="*/ 204640 h 263299"/>
                <a:gd name="connsiteX341" fmla="*/ 2966641 w 4144610"/>
                <a:gd name="connsiteY341" fmla="*/ 59229 h 263299"/>
                <a:gd name="connsiteX342" fmla="*/ 2988837 w 4144610"/>
                <a:gd name="connsiteY342" fmla="*/ 59229 h 263299"/>
                <a:gd name="connsiteX343" fmla="*/ 2988837 w 4144610"/>
                <a:gd name="connsiteY343" fmla="*/ 81273 h 263299"/>
                <a:gd name="connsiteX344" fmla="*/ 3004433 w 4144610"/>
                <a:gd name="connsiteY344" fmla="*/ 60872 h 263299"/>
                <a:gd name="connsiteX345" fmla="*/ 3020327 w 4144610"/>
                <a:gd name="connsiteY345" fmla="*/ 55943 h 263299"/>
                <a:gd name="connsiteX346" fmla="*/ 3045654 w 4144610"/>
                <a:gd name="connsiteY346" fmla="*/ 63884 h 263299"/>
                <a:gd name="connsiteX347" fmla="*/ 3037172 w 4144610"/>
                <a:gd name="connsiteY347" fmla="*/ 86750 h 263299"/>
                <a:gd name="connsiteX348" fmla="*/ 3019098 w 4144610"/>
                <a:gd name="connsiteY348" fmla="*/ 81410 h 263299"/>
                <a:gd name="connsiteX349" fmla="*/ 3004572 w 4144610"/>
                <a:gd name="connsiteY349" fmla="*/ 86340 h 263299"/>
                <a:gd name="connsiteX350" fmla="*/ 2995396 w 4144610"/>
                <a:gd name="connsiteY350" fmla="*/ 99758 h 263299"/>
                <a:gd name="connsiteX351" fmla="*/ 2991294 w 4144610"/>
                <a:gd name="connsiteY351" fmla="*/ 128511 h 263299"/>
                <a:gd name="connsiteX352" fmla="*/ 2991294 w 4144610"/>
                <a:gd name="connsiteY352" fmla="*/ 204640 h 263299"/>
                <a:gd name="connsiteX353" fmla="*/ 3059209 w 4144610"/>
                <a:gd name="connsiteY353" fmla="*/ 260641 h 263299"/>
                <a:gd name="connsiteX354" fmla="*/ 3056474 w 4144610"/>
                <a:gd name="connsiteY354" fmla="*/ 237501 h 263299"/>
                <a:gd name="connsiteX355" fmla="*/ 3070564 w 4144610"/>
                <a:gd name="connsiteY355" fmla="*/ 239692 h 263299"/>
                <a:gd name="connsiteX356" fmla="*/ 3083723 w 4144610"/>
                <a:gd name="connsiteY356" fmla="*/ 236953 h 263299"/>
                <a:gd name="connsiteX357" fmla="*/ 3091789 w 4144610"/>
                <a:gd name="connsiteY357" fmla="*/ 229286 h 263299"/>
                <a:gd name="connsiteX358" fmla="*/ 3099319 w 4144610"/>
                <a:gd name="connsiteY358" fmla="*/ 210938 h 263299"/>
                <a:gd name="connsiteX359" fmla="*/ 3101519 w 4144610"/>
                <a:gd name="connsiteY359" fmla="*/ 204914 h 263299"/>
                <a:gd name="connsiteX360" fmla="*/ 3046328 w 4144610"/>
                <a:gd name="connsiteY360" fmla="*/ 59229 h 263299"/>
                <a:gd name="connsiteX361" fmla="*/ 3072903 w 4144610"/>
                <a:gd name="connsiteY361" fmla="*/ 59229 h 263299"/>
                <a:gd name="connsiteX362" fmla="*/ 3103164 w 4144610"/>
                <a:gd name="connsiteY362" fmla="*/ 143436 h 263299"/>
                <a:gd name="connsiteX363" fmla="*/ 3113707 w 4144610"/>
                <a:gd name="connsiteY363" fmla="*/ 177119 h 263299"/>
                <a:gd name="connsiteX364" fmla="*/ 3123834 w 4144610"/>
                <a:gd name="connsiteY364" fmla="*/ 143984 h 263299"/>
                <a:gd name="connsiteX365" fmla="*/ 3154907 w 4144610"/>
                <a:gd name="connsiteY365" fmla="*/ 59229 h 263299"/>
                <a:gd name="connsiteX366" fmla="*/ 3179560 w 4144610"/>
                <a:gd name="connsiteY366" fmla="*/ 59229 h 263299"/>
                <a:gd name="connsiteX367" fmla="*/ 3124250 w 4144610"/>
                <a:gd name="connsiteY367" fmla="*/ 207105 h 263299"/>
                <a:gd name="connsiteX368" fmla="*/ 3110417 w 4144610"/>
                <a:gd name="connsiteY368" fmla="*/ 240103 h 263299"/>
                <a:gd name="connsiteX369" fmla="*/ 3095356 w 4144610"/>
                <a:gd name="connsiteY369" fmla="*/ 257902 h 263299"/>
                <a:gd name="connsiteX370" fmla="*/ 3075082 w 4144610"/>
                <a:gd name="connsiteY370" fmla="*/ 263653 h 263299"/>
                <a:gd name="connsiteX371" fmla="*/ 3059209 w 4144610"/>
                <a:gd name="connsiteY371" fmla="*/ 260641 h 263299"/>
                <a:gd name="connsiteX372" fmla="*/ 3268561 w 4144610"/>
                <a:gd name="connsiteY372" fmla="*/ 161236 h 263299"/>
                <a:gd name="connsiteX373" fmla="*/ 3292936 w 4144610"/>
                <a:gd name="connsiteY373" fmla="*/ 157402 h 263299"/>
                <a:gd name="connsiteX374" fmla="*/ 3304292 w 4144610"/>
                <a:gd name="connsiteY374" fmla="*/ 179857 h 263299"/>
                <a:gd name="connsiteX375" fmla="*/ 3330590 w 4144610"/>
                <a:gd name="connsiteY375" fmla="*/ 187662 h 263299"/>
                <a:gd name="connsiteX376" fmla="*/ 3355777 w 4144610"/>
                <a:gd name="connsiteY376" fmla="*/ 180816 h 263299"/>
                <a:gd name="connsiteX377" fmla="*/ 3364002 w 4144610"/>
                <a:gd name="connsiteY377" fmla="*/ 164522 h 263299"/>
                <a:gd name="connsiteX378" fmla="*/ 3356729 w 4144610"/>
                <a:gd name="connsiteY378" fmla="*/ 151377 h 263299"/>
                <a:gd name="connsiteX379" fmla="*/ 3331541 w 4144610"/>
                <a:gd name="connsiteY379" fmla="*/ 143025 h 263299"/>
                <a:gd name="connsiteX380" fmla="*/ 3293887 w 4144610"/>
                <a:gd name="connsiteY380" fmla="*/ 131250 h 263299"/>
                <a:gd name="connsiteX381" fmla="*/ 3278014 w 4144610"/>
                <a:gd name="connsiteY381" fmla="*/ 117421 h 263299"/>
                <a:gd name="connsiteX382" fmla="*/ 3272663 w 4144610"/>
                <a:gd name="connsiteY382" fmla="*/ 97841 h 263299"/>
                <a:gd name="connsiteX383" fmla="*/ 3277043 w 4144610"/>
                <a:gd name="connsiteY383" fmla="*/ 79904 h 263299"/>
                <a:gd name="connsiteX384" fmla="*/ 3289230 w 4144610"/>
                <a:gd name="connsiteY384" fmla="*/ 66075 h 263299"/>
                <a:gd name="connsiteX385" fmla="*/ 3304847 w 4144610"/>
                <a:gd name="connsiteY385" fmla="*/ 58955 h 263299"/>
                <a:gd name="connsiteX386" fmla="*/ 3326210 w 4144610"/>
                <a:gd name="connsiteY386" fmla="*/ 55943 h 263299"/>
                <a:gd name="connsiteX387" fmla="*/ 3356194 w 4144610"/>
                <a:gd name="connsiteY387" fmla="*/ 60872 h 263299"/>
                <a:gd name="connsiteX388" fmla="*/ 3375357 w 4144610"/>
                <a:gd name="connsiteY388" fmla="*/ 74291 h 263299"/>
                <a:gd name="connsiteX389" fmla="*/ 3383839 w 4144610"/>
                <a:gd name="connsiteY389" fmla="*/ 96746 h 263299"/>
                <a:gd name="connsiteX390" fmla="*/ 3359741 w 4144610"/>
                <a:gd name="connsiteY390" fmla="*/ 100032 h 263299"/>
                <a:gd name="connsiteX391" fmla="*/ 3350169 w 4144610"/>
                <a:gd name="connsiteY391" fmla="*/ 82506 h 263299"/>
                <a:gd name="connsiteX392" fmla="*/ 3327993 w 4144610"/>
                <a:gd name="connsiteY392" fmla="*/ 76208 h 263299"/>
                <a:gd name="connsiteX393" fmla="*/ 3303757 w 4144610"/>
                <a:gd name="connsiteY393" fmla="*/ 81821 h 263299"/>
                <a:gd name="connsiteX394" fmla="*/ 3296484 w 4144610"/>
                <a:gd name="connsiteY394" fmla="*/ 94966 h 263299"/>
                <a:gd name="connsiteX395" fmla="*/ 3299496 w 4144610"/>
                <a:gd name="connsiteY395" fmla="*/ 103592 h 263299"/>
                <a:gd name="connsiteX396" fmla="*/ 3308949 w 4144610"/>
                <a:gd name="connsiteY396" fmla="*/ 110164 h 263299"/>
                <a:gd name="connsiteX397" fmla="*/ 3330728 w 4144610"/>
                <a:gd name="connsiteY397" fmla="*/ 116462 h 263299"/>
                <a:gd name="connsiteX398" fmla="*/ 3367153 w 4144610"/>
                <a:gd name="connsiteY398" fmla="*/ 127964 h 263299"/>
                <a:gd name="connsiteX399" fmla="*/ 3383443 w 4144610"/>
                <a:gd name="connsiteY399" fmla="*/ 140834 h 263299"/>
                <a:gd name="connsiteX400" fmla="*/ 3389329 w 4144610"/>
                <a:gd name="connsiteY400" fmla="*/ 161920 h 263299"/>
                <a:gd name="connsiteX401" fmla="*/ 3382075 w 4144610"/>
                <a:gd name="connsiteY401" fmla="*/ 185197 h 263299"/>
                <a:gd name="connsiteX402" fmla="*/ 3361386 w 4144610"/>
                <a:gd name="connsiteY402" fmla="*/ 202038 h 263299"/>
                <a:gd name="connsiteX403" fmla="*/ 3330728 w 4144610"/>
                <a:gd name="connsiteY403" fmla="*/ 207926 h 263299"/>
                <a:gd name="connsiteX404" fmla="*/ 3287447 w 4144610"/>
                <a:gd name="connsiteY404" fmla="*/ 196151 h 263299"/>
                <a:gd name="connsiteX405" fmla="*/ 3268561 w 4144610"/>
                <a:gd name="connsiteY405" fmla="*/ 161236 h 263299"/>
                <a:gd name="connsiteX406" fmla="*/ 3518162 w 4144610"/>
                <a:gd name="connsiteY406" fmla="*/ 157813 h 263299"/>
                <a:gd name="connsiteX407" fmla="*/ 3543628 w 4144610"/>
                <a:gd name="connsiteY407" fmla="*/ 160962 h 263299"/>
                <a:gd name="connsiteX408" fmla="*/ 3521313 w 4144610"/>
                <a:gd name="connsiteY408" fmla="*/ 195603 h 263299"/>
                <a:gd name="connsiteX409" fmla="*/ 3479696 w 4144610"/>
                <a:gd name="connsiteY409" fmla="*/ 207926 h 263299"/>
                <a:gd name="connsiteX410" fmla="*/ 3429023 w 4144610"/>
                <a:gd name="connsiteY410" fmla="*/ 188346 h 263299"/>
                <a:gd name="connsiteX411" fmla="*/ 3410414 w 4144610"/>
                <a:gd name="connsiteY411" fmla="*/ 133167 h 263299"/>
                <a:gd name="connsiteX412" fmla="*/ 3429301 w 4144610"/>
                <a:gd name="connsiteY412" fmla="*/ 76208 h 263299"/>
                <a:gd name="connsiteX413" fmla="*/ 3478329 w 4144610"/>
                <a:gd name="connsiteY413" fmla="*/ 55943 h 263299"/>
                <a:gd name="connsiteX414" fmla="*/ 3525970 w 4144610"/>
                <a:gd name="connsiteY414" fmla="*/ 75797 h 263299"/>
                <a:gd name="connsiteX415" fmla="*/ 3544460 w 4144610"/>
                <a:gd name="connsiteY415" fmla="*/ 131661 h 263299"/>
                <a:gd name="connsiteX416" fmla="*/ 3544321 w 4144610"/>
                <a:gd name="connsiteY416" fmla="*/ 138233 h 263299"/>
                <a:gd name="connsiteX417" fmla="*/ 3435880 w 4144610"/>
                <a:gd name="connsiteY417" fmla="*/ 138233 h 263299"/>
                <a:gd name="connsiteX418" fmla="*/ 3449435 w 4144610"/>
                <a:gd name="connsiteY418" fmla="*/ 174928 h 263299"/>
                <a:gd name="connsiteX419" fmla="*/ 3479835 w 4144610"/>
                <a:gd name="connsiteY419" fmla="*/ 187662 h 263299"/>
                <a:gd name="connsiteX420" fmla="*/ 3502962 w 4144610"/>
                <a:gd name="connsiteY420" fmla="*/ 180542 h 263299"/>
                <a:gd name="connsiteX421" fmla="*/ 3518162 w 4144610"/>
                <a:gd name="connsiteY421" fmla="*/ 157813 h 263299"/>
                <a:gd name="connsiteX422" fmla="*/ 3437247 w 4144610"/>
                <a:gd name="connsiteY422" fmla="*/ 117969 h 263299"/>
                <a:gd name="connsiteX423" fmla="*/ 3518440 w 4144610"/>
                <a:gd name="connsiteY423" fmla="*/ 117969 h 263299"/>
                <a:gd name="connsiteX424" fmla="*/ 3509125 w 4144610"/>
                <a:gd name="connsiteY424" fmla="*/ 90447 h 263299"/>
                <a:gd name="connsiteX425" fmla="*/ 3478606 w 4144610"/>
                <a:gd name="connsiteY425" fmla="*/ 76208 h 263299"/>
                <a:gd name="connsiteX426" fmla="*/ 3449990 w 4144610"/>
                <a:gd name="connsiteY426" fmla="*/ 87572 h 263299"/>
                <a:gd name="connsiteX427" fmla="*/ 3437247 w 4144610"/>
                <a:gd name="connsiteY427" fmla="*/ 117969 h 263299"/>
                <a:gd name="connsiteX428" fmla="*/ 3669469 w 4144610"/>
                <a:gd name="connsiteY428" fmla="*/ 186703 h 263299"/>
                <a:gd name="connsiteX429" fmla="*/ 3643032 w 4144610"/>
                <a:gd name="connsiteY429" fmla="*/ 203134 h 263299"/>
                <a:gd name="connsiteX430" fmla="*/ 3615922 w 4144610"/>
                <a:gd name="connsiteY430" fmla="*/ 207926 h 263299"/>
                <a:gd name="connsiteX431" fmla="*/ 3579101 w 4144610"/>
                <a:gd name="connsiteY431" fmla="*/ 196288 h 263299"/>
                <a:gd name="connsiteX432" fmla="*/ 3566219 w 4144610"/>
                <a:gd name="connsiteY432" fmla="*/ 166302 h 263299"/>
                <a:gd name="connsiteX433" fmla="*/ 3571015 w 4144610"/>
                <a:gd name="connsiteY433" fmla="*/ 146859 h 263299"/>
                <a:gd name="connsiteX434" fmla="*/ 3583758 w 4144610"/>
                <a:gd name="connsiteY434" fmla="*/ 132619 h 263299"/>
                <a:gd name="connsiteX435" fmla="*/ 3601554 w 4144610"/>
                <a:gd name="connsiteY435" fmla="*/ 124541 h 263299"/>
                <a:gd name="connsiteX436" fmla="*/ 3623452 w 4144610"/>
                <a:gd name="connsiteY436" fmla="*/ 120844 h 263299"/>
                <a:gd name="connsiteX437" fmla="*/ 3667408 w 4144610"/>
                <a:gd name="connsiteY437" fmla="*/ 112355 h 263299"/>
                <a:gd name="connsiteX438" fmla="*/ 3667546 w 4144610"/>
                <a:gd name="connsiteY438" fmla="*/ 105920 h 263299"/>
                <a:gd name="connsiteX439" fmla="*/ 3660571 w 4144610"/>
                <a:gd name="connsiteY439" fmla="*/ 84697 h 263299"/>
                <a:gd name="connsiteX440" fmla="*/ 3632509 w 4144610"/>
                <a:gd name="connsiteY440" fmla="*/ 76344 h 263299"/>
                <a:gd name="connsiteX441" fmla="*/ 3606766 w 4144610"/>
                <a:gd name="connsiteY441" fmla="*/ 82506 h 263299"/>
                <a:gd name="connsiteX442" fmla="*/ 3594578 w 4144610"/>
                <a:gd name="connsiteY442" fmla="*/ 104003 h 263299"/>
                <a:gd name="connsiteX443" fmla="*/ 3570480 w 4144610"/>
                <a:gd name="connsiteY443" fmla="*/ 100716 h 263299"/>
                <a:gd name="connsiteX444" fmla="*/ 3581301 w 4144610"/>
                <a:gd name="connsiteY444" fmla="*/ 75797 h 263299"/>
                <a:gd name="connsiteX445" fmla="*/ 3603060 w 4144610"/>
                <a:gd name="connsiteY445" fmla="*/ 61146 h 263299"/>
                <a:gd name="connsiteX446" fmla="*/ 3636056 w 4144610"/>
                <a:gd name="connsiteY446" fmla="*/ 55943 h 263299"/>
                <a:gd name="connsiteX447" fmla="*/ 3666318 w 4144610"/>
                <a:gd name="connsiteY447" fmla="*/ 60325 h 263299"/>
                <a:gd name="connsiteX448" fmla="*/ 3683440 w 4144610"/>
                <a:gd name="connsiteY448" fmla="*/ 71415 h 263299"/>
                <a:gd name="connsiteX449" fmla="*/ 3691109 w 4144610"/>
                <a:gd name="connsiteY449" fmla="*/ 88120 h 263299"/>
                <a:gd name="connsiteX450" fmla="*/ 3692338 w 4144610"/>
                <a:gd name="connsiteY450" fmla="*/ 110849 h 263299"/>
                <a:gd name="connsiteX451" fmla="*/ 3692338 w 4144610"/>
                <a:gd name="connsiteY451" fmla="*/ 143710 h 263299"/>
                <a:gd name="connsiteX452" fmla="*/ 3693844 w 4144610"/>
                <a:gd name="connsiteY452" fmla="*/ 187251 h 263299"/>
                <a:gd name="connsiteX453" fmla="*/ 3700146 w 4144610"/>
                <a:gd name="connsiteY453" fmla="*/ 204640 h 263299"/>
                <a:gd name="connsiteX454" fmla="*/ 3674403 w 4144610"/>
                <a:gd name="connsiteY454" fmla="*/ 204640 h 263299"/>
                <a:gd name="connsiteX455" fmla="*/ 3669469 w 4144610"/>
                <a:gd name="connsiteY455" fmla="*/ 186703 h 263299"/>
                <a:gd name="connsiteX456" fmla="*/ 3667408 w 4144610"/>
                <a:gd name="connsiteY456" fmla="*/ 131661 h 263299"/>
                <a:gd name="connsiteX457" fmla="*/ 3627158 w 4144610"/>
                <a:gd name="connsiteY457" fmla="*/ 140971 h 263299"/>
                <a:gd name="connsiteX458" fmla="*/ 3605656 w 4144610"/>
                <a:gd name="connsiteY458" fmla="*/ 145901 h 263299"/>
                <a:gd name="connsiteX459" fmla="*/ 3595946 w 4144610"/>
                <a:gd name="connsiteY459" fmla="*/ 153979 h 263299"/>
                <a:gd name="connsiteX460" fmla="*/ 3592517 w 4144610"/>
                <a:gd name="connsiteY460" fmla="*/ 165617 h 263299"/>
                <a:gd name="connsiteX461" fmla="*/ 3599909 w 4144610"/>
                <a:gd name="connsiteY461" fmla="*/ 182048 h 263299"/>
                <a:gd name="connsiteX462" fmla="*/ 3621827 w 4144610"/>
                <a:gd name="connsiteY462" fmla="*/ 188620 h 263299"/>
                <a:gd name="connsiteX463" fmla="*/ 3647154 w 4144610"/>
                <a:gd name="connsiteY463" fmla="*/ 182459 h 263299"/>
                <a:gd name="connsiteX464" fmla="*/ 3663444 w 4144610"/>
                <a:gd name="connsiteY464" fmla="*/ 165343 h 263299"/>
                <a:gd name="connsiteX465" fmla="*/ 3667408 w 4144610"/>
                <a:gd name="connsiteY465" fmla="*/ 140698 h 263299"/>
                <a:gd name="connsiteX466" fmla="*/ 3720677 w 4144610"/>
                <a:gd name="connsiteY466" fmla="*/ 161236 h 263299"/>
                <a:gd name="connsiteX467" fmla="*/ 3745053 w 4144610"/>
                <a:gd name="connsiteY467" fmla="*/ 157402 h 263299"/>
                <a:gd name="connsiteX468" fmla="*/ 3756408 w 4144610"/>
                <a:gd name="connsiteY468" fmla="*/ 179857 h 263299"/>
                <a:gd name="connsiteX469" fmla="*/ 3782706 w 4144610"/>
                <a:gd name="connsiteY469" fmla="*/ 187662 h 263299"/>
                <a:gd name="connsiteX470" fmla="*/ 3807894 w 4144610"/>
                <a:gd name="connsiteY470" fmla="*/ 180816 h 263299"/>
                <a:gd name="connsiteX471" fmla="*/ 3816118 w 4144610"/>
                <a:gd name="connsiteY471" fmla="*/ 164522 h 263299"/>
                <a:gd name="connsiteX472" fmla="*/ 3808845 w 4144610"/>
                <a:gd name="connsiteY472" fmla="*/ 151377 h 263299"/>
                <a:gd name="connsiteX473" fmla="*/ 3783657 w 4144610"/>
                <a:gd name="connsiteY473" fmla="*/ 143025 h 263299"/>
                <a:gd name="connsiteX474" fmla="*/ 3746004 w 4144610"/>
                <a:gd name="connsiteY474" fmla="*/ 131250 h 263299"/>
                <a:gd name="connsiteX475" fmla="*/ 3730130 w 4144610"/>
                <a:gd name="connsiteY475" fmla="*/ 117421 h 263299"/>
                <a:gd name="connsiteX476" fmla="*/ 3724779 w 4144610"/>
                <a:gd name="connsiteY476" fmla="*/ 97841 h 263299"/>
                <a:gd name="connsiteX477" fmla="*/ 3729159 w 4144610"/>
                <a:gd name="connsiteY477" fmla="*/ 79904 h 263299"/>
                <a:gd name="connsiteX478" fmla="*/ 3741347 w 4144610"/>
                <a:gd name="connsiteY478" fmla="*/ 66075 h 263299"/>
                <a:gd name="connsiteX479" fmla="*/ 3756963 w 4144610"/>
                <a:gd name="connsiteY479" fmla="*/ 58955 h 263299"/>
                <a:gd name="connsiteX480" fmla="*/ 3778326 w 4144610"/>
                <a:gd name="connsiteY480" fmla="*/ 55943 h 263299"/>
                <a:gd name="connsiteX481" fmla="*/ 3808310 w 4144610"/>
                <a:gd name="connsiteY481" fmla="*/ 60872 h 263299"/>
                <a:gd name="connsiteX482" fmla="*/ 3827473 w 4144610"/>
                <a:gd name="connsiteY482" fmla="*/ 74291 h 263299"/>
                <a:gd name="connsiteX483" fmla="*/ 3835955 w 4144610"/>
                <a:gd name="connsiteY483" fmla="*/ 96746 h 263299"/>
                <a:gd name="connsiteX484" fmla="*/ 3811857 w 4144610"/>
                <a:gd name="connsiteY484" fmla="*/ 100032 h 263299"/>
                <a:gd name="connsiteX485" fmla="*/ 3802286 w 4144610"/>
                <a:gd name="connsiteY485" fmla="*/ 82506 h 263299"/>
                <a:gd name="connsiteX486" fmla="*/ 3780090 w 4144610"/>
                <a:gd name="connsiteY486" fmla="*/ 76208 h 263299"/>
                <a:gd name="connsiteX487" fmla="*/ 3755873 w 4144610"/>
                <a:gd name="connsiteY487" fmla="*/ 81821 h 263299"/>
                <a:gd name="connsiteX488" fmla="*/ 3748600 w 4144610"/>
                <a:gd name="connsiteY488" fmla="*/ 94966 h 263299"/>
                <a:gd name="connsiteX489" fmla="*/ 3751612 w 4144610"/>
                <a:gd name="connsiteY489" fmla="*/ 103592 h 263299"/>
                <a:gd name="connsiteX490" fmla="*/ 3761065 w 4144610"/>
                <a:gd name="connsiteY490" fmla="*/ 110164 h 263299"/>
                <a:gd name="connsiteX491" fmla="*/ 3782844 w 4144610"/>
                <a:gd name="connsiteY491" fmla="*/ 116462 h 263299"/>
                <a:gd name="connsiteX492" fmla="*/ 3819249 w 4144610"/>
                <a:gd name="connsiteY492" fmla="*/ 127964 h 263299"/>
                <a:gd name="connsiteX493" fmla="*/ 3835559 w 4144610"/>
                <a:gd name="connsiteY493" fmla="*/ 140834 h 263299"/>
                <a:gd name="connsiteX494" fmla="*/ 3841445 w 4144610"/>
                <a:gd name="connsiteY494" fmla="*/ 161920 h 263299"/>
                <a:gd name="connsiteX495" fmla="*/ 3834192 w 4144610"/>
                <a:gd name="connsiteY495" fmla="*/ 185197 h 263299"/>
                <a:gd name="connsiteX496" fmla="*/ 3813502 w 4144610"/>
                <a:gd name="connsiteY496" fmla="*/ 202038 h 263299"/>
                <a:gd name="connsiteX497" fmla="*/ 3782844 w 4144610"/>
                <a:gd name="connsiteY497" fmla="*/ 207926 h 263299"/>
                <a:gd name="connsiteX498" fmla="*/ 3739563 w 4144610"/>
                <a:gd name="connsiteY498" fmla="*/ 196151 h 263299"/>
                <a:gd name="connsiteX499" fmla="*/ 3720677 w 4144610"/>
                <a:gd name="connsiteY499" fmla="*/ 161236 h 263299"/>
                <a:gd name="connsiteX500" fmla="*/ 3861560 w 4144610"/>
                <a:gd name="connsiteY500" fmla="*/ 131935 h 263299"/>
                <a:gd name="connsiteX501" fmla="*/ 3884033 w 4144610"/>
                <a:gd name="connsiteY501" fmla="*/ 72100 h 263299"/>
                <a:gd name="connsiteX502" fmla="*/ 3929751 w 4144610"/>
                <a:gd name="connsiteY502" fmla="*/ 55943 h 263299"/>
                <a:gd name="connsiteX503" fmla="*/ 3978780 w 4144610"/>
                <a:gd name="connsiteY503" fmla="*/ 75660 h 263299"/>
                <a:gd name="connsiteX504" fmla="*/ 3997805 w 4144610"/>
                <a:gd name="connsiteY504" fmla="*/ 129881 h 263299"/>
                <a:gd name="connsiteX505" fmla="*/ 3989323 w 4144610"/>
                <a:gd name="connsiteY505" fmla="*/ 174106 h 263299"/>
                <a:gd name="connsiteX506" fmla="*/ 3964809 w 4144610"/>
                <a:gd name="connsiteY506" fmla="*/ 199026 h 263299"/>
                <a:gd name="connsiteX507" fmla="*/ 3929751 w 4144610"/>
                <a:gd name="connsiteY507" fmla="*/ 207926 h 263299"/>
                <a:gd name="connsiteX508" fmla="*/ 3880327 w 4144610"/>
                <a:gd name="connsiteY508" fmla="*/ 188346 h 263299"/>
                <a:gd name="connsiteX509" fmla="*/ 3861560 w 4144610"/>
                <a:gd name="connsiteY509" fmla="*/ 131935 h 263299"/>
                <a:gd name="connsiteX510" fmla="*/ 3886906 w 4144610"/>
                <a:gd name="connsiteY510" fmla="*/ 131935 h 263299"/>
                <a:gd name="connsiteX511" fmla="*/ 3899094 w 4144610"/>
                <a:gd name="connsiteY511" fmla="*/ 173833 h 263299"/>
                <a:gd name="connsiteX512" fmla="*/ 3929751 w 4144610"/>
                <a:gd name="connsiteY512" fmla="*/ 187662 h 263299"/>
                <a:gd name="connsiteX513" fmla="*/ 3960290 w 4144610"/>
                <a:gd name="connsiteY513" fmla="*/ 173696 h 263299"/>
                <a:gd name="connsiteX514" fmla="*/ 3972478 w 4144610"/>
                <a:gd name="connsiteY514" fmla="*/ 131113 h 263299"/>
                <a:gd name="connsiteX515" fmla="*/ 3960152 w 4144610"/>
                <a:gd name="connsiteY515" fmla="*/ 90310 h 263299"/>
                <a:gd name="connsiteX516" fmla="*/ 3929751 w 4144610"/>
                <a:gd name="connsiteY516" fmla="*/ 76344 h 263299"/>
                <a:gd name="connsiteX517" fmla="*/ 3899094 w 4144610"/>
                <a:gd name="connsiteY517" fmla="*/ 90174 h 263299"/>
                <a:gd name="connsiteX518" fmla="*/ 3886906 w 4144610"/>
                <a:gd name="connsiteY518" fmla="*/ 131935 h 263299"/>
                <a:gd name="connsiteX519" fmla="*/ 4026699 w 4144610"/>
                <a:gd name="connsiteY519" fmla="*/ 204640 h 263299"/>
                <a:gd name="connsiteX520" fmla="*/ 4026699 w 4144610"/>
                <a:gd name="connsiteY520" fmla="*/ 59229 h 263299"/>
                <a:gd name="connsiteX521" fmla="*/ 4048874 w 4144610"/>
                <a:gd name="connsiteY521" fmla="*/ 59229 h 263299"/>
                <a:gd name="connsiteX522" fmla="*/ 4048874 w 4144610"/>
                <a:gd name="connsiteY522" fmla="*/ 79904 h 263299"/>
                <a:gd name="connsiteX523" fmla="*/ 4095148 w 4144610"/>
                <a:gd name="connsiteY523" fmla="*/ 55943 h 263299"/>
                <a:gd name="connsiteX524" fmla="*/ 4119247 w 4144610"/>
                <a:gd name="connsiteY524" fmla="*/ 60735 h 263299"/>
                <a:gd name="connsiteX525" fmla="*/ 4135814 w 4144610"/>
                <a:gd name="connsiteY525" fmla="*/ 73058 h 263299"/>
                <a:gd name="connsiteX526" fmla="*/ 4143483 w 4144610"/>
                <a:gd name="connsiteY526" fmla="*/ 91269 h 263299"/>
                <a:gd name="connsiteX527" fmla="*/ 4144851 w 4144610"/>
                <a:gd name="connsiteY527" fmla="*/ 115230 h 263299"/>
                <a:gd name="connsiteX528" fmla="*/ 4144851 w 4144610"/>
                <a:gd name="connsiteY528" fmla="*/ 204640 h 263299"/>
                <a:gd name="connsiteX529" fmla="*/ 4120218 w 4144610"/>
                <a:gd name="connsiteY529" fmla="*/ 204640 h 263299"/>
                <a:gd name="connsiteX530" fmla="*/ 4120218 w 4144610"/>
                <a:gd name="connsiteY530" fmla="*/ 116189 h 263299"/>
                <a:gd name="connsiteX531" fmla="*/ 4117344 w 4144610"/>
                <a:gd name="connsiteY531" fmla="*/ 93733 h 263299"/>
                <a:gd name="connsiteX532" fmla="*/ 4107059 w 4144610"/>
                <a:gd name="connsiteY532" fmla="*/ 81821 h 263299"/>
                <a:gd name="connsiteX533" fmla="*/ 4089956 w 4144610"/>
                <a:gd name="connsiteY533" fmla="*/ 77303 h 263299"/>
                <a:gd name="connsiteX534" fmla="*/ 4062707 w 4144610"/>
                <a:gd name="connsiteY534" fmla="*/ 87298 h 263299"/>
                <a:gd name="connsiteX535" fmla="*/ 4051332 w 4144610"/>
                <a:gd name="connsiteY535" fmla="*/ 125225 h 263299"/>
                <a:gd name="connsiteX536" fmla="*/ 4051332 w 4144610"/>
                <a:gd name="connsiteY536" fmla="*/ 204640 h 263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</a:cxnLst>
              <a:rect l="l" t="t" r="r" b="b"/>
              <a:pathLst>
                <a:path w="4144610" h="263299">
                  <a:moveTo>
                    <a:pt x="240" y="106878"/>
                  </a:moveTo>
                  <a:cubicBezTo>
                    <a:pt x="240" y="73560"/>
                    <a:pt x="9186" y="47500"/>
                    <a:pt x="27077" y="28696"/>
                  </a:cubicBezTo>
                  <a:cubicBezTo>
                    <a:pt x="44968" y="9801"/>
                    <a:pt x="68062" y="353"/>
                    <a:pt x="96359" y="353"/>
                  </a:cubicBezTo>
                  <a:cubicBezTo>
                    <a:pt x="114889" y="353"/>
                    <a:pt x="131594" y="4781"/>
                    <a:pt x="146472" y="13634"/>
                  </a:cubicBezTo>
                  <a:cubicBezTo>
                    <a:pt x="161351" y="22488"/>
                    <a:pt x="172670" y="34857"/>
                    <a:pt x="180429" y="50740"/>
                  </a:cubicBezTo>
                  <a:cubicBezTo>
                    <a:pt x="188278" y="66532"/>
                    <a:pt x="192204" y="84468"/>
                    <a:pt x="192204" y="104550"/>
                  </a:cubicBezTo>
                  <a:cubicBezTo>
                    <a:pt x="192204" y="124906"/>
                    <a:pt x="188096" y="143117"/>
                    <a:pt x="179881" y="159182"/>
                  </a:cubicBezTo>
                  <a:cubicBezTo>
                    <a:pt x="171666" y="175247"/>
                    <a:pt x="160028" y="187434"/>
                    <a:pt x="144966" y="195740"/>
                  </a:cubicBezTo>
                  <a:cubicBezTo>
                    <a:pt x="129905" y="203955"/>
                    <a:pt x="113657" y="208063"/>
                    <a:pt x="96222" y="208063"/>
                  </a:cubicBezTo>
                  <a:cubicBezTo>
                    <a:pt x="77327" y="208063"/>
                    <a:pt x="60440" y="203499"/>
                    <a:pt x="45561" y="194371"/>
                  </a:cubicBezTo>
                  <a:cubicBezTo>
                    <a:pt x="30682" y="185243"/>
                    <a:pt x="19409" y="172783"/>
                    <a:pt x="11741" y="156991"/>
                  </a:cubicBezTo>
                  <a:cubicBezTo>
                    <a:pt x="4074" y="141200"/>
                    <a:pt x="240" y="124495"/>
                    <a:pt x="240" y="106878"/>
                  </a:cubicBezTo>
                  <a:close/>
                  <a:moveTo>
                    <a:pt x="27624" y="107289"/>
                  </a:moveTo>
                  <a:cubicBezTo>
                    <a:pt x="27624" y="131478"/>
                    <a:pt x="34105" y="150556"/>
                    <a:pt x="47067" y="164522"/>
                  </a:cubicBezTo>
                  <a:cubicBezTo>
                    <a:pt x="60121" y="178397"/>
                    <a:pt x="76460" y="185334"/>
                    <a:pt x="96085" y="185334"/>
                  </a:cubicBezTo>
                  <a:cubicBezTo>
                    <a:pt x="116076" y="185334"/>
                    <a:pt x="132506" y="178305"/>
                    <a:pt x="145377" y="164248"/>
                  </a:cubicBezTo>
                  <a:cubicBezTo>
                    <a:pt x="158339" y="150191"/>
                    <a:pt x="164820" y="130246"/>
                    <a:pt x="164820" y="104413"/>
                  </a:cubicBezTo>
                  <a:cubicBezTo>
                    <a:pt x="164820" y="88074"/>
                    <a:pt x="162036" y="73834"/>
                    <a:pt x="156468" y="61694"/>
                  </a:cubicBezTo>
                  <a:cubicBezTo>
                    <a:pt x="150991" y="49462"/>
                    <a:pt x="142912" y="40014"/>
                    <a:pt x="132233" y="33351"/>
                  </a:cubicBezTo>
                  <a:cubicBezTo>
                    <a:pt x="121644" y="26596"/>
                    <a:pt x="109732" y="23219"/>
                    <a:pt x="96496" y="23219"/>
                  </a:cubicBezTo>
                  <a:cubicBezTo>
                    <a:pt x="77692" y="23219"/>
                    <a:pt x="61490" y="29700"/>
                    <a:pt x="47889" y="42662"/>
                  </a:cubicBezTo>
                  <a:cubicBezTo>
                    <a:pt x="34379" y="55532"/>
                    <a:pt x="27624" y="77075"/>
                    <a:pt x="27624" y="107289"/>
                  </a:cubicBezTo>
                  <a:close/>
                  <a:moveTo>
                    <a:pt x="223286" y="204640"/>
                  </a:moveTo>
                  <a:lnTo>
                    <a:pt x="223286" y="59229"/>
                  </a:lnTo>
                  <a:lnTo>
                    <a:pt x="245468" y="59229"/>
                  </a:lnTo>
                  <a:lnTo>
                    <a:pt x="245468" y="79904"/>
                  </a:lnTo>
                  <a:cubicBezTo>
                    <a:pt x="256147" y="63930"/>
                    <a:pt x="271573" y="55943"/>
                    <a:pt x="291745" y="55943"/>
                  </a:cubicBezTo>
                  <a:cubicBezTo>
                    <a:pt x="300509" y="55943"/>
                    <a:pt x="308543" y="57540"/>
                    <a:pt x="315845" y="60735"/>
                  </a:cubicBezTo>
                  <a:cubicBezTo>
                    <a:pt x="323237" y="63839"/>
                    <a:pt x="328761" y="67946"/>
                    <a:pt x="332413" y="73058"/>
                  </a:cubicBezTo>
                  <a:cubicBezTo>
                    <a:pt x="336063" y="78170"/>
                    <a:pt x="338620" y="84240"/>
                    <a:pt x="340080" y="91269"/>
                  </a:cubicBezTo>
                  <a:cubicBezTo>
                    <a:pt x="340992" y="95833"/>
                    <a:pt x="341450" y="103820"/>
                    <a:pt x="341450" y="115230"/>
                  </a:cubicBezTo>
                  <a:lnTo>
                    <a:pt x="341450" y="204640"/>
                  </a:lnTo>
                  <a:lnTo>
                    <a:pt x="316803" y="204640"/>
                  </a:lnTo>
                  <a:lnTo>
                    <a:pt x="316803" y="116189"/>
                  </a:lnTo>
                  <a:cubicBezTo>
                    <a:pt x="316803" y="106148"/>
                    <a:pt x="315845" y="98663"/>
                    <a:pt x="313927" y="93733"/>
                  </a:cubicBezTo>
                  <a:cubicBezTo>
                    <a:pt x="312011" y="88713"/>
                    <a:pt x="308588" y="84742"/>
                    <a:pt x="303658" y="81821"/>
                  </a:cubicBezTo>
                  <a:cubicBezTo>
                    <a:pt x="298820" y="78809"/>
                    <a:pt x="293115" y="77303"/>
                    <a:pt x="286543" y="77303"/>
                  </a:cubicBezTo>
                  <a:cubicBezTo>
                    <a:pt x="276046" y="77303"/>
                    <a:pt x="266964" y="80635"/>
                    <a:pt x="259296" y="87298"/>
                  </a:cubicBezTo>
                  <a:cubicBezTo>
                    <a:pt x="251720" y="93962"/>
                    <a:pt x="247931" y="106604"/>
                    <a:pt x="247931" y="125225"/>
                  </a:cubicBezTo>
                  <a:lnTo>
                    <a:pt x="247931" y="204640"/>
                  </a:lnTo>
                  <a:close/>
                  <a:moveTo>
                    <a:pt x="378691" y="204640"/>
                  </a:moveTo>
                  <a:lnTo>
                    <a:pt x="378691" y="3913"/>
                  </a:lnTo>
                  <a:lnTo>
                    <a:pt x="403338" y="3913"/>
                  </a:lnTo>
                  <a:lnTo>
                    <a:pt x="403338" y="204640"/>
                  </a:lnTo>
                  <a:close/>
                  <a:moveTo>
                    <a:pt x="440444" y="260641"/>
                  </a:moveTo>
                  <a:lnTo>
                    <a:pt x="437705" y="237501"/>
                  </a:lnTo>
                  <a:cubicBezTo>
                    <a:pt x="443090" y="238962"/>
                    <a:pt x="447790" y="239692"/>
                    <a:pt x="451807" y="239692"/>
                  </a:cubicBezTo>
                  <a:cubicBezTo>
                    <a:pt x="457285" y="239692"/>
                    <a:pt x="461667" y="238779"/>
                    <a:pt x="464952" y="236953"/>
                  </a:cubicBezTo>
                  <a:cubicBezTo>
                    <a:pt x="468238" y="235128"/>
                    <a:pt x="470931" y="232572"/>
                    <a:pt x="473030" y="229286"/>
                  </a:cubicBezTo>
                  <a:cubicBezTo>
                    <a:pt x="474582" y="226821"/>
                    <a:pt x="477092" y="220705"/>
                    <a:pt x="480561" y="210938"/>
                  </a:cubicBezTo>
                  <a:cubicBezTo>
                    <a:pt x="481018" y="209569"/>
                    <a:pt x="481748" y="207561"/>
                    <a:pt x="482752" y="204914"/>
                  </a:cubicBezTo>
                  <a:lnTo>
                    <a:pt x="427573" y="59229"/>
                  </a:lnTo>
                  <a:lnTo>
                    <a:pt x="454136" y="59229"/>
                  </a:lnTo>
                  <a:lnTo>
                    <a:pt x="484395" y="143436"/>
                  </a:lnTo>
                  <a:cubicBezTo>
                    <a:pt x="488321" y="154116"/>
                    <a:pt x="491835" y="165343"/>
                    <a:pt x="494938" y="177119"/>
                  </a:cubicBezTo>
                  <a:cubicBezTo>
                    <a:pt x="497768" y="165800"/>
                    <a:pt x="501145" y="154755"/>
                    <a:pt x="505071" y="143984"/>
                  </a:cubicBezTo>
                  <a:lnTo>
                    <a:pt x="536151" y="59229"/>
                  </a:lnTo>
                  <a:lnTo>
                    <a:pt x="560798" y="59229"/>
                  </a:lnTo>
                  <a:lnTo>
                    <a:pt x="505481" y="207105"/>
                  </a:lnTo>
                  <a:cubicBezTo>
                    <a:pt x="499548" y="223079"/>
                    <a:pt x="494938" y="234078"/>
                    <a:pt x="491652" y="240103"/>
                  </a:cubicBezTo>
                  <a:cubicBezTo>
                    <a:pt x="487271" y="248227"/>
                    <a:pt x="482249" y="254160"/>
                    <a:pt x="476591" y="257902"/>
                  </a:cubicBezTo>
                  <a:cubicBezTo>
                    <a:pt x="470931" y="261736"/>
                    <a:pt x="464175" y="263653"/>
                    <a:pt x="456326" y="263653"/>
                  </a:cubicBezTo>
                  <a:cubicBezTo>
                    <a:pt x="451579" y="263653"/>
                    <a:pt x="446284" y="262649"/>
                    <a:pt x="440444" y="260641"/>
                  </a:cubicBezTo>
                  <a:close/>
                  <a:moveTo>
                    <a:pt x="745641" y="204640"/>
                  </a:moveTo>
                  <a:lnTo>
                    <a:pt x="720996" y="204640"/>
                  </a:lnTo>
                  <a:lnTo>
                    <a:pt x="720996" y="47591"/>
                  </a:lnTo>
                  <a:cubicBezTo>
                    <a:pt x="715063" y="53250"/>
                    <a:pt x="707259" y="58910"/>
                    <a:pt x="697582" y="64569"/>
                  </a:cubicBezTo>
                  <a:cubicBezTo>
                    <a:pt x="687998" y="70229"/>
                    <a:pt x="679372" y="74473"/>
                    <a:pt x="671704" y="77303"/>
                  </a:cubicBezTo>
                  <a:lnTo>
                    <a:pt x="671704" y="53478"/>
                  </a:lnTo>
                  <a:cubicBezTo>
                    <a:pt x="685487" y="46998"/>
                    <a:pt x="697536" y="39147"/>
                    <a:pt x="707851" y="29928"/>
                  </a:cubicBezTo>
                  <a:cubicBezTo>
                    <a:pt x="718166" y="20708"/>
                    <a:pt x="725469" y="11763"/>
                    <a:pt x="729760" y="3092"/>
                  </a:cubicBezTo>
                  <a:lnTo>
                    <a:pt x="745641" y="3092"/>
                  </a:lnTo>
                  <a:close/>
                  <a:moveTo>
                    <a:pt x="797123" y="208063"/>
                  </a:moveTo>
                  <a:lnTo>
                    <a:pt x="855315" y="490"/>
                  </a:lnTo>
                  <a:lnTo>
                    <a:pt x="875032" y="490"/>
                  </a:lnTo>
                  <a:lnTo>
                    <a:pt x="816978" y="208063"/>
                  </a:lnTo>
                  <a:close/>
                  <a:moveTo>
                    <a:pt x="886807" y="151651"/>
                  </a:moveTo>
                  <a:lnTo>
                    <a:pt x="911454" y="148365"/>
                  </a:lnTo>
                  <a:cubicBezTo>
                    <a:pt x="914284" y="162331"/>
                    <a:pt x="919076" y="172418"/>
                    <a:pt x="925830" y="178625"/>
                  </a:cubicBezTo>
                  <a:cubicBezTo>
                    <a:pt x="932677" y="184741"/>
                    <a:pt x="940982" y="187799"/>
                    <a:pt x="950750" y="187799"/>
                  </a:cubicBezTo>
                  <a:cubicBezTo>
                    <a:pt x="962344" y="187799"/>
                    <a:pt x="972110" y="183782"/>
                    <a:pt x="980051" y="175749"/>
                  </a:cubicBezTo>
                  <a:cubicBezTo>
                    <a:pt x="988085" y="167717"/>
                    <a:pt x="992100" y="157767"/>
                    <a:pt x="992100" y="145901"/>
                  </a:cubicBezTo>
                  <a:cubicBezTo>
                    <a:pt x="992100" y="134582"/>
                    <a:pt x="988404" y="125271"/>
                    <a:pt x="981010" y="117969"/>
                  </a:cubicBezTo>
                  <a:cubicBezTo>
                    <a:pt x="973616" y="110575"/>
                    <a:pt x="964214" y="106878"/>
                    <a:pt x="952803" y="106878"/>
                  </a:cubicBezTo>
                  <a:cubicBezTo>
                    <a:pt x="948148" y="106878"/>
                    <a:pt x="942352" y="107791"/>
                    <a:pt x="935416" y="109616"/>
                  </a:cubicBezTo>
                  <a:lnTo>
                    <a:pt x="938154" y="87983"/>
                  </a:lnTo>
                  <a:cubicBezTo>
                    <a:pt x="939797" y="88165"/>
                    <a:pt x="941121" y="88257"/>
                    <a:pt x="942124" y="88257"/>
                  </a:cubicBezTo>
                  <a:cubicBezTo>
                    <a:pt x="952621" y="88257"/>
                    <a:pt x="962068" y="85518"/>
                    <a:pt x="970467" y="80041"/>
                  </a:cubicBezTo>
                  <a:cubicBezTo>
                    <a:pt x="978865" y="74564"/>
                    <a:pt x="983063" y="66121"/>
                    <a:pt x="983063" y="54711"/>
                  </a:cubicBezTo>
                  <a:cubicBezTo>
                    <a:pt x="983063" y="45674"/>
                    <a:pt x="980005" y="38189"/>
                    <a:pt x="973889" y="32256"/>
                  </a:cubicBezTo>
                  <a:cubicBezTo>
                    <a:pt x="967774" y="26322"/>
                    <a:pt x="959878" y="23356"/>
                    <a:pt x="950203" y="23356"/>
                  </a:cubicBezTo>
                  <a:cubicBezTo>
                    <a:pt x="940618" y="23356"/>
                    <a:pt x="932631" y="26368"/>
                    <a:pt x="926242" y="32392"/>
                  </a:cubicBezTo>
                  <a:cubicBezTo>
                    <a:pt x="919851" y="38417"/>
                    <a:pt x="915745" y="47454"/>
                    <a:pt x="913918" y="59503"/>
                  </a:cubicBezTo>
                  <a:lnTo>
                    <a:pt x="889273" y="55122"/>
                  </a:lnTo>
                  <a:cubicBezTo>
                    <a:pt x="892285" y="38600"/>
                    <a:pt x="899130" y="25820"/>
                    <a:pt x="909811" y="16783"/>
                  </a:cubicBezTo>
                  <a:cubicBezTo>
                    <a:pt x="920491" y="7655"/>
                    <a:pt x="933773" y="3092"/>
                    <a:pt x="949654" y="3092"/>
                  </a:cubicBezTo>
                  <a:cubicBezTo>
                    <a:pt x="960608" y="3092"/>
                    <a:pt x="970695" y="5464"/>
                    <a:pt x="979914" y="10211"/>
                  </a:cubicBezTo>
                  <a:cubicBezTo>
                    <a:pt x="989135" y="14866"/>
                    <a:pt x="996162" y="21256"/>
                    <a:pt x="1001000" y="29380"/>
                  </a:cubicBezTo>
                  <a:cubicBezTo>
                    <a:pt x="1005930" y="37504"/>
                    <a:pt x="1008394" y="46130"/>
                    <a:pt x="1008394" y="55258"/>
                  </a:cubicBezTo>
                  <a:cubicBezTo>
                    <a:pt x="1008394" y="63930"/>
                    <a:pt x="1006067" y="71826"/>
                    <a:pt x="1001412" y="78946"/>
                  </a:cubicBezTo>
                  <a:cubicBezTo>
                    <a:pt x="996757" y="86066"/>
                    <a:pt x="989864" y="91725"/>
                    <a:pt x="980736" y="95924"/>
                  </a:cubicBezTo>
                  <a:cubicBezTo>
                    <a:pt x="992603" y="98663"/>
                    <a:pt x="1001822" y="104368"/>
                    <a:pt x="1008394" y="113039"/>
                  </a:cubicBezTo>
                  <a:cubicBezTo>
                    <a:pt x="1014967" y="121620"/>
                    <a:pt x="1018253" y="132391"/>
                    <a:pt x="1018253" y="145353"/>
                  </a:cubicBezTo>
                  <a:cubicBezTo>
                    <a:pt x="1018253" y="162879"/>
                    <a:pt x="1011864" y="177758"/>
                    <a:pt x="999083" y="189989"/>
                  </a:cubicBezTo>
                  <a:cubicBezTo>
                    <a:pt x="986305" y="202130"/>
                    <a:pt x="970148" y="208200"/>
                    <a:pt x="950614" y="208200"/>
                  </a:cubicBezTo>
                  <a:cubicBezTo>
                    <a:pt x="932996" y="208200"/>
                    <a:pt x="918345" y="202951"/>
                    <a:pt x="906662" y="192454"/>
                  </a:cubicBezTo>
                  <a:cubicBezTo>
                    <a:pt x="895069" y="181957"/>
                    <a:pt x="888450" y="168356"/>
                    <a:pt x="886807" y="151651"/>
                  </a:cubicBezTo>
                  <a:close/>
                  <a:moveTo>
                    <a:pt x="1127380" y="260367"/>
                  </a:moveTo>
                  <a:lnTo>
                    <a:pt x="1127380" y="59229"/>
                  </a:lnTo>
                  <a:lnTo>
                    <a:pt x="1149835" y="59229"/>
                  </a:lnTo>
                  <a:lnTo>
                    <a:pt x="1149835" y="78124"/>
                  </a:lnTo>
                  <a:cubicBezTo>
                    <a:pt x="1155128" y="70731"/>
                    <a:pt x="1161107" y="65208"/>
                    <a:pt x="1167772" y="61557"/>
                  </a:cubicBezTo>
                  <a:cubicBezTo>
                    <a:pt x="1174434" y="57814"/>
                    <a:pt x="1182512" y="55943"/>
                    <a:pt x="1192007" y="55943"/>
                  </a:cubicBezTo>
                  <a:cubicBezTo>
                    <a:pt x="1204420" y="55943"/>
                    <a:pt x="1215373" y="59138"/>
                    <a:pt x="1224868" y="65528"/>
                  </a:cubicBezTo>
                  <a:cubicBezTo>
                    <a:pt x="1234361" y="71917"/>
                    <a:pt x="1241527" y="80954"/>
                    <a:pt x="1246364" y="92638"/>
                  </a:cubicBezTo>
                  <a:cubicBezTo>
                    <a:pt x="1251201" y="104231"/>
                    <a:pt x="1253621" y="116964"/>
                    <a:pt x="1253621" y="130839"/>
                  </a:cubicBezTo>
                  <a:cubicBezTo>
                    <a:pt x="1253621" y="145718"/>
                    <a:pt x="1250928" y="159136"/>
                    <a:pt x="1245543" y="171094"/>
                  </a:cubicBezTo>
                  <a:cubicBezTo>
                    <a:pt x="1240248" y="182961"/>
                    <a:pt x="1232490" y="192089"/>
                    <a:pt x="1222266" y="198479"/>
                  </a:cubicBezTo>
                  <a:cubicBezTo>
                    <a:pt x="1212133" y="204777"/>
                    <a:pt x="1201454" y="207926"/>
                    <a:pt x="1190227" y="207926"/>
                  </a:cubicBezTo>
                  <a:cubicBezTo>
                    <a:pt x="1182011" y="207926"/>
                    <a:pt x="1174617" y="206192"/>
                    <a:pt x="1168045" y="202723"/>
                  </a:cubicBezTo>
                  <a:cubicBezTo>
                    <a:pt x="1161565" y="199254"/>
                    <a:pt x="1156224" y="194873"/>
                    <a:pt x="1152025" y="189579"/>
                  </a:cubicBezTo>
                  <a:lnTo>
                    <a:pt x="1152025" y="260367"/>
                  </a:lnTo>
                  <a:close/>
                  <a:moveTo>
                    <a:pt x="1149698" y="132756"/>
                  </a:moveTo>
                  <a:cubicBezTo>
                    <a:pt x="1149698" y="151469"/>
                    <a:pt x="1153485" y="165298"/>
                    <a:pt x="1161062" y="174243"/>
                  </a:cubicBezTo>
                  <a:cubicBezTo>
                    <a:pt x="1168638" y="183189"/>
                    <a:pt x="1177811" y="187662"/>
                    <a:pt x="1188584" y="187662"/>
                  </a:cubicBezTo>
                  <a:cubicBezTo>
                    <a:pt x="1199537" y="187662"/>
                    <a:pt x="1208893" y="183052"/>
                    <a:pt x="1216652" y="173833"/>
                  </a:cubicBezTo>
                  <a:cubicBezTo>
                    <a:pt x="1224501" y="164522"/>
                    <a:pt x="1228427" y="150145"/>
                    <a:pt x="1228427" y="130702"/>
                  </a:cubicBezTo>
                  <a:cubicBezTo>
                    <a:pt x="1228427" y="112172"/>
                    <a:pt x="1224594" y="98298"/>
                    <a:pt x="1216925" y="89078"/>
                  </a:cubicBezTo>
                  <a:cubicBezTo>
                    <a:pt x="1209349" y="79859"/>
                    <a:pt x="1200266" y="75249"/>
                    <a:pt x="1189678" y="75249"/>
                  </a:cubicBezTo>
                  <a:cubicBezTo>
                    <a:pt x="1179181" y="75249"/>
                    <a:pt x="1169870" y="80178"/>
                    <a:pt x="1161747" y="90037"/>
                  </a:cubicBezTo>
                  <a:cubicBezTo>
                    <a:pt x="1153713" y="99804"/>
                    <a:pt x="1149698" y="114044"/>
                    <a:pt x="1149698" y="132756"/>
                  </a:cubicBezTo>
                  <a:close/>
                  <a:moveTo>
                    <a:pt x="1283058" y="204640"/>
                  </a:moveTo>
                  <a:lnTo>
                    <a:pt x="1283058" y="59229"/>
                  </a:lnTo>
                  <a:lnTo>
                    <a:pt x="1305240" y="59229"/>
                  </a:lnTo>
                  <a:lnTo>
                    <a:pt x="1305240" y="81273"/>
                  </a:lnTo>
                  <a:cubicBezTo>
                    <a:pt x="1310900" y="70959"/>
                    <a:pt x="1316104" y="64158"/>
                    <a:pt x="1320850" y="60872"/>
                  </a:cubicBezTo>
                  <a:cubicBezTo>
                    <a:pt x="1325688" y="57586"/>
                    <a:pt x="1330981" y="55943"/>
                    <a:pt x="1336732" y="55943"/>
                  </a:cubicBezTo>
                  <a:cubicBezTo>
                    <a:pt x="1345039" y="55943"/>
                    <a:pt x="1353481" y="58590"/>
                    <a:pt x="1362062" y="63884"/>
                  </a:cubicBezTo>
                  <a:lnTo>
                    <a:pt x="1353575" y="86750"/>
                  </a:lnTo>
                  <a:cubicBezTo>
                    <a:pt x="1347550" y="83190"/>
                    <a:pt x="1341524" y="81410"/>
                    <a:pt x="1335499" y="81410"/>
                  </a:cubicBezTo>
                  <a:cubicBezTo>
                    <a:pt x="1330115" y="81410"/>
                    <a:pt x="1325277" y="83053"/>
                    <a:pt x="1320987" y="86340"/>
                  </a:cubicBezTo>
                  <a:cubicBezTo>
                    <a:pt x="1316696" y="89534"/>
                    <a:pt x="1313638" y="94007"/>
                    <a:pt x="1311813" y="99758"/>
                  </a:cubicBezTo>
                  <a:cubicBezTo>
                    <a:pt x="1309074" y="108521"/>
                    <a:pt x="1307705" y="118105"/>
                    <a:pt x="1307705" y="128511"/>
                  </a:cubicBezTo>
                  <a:lnTo>
                    <a:pt x="1307705" y="204640"/>
                  </a:lnTo>
                  <a:close/>
                  <a:moveTo>
                    <a:pt x="1367540" y="131935"/>
                  </a:moveTo>
                  <a:cubicBezTo>
                    <a:pt x="1367540" y="105007"/>
                    <a:pt x="1375025" y="85062"/>
                    <a:pt x="1389995" y="72100"/>
                  </a:cubicBezTo>
                  <a:cubicBezTo>
                    <a:pt x="1402500" y="61329"/>
                    <a:pt x="1417744" y="55943"/>
                    <a:pt x="1435726" y="55943"/>
                  </a:cubicBezTo>
                  <a:cubicBezTo>
                    <a:pt x="1455718" y="55943"/>
                    <a:pt x="1472057" y="62515"/>
                    <a:pt x="1484745" y="75660"/>
                  </a:cubicBezTo>
                  <a:cubicBezTo>
                    <a:pt x="1497432" y="88713"/>
                    <a:pt x="1503777" y="106787"/>
                    <a:pt x="1503777" y="129881"/>
                  </a:cubicBezTo>
                  <a:cubicBezTo>
                    <a:pt x="1503777" y="148593"/>
                    <a:pt x="1500947" y="163335"/>
                    <a:pt x="1495288" y="174106"/>
                  </a:cubicBezTo>
                  <a:cubicBezTo>
                    <a:pt x="1489719" y="184786"/>
                    <a:pt x="1481550" y="193093"/>
                    <a:pt x="1470779" y="199026"/>
                  </a:cubicBezTo>
                  <a:cubicBezTo>
                    <a:pt x="1460100" y="204959"/>
                    <a:pt x="1448415" y="207926"/>
                    <a:pt x="1435726" y="207926"/>
                  </a:cubicBezTo>
                  <a:cubicBezTo>
                    <a:pt x="1415372" y="207926"/>
                    <a:pt x="1398895" y="201400"/>
                    <a:pt x="1386297" y="188346"/>
                  </a:cubicBezTo>
                  <a:cubicBezTo>
                    <a:pt x="1373792" y="175293"/>
                    <a:pt x="1367540" y="156489"/>
                    <a:pt x="1367540" y="131935"/>
                  </a:cubicBezTo>
                  <a:close/>
                  <a:moveTo>
                    <a:pt x="1392871" y="131935"/>
                  </a:moveTo>
                  <a:cubicBezTo>
                    <a:pt x="1392871" y="150556"/>
                    <a:pt x="1396931" y="164522"/>
                    <a:pt x="1405057" y="173833"/>
                  </a:cubicBezTo>
                  <a:cubicBezTo>
                    <a:pt x="1413180" y="183052"/>
                    <a:pt x="1423403" y="187662"/>
                    <a:pt x="1435726" y="187662"/>
                  </a:cubicBezTo>
                  <a:cubicBezTo>
                    <a:pt x="1447957" y="187662"/>
                    <a:pt x="1458136" y="183006"/>
                    <a:pt x="1466261" y="173696"/>
                  </a:cubicBezTo>
                  <a:cubicBezTo>
                    <a:pt x="1474384" y="164385"/>
                    <a:pt x="1478447" y="150191"/>
                    <a:pt x="1478447" y="131113"/>
                  </a:cubicBezTo>
                  <a:cubicBezTo>
                    <a:pt x="1478447" y="113131"/>
                    <a:pt x="1474339" y="99530"/>
                    <a:pt x="1466124" y="90310"/>
                  </a:cubicBezTo>
                  <a:cubicBezTo>
                    <a:pt x="1457999" y="81000"/>
                    <a:pt x="1447866" y="76344"/>
                    <a:pt x="1435726" y="76344"/>
                  </a:cubicBezTo>
                  <a:cubicBezTo>
                    <a:pt x="1423403" y="76344"/>
                    <a:pt x="1413180" y="80954"/>
                    <a:pt x="1405057" y="90174"/>
                  </a:cubicBezTo>
                  <a:cubicBezTo>
                    <a:pt x="1396931" y="99393"/>
                    <a:pt x="1392871" y="113313"/>
                    <a:pt x="1392871" y="131935"/>
                  </a:cubicBezTo>
                  <a:close/>
                  <a:moveTo>
                    <a:pt x="1627006" y="204640"/>
                  </a:moveTo>
                  <a:lnTo>
                    <a:pt x="1627006" y="186292"/>
                  </a:lnTo>
                  <a:cubicBezTo>
                    <a:pt x="1617787" y="200715"/>
                    <a:pt x="1604232" y="207926"/>
                    <a:pt x="1586341" y="207926"/>
                  </a:cubicBezTo>
                  <a:cubicBezTo>
                    <a:pt x="1574748" y="207926"/>
                    <a:pt x="1564068" y="204731"/>
                    <a:pt x="1554300" y="198342"/>
                  </a:cubicBezTo>
                  <a:cubicBezTo>
                    <a:pt x="1544625" y="191952"/>
                    <a:pt x="1537094" y="183052"/>
                    <a:pt x="1531708" y="171642"/>
                  </a:cubicBezTo>
                  <a:cubicBezTo>
                    <a:pt x="1526415" y="160140"/>
                    <a:pt x="1523767" y="146950"/>
                    <a:pt x="1523767" y="132071"/>
                  </a:cubicBezTo>
                  <a:cubicBezTo>
                    <a:pt x="1523767" y="117558"/>
                    <a:pt x="1526187" y="104413"/>
                    <a:pt x="1531024" y="92638"/>
                  </a:cubicBezTo>
                  <a:cubicBezTo>
                    <a:pt x="1535862" y="80772"/>
                    <a:pt x="1543119" y="71689"/>
                    <a:pt x="1552794" y="65391"/>
                  </a:cubicBezTo>
                  <a:cubicBezTo>
                    <a:pt x="1562471" y="59092"/>
                    <a:pt x="1573287" y="55943"/>
                    <a:pt x="1585245" y="55943"/>
                  </a:cubicBezTo>
                  <a:cubicBezTo>
                    <a:pt x="1594008" y="55943"/>
                    <a:pt x="1601812" y="57814"/>
                    <a:pt x="1608659" y="61557"/>
                  </a:cubicBezTo>
                  <a:cubicBezTo>
                    <a:pt x="1615504" y="65208"/>
                    <a:pt x="1621073" y="70000"/>
                    <a:pt x="1625364" y="75934"/>
                  </a:cubicBezTo>
                  <a:lnTo>
                    <a:pt x="1625364" y="3913"/>
                  </a:lnTo>
                  <a:lnTo>
                    <a:pt x="1649872" y="3913"/>
                  </a:lnTo>
                  <a:lnTo>
                    <a:pt x="1649872" y="204640"/>
                  </a:lnTo>
                  <a:close/>
                  <a:moveTo>
                    <a:pt x="1549098" y="132071"/>
                  </a:moveTo>
                  <a:cubicBezTo>
                    <a:pt x="1549098" y="150693"/>
                    <a:pt x="1553024" y="164613"/>
                    <a:pt x="1560874" y="173833"/>
                  </a:cubicBezTo>
                  <a:cubicBezTo>
                    <a:pt x="1568723" y="183052"/>
                    <a:pt x="1577988" y="187662"/>
                    <a:pt x="1588668" y="187662"/>
                  </a:cubicBezTo>
                  <a:cubicBezTo>
                    <a:pt x="1599438" y="187662"/>
                    <a:pt x="1608568" y="183280"/>
                    <a:pt x="1616053" y="174517"/>
                  </a:cubicBezTo>
                  <a:cubicBezTo>
                    <a:pt x="1623630" y="165663"/>
                    <a:pt x="1627417" y="152199"/>
                    <a:pt x="1627417" y="134125"/>
                  </a:cubicBezTo>
                  <a:cubicBezTo>
                    <a:pt x="1627417" y="114226"/>
                    <a:pt x="1623584" y="99621"/>
                    <a:pt x="1615915" y="90310"/>
                  </a:cubicBezTo>
                  <a:cubicBezTo>
                    <a:pt x="1608247" y="81000"/>
                    <a:pt x="1598800" y="76344"/>
                    <a:pt x="1587574" y="76344"/>
                  </a:cubicBezTo>
                  <a:cubicBezTo>
                    <a:pt x="1576618" y="76344"/>
                    <a:pt x="1567445" y="80817"/>
                    <a:pt x="1560051" y="89763"/>
                  </a:cubicBezTo>
                  <a:cubicBezTo>
                    <a:pt x="1552748" y="98708"/>
                    <a:pt x="1549098" y="112811"/>
                    <a:pt x="1549098" y="132071"/>
                  </a:cubicBezTo>
                  <a:close/>
                  <a:moveTo>
                    <a:pt x="1783919" y="204640"/>
                  </a:moveTo>
                  <a:lnTo>
                    <a:pt x="1783919" y="183280"/>
                  </a:lnTo>
                  <a:cubicBezTo>
                    <a:pt x="1772600" y="199711"/>
                    <a:pt x="1757219" y="207926"/>
                    <a:pt x="1737776" y="207926"/>
                  </a:cubicBezTo>
                  <a:cubicBezTo>
                    <a:pt x="1729195" y="207926"/>
                    <a:pt x="1721163" y="206283"/>
                    <a:pt x="1713678" y="202997"/>
                  </a:cubicBezTo>
                  <a:cubicBezTo>
                    <a:pt x="1706284" y="199711"/>
                    <a:pt x="1700761" y="195603"/>
                    <a:pt x="1697111" y="190674"/>
                  </a:cubicBezTo>
                  <a:cubicBezTo>
                    <a:pt x="1693550" y="185654"/>
                    <a:pt x="1691041" y="179538"/>
                    <a:pt x="1689580" y="172327"/>
                  </a:cubicBezTo>
                  <a:cubicBezTo>
                    <a:pt x="1688575" y="167489"/>
                    <a:pt x="1688074" y="159821"/>
                    <a:pt x="1688074" y="149324"/>
                  </a:cubicBezTo>
                  <a:lnTo>
                    <a:pt x="1688074" y="59229"/>
                  </a:lnTo>
                  <a:lnTo>
                    <a:pt x="1712719" y="59229"/>
                  </a:lnTo>
                  <a:lnTo>
                    <a:pt x="1712719" y="139876"/>
                  </a:lnTo>
                  <a:cubicBezTo>
                    <a:pt x="1712719" y="152747"/>
                    <a:pt x="1713221" y="161418"/>
                    <a:pt x="1714225" y="165891"/>
                  </a:cubicBezTo>
                  <a:cubicBezTo>
                    <a:pt x="1715777" y="172372"/>
                    <a:pt x="1719063" y="177484"/>
                    <a:pt x="1724084" y="181226"/>
                  </a:cubicBezTo>
                  <a:cubicBezTo>
                    <a:pt x="1729104" y="184878"/>
                    <a:pt x="1735311" y="186703"/>
                    <a:pt x="1742705" y="186703"/>
                  </a:cubicBezTo>
                  <a:cubicBezTo>
                    <a:pt x="1750099" y="186703"/>
                    <a:pt x="1757037" y="184832"/>
                    <a:pt x="1763517" y="181089"/>
                  </a:cubicBezTo>
                  <a:cubicBezTo>
                    <a:pt x="1769998" y="177256"/>
                    <a:pt x="1774562" y="172098"/>
                    <a:pt x="1777209" y="165617"/>
                  </a:cubicBezTo>
                  <a:cubicBezTo>
                    <a:pt x="1779948" y="159045"/>
                    <a:pt x="1781317" y="149552"/>
                    <a:pt x="1781317" y="137138"/>
                  </a:cubicBezTo>
                  <a:lnTo>
                    <a:pt x="1781317" y="59229"/>
                  </a:lnTo>
                  <a:lnTo>
                    <a:pt x="1805962" y="59229"/>
                  </a:lnTo>
                  <a:lnTo>
                    <a:pt x="1805962" y="204640"/>
                  </a:lnTo>
                  <a:close/>
                  <a:moveTo>
                    <a:pt x="1939461" y="151377"/>
                  </a:moveTo>
                  <a:lnTo>
                    <a:pt x="1963696" y="154527"/>
                  </a:lnTo>
                  <a:cubicBezTo>
                    <a:pt x="1961050" y="171231"/>
                    <a:pt x="1954249" y="184330"/>
                    <a:pt x="1943296" y="193823"/>
                  </a:cubicBezTo>
                  <a:cubicBezTo>
                    <a:pt x="1932434" y="203225"/>
                    <a:pt x="1919061" y="207926"/>
                    <a:pt x="1903177" y="207926"/>
                  </a:cubicBezTo>
                  <a:cubicBezTo>
                    <a:pt x="1883278" y="207926"/>
                    <a:pt x="1867258" y="201445"/>
                    <a:pt x="1855118" y="188483"/>
                  </a:cubicBezTo>
                  <a:cubicBezTo>
                    <a:pt x="1843069" y="175430"/>
                    <a:pt x="1837044" y="156763"/>
                    <a:pt x="1837044" y="132482"/>
                  </a:cubicBezTo>
                  <a:cubicBezTo>
                    <a:pt x="1837044" y="116782"/>
                    <a:pt x="1839646" y="103044"/>
                    <a:pt x="1844848" y="91269"/>
                  </a:cubicBezTo>
                  <a:cubicBezTo>
                    <a:pt x="1850052" y="79493"/>
                    <a:pt x="1857948" y="70685"/>
                    <a:pt x="1868536" y="64843"/>
                  </a:cubicBezTo>
                  <a:cubicBezTo>
                    <a:pt x="1879216" y="58910"/>
                    <a:pt x="1890809" y="55943"/>
                    <a:pt x="1903314" y="55943"/>
                  </a:cubicBezTo>
                  <a:cubicBezTo>
                    <a:pt x="1919106" y="55943"/>
                    <a:pt x="1932021" y="59959"/>
                    <a:pt x="1942063" y="67992"/>
                  </a:cubicBezTo>
                  <a:cubicBezTo>
                    <a:pt x="1952105" y="75934"/>
                    <a:pt x="1958539" y="87252"/>
                    <a:pt x="1961369" y="101949"/>
                  </a:cubicBezTo>
                  <a:lnTo>
                    <a:pt x="1937408" y="105646"/>
                  </a:lnTo>
                  <a:cubicBezTo>
                    <a:pt x="1935125" y="95879"/>
                    <a:pt x="1931064" y="88530"/>
                    <a:pt x="1925222" y="83601"/>
                  </a:cubicBezTo>
                  <a:cubicBezTo>
                    <a:pt x="1919471" y="78672"/>
                    <a:pt x="1912487" y="76208"/>
                    <a:pt x="1904273" y="76208"/>
                  </a:cubicBezTo>
                  <a:cubicBezTo>
                    <a:pt x="1891859" y="76208"/>
                    <a:pt x="1881772" y="80680"/>
                    <a:pt x="1874014" y="89626"/>
                  </a:cubicBezTo>
                  <a:cubicBezTo>
                    <a:pt x="1866253" y="98480"/>
                    <a:pt x="1862375" y="112537"/>
                    <a:pt x="1862375" y="131798"/>
                  </a:cubicBezTo>
                  <a:cubicBezTo>
                    <a:pt x="1862375" y="151332"/>
                    <a:pt x="1866116" y="165526"/>
                    <a:pt x="1873601" y="174380"/>
                  </a:cubicBezTo>
                  <a:cubicBezTo>
                    <a:pt x="1881087" y="183235"/>
                    <a:pt x="1890855" y="187662"/>
                    <a:pt x="1902904" y="187662"/>
                  </a:cubicBezTo>
                  <a:cubicBezTo>
                    <a:pt x="1912579" y="187662"/>
                    <a:pt x="1920658" y="184695"/>
                    <a:pt x="1927138" y="178762"/>
                  </a:cubicBezTo>
                  <a:cubicBezTo>
                    <a:pt x="1933619" y="172829"/>
                    <a:pt x="1937727" y="163700"/>
                    <a:pt x="1939461" y="151377"/>
                  </a:cubicBezTo>
                  <a:close/>
                  <a:moveTo>
                    <a:pt x="2038588" y="182596"/>
                  </a:moveTo>
                  <a:lnTo>
                    <a:pt x="2042155" y="204366"/>
                  </a:lnTo>
                  <a:cubicBezTo>
                    <a:pt x="2035219" y="205827"/>
                    <a:pt x="2029016" y="206557"/>
                    <a:pt x="2023527" y="206557"/>
                  </a:cubicBezTo>
                  <a:cubicBezTo>
                    <a:pt x="2014589" y="206557"/>
                    <a:pt x="2007653" y="205142"/>
                    <a:pt x="2002718" y="202312"/>
                  </a:cubicBezTo>
                  <a:cubicBezTo>
                    <a:pt x="1997784" y="199483"/>
                    <a:pt x="1994316" y="195786"/>
                    <a:pt x="1992314" y="191222"/>
                  </a:cubicBezTo>
                  <a:cubicBezTo>
                    <a:pt x="1990313" y="186566"/>
                    <a:pt x="1989302" y="176845"/>
                    <a:pt x="1989302" y="162057"/>
                  </a:cubicBezTo>
                  <a:lnTo>
                    <a:pt x="1989302" y="78398"/>
                  </a:lnTo>
                  <a:lnTo>
                    <a:pt x="1971228" y="78398"/>
                  </a:lnTo>
                  <a:lnTo>
                    <a:pt x="1971228" y="59229"/>
                  </a:lnTo>
                  <a:lnTo>
                    <a:pt x="1989302" y="59229"/>
                  </a:lnTo>
                  <a:lnTo>
                    <a:pt x="1989302" y="23219"/>
                  </a:lnTo>
                  <a:lnTo>
                    <a:pt x="2013816" y="8431"/>
                  </a:lnTo>
                  <a:lnTo>
                    <a:pt x="2013816" y="59229"/>
                  </a:lnTo>
                  <a:lnTo>
                    <a:pt x="2038588" y="59229"/>
                  </a:lnTo>
                  <a:lnTo>
                    <a:pt x="2038588" y="78398"/>
                  </a:lnTo>
                  <a:lnTo>
                    <a:pt x="2013816" y="78398"/>
                  </a:lnTo>
                  <a:lnTo>
                    <a:pt x="2013816" y="163427"/>
                  </a:lnTo>
                  <a:cubicBezTo>
                    <a:pt x="2013816" y="170455"/>
                    <a:pt x="2014212" y="174974"/>
                    <a:pt x="2015045" y="176982"/>
                  </a:cubicBezTo>
                  <a:cubicBezTo>
                    <a:pt x="2015957" y="178990"/>
                    <a:pt x="2017364" y="180587"/>
                    <a:pt x="2019286" y="181774"/>
                  </a:cubicBezTo>
                  <a:cubicBezTo>
                    <a:pt x="2021287" y="182961"/>
                    <a:pt x="2024121" y="183554"/>
                    <a:pt x="2027768" y="183554"/>
                  </a:cubicBezTo>
                  <a:cubicBezTo>
                    <a:pt x="2030522" y="183554"/>
                    <a:pt x="2034129" y="183235"/>
                    <a:pt x="2038588" y="182596"/>
                  </a:cubicBezTo>
                  <a:close/>
                  <a:moveTo>
                    <a:pt x="2062825" y="32256"/>
                  </a:moveTo>
                  <a:lnTo>
                    <a:pt x="2062825" y="3913"/>
                  </a:lnTo>
                  <a:lnTo>
                    <a:pt x="2087478" y="3913"/>
                  </a:lnTo>
                  <a:lnTo>
                    <a:pt x="2087478" y="32256"/>
                  </a:lnTo>
                  <a:close/>
                  <a:moveTo>
                    <a:pt x="2062825" y="204640"/>
                  </a:moveTo>
                  <a:lnTo>
                    <a:pt x="2062825" y="59229"/>
                  </a:lnTo>
                  <a:lnTo>
                    <a:pt x="2087478" y="59229"/>
                  </a:lnTo>
                  <a:lnTo>
                    <a:pt x="2087478" y="204640"/>
                  </a:lnTo>
                  <a:close/>
                  <a:moveTo>
                    <a:pt x="2115817" y="131935"/>
                  </a:moveTo>
                  <a:cubicBezTo>
                    <a:pt x="2115817" y="105007"/>
                    <a:pt x="2123308" y="85062"/>
                    <a:pt x="2138270" y="72100"/>
                  </a:cubicBezTo>
                  <a:cubicBezTo>
                    <a:pt x="2150775" y="61329"/>
                    <a:pt x="2166015" y="55943"/>
                    <a:pt x="2184009" y="55943"/>
                  </a:cubicBezTo>
                  <a:cubicBezTo>
                    <a:pt x="2203985" y="55943"/>
                    <a:pt x="2220334" y="62515"/>
                    <a:pt x="2233017" y="75660"/>
                  </a:cubicBezTo>
                  <a:cubicBezTo>
                    <a:pt x="2245701" y="88713"/>
                    <a:pt x="2252062" y="106787"/>
                    <a:pt x="2252062" y="129881"/>
                  </a:cubicBezTo>
                  <a:cubicBezTo>
                    <a:pt x="2252062" y="148593"/>
                    <a:pt x="2249228" y="163335"/>
                    <a:pt x="2243560" y="174106"/>
                  </a:cubicBezTo>
                  <a:cubicBezTo>
                    <a:pt x="2237992" y="184786"/>
                    <a:pt x="2229827" y="193093"/>
                    <a:pt x="2219046" y="199026"/>
                  </a:cubicBezTo>
                  <a:cubicBezTo>
                    <a:pt x="2208384" y="204959"/>
                    <a:pt x="2196692" y="207926"/>
                    <a:pt x="2184009" y="207926"/>
                  </a:cubicBezTo>
                  <a:cubicBezTo>
                    <a:pt x="2163656" y="207926"/>
                    <a:pt x="2147168" y="201400"/>
                    <a:pt x="2134584" y="188346"/>
                  </a:cubicBezTo>
                  <a:cubicBezTo>
                    <a:pt x="2122059" y="175293"/>
                    <a:pt x="2115817" y="156489"/>
                    <a:pt x="2115817" y="131935"/>
                  </a:cubicBezTo>
                  <a:close/>
                  <a:moveTo>
                    <a:pt x="2141144" y="131935"/>
                  </a:moveTo>
                  <a:cubicBezTo>
                    <a:pt x="2141144" y="150556"/>
                    <a:pt x="2145206" y="164522"/>
                    <a:pt x="2153331" y="173833"/>
                  </a:cubicBezTo>
                  <a:cubicBezTo>
                    <a:pt x="2161457" y="183052"/>
                    <a:pt x="2171682" y="187662"/>
                    <a:pt x="2184009" y="187662"/>
                  </a:cubicBezTo>
                  <a:cubicBezTo>
                    <a:pt x="2196236" y="187662"/>
                    <a:pt x="2206422" y="183006"/>
                    <a:pt x="2214528" y="173696"/>
                  </a:cubicBezTo>
                  <a:cubicBezTo>
                    <a:pt x="2222653" y="164385"/>
                    <a:pt x="2226716" y="150191"/>
                    <a:pt x="2226716" y="131113"/>
                  </a:cubicBezTo>
                  <a:cubicBezTo>
                    <a:pt x="2226716" y="113131"/>
                    <a:pt x="2222613" y="99530"/>
                    <a:pt x="2214409" y="90310"/>
                  </a:cubicBezTo>
                  <a:cubicBezTo>
                    <a:pt x="2206284" y="81000"/>
                    <a:pt x="2196137" y="76344"/>
                    <a:pt x="2184009" y="76344"/>
                  </a:cubicBezTo>
                  <a:cubicBezTo>
                    <a:pt x="2171682" y="76344"/>
                    <a:pt x="2161457" y="80954"/>
                    <a:pt x="2153331" y="90174"/>
                  </a:cubicBezTo>
                  <a:cubicBezTo>
                    <a:pt x="2145206" y="99393"/>
                    <a:pt x="2141144" y="113313"/>
                    <a:pt x="2141144" y="131935"/>
                  </a:cubicBezTo>
                  <a:close/>
                  <a:moveTo>
                    <a:pt x="2280936" y="204640"/>
                  </a:moveTo>
                  <a:lnTo>
                    <a:pt x="2280936" y="59229"/>
                  </a:lnTo>
                  <a:lnTo>
                    <a:pt x="2303132" y="59229"/>
                  </a:lnTo>
                  <a:lnTo>
                    <a:pt x="2303132" y="79904"/>
                  </a:lnTo>
                  <a:cubicBezTo>
                    <a:pt x="2313813" y="63930"/>
                    <a:pt x="2329231" y="55943"/>
                    <a:pt x="2349406" y="55943"/>
                  </a:cubicBezTo>
                  <a:cubicBezTo>
                    <a:pt x="2358165" y="55943"/>
                    <a:pt x="2366191" y="57540"/>
                    <a:pt x="2373504" y="60735"/>
                  </a:cubicBezTo>
                  <a:cubicBezTo>
                    <a:pt x="2380896" y="63839"/>
                    <a:pt x="2386425" y="67946"/>
                    <a:pt x="2390071" y="73058"/>
                  </a:cubicBezTo>
                  <a:cubicBezTo>
                    <a:pt x="2393718" y="78170"/>
                    <a:pt x="2396274" y="84240"/>
                    <a:pt x="2397741" y="91269"/>
                  </a:cubicBezTo>
                  <a:cubicBezTo>
                    <a:pt x="2398652" y="95833"/>
                    <a:pt x="2399108" y="103820"/>
                    <a:pt x="2399108" y="115230"/>
                  </a:cubicBezTo>
                  <a:lnTo>
                    <a:pt x="2399108" y="204640"/>
                  </a:lnTo>
                  <a:lnTo>
                    <a:pt x="2374455" y="204640"/>
                  </a:lnTo>
                  <a:lnTo>
                    <a:pt x="2374455" y="116189"/>
                  </a:lnTo>
                  <a:cubicBezTo>
                    <a:pt x="2374455" y="106148"/>
                    <a:pt x="2373504" y="98663"/>
                    <a:pt x="2371581" y="93733"/>
                  </a:cubicBezTo>
                  <a:cubicBezTo>
                    <a:pt x="2369679" y="88713"/>
                    <a:pt x="2366250" y="84742"/>
                    <a:pt x="2361316" y="81821"/>
                  </a:cubicBezTo>
                  <a:cubicBezTo>
                    <a:pt x="2356481" y="78809"/>
                    <a:pt x="2350773" y="77303"/>
                    <a:pt x="2344194" y="77303"/>
                  </a:cubicBezTo>
                  <a:cubicBezTo>
                    <a:pt x="2333710" y="77303"/>
                    <a:pt x="2324614" y="80635"/>
                    <a:pt x="2316964" y="87298"/>
                  </a:cubicBezTo>
                  <a:cubicBezTo>
                    <a:pt x="2309374" y="93962"/>
                    <a:pt x="2305589" y="106604"/>
                    <a:pt x="2305589" y="125225"/>
                  </a:cubicBezTo>
                  <a:lnTo>
                    <a:pt x="2305589" y="204640"/>
                  </a:lnTo>
                  <a:close/>
                  <a:moveTo>
                    <a:pt x="2514941" y="32256"/>
                  </a:moveTo>
                  <a:lnTo>
                    <a:pt x="2514941" y="3913"/>
                  </a:lnTo>
                  <a:lnTo>
                    <a:pt x="2539594" y="3913"/>
                  </a:lnTo>
                  <a:lnTo>
                    <a:pt x="2539594" y="32256"/>
                  </a:lnTo>
                  <a:close/>
                  <a:moveTo>
                    <a:pt x="2514941" y="204640"/>
                  </a:moveTo>
                  <a:lnTo>
                    <a:pt x="2514941" y="59229"/>
                  </a:lnTo>
                  <a:lnTo>
                    <a:pt x="2539594" y="59229"/>
                  </a:lnTo>
                  <a:lnTo>
                    <a:pt x="2539594" y="204640"/>
                  </a:lnTo>
                  <a:close/>
                  <a:moveTo>
                    <a:pt x="2577109" y="204640"/>
                  </a:moveTo>
                  <a:lnTo>
                    <a:pt x="2577109" y="59229"/>
                  </a:lnTo>
                  <a:lnTo>
                    <a:pt x="2599284" y="59229"/>
                  </a:lnTo>
                  <a:lnTo>
                    <a:pt x="2599284" y="79904"/>
                  </a:lnTo>
                  <a:cubicBezTo>
                    <a:pt x="2609966" y="63930"/>
                    <a:pt x="2625384" y="55943"/>
                    <a:pt x="2645558" y="55943"/>
                  </a:cubicBezTo>
                  <a:cubicBezTo>
                    <a:pt x="2654337" y="55943"/>
                    <a:pt x="2662364" y="57540"/>
                    <a:pt x="2669656" y="60735"/>
                  </a:cubicBezTo>
                  <a:cubicBezTo>
                    <a:pt x="2677068" y="63839"/>
                    <a:pt x="2682577" y="67946"/>
                    <a:pt x="2686224" y="73058"/>
                  </a:cubicBezTo>
                  <a:cubicBezTo>
                    <a:pt x="2689890" y="78170"/>
                    <a:pt x="2692446" y="84240"/>
                    <a:pt x="2693893" y="91269"/>
                  </a:cubicBezTo>
                  <a:cubicBezTo>
                    <a:pt x="2694805" y="95833"/>
                    <a:pt x="2695260" y="103820"/>
                    <a:pt x="2695260" y="115230"/>
                  </a:cubicBezTo>
                  <a:lnTo>
                    <a:pt x="2695260" y="204640"/>
                  </a:lnTo>
                  <a:lnTo>
                    <a:pt x="2670627" y="204640"/>
                  </a:lnTo>
                  <a:lnTo>
                    <a:pt x="2670627" y="116189"/>
                  </a:lnTo>
                  <a:cubicBezTo>
                    <a:pt x="2670627" y="106148"/>
                    <a:pt x="2669656" y="98663"/>
                    <a:pt x="2667754" y="93733"/>
                  </a:cubicBezTo>
                  <a:cubicBezTo>
                    <a:pt x="2665831" y="88713"/>
                    <a:pt x="2662403" y="84742"/>
                    <a:pt x="2657488" y="81821"/>
                  </a:cubicBezTo>
                  <a:cubicBezTo>
                    <a:pt x="2652633" y="78809"/>
                    <a:pt x="2646946" y="77303"/>
                    <a:pt x="2640366" y="77303"/>
                  </a:cubicBezTo>
                  <a:cubicBezTo>
                    <a:pt x="2629863" y="77303"/>
                    <a:pt x="2620786" y="80635"/>
                    <a:pt x="2613117" y="87298"/>
                  </a:cubicBezTo>
                  <a:cubicBezTo>
                    <a:pt x="2605547" y="93962"/>
                    <a:pt x="2601742" y="106604"/>
                    <a:pt x="2601742" y="125225"/>
                  </a:cubicBezTo>
                  <a:lnTo>
                    <a:pt x="2601742" y="204640"/>
                  </a:lnTo>
                  <a:close/>
                  <a:moveTo>
                    <a:pt x="2905306" y="204640"/>
                  </a:moveTo>
                  <a:lnTo>
                    <a:pt x="2905306" y="186292"/>
                  </a:lnTo>
                  <a:cubicBezTo>
                    <a:pt x="2896091" y="200715"/>
                    <a:pt x="2882536" y="207926"/>
                    <a:pt x="2864641" y="207926"/>
                  </a:cubicBezTo>
                  <a:cubicBezTo>
                    <a:pt x="2853047" y="207926"/>
                    <a:pt x="2842366" y="204731"/>
                    <a:pt x="2832596" y="198342"/>
                  </a:cubicBezTo>
                  <a:cubicBezTo>
                    <a:pt x="2822925" y="191952"/>
                    <a:pt x="2815394" y="183052"/>
                    <a:pt x="2810004" y="171642"/>
                  </a:cubicBezTo>
                  <a:cubicBezTo>
                    <a:pt x="2804713" y="160140"/>
                    <a:pt x="2802077" y="146950"/>
                    <a:pt x="2802077" y="132071"/>
                  </a:cubicBezTo>
                  <a:cubicBezTo>
                    <a:pt x="2802077" y="117558"/>
                    <a:pt x="2804495" y="104413"/>
                    <a:pt x="2809330" y="92638"/>
                  </a:cubicBezTo>
                  <a:cubicBezTo>
                    <a:pt x="2814165" y="80772"/>
                    <a:pt x="2821419" y="71689"/>
                    <a:pt x="2831090" y="65391"/>
                  </a:cubicBezTo>
                  <a:cubicBezTo>
                    <a:pt x="2840780" y="59092"/>
                    <a:pt x="2851581" y="55943"/>
                    <a:pt x="2863551" y="55943"/>
                  </a:cubicBezTo>
                  <a:cubicBezTo>
                    <a:pt x="2872310" y="55943"/>
                    <a:pt x="2880118" y="57814"/>
                    <a:pt x="2886955" y="61557"/>
                  </a:cubicBezTo>
                  <a:cubicBezTo>
                    <a:pt x="2893812" y="65208"/>
                    <a:pt x="2899381" y="70000"/>
                    <a:pt x="2903661" y="75934"/>
                  </a:cubicBezTo>
                  <a:lnTo>
                    <a:pt x="2903661" y="3913"/>
                  </a:lnTo>
                  <a:lnTo>
                    <a:pt x="2928176" y="3913"/>
                  </a:lnTo>
                  <a:lnTo>
                    <a:pt x="2928176" y="204640"/>
                  </a:lnTo>
                  <a:close/>
                  <a:moveTo>
                    <a:pt x="2827403" y="132071"/>
                  </a:moveTo>
                  <a:cubicBezTo>
                    <a:pt x="2827403" y="150693"/>
                    <a:pt x="2831328" y="164613"/>
                    <a:pt x="2839175" y="173833"/>
                  </a:cubicBezTo>
                  <a:cubicBezTo>
                    <a:pt x="2847023" y="183052"/>
                    <a:pt x="2856298" y="187662"/>
                    <a:pt x="2866959" y="187662"/>
                  </a:cubicBezTo>
                  <a:cubicBezTo>
                    <a:pt x="2877740" y="187662"/>
                    <a:pt x="2886876" y="183280"/>
                    <a:pt x="2894347" y="174517"/>
                  </a:cubicBezTo>
                  <a:cubicBezTo>
                    <a:pt x="2901937" y="165663"/>
                    <a:pt x="2905722" y="152199"/>
                    <a:pt x="2905722" y="134125"/>
                  </a:cubicBezTo>
                  <a:cubicBezTo>
                    <a:pt x="2905722" y="114226"/>
                    <a:pt x="2901878" y="99621"/>
                    <a:pt x="2894208" y="90310"/>
                  </a:cubicBezTo>
                  <a:cubicBezTo>
                    <a:pt x="2886539" y="81000"/>
                    <a:pt x="2877106" y="76344"/>
                    <a:pt x="2865869" y="76344"/>
                  </a:cubicBezTo>
                  <a:cubicBezTo>
                    <a:pt x="2854910" y="76344"/>
                    <a:pt x="2845755" y="80817"/>
                    <a:pt x="2838343" y="89763"/>
                  </a:cubicBezTo>
                  <a:cubicBezTo>
                    <a:pt x="2831050" y="98708"/>
                    <a:pt x="2827403" y="112811"/>
                    <a:pt x="2827403" y="132071"/>
                  </a:cubicBezTo>
                  <a:close/>
                  <a:moveTo>
                    <a:pt x="2966641" y="204640"/>
                  </a:moveTo>
                  <a:lnTo>
                    <a:pt x="2966641" y="59229"/>
                  </a:lnTo>
                  <a:lnTo>
                    <a:pt x="2988837" y="59229"/>
                  </a:lnTo>
                  <a:lnTo>
                    <a:pt x="2988837" y="81273"/>
                  </a:lnTo>
                  <a:cubicBezTo>
                    <a:pt x="2994485" y="70959"/>
                    <a:pt x="2999697" y="64158"/>
                    <a:pt x="3004433" y="60872"/>
                  </a:cubicBezTo>
                  <a:cubicBezTo>
                    <a:pt x="3009269" y="57586"/>
                    <a:pt x="3014580" y="55943"/>
                    <a:pt x="3020327" y="55943"/>
                  </a:cubicBezTo>
                  <a:cubicBezTo>
                    <a:pt x="3028630" y="55943"/>
                    <a:pt x="3037073" y="58590"/>
                    <a:pt x="3045654" y="63884"/>
                  </a:cubicBezTo>
                  <a:lnTo>
                    <a:pt x="3037172" y="86750"/>
                  </a:lnTo>
                  <a:cubicBezTo>
                    <a:pt x="3031147" y="83190"/>
                    <a:pt x="3025123" y="81410"/>
                    <a:pt x="3019098" y="81410"/>
                  </a:cubicBezTo>
                  <a:cubicBezTo>
                    <a:pt x="3013708" y="81410"/>
                    <a:pt x="3008872" y="83053"/>
                    <a:pt x="3004572" y="86340"/>
                  </a:cubicBezTo>
                  <a:cubicBezTo>
                    <a:pt x="3000291" y="89534"/>
                    <a:pt x="2997220" y="94007"/>
                    <a:pt x="2995396" y="99758"/>
                  </a:cubicBezTo>
                  <a:cubicBezTo>
                    <a:pt x="2992662" y="108521"/>
                    <a:pt x="2991294" y="118105"/>
                    <a:pt x="2991294" y="128511"/>
                  </a:cubicBezTo>
                  <a:lnTo>
                    <a:pt x="2991294" y="204640"/>
                  </a:lnTo>
                  <a:close/>
                  <a:moveTo>
                    <a:pt x="3059209" y="260641"/>
                  </a:moveTo>
                  <a:lnTo>
                    <a:pt x="3056474" y="237501"/>
                  </a:lnTo>
                  <a:cubicBezTo>
                    <a:pt x="3061844" y="238962"/>
                    <a:pt x="3066561" y="239692"/>
                    <a:pt x="3070564" y="239692"/>
                  </a:cubicBezTo>
                  <a:cubicBezTo>
                    <a:pt x="3076054" y="239692"/>
                    <a:pt x="3080433" y="238779"/>
                    <a:pt x="3083723" y="236953"/>
                  </a:cubicBezTo>
                  <a:cubicBezTo>
                    <a:pt x="3086993" y="235128"/>
                    <a:pt x="3089688" y="232572"/>
                    <a:pt x="3091789" y="229286"/>
                  </a:cubicBezTo>
                  <a:cubicBezTo>
                    <a:pt x="3093354" y="226821"/>
                    <a:pt x="3095851" y="220705"/>
                    <a:pt x="3099319" y="210938"/>
                  </a:cubicBezTo>
                  <a:cubicBezTo>
                    <a:pt x="3099775" y="209569"/>
                    <a:pt x="3100508" y="207561"/>
                    <a:pt x="3101519" y="204914"/>
                  </a:cubicBezTo>
                  <a:lnTo>
                    <a:pt x="3046328" y="59229"/>
                  </a:lnTo>
                  <a:lnTo>
                    <a:pt x="3072903" y="59229"/>
                  </a:lnTo>
                  <a:lnTo>
                    <a:pt x="3103164" y="143436"/>
                  </a:lnTo>
                  <a:cubicBezTo>
                    <a:pt x="3107088" y="154116"/>
                    <a:pt x="3110596" y="165343"/>
                    <a:pt x="3113707" y="177119"/>
                  </a:cubicBezTo>
                  <a:cubicBezTo>
                    <a:pt x="3116541" y="165800"/>
                    <a:pt x="3119910" y="154755"/>
                    <a:pt x="3123834" y="143984"/>
                  </a:cubicBezTo>
                  <a:lnTo>
                    <a:pt x="3154907" y="59229"/>
                  </a:lnTo>
                  <a:lnTo>
                    <a:pt x="3179560" y="59229"/>
                  </a:lnTo>
                  <a:lnTo>
                    <a:pt x="3124250" y="207105"/>
                  </a:lnTo>
                  <a:cubicBezTo>
                    <a:pt x="3118304" y="223079"/>
                    <a:pt x="3113707" y="234078"/>
                    <a:pt x="3110417" y="240103"/>
                  </a:cubicBezTo>
                  <a:cubicBezTo>
                    <a:pt x="3106038" y="248227"/>
                    <a:pt x="3101004" y="254160"/>
                    <a:pt x="3095356" y="257902"/>
                  </a:cubicBezTo>
                  <a:cubicBezTo>
                    <a:pt x="3089688" y="261736"/>
                    <a:pt x="3082930" y="263653"/>
                    <a:pt x="3075082" y="263653"/>
                  </a:cubicBezTo>
                  <a:cubicBezTo>
                    <a:pt x="3070346" y="263653"/>
                    <a:pt x="3065055" y="262649"/>
                    <a:pt x="3059209" y="260641"/>
                  </a:cubicBezTo>
                  <a:close/>
                  <a:moveTo>
                    <a:pt x="3268561" y="161236"/>
                  </a:moveTo>
                  <a:lnTo>
                    <a:pt x="3292936" y="157402"/>
                  </a:lnTo>
                  <a:cubicBezTo>
                    <a:pt x="3294304" y="167169"/>
                    <a:pt x="3298089" y="174654"/>
                    <a:pt x="3304292" y="179857"/>
                  </a:cubicBezTo>
                  <a:cubicBezTo>
                    <a:pt x="3310594" y="185060"/>
                    <a:pt x="3319353" y="187662"/>
                    <a:pt x="3330590" y="187662"/>
                  </a:cubicBezTo>
                  <a:cubicBezTo>
                    <a:pt x="3341905" y="187662"/>
                    <a:pt x="3350308" y="185380"/>
                    <a:pt x="3355777" y="180816"/>
                  </a:cubicBezTo>
                  <a:cubicBezTo>
                    <a:pt x="3361247" y="176160"/>
                    <a:pt x="3364002" y="170729"/>
                    <a:pt x="3364002" y="164522"/>
                  </a:cubicBezTo>
                  <a:cubicBezTo>
                    <a:pt x="3364002" y="158954"/>
                    <a:pt x="3361584" y="154572"/>
                    <a:pt x="3356729" y="151377"/>
                  </a:cubicBezTo>
                  <a:cubicBezTo>
                    <a:pt x="3353360" y="149187"/>
                    <a:pt x="3344957" y="146403"/>
                    <a:pt x="3331541" y="143025"/>
                  </a:cubicBezTo>
                  <a:cubicBezTo>
                    <a:pt x="3313467" y="138461"/>
                    <a:pt x="3300923" y="134536"/>
                    <a:pt x="3293887" y="131250"/>
                  </a:cubicBezTo>
                  <a:cubicBezTo>
                    <a:pt x="3286951" y="127873"/>
                    <a:pt x="3281660" y="123263"/>
                    <a:pt x="3278014" y="117421"/>
                  </a:cubicBezTo>
                  <a:cubicBezTo>
                    <a:pt x="3274446" y="111488"/>
                    <a:pt x="3272663" y="104961"/>
                    <a:pt x="3272663" y="97841"/>
                  </a:cubicBezTo>
                  <a:cubicBezTo>
                    <a:pt x="3272663" y="91360"/>
                    <a:pt x="3274130" y="85381"/>
                    <a:pt x="3277043" y="79904"/>
                  </a:cubicBezTo>
                  <a:cubicBezTo>
                    <a:pt x="3280055" y="74336"/>
                    <a:pt x="3284117" y="69726"/>
                    <a:pt x="3289230" y="66075"/>
                  </a:cubicBezTo>
                  <a:cubicBezTo>
                    <a:pt x="3293075" y="63246"/>
                    <a:pt x="3298267" y="60872"/>
                    <a:pt x="3304847" y="58955"/>
                  </a:cubicBezTo>
                  <a:cubicBezTo>
                    <a:pt x="3311505" y="56947"/>
                    <a:pt x="3318620" y="55943"/>
                    <a:pt x="3326210" y="55943"/>
                  </a:cubicBezTo>
                  <a:cubicBezTo>
                    <a:pt x="3337605" y="55943"/>
                    <a:pt x="3347613" y="57586"/>
                    <a:pt x="3356194" y="60872"/>
                  </a:cubicBezTo>
                  <a:cubicBezTo>
                    <a:pt x="3364854" y="64158"/>
                    <a:pt x="3371255" y="68631"/>
                    <a:pt x="3375357" y="74291"/>
                  </a:cubicBezTo>
                  <a:cubicBezTo>
                    <a:pt x="3379460" y="79859"/>
                    <a:pt x="3382293" y="87344"/>
                    <a:pt x="3383839" y="96746"/>
                  </a:cubicBezTo>
                  <a:lnTo>
                    <a:pt x="3359741" y="100032"/>
                  </a:lnTo>
                  <a:cubicBezTo>
                    <a:pt x="3358651" y="92547"/>
                    <a:pt x="3355461" y="86705"/>
                    <a:pt x="3350169" y="82506"/>
                  </a:cubicBezTo>
                  <a:cubicBezTo>
                    <a:pt x="3344957" y="78307"/>
                    <a:pt x="3337565" y="76208"/>
                    <a:pt x="3327993" y="76208"/>
                  </a:cubicBezTo>
                  <a:cubicBezTo>
                    <a:pt x="3316658" y="76208"/>
                    <a:pt x="3308592" y="78079"/>
                    <a:pt x="3303757" y="81821"/>
                  </a:cubicBezTo>
                  <a:cubicBezTo>
                    <a:pt x="3298901" y="85564"/>
                    <a:pt x="3296484" y="89945"/>
                    <a:pt x="3296484" y="94966"/>
                  </a:cubicBezTo>
                  <a:cubicBezTo>
                    <a:pt x="3296484" y="98161"/>
                    <a:pt x="3297494" y="101036"/>
                    <a:pt x="3299496" y="103592"/>
                  </a:cubicBezTo>
                  <a:cubicBezTo>
                    <a:pt x="3301517" y="106239"/>
                    <a:pt x="3304668" y="108430"/>
                    <a:pt x="3308949" y="110164"/>
                  </a:cubicBezTo>
                  <a:cubicBezTo>
                    <a:pt x="3311426" y="111077"/>
                    <a:pt x="3318679" y="113176"/>
                    <a:pt x="3330728" y="116462"/>
                  </a:cubicBezTo>
                  <a:cubicBezTo>
                    <a:pt x="3348148" y="121118"/>
                    <a:pt x="3360296" y="124952"/>
                    <a:pt x="3367153" y="127964"/>
                  </a:cubicBezTo>
                  <a:cubicBezTo>
                    <a:pt x="3374089" y="130885"/>
                    <a:pt x="3379519" y="135175"/>
                    <a:pt x="3383443" y="140834"/>
                  </a:cubicBezTo>
                  <a:cubicBezTo>
                    <a:pt x="3387367" y="146494"/>
                    <a:pt x="3389329" y="153523"/>
                    <a:pt x="3389329" y="161920"/>
                  </a:cubicBezTo>
                  <a:cubicBezTo>
                    <a:pt x="3389329" y="170136"/>
                    <a:pt x="3386911" y="177895"/>
                    <a:pt x="3382075" y="185197"/>
                  </a:cubicBezTo>
                  <a:cubicBezTo>
                    <a:pt x="3377319" y="192408"/>
                    <a:pt x="3370423" y="198022"/>
                    <a:pt x="3361386" y="202038"/>
                  </a:cubicBezTo>
                  <a:cubicBezTo>
                    <a:pt x="3352349" y="205964"/>
                    <a:pt x="3342123" y="207926"/>
                    <a:pt x="3330728" y="207926"/>
                  </a:cubicBezTo>
                  <a:cubicBezTo>
                    <a:pt x="3311822" y="207926"/>
                    <a:pt x="3297395" y="204001"/>
                    <a:pt x="3287447" y="196151"/>
                  </a:cubicBezTo>
                  <a:cubicBezTo>
                    <a:pt x="3277598" y="188301"/>
                    <a:pt x="3271296" y="176662"/>
                    <a:pt x="3268561" y="161236"/>
                  </a:cubicBezTo>
                  <a:close/>
                  <a:moveTo>
                    <a:pt x="3518162" y="157813"/>
                  </a:moveTo>
                  <a:lnTo>
                    <a:pt x="3543628" y="160962"/>
                  </a:lnTo>
                  <a:cubicBezTo>
                    <a:pt x="3539625" y="175841"/>
                    <a:pt x="3532173" y="187388"/>
                    <a:pt x="3521313" y="195603"/>
                  </a:cubicBezTo>
                  <a:cubicBezTo>
                    <a:pt x="3510453" y="203818"/>
                    <a:pt x="3496581" y="207926"/>
                    <a:pt x="3479696" y="207926"/>
                  </a:cubicBezTo>
                  <a:cubicBezTo>
                    <a:pt x="3458432" y="207926"/>
                    <a:pt x="3441528" y="201400"/>
                    <a:pt x="3429023" y="188346"/>
                  </a:cubicBezTo>
                  <a:cubicBezTo>
                    <a:pt x="3416617" y="175202"/>
                    <a:pt x="3410414" y="156809"/>
                    <a:pt x="3410414" y="133167"/>
                  </a:cubicBezTo>
                  <a:cubicBezTo>
                    <a:pt x="3410414" y="108703"/>
                    <a:pt x="3416716" y="89717"/>
                    <a:pt x="3429301" y="76208"/>
                  </a:cubicBezTo>
                  <a:cubicBezTo>
                    <a:pt x="3441904" y="62698"/>
                    <a:pt x="3458234" y="55943"/>
                    <a:pt x="3478329" y="55943"/>
                  </a:cubicBezTo>
                  <a:cubicBezTo>
                    <a:pt x="3497770" y="55943"/>
                    <a:pt x="3513644" y="62561"/>
                    <a:pt x="3525970" y="75797"/>
                  </a:cubicBezTo>
                  <a:cubicBezTo>
                    <a:pt x="3538297" y="89032"/>
                    <a:pt x="3544460" y="107654"/>
                    <a:pt x="3544460" y="131661"/>
                  </a:cubicBezTo>
                  <a:cubicBezTo>
                    <a:pt x="3544460" y="133121"/>
                    <a:pt x="3544420" y="135312"/>
                    <a:pt x="3544321" y="138233"/>
                  </a:cubicBezTo>
                  <a:lnTo>
                    <a:pt x="3435880" y="138233"/>
                  </a:lnTo>
                  <a:cubicBezTo>
                    <a:pt x="3436791" y="154207"/>
                    <a:pt x="3441310" y="166439"/>
                    <a:pt x="3449435" y="174928"/>
                  </a:cubicBezTo>
                  <a:cubicBezTo>
                    <a:pt x="3457560" y="183417"/>
                    <a:pt x="3467687" y="187662"/>
                    <a:pt x="3479835" y="187662"/>
                  </a:cubicBezTo>
                  <a:cubicBezTo>
                    <a:pt x="3488872" y="187662"/>
                    <a:pt x="3496581" y="185288"/>
                    <a:pt x="3502962" y="180542"/>
                  </a:cubicBezTo>
                  <a:cubicBezTo>
                    <a:pt x="3509363" y="175795"/>
                    <a:pt x="3514417" y="168219"/>
                    <a:pt x="3518162" y="157813"/>
                  </a:cubicBezTo>
                  <a:close/>
                  <a:moveTo>
                    <a:pt x="3437247" y="117969"/>
                  </a:moveTo>
                  <a:lnTo>
                    <a:pt x="3518440" y="117969"/>
                  </a:lnTo>
                  <a:cubicBezTo>
                    <a:pt x="3517349" y="105737"/>
                    <a:pt x="3514238" y="96563"/>
                    <a:pt x="3509125" y="90447"/>
                  </a:cubicBezTo>
                  <a:cubicBezTo>
                    <a:pt x="3501278" y="80954"/>
                    <a:pt x="3491111" y="76208"/>
                    <a:pt x="3478606" y="76208"/>
                  </a:cubicBezTo>
                  <a:cubicBezTo>
                    <a:pt x="3467271" y="76208"/>
                    <a:pt x="3457739" y="79996"/>
                    <a:pt x="3449990" y="87572"/>
                  </a:cubicBezTo>
                  <a:cubicBezTo>
                    <a:pt x="3442321" y="95148"/>
                    <a:pt x="3438060" y="105280"/>
                    <a:pt x="3437247" y="117969"/>
                  </a:cubicBezTo>
                  <a:close/>
                  <a:moveTo>
                    <a:pt x="3669469" y="186703"/>
                  </a:moveTo>
                  <a:cubicBezTo>
                    <a:pt x="3660333" y="194462"/>
                    <a:pt x="3651534" y="199939"/>
                    <a:pt x="3643032" y="203134"/>
                  </a:cubicBezTo>
                  <a:cubicBezTo>
                    <a:pt x="3634649" y="206329"/>
                    <a:pt x="3625612" y="207926"/>
                    <a:pt x="3615922" y="207926"/>
                  </a:cubicBezTo>
                  <a:cubicBezTo>
                    <a:pt x="3599949" y="207926"/>
                    <a:pt x="3587682" y="204047"/>
                    <a:pt x="3579101" y="196288"/>
                  </a:cubicBezTo>
                  <a:cubicBezTo>
                    <a:pt x="3570520" y="188438"/>
                    <a:pt x="3566219" y="178442"/>
                    <a:pt x="3566219" y="166302"/>
                  </a:cubicBezTo>
                  <a:cubicBezTo>
                    <a:pt x="3566219" y="159182"/>
                    <a:pt x="3567825" y="152701"/>
                    <a:pt x="3571015" y="146859"/>
                  </a:cubicBezTo>
                  <a:cubicBezTo>
                    <a:pt x="3574305" y="140926"/>
                    <a:pt x="3578546" y="136179"/>
                    <a:pt x="3583758" y="132619"/>
                  </a:cubicBezTo>
                  <a:cubicBezTo>
                    <a:pt x="3589049" y="129059"/>
                    <a:pt x="3594975" y="126366"/>
                    <a:pt x="3601554" y="124541"/>
                  </a:cubicBezTo>
                  <a:cubicBezTo>
                    <a:pt x="3606389" y="123263"/>
                    <a:pt x="3613702" y="122031"/>
                    <a:pt x="3623452" y="120844"/>
                  </a:cubicBezTo>
                  <a:cubicBezTo>
                    <a:pt x="3643369" y="118471"/>
                    <a:pt x="3658014" y="115641"/>
                    <a:pt x="3667408" y="112355"/>
                  </a:cubicBezTo>
                  <a:cubicBezTo>
                    <a:pt x="3667507" y="108977"/>
                    <a:pt x="3667546" y="106832"/>
                    <a:pt x="3667546" y="105920"/>
                  </a:cubicBezTo>
                  <a:cubicBezTo>
                    <a:pt x="3667546" y="95879"/>
                    <a:pt x="3665228" y="88804"/>
                    <a:pt x="3660571" y="84697"/>
                  </a:cubicBezTo>
                  <a:cubicBezTo>
                    <a:pt x="3654268" y="79128"/>
                    <a:pt x="3644915" y="76344"/>
                    <a:pt x="3632509" y="76344"/>
                  </a:cubicBezTo>
                  <a:cubicBezTo>
                    <a:pt x="3620916" y="76344"/>
                    <a:pt x="3612335" y="78398"/>
                    <a:pt x="3606766" y="82506"/>
                  </a:cubicBezTo>
                  <a:cubicBezTo>
                    <a:pt x="3601277" y="86522"/>
                    <a:pt x="3597214" y="93688"/>
                    <a:pt x="3594578" y="104003"/>
                  </a:cubicBezTo>
                  <a:lnTo>
                    <a:pt x="3570480" y="100716"/>
                  </a:lnTo>
                  <a:cubicBezTo>
                    <a:pt x="3572660" y="90402"/>
                    <a:pt x="3576267" y="82095"/>
                    <a:pt x="3581301" y="75797"/>
                  </a:cubicBezTo>
                  <a:cubicBezTo>
                    <a:pt x="3586315" y="69407"/>
                    <a:pt x="3593568" y="64524"/>
                    <a:pt x="3603060" y="61146"/>
                  </a:cubicBezTo>
                  <a:cubicBezTo>
                    <a:pt x="3612553" y="57677"/>
                    <a:pt x="3623552" y="55943"/>
                    <a:pt x="3636056" y="55943"/>
                  </a:cubicBezTo>
                  <a:cubicBezTo>
                    <a:pt x="3648482" y="55943"/>
                    <a:pt x="3658569" y="57404"/>
                    <a:pt x="3666318" y="60325"/>
                  </a:cubicBezTo>
                  <a:cubicBezTo>
                    <a:pt x="3674086" y="63246"/>
                    <a:pt x="3679774" y="66942"/>
                    <a:pt x="3683440" y="71415"/>
                  </a:cubicBezTo>
                  <a:cubicBezTo>
                    <a:pt x="3687086" y="75797"/>
                    <a:pt x="3689643" y="81365"/>
                    <a:pt x="3691109" y="88120"/>
                  </a:cubicBezTo>
                  <a:cubicBezTo>
                    <a:pt x="3691922" y="92319"/>
                    <a:pt x="3692338" y="99895"/>
                    <a:pt x="3692338" y="110849"/>
                  </a:cubicBezTo>
                  <a:lnTo>
                    <a:pt x="3692338" y="143710"/>
                  </a:lnTo>
                  <a:cubicBezTo>
                    <a:pt x="3692338" y="166621"/>
                    <a:pt x="3692834" y="181135"/>
                    <a:pt x="3693844" y="187251"/>
                  </a:cubicBezTo>
                  <a:cubicBezTo>
                    <a:pt x="3694934" y="193275"/>
                    <a:pt x="3697035" y="199072"/>
                    <a:pt x="3700146" y="204640"/>
                  </a:cubicBezTo>
                  <a:lnTo>
                    <a:pt x="3674403" y="204640"/>
                  </a:lnTo>
                  <a:cubicBezTo>
                    <a:pt x="3671847" y="199528"/>
                    <a:pt x="3670202" y="193549"/>
                    <a:pt x="3669469" y="186703"/>
                  </a:cubicBezTo>
                  <a:close/>
                  <a:moveTo>
                    <a:pt x="3667408" y="131661"/>
                  </a:moveTo>
                  <a:cubicBezTo>
                    <a:pt x="3658470" y="135312"/>
                    <a:pt x="3645053" y="138415"/>
                    <a:pt x="3627158" y="140971"/>
                  </a:cubicBezTo>
                  <a:cubicBezTo>
                    <a:pt x="3617031" y="142432"/>
                    <a:pt x="3609858" y="144075"/>
                    <a:pt x="3605656" y="145901"/>
                  </a:cubicBezTo>
                  <a:cubicBezTo>
                    <a:pt x="3601455" y="147726"/>
                    <a:pt x="3598225" y="150419"/>
                    <a:pt x="3595946" y="153979"/>
                  </a:cubicBezTo>
                  <a:cubicBezTo>
                    <a:pt x="3593667" y="157448"/>
                    <a:pt x="3592517" y="161327"/>
                    <a:pt x="3592517" y="165617"/>
                  </a:cubicBezTo>
                  <a:cubicBezTo>
                    <a:pt x="3592517" y="172190"/>
                    <a:pt x="3594975" y="177666"/>
                    <a:pt x="3599909" y="182048"/>
                  </a:cubicBezTo>
                  <a:cubicBezTo>
                    <a:pt x="3604923" y="186429"/>
                    <a:pt x="3612236" y="188620"/>
                    <a:pt x="3621827" y="188620"/>
                  </a:cubicBezTo>
                  <a:cubicBezTo>
                    <a:pt x="3631320" y="188620"/>
                    <a:pt x="3639762" y="186566"/>
                    <a:pt x="3647154" y="182459"/>
                  </a:cubicBezTo>
                  <a:cubicBezTo>
                    <a:pt x="3654546" y="178260"/>
                    <a:pt x="3659976" y="172555"/>
                    <a:pt x="3663444" y="165343"/>
                  </a:cubicBezTo>
                  <a:cubicBezTo>
                    <a:pt x="3666080" y="159775"/>
                    <a:pt x="3667408" y="151560"/>
                    <a:pt x="3667408" y="140698"/>
                  </a:cubicBezTo>
                  <a:close/>
                  <a:moveTo>
                    <a:pt x="3720677" y="161236"/>
                  </a:moveTo>
                  <a:lnTo>
                    <a:pt x="3745053" y="157402"/>
                  </a:lnTo>
                  <a:cubicBezTo>
                    <a:pt x="3746420" y="167169"/>
                    <a:pt x="3750205" y="174654"/>
                    <a:pt x="3756408" y="179857"/>
                  </a:cubicBezTo>
                  <a:cubicBezTo>
                    <a:pt x="3762710" y="185060"/>
                    <a:pt x="3771469" y="187662"/>
                    <a:pt x="3782706" y="187662"/>
                  </a:cubicBezTo>
                  <a:cubicBezTo>
                    <a:pt x="3794021" y="187662"/>
                    <a:pt x="3802424" y="185380"/>
                    <a:pt x="3807894" y="180816"/>
                  </a:cubicBezTo>
                  <a:cubicBezTo>
                    <a:pt x="3813363" y="176160"/>
                    <a:pt x="3816118" y="170729"/>
                    <a:pt x="3816118" y="164522"/>
                  </a:cubicBezTo>
                  <a:cubicBezTo>
                    <a:pt x="3816118" y="158954"/>
                    <a:pt x="3813700" y="154572"/>
                    <a:pt x="3808845" y="151377"/>
                  </a:cubicBezTo>
                  <a:cubicBezTo>
                    <a:pt x="3805476" y="149187"/>
                    <a:pt x="3797074" y="146403"/>
                    <a:pt x="3783657" y="143025"/>
                  </a:cubicBezTo>
                  <a:cubicBezTo>
                    <a:pt x="3765583" y="138461"/>
                    <a:pt x="3753039" y="134536"/>
                    <a:pt x="3746004" y="131250"/>
                  </a:cubicBezTo>
                  <a:cubicBezTo>
                    <a:pt x="3739068" y="127873"/>
                    <a:pt x="3733776" y="123263"/>
                    <a:pt x="3730130" y="117421"/>
                  </a:cubicBezTo>
                  <a:cubicBezTo>
                    <a:pt x="3726563" y="111488"/>
                    <a:pt x="3724779" y="104961"/>
                    <a:pt x="3724779" y="97841"/>
                  </a:cubicBezTo>
                  <a:cubicBezTo>
                    <a:pt x="3724779" y="91360"/>
                    <a:pt x="3726246" y="85381"/>
                    <a:pt x="3729159" y="79904"/>
                  </a:cubicBezTo>
                  <a:cubicBezTo>
                    <a:pt x="3732171" y="74336"/>
                    <a:pt x="3736234" y="69726"/>
                    <a:pt x="3741347" y="66075"/>
                  </a:cubicBezTo>
                  <a:cubicBezTo>
                    <a:pt x="3745191" y="63246"/>
                    <a:pt x="3750383" y="60872"/>
                    <a:pt x="3756963" y="58955"/>
                  </a:cubicBezTo>
                  <a:cubicBezTo>
                    <a:pt x="3763622" y="56947"/>
                    <a:pt x="3770736" y="55943"/>
                    <a:pt x="3778326" y="55943"/>
                  </a:cubicBezTo>
                  <a:cubicBezTo>
                    <a:pt x="3789721" y="55943"/>
                    <a:pt x="3799729" y="57586"/>
                    <a:pt x="3808310" y="60872"/>
                  </a:cubicBezTo>
                  <a:cubicBezTo>
                    <a:pt x="3816970" y="64158"/>
                    <a:pt x="3823371" y="68631"/>
                    <a:pt x="3827473" y="74291"/>
                  </a:cubicBezTo>
                  <a:cubicBezTo>
                    <a:pt x="3831576" y="79859"/>
                    <a:pt x="3834410" y="87344"/>
                    <a:pt x="3835955" y="96746"/>
                  </a:cubicBezTo>
                  <a:lnTo>
                    <a:pt x="3811857" y="100032"/>
                  </a:lnTo>
                  <a:cubicBezTo>
                    <a:pt x="3810767" y="92547"/>
                    <a:pt x="3807577" y="86705"/>
                    <a:pt x="3802286" y="82506"/>
                  </a:cubicBezTo>
                  <a:cubicBezTo>
                    <a:pt x="3797074" y="78307"/>
                    <a:pt x="3789682" y="76208"/>
                    <a:pt x="3780090" y="76208"/>
                  </a:cubicBezTo>
                  <a:cubicBezTo>
                    <a:pt x="3768774" y="76208"/>
                    <a:pt x="3760708" y="78079"/>
                    <a:pt x="3755873" y="81821"/>
                  </a:cubicBezTo>
                  <a:cubicBezTo>
                    <a:pt x="3751018" y="85564"/>
                    <a:pt x="3748600" y="89945"/>
                    <a:pt x="3748600" y="94966"/>
                  </a:cubicBezTo>
                  <a:cubicBezTo>
                    <a:pt x="3748600" y="98161"/>
                    <a:pt x="3749611" y="101036"/>
                    <a:pt x="3751612" y="103592"/>
                  </a:cubicBezTo>
                  <a:cubicBezTo>
                    <a:pt x="3753634" y="106239"/>
                    <a:pt x="3756784" y="108430"/>
                    <a:pt x="3761065" y="110164"/>
                  </a:cubicBezTo>
                  <a:cubicBezTo>
                    <a:pt x="3763522" y="111077"/>
                    <a:pt x="3770795" y="113176"/>
                    <a:pt x="3782844" y="116462"/>
                  </a:cubicBezTo>
                  <a:cubicBezTo>
                    <a:pt x="3800264" y="121118"/>
                    <a:pt x="3812412" y="124952"/>
                    <a:pt x="3819249" y="127964"/>
                  </a:cubicBezTo>
                  <a:cubicBezTo>
                    <a:pt x="3826205" y="130885"/>
                    <a:pt x="3831635" y="135175"/>
                    <a:pt x="3835559" y="140834"/>
                  </a:cubicBezTo>
                  <a:cubicBezTo>
                    <a:pt x="3839483" y="146494"/>
                    <a:pt x="3841445" y="153523"/>
                    <a:pt x="3841445" y="161920"/>
                  </a:cubicBezTo>
                  <a:cubicBezTo>
                    <a:pt x="3841445" y="170136"/>
                    <a:pt x="3839027" y="177895"/>
                    <a:pt x="3834192" y="185197"/>
                  </a:cubicBezTo>
                  <a:cubicBezTo>
                    <a:pt x="3829435" y="192408"/>
                    <a:pt x="3822539" y="198022"/>
                    <a:pt x="3813502" y="202038"/>
                  </a:cubicBezTo>
                  <a:cubicBezTo>
                    <a:pt x="3804465" y="205964"/>
                    <a:pt x="3794239" y="207926"/>
                    <a:pt x="3782844" y="207926"/>
                  </a:cubicBezTo>
                  <a:cubicBezTo>
                    <a:pt x="3763939" y="207926"/>
                    <a:pt x="3749511" y="204001"/>
                    <a:pt x="3739563" y="196151"/>
                  </a:cubicBezTo>
                  <a:cubicBezTo>
                    <a:pt x="3729714" y="188301"/>
                    <a:pt x="3723412" y="176662"/>
                    <a:pt x="3720677" y="161236"/>
                  </a:cubicBezTo>
                  <a:close/>
                  <a:moveTo>
                    <a:pt x="3861560" y="131935"/>
                  </a:moveTo>
                  <a:cubicBezTo>
                    <a:pt x="3861560" y="105007"/>
                    <a:pt x="3869051" y="85062"/>
                    <a:pt x="3884033" y="72100"/>
                  </a:cubicBezTo>
                  <a:cubicBezTo>
                    <a:pt x="3896537" y="61329"/>
                    <a:pt x="3911777" y="55943"/>
                    <a:pt x="3929751" y="55943"/>
                  </a:cubicBezTo>
                  <a:cubicBezTo>
                    <a:pt x="3949747" y="55943"/>
                    <a:pt x="3966077" y="62515"/>
                    <a:pt x="3978780" y="75660"/>
                  </a:cubicBezTo>
                  <a:cubicBezTo>
                    <a:pt x="3991463" y="88713"/>
                    <a:pt x="3997805" y="106787"/>
                    <a:pt x="3997805" y="129881"/>
                  </a:cubicBezTo>
                  <a:cubicBezTo>
                    <a:pt x="3997805" y="148593"/>
                    <a:pt x="3994971" y="163335"/>
                    <a:pt x="3989323" y="174106"/>
                  </a:cubicBezTo>
                  <a:cubicBezTo>
                    <a:pt x="3983754" y="184786"/>
                    <a:pt x="3975570" y="193093"/>
                    <a:pt x="3964809" y="199026"/>
                  </a:cubicBezTo>
                  <a:cubicBezTo>
                    <a:pt x="3954127" y="204959"/>
                    <a:pt x="3942435" y="207926"/>
                    <a:pt x="3929751" y="207926"/>
                  </a:cubicBezTo>
                  <a:cubicBezTo>
                    <a:pt x="3909399" y="207926"/>
                    <a:pt x="3892931" y="201400"/>
                    <a:pt x="3880327" y="188346"/>
                  </a:cubicBezTo>
                  <a:cubicBezTo>
                    <a:pt x="3867822" y="175293"/>
                    <a:pt x="3861560" y="156489"/>
                    <a:pt x="3861560" y="131935"/>
                  </a:cubicBezTo>
                  <a:close/>
                  <a:moveTo>
                    <a:pt x="3886906" y="131935"/>
                  </a:moveTo>
                  <a:cubicBezTo>
                    <a:pt x="3886906" y="150556"/>
                    <a:pt x="3890969" y="164522"/>
                    <a:pt x="3899094" y="173833"/>
                  </a:cubicBezTo>
                  <a:cubicBezTo>
                    <a:pt x="3907199" y="183052"/>
                    <a:pt x="3917425" y="187662"/>
                    <a:pt x="3929751" y="187662"/>
                  </a:cubicBezTo>
                  <a:cubicBezTo>
                    <a:pt x="3941979" y="187662"/>
                    <a:pt x="3952165" y="183006"/>
                    <a:pt x="3960290" y="173696"/>
                  </a:cubicBezTo>
                  <a:cubicBezTo>
                    <a:pt x="3968415" y="164385"/>
                    <a:pt x="3972478" y="150191"/>
                    <a:pt x="3972478" y="131113"/>
                  </a:cubicBezTo>
                  <a:cubicBezTo>
                    <a:pt x="3972478" y="113131"/>
                    <a:pt x="3968376" y="99530"/>
                    <a:pt x="3960152" y="90310"/>
                  </a:cubicBezTo>
                  <a:cubicBezTo>
                    <a:pt x="3952026" y="81000"/>
                    <a:pt x="3941900" y="76344"/>
                    <a:pt x="3929751" y="76344"/>
                  </a:cubicBezTo>
                  <a:cubicBezTo>
                    <a:pt x="3917425" y="76344"/>
                    <a:pt x="3907199" y="80954"/>
                    <a:pt x="3899094" y="90174"/>
                  </a:cubicBezTo>
                  <a:cubicBezTo>
                    <a:pt x="3890969" y="99393"/>
                    <a:pt x="3886906" y="113313"/>
                    <a:pt x="3886906" y="131935"/>
                  </a:cubicBezTo>
                  <a:close/>
                  <a:moveTo>
                    <a:pt x="4026699" y="204640"/>
                  </a:moveTo>
                  <a:lnTo>
                    <a:pt x="4026699" y="59229"/>
                  </a:lnTo>
                  <a:lnTo>
                    <a:pt x="4048874" y="59229"/>
                  </a:lnTo>
                  <a:lnTo>
                    <a:pt x="4048874" y="79904"/>
                  </a:lnTo>
                  <a:cubicBezTo>
                    <a:pt x="4059556" y="63930"/>
                    <a:pt x="4074974" y="55943"/>
                    <a:pt x="4095148" y="55943"/>
                  </a:cubicBezTo>
                  <a:cubicBezTo>
                    <a:pt x="4103927" y="55943"/>
                    <a:pt x="4111953" y="57540"/>
                    <a:pt x="4119247" y="60735"/>
                  </a:cubicBezTo>
                  <a:cubicBezTo>
                    <a:pt x="4126638" y="63839"/>
                    <a:pt x="4132167" y="67946"/>
                    <a:pt x="4135814" y="73058"/>
                  </a:cubicBezTo>
                  <a:cubicBezTo>
                    <a:pt x="4139480" y="78170"/>
                    <a:pt x="4142037" y="84240"/>
                    <a:pt x="4143483" y="91269"/>
                  </a:cubicBezTo>
                  <a:cubicBezTo>
                    <a:pt x="4144395" y="95833"/>
                    <a:pt x="4144851" y="103820"/>
                    <a:pt x="4144851" y="115230"/>
                  </a:cubicBezTo>
                  <a:lnTo>
                    <a:pt x="4144851" y="204640"/>
                  </a:lnTo>
                  <a:lnTo>
                    <a:pt x="4120218" y="204640"/>
                  </a:lnTo>
                  <a:lnTo>
                    <a:pt x="4120218" y="116189"/>
                  </a:lnTo>
                  <a:cubicBezTo>
                    <a:pt x="4120218" y="106148"/>
                    <a:pt x="4119247" y="98663"/>
                    <a:pt x="4117344" y="93733"/>
                  </a:cubicBezTo>
                  <a:cubicBezTo>
                    <a:pt x="4115422" y="88713"/>
                    <a:pt x="4111993" y="84742"/>
                    <a:pt x="4107059" y="81821"/>
                  </a:cubicBezTo>
                  <a:cubicBezTo>
                    <a:pt x="4102223" y="78809"/>
                    <a:pt x="4096516" y="77303"/>
                    <a:pt x="4089956" y="77303"/>
                  </a:cubicBezTo>
                  <a:cubicBezTo>
                    <a:pt x="4079453" y="77303"/>
                    <a:pt x="4070377" y="80635"/>
                    <a:pt x="4062707" y="87298"/>
                  </a:cubicBezTo>
                  <a:cubicBezTo>
                    <a:pt x="4055137" y="93962"/>
                    <a:pt x="4051332" y="106604"/>
                    <a:pt x="4051332" y="125225"/>
                  </a:cubicBezTo>
                  <a:lnTo>
                    <a:pt x="4051332" y="204640"/>
                  </a:lnTo>
                  <a:close/>
                </a:path>
              </a:pathLst>
            </a:custGeom>
            <a:solidFill>
              <a:srgbClr val="2A86E8"/>
            </a:solidFill>
            <a:ln w="198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5" name="Graphic 125">
              <a:extLst>
                <a:ext uri="{FF2B5EF4-FFF2-40B4-BE49-F238E27FC236}">
                  <a16:creationId xmlns:a16="http://schemas.microsoft.com/office/drawing/2014/main" id="{BFA83679-7B99-33E1-7A48-A525D2EFF8D4}"/>
                </a:ext>
              </a:extLst>
            </p:cNvPr>
            <p:cNvGrpSpPr/>
            <p:nvPr/>
          </p:nvGrpSpPr>
          <p:grpSpPr>
            <a:xfrm>
              <a:off x="5682674" y="2965653"/>
              <a:ext cx="2465818" cy="596433"/>
              <a:chOff x="5682674" y="2965653"/>
              <a:chExt cx="2465818" cy="596433"/>
            </a:xfrm>
            <a:solidFill>
              <a:srgbClr val="AA3377"/>
            </a:solidFill>
          </p:grpSpPr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7E033869-842F-BC46-4104-299B14C78EC7}"/>
                  </a:ext>
                </a:extLst>
              </p:cNvPr>
              <p:cNvSpPr/>
              <p:nvPr/>
            </p:nvSpPr>
            <p:spPr>
              <a:xfrm>
                <a:off x="6003654" y="2965653"/>
                <a:ext cx="1962227" cy="263163"/>
              </a:xfrm>
              <a:custGeom>
                <a:avLst/>
                <a:gdLst>
                  <a:gd name="connsiteX0" fmla="*/ 850 w 1962227"/>
                  <a:gd name="connsiteY0" fmla="*/ 204416 h 263163"/>
                  <a:gd name="connsiteX1" fmla="*/ 850 w 1962227"/>
                  <a:gd name="connsiteY1" fmla="*/ 3689 h 263163"/>
                  <a:gd name="connsiteX2" fmla="*/ 27412 w 1962227"/>
                  <a:gd name="connsiteY2" fmla="*/ 3689 h 263163"/>
                  <a:gd name="connsiteX3" fmla="*/ 27412 w 1962227"/>
                  <a:gd name="connsiteY3" fmla="*/ 86116 h 263163"/>
                  <a:gd name="connsiteX4" fmla="*/ 131747 w 1962227"/>
                  <a:gd name="connsiteY4" fmla="*/ 86116 h 263163"/>
                  <a:gd name="connsiteX5" fmla="*/ 131747 w 1962227"/>
                  <a:gd name="connsiteY5" fmla="*/ 3689 h 263163"/>
                  <a:gd name="connsiteX6" fmla="*/ 158310 w 1962227"/>
                  <a:gd name="connsiteY6" fmla="*/ 3689 h 263163"/>
                  <a:gd name="connsiteX7" fmla="*/ 158310 w 1962227"/>
                  <a:gd name="connsiteY7" fmla="*/ 204416 h 263163"/>
                  <a:gd name="connsiteX8" fmla="*/ 131747 w 1962227"/>
                  <a:gd name="connsiteY8" fmla="*/ 204416 h 263163"/>
                  <a:gd name="connsiteX9" fmla="*/ 131747 w 1962227"/>
                  <a:gd name="connsiteY9" fmla="*/ 109804 h 263163"/>
                  <a:gd name="connsiteX10" fmla="*/ 27412 w 1962227"/>
                  <a:gd name="connsiteY10" fmla="*/ 109804 h 263163"/>
                  <a:gd name="connsiteX11" fmla="*/ 27412 w 1962227"/>
                  <a:gd name="connsiteY11" fmla="*/ 204416 h 263163"/>
                  <a:gd name="connsiteX12" fmla="*/ 198291 w 1962227"/>
                  <a:gd name="connsiteY12" fmla="*/ 260417 h 263163"/>
                  <a:gd name="connsiteX13" fmla="*/ 195553 w 1962227"/>
                  <a:gd name="connsiteY13" fmla="*/ 237278 h 263163"/>
                  <a:gd name="connsiteX14" fmla="*/ 209655 w 1962227"/>
                  <a:gd name="connsiteY14" fmla="*/ 239468 h 263163"/>
                  <a:gd name="connsiteX15" fmla="*/ 222800 w 1962227"/>
                  <a:gd name="connsiteY15" fmla="*/ 236730 h 263163"/>
                  <a:gd name="connsiteX16" fmla="*/ 230877 w 1962227"/>
                  <a:gd name="connsiteY16" fmla="*/ 229062 h 263163"/>
                  <a:gd name="connsiteX17" fmla="*/ 238408 w 1962227"/>
                  <a:gd name="connsiteY17" fmla="*/ 210715 h 263163"/>
                  <a:gd name="connsiteX18" fmla="*/ 240600 w 1962227"/>
                  <a:gd name="connsiteY18" fmla="*/ 204690 h 263163"/>
                  <a:gd name="connsiteX19" fmla="*/ 185420 w 1962227"/>
                  <a:gd name="connsiteY19" fmla="*/ 59006 h 263163"/>
                  <a:gd name="connsiteX20" fmla="*/ 211983 w 1962227"/>
                  <a:gd name="connsiteY20" fmla="*/ 59006 h 263163"/>
                  <a:gd name="connsiteX21" fmla="*/ 242243 w 1962227"/>
                  <a:gd name="connsiteY21" fmla="*/ 143213 h 263163"/>
                  <a:gd name="connsiteX22" fmla="*/ 252786 w 1962227"/>
                  <a:gd name="connsiteY22" fmla="*/ 176895 h 263163"/>
                  <a:gd name="connsiteX23" fmla="*/ 262918 w 1962227"/>
                  <a:gd name="connsiteY23" fmla="*/ 143760 h 263163"/>
                  <a:gd name="connsiteX24" fmla="*/ 293998 w 1962227"/>
                  <a:gd name="connsiteY24" fmla="*/ 59006 h 263163"/>
                  <a:gd name="connsiteX25" fmla="*/ 318645 w 1962227"/>
                  <a:gd name="connsiteY25" fmla="*/ 59006 h 263163"/>
                  <a:gd name="connsiteX26" fmla="*/ 263328 w 1962227"/>
                  <a:gd name="connsiteY26" fmla="*/ 206881 h 263163"/>
                  <a:gd name="connsiteX27" fmla="*/ 249500 w 1962227"/>
                  <a:gd name="connsiteY27" fmla="*/ 239879 h 263163"/>
                  <a:gd name="connsiteX28" fmla="*/ 234438 w 1962227"/>
                  <a:gd name="connsiteY28" fmla="*/ 257679 h 263163"/>
                  <a:gd name="connsiteX29" fmla="*/ 214173 w 1962227"/>
                  <a:gd name="connsiteY29" fmla="*/ 263430 h 263163"/>
                  <a:gd name="connsiteX30" fmla="*/ 198291 w 1962227"/>
                  <a:gd name="connsiteY30" fmla="*/ 260417 h 263163"/>
                  <a:gd name="connsiteX31" fmla="*/ 433933 w 1962227"/>
                  <a:gd name="connsiteY31" fmla="*/ 204416 h 263163"/>
                  <a:gd name="connsiteX32" fmla="*/ 433933 w 1962227"/>
                  <a:gd name="connsiteY32" fmla="*/ 186069 h 263163"/>
                  <a:gd name="connsiteX33" fmla="*/ 393268 w 1962227"/>
                  <a:gd name="connsiteY33" fmla="*/ 207703 h 263163"/>
                  <a:gd name="connsiteX34" fmla="*/ 361227 w 1962227"/>
                  <a:gd name="connsiteY34" fmla="*/ 198118 h 263163"/>
                  <a:gd name="connsiteX35" fmla="*/ 338635 w 1962227"/>
                  <a:gd name="connsiteY35" fmla="*/ 171418 h 263163"/>
                  <a:gd name="connsiteX36" fmla="*/ 330694 w 1962227"/>
                  <a:gd name="connsiteY36" fmla="*/ 131848 h 263163"/>
                  <a:gd name="connsiteX37" fmla="*/ 337951 w 1962227"/>
                  <a:gd name="connsiteY37" fmla="*/ 92415 h 263163"/>
                  <a:gd name="connsiteX38" fmla="*/ 359721 w 1962227"/>
                  <a:gd name="connsiteY38" fmla="*/ 65167 h 263163"/>
                  <a:gd name="connsiteX39" fmla="*/ 392172 w 1962227"/>
                  <a:gd name="connsiteY39" fmla="*/ 55719 h 263163"/>
                  <a:gd name="connsiteX40" fmla="*/ 415586 w 1962227"/>
                  <a:gd name="connsiteY40" fmla="*/ 61333 h 263163"/>
                  <a:gd name="connsiteX41" fmla="*/ 432290 w 1962227"/>
                  <a:gd name="connsiteY41" fmla="*/ 75710 h 263163"/>
                  <a:gd name="connsiteX42" fmla="*/ 432290 w 1962227"/>
                  <a:gd name="connsiteY42" fmla="*/ 3689 h 263163"/>
                  <a:gd name="connsiteX43" fmla="*/ 456799 w 1962227"/>
                  <a:gd name="connsiteY43" fmla="*/ 3689 h 263163"/>
                  <a:gd name="connsiteX44" fmla="*/ 456799 w 1962227"/>
                  <a:gd name="connsiteY44" fmla="*/ 204416 h 263163"/>
                  <a:gd name="connsiteX45" fmla="*/ 356025 w 1962227"/>
                  <a:gd name="connsiteY45" fmla="*/ 131848 h 263163"/>
                  <a:gd name="connsiteX46" fmla="*/ 367800 w 1962227"/>
                  <a:gd name="connsiteY46" fmla="*/ 173609 h 263163"/>
                  <a:gd name="connsiteX47" fmla="*/ 395594 w 1962227"/>
                  <a:gd name="connsiteY47" fmla="*/ 187438 h 263163"/>
                  <a:gd name="connsiteX48" fmla="*/ 422980 w 1962227"/>
                  <a:gd name="connsiteY48" fmla="*/ 174294 h 263163"/>
                  <a:gd name="connsiteX49" fmla="*/ 434343 w 1962227"/>
                  <a:gd name="connsiteY49" fmla="*/ 133902 h 263163"/>
                  <a:gd name="connsiteX50" fmla="*/ 422841 w 1962227"/>
                  <a:gd name="connsiteY50" fmla="*/ 90087 h 263163"/>
                  <a:gd name="connsiteX51" fmla="*/ 394498 w 1962227"/>
                  <a:gd name="connsiteY51" fmla="*/ 76121 h 263163"/>
                  <a:gd name="connsiteX52" fmla="*/ 366978 w 1962227"/>
                  <a:gd name="connsiteY52" fmla="*/ 89539 h 263163"/>
                  <a:gd name="connsiteX53" fmla="*/ 356025 w 1962227"/>
                  <a:gd name="connsiteY53" fmla="*/ 131848 h 263163"/>
                  <a:gd name="connsiteX54" fmla="*/ 495274 w 1962227"/>
                  <a:gd name="connsiteY54" fmla="*/ 204416 h 263163"/>
                  <a:gd name="connsiteX55" fmla="*/ 495274 w 1962227"/>
                  <a:gd name="connsiteY55" fmla="*/ 59006 h 263163"/>
                  <a:gd name="connsiteX56" fmla="*/ 517454 w 1962227"/>
                  <a:gd name="connsiteY56" fmla="*/ 59006 h 263163"/>
                  <a:gd name="connsiteX57" fmla="*/ 517454 w 1962227"/>
                  <a:gd name="connsiteY57" fmla="*/ 81050 h 263163"/>
                  <a:gd name="connsiteX58" fmla="*/ 533064 w 1962227"/>
                  <a:gd name="connsiteY58" fmla="*/ 60649 h 263163"/>
                  <a:gd name="connsiteX59" fmla="*/ 548946 w 1962227"/>
                  <a:gd name="connsiteY59" fmla="*/ 55719 h 263163"/>
                  <a:gd name="connsiteX60" fmla="*/ 574277 w 1962227"/>
                  <a:gd name="connsiteY60" fmla="*/ 63661 h 263163"/>
                  <a:gd name="connsiteX61" fmla="*/ 565789 w 1962227"/>
                  <a:gd name="connsiteY61" fmla="*/ 86527 h 263163"/>
                  <a:gd name="connsiteX62" fmla="*/ 547715 w 1962227"/>
                  <a:gd name="connsiteY62" fmla="*/ 81187 h 263163"/>
                  <a:gd name="connsiteX63" fmla="*/ 533201 w 1962227"/>
                  <a:gd name="connsiteY63" fmla="*/ 86116 h 263163"/>
                  <a:gd name="connsiteX64" fmla="*/ 524028 w 1962227"/>
                  <a:gd name="connsiteY64" fmla="*/ 99535 h 263163"/>
                  <a:gd name="connsiteX65" fmla="*/ 519919 w 1962227"/>
                  <a:gd name="connsiteY65" fmla="*/ 128288 h 263163"/>
                  <a:gd name="connsiteX66" fmla="*/ 519919 w 1962227"/>
                  <a:gd name="connsiteY66" fmla="*/ 204416 h 263163"/>
                  <a:gd name="connsiteX67" fmla="*/ 579754 w 1962227"/>
                  <a:gd name="connsiteY67" fmla="*/ 131711 h 263163"/>
                  <a:gd name="connsiteX68" fmla="*/ 602210 w 1962227"/>
                  <a:gd name="connsiteY68" fmla="*/ 71876 h 263163"/>
                  <a:gd name="connsiteX69" fmla="*/ 647942 w 1962227"/>
                  <a:gd name="connsiteY69" fmla="*/ 55719 h 263163"/>
                  <a:gd name="connsiteX70" fmla="*/ 696959 w 1962227"/>
                  <a:gd name="connsiteY70" fmla="*/ 75436 h 263163"/>
                  <a:gd name="connsiteX71" fmla="*/ 715992 w 1962227"/>
                  <a:gd name="connsiteY71" fmla="*/ 129657 h 263163"/>
                  <a:gd name="connsiteX72" fmla="*/ 707502 w 1962227"/>
                  <a:gd name="connsiteY72" fmla="*/ 173883 h 263163"/>
                  <a:gd name="connsiteX73" fmla="*/ 682994 w 1962227"/>
                  <a:gd name="connsiteY73" fmla="*/ 198803 h 263163"/>
                  <a:gd name="connsiteX74" fmla="*/ 647942 w 1962227"/>
                  <a:gd name="connsiteY74" fmla="*/ 207703 h 263163"/>
                  <a:gd name="connsiteX75" fmla="*/ 598514 w 1962227"/>
                  <a:gd name="connsiteY75" fmla="*/ 188123 h 263163"/>
                  <a:gd name="connsiteX76" fmla="*/ 579754 w 1962227"/>
                  <a:gd name="connsiteY76" fmla="*/ 131711 h 263163"/>
                  <a:gd name="connsiteX77" fmla="*/ 605085 w 1962227"/>
                  <a:gd name="connsiteY77" fmla="*/ 131711 h 263163"/>
                  <a:gd name="connsiteX78" fmla="*/ 617271 w 1962227"/>
                  <a:gd name="connsiteY78" fmla="*/ 173609 h 263163"/>
                  <a:gd name="connsiteX79" fmla="*/ 647942 w 1962227"/>
                  <a:gd name="connsiteY79" fmla="*/ 187438 h 263163"/>
                  <a:gd name="connsiteX80" fmla="*/ 678475 w 1962227"/>
                  <a:gd name="connsiteY80" fmla="*/ 173472 h 263163"/>
                  <a:gd name="connsiteX81" fmla="*/ 690661 w 1962227"/>
                  <a:gd name="connsiteY81" fmla="*/ 130890 h 263163"/>
                  <a:gd name="connsiteX82" fmla="*/ 678338 w 1962227"/>
                  <a:gd name="connsiteY82" fmla="*/ 90087 h 263163"/>
                  <a:gd name="connsiteX83" fmla="*/ 647942 w 1962227"/>
                  <a:gd name="connsiteY83" fmla="*/ 76121 h 263163"/>
                  <a:gd name="connsiteX84" fmla="*/ 617271 w 1962227"/>
                  <a:gd name="connsiteY84" fmla="*/ 89950 h 263163"/>
                  <a:gd name="connsiteX85" fmla="*/ 605085 w 1962227"/>
                  <a:gd name="connsiteY85" fmla="*/ 131711 h 263163"/>
                  <a:gd name="connsiteX86" fmla="*/ 869892 w 1962227"/>
                  <a:gd name="connsiteY86" fmla="*/ 263430 h 263163"/>
                  <a:gd name="connsiteX87" fmla="*/ 835388 w 1962227"/>
                  <a:gd name="connsiteY87" fmla="*/ 203184 h 263163"/>
                  <a:gd name="connsiteX88" fmla="*/ 821284 w 1962227"/>
                  <a:gd name="connsiteY88" fmla="*/ 131711 h 263163"/>
                  <a:gd name="connsiteX89" fmla="*/ 831827 w 1962227"/>
                  <a:gd name="connsiteY89" fmla="*/ 69275 h 263163"/>
                  <a:gd name="connsiteX90" fmla="*/ 869892 w 1962227"/>
                  <a:gd name="connsiteY90" fmla="*/ 267 h 263163"/>
                  <a:gd name="connsiteX91" fmla="*/ 887554 w 1962227"/>
                  <a:gd name="connsiteY91" fmla="*/ 267 h 263163"/>
                  <a:gd name="connsiteX92" fmla="*/ 865647 w 1962227"/>
                  <a:gd name="connsiteY92" fmla="*/ 40932 h 263163"/>
                  <a:gd name="connsiteX93" fmla="*/ 852502 w 1962227"/>
                  <a:gd name="connsiteY93" fmla="*/ 80366 h 263163"/>
                  <a:gd name="connsiteX94" fmla="*/ 846615 w 1962227"/>
                  <a:gd name="connsiteY94" fmla="*/ 131848 h 263163"/>
                  <a:gd name="connsiteX95" fmla="*/ 887554 w 1962227"/>
                  <a:gd name="connsiteY95" fmla="*/ 263430 h 263163"/>
                  <a:gd name="connsiteX96" fmla="*/ 910282 w 1962227"/>
                  <a:gd name="connsiteY96" fmla="*/ 139926 h 263163"/>
                  <a:gd name="connsiteX97" fmla="*/ 935340 w 1962227"/>
                  <a:gd name="connsiteY97" fmla="*/ 137736 h 263163"/>
                  <a:gd name="connsiteX98" fmla="*/ 943556 w 1962227"/>
                  <a:gd name="connsiteY98" fmla="*/ 162519 h 263163"/>
                  <a:gd name="connsiteX99" fmla="*/ 963819 w 1962227"/>
                  <a:gd name="connsiteY99" fmla="*/ 178128 h 263163"/>
                  <a:gd name="connsiteX100" fmla="*/ 994628 w 1962227"/>
                  <a:gd name="connsiteY100" fmla="*/ 184015 h 263163"/>
                  <a:gd name="connsiteX101" fmla="*/ 1021464 w 1962227"/>
                  <a:gd name="connsiteY101" fmla="*/ 179497 h 263163"/>
                  <a:gd name="connsiteX102" fmla="*/ 1038716 w 1962227"/>
                  <a:gd name="connsiteY102" fmla="*/ 167174 h 263163"/>
                  <a:gd name="connsiteX103" fmla="*/ 1044467 w 1962227"/>
                  <a:gd name="connsiteY103" fmla="*/ 149922 h 263163"/>
                  <a:gd name="connsiteX104" fmla="*/ 1038989 w 1962227"/>
                  <a:gd name="connsiteY104" fmla="*/ 133491 h 263163"/>
                  <a:gd name="connsiteX105" fmla="*/ 1020915 w 1962227"/>
                  <a:gd name="connsiteY105" fmla="*/ 121579 h 263163"/>
                  <a:gd name="connsiteX106" fmla="*/ 985179 w 1962227"/>
                  <a:gd name="connsiteY106" fmla="*/ 111857 h 263163"/>
                  <a:gd name="connsiteX107" fmla="*/ 946431 w 1962227"/>
                  <a:gd name="connsiteY107" fmla="*/ 99261 h 263163"/>
                  <a:gd name="connsiteX108" fmla="*/ 924933 w 1962227"/>
                  <a:gd name="connsiteY108" fmla="*/ 80639 h 263163"/>
                  <a:gd name="connsiteX109" fmla="*/ 917952 w 1962227"/>
                  <a:gd name="connsiteY109" fmla="*/ 55583 h 263163"/>
                  <a:gd name="connsiteX110" fmla="*/ 926576 w 1962227"/>
                  <a:gd name="connsiteY110" fmla="*/ 27240 h 263163"/>
                  <a:gd name="connsiteX111" fmla="*/ 951770 w 1962227"/>
                  <a:gd name="connsiteY111" fmla="*/ 7112 h 263163"/>
                  <a:gd name="connsiteX112" fmla="*/ 988603 w 1962227"/>
                  <a:gd name="connsiteY112" fmla="*/ 267 h 263163"/>
                  <a:gd name="connsiteX113" fmla="*/ 1027899 w 1962227"/>
                  <a:gd name="connsiteY113" fmla="*/ 7523 h 263163"/>
                  <a:gd name="connsiteX114" fmla="*/ 1054187 w 1962227"/>
                  <a:gd name="connsiteY114" fmla="*/ 28609 h 263163"/>
                  <a:gd name="connsiteX115" fmla="*/ 1064046 w 1962227"/>
                  <a:gd name="connsiteY115" fmla="*/ 60238 h 263163"/>
                  <a:gd name="connsiteX116" fmla="*/ 1038579 w 1962227"/>
                  <a:gd name="connsiteY116" fmla="*/ 62155 h 263163"/>
                  <a:gd name="connsiteX117" fmla="*/ 1024613 w 1962227"/>
                  <a:gd name="connsiteY117" fmla="*/ 33401 h 263163"/>
                  <a:gd name="connsiteX118" fmla="*/ 989697 w 1962227"/>
                  <a:gd name="connsiteY118" fmla="*/ 23680 h 263163"/>
                  <a:gd name="connsiteX119" fmla="*/ 954509 w 1962227"/>
                  <a:gd name="connsiteY119" fmla="*/ 32580 h 263163"/>
                  <a:gd name="connsiteX120" fmla="*/ 943556 w 1962227"/>
                  <a:gd name="connsiteY120" fmla="*/ 53803 h 263163"/>
                  <a:gd name="connsiteX121" fmla="*/ 951360 w 1962227"/>
                  <a:gd name="connsiteY121" fmla="*/ 71602 h 263163"/>
                  <a:gd name="connsiteX122" fmla="*/ 991342 w 1962227"/>
                  <a:gd name="connsiteY122" fmla="*/ 85979 h 263163"/>
                  <a:gd name="connsiteX123" fmla="*/ 1035840 w 1962227"/>
                  <a:gd name="connsiteY123" fmla="*/ 98713 h 263163"/>
                  <a:gd name="connsiteX124" fmla="*/ 1061718 w 1962227"/>
                  <a:gd name="connsiteY124" fmla="*/ 119251 h 263163"/>
                  <a:gd name="connsiteX125" fmla="*/ 1070071 w 1962227"/>
                  <a:gd name="connsiteY125" fmla="*/ 147731 h 263163"/>
                  <a:gd name="connsiteX126" fmla="*/ 1060897 w 1962227"/>
                  <a:gd name="connsiteY126" fmla="*/ 177991 h 263163"/>
                  <a:gd name="connsiteX127" fmla="*/ 1034471 w 1962227"/>
                  <a:gd name="connsiteY127" fmla="*/ 200035 h 263163"/>
                  <a:gd name="connsiteX128" fmla="*/ 995860 w 1962227"/>
                  <a:gd name="connsiteY128" fmla="*/ 207840 h 263163"/>
                  <a:gd name="connsiteX129" fmla="*/ 950127 w 1962227"/>
                  <a:gd name="connsiteY129" fmla="*/ 199898 h 263163"/>
                  <a:gd name="connsiteX130" fmla="*/ 921238 w 1962227"/>
                  <a:gd name="connsiteY130" fmla="*/ 176074 h 263163"/>
                  <a:gd name="connsiteX131" fmla="*/ 910282 w 1962227"/>
                  <a:gd name="connsiteY131" fmla="*/ 139926 h 263163"/>
                  <a:gd name="connsiteX132" fmla="*/ 1157016 w 1962227"/>
                  <a:gd name="connsiteY132" fmla="*/ 182372 h 263163"/>
                  <a:gd name="connsiteX133" fmla="*/ 1160575 w 1962227"/>
                  <a:gd name="connsiteY133" fmla="*/ 204143 h 263163"/>
                  <a:gd name="connsiteX134" fmla="*/ 1141955 w 1962227"/>
                  <a:gd name="connsiteY134" fmla="*/ 206333 h 263163"/>
                  <a:gd name="connsiteX135" fmla="*/ 1121143 w 1962227"/>
                  <a:gd name="connsiteY135" fmla="*/ 202089 h 263163"/>
                  <a:gd name="connsiteX136" fmla="*/ 1110736 w 1962227"/>
                  <a:gd name="connsiteY136" fmla="*/ 190998 h 263163"/>
                  <a:gd name="connsiteX137" fmla="*/ 1107724 w 1962227"/>
                  <a:gd name="connsiteY137" fmla="*/ 161834 h 263163"/>
                  <a:gd name="connsiteX138" fmla="*/ 1107724 w 1962227"/>
                  <a:gd name="connsiteY138" fmla="*/ 78175 h 263163"/>
                  <a:gd name="connsiteX139" fmla="*/ 1089651 w 1962227"/>
                  <a:gd name="connsiteY139" fmla="*/ 78175 h 263163"/>
                  <a:gd name="connsiteX140" fmla="*/ 1089651 w 1962227"/>
                  <a:gd name="connsiteY140" fmla="*/ 59006 h 263163"/>
                  <a:gd name="connsiteX141" fmla="*/ 1107724 w 1962227"/>
                  <a:gd name="connsiteY141" fmla="*/ 59006 h 263163"/>
                  <a:gd name="connsiteX142" fmla="*/ 1107724 w 1962227"/>
                  <a:gd name="connsiteY142" fmla="*/ 22995 h 263163"/>
                  <a:gd name="connsiteX143" fmla="*/ 1132232 w 1962227"/>
                  <a:gd name="connsiteY143" fmla="*/ 8208 h 263163"/>
                  <a:gd name="connsiteX144" fmla="*/ 1132232 w 1962227"/>
                  <a:gd name="connsiteY144" fmla="*/ 59006 h 263163"/>
                  <a:gd name="connsiteX145" fmla="*/ 1157016 w 1962227"/>
                  <a:gd name="connsiteY145" fmla="*/ 59006 h 263163"/>
                  <a:gd name="connsiteX146" fmla="*/ 1157016 w 1962227"/>
                  <a:gd name="connsiteY146" fmla="*/ 78175 h 263163"/>
                  <a:gd name="connsiteX147" fmla="*/ 1132232 w 1962227"/>
                  <a:gd name="connsiteY147" fmla="*/ 78175 h 263163"/>
                  <a:gd name="connsiteX148" fmla="*/ 1132232 w 1962227"/>
                  <a:gd name="connsiteY148" fmla="*/ 163203 h 263163"/>
                  <a:gd name="connsiteX149" fmla="*/ 1133465 w 1962227"/>
                  <a:gd name="connsiteY149" fmla="*/ 176758 h 263163"/>
                  <a:gd name="connsiteX150" fmla="*/ 1137710 w 1962227"/>
                  <a:gd name="connsiteY150" fmla="*/ 181551 h 263163"/>
                  <a:gd name="connsiteX151" fmla="*/ 1146200 w 1962227"/>
                  <a:gd name="connsiteY151" fmla="*/ 183330 h 263163"/>
                  <a:gd name="connsiteX152" fmla="*/ 1157016 w 1962227"/>
                  <a:gd name="connsiteY152" fmla="*/ 182372 h 263163"/>
                  <a:gd name="connsiteX153" fmla="*/ 1171941 w 1962227"/>
                  <a:gd name="connsiteY153" fmla="*/ 131711 h 263163"/>
                  <a:gd name="connsiteX154" fmla="*/ 1194396 w 1962227"/>
                  <a:gd name="connsiteY154" fmla="*/ 71876 h 263163"/>
                  <a:gd name="connsiteX155" fmla="*/ 1240127 w 1962227"/>
                  <a:gd name="connsiteY155" fmla="*/ 55719 h 263163"/>
                  <a:gd name="connsiteX156" fmla="*/ 1289145 w 1962227"/>
                  <a:gd name="connsiteY156" fmla="*/ 75436 h 263163"/>
                  <a:gd name="connsiteX157" fmla="*/ 1308178 w 1962227"/>
                  <a:gd name="connsiteY157" fmla="*/ 129657 h 263163"/>
                  <a:gd name="connsiteX158" fmla="*/ 1299688 w 1962227"/>
                  <a:gd name="connsiteY158" fmla="*/ 173883 h 263163"/>
                  <a:gd name="connsiteX159" fmla="*/ 1275180 w 1962227"/>
                  <a:gd name="connsiteY159" fmla="*/ 198803 h 263163"/>
                  <a:gd name="connsiteX160" fmla="*/ 1240127 w 1962227"/>
                  <a:gd name="connsiteY160" fmla="*/ 207703 h 263163"/>
                  <a:gd name="connsiteX161" fmla="*/ 1190698 w 1962227"/>
                  <a:gd name="connsiteY161" fmla="*/ 188123 h 263163"/>
                  <a:gd name="connsiteX162" fmla="*/ 1171941 w 1962227"/>
                  <a:gd name="connsiteY162" fmla="*/ 131711 h 263163"/>
                  <a:gd name="connsiteX163" fmla="*/ 1197271 w 1962227"/>
                  <a:gd name="connsiteY163" fmla="*/ 131711 h 263163"/>
                  <a:gd name="connsiteX164" fmla="*/ 1209457 w 1962227"/>
                  <a:gd name="connsiteY164" fmla="*/ 173609 h 263163"/>
                  <a:gd name="connsiteX165" fmla="*/ 1240127 w 1962227"/>
                  <a:gd name="connsiteY165" fmla="*/ 187438 h 263163"/>
                  <a:gd name="connsiteX166" fmla="*/ 1270661 w 1962227"/>
                  <a:gd name="connsiteY166" fmla="*/ 173472 h 263163"/>
                  <a:gd name="connsiteX167" fmla="*/ 1282847 w 1962227"/>
                  <a:gd name="connsiteY167" fmla="*/ 130890 h 263163"/>
                  <a:gd name="connsiteX168" fmla="*/ 1270525 w 1962227"/>
                  <a:gd name="connsiteY168" fmla="*/ 90087 h 263163"/>
                  <a:gd name="connsiteX169" fmla="*/ 1240127 w 1962227"/>
                  <a:gd name="connsiteY169" fmla="*/ 76121 h 263163"/>
                  <a:gd name="connsiteX170" fmla="*/ 1209457 w 1962227"/>
                  <a:gd name="connsiteY170" fmla="*/ 89950 h 263163"/>
                  <a:gd name="connsiteX171" fmla="*/ 1197271 w 1962227"/>
                  <a:gd name="connsiteY171" fmla="*/ 131711 h 263163"/>
                  <a:gd name="connsiteX172" fmla="*/ 1336794 w 1962227"/>
                  <a:gd name="connsiteY172" fmla="*/ 204416 h 263163"/>
                  <a:gd name="connsiteX173" fmla="*/ 1336794 w 1962227"/>
                  <a:gd name="connsiteY173" fmla="*/ 59006 h 263163"/>
                  <a:gd name="connsiteX174" fmla="*/ 1358976 w 1962227"/>
                  <a:gd name="connsiteY174" fmla="*/ 59006 h 263163"/>
                  <a:gd name="connsiteX175" fmla="*/ 1358976 w 1962227"/>
                  <a:gd name="connsiteY175" fmla="*/ 81050 h 263163"/>
                  <a:gd name="connsiteX176" fmla="*/ 1374584 w 1962227"/>
                  <a:gd name="connsiteY176" fmla="*/ 60649 h 263163"/>
                  <a:gd name="connsiteX177" fmla="*/ 1390468 w 1962227"/>
                  <a:gd name="connsiteY177" fmla="*/ 55719 h 263163"/>
                  <a:gd name="connsiteX178" fmla="*/ 1415799 w 1962227"/>
                  <a:gd name="connsiteY178" fmla="*/ 63661 h 263163"/>
                  <a:gd name="connsiteX179" fmla="*/ 1407309 w 1962227"/>
                  <a:gd name="connsiteY179" fmla="*/ 86527 h 263163"/>
                  <a:gd name="connsiteX180" fmla="*/ 1389236 w 1962227"/>
                  <a:gd name="connsiteY180" fmla="*/ 81187 h 263163"/>
                  <a:gd name="connsiteX181" fmla="*/ 1374721 w 1962227"/>
                  <a:gd name="connsiteY181" fmla="*/ 86116 h 263163"/>
                  <a:gd name="connsiteX182" fmla="*/ 1365548 w 1962227"/>
                  <a:gd name="connsiteY182" fmla="*/ 99535 h 263163"/>
                  <a:gd name="connsiteX183" fmla="*/ 1361440 w 1962227"/>
                  <a:gd name="connsiteY183" fmla="*/ 128288 h 263163"/>
                  <a:gd name="connsiteX184" fmla="*/ 1361440 w 1962227"/>
                  <a:gd name="connsiteY184" fmla="*/ 204416 h 263163"/>
                  <a:gd name="connsiteX185" fmla="*/ 1525336 w 1962227"/>
                  <a:gd name="connsiteY185" fmla="*/ 186480 h 263163"/>
                  <a:gd name="connsiteX186" fmla="*/ 1498909 w 1962227"/>
                  <a:gd name="connsiteY186" fmla="*/ 202910 h 263163"/>
                  <a:gd name="connsiteX187" fmla="*/ 1471799 w 1962227"/>
                  <a:gd name="connsiteY187" fmla="*/ 207703 h 263163"/>
                  <a:gd name="connsiteX188" fmla="*/ 1434966 w 1962227"/>
                  <a:gd name="connsiteY188" fmla="*/ 196064 h 263163"/>
                  <a:gd name="connsiteX189" fmla="*/ 1422097 w 1962227"/>
                  <a:gd name="connsiteY189" fmla="*/ 166078 h 263163"/>
                  <a:gd name="connsiteX190" fmla="*/ 1426889 w 1962227"/>
                  <a:gd name="connsiteY190" fmla="*/ 146636 h 263163"/>
                  <a:gd name="connsiteX191" fmla="*/ 1439621 w 1962227"/>
                  <a:gd name="connsiteY191" fmla="*/ 132396 h 263163"/>
                  <a:gd name="connsiteX192" fmla="*/ 1457422 w 1962227"/>
                  <a:gd name="connsiteY192" fmla="*/ 124317 h 263163"/>
                  <a:gd name="connsiteX193" fmla="*/ 1479330 w 1962227"/>
                  <a:gd name="connsiteY193" fmla="*/ 120620 h 263163"/>
                  <a:gd name="connsiteX194" fmla="*/ 1523281 w 1962227"/>
                  <a:gd name="connsiteY194" fmla="*/ 112131 h 263163"/>
                  <a:gd name="connsiteX195" fmla="*/ 1523418 w 1962227"/>
                  <a:gd name="connsiteY195" fmla="*/ 105696 h 263163"/>
                  <a:gd name="connsiteX196" fmla="*/ 1516436 w 1962227"/>
                  <a:gd name="connsiteY196" fmla="*/ 84473 h 263163"/>
                  <a:gd name="connsiteX197" fmla="*/ 1488367 w 1962227"/>
                  <a:gd name="connsiteY197" fmla="*/ 76121 h 263163"/>
                  <a:gd name="connsiteX198" fmla="*/ 1462626 w 1962227"/>
                  <a:gd name="connsiteY198" fmla="*/ 82282 h 263163"/>
                  <a:gd name="connsiteX199" fmla="*/ 1450440 w 1962227"/>
                  <a:gd name="connsiteY199" fmla="*/ 103779 h 263163"/>
                  <a:gd name="connsiteX200" fmla="*/ 1426340 w 1962227"/>
                  <a:gd name="connsiteY200" fmla="*/ 100493 h 263163"/>
                  <a:gd name="connsiteX201" fmla="*/ 1437158 w 1962227"/>
                  <a:gd name="connsiteY201" fmla="*/ 75573 h 263163"/>
                  <a:gd name="connsiteX202" fmla="*/ 1458928 w 1962227"/>
                  <a:gd name="connsiteY202" fmla="*/ 60923 h 263163"/>
                  <a:gd name="connsiteX203" fmla="*/ 1491926 w 1962227"/>
                  <a:gd name="connsiteY203" fmla="*/ 55719 h 263163"/>
                  <a:gd name="connsiteX204" fmla="*/ 1522185 w 1962227"/>
                  <a:gd name="connsiteY204" fmla="*/ 60101 h 263163"/>
                  <a:gd name="connsiteX205" fmla="*/ 1539301 w 1962227"/>
                  <a:gd name="connsiteY205" fmla="*/ 71192 h 263163"/>
                  <a:gd name="connsiteX206" fmla="*/ 1546969 w 1962227"/>
                  <a:gd name="connsiteY206" fmla="*/ 87896 h 263163"/>
                  <a:gd name="connsiteX207" fmla="*/ 1548202 w 1962227"/>
                  <a:gd name="connsiteY207" fmla="*/ 110625 h 263163"/>
                  <a:gd name="connsiteX208" fmla="*/ 1548202 w 1962227"/>
                  <a:gd name="connsiteY208" fmla="*/ 143486 h 263163"/>
                  <a:gd name="connsiteX209" fmla="*/ 1549708 w 1962227"/>
                  <a:gd name="connsiteY209" fmla="*/ 187027 h 263163"/>
                  <a:gd name="connsiteX210" fmla="*/ 1556006 w 1962227"/>
                  <a:gd name="connsiteY210" fmla="*/ 204416 h 263163"/>
                  <a:gd name="connsiteX211" fmla="*/ 1530265 w 1962227"/>
                  <a:gd name="connsiteY211" fmla="*/ 204416 h 263163"/>
                  <a:gd name="connsiteX212" fmla="*/ 1525336 w 1962227"/>
                  <a:gd name="connsiteY212" fmla="*/ 186480 h 263163"/>
                  <a:gd name="connsiteX213" fmla="*/ 1523281 w 1962227"/>
                  <a:gd name="connsiteY213" fmla="*/ 131437 h 263163"/>
                  <a:gd name="connsiteX214" fmla="*/ 1483026 w 1962227"/>
                  <a:gd name="connsiteY214" fmla="*/ 140748 h 263163"/>
                  <a:gd name="connsiteX215" fmla="*/ 1461530 w 1962227"/>
                  <a:gd name="connsiteY215" fmla="*/ 145677 h 263163"/>
                  <a:gd name="connsiteX216" fmla="*/ 1451809 w 1962227"/>
                  <a:gd name="connsiteY216" fmla="*/ 153755 h 263163"/>
                  <a:gd name="connsiteX217" fmla="*/ 1448385 w 1962227"/>
                  <a:gd name="connsiteY217" fmla="*/ 165394 h 263163"/>
                  <a:gd name="connsiteX218" fmla="*/ 1455779 w 1962227"/>
                  <a:gd name="connsiteY218" fmla="*/ 181824 h 263163"/>
                  <a:gd name="connsiteX219" fmla="*/ 1477687 w 1962227"/>
                  <a:gd name="connsiteY219" fmla="*/ 188397 h 263163"/>
                  <a:gd name="connsiteX220" fmla="*/ 1503018 w 1962227"/>
                  <a:gd name="connsiteY220" fmla="*/ 182235 h 263163"/>
                  <a:gd name="connsiteX221" fmla="*/ 1519312 w 1962227"/>
                  <a:gd name="connsiteY221" fmla="*/ 165120 h 263163"/>
                  <a:gd name="connsiteX222" fmla="*/ 1523281 w 1962227"/>
                  <a:gd name="connsiteY222" fmla="*/ 140474 h 263163"/>
                  <a:gd name="connsiteX223" fmla="*/ 1581883 w 1962227"/>
                  <a:gd name="connsiteY223" fmla="*/ 216466 h 263163"/>
                  <a:gd name="connsiteX224" fmla="*/ 1605845 w 1962227"/>
                  <a:gd name="connsiteY224" fmla="*/ 220026 h 263163"/>
                  <a:gd name="connsiteX225" fmla="*/ 1614198 w 1962227"/>
                  <a:gd name="connsiteY225" fmla="*/ 236182 h 263163"/>
                  <a:gd name="connsiteX226" fmla="*/ 1639255 w 1962227"/>
                  <a:gd name="connsiteY226" fmla="*/ 243028 h 263163"/>
                  <a:gd name="connsiteX227" fmla="*/ 1665680 w 1962227"/>
                  <a:gd name="connsiteY227" fmla="*/ 236182 h 263163"/>
                  <a:gd name="connsiteX228" fmla="*/ 1678278 w 1962227"/>
                  <a:gd name="connsiteY228" fmla="*/ 217013 h 263163"/>
                  <a:gd name="connsiteX229" fmla="*/ 1680057 w 1962227"/>
                  <a:gd name="connsiteY229" fmla="*/ 185384 h 263163"/>
                  <a:gd name="connsiteX230" fmla="*/ 1639802 w 1962227"/>
                  <a:gd name="connsiteY230" fmla="*/ 204416 h 263163"/>
                  <a:gd name="connsiteX231" fmla="*/ 1593385 w 1962227"/>
                  <a:gd name="connsiteY231" fmla="*/ 182783 h 263163"/>
                  <a:gd name="connsiteX232" fmla="*/ 1576955 w 1962227"/>
                  <a:gd name="connsiteY232" fmla="*/ 130890 h 263163"/>
                  <a:gd name="connsiteX233" fmla="*/ 1584485 w 1962227"/>
                  <a:gd name="connsiteY233" fmla="*/ 92551 h 263163"/>
                  <a:gd name="connsiteX234" fmla="*/ 1606257 w 1962227"/>
                  <a:gd name="connsiteY234" fmla="*/ 65304 h 263163"/>
                  <a:gd name="connsiteX235" fmla="*/ 1639939 w 1962227"/>
                  <a:gd name="connsiteY235" fmla="*/ 55719 h 263163"/>
                  <a:gd name="connsiteX236" fmla="*/ 1682384 w 1962227"/>
                  <a:gd name="connsiteY236" fmla="*/ 76532 h 263163"/>
                  <a:gd name="connsiteX237" fmla="*/ 1682384 w 1962227"/>
                  <a:gd name="connsiteY237" fmla="*/ 59006 h 263163"/>
                  <a:gd name="connsiteX238" fmla="*/ 1705115 w 1962227"/>
                  <a:gd name="connsiteY238" fmla="*/ 59006 h 263163"/>
                  <a:gd name="connsiteX239" fmla="*/ 1705115 w 1962227"/>
                  <a:gd name="connsiteY239" fmla="*/ 184700 h 263163"/>
                  <a:gd name="connsiteX240" fmla="*/ 1698131 w 1962227"/>
                  <a:gd name="connsiteY240" fmla="*/ 232759 h 263163"/>
                  <a:gd name="connsiteX241" fmla="*/ 1676223 w 1962227"/>
                  <a:gd name="connsiteY241" fmla="*/ 255214 h 263163"/>
                  <a:gd name="connsiteX242" fmla="*/ 1639392 w 1962227"/>
                  <a:gd name="connsiteY242" fmla="*/ 263430 h 263163"/>
                  <a:gd name="connsiteX243" fmla="*/ 1597357 w 1962227"/>
                  <a:gd name="connsiteY243" fmla="*/ 251654 h 263163"/>
                  <a:gd name="connsiteX244" fmla="*/ 1581883 w 1962227"/>
                  <a:gd name="connsiteY244" fmla="*/ 216466 h 263163"/>
                  <a:gd name="connsiteX245" fmla="*/ 1602285 w 1962227"/>
                  <a:gd name="connsiteY245" fmla="*/ 129110 h 263163"/>
                  <a:gd name="connsiteX246" fmla="*/ 1613649 w 1962227"/>
                  <a:gd name="connsiteY246" fmla="*/ 170871 h 263163"/>
                  <a:gd name="connsiteX247" fmla="*/ 1642131 w 1962227"/>
                  <a:gd name="connsiteY247" fmla="*/ 184015 h 263163"/>
                  <a:gd name="connsiteX248" fmla="*/ 1670608 w 1962227"/>
                  <a:gd name="connsiteY248" fmla="*/ 171008 h 263163"/>
                  <a:gd name="connsiteX249" fmla="*/ 1682110 w 1962227"/>
                  <a:gd name="connsiteY249" fmla="*/ 129931 h 263163"/>
                  <a:gd name="connsiteX250" fmla="*/ 1670198 w 1962227"/>
                  <a:gd name="connsiteY250" fmla="*/ 89676 h 263163"/>
                  <a:gd name="connsiteX251" fmla="*/ 1641718 w 1962227"/>
                  <a:gd name="connsiteY251" fmla="*/ 76121 h 263163"/>
                  <a:gd name="connsiteX252" fmla="*/ 1613787 w 1962227"/>
                  <a:gd name="connsiteY252" fmla="*/ 89539 h 263163"/>
                  <a:gd name="connsiteX253" fmla="*/ 1602285 w 1962227"/>
                  <a:gd name="connsiteY253" fmla="*/ 129110 h 263163"/>
                  <a:gd name="connsiteX254" fmla="*/ 1841899 w 1962227"/>
                  <a:gd name="connsiteY254" fmla="*/ 157589 h 263163"/>
                  <a:gd name="connsiteX255" fmla="*/ 1867366 w 1962227"/>
                  <a:gd name="connsiteY255" fmla="*/ 160739 h 263163"/>
                  <a:gd name="connsiteX256" fmla="*/ 1845048 w 1962227"/>
                  <a:gd name="connsiteY256" fmla="*/ 195380 h 263163"/>
                  <a:gd name="connsiteX257" fmla="*/ 1803423 w 1962227"/>
                  <a:gd name="connsiteY257" fmla="*/ 207703 h 263163"/>
                  <a:gd name="connsiteX258" fmla="*/ 1752762 w 1962227"/>
                  <a:gd name="connsiteY258" fmla="*/ 188123 h 263163"/>
                  <a:gd name="connsiteX259" fmla="*/ 1734141 w 1962227"/>
                  <a:gd name="connsiteY259" fmla="*/ 132943 h 263163"/>
                  <a:gd name="connsiteX260" fmla="*/ 1753035 w 1962227"/>
                  <a:gd name="connsiteY260" fmla="*/ 75984 h 263163"/>
                  <a:gd name="connsiteX261" fmla="*/ 1802054 w 1962227"/>
                  <a:gd name="connsiteY261" fmla="*/ 55719 h 263163"/>
                  <a:gd name="connsiteX262" fmla="*/ 1849703 w 1962227"/>
                  <a:gd name="connsiteY262" fmla="*/ 75573 h 263163"/>
                  <a:gd name="connsiteX263" fmla="*/ 1868187 w 1962227"/>
                  <a:gd name="connsiteY263" fmla="*/ 131437 h 263163"/>
                  <a:gd name="connsiteX264" fmla="*/ 1868050 w 1962227"/>
                  <a:gd name="connsiteY264" fmla="*/ 138009 h 263163"/>
                  <a:gd name="connsiteX265" fmla="*/ 1759609 w 1962227"/>
                  <a:gd name="connsiteY265" fmla="*/ 138009 h 263163"/>
                  <a:gd name="connsiteX266" fmla="*/ 1773164 w 1962227"/>
                  <a:gd name="connsiteY266" fmla="*/ 174705 h 263163"/>
                  <a:gd name="connsiteX267" fmla="*/ 1803560 w 1962227"/>
                  <a:gd name="connsiteY267" fmla="*/ 187438 h 263163"/>
                  <a:gd name="connsiteX268" fmla="*/ 1826701 w 1962227"/>
                  <a:gd name="connsiteY268" fmla="*/ 180318 h 263163"/>
                  <a:gd name="connsiteX269" fmla="*/ 1841899 w 1962227"/>
                  <a:gd name="connsiteY269" fmla="*/ 157589 h 263163"/>
                  <a:gd name="connsiteX270" fmla="*/ 1760978 w 1962227"/>
                  <a:gd name="connsiteY270" fmla="*/ 117745 h 263163"/>
                  <a:gd name="connsiteX271" fmla="*/ 1842172 w 1962227"/>
                  <a:gd name="connsiteY271" fmla="*/ 117745 h 263163"/>
                  <a:gd name="connsiteX272" fmla="*/ 1832862 w 1962227"/>
                  <a:gd name="connsiteY272" fmla="*/ 90224 h 263163"/>
                  <a:gd name="connsiteX273" fmla="*/ 1802327 w 1962227"/>
                  <a:gd name="connsiteY273" fmla="*/ 75984 h 263163"/>
                  <a:gd name="connsiteX274" fmla="*/ 1773711 w 1962227"/>
                  <a:gd name="connsiteY274" fmla="*/ 87348 h 263163"/>
                  <a:gd name="connsiteX275" fmla="*/ 1760978 w 1962227"/>
                  <a:gd name="connsiteY275" fmla="*/ 117745 h 263163"/>
                  <a:gd name="connsiteX276" fmla="*/ 1914466 w 1962227"/>
                  <a:gd name="connsiteY276" fmla="*/ 263430 h 263163"/>
                  <a:gd name="connsiteX277" fmla="*/ 1896803 w 1962227"/>
                  <a:gd name="connsiteY277" fmla="*/ 263430 h 263163"/>
                  <a:gd name="connsiteX278" fmla="*/ 1937744 w 1962227"/>
                  <a:gd name="connsiteY278" fmla="*/ 131848 h 263163"/>
                  <a:gd name="connsiteX279" fmla="*/ 1931856 w 1962227"/>
                  <a:gd name="connsiteY279" fmla="*/ 80776 h 263163"/>
                  <a:gd name="connsiteX280" fmla="*/ 1918848 w 1962227"/>
                  <a:gd name="connsiteY280" fmla="*/ 41343 h 263163"/>
                  <a:gd name="connsiteX281" fmla="*/ 1896803 w 1962227"/>
                  <a:gd name="connsiteY281" fmla="*/ 267 h 263163"/>
                  <a:gd name="connsiteX282" fmla="*/ 1914466 w 1962227"/>
                  <a:gd name="connsiteY282" fmla="*/ 267 h 263163"/>
                  <a:gd name="connsiteX283" fmla="*/ 1952532 w 1962227"/>
                  <a:gd name="connsiteY283" fmla="*/ 69275 h 263163"/>
                  <a:gd name="connsiteX284" fmla="*/ 1963077 w 1962227"/>
                  <a:gd name="connsiteY284" fmla="*/ 131711 h 263163"/>
                  <a:gd name="connsiteX285" fmla="*/ 1948834 w 1962227"/>
                  <a:gd name="connsiteY285" fmla="*/ 203184 h 263163"/>
                  <a:gd name="connsiteX286" fmla="*/ 1914466 w 1962227"/>
                  <a:gd name="connsiteY286" fmla="*/ 263430 h 263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</a:cxnLst>
                <a:rect l="l" t="t" r="r" b="b"/>
                <a:pathLst>
                  <a:path w="1962227" h="263163">
                    <a:moveTo>
                      <a:pt x="850" y="204416"/>
                    </a:moveTo>
                    <a:lnTo>
                      <a:pt x="850" y="3689"/>
                    </a:lnTo>
                    <a:lnTo>
                      <a:pt x="27412" y="3689"/>
                    </a:lnTo>
                    <a:lnTo>
                      <a:pt x="27412" y="86116"/>
                    </a:lnTo>
                    <a:lnTo>
                      <a:pt x="131747" y="86116"/>
                    </a:lnTo>
                    <a:lnTo>
                      <a:pt x="131747" y="3689"/>
                    </a:lnTo>
                    <a:lnTo>
                      <a:pt x="158310" y="3689"/>
                    </a:lnTo>
                    <a:lnTo>
                      <a:pt x="158310" y="204416"/>
                    </a:lnTo>
                    <a:lnTo>
                      <a:pt x="131747" y="204416"/>
                    </a:lnTo>
                    <a:lnTo>
                      <a:pt x="131747" y="109804"/>
                    </a:lnTo>
                    <a:lnTo>
                      <a:pt x="27412" y="109804"/>
                    </a:lnTo>
                    <a:lnTo>
                      <a:pt x="27412" y="204416"/>
                    </a:lnTo>
                    <a:close/>
                    <a:moveTo>
                      <a:pt x="198291" y="260417"/>
                    </a:moveTo>
                    <a:lnTo>
                      <a:pt x="195553" y="237278"/>
                    </a:lnTo>
                    <a:cubicBezTo>
                      <a:pt x="200937" y="238738"/>
                      <a:pt x="205640" y="239468"/>
                      <a:pt x="209655" y="239468"/>
                    </a:cubicBezTo>
                    <a:cubicBezTo>
                      <a:pt x="215132" y="239468"/>
                      <a:pt x="219514" y="238556"/>
                      <a:pt x="222800" y="236730"/>
                    </a:cubicBezTo>
                    <a:cubicBezTo>
                      <a:pt x="226085" y="234904"/>
                      <a:pt x="228779" y="232348"/>
                      <a:pt x="230877" y="229062"/>
                    </a:cubicBezTo>
                    <a:cubicBezTo>
                      <a:pt x="232429" y="226598"/>
                      <a:pt x="234940" y="220482"/>
                      <a:pt x="238408" y="210715"/>
                    </a:cubicBezTo>
                    <a:cubicBezTo>
                      <a:pt x="238866" y="209346"/>
                      <a:pt x="239595" y="207337"/>
                      <a:pt x="240600" y="204690"/>
                    </a:cubicBezTo>
                    <a:lnTo>
                      <a:pt x="185420" y="59006"/>
                    </a:lnTo>
                    <a:lnTo>
                      <a:pt x="211983" y="59006"/>
                    </a:lnTo>
                    <a:lnTo>
                      <a:pt x="242243" y="143213"/>
                    </a:lnTo>
                    <a:cubicBezTo>
                      <a:pt x="246168" y="153892"/>
                      <a:pt x="249682" y="165120"/>
                      <a:pt x="252786" y="176895"/>
                    </a:cubicBezTo>
                    <a:cubicBezTo>
                      <a:pt x="255615" y="165576"/>
                      <a:pt x="258992" y="154531"/>
                      <a:pt x="262918" y="143760"/>
                    </a:cubicBezTo>
                    <a:lnTo>
                      <a:pt x="293998" y="59006"/>
                    </a:lnTo>
                    <a:lnTo>
                      <a:pt x="318645" y="59006"/>
                    </a:lnTo>
                    <a:lnTo>
                      <a:pt x="263328" y="206881"/>
                    </a:lnTo>
                    <a:cubicBezTo>
                      <a:pt x="257395" y="222855"/>
                      <a:pt x="252786" y="233855"/>
                      <a:pt x="249500" y="239879"/>
                    </a:cubicBezTo>
                    <a:cubicBezTo>
                      <a:pt x="245118" y="248003"/>
                      <a:pt x="240098" y="253936"/>
                      <a:pt x="234438" y="257679"/>
                    </a:cubicBezTo>
                    <a:cubicBezTo>
                      <a:pt x="228779" y="261513"/>
                      <a:pt x="222023" y="263430"/>
                      <a:pt x="214173" y="263430"/>
                    </a:cubicBezTo>
                    <a:cubicBezTo>
                      <a:pt x="209427" y="263430"/>
                      <a:pt x="204134" y="262426"/>
                      <a:pt x="198291" y="260417"/>
                    </a:cubicBezTo>
                    <a:close/>
                    <a:moveTo>
                      <a:pt x="433933" y="204416"/>
                    </a:moveTo>
                    <a:lnTo>
                      <a:pt x="433933" y="186069"/>
                    </a:lnTo>
                    <a:cubicBezTo>
                      <a:pt x="424714" y="200491"/>
                      <a:pt x="411159" y="207703"/>
                      <a:pt x="393268" y="207703"/>
                    </a:cubicBezTo>
                    <a:cubicBezTo>
                      <a:pt x="381675" y="207703"/>
                      <a:pt x="370995" y="204508"/>
                      <a:pt x="361227" y="198118"/>
                    </a:cubicBezTo>
                    <a:cubicBezTo>
                      <a:pt x="351552" y="191728"/>
                      <a:pt x="344021" y="182828"/>
                      <a:pt x="338635" y="171418"/>
                    </a:cubicBezTo>
                    <a:cubicBezTo>
                      <a:pt x="333342" y="159917"/>
                      <a:pt x="330694" y="146727"/>
                      <a:pt x="330694" y="131848"/>
                    </a:cubicBezTo>
                    <a:cubicBezTo>
                      <a:pt x="330694" y="117334"/>
                      <a:pt x="333114" y="104190"/>
                      <a:pt x="337951" y="92415"/>
                    </a:cubicBezTo>
                    <a:cubicBezTo>
                      <a:pt x="342789" y="80548"/>
                      <a:pt x="350046" y="71465"/>
                      <a:pt x="359721" y="65167"/>
                    </a:cubicBezTo>
                    <a:cubicBezTo>
                      <a:pt x="369398" y="58869"/>
                      <a:pt x="380214" y="55719"/>
                      <a:pt x="392172" y="55719"/>
                    </a:cubicBezTo>
                    <a:cubicBezTo>
                      <a:pt x="400935" y="55719"/>
                      <a:pt x="408739" y="57591"/>
                      <a:pt x="415586" y="61333"/>
                    </a:cubicBezTo>
                    <a:cubicBezTo>
                      <a:pt x="422431" y="64985"/>
                      <a:pt x="428000" y="69777"/>
                      <a:pt x="432290" y="75710"/>
                    </a:cubicBezTo>
                    <a:lnTo>
                      <a:pt x="432290" y="3689"/>
                    </a:lnTo>
                    <a:lnTo>
                      <a:pt x="456799" y="3689"/>
                    </a:lnTo>
                    <a:lnTo>
                      <a:pt x="456799" y="204416"/>
                    </a:lnTo>
                    <a:close/>
                    <a:moveTo>
                      <a:pt x="356025" y="131848"/>
                    </a:moveTo>
                    <a:cubicBezTo>
                      <a:pt x="356025" y="150469"/>
                      <a:pt x="359949" y="164390"/>
                      <a:pt x="367800" y="173609"/>
                    </a:cubicBezTo>
                    <a:cubicBezTo>
                      <a:pt x="375650" y="182828"/>
                      <a:pt x="384915" y="187438"/>
                      <a:pt x="395594" y="187438"/>
                    </a:cubicBezTo>
                    <a:cubicBezTo>
                      <a:pt x="406365" y="187438"/>
                      <a:pt x="415495" y="183057"/>
                      <a:pt x="422980" y="174294"/>
                    </a:cubicBezTo>
                    <a:cubicBezTo>
                      <a:pt x="430556" y="165439"/>
                      <a:pt x="434343" y="151975"/>
                      <a:pt x="434343" y="133902"/>
                    </a:cubicBezTo>
                    <a:cubicBezTo>
                      <a:pt x="434343" y="114003"/>
                      <a:pt x="430511" y="99398"/>
                      <a:pt x="422841" y="90087"/>
                    </a:cubicBezTo>
                    <a:cubicBezTo>
                      <a:pt x="415174" y="80776"/>
                      <a:pt x="405727" y="76121"/>
                      <a:pt x="394498" y="76121"/>
                    </a:cubicBezTo>
                    <a:cubicBezTo>
                      <a:pt x="383545" y="76121"/>
                      <a:pt x="374372" y="80594"/>
                      <a:pt x="366978" y="89539"/>
                    </a:cubicBezTo>
                    <a:cubicBezTo>
                      <a:pt x="359675" y="98485"/>
                      <a:pt x="356025" y="112588"/>
                      <a:pt x="356025" y="131848"/>
                    </a:cubicBezTo>
                    <a:close/>
                    <a:moveTo>
                      <a:pt x="495274" y="204416"/>
                    </a:moveTo>
                    <a:lnTo>
                      <a:pt x="495274" y="59006"/>
                    </a:lnTo>
                    <a:lnTo>
                      <a:pt x="517454" y="59006"/>
                    </a:lnTo>
                    <a:lnTo>
                      <a:pt x="517454" y="81050"/>
                    </a:lnTo>
                    <a:cubicBezTo>
                      <a:pt x="523114" y="70735"/>
                      <a:pt x="528318" y="63935"/>
                      <a:pt x="533064" y="60649"/>
                    </a:cubicBezTo>
                    <a:cubicBezTo>
                      <a:pt x="537902" y="57363"/>
                      <a:pt x="543197" y="55719"/>
                      <a:pt x="548946" y="55719"/>
                    </a:cubicBezTo>
                    <a:cubicBezTo>
                      <a:pt x="557254" y="55719"/>
                      <a:pt x="565698" y="58367"/>
                      <a:pt x="574277" y="63661"/>
                    </a:cubicBezTo>
                    <a:lnTo>
                      <a:pt x="565789" y="86527"/>
                    </a:lnTo>
                    <a:cubicBezTo>
                      <a:pt x="559764" y="82967"/>
                      <a:pt x="553740" y="81187"/>
                      <a:pt x="547715" y="81187"/>
                    </a:cubicBezTo>
                    <a:cubicBezTo>
                      <a:pt x="542329" y="81187"/>
                      <a:pt x="537492" y="82830"/>
                      <a:pt x="533201" y="86116"/>
                    </a:cubicBezTo>
                    <a:cubicBezTo>
                      <a:pt x="528911" y="89311"/>
                      <a:pt x="525853" y="93784"/>
                      <a:pt x="524028" y="99535"/>
                    </a:cubicBezTo>
                    <a:cubicBezTo>
                      <a:pt x="521289" y="108297"/>
                      <a:pt x="519919" y="117882"/>
                      <a:pt x="519919" y="128288"/>
                    </a:cubicBezTo>
                    <a:lnTo>
                      <a:pt x="519919" y="204416"/>
                    </a:lnTo>
                    <a:close/>
                    <a:moveTo>
                      <a:pt x="579754" y="131711"/>
                    </a:moveTo>
                    <a:cubicBezTo>
                      <a:pt x="579754" y="104783"/>
                      <a:pt x="587239" y="84838"/>
                      <a:pt x="602210" y="71876"/>
                    </a:cubicBezTo>
                    <a:cubicBezTo>
                      <a:pt x="614714" y="61105"/>
                      <a:pt x="629960" y="55719"/>
                      <a:pt x="647942" y="55719"/>
                    </a:cubicBezTo>
                    <a:cubicBezTo>
                      <a:pt x="667932" y="55719"/>
                      <a:pt x="684272" y="62292"/>
                      <a:pt x="696959" y="75436"/>
                    </a:cubicBezTo>
                    <a:cubicBezTo>
                      <a:pt x="709648" y="88489"/>
                      <a:pt x="715992" y="106563"/>
                      <a:pt x="715992" y="129657"/>
                    </a:cubicBezTo>
                    <a:cubicBezTo>
                      <a:pt x="715992" y="148370"/>
                      <a:pt x="713162" y="163112"/>
                      <a:pt x="707502" y="173883"/>
                    </a:cubicBezTo>
                    <a:cubicBezTo>
                      <a:pt x="701935" y="184563"/>
                      <a:pt x="693764" y="192869"/>
                      <a:pt x="682994" y="198803"/>
                    </a:cubicBezTo>
                    <a:cubicBezTo>
                      <a:pt x="672314" y="204736"/>
                      <a:pt x="660630" y="207703"/>
                      <a:pt x="647942" y="207703"/>
                    </a:cubicBezTo>
                    <a:cubicBezTo>
                      <a:pt x="627586" y="207703"/>
                      <a:pt x="611110" y="201176"/>
                      <a:pt x="598514" y="188123"/>
                    </a:cubicBezTo>
                    <a:cubicBezTo>
                      <a:pt x="586007" y="175070"/>
                      <a:pt x="579754" y="156266"/>
                      <a:pt x="579754" y="131711"/>
                    </a:cubicBezTo>
                    <a:close/>
                    <a:moveTo>
                      <a:pt x="605085" y="131711"/>
                    </a:moveTo>
                    <a:cubicBezTo>
                      <a:pt x="605085" y="150332"/>
                      <a:pt x="609148" y="164298"/>
                      <a:pt x="617271" y="173609"/>
                    </a:cubicBezTo>
                    <a:cubicBezTo>
                      <a:pt x="625394" y="182828"/>
                      <a:pt x="635618" y="187438"/>
                      <a:pt x="647942" y="187438"/>
                    </a:cubicBezTo>
                    <a:cubicBezTo>
                      <a:pt x="660174" y="187438"/>
                      <a:pt x="670350" y="182783"/>
                      <a:pt x="678475" y="173472"/>
                    </a:cubicBezTo>
                    <a:cubicBezTo>
                      <a:pt x="686598" y="164162"/>
                      <a:pt x="690661" y="149967"/>
                      <a:pt x="690661" y="130890"/>
                    </a:cubicBezTo>
                    <a:cubicBezTo>
                      <a:pt x="690661" y="112907"/>
                      <a:pt x="686553" y="99306"/>
                      <a:pt x="678338" y="90087"/>
                    </a:cubicBezTo>
                    <a:cubicBezTo>
                      <a:pt x="670213" y="80776"/>
                      <a:pt x="660083" y="76121"/>
                      <a:pt x="647942" y="76121"/>
                    </a:cubicBezTo>
                    <a:cubicBezTo>
                      <a:pt x="635618" y="76121"/>
                      <a:pt x="625394" y="80731"/>
                      <a:pt x="617271" y="89950"/>
                    </a:cubicBezTo>
                    <a:cubicBezTo>
                      <a:pt x="609148" y="99169"/>
                      <a:pt x="605085" y="113090"/>
                      <a:pt x="605085" y="131711"/>
                    </a:cubicBezTo>
                    <a:close/>
                    <a:moveTo>
                      <a:pt x="869892" y="263430"/>
                    </a:moveTo>
                    <a:cubicBezTo>
                      <a:pt x="856290" y="246269"/>
                      <a:pt x="844790" y="226187"/>
                      <a:pt x="835388" y="203184"/>
                    </a:cubicBezTo>
                    <a:cubicBezTo>
                      <a:pt x="825985" y="180181"/>
                      <a:pt x="821284" y="156357"/>
                      <a:pt x="821284" y="131711"/>
                    </a:cubicBezTo>
                    <a:cubicBezTo>
                      <a:pt x="821284" y="109986"/>
                      <a:pt x="824798" y="89174"/>
                      <a:pt x="831827" y="69275"/>
                    </a:cubicBezTo>
                    <a:cubicBezTo>
                      <a:pt x="840043" y="46181"/>
                      <a:pt x="852730" y="23178"/>
                      <a:pt x="869892" y="267"/>
                    </a:cubicBezTo>
                    <a:lnTo>
                      <a:pt x="887554" y="267"/>
                    </a:lnTo>
                    <a:cubicBezTo>
                      <a:pt x="876509" y="19253"/>
                      <a:pt x="869207" y="32808"/>
                      <a:pt x="865647" y="40932"/>
                    </a:cubicBezTo>
                    <a:cubicBezTo>
                      <a:pt x="860079" y="53529"/>
                      <a:pt x="855697" y="66673"/>
                      <a:pt x="852502" y="80366"/>
                    </a:cubicBezTo>
                    <a:cubicBezTo>
                      <a:pt x="848577" y="97435"/>
                      <a:pt x="846615" y="114596"/>
                      <a:pt x="846615" y="131848"/>
                    </a:cubicBezTo>
                    <a:cubicBezTo>
                      <a:pt x="846615" y="175754"/>
                      <a:pt x="860261" y="219615"/>
                      <a:pt x="887554" y="263430"/>
                    </a:cubicBezTo>
                    <a:close/>
                    <a:moveTo>
                      <a:pt x="910282" y="139926"/>
                    </a:moveTo>
                    <a:lnTo>
                      <a:pt x="935340" y="137736"/>
                    </a:lnTo>
                    <a:cubicBezTo>
                      <a:pt x="936527" y="147776"/>
                      <a:pt x="939265" y="156037"/>
                      <a:pt x="943556" y="162519"/>
                    </a:cubicBezTo>
                    <a:cubicBezTo>
                      <a:pt x="947938" y="168908"/>
                      <a:pt x="954691" y="174111"/>
                      <a:pt x="963819" y="178128"/>
                    </a:cubicBezTo>
                    <a:cubicBezTo>
                      <a:pt x="972947" y="182053"/>
                      <a:pt x="983217" y="184015"/>
                      <a:pt x="994628" y="184015"/>
                    </a:cubicBezTo>
                    <a:cubicBezTo>
                      <a:pt x="1004758" y="184015"/>
                      <a:pt x="1013704" y="182509"/>
                      <a:pt x="1021464" y="179497"/>
                    </a:cubicBezTo>
                    <a:cubicBezTo>
                      <a:pt x="1029223" y="176485"/>
                      <a:pt x="1034974" y="172377"/>
                      <a:pt x="1038716" y="167174"/>
                    </a:cubicBezTo>
                    <a:cubicBezTo>
                      <a:pt x="1042550" y="161879"/>
                      <a:pt x="1044467" y="156129"/>
                      <a:pt x="1044467" y="149922"/>
                    </a:cubicBezTo>
                    <a:cubicBezTo>
                      <a:pt x="1044467" y="143623"/>
                      <a:pt x="1042641" y="138146"/>
                      <a:pt x="1038989" y="133491"/>
                    </a:cubicBezTo>
                    <a:cubicBezTo>
                      <a:pt x="1035339" y="128744"/>
                      <a:pt x="1029314" y="124774"/>
                      <a:pt x="1020915" y="121579"/>
                    </a:cubicBezTo>
                    <a:cubicBezTo>
                      <a:pt x="1015531" y="119479"/>
                      <a:pt x="1003619" y="116239"/>
                      <a:pt x="985179" y="111857"/>
                    </a:cubicBezTo>
                    <a:cubicBezTo>
                      <a:pt x="966740" y="107385"/>
                      <a:pt x="953823" y="103186"/>
                      <a:pt x="946431" y="99261"/>
                    </a:cubicBezTo>
                    <a:cubicBezTo>
                      <a:pt x="936846" y="94240"/>
                      <a:pt x="929680" y="88033"/>
                      <a:pt x="924933" y="80639"/>
                    </a:cubicBezTo>
                    <a:cubicBezTo>
                      <a:pt x="920278" y="73154"/>
                      <a:pt x="917952" y="64802"/>
                      <a:pt x="917952" y="55583"/>
                    </a:cubicBezTo>
                    <a:cubicBezTo>
                      <a:pt x="917952" y="45450"/>
                      <a:pt x="920825" y="36003"/>
                      <a:pt x="926576" y="27240"/>
                    </a:cubicBezTo>
                    <a:cubicBezTo>
                      <a:pt x="932327" y="18385"/>
                      <a:pt x="940726" y="11676"/>
                      <a:pt x="951770" y="7112"/>
                    </a:cubicBezTo>
                    <a:cubicBezTo>
                      <a:pt x="962815" y="2548"/>
                      <a:pt x="975093" y="267"/>
                      <a:pt x="988603" y="267"/>
                    </a:cubicBezTo>
                    <a:cubicBezTo>
                      <a:pt x="1003482" y="267"/>
                      <a:pt x="1016579" y="2684"/>
                      <a:pt x="1027899" y="7523"/>
                    </a:cubicBezTo>
                    <a:cubicBezTo>
                      <a:pt x="1039308" y="12270"/>
                      <a:pt x="1048071" y="19298"/>
                      <a:pt x="1054187" y="28609"/>
                    </a:cubicBezTo>
                    <a:cubicBezTo>
                      <a:pt x="1060305" y="37920"/>
                      <a:pt x="1063590" y="48463"/>
                      <a:pt x="1064046" y="60238"/>
                    </a:cubicBezTo>
                    <a:lnTo>
                      <a:pt x="1038579" y="62155"/>
                    </a:lnTo>
                    <a:cubicBezTo>
                      <a:pt x="1037209" y="49467"/>
                      <a:pt x="1032554" y="39882"/>
                      <a:pt x="1024613" y="33401"/>
                    </a:cubicBezTo>
                    <a:cubicBezTo>
                      <a:pt x="1016762" y="26920"/>
                      <a:pt x="1005125" y="23680"/>
                      <a:pt x="989697" y="23680"/>
                    </a:cubicBezTo>
                    <a:cubicBezTo>
                      <a:pt x="973633" y="23680"/>
                      <a:pt x="961903" y="26646"/>
                      <a:pt x="954509" y="32580"/>
                    </a:cubicBezTo>
                    <a:cubicBezTo>
                      <a:pt x="947206" y="38422"/>
                      <a:pt x="943556" y="45496"/>
                      <a:pt x="943556" y="53803"/>
                    </a:cubicBezTo>
                    <a:cubicBezTo>
                      <a:pt x="943556" y="61014"/>
                      <a:pt x="946156" y="66947"/>
                      <a:pt x="951360" y="71602"/>
                    </a:cubicBezTo>
                    <a:cubicBezTo>
                      <a:pt x="956471" y="76258"/>
                      <a:pt x="969798" y="81050"/>
                      <a:pt x="991342" y="85979"/>
                    </a:cubicBezTo>
                    <a:cubicBezTo>
                      <a:pt x="1012975" y="90817"/>
                      <a:pt x="1027808" y="95062"/>
                      <a:pt x="1035840" y="98713"/>
                    </a:cubicBezTo>
                    <a:cubicBezTo>
                      <a:pt x="1047524" y="104099"/>
                      <a:pt x="1056151" y="110945"/>
                      <a:pt x="1061718" y="119251"/>
                    </a:cubicBezTo>
                    <a:cubicBezTo>
                      <a:pt x="1067286" y="127467"/>
                      <a:pt x="1070071" y="136960"/>
                      <a:pt x="1070071" y="147731"/>
                    </a:cubicBezTo>
                    <a:cubicBezTo>
                      <a:pt x="1070071" y="158411"/>
                      <a:pt x="1067013" y="168497"/>
                      <a:pt x="1060897" y="177991"/>
                    </a:cubicBezTo>
                    <a:cubicBezTo>
                      <a:pt x="1054782" y="187393"/>
                      <a:pt x="1045973" y="194741"/>
                      <a:pt x="1034471" y="200035"/>
                    </a:cubicBezTo>
                    <a:cubicBezTo>
                      <a:pt x="1023062" y="205238"/>
                      <a:pt x="1010190" y="207840"/>
                      <a:pt x="995860" y="207840"/>
                    </a:cubicBezTo>
                    <a:cubicBezTo>
                      <a:pt x="977694" y="207840"/>
                      <a:pt x="962450" y="205192"/>
                      <a:pt x="950127" y="199898"/>
                    </a:cubicBezTo>
                    <a:cubicBezTo>
                      <a:pt x="937896" y="194604"/>
                      <a:pt x="928265" y="186662"/>
                      <a:pt x="921238" y="176074"/>
                    </a:cubicBezTo>
                    <a:cubicBezTo>
                      <a:pt x="914299" y="165394"/>
                      <a:pt x="910649" y="153345"/>
                      <a:pt x="910282" y="139926"/>
                    </a:cubicBezTo>
                    <a:close/>
                    <a:moveTo>
                      <a:pt x="1157016" y="182372"/>
                    </a:moveTo>
                    <a:lnTo>
                      <a:pt x="1160575" y="204143"/>
                    </a:lnTo>
                    <a:cubicBezTo>
                      <a:pt x="1153639" y="205603"/>
                      <a:pt x="1147432" y="206333"/>
                      <a:pt x="1141955" y="206333"/>
                    </a:cubicBezTo>
                    <a:cubicBezTo>
                      <a:pt x="1133009" y="206333"/>
                      <a:pt x="1126071" y="204919"/>
                      <a:pt x="1121143" y="202089"/>
                    </a:cubicBezTo>
                    <a:cubicBezTo>
                      <a:pt x="1116214" y="199259"/>
                      <a:pt x="1112744" y="195562"/>
                      <a:pt x="1110736" y="190998"/>
                    </a:cubicBezTo>
                    <a:cubicBezTo>
                      <a:pt x="1108729" y="186343"/>
                      <a:pt x="1107724" y="176621"/>
                      <a:pt x="1107724" y="161834"/>
                    </a:cubicBezTo>
                    <a:lnTo>
                      <a:pt x="1107724" y="78175"/>
                    </a:lnTo>
                    <a:lnTo>
                      <a:pt x="1089651" y="78175"/>
                    </a:lnTo>
                    <a:lnTo>
                      <a:pt x="1089651" y="59006"/>
                    </a:lnTo>
                    <a:lnTo>
                      <a:pt x="1107724" y="59006"/>
                    </a:lnTo>
                    <a:lnTo>
                      <a:pt x="1107724" y="22995"/>
                    </a:lnTo>
                    <a:lnTo>
                      <a:pt x="1132232" y="8208"/>
                    </a:lnTo>
                    <a:lnTo>
                      <a:pt x="1132232" y="59006"/>
                    </a:lnTo>
                    <a:lnTo>
                      <a:pt x="1157016" y="59006"/>
                    </a:lnTo>
                    <a:lnTo>
                      <a:pt x="1157016" y="78175"/>
                    </a:lnTo>
                    <a:lnTo>
                      <a:pt x="1132232" y="78175"/>
                    </a:lnTo>
                    <a:lnTo>
                      <a:pt x="1132232" y="163203"/>
                    </a:lnTo>
                    <a:cubicBezTo>
                      <a:pt x="1132232" y="170232"/>
                      <a:pt x="1132645" y="174750"/>
                      <a:pt x="1133465" y="176758"/>
                    </a:cubicBezTo>
                    <a:cubicBezTo>
                      <a:pt x="1134379" y="178767"/>
                      <a:pt x="1135794" y="180364"/>
                      <a:pt x="1137710" y="181551"/>
                    </a:cubicBezTo>
                    <a:cubicBezTo>
                      <a:pt x="1139717" y="182737"/>
                      <a:pt x="1142547" y="183330"/>
                      <a:pt x="1146200" y="183330"/>
                    </a:cubicBezTo>
                    <a:cubicBezTo>
                      <a:pt x="1148939" y="183330"/>
                      <a:pt x="1152543" y="183011"/>
                      <a:pt x="1157016" y="182372"/>
                    </a:cubicBezTo>
                    <a:close/>
                    <a:moveTo>
                      <a:pt x="1171941" y="131711"/>
                    </a:moveTo>
                    <a:cubicBezTo>
                      <a:pt x="1171941" y="104783"/>
                      <a:pt x="1179426" y="84838"/>
                      <a:pt x="1194396" y="71876"/>
                    </a:cubicBezTo>
                    <a:cubicBezTo>
                      <a:pt x="1206901" y="61105"/>
                      <a:pt x="1222144" y="55719"/>
                      <a:pt x="1240127" y="55719"/>
                    </a:cubicBezTo>
                    <a:cubicBezTo>
                      <a:pt x="1260119" y="55719"/>
                      <a:pt x="1276458" y="62292"/>
                      <a:pt x="1289145" y="75436"/>
                    </a:cubicBezTo>
                    <a:cubicBezTo>
                      <a:pt x="1301834" y="88489"/>
                      <a:pt x="1308178" y="106563"/>
                      <a:pt x="1308178" y="129657"/>
                    </a:cubicBezTo>
                    <a:cubicBezTo>
                      <a:pt x="1308178" y="148370"/>
                      <a:pt x="1305348" y="163112"/>
                      <a:pt x="1299688" y="173883"/>
                    </a:cubicBezTo>
                    <a:cubicBezTo>
                      <a:pt x="1294119" y="184563"/>
                      <a:pt x="1285951" y="192869"/>
                      <a:pt x="1275180" y="198803"/>
                    </a:cubicBezTo>
                    <a:cubicBezTo>
                      <a:pt x="1264500" y="204736"/>
                      <a:pt x="1252816" y="207703"/>
                      <a:pt x="1240127" y="207703"/>
                    </a:cubicBezTo>
                    <a:cubicBezTo>
                      <a:pt x="1219772" y="207703"/>
                      <a:pt x="1203296" y="201176"/>
                      <a:pt x="1190698" y="188123"/>
                    </a:cubicBezTo>
                    <a:cubicBezTo>
                      <a:pt x="1178193" y="175070"/>
                      <a:pt x="1171941" y="156266"/>
                      <a:pt x="1171941" y="131711"/>
                    </a:cubicBezTo>
                    <a:close/>
                    <a:moveTo>
                      <a:pt x="1197271" y="131711"/>
                    </a:moveTo>
                    <a:cubicBezTo>
                      <a:pt x="1197271" y="150332"/>
                      <a:pt x="1201334" y="164298"/>
                      <a:pt x="1209457" y="173609"/>
                    </a:cubicBezTo>
                    <a:cubicBezTo>
                      <a:pt x="1217580" y="182828"/>
                      <a:pt x="1227804" y="187438"/>
                      <a:pt x="1240127" y="187438"/>
                    </a:cubicBezTo>
                    <a:cubicBezTo>
                      <a:pt x="1252360" y="187438"/>
                      <a:pt x="1262536" y="182783"/>
                      <a:pt x="1270661" y="173472"/>
                    </a:cubicBezTo>
                    <a:cubicBezTo>
                      <a:pt x="1278785" y="164162"/>
                      <a:pt x="1282847" y="149967"/>
                      <a:pt x="1282847" y="130890"/>
                    </a:cubicBezTo>
                    <a:cubicBezTo>
                      <a:pt x="1282847" y="112907"/>
                      <a:pt x="1278739" y="99306"/>
                      <a:pt x="1270525" y="90087"/>
                    </a:cubicBezTo>
                    <a:cubicBezTo>
                      <a:pt x="1262400" y="80776"/>
                      <a:pt x="1252269" y="76121"/>
                      <a:pt x="1240127" y="76121"/>
                    </a:cubicBezTo>
                    <a:cubicBezTo>
                      <a:pt x="1227804" y="76121"/>
                      <a:pt x="1217580" y="80731"/>
                      <a:pt x="1209457" y="89950"/>
                    </a:cubicBezTo>
                    <a:cubicBezTo>
                      <a:pt x="1201334" y="99169"/>
                      <a:pt x="1197271" y="113090"/>
                      <a:pt x="1197271" y="131711"/>
                    </a:cubicBezTo>
                    <a:close/>
                    <a:moveTo>
                      <a:pt x="1336794" y="204416"/>
                    </a:moveTo>
                    <a:lnTo>
                      <a:pt x="1336794" y="59006"/>
                    </a:lnTo>
                    <a:lnTo>
                      <a:pt x="1358976" y="59006"/>
                    </a:lnTo>
                    <a:lnTo>
                      <a:pt x="1358976" y="81050"/>
                    </a:lnTo>
                    <a:cubicBezTo>
                      <a:pt x="1364634" y="70735"/>
                      <a:pt x="1369838" y="63935"/>
                      <a:pt x="1374584" y="60649"/>
                    </a:cubicBezTo>
                    <a:cubicBezTo>
                      <a:pt x="1379422" y="57363"/>
                      <a:pt x="1384717" y="55719"/>
                      <a:pt x="1390468" y="55719"/>
                    </a:cubicBezTo>
                    <a:cubicBezTo>
                      <a:pt x="1398774" y="55719"/>
                      <a:pt x="1407218" y="58367"/>
                      <a:pt x="1415799" y="63661"/>
                    </a:cubicBezTo>
                    <a:lnTo>
                      <a:pt x="1407309" y="86527"/>
                    </a:lnTo>
                    <a:cubicBezTo>
                      <a:pt x="1401285" y="82967"/>
                      <a:pt x="1395260" y="81187"/>
                      <a:pt x="1389236" y="81187"/>
                    </a:cubicBezTo>
                    <a:cubicBezTo>
                      <a:pt x="1383849" y="81187"/>
                      <a:pt x="1379012" y="82830"/>
                      <a:pt x="1374721" y="86116"/>
                    </a:cubicBezTo>
                    <a:cubicBezTo>
                      <a:pt x="1370431" y="89311"/>
                      <a:pt x="1367373" y="93784"/>
                      <a:pt x="1365548" y="99535"/>
                    </a:cubicBezTo>
                    <a:cubicBezTo>
                      <a:pt x="1362809" y="108297"/>
                      <a:pt x="1361440" y="117882"/>
                      <a:pt x="1361440" y="128288"/>
                    </a:cubicBezTo>
                    <a:lnTo>
                      <a:pt x="1361440" y="204416"/>
                    </a:lnTo>
                    <a:close/>
                    <a:moveTo>
                      <a:pt x="1525336" y="186480"/>
                    </a:moveTo>
                    <a:cubicBezTo>
                      <a:pt x="1516208" y="194239"/>
                      <a:pt x="1507399" y="199715"/>
                      <a:pt x="1498909" y="202910"/>
                    </a:cubicBezTo>
                    <a:cubicBezTo>
                      <a:pt x="1490511" y="206105"/>
                      <a:pt x="1481474" y="207703"/>
                      <a:pt x="1471799" y="207703"/>
                    </a:cubicBezTo>
                    <a:cubicBezTo>
                      <a:pt x="1455824" y="207703"/>
                      <a:pt x="1443547" y="203823"/>
                      <a:pt x="1434966" y="196064"/>
                    </a:cubicBezTo>
                    <a:cubicBezTo>
                      <a:pt x="1426387" y="188214"/>
                      <a:pt x="1422097" y="178219"/>
                      <a:pt x="1422097" y="166078"/>
                    </a:cubicBezTo>
                    <a:cubicBezTo>
                      <a:pt x="1422097" y="158959"/>
                      <a:pt x="1423694" y="152478"/>
                      <a:pt x="1426889" y="146636"/>
                    </a:cubicBezTo>
                    <a:cubicBezTo>
                      <a:pt x="1430174" y="140702"/>
                      <a:pt x="1434419" y="135956"/>
                      <a:pt x="1439621" y="132396"/>
                    </a:cubicBezTo>
                    <a:cubicBezTo>
                      <a:pt x="1444917" y="128836"/>
                      <a:pt x="1450850" y="126143"/>
                      <a:pt x="1457422" y="124317"/>
                    </a:cubicBezTo>
                    <a:cubicBezTo>
                      <a:pt x="1462261" y="123039"/>
                      <a:pt x="1469562" y="121807"/>
                      <a:pt x="1479330" y="120620"/>
                    </a:cubicBezTo>
                    <a:cubicBezTo>
                      <a:pt x="1499228" y="118247"/>
                      <a:pt x="1513880" y="115417"/>
                      <a:pt x="1523281" y="112131"/>
                    </a:cubicBezTo>
                    <a:cubicBezTo>
                      <a:pt x="1523372" y="108754"/>
                      <a:pt x="1523418" y="106609"/>
                      <a:pt x="1523418" y="105696"/>
                    </a:cubicBezTo>
                    <a:cubicBezTo>
                      <a:pt x="1523418" y="95655"/>
                      <a:pt x="1521091" y="88581"/>
                      <a:pt x="1516436" y="84473"/>
                    </a:cubicBezTo>
                    <a:cubicBezTo>
                      <a:pt x="1510136" y="78905"/>
                      <a:pt x="1500780" y="76121"/>
                      <a:pt x="1488367" y="76121"/>
                    </a:cubicBezTo>
                    <a:cubicBezTo>
                      <a:pt x="1476773" y="76121"/>
                      <a:pt x="1468192" y="78175"/>
                      <a:pt x="1462626" y="82282"/>
                    </a:cubicBezTo>
                    <a:cubicBezTo>
                      <a:pt x="1457148" y="86299"/>
                      <a:pt x="1453085" y="93464"/>
                      <a:pt x="1450440" y="103779"/>
                    </a:cubicBezTo>
                    <a:lnTo>
                      <a:pt x="1426340" y="100493"/>
                    </a:lnTo>
                    <a:cubicBezTo>
                      <a:pt x="1428532" y="90178"/>
                      <a:pt x="1432136" y="81872"/>
                      <a:pt x="1437158" y="75573"/>
                    </a:cubicBezTo>
                    <a:cubicBezTo>
                      <a:pt x="1442178" y="69183"/>
                      <a:pt x="1449435" y="64300"/>
                      <a:pt x="1458928" y="60923"/>
                    </a:cubicBezTo>
                    <a:cubicBezTo>
                      <a:pt x="1468422" y="57454"/>
                      <a:pt x="1479421" y="55719"/>
                      <a:pt x="1491926" y="55719"/>
                    </a:cubicBezTo>
                    <a:cubicBezTo>
                      <a:pt x="1504341" y="55719"/>
                      <a:pt x="1514427" y="57180"/>
                      <a:pt x="1522185" y="60101"/>
                    </a:cubicBezTo>
                    <a:cubicBezTo>
                      <a:pt x="1529946" y="63022"/>
                      <a:pt x="1535649" y="66719"/>
                      <a:pt x="1539301" y="71192"/>
                    </a:cubicBezTo>
                    <a:cubicBezTo>
                      <a:pt x="1542952" y="75573"/>
                      <a:pt x="1545508" y="81141"/>
                      <a:pt x="1546969" y="87896"/>
                    </a:cubicBezTo>
                    <a:cubicBezTo>
                      <a:pt x="1547789" y="92095"/>
                      <a:pt x="1548202" y="99671"/>
                      <a:pt x="1548202" y="110625"/>
                    </a:cubicBezTo>
                    <a:lnTo>
                      <a:pt x="1548202" y="143486"/>
                    </a:lnTo>
                    <a:cubicBezTo>
                      <a:pt x="1548202" y="166398"/>
                      <a:pt x="1548703" y="180912"/>
                      <a:pt x="1549708" y="187027"/>
                    </a:cubicBezTo>
                    <a:cubicBezTo>
                      <a:pt x="1550804" y="193052"/>
                      <a:pt x="1552902" y="198848"/>
                      <a:pt x="1556006" y="204416"/>
                    </a:cubicBezTo>
                    <a:lnTo>
                      <a:pt x="1530265" y="204416"/>
                    </a:lnTo>
                    <a:cubicBezTo>
                      <a:pt x="1527708" y="199305"/>
                      <a:pt x="1526065" y="193326"/>
                      <a:pt x="1525336" y="186480"/>
                    </a:cubicBezTo>
                    <a:close/>
                    <a:moveTo>
                      <a:pt x="1523281" y="131437"/>
                    </a:moveTo>
                    <a:cubicBezTo>
                      <a:pt x="1514335" y="135089"/>
                      <a:pt x="1500917" y="138192"/>
                      <a:pt x="1483026" y="140748"/>
                    </a:cubicBezTo>
                    <a:cubicBezTo>
                      <a:pt x="1472895" y="142208"/>
                      <a:pt x="1465729" y="143851"/>
                      <a:pt x="1461530" y="145677"/>
                    </a:cubicBezTo>
                    <a:cubicBezTo>
                      <a:pt x="1457330" y="147503"/>
                      <a:pt x="1454090" y="150195"/>
                      <a:pt x="1451809" y="153755"/>
                    </a:cubicBezTo>
                    <a:cubicBezTo>
                      <a:pt x="1449526" y="157224"/>
                      <a:pt x="1448385" y="161104"/>
                      <a:pt x="1448385" y="165394"/>
                    </a:cubicBezTo>
                    <a:cubicBezTo>
                      <a:pt x="1448385" y="171966"/>
                      <a:pt x="1450850" y="177443"/>
                      <a:pt x="1455779" y="181824"/>
                    </a:cubicBezTo>
                    <a:cubicBezTo>
                      <a:pt x="1460800" y="186206"/>
                      <a:pt x="1468101" y="188397"/>
                      <a:pt x="1477687" y="188397"/>
                    </a:cubicBezTo>
                    <a:cubicBezTo>
                      <a:pt x="1487180" y="188397"/>
                      <a:pt x="1495624" y="186343"/>
                      <a:pt x="1503018" y="182235"/>
                    </a:cubicBezTo>
                    <a:cubicBezTo>
                      <a:pt x="1510411" y="178036"/>
                      <a:pt x="1515842" y="172331"/>
                      <a:pt x="1519312" y="165120"/>
                    </a:cubicBezTo>
                    <a:cubicBezTo>
                      <a:pt x="1521957" y="159552"/>
                      <a:pt x="1523281" y="151337"/>
                      <a:pt x="1523281" y="140474"/>
                    </a:cubicBezTo>
                    <a:close/>
                    <a:moveTo>
                      <a:pt x="1581883" y="216466"/>
                    </a:moveTo>
                    <a:lnTo>
                      <a:pt x="1605845" y="220026"/>
                    </a:lnTo>
                    <a:cubicBezTo>
                      <a:pt x="1606849" y="227419"/>
                      <a:pt x="1609634" y="232805"/>
                      <a:pt x="1614198" y="236182"/>
                    </a:cubicBezTo>
                    <a:cubicBezTo>
                      <a:pt x="1620313" y="240746"/>
                      <a:pt x="1628666" y="243028"/>
                      <a:pt x="1639255" y="243028"/>
                    </a:cubicBezTo>
                    <a:cubicBezTo>
                      <a:pt x="1650664" y="243028"/>
                      <a:pt x="1659473" y="240746"/>
                      <a:pt x="1665680" y="236182"/>
                    </a:cubicBezTo>
                    <a:cubicBezTo>
                      <a:pt x="1671886" y="231618"/>
                      <a:pt x="1676086" y="225229"/>
                      <a:pt x="1678278" y="217013"/>
                    </a:cubicBezTo>
                    <a:cubicBezTo>
                      <a:pt x="1679554" y="211993"/>
                      <a:pt x="1680148" y="201450"/>
                      <a:pt x="1680057" y="185384"/>
                    </a:cubicBezTo>
                    <a:cubicBezTo>
                      <a:pt x="1669286" y="198072"/>
                      <a:pt x="1655868" y="204416"/>
                      <a:pt x="1639802" y="204416"/>
                    </a:cubicBezTo>
                    <a:cubicBezTo>
                      <a:pt x="1619812" y="204416"/>
                      <a:pt x="1604339" y="197205"/>
                      <a:pt x="1593385" y="182783"/>
                    </a:cubicBezTo>
                    <a:cubicBezTo>
                      <a:pt x="1582432" y="168361"/>
                      <a:pt x="1576955" y="151063"/>
                      <a:pt x="1576955" y="130890"/>
                    </a:cubicBezTo>
                    <a:cubicBezTo>
                      <a:pt x="1576955" y="117015"/>
                      <a:pt x="1579466" y="104235"/>
                      <a:pt x="1584485" y="92551"/>
                    </a:cubicBezTo>
                    <a:cubicBezTo>
                      <a:pt x="1589505" y="80776"/>
                      <a:pt x="1596762" y="71694"/>
                      <a:pt x="1606257" y="65304"/>
                    </a:cubicBezTo>
                    <a:cubicBezTo>
                      <a:pt x="1615841" y="58914"/>
                      <a:pt x="1627067" y="55719"/>
                      <a:pt x="1639939" y="55719"/>
                    </a:cubicBezTo>
                    <a:cubicBezTo>
                      <a:pt x="1657099" y="55719"/>
                      <a:pt x="1671248" y="62657"/>
                      <a:pt x="1682384" y="76532"/>
                    </a:cubicBezTo>
                    <a:lnTo>
                      <a:pt x="1682384" y="59006"/>
                    </a:lnTo>
                    <a:lnTo>
                      <a:pt x="1705115" y="59006"/>
                    </a:lnTo>
                    <a:lnTo>
                      <a:pt x="1705115" y="184700"/>
                    </a:lnTo>
                    <a:cubicBezTo>
                      <a:pt x="1705115" y="207337"/>
                      <a:pt x="1702786" y="223357"/>
                      <a:pt x="1698131" y="232759"/>
                    </a:cubicBezTo>
                    <a:cubicBezTo>
                      <a:pt x="1693567" y="242252"/>
                      <a:pt x="1686264" y="249738"/>
                      <a:pt x="1676223" y="255214"/>
                    </a:cubicBezTo>
                    <a:cubicBezTo>
                      <a:pt x="1666274" y="260691"/>
                      <a:pt x="1653995" y="263430"/>
                      <a:pt x="1639392" y="263430"/>
                    </a:cubicBezTo>
                    <a:cubicBezTo>
                      <a:pt x="1622047" y="263430"/>
                      <a:pt x="1608036" y="259505"/>
                      <a:pt x="1597357" y="251654"/>
                    </a:cubicBezTo>
                    <a:cubicBezTo>
                      <a:pt x="1586675" y="243896"/>
                      <a:pt x="1581519" y="232166"/>
                      <a:pt x="1581883" y="216466"/>
                    </a:cubicBezTo>
                    <a:close/>
                    <a:moveTo>
                      <a:pt x="1602285" y="129110"/>
                    </a:moveTo>
                    <a:cubicBezTo>
                      <a:pt x="1602285" y="148187"/>
                      <a:pt x="1606073" y="162108"/>
                      <a:pt x="1613649" y="170871"/>
                    </a:cubicBezTo>
                    <a:cubicBezTo>
                      <a:pt x="1621227" y="179634"/>
                      <a:pt x="1630720" y="184015"/>
                      <a:pt x="1642131" y="184015"/>
                    </a:cubicBezTo>
                    <a:cubicBezTo>
                      <a:pt x="1653448" y="184015"/>
                      <a:pt x="1662941" y="179679"/>
                      <a:pt x="1670608" y="171008"/>
                    </a:cubicBezTo>
                    <a:cubicBezTo>
                      <a:pt x="1678278" y="162245"/>
                      <a:pt x="1682110" y="148552"/>
                      <a:pt x="1682110" y="129931"/>
                    </a:cubicBezTo>
                    <a:cubicBezTo>
                      <a:pt x="1682110" y="112131"/>
                      <a:pt x="1678141" y="98713"/>
                      <a:pt x="1670198" y="89676"/>
                    </a:cubicBezTo>
                    <a:cubicBezTo>
                      <a:pt x="1662348" y="80639"/>
                      <a:pt x="1652856" y="76121"/>
                      <a:pt x="1641718" y="76121"/>
                    </a:cubicBezTo>
                    <a:cubicBezTo>
                      <a:pt x="1630765" y="76121"/>
                      <a:pt x="1621455" y="80594"/>
                      <a:pt x="1613787" y="89539"/>
                    </a:cubicBezTo>
                    <a:cubicBezTo>
                      <a:pt x="1606118" y="98393"/>
                      <a:pt x="1602285" y="111584"/>
                      <a:pt x="1602285" y="129110"/>
                    </a:cubicBezTo>
                    <a:close/>
                    <a:moveTo>
                      <a:pt x="1841899" y="157589"/>
                    </a:moveTo>
                    <a:lnTo>
                      <a:pt x="1867366" y="160739"/>
                    </a:lnTo>
                    <a:cubicBezTo>
                      <a:pt x="1863349" y="175617"/>
                      <a:pt x="1855910" y="187164"/>
                      <a:pt x="1845048" y="195380"/>
                    </a:cubicBezTo>
                    <a:cubicBezTo>
                      <a:pt x="1834186" y="203595"/>
                      <a:pt x="1820310" y="207703"/>
                      <a:pt x="1803423" y="207703"/>
                    </a:cubicBezTo>
                    <a:cubicBezTo>
                      <a:pt x="1782155" y="207703"/>
                      <a:pt x="1765268" y="201176"/>
                      <a:pt x="1752762" y="188123"/>
                    </a:cubicBezTo>
                    <a:cubicBezTo>
                      <a:pt x="1740348" y="174978"/>
                      <a:pt x="1734141" y="156585"/>
                      <a:pt x="1734141" y="132943"/>
                    </a:cubicBezTo>
                    <a:cubicBezTo>
                      <a:pt x="1734141" y="108480"/>
                      <a:pt x="1740439" y="89494"/>
                      <a:pt x="1753035" y="75984"/>
                    </a:cubicBezTo>
                    <a:cubicBezTo>
                      <a:pt x="1765633" y="62474"/>
                      <a:pt x="1781973" y="55719"/>
                      <a:pt x="1802054" y="55719"/>
                    </a:cubicBezTo>
                    <a:cubicBezTo>
                      <a:pt x="1821497" y="55719"/>
                      <a:pt x="1837380" y="62338"/>
                      <a:pt x="1849703" y="75573"/>
                    </a:cubicBezTo>
                    <a:cubicBezTo>
                      <a:pt x="1862025" y="88809"/>
                      <a:pt x="1868187" y="107430"/>
                      <a:pt x="1868187" y="131437"/>
                    </a:cubicBezTo>
                    <a:cubicBezTo>
                      <a:pt x="1868187" y="132898"/>
                      <a:pt x="1868141" y="135089"/>
                      <a:pt x="1868050" y="138009"/>
                    </a:cubicBezTo>
                    <a:lnTo>
                      <a:pt x="1759609" y="138009"/>
                    </a:lnTo>
                    <a:cubicBezTo>
                      <a:pt x="1760522" y="153984"/>
                      <a:pt x="1765041" y="166215"/>
                      <a:pt x="1773164" y="174705"/>
                    </a:cubicBezTo>
                    <a:cubicBezTo>
                      <a:pt x="1781287" y="183194"/>
                      <a:pt x="1791420" y="187438"/>
                      <a:pt x="1803560" y="187438"/>
                    </a:cubicBezTo>
                    <a:cubicBezTo>
                      <a:pt x="1812597" y="187438"/>
                      <a:pt x="1820310" y="185065"/>
                      <a:pt x="1826701" y="180318"/>
                    </a:cubicBezTo>
                    <a:cubicBezTo>
                      <a:pt x="1833090" y="175572"/>
                      <a:pt x="1838155" y="167995"/>
                      <a:pt x="1841899" y="157589"/>
                    </a:cubicBezTo>
                    <a:close/>
                    <a:moveTo>
                      <a:pt x="1760978" y="117745"/>
                    </a:moveTo>
                    <a:lnTo>
                      <a:pt x="1842172" y="117745"/>
                    </a:lnTo>
                    <a:cubicBezTo>
                      <a:pt x="1841076" y="105513"/>
                      <a:pt x="1837973" y="96340"/>
                      <a:pt x="1832862" y="90224"/>
                    </a:cubicBezTo>
                    <a:cubicBezTo>
                      <a:pt x="1825012" y="80731"/>
                      <a:pt x="1814834" y="75984"/>
                      <a:pt x="1802327" y="75984"/>
                    </a:cubicBezTo>
                    <a:cubicBezTo>
                      <a:pt x="1791009" y="75984"/>
                      <a:pt x="1781469" y="79772"/>
                      <a:pt x="1773711" y="87348"/>
                    </a:cubicBezTo>
                    <a:cubicBezTo>
                      <a:pt x="1766043" y="94925"/>
                      <a:pt x="1761798" y="105057"/>
                      <a:pt x="1760978" y="117745"/>
                    </a:cubicBezTo>
                    <a:close/>
                    <a:moveTo>
                      <a:pt x="1914466" y="263430"/>
                    </a:moveTo>
                    <a:lnTo>
                      <a:pt x="1896803" y="263430"/>
                    </a:lnTo>
                    <a:cubicBezTo>
                      <a:pt x="1924098" y="219615"/>
                      <a:pt x="1937744" y="175754"/>
                      <a:pt x="1937744" y="131848"/>
                    </a:cubicBezTo>
                    <a:cubicBezTo>
                      <a:pt x="1937744" y="114687"/>
                      <a:pt x="1935780" y="97663"/>
                      <a:pt x="1931856" y="80776"/>
                    </a:cubicBezTo>
                    <a:cubicBezTo>
                      <a:pt x="1928753" y="67084"/>
                      <a:pt x="1924417" y="53940"/>
                      <a:pt x="1918848" y="41343"/>
                    </a:cubicBezTo>
                    <a:cubicBezTo>
                      <a:pt x="1915289" y="33128"/>
                      <a:pt x="1907941" y="19435"/>
                      <a:pt x="1896803" y="267"/>
                    </a:cubicBezTo>
                    <a:lnTo>
                      <a:pt x="1914466" y="267"/>
                    </a:lnTo>
                    <a:cubicBezTo>
                      <a:pt x="1931628" y="23178"/>
                      <a:pt x="1944316" y="46181"/>
                      <a:pt x="1952532" y="69275"/>
                    </a:cubicBezTo>
                    <a:cubicBezTo>
                      <a:pt x="1959559" y="89174"/>
                      <a:pt x="1963077" y="109986"/>
                      <a:pt x="1963077" y="131711"/>
                    </a:cubicBezTo>
                    <a:cubicBezTo>
                      <a:pt x="1963077" y="156357"/>
                      <a:pt x="1958327" y="180181"/>
                      <a:pt x="1948834" y="203184"/>
                    </a:cubicBezTo>
                    <a:cubicBezTo>
                      <a:pt x="1939433" y="226187"/>
                      <a:pt x="1927976" y="246269"/>
                      <a:pt x="1914466" y="263430"/>
                    </a:cubicBezTo>
                    <a:close/>
                  </a:path>
                </a:pathLst>
              </a:custGeom>
              <a:solidFill>
                <a:srgbClr val="AA3377"/>
              </a:solidFill>
              <a:ln w="198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D489FC7A-59A1-6317-1EA3-7923C0C63DA0}"/>
                  </a:ext>
                </a:extLst>
              </p:cNvPr>
              <p:cNvSpPr/>
              <p:nvPr/>
            </p:nvSpPr>
            <p:spPr>
              <a:xfrm>
                <a:off x="5682674" y="3298923"/>
                <a:ext cx="2465818" cy="263163"/>
              </a:xfrm>
              <a:custGeom>
                <a:avLst/>
                <a:gdLst>
                  <a:gd name="connsiteX0" fmla="*/ 828 w 2465818"/>
                  <a:gd name="connsiteY0" fmla="*/ 204461 h 263163"/>
                  <a:gd name="connsiteX1" fmla="*/ 828 w 2465818"/>
                  <a:gd name="connsiteY1" fmla="*/ 3733 h 263163"/>
                  <a:gd name="connsiteX2" fmla="*/ 27391 w 2465818"/>
                  <a:gd name="connsiteY2" fmla="*/ 3733 h 263163"/>
                  <a:gd name="connsiteX3" fmla="*/ 27391 w 2465818"/>
                  <a:gd name="connsiteY3" fmla="*/ 204461 h 263163"/>
                  <a:gd name="connsiteX4" fmla="*/ 71069 w 2465818"/>
                  <a:gd name="connsiteY4" fmla="*/ 204461 h 263163"/>
                  <a:gd name="connsiteX5" fmla="*/ 71069 w 2465818"/>
                  <a:gd name="connsiteY5" fmla="*/ 59050 h 263163"/>
                  <a:gd name="connsiteX6" fmla="*/ 93250 w 2465818"/>
                  <a:gd name="connsiteY6" fmla="*/ 59050 h 263163"/>
                  <a:gd name="connsiteX7" fmla="*/ 93250 w 2465818"/>
                  <a:gd name="connsiteY7" fmla="*/ 79725 h 263163"/>
                  <a:gd name="connsiteX8" fmla="*/ 139529 w 2465818"/>
                  <a:gd name="connsiteY8" fmla="*/ 55764 h 263163"/>
                  <a:gd name="connsiteX9" fmla="*/ 163628 w 2465818"/>
                  <a:gd name="connsiteY9" fmla="*/ 60556 h 263163"/>
                  <a:gd name="connsiteX10" fmla="*/ 180195 w 2465818"/>
                  <a:gd name="connsiteY10" fmla="*/ 72879 h 263163"/>
                  <a:gd name="connsiteX11" fmla="*/ 187862 w 2465818"/>
                  <a:gd name="connsiteY11" fmla="*/ 91090 h 263163"/>
                  <a:gd name="connsiteX12" fmla="*/ 189232 w 2465818"/>
                  <a:gd name="connsiteY12" fmla="*/ 115051 h 263163"/>
                  <a:gd name="connsiteX13" fmla="*/ 189232 w 2465818"/>
                  <a:gd name="connsiteY13" fmla="*/ 204461 h 263163"/>
                  <a:gd name="connsiteX14" fmla="*/ 164586 w 2465818"/>
                  <a:gd name="connsiteY14" fmla="*/ 204461 h 263163"/>
                  <a:gd name="connsiteX15" fmla="*/ 164586 w 2465818"/>
                  <a:gd name="connsiteY15" fmla="*/ 116009 h 263163"/>
                  <a:gd name="connsiteX16" fmla="*/ 161711 w 2465818"/>
                  <a:gd name="connsiteY16" fmla="*/ 93554 h 263163"/>
                  <a:gd name="connsiteX17" fmla="*/ 151442 w 2465818"/>
                  <a:gd name="connsiteY17" fmla="*/ 81642 h 263163"/>
                  <a:gd name="connsiteX18" fmla="*/ 134326 w 2465818"/>
                  <a:gd name="connsiteY18" fmla="*/ 77124 h 263163"/>
                  <a:gd name="connsiteX19" fmla="*/ 107079 w 2465818"/>
                  <a:gd name="connsiteY19" fmla="*/ 87119 h 263163"/>
                  <a:gd name="connsiteX20" fmla="*/ 95714 w 2465818"/>
                  <a:gd name="connsiteY20" fmla="*/ 125046 h 263163"/>
                  <a:gd name="connsiteX21" fmla="*/ 95714 w 2465818"/>
                  <a:gd name="connsiteY21" fmla="*/ 204461 h 263163"/>
                  <a:gd name="connsiteX22" fmla="*/ 217164 w 2465818"/>
                  <a:gd name="connsiteY22" fmla="*/ 161057 h 263163"/>
                  <a:gd name="connsiteX23" fmla="*/ 241536 w 2465818"/>
                  <a:gd name="connsiteY23" fmla="*/ 157223 h 263163"/>
                  <a:gd name="connsiteX24" fmla="*/ 252901 w 2465818"/>
                  <a:gd name="connsiteY24" fmla="*/ 179678 h 263163"/>
                  <a:gd name="connsiteX25" fmla="*/ 279189 w 2465818"/>
                  <a:gd name="connsiteY25" fmla="*/ 187483 h 263163"/>
                  <a:gd name="connsiteX26" fmla="*/ 304383 w 2465818"/>
                  <a:gd name="connsiteY26" fmla="*/ 180636 h 263163"/>
                  <a:gd name="connsiteX27" fmla="*/ 312598 w 2465818"/>
                  <a:gd name="connsiteY27" fmla="*/ 164343 h 263163"/>
                  <a:gd name="connsiteX28" fmla="*/ 305342 w 2465818"/>
                  <a:gd name="connsiteY28" fmla="*/ 151198 h 263163"/>
                  <a:gd name="connsiteX29" fmla="*/ 280148 w 2465818"/>
                  <a:gd name="connsiteY29" fmla="*/ 142846 h 263163"/>
                  <a:gd name="connsiteX30" fmla="*/ 242495 w 2465818"/>
                  <a:gd name="connsiteY30" fmla="*/ 131071 h 263163"/>
                  <a:gd name="connsiteX31" fmla="*/ 226611 w 2465818"/>
                  <a:gd name="connsiteY31" fmla="*/ 117242 h 263163"/>
                  <a:gd name="connsiteX32" fmla="*/ 221271 w 2465818"/>
                  <a:gd name="connsiteY32" fmla="*/ 97662 h 263163"/>
                  <a:gd name="connsiteX33" fmla="*/ 225652 w 2465818"/>
                  <a:gd name="connsiteY33" fmla="*/ 79725 h 263163"/>
                  <a:gd name="connsiteX34" fmla="*/ 237840 w 2465818"/>
                  <a:gd name="connsiteY34" fmla="*/ 65896 h 263163"/>
                  <a:gd name="connsiteX35" fmla="*/ 253448 w 2465818"/>
                  <a:gd name="connsiteY35" fmla="*/ 58776 h 263163"/>
                  <a:gd name="connsiteX36" fmla="*/ 274808 w 2465818"/>
                  <a:gd name="connsiteY36" fmla="*/ 55764 h 263163"/>
                  <a:gd name="connsiteX37" fmla="*/ 304793 w 2465818"/>
                  <a:gd name="connsiteY37" fmla="*/ 60693 h 263163"/>
                  <a:gd name="connsiteX38" fmla="*/ 323963 w 2465818"/>
                  <a:gd name="connsiteY38" fmla="*/ 74111 h 263163"/>
                  <a:gd name="connsiteX39" fmla="*/ 332453 w 2465818"/>
                  <a:gd name="connsiteY39" fmla="*/ 96566 h 263163"/>
                  <a:gd name="connsiteX40" fmla="*/ 308355 w 2465818"/>
                  <a:gd name="connsiteY40" fmla="*/ 99853 h 263163"/>
                  <a:gd name="connsiteX41" fmla="*/ 298769 w 2465818"/>
                  <a:gd name="connsiteY41" fmla="*/ 82327 h 263163"/>
                  <a:gd name="connsiteX42" fmla="*/ 276587 w 2465818"/>
                  <a:gd name="connsiteY42" fmla="*/ 76028 h 263163"/>
                  <a:gd name="connsiteX43" fmla="*/ 252352 w 2465818"/>
                  <a:gd name="connsiteY43" fmla="*/ 81642 h 263163"/>
                  <a:gd name="connsiteX44" fmla="*/ 245095 w 2465818"/>
                  <a:gd name="connsiteY44" fmla="*/ 94787 h 263163"/>
                  <a:gd name="connsiteX45" fmla="*/ 248107 w 2465818"/>
                  <a:gd name="connsiteY45" fmla="*/ 103413 h 263163"/>
                  <a:gd name="connsiteX46" fmla="*/ 257556 w 2465818"/>
                  <a:gd name="connsiteY46" fmla="*/ 109985 h 263163"/>
                  <a:gd name="connsiteX47" fmla="*/ 279326 w 2465818"/>
                  <a:gd name="connsiteY47" fmla="*/ 116283 h 263163"/>
                  <a:gd name="connsiteX48" fmla="*/ 315747 w 2465818"/>
                  <a:gd name="connsiteY48" fmla="*/ 127785 h 263163"/>
                  <a:gd name="connsiteX49" fmla="*/ 332041 w 2465818"/>
                  <a:gd name="connsiteY49" fmla="*/ 140655 h 263163"/>
                  <a:gd name="connsiteX50" fmla="*/ 337928 w 2465818"/>
                  <a:gd name="connsiteY50" fmla="*/ 161741 h 263163"/>
                  <a:gd name="connsiteX51" fmla="*/ 330671 w 2465818"/>
                  <a:gd name="connsiteY51" fmla="*/ 185018 h 263163"/>
                  <a:gd name="connsiteX52" fmla="*/ 309998 w 2465818"/>
                  <a:gd name="connsiteY52" fmla="*/ 201859 h 263163"/>
                  <a:gd name="connsiteX53" fmla="*/ 279326 w 2465818"/>
                  <a:gd name="connsiteY53" fmla="*/ 207747 h 263163"/>
                  <a:gd name="connsiteX54" fmla="*/ 236058 w 2465818"/>
                  <a:gd name="connsiteY54" fmla="*/ 195972 h 263163"/>
                  <a:gd name="connsiteX55" fmla="*/ 217164 w 2465818"/>
                  <a:gd name="connsiteY55" fmla="*/ 161057 h 263163"/>
                  <a:gd name="connsiteX56" fmla="*/ 367367 w 2465818"/>
                  <a:gd name="connsiteY56" fmla="*/ 32076 h 263163"/>
                  <a:gd name="connsiteX57" fmla="*/ 367367 w 2465818"/>
                  <a:gd name="connsiteY57" fmla="*/ 3733 h 263163"/>
                  <a:gd name="connsiteX58" fmla="*/ 392012 w 2465818"/>
                  <a:gd name="connsiteY58" fmla="*/ 3733 h 263163"/>
                  <a:gd name="connsiteX59" fmla="*/ 392012 w 2465818"/>
                  <a:gd name="connsiteY59" fmla="*/ 32076 h 263163"/>
                  <a:gd name="connsiteX60" fmla="*/ 367367 w 2465818"/>
                  <a:gd name="connsiteY60" fmla="*/ 204461 h 263163"/>
                  <a:gd name="connsiteX61" fmla="*/ 367367 w 2465818"/>
                  <a:gd name="connsiteY61" fmla="*/ 59050 h 263163"/>
                  <a:gd name="connsiteX62" fmla="*/ 392012 w 2465818"/>
                  <a:gd name="connsiteY62" fmla="*/ 59050 h 263163"/>
                  <a:gd name="connsiteX63" fmla="*/ 392012 w 2465818"/>
                  <a:gd name="connsiteY63" fmla="*/ 204461 h 263163"/>
                  <a:gd name="connsiteX64" fmla="*/ 425010 w 2465818"/>
                  <a:gd name="connsiteY64" fmla="*/ 216510 h 263163"/>
                  <a:gd name="connsiteX65" fmla="*/ 448972 w 2465818"/>
                  <a:gd name="connsiteY65" fmla="*/ 220070 h 263163"/>
                  <a:gd name="connsiteX66" fmla="*/ 457325 w 2465818"/>
                  <a:gd name="connsiteY66" fmla="*/ 236227 h 263163"/>
                  <a:gd name="connsiteX67" fmla="*/ 482382 w 2465818"/>
                  <a:gd name="connsiteY67" fmla="*/ 243073 h 263163"/>
                  <a:gd name="connsiteX68" fmla="*/ 508807 w 2465818"/>
                  <a:gd name="connsiteY68" fmla="*/ 236227 h 263163"/>
                  <a:gd name="connsiteX69" fmla="*/ 521405 w 2465818"/>
                  <a:gd name="connsiteY69" fmla="*/ 217058 h 263163"/>
                  <a:gd name="connsiteX70" fmla="*/ 523184 w 2465818"/>
                  <a:gd name="connsiteY70" fmla="*/ 185429 h 263163"/>
                  <a:gd name="connsiteX71" fmla="*/ 482929 w 2465818"/>
                  <a:gd name="connsiteY71" fmla="*/ 204461 h 263163"/>
                  <a:gd name="connsiteX72" fmla="*/ 436512 w 2465818"/>
                  <a:gd name="connsiteY72" fmla="*/ 182827 h 263163"/>
                  <a:gd name="connsiteX73" fmla="*/ 420082 w 2465818"/>
                  <a:gd name="connsiteY73" fmla="*/ 130934 h 263163"/>
                  <a:gd name="connsiteX74" fmla="*/ 427612 w 2465818"/>
                  <a:gd name="connsiteY74" fmla="*/ 92596 h 263163"/>
                  <a:gd name="connsiteX75" fmla="*/ 449384 w 2465818"/>
                  <a:gd name="connsiteY75" fmla="*/ 65348 h 263163"/>
                  <a:gd name="connsiteX76" fmla="*/ 483066 w 2465818"/>
                  <a:gd name="connsiteY76" fmla="*/ 55764 h 263163"/>
                  <a:gd name="connsiteX77" fmla="*/ 525511 w 2465818"/>
                  <a:gd name="connsiteY77" fmla="*/ 76576 h 263163"/>
                  <a:gd name="connsiteX78" fmla="*/ 525511 w 2465818"/>
                  <a:gd name="connsiteY78" fmla="*/ 59050 h 263163"/>
                  <a:gd name="connsiteX79" fmla="*/ 548241 w 2465818"/>
                  <a:gd name="connsiteY79" fmla="*/ 59050 h 263163"/>
                  <a:gd name="connsiteX80" fmla="*/ 548241 w 2465818"/>
                  <a:gd name="connsiteY80" fmla="*/ 184744 h 263163"/>
                  <a:gd name="connsiteX81" fmla="*/ 541258 w 2465818"/>
                  <a:gd name="connsiteY81" fmla="*/ 232804 h 263163"/>
                  <a:gd name="connsiteX82" fmla="*/ 519350 w 2465818"/>
                  <a:gd name="connsiteY82" fmla="*/ 255259 h 263163"/>
                  <a:gd name="connsiteX83" fmla="*/ 482519 w 2465818"/>
                  <a:gd name="connsiteY83" fmla="*/ 263474 h 263163"/>
                  <a:gd name="connsiteX84" fmla="*/ 440484 w 2465818"/>
                  <a:gd name="connsiteY84" fmla="*/ 251699 h 263163"/>
                  <a:gd name="connsiteX85" fmla="*/ 425010 w 2465818"/>
                  <a:gd name="connsiteY85" fmla="*/ 216510 h 263163"/>
                  <a:gd name="connsiteX86" fmla="*/ 445412 w 2465818"/>
                  <a:gd name="connsiteY86" fmla="*/ 129154 h 263163"/>
                  <a:gd name="connsiteX87" fmla="*/ 456778 w 2465818"/>
                  <a:gd name="connsiteY87" fmla="*/ 170915 h 263163"/>
                  <a:gd name="connsiteX88" fmla="*/ 485257 w 2465818"/>
                  <a:gd name="connsiteY88" fmla="*/ 184060 h 263163"/>
                  <a:gd name="connsiteX89" fmla="*/ 513737 w 2465818"/>
                  <a:gd name="connsiteY89" fmla="*/ 171052 h 263163"/>
                  <a:gd name="connsiteX90" fmla="*/ 525237 w 2465818"/>
                  <a:gd name="connsiteY90" fmla="*/ 129975 h 263163"/>
                  <a:gd name="connsiteX91" fmla="*/ 513325 w 2465818"/>
                  <a:gd name="connsiteY91" fmla="*/ 89721 h 263163"/>
                  <a:gd name="connsiteX92" fmla="*/ 484845 w 2465818"/>
                  <a:gd name="connsiteY92" fmla="*/ 76165 h 263163"/>
                  <a:gd name="connsiteX93" fmla="*/ 456914 w 2465818"/>
                  <a:gd name="connsiteY93" fmla="*/ 89584 h 263163"/>
                  <a:gd name="connsiteX94" fmla="*/ 445412 w 2465818"/>
                  <a:gd name="connsiteY94" fmla="*/ 129154 h 263163"/>
                  <a:gd name="connsiteX95" fmla="*/ 585482 w 2465818"/>
                  <a:gd name="connsiteY95" fmla="*/ 204461 h 263163"/>
                  <a:gd name="connsiteX96" fmla="*/ 585482 w 2465818"/>
                  <a:gd name="connsiteY96" fmla="*/ 59050 h 263163"/>
                  <a:gd name="connsiteX97" fmla="*/ 607664 w 2465818"/>
                  <a:gd name="connsiteY97" fmla="*/ 59050 h 263163"/>
                  <a:gd name="connsiteX98" fmla="*/ 607664 w 2465818"/>
                  <a:gd name="connsiteY98" fmla="*/ 79725 h 263163"/>
                  <a:gd name="connsiteX99" fmla="*/ 653944 w 2465818"/>
                  <a:gd name="connsiteY99" fmla="*/ 55764 h 263163"/>
                  <a:gd name="connsiteX100" fmla="*/ 678042 w 2465818"/>
                  <a:gd name="connsiteY100" fmla="*/ 60556 h 263163"/>
                  <a:gd name="connsiteX101" fmla="*/ 694610 w 2465818"/>
                  <a:gd name="connsiteY101" fmla="*/ 72879 h 263163"/>
                  <a:gd name="connsiteX102" fmla="*/ 702277 w 2465818"/>
                  <a:gd name="connsiteY102" fmla="*/ 91090 h 263163"/>
                  <a:gd name="connsiteX103" fmla="*/ 703646 w 2465818"/>
                  <a:gd name="connsiteY103" fmla="*/ 115051 h 263163"/>
                  <a:gd name="connsiteX104" fmla="*/ 703646 w 2465818"/>
                  <a:gd name="connsiteY104" fmla="*/ 204461 h 263163"/>
                  <a:gd name="connsiteX105" fmla="*/ 679001 w 2465818"/>
                  <a:gd name="connsiteY105" fmla="*/ 204461 h 263163"/>
                  <a:gd name="connsiteX106" fmla="*/ 679001 w 2465818"/>
                  <a:gd name="connsiteY106" fmla="*/ 116009 h 263163"/>
                  <a:gd name="connsiteX107" fmla="*/ 676126 w 2465818"/>
                  <a:gd name="connsiteY107" fmla="*/ 93554 h 263163"/>
                  <a:gd name="connsiteX108" fmla="*/ 665856 w 2465818"/>
                  <a:gd name="connsiteY108" fmla="*/ 81642 h 263163"/>
                  <a:gd name="connsiteX109" fmla="*/ 648742 w 2465818"/>
                  <a:gd name="connsiteY109" fmla="*/ 77124 h 263163"/>
                  <a:gd name="connsiteX110" fmla="*/ 621493 w 2465818"/>
                  <a:gd name="connsiteY110" fmla="*/ 87119 h 263163"/>
                  <a:gd name="connsiteX111" fmla="*/ 610129 w 2465818"/>
                  <a:gd name="connsiteY111" fmla="*/ 125046 h 263163"/>
                  <a:gd name="connsiteX112" fmla="*/ 610129 w 2465818"/>
                  <a:gd name="connsiteY112" fmla="*/ 204461 h 263163"/>
                  <a:gd name="connsiteX113" fmla="*/ 741573 w 2465818"/>
                  <a:gd name="connsiteY113" fmla="*/ 32076 h 263163"/>
                  <a:gd name="connsiteX114" fmla="*/ 741573 w 2465818"/>
                  <a:gd name="connsiteY114" fmla="*/ 3733 h 263163"/>
                  <a:gd name="connsiteX115" fmla="*/ 766220 w 2465818"/>
                  <a:gd name="connsiteY115" fmla="*/ 3733 h 263163"/>
                  <a:gd name="connsiteX116" fmla="*/ 766220 w 2465818"/>
                  <a:gd name="connsiteY116" fmla="*/ 32076 h 263163"/>
                  <a:gd name="connsiteX117" fmla="*/ 741573 w 2465818"/>
                  <a:gd name="connsiteY117" fmla="*/ 204461 h 263163"/>
                  <a:gd name="connsiteX118" fmla="*/ 741573 w 2465818"/>
                  <a:gd name="connsiteY118" fmla="*/ 59050 h 263163"/>
                  <a:gd name="connsiteX119" fmla="*/ 766220 w 2465818"/>
                  <a:gd name="connsiteY119" fmla="*/ 59050 h 263163"/>
                  <a:gd name="connsiteX120" fmla="*/ 766220 w 2465818"/>
                  <a:gd name="connsiteY120" fmla="*/ 204461 h 263163"/>
                  <a:gd name="connsiteX121" fmla="*/ 809624 w 2465818"/>
                  <a:gd name="connsiteY121" fmla="*/ 204461 h 263163"/>
                  <a:gd name="connsiteX122" fmla="*/ 809624 w 2465818"/>
                  <a:gd name="connsiteY122" fmla="*/ 78219 h 263163"/>
                  <a:gd name="connsiteX123" fmla="*/ 787853 w 2465818"/>
                  <a:gd name="connsiteY123" fmla="*/ 78219 h 263163"/>
                  <a:gd name="connsiteX124" fmla="*/ 787853 w 2465818"/>
                  <a:gd name="connsiteY124" fmla="*/ 59050 h 263163"/>
                  <a:gd name="connsiteX125" fmla="*/ 809624 w 2465818"/>
                  <a:gd name="connsiteY125" fmla="*/ 59050 h 263163"/>
                  <a:gd name="connsiteX126" fmla="*/ 809624 w 2465818"/>
                  <a:gd name="connsiteY126" fmla="*/ 43578 h 263163"/>
                  <a:gd name="connsiteX127" fmla="*/ 812226 w 2465818"/>
                  <a:gd name="connsiteY127" fmla="*/ 21807 h 263163"/>
                  <a:gd name="connsiteX128" fmla="*/ 824686 w 2465818"/>
                  <a:gd name="connsiteY128" fmla="*/ 6335 h 263163"/>
                  <a:gd name="connsiteX129" fmla="*/ 849880 w 2465818"/>
                  <a:gd name="connsiteY129" fmla="*/ 311 h 263163"/>
                  <a:gd name="connsiteX130" fmla="*/ 872882 w 2465818"/>
                  <a:gd name="connsiteY130" fmla="*/ 2776 h 263163"/>
                  <a:gd name="connsiteX131" fmla="*/ 869186 w 2465818"/>
                  <a:gd name="connsiteY131" fmla="*/ 24272 h 263163"/>
                  <a:gd name="connsiteX132" fmla="*/ 854671 w 2465818"/>
                  <a:gd name="connsiteY132" fmla="*/ 22903 h 263163"/>
                  <a:gd name="connsiteX133" fmla="*/ 838788 w 2465818"/>
                  <a:gd name="connsiteY133" fmla="*/ 27695 h 263163"/>
                  <a:gd name="connsiteX134" fmla="*/ 834133 w 2465818"/>
                  <a:gd name="connsiteY134" fmla="*/ 45632 h 263163"/>
                  <a:gd name="connsiteX135" fmla="*/ 834133 w 2465818"/>
                  <a:gd name="connsiteY135" fmla="*/ 59050 h 263163"/>
                  <a:gd name="connsiteX136" fmla="*/ 862476 w 2465818"/>
                  <a:gd name="connsiteY136" fmla="*/ 59050 h 263163"/>
                  <a:gd name="connsiteX137" fmla="*/ 862476 w 2465818"/>
                  <a:gd name="connsiteY137" fmla="*/ 78219 h 263163"/>
                  <a:gd name="connsiteX138" fmla="*/ 834133 w 2465818"/>
                  <a:gd name="connsiteY138" fmla="*/ 78219 h 263163"/>
                  <a:gd name="connsiteX139" fmla="*/ 834133 w 2465818"/>
                  <a:gd name="connsiteY139" fmla="*/ 204461 h 263163"/>
                  <a:gd name="connsiteX140" fmla="*/ 881782 w 2465818"/>
                  <a:gd name="connsiteY140" fmla="*/ 32076 h 263163"/>
                  <a:gd name="connsiteX141" fmla="*/ 881782 w 2465818"/>
                  <a:gd name="connsiteY141" fmla="*/ 3733 h 263163"/>
                  <a:gd name="connsiteX142" fmla="*/ 906427 w 2465818"/>
                  <a:gd name="connsiteY142" fmla="*/ 3733 h 263163"/>
                  <a:gd name="connsiteX143" fmla="*/ 906427 w 2465818"/>
                  <a:gd name="connsiteY143" fmla="*/ 32076 h 263163"/>
                  <a:gd name="connsiteX144" fmla="*/ 881782 w 2465818"/>
                  <a:gd name="connsiteY144" fmla="*/ 204461 h 263163"/>
                  <a:gd name="connsiteX145" fmla="*/ 881782 w 2465818"/>
                  <a:gd name="connsiteY145" fmla="*/ 59050 h 263163"/>
                  <a:gd name="connsiteX146" fmla="*/ 906427 w 2465818"/>
                  <a:gd name="connsiteY146" fmla="*/ 59050 h 263163"/>
                  <a:gd name="connsiteX147" fmla="*/ 906427 w 2465818"/>
                  <a:gd name="connsiteY147" fmla="*/ 204461 h 263163"/>
                  <a:gd name="connsiteX148" fmla="*/ 1038831 w 2465818"/>
                  <a:gd name="connsiteY148" fmla="*/ 151198 h 263163"/>
                  <a:gd name="connsiteX149" fmla="*/ 1063066 w 2465818"/>
                  <a:gd name="connsiteY149" fmla="*/ 154348 h 263163"/>
                  <a:gd name="connsiteX150" fmla="*/ 1042664 w 2465818"/>
                  <a:gd name="connsiteY150" fmla="*/ 193644 h 263163"/>
                  <a:gd name="connsiteX151" fmla="*/ 1002546 w 2465818"/>
                  <a:gd name="connsiteY151" fmla="*/ 207747 h 263163"/>
                  <a:gd name="connsiteX152" fmla="*/ 954486 w 2465818"/>
                  <a:gd name="connsiteY152" fmla="*/ 188304 h 263163"/>
                  <a:gd name="connsiteX153" fmla="*/ 936413 w 2465818"/>
                  <a:gd name="connsiteY153" fmla="*/ 132303 h 263163"/>
                  <a:gd name="connsiteX154" fmla="*/ 944219 w 2465818"/>
                  <a:gd name="connsiteY154" fmla="*/ 91090 h 263163"/>
                  <a:gd name="connsiteX155" fmla="*/ 967905 w 2465818"/>
                  <a:gd name="connsiteY155" fmla="*/ 64664 h 263163"/>
                  <a:gd name="connsiteX156" fmla="*/ 1002684 w 2465818"/>
                  <a:gd name="connsiteY156" fmla="*/ 55764 h 263163"/>
                  <a:gd name="connsiteX157" fmla="*/ 1041431 w 2465818"/>
                  <a:gd name="connsiteY157" fmla="*/ 67813 h 263163"/>
                  <a:gd name="connsiteX158" fmla="*/ 1060738 w 2465818"/>
                  <a:gd name="connsiteY158" fmla="*/ 101770 h 263163"/>
                  <a:gd name="connsiteX159" fmla="*/ 1036776 w 2465818"/>
                  <a:gd name="connsiteY159" fmla="*/ 105467 h 263163"/>
                  <a:gd name="connsiteX160" fmla="*/ 1024591 w 2465818"/>
                  <a:gd name="connsiteY160" fmla="*/ 83422 h 263163"/>
                  <a:gd name="connsiteX161" fmla="*/ 1003641 w 2465818"/>
                  <a:gd name="connsiteY161" fmla="*/ 76028 h 263163"/>
                  <a:gd name="connsiteX162" fmla="*/ 973382 w 2465818"/>
                  <a:gd name="connsiteY162" fmla="*/ 89447 h 263163"/>
                  <a:gd name="connsiteX163" fmla="*/ 961743 w 2465818"/>
                  <a:gd name="connsiteY163" fmla="*/ 131618 h 263163"/>
                  <a:gd name="connsiteX164" fmla="*/ 972972 w 2465818"/>
                  <a:gd name="connsiteY164" fmla="*/ 174201 h 263163"/>
                  <a:gd name="connsiteX165" fmla="*/ 1002272 w 2465818"/>
                  <a:gd name="connsiteY165" fmla="*/ 187483 h 263163"/>
                  <a:gd name="connsiteX166" fmla="*/ 1026507 w 2465818"/>
                  <a:gd name="connsiteY166" fmla="*/ 178583 h 263163"/>
                  <a:gd name="connsiteX167" fmla="*/ 1038831 w 2465818"/>
                  <a:gd name="connsiteY167" fmla="*/ 151198 h 263163"/>
                  <a:gd name="connsiteX168" fmla="*/ 1179038 w 2465818"/>
                  <a:gd name="connsiteY168" fmla="*/ 186524 h 263163"/>
                  <a:gd name="connsiteX169" fmla="*/ 1152614 w 2465818"/>
                  <a:gd name="connsiteY169" fmla="*/ 202955 h 263163"/>
                  <a:gd name="connsiteX170" fmla="*/ 1125501 w 2465818"/>
                  <a:gd name="connsiteY170" fmla="*/ 207747 h 263163"/>
                  <a:gd name="connsiteX171" fmla="*/ 1088670 w 2465818"/>
                  <a:gd name="connsiteY171" fmla="*/ 196109 h 263163"/>
                  <a:gd name="connsiteX172" fmla="*/ 1075799 w 2465818"/>
                  <a:gd name="connsiteY172" fmla="*/ 166123 h 263163"/>
                  <a:gd name="connsiteX173" fmla="*/ 1080591 w 2465818"/>
                  <a:gd name="connsiteY173" fmla="*/ 146680 h 263163"/>
                  <a:gd name="connsiteX174" fmla="*/ 1093326 w 2465818"/>
                  <a:gd name="connsiteY174" fmla="*/ 132440 h 263163"/>
                  <a:gd name="connsiteX175" fmla="*/ 1111126 w 2465818"/>
                  <a:gd name="connsiteY175" fmla="*/ 124362 h 263163"/>
                  <a:gd name="connsiteX176" fmla="*/ 1133032 w 2465818"/>
                  <a:gd name="connsiteY176" fmla="*/ 120665 h 263163"/>
                  <a:gd name="connsiteX177" fmla="*/ 1176985 w 2465818"/>
                  <a:gd name="connsiteY177" fmla="*/ 112176 h 263163"/>
                  <a:gd name="connsiteX178" fmla="*/ 1177122 w 2465818"/>
                  <a:gd name="connsiteY178" fmla="*/ 105740 h 263163"/>
                  <a:gd name="connsiteX179" fmla="*/ 1170138 w 2465818"/>
                  <a:gd name="connsiteY179" fmla="*/ 84517 h 263163"/>
                  <a:gd name="connsiteX180" fmla="*/ 1142069 w 2465818"/>
                  <a:gd name="connsiteY180" fmla="*/ 76165 h 263163"/>
                  <a:gd name="connsiteX181" fmla="*/ 1116328 w 2465818"/>
                  <a:gd name="connsiteY181" fmla="*/ 82327 h 263163"/>
                  <a:gd name="connsiteX182" fmla="*/ 1104142 w 2465818"/>
                  <a:gd name="connsiteY182" fmla="*/ 103823 h 263163"/>
                  <a:gd name="connsiteX183" fmla="*/ 1080044 w 2465818"/>
                  <a:gd name="connsiteY183" fmla="*/ 100537 h 263163"/>
                  <a:gd name="connsiteX184" fmla="*/ 1090860 w 2465818"/>
                  <a:gd name="connsiteY184" fmla="*/ 75618 h 263163"/>
                  <a:gd name="connsiteX185" fmla="*/ 1112632 w 2465818"/>
                  <a:gd name="connsiteY185" fmla="*/ 60967 h 263163"/>
                  <a:gd name="connsiteX186" fmla="*/ 1145630 w 2465818"/>
                  <a:gd name="connsiteY186" fmla="*/ 55764 h 263163"/>
                  <a:gd name="connsiteX187" fmla="*/ 1175889 w 2465818"/>
                  <a:gd name="connsiteY187" fmla="*/ 60145 h 263163"/>
                  <a:gd name="connsiteX188" fmla="*/ 1193004 w 2465818"/>
                  <a:gd name="connsiteY188" fmla="*/ 71236 h 263163"/>
                  <a:gd name="connsiteX189" fmla="*/ 1200671 w 2465818"/>
                  <a:gd name="connsiteY189" fmla="*/ 87941 h 263163"/>
                  <a:gd name="connsiteX190" fmla="*/ 1201904 w 2465818"/>
                  <a:gd name="connsiteY190" fmla="*/ 110670 h 263163"/>
                  <a:gd name="connsiteX191" fmla="*/ 1201904 w 2465818"/>
                  <a:gd name="connsiteY191" fmla="*/ 143531 h 263163"/>
                  <a:gd name="connsiteX192" fmla="*/ 1203410 w 2465818"/>
                  <a:gd name="connsiteY192" fmla="*/ 187072 h 263163"/>
                  <a:gd name="connsiteX193" fmla="*/ 1209710 w 2465818"/>
                  <a:gd name="connsiteY193" fmla="*/ 204461 h 263163"/>
                  <a:gd name="connsiteX194" fmla="*/ 1183967 w 2465818"/>
                  <a:gd name="connsiteY194" fmla="*/ 204461 h 263163"/>
                  <a:gd name="connsiteX195" fmla="*/ 1179038 w 2465818"/>
                  <a:gd name="connsiteY195" fmla="*/ 186524 h 263163"/>
                  <a:gd name="connsiteX196" fmla="*/ 1176985 w 2465818"/>
                  <a:gd name="connsiteY196" fmla="*/ 131482 h 263163"/>
                  <a:gd name="connsiteX197" fmla="*/ 1136730 w 2465818"/>
                  <a:gd name="connsiteY197" fmla="*/ 140792 h 263163"/>
                  <a:gd name="connsiteX198" fmla="*/ 1115234 w 2465818"/>
                  <a:gd name="connsiteY198" fmla="*/ 145721 h 263163"/>
                  <a:gd name="connsiteX199" fmla="*/ 1105511 w 2465818"/>
                  <a:gd name="connsiteY199" fmla="*/ 153800 h 263163"/>
                  <a:gd name="connsiteX200" fmla="*/ 1102089 w 2465818"/>
                  <a:gd name="connsiteY200" fmla="*/ 165438 h 263163"/>
                  <a:gd name="connsiteX201" fmla="*/ 1109483 w 2465818"/>
                  <a:gd name="connsiteY201" fmla="*/ 181869 h 263163"/>
                  <a:gd name="connsiteX202" fmla="*/ 1131389 w 2465818"/>
                  <a:gd name="connsiteY202" fmla="*/ 188441 h 263163"/>
                  <a:gd name="connsiteX203" fmla="*/ 1156720 w 2465818"/>
                  <a:gd name="connsiteY203" fmla="*/ 182280 h 263163"/>
                  <a:gd name="connsiteX204" fmla="*/ 1173014 w 2465818"/>
                  <a:gd name="connsiteY204" fmla="*/ 165164 h 263163"/>
                  <a:gd name="connsiteX205" fmla="*/ 1176985 w 2465818"/>
                  <a:gd name="connsiteY205" fmla="*/ 140519 h 263163"/>
                  <a:gd name="connsiteX206" fmla="*/ 1240106 w 2465818"/>
                  <a:gd name="connsiteY206" fmla="*/ 204461 h 263163"/>
                  <a:gd name="connsiteX207" fmla="*/ 1240106 w 2465818"/>
                  <a:gd name="connsiteY207" fmla="*/ 59050 h 263163"/>
                  <a:gd name="connsiteX208" fmla="*/ 1262288 w 2465818"/>
                  <a:gd name="connsiteY208" fmla="*/ 59050 h 263163"/>
                  <a:gd name="connsiteX209" fmla="*/ 1262288 w 2465818"/>
                  <a:gd name="connsiteY209" fmla="*/ 79725 h 263163"/>
                  <a:gd name="connsiteX210" fmla="*/ 1308567 w 2465818"/>
                  <a:gd name="connsiteY210" fmla="*/ 55764 h 263163"/>
                  <a:gd name="connsiteX211" fmla="*/ 1332665 w 2465818"/>
                  <a:gd name="connsiteY211" fmla="*/ 60556 h 263163"/>
                  <a:gd name="connsiteX212" fmla="*/ 1349233 w 2465818"/>
                  <a:gd name="connsiteY212" fmla="*/ 72879 h 263163"/>
                  <a:gd name="connsiteX213" fmla="*/ 1356900 w 2465818"/>
                  <a:gd name="connsiteY213" fmla="*/ 91090 h 263163"/>
                  <a:gd name="connsiteX214" fmla="*/ 1358270 w 2465818"/>
                  <a:gd name="connsiteY214" fmla="*/ 115051 h 263163"/>
                  <a:gd name="connsiteX215" fmla="*/ 1358270 w 2465818"/>
                  <a:gd name="connsiteY215" fmla="*/ 204461 h 263163"/>
                  <a:gd name="connsiteX216" fmla="*/ 1333623 w 2465818"/>
                  <a:gd name="connsiteY216" fmla="*/ 204461 h 263163"/>
                  <a:gd name="connsiteX217" fmla="*/ 1333623 w 2465818"/>
                  <a:gd name="connsiteY217" fmla="*/ 116009 h 263163"/>
                  <a:gd name="connsiteX218" fmla="*/ 1330747 w 2465818"/>
                  <a:gd name="connsiteY218" fmla="*/ 93554 h 263163"/>
                  <a:gd name="connsiteX219" fmla="*/ 1320478 w 2465818"/>
                  <a:gd name="connsiteY219" fmla="*/ 81642 h 263163"/>
                  <a:gd name="connsiteX220" fmla="*/ 1303363 w 2465818"/>
                  <a:gd name="connsiteY220" fmla="*/ 77124 h 263163"/>
                  <a:gd name="connsiteX221" fmla="*/ 1276116 w 2465818"/>
                  <a:gd name="connsiteY221" fmla="*/ 87119 h 263163"/>
                  <a:gd name="connsiteX222" fmla="*/ 1264751 w 2465818"/>
                  <a:gd name="connsiteY222" fmla="*/ 125046 h 263163"/>
                  <a:gd name="connsiteX223" fmla="*/ 1264751 w 2465818"/>
                  <a:gd name="connsiteY223" fmla="*/ 204461 h 263163"/>
                  <a:gd name="connsiteX224" fmla="*/ 1449870 w 2465818"/>
                  <a:gd name="connsiteY224" fmla="*/ 182416 h 263163"/>
                  <a:gd name="connsiteX225" fmla="*/ 1453429 w 2465818"/>
                  <a:gd name="connsiteY225" fmla="*/ 204187 h 263163"/>
                  <a:gd name="connsiteX226" fmla="*/ 1434809 w 2465818"/>
                  <a:gd name="connsiteY226" fmla="*/ 206378 h 263163"/>
                  <a:gd name="connsiteX227" fmla="*/ 1413996 w 2465818"/>
                  <a:gd name="connsiteY227" fmla="*/ 202133 h 263163"/>
                  <a:gd name="connsiteX228" fmla="*/ 1403590 w 2465818"/>
                  <a:gd name="connsiteY228" fmla="*/ 191043 h 263163"/>
                  <a:gd name="connsiteX229" fmla="*/ 1400578 w 2465818"/>
                  <a:gd name="connsiteY229" fmla="*/ 161878 h 263163"/>
                  <a:gd name="connsiteX230" fmla="*/ 1400578 w 2465818"/>
                  <a:gd name="connsiteY230" fmla="*/ 78219 h 263163"/>
                  <a:gd name="connsiteX231" fmla="*/ 1382504 w 2465818"/>
                  <a:gd name="connsiteY231" fmla="*/ 78219 h 263163"/>
                  <a:gd name="connsiteX232" fmla="*/ 1382504 w 2465818"/>
                  <a:gd name="connsiteY232" fmla="*/ 59050 h 263163"/>
                  <a:gd name="connsiteX233" fmla="*/ 1400578 w 2465818"/>
                  <a:gd name="connsiteY233" fmla="*/ 59050 h 263163"/>
                  <a:gd name="connsiteX234" fmla="*/ 1400578 w 2465818"/>
                  <a:gd name="connsiteY234" fmla="*/ 23040 h 263163"/>
                  <a:gd name="connsiteX235" fmla="*/ 1425086 w 2465818"/>
                  <a:gd name="connsiteY235" fmla="*/ 8252 h 263163"/>
                  <a:gd name="connsiteX236" fmla="*/ 1425086 w 2465818"/>
                  <a:gd name="connsiteY236" fmla="*/ 59050 h 263163"/>
                  <a:gd name="connsiteX237" fmla="*/ 1449870 w 2465818"/>
                  <a:gd name="connsiteY237" fmla="*/ 59050 h 263163"/>
                  <a:gd name="connsiteX238" fmla="*/ 1449870 w 2465818"/>
                  <a:gd name="connsiteY238" fmla="*/ 78219 h 263163"/>
                  <a:gd name="connsiteX239" fmla="*/ 1425086 w 2465818"/>
                  <a:gd name="connsiteY239" fmla="*/ 78219 h 263163"/>
                  <a:gd name="connsiteX240" fmla="*/ 1425086 w 2465818"/>
                  <a:gd name="connsiteY240" fmla="*/ 163247 h 263163"/>
                  <a:gd name="connsiteX241" fmla="*/ 1426319 w 2465818"/>
                  <a:gd name="connsiteY241" fmla="*/ 176803 h 263163"/>
                  <a:gd name="connsiteX242" fmla="*/ 1430564 w 2465818"/>
                  <a:gd name="connsiteY242" fmla="*/ 181595 h 263163"/>
                  <a:gd name="connsiteX243" fmla="*/ 1439054 w 2465818"/>
                  <a:gd name="connsiteY243" fmla="*/ 183375 h 263163"/>
                  <a:gd name="connsiteX244" fmla="*/ 1449870 w 2465818"/>
                  <a:gd name="connsiteY244" fmla="*/ 182416 h 263163"/>
                  <a:gd name="connsiteX245" fmla="*/ 1646763 w 2465818"/>
                  <a:gd name="connsiteY245" fmla="*/ 186524 h 263163"/>
                  <a:gd name="connsiteX246" fmla="*/ 1620336 w 2465818"/>
                  <a:gd name="connsiteY246" fmla="*/ 202955 h 263163"/>
                  <a:gd name="connsiteX247" fmla="*/ 1593226 w 2465818"/>
                  <a:gd name="connsiteY247" fmla="*/ 207747 h 263163"/>
                  <a:gd name="connsiteX248" fmla="*/ 1556395 w 2465818"/>
                  <a:gd name="connsiteY248" fmla="*/ 196109 h 263163"/>
                  <a:gd name="connsiteX249" fmla="*/ 1543524 w 2465818"/>
                  <a:gd name="connsiteY249" fmla="*/ 166123 h 263163"/>
                  <a:gd name="connsiteX250" fmla="*/ 1548315 w 2465818"/>
                  <a:gd name="connsiteY250" fmla="*/ 146680 h 263163"/>
                  <a:gd name="connsiteX251" fmla="*/ 1561050 w 2465818"/>
                  <a:gd name="connsiteY251" fmla="*/ 132440 h 263163"/>
                  <a:gd name="connsiteX252" fmla="*/ 1578850 w 2465818"/>
                  <a:gd name="connsiteY252" fmla="*/ 124362 h 263163"/>
                  <a:gd name="connsiteX253" fmla="*/ 1600756 w 2465818"/>
                  <a:gd name="connsiteY253" fmla="*/ 120665 h 263163"/>
                  <a:gd name="connsiteX254" fmla="*/ 1644710 w 2465818"/>
                  <a:gd name="connsiteY254" fmla="*/ 112176 h 263163"/>
                  <a:gd name="connsiteX255" fmla="*/ 1644846 w 2465818"/>
                  <a:gd name="connsiteY255" fmla="*/ 105740 h 263163"/>
                  <a:gd name="connsiteX256" fmla="*/ 1637863 w 2465818"/>
                  <a:gd name="connsiteY256" fmla="*/ 84517 h 263163"/>
                  <a:gd name="connsiteX257" fmla="*/ 1609793 w 2465818"/>
                  <a:gd name="connsiteY257" fmla="*/ 76165 h 263163"/>
                  <a:gd name="connsiteX258" fmla="*/ 1584052 w 2465818"/>
                  <a:gd name="connsiteY258" fmla="*/ 82327 h 263163"/>
                  <a:gd name="connsiteX259" fmla="*/ 1571867 w 2465818"/>
                  <a:gd name="connsiteY259" fmla="*/ 103823 h 263163"/>
                  <a:gd name="connsiteX260" fmla="*/ 1547768 w 2465818"/>
                  <a:gd name="connsiteY260" fmla="*/ 100537 h 263163"/>
                  <a:gd name="connsiteX261" fmla="*/ 1558585 w 2465818"/>
                  <a:gd name="connsiteY261" fmla="*/ 75618 h 263163"/>
                  <a:gd name="connsiteX262" fmla="*/ 1580356 w 2465818"/>
                  <a:gd name="connsiteY262" fmla="*/ 60967 h 263163"/>
                  <a:gd name="connsiteX263" fmla="*/ 1613354 w 2465818"/>
                  <a:gd name="connsiteY263" fmla="*/ 55764 h 263163"/>
                  <a:gd name="connsiteX264" fmla="*/ 1643614 w 2465818"/>
                  <a:gd name="connsiteY264" fmla="*/ 60145 h 263163"/>
                  <a:gd name="connsiteX265" fmla="*/ 1660728 w 2465818"/>
                  <a:gd name="connsiteY265" fmla="*/ 71236 h 263163"/>
                  <a:gd name="connsiteX266" fmla="*/ 1668395 w 2465818"/>
                  <a:gd name="connsiteY266" fmla="*/ 87941 h 263163"/>
                  <a:gd name="connsiteX267" fmla="*/ 1669628 w 2465818"/>
                  <a:gd name="connsiteY267" fmla="*/ 110670 h 263163"/>
                  <a:gd name="connsiteX268" fmla="*/ 1669628 w 2465818"/>
                  <a:gd name="connsiteY268" fmla="*/ 143531 h 263163"/>
                  <a:gd name="connsiteX269" fmla="*/ 1671134 w 2465818"/>
                  <a:gd name="connsiteY269" fmla="*/ 187072 h 263163"/>
                  <a:gd name="connsiteX270" fmla="*/ 1677434 w 2465818"/>
                  <a:gd name="connsiteY270" fmla="*/ 204461 h 263163"/>
                  <a:gd name="connsiteX271" fmla="*/ 1651691 w 2465818"/>
                  <a:gd name="connsiteY271" fmla="*/ 204461 h 263163"/>
                  <a:gd name="connsiteX272" fmla="*/ 1646763 w 2465818"/>
                  <a:gd name="connsiteY272" fmla="*/ 186524 h 263163"/>
                  <a:gd name="connsiteX273" fmla="*/ 1644710 w 2465818"/>
                  <a:gd name="connsiteY273" fmla="*/ 131482 h 263163"/>
                  <a:gd name="connsiteX274" fmla="*/ 1604454 w 2465818"/>
                  <a:gd name="connsiteY274" fmla="*/ 140792 h 263163"/>
                  <a:gd name="connsiteX275" fmla="*/ 1582958 w 2465818"/>
                  <a:gd name="connsiteY275" fmla="*/ 145721 h 263163"/>
                  <a:gd name="connsiteX276" fmla="*/ 1573236 w 2465818"/>
                  <a:gd name="connsiteY276" fmla="*/ 153800 h 263163"/>
                  <a:gd name="connsiteX277" fmla="*/ 1569813 w 2465818"/>
                  <a:gd name="connsiteY277" fmla="*/ 165438 h 263163"/>
                  <a:gd name="connsiteX278" fmla="*/ 1577207 w 2465818"/>
                  <a:gd name="connsiteY278" fmla="*/ 181869 h 263163"/>
                  <a:gd name="connsiteX279" fmla="*/ 1599114 w 2465818"/>
                  <a:gd name="connsiteY279" fmla="*/ 188441 h 263163"/>
                  <a:gd name="connsiteX280" fmla="*/ 1624444 w 2465818"/>
                  <a:gd name="connsiteY280" fmla="*/ 182280 h 263163"/>
                  <a:gd name="connsiteX281" fmla="*/ 1640738 w 2465818"/>
                  <a:gd name="connsiteY281" fmla="*/ 165164 h 263163"/>
                  <a:gd name="connsiteX282" fmla="*/ 1644710 w 2465818"/>
                  <a:gd name="connsiteY282" fmla="*/ 140519 h 263163"/>
                  <a:gd name="connsiteX283" fmla="*/ 1707830 w 2465818"/>
                  <a:gd name="connsiteY283" fmla="*/ 204461 h 263163"/>
                  <a:gd name="connsiteX284" fmla="*/ 1707830 w 2465818"/>
                  <a:gd name="connsiteY284" fmla="*/ 59050 h 263163"/>
                  <a:gd name="connsiteX285" fmla="*/ 1729875 w 2465818"/>
                  <a:gd name="connsiteY285" fmla="*/ 59050 h 263163"/>
                  <a:gd name="connsiteX286" fmla="*/ 1729875 w 2465818"/>
                  <a:gd name="connsiteY286" fmla="*/ 79451 h 263163"/>
                  <a:gd name="connsiteX287" fmla="*/ 1748086 w 2465818"/>
                  <a:gd name="connsiteY287" fmla="*/ 62336 h 263163"/>
                  <a:gd name="connsiteX288" fmla="*/ 1773963 w 2465818"/>
                  <a:gd name="connsiteY288" fmla="*/ 55764 h 263163"/>
                  <a:gd name="connsiteX289" fmla="*/ 1800390 w 2465818"/>
                  <a:gd name="connsiteY289" fmla="*/ 62473 h 263163"/>
                  <a:gd name="connsiteX290" fmla="*/ 1815039 w 2465818"/>
                  <a:gd name="connsiteY290" fmla="*/ 81231 h 263163"/>
                  <a:gd name="connsiteX291" fmla="*/ 1859949 w 2465818"/>
                  <a:gd name="connsiteY291" fmla="*/ 55764 h 263163"/>
                  <a:gd name="connsiteX292" fmla="*/ 1893221 w 2465818"/>
                  <a:gd name="connsiteY292" fmla="*/ 67813 h 263163"/>
                  <a:gd name="connsiteX293" fmla="*/ 1904860 w 2465818"/>
                  <a:gd name="connsiteY293" fmla="*/ 104645 h 263163"/>
                  <a:gd name="connsiteX294" fmla="*/ 1904860 w 2465818"/>
                  <a:gd name="connsiteY294" fmla="*/ 204461 h 263163"/>
                  <a:gd name="connsiteX295" fmla="*/ 1880352 w 2465818"/>
                  <a:gd name="connsiteY295" fmla="*/ 204461 h 263163"/>
                  <a:gd name="connsiteX296" fmla="*/ 1880352 w 2465818"/>
                  <a:gd name="connsiteY296" fmla="*/ 112860 h 263163"/>
                  <a:gd name="connsiteX297" fmla="*/ 1877886 w 2465818"/>
                  <a:gd name="connsiteY297" fmla="*/ 91637 h 263163"/>
                  <a:gd name="connsiteX298" fmla="*/ 1869260 w 2465818"/>
                  <a:gd name="connsiteY298" fmla="*/ 81094 h 263163"/>
                  <a:gd name="connsiteX299" fmla="*/ 1854474 w 2465818"/>
                  <a:gd name="connsiteY299" fmla="*/ 77124 h 263163"/>
                  <a:gd name="connsiteX300" fmla="*/ 1829006 w 2465818"/>
                  <a:gd name="connsiteY300" fmla="*/ 87393 h 263163"/>
                  <a:gd name="connsiteX301" fmla="*/ 1818874 w 2465818"/>
                  <a:gd name="connsiteY301" fmla="*/ 119980 h 263163"/>
                  <a:gd name="connsiteX302" fmla="*/ 1818874 w 2465818"/>
                  <a:gd name="connsiteY302" fmla="*/ 204461 h 263163"/>
                  <a:gd name="connsiteX303" fmla="*/ 1794227 w 2465818"/>
                  <a:gd name="connsiteY303" fmla="*/ 204461 h 263163"/>
                  <a:gd name="connsiteX304" fmla="*/ 1794227 w 2465818"/>
                  <a:gd name="connsiteY304" fmla="*/ 109985 h 263163"/>
                  <a:gd name="connsiteX305" fmla="*/ 1788202 w 2465818"/>
                  <a:gd name="connsiteY305" fmla="*/ 85339 h 263163"/>
                  <a:gd name="connsiteX306" fmla="*/ 1768486 w 2465818"/>
                  <a:gd name="connsiteY306" fmla="*/ 77124 h 263163"/>
                  <a:gd name="connsiteX307" fmla="*/ 1749179 w 2465818"/>
                  <a:gd name="connsiteY307" fmla="*/ 82600 h 263163"/>
                  <a:gd name="connsiteX308" fmla="*/ 1736447 w 2465818"/>
                  <a:gd name="connsiteY308" fmla="*/ 98620 h 263163"/>
                  <a:gd name="connsiteX309" fmla="*/ 1732475 w 2465818"/>
                  <a:gd name="connsiteY309" fmla="*/ 129017 h 263163"/>
                  <a:gd name="connsiteX310" fmla="*/ 1732475 w 2465818"/>
                  <a:gd name="connsiteY310" fmla="*/ 204461 h 263163"/>
                  <a:gd name="connsiteX311" fmla="*/ 1932244 w 2465818"/>
                  <a:gd name="connsiteY311" fmla="*/ 131755 h 263163"/>
                  <a:gd name="connsiteX312" fmla="*/ 1954699 w 2465818"/>
                  <a:gd name="connsiteY312" fmla="*/ 71921 h 263163"/>
                  <a:gd name="connsiteX313" fmla="*/ 2000440 w 2465818"/>
                  <a:gd name="connsiteY313" fmla="*/ 55764 h 263163"/>
                  <a:gd name="connsiteX314" fmla="*/ 2049448 w 2465818"/>
                  <a:gd name="connsiteY314" fmla="*/ 75481 h 263163"/>
                  <a:gd name="connsiteX315" fmla="*/ 2068473 w 2465818"/>
                  <a:gd name="connsiteY315" fmla="*/ 129702 h 263163"/>
                  <a:gd name="connsiteX316" fmla="*/ 2059991 w 2465818"/>
                  <a:gd name="connsiteY316" fmla="*/ 173927 h 263163"/>
                  <a:gd name="connsiteX317" fmla="*/ 2035477 w 2465818"/>
                  <a:gd name="connsiteY317" fmla="*/ 198847 h 263163"/>
                  <a:gd name="connsiteX318" fmla="*/ 2000440 w 2465818"/>
                  <a:gd name="connsiteY318" fmla="*/ 207747 h 263163"/>
                  <a:gd name="connsiteX319" fmla="*/ 1951003 w 2465818"/>
                  <a:gd name="connsiteY319" fmla="*/ 188167 h 263163"/>
                  <a:gd name="connsiteX320" fmla="*/ 1932244 w 2465818"/>
                  <a:gd name="connsiteY320" fmla="*/ 131755 h 263163"/>
                  <a:gd name="connsiteX321" fmla="*/ 1957574 w 2465818"/>
                  <a:gd name="connsiteY321" fmla="*/ 131755 h 263163"/>
                  <a:gd name="connsiteX322" fmla="*/ 1969762 w 2465818"/>
                  <a:gd name="connsiteY322" fmla="*/ 173654 h 263163"/>
                  <a:gd name="connsiteX323" fmla="*/ 2000440 w 2465818"/>
                  <a:gd name="connsiteY323" fmla="*/ 187483 h 263163"/>
                  <a:gd name="connsiteX324" fmla="*/ 2030959 w 2465818"/>
                  <a:gd name="connsiteY324" fmla="*/ 173517 h 263163"/>
                  <a:gd name="connsiteX325" fmla="*/ 2043146 w 2465818"/>
                  <a:gd name="connsiteY325" fmla="*/ 130934 h 263163"/>
                  <a:gd name="connsiteX326" fmla="*/ 2030820 w 2465818"/>
                  <a:gd name="connsiteY326" fmla="*/ 90131 h 263163"/>
                  <a:gd name="connsiteX327" fmla="*/ 2000440 w 2465818"/>
                  <a:gd name="connsiteY327" fmla="*/ 76165 h 263163"/>
                  <a:gd name="connsiteX328" fmla="*/ 1969762 w 2465818"/>
                  <a:gd name="connsiteY328" fmla="*/ 89994 h 263163"/>
                  <a:gd name="connsiteX329" fmla="*/ 1957574 w 2465818"/>
                  <a:gd name="connsiteY329" fmla="*/ 131755 h 263163"/>
                  <a:gd name="connsiteX330" fmla="*/ 2192669 w 2465818"/>
                  <a:gd name="connsiteY330" fmla="*/ 204461 h 263163"/>
                  <a:gd name="connsiteX331" fmla="*/ 2192669 w 2465818"/>
                  <a:gd name="connsiteY331" fmla="*/ 183101 h 263163"/>
                  <a:gd name="connsiteX332" fmla="*/ 2146534 w 2465818"/>
                  <a:gd name="connsiteY332" fmla="*/ 207747 h 263163"/>
                  <a:gd name="connsiteX333" fmla="*/ 2122436 w 2465818"/>
                  <a:gd name="connsiteY333" fmla="*/ 202818 h 263163"/>
                  <a:gd name="connsiteX334" fmla="*/ 2105869 w 2465818"/>
                  <a:gd name="connsiteY334" fmla="*/ 190495 h 263163"/>
                  <a:gd name="connsiteX335" fmla="*/ 2098338 w 2465818"/>
                  <a:gd name="connsiteY335" fmla="*/ 172147 h 263163"/>
                  <a:gd name="connsiteX336" fmla="*/ 2096832 w 2465818"/>
                  <a:gd name="connsiteY336" fmla="*/ 149144 h 263163"/>
                  <a:gd name="connsiteX337" fmla="*/ 2096832 w 2465818"/>
                  <a:gd name="connsiteY337" fmla="*/ 59050 h 263163"/>
                  <a:gd name="connsiteX338" fmla="*/ 2121465 w 2465818"/>
                  <a:gd name="connsiteY338" fmla="*/ 59050 h 263163"/>
                  <a:gd name="connsiteX339" fmla="*/ 2121465 w 2465818"/>
                  <a:gd name="connsiteY339" fmla="*/ 139697 h 263163"/>
                  <a:gd name="connsiteX340" fmla="*/ 2122971 w 2465818"/>
                  <a:gd name="connsiteY340" fmla="*/ 165712 h 263163"/>
                  <a:gd name="connsiteX341" fmla="*/ 2132840 w 2465818"/>
                  <a:gd name="connsiteY341" fmla="*/ 181047 h 263163"/>
                  <a:gd name="connsiteX342" fmla="*/ 2151449 w 2465818"/>
                  <a:gd name="connsiteY342" fmla="*/ 186524 h 263163"/>
                  <a:gd name="connsiteX343" fmla="*/ 2172277 w 2465818"/>
                  <a:gd name="connsiteY343" fmla="*/ 180910 h 263163"/>
                  <a:gd name="connsiteX344" fmla="*/ 2185951 w 2465818"/>
                  <a:gd name="connsiteY344" fmla="*/ 165438 h 263163"/>
                  <a:gd name="connsiteX345" fmla="*/ 2190073 w 2465818"/>
                  <a:gd name="connsiteY345" fmla="*/ 136959 h 263163"/>
                  <a:gd name="connsiteX346" fmla="*/ 2190073 w 2465818"/>
                  <a:gd name="connsiteY346" fmla="*/ 59050 h 263163"/>
                  <a:gd name="connsiteX347" fmla="*/ 2214706 w 2465818"/>
                  <a:gd name="connsiteY347" fmla="*/ 59050 h 263163"/>
                  <a:gd name="connsiteX348" fmla="*/ 2214706 w 2465818"/>
                  <a:gd name="connsiteY348" fmla="*/ 204461 h 263163"/>
                  <a:gd name="connsiteX349" fmla="*/ 2253331 w 2465818"/>
                  <a:gd name="connsiteY349" fmla="*/ 204461 h 263163"/>
                  <a:gd name="connsiteX350" fmla="*/ 2253331 w 2465818"/>
                  <a:gd name="connsiteY350" fmla="*/ 59050 h 263163"/>
                  <a:gd name="connsiteX351" fmla="*/ 2275506 w 2465818"/>
                  <a:gd name="connsiteY351" fmla="*/ 59050 h 263163"/>
                  <a:gd name="connsiteX352" fmla="*/ 2275506 w 2465818"/>
                  <a:gd name="connsiteY352" fmla="*/ 79725 h 263163"/>
                  <a:gd name="connsiteX353" fmla="*/ 2321780 w 2465818"/>
                  <a:gd name="connsiteY353" fmla="*/ 55764 h 263163"/>
                  <a:gd name="connsiteX354" fmla="*/ 2345878 w 2465818"/>
                  <a:gd name="connsiteY354" fmla="*/ 60556 h 263163"/>
                  <a:gd name="connsiteX355" fmla="*/ 2362446 w 2465818"/>
                  <a:gd name="connsiteY355" fmla="*/ 72879 h 263163"/>
                  <a:gd name="connsiteX356" fmla="*/ 2370115 w 2465818"/>
                  <a:gd name="connsiteY356" fmla="*/ 91090 h 263163"/>
                  <a:gd name="connsiteX357" fmla="*/ 2371483 w 2465818"/>
                  <a:gd name="connsiteY357" fmla="*/ 115051 h 263163"/>
                  <a:gd name="connsiteX358" fmla="*/ 2371483 w 2465818"/>
                  <a:gd name="connsiteY358" fmla="*/ 204461 h 263163"/>
                  <a:gd name="connsiteX359" fmla="*/ 2346849 w 2465818"/>
                  <a:gd name="connsiteY359" fmla="*/ 204461 h 263163"/>
                  <a:gd name="connsiteX360" fmla="*/ 2346849 w 2465818"/>
                  <a:gd name="connsiteY360" fmla="*/ 116009 h 263163"/>
                  <a:gd name="connsiteX361" fmla="*/ 2343976 w 2465818"/>
                  <a:gd name="connsiteY361" fmla="*/ 93554 h 263163"/>
                  <a:gd name="connsiteX362" fmla="*/ 2333691 w 2465818"/>
                  <a:gd name="connsiteY362" fmla="*/ 81642 h 263163"/>
                  <a:gd name="connsiteX363" fmla="*/ 2316588 w 2465818"/>
                  <a:gd name="connsiteY363" fmla="*/ 77124 h 263163"/>
                  <a:gd name="connsiteX364" fmla="*/ 2289339 w 2465818"/>
                  <a:gd name="connsiteY364" fmla="*/ 87119 h 263163"/>
                  <a:gd name="connsiteX365" fmla="*/ 2277964 w 2465818"/>
                  <a:gd name="connsiteY365" fmla="*/ 125046 h 263163"/>
                  <a:gd name="connsiteX366" fmla="*/ 2277964 w 2465818"/>
                  <a:gd name="connsiteY366" fmla="*/ 204461 h 263163"/>
                  <a:gd name="connsiteX367" fmla="*/ 2463099 w 2465818"/>
                  <a:gd name="connsiteY367" fmla="*/ 182416 h 263163"/>
                  <a:gd name="connsiteX368" fmla="*/ 2466646 w 2465818"/>
                  <a:gd name="connsiteY368" fmla="*/ 204187 h 263163"/>
                  <a:gd name="connsiteX369" fmla="*/ 2448037 w 2465818"/>
                  <a:gd name="connsiteY369" fmla="*/ 206378 h 263163"/>
                  <a:gd name="connsiteX370" fmla="*/ 2427209 w 2465818"/>
                  <a:gd name="connsiteY370" fmla="*/ 202133 h 263163"/>
                  <a:gd name="connsiteX371" fmla="*/ 2416805 w 2465818"/>
                  <a:gd name="connsiteY371" fmla="*/ 191043 h 263163"/>
                  <a:gd name="connsiteX372" fmla="*/ 2413793 w 2465818"/>
                  <a:gd name="connsiteY372" fmla="*/ 161878 h 263163"/>
                  <a:gd name="connsiteX373" fmla="*/ 2413793 w 2465818"/>
                  <a:gd name="connsiteY373" fmla="*/ 78219 h 263163"/>
                  <a:gd name="connsiteX374" fmla="*/ 2395719 w 2465818"/>
                  <a:gd name="connsiteY374" fmla="*/ 78219 h 263163"/>
                  <a:gd name="connsiteX375" fmla="*/ 2395719 w 2465818"/>
                  <a:gd name="connsiteY375" fmla="*/ 59050 h 263163"/>
                  <a:gd name="connsiteX376" fmla="*/ 2413793 w 2465818"/>
                  <a:gd name="connsiteY376" fmla="*/ 59050 h 263163"/>
                  <a:gd name="connsiteX377" fmla="*/ 2413793 w 2465818"/>
                  <a:gd name="connsiteY377" fmla="*/ 23040 h 263163"/>
                  <a:gd name="connsiteX378" fmla="*/ 2438307 w 2465818"/>
                  <a:gd name="connsiteY378" fmla="*/ 8252 h 263163"/>
                  <a:gd name="connsiteX379" fmla="*/ 2438307 w 2465818"/>
                  <a:gd name="connsiteY379" fmla="*/ 59050 h 263163"/>
                  <a:gd name="connsiteX380" fmla="*/ 2463099 w 2465818"/>
                  <a:gd name="connsiteY380" fmla="*/ 59050 h 263163"/>
                  <a:gd name="connsiteX381" fmla="*/ 2463099 w 2465818"/>
                  <a:gd name="connsiteY381" fmla="*/ 78219 h 263163"/>
                  <a:gd name="connsiteX382" fmla="*/ 2438307 w 2465818"/>
                  <a:gd name="connsiteY382" fmla="*/ 78219 h 263163"/>
                  <a:gd name="connsiteX383" fmla="*/ 2438307 w 2465818"/>
                  <a:gd name="connsiteY383" fmla="*/ 163247 h 263163"/>
                  <a:gd name="connsiteX384" fmla="*/ 2439536 w 2465818"/>
                  <a:gd name="connsiteY384" fmla="*/ 176803 h 263163"/>
                  <a:gd name="connsiteX385" fmla="*/ 2443777 w 2465818"/>
                  <a:gd name="connsiteY385" fmla="*/ 181595 h 263163"/>
                  <a:gd name="connsiteX386" fmla="*/ 2452279 w 2465818"/>
                  <a:gd name="connsiteY386" fmla="*/ 183375 h 263163"/>
                  <a:gd name="connsiteX387" fmla="*/ 2463099 w 2465818"/>
                  <a:gd name="connsiteY387" fmla="*/ 182416 h 263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</a:cxnLst>
                <a:rect l="l" t="t" r="r" b="b"/>
                <a:pathLst>
                  <a:path w="2465818" h="263163">
                    <a:moveTo>
                      <a:pt x="828" y="204461"/>
                    </a:moveTo>
                    <a:lnTo>
                      <a:pt x="828" y="3733"/>
                    </a:lnTo>
                    <a:lnTo>
                      <a:pt x="27391" y="3733"/>
                    </a:lnTo>
                    <a:lnTo>
                      <a:pt x="27391" y="204461"/>
                    </a:lnTo>
                    <a:close/>
                    <a:moveTo>
                      <a:pt x="71069" y="204461"/>
                    </a:moveTo>
                    <a:lnTo>
                      <a:pt x="71069" y="59050"/>
                    </a:lnTo>
                    <a:lnTo>
                      <a:pt x="93250" y="59050"/>
                    </a:lnTo>
                    <a:lnTo>
                      <a:pt x="93250" y="79725"/>
                    </a:lnTo>
                    <a:cubicBezTo>
                      <a:pt x="103930" y="63751"/>
                      <a:pt x="119356" y="55764"/>
                      <a:pt x="139529" y="55764"/>
                    </a:cubicBezTo>
                    <a:cubicBezTo>
                      <a:pt x="148292" y="55764"/>
                      <a:pt x="156325" y="57361"/>
                      <a:pt x="163628" y="60556"/>
                    </a:cubicBezTo>
                    <a:cubicBezTo>
                      <a:pt x="171021" y="63660"/>
                      <a:pt x="176545" y="67767"/>
                      <a:pt x="180195" y="72879"/>
                    </a:cubicBezTo>
                    <a:cubicBezTo>
                      <a:pt x="183845" y="77991"/>
                      <a:pt x="186402" y="84061"/>
                      <a:pt x="187862" y="91090"/>
                    </a:cubicBezTo>
                    <a:cubicBezTo>
                      <a:pt x="188776" y="95654"/>
                      <a:pt x="189232" y="103641"/>
                      <a:pt x="189232" y="115051"/>
                    </a:cubicBezTo>
                    <a:lnTo>
                      <a:pt x="189232" y="204461"/>
                    </a:lnTo>
                    <a:lnTo>
                      <a:pt x="164586" y="204461"/>
                    </a:lnTo>
                    <a:lnTo>
                      <a:pt x="164586" y="116009"/>
                    </a:lnTo>
                    <a:cubicBezTo>
                      <a:pt x="164586" y="105968"/>
                      <a:pt x="163628" y="98483"/>
                      <a:pt x="161711" y="93554"/>
                    </a:cubicBezTo>
                    <a:cubicBezTo>
                      <a:pt x="159794" y="88534"/>
                      <a:pt x="156371" y="84563"/>
                      <a:pt x="151442" y="81642"/>
                    </a:cubicBezTo>
                    <a:cubicBezTo>
                      <a:pt x="146604" y="78630"/>
                      <a:pt x="140898" y="77124"/>
                      <a:pt x="134326" y="77124"/>
                    </a:cubicBezTo>
                    <a:cubicBezTo>
                      <a:pt x="123829" y="77124"/>
                      <a:pt x="114746" y="80455"/>
                      <a:pt x="107079" y="87119"/>
                    </a:cubicBezTo>
                    <a:cubicBezTo>
                      <a:pt x="99502" y="93783"/>
                      <a:pt x="95714" y="106425"/>
                      <a:pt x="95714" y="125046"/>
                    </a:cubicBezTo>
                    <a:lnTo>
                      <a:pt x="95714" y="204461"/>
                    </a:lnTo>
                    <a:close/>
                    <a:moveTo>
                      <a:pt x="217164" y="161057"/>
                    </a:moveTo>
                    <a:lnTo>
                      <a:pt x="241536" y="157223"/>
                    </a:lnTo>
                    <a:cubicBezTo>
                      <a:pt x="242905" y="166990"/>
                      <a:pt x="246693" y="174475"/>
                      <a:pt x="252901" y="179678"/>
                    </a:cubicBezTo>
                    <a:cubicBezTo>
                      <a:pt x="259199" y="184881"/>
                      <a:pt x="267963" y="187483"/>
                      <a:pt x="279189" y="187483"/>
                    </a:cubicBezTo>
                    <a:cubicBezTo>
                      <a:pt x="290509" y="187483"/>
                      <a:pt x="298906" y="185201"/>
                      <a:pt x="304383" y="180636"/>
                    </a:cubicBezTo>
                    <a:cubicBezTo>
                      <a:pt x="309861" y="175981"/>
                      <a:pt x="312598" y="170550"/>
                      <a:pt x="312598" y="164343"/>
                    </a:cubicBezTo>
                    <a:cubicBezTo>
                      <a:pt x="312598" y="158775"/>
                      <a:pt x="310180" y="154393"/>
                      <a:pt x="305342" y="151198"/>
                    </a:cubicBezTo>
                    <a:cubicBezTo>
                      <a:pt x="301964" y="149008"/>
                      <a:pt x="293567" y="146224"/>
                      <a:pt x="280148" y="142846"/>
                    </a:cubicBezTo>
                    <a:cubicBezTo>
                      <a:pt x="262075" y="138282"/>
                      <a:pt x="249522" y="134357"/>
                      <a:pt x="242495" y="131071"/>
                    </a:cubicBezTo>
                    <a:cubicBezTo>
                      <a:pt x="235557" y="127693"/>
                      <a:pt x="230262" y="123084"/>
                      <a:pt x="226611" y="117242"/>
                    </a:cubicBezTo>
                    <a:cubicBezTo>
                      <a:pt x="223052" y="111309"/>
                      <a:pt x="221271" y="104782"/>
                      <a:pt x="221271" y="97662"/>
                    </a:cubicBezTo>
                    <a:cubicBezTo>
                      <a:pt x="221271" y="91181"/>
                      <a:pt x="222731" y="85202"/>
                      <a:pt x="225652" y="79725"/>
                    </a:cubicBezTo>
                    <a:cubicBezTo>
                      <a:pt x="228665" y="74157"/>
                      <a:pt x="232727" y="69547"/>
                      <a:pt x="237840" y="65896"/>
                    </a:cubicBezTo>
                    <a:cubicBezTo>
                      <a:pt x="241673" y="63066"/>
                      <a:pt x="246877" y="60693"/>
                      <a:pt x="253448" y="58776"/>
                    </a:cubicBezTo>
                    <a:cubicBezTo>
                      <a:pt x="260111" y="56768"/>
                      <a:pt x="267231" y="55764"/>
                      <a:pt x="274808" y="55764"/>
                    </a:cubicBezTo>
                    <a:cubicBezTo>
                      <a:pt x="286219" y="55764"/>
                      <a:pt x="296212" y="57407"/>
                      <a:pt x="304793" y="60693"/>
                    </a:cubicBezTo>
                    <a:cubicBezTo>
                      <a:pt x="313466" y="63979"/>
                      <a:pt x="319855" y="68452"/>
                      <a:pt x="323963" y="74111"/>
                    </a:cubicBezTo>
                    <a:cubicBezTo>
                      <a:pt x="328071" y="79680"/>
                      <a:pt x="330901" y="87165"/>
                      <a:pt x="332453" y="96566"/>
                    </a:cubicBezTo>
                    <a:lnTo>
                      <a:pt x="308355" y="99853"/>
                    </a:lnTo>
                    <a:cubicBezTo>
                      <a:pt x="307259" y="92368"/>
                      <a:pt x="304064" y="86526"/>
                      <a:pt x="298769" y="82327"/>
                    </a:cubicBezTo>
                    <a:cubicBezTo>
                      <a:pt x="293567" y="78128"/>
                      <a:pt x="286173" y="76028"/>
                      <a:pt x="276587" y="76028"/>
                    </a:cubicBezTo>
                    <a:cubicBezTo>
                      <a:pt x="265269" y="76028"/>
                      <a:pt x="257190" y="77900"/>
                      <a:pt x="252352" y="81642"/>
                    </a:cubicBezTo>
                    <a:cubicBezTo>
                      <a:pt x="247515" y="85385"/>
                      <a:pt x="245095" y="89766"/>
                      <a:pt x="245095" y="94787"/>
                    </a:cubicBezTo>
                    <a:cubicBezTo>
                      <a:pt x="245095" y="97981"/>
                      <a:pt x="246100" y="100857"/>
                      <a:pt x="248107" y="103413"/>
                    </a:cubicBezTo>
                    <a:cubicBezTo>
                      <a:pt x="250117" y="106060"/>
                      <a:pt x="253266" y="108250"/>
                      <a:pt x="257556" y="109985"/>
                    </a:cubicBezTo>
                    <a:cubicBezTo>
                      <a:pt x="260020" y="110898"/>
                      <a:pt x="267277" y="112997"/>
                      <a:pt x="279326" y="116283"/>
                    </a:cubicBezTo>
                    <a:cubicBezTo>
                      <a:pt x="296761" y="120939"/>
                      <a:pt x="308902" y="124773"/>
                      <a:pt x="315747" y="127785"/>
                    </a:cubicBezTo>
                    <a:cubicBezTo>
                      <a:pt x="322685" y="130706"/>
                      <a:pt x="328117" y="134996"/>
                      <a:pt x="332041" y="140655"/>
                    </a:cubicBezTo>
                    <a:cubicBezTo>
                      <a:pt x="335966" y="146315"/>
                      <a:pt x="337928" y="153343"/>
                      <a:pt x="337928" y="161741"/>
                    </a:cubicBezTo>
                    <a:cubicBezTo>
                      <a:pt x="337928" y="169957"/>
                      <a:pt x="335511" y="177716"/>
                      <a:pt x="330671" y="185018"/>
                    </a:cubicBezTo>
                    <a:cubicBezTo>
                      <a:pt x="325925" y="192229"/>
                      <a:pt x="319034" y="197843"/>
                      <a:pt x="309998" y="201859"/>
                    </a:cubicBezTo>
                    <a:cubicBezTo>
                      <a:pt x="300961" y="205784"/>
                      <a:pt x="290737" y="207747"/>
                      <a:pt x="279326" y="207747"/>
                    </a:cubicBezTo>
                    <a:cubicBezTo>
                      <a:pt x="260432" y="207747"/>
                      <a:pt x="246009" y="203822"/>
                      <a:pt x="236058" y="195972"/>
                    </a:cubicBezTo>
                    <a:cubicBezTo>
                      <a:pt x="226201" y="188122"/>
                      <a:pt x="219903" y="176483"/>
                      <a:pt x="217164" y="161057"/>
                    </a:cubicBezTo>
                    <a:close/>
                    <a:moveTo>
                      <a:pt x="367367" y="32076"/>
                    </a:moveTo>
                    <a:lnTo>
                      <a:pt x="367367" y="3733"/>
                    </a:lnTo>
                    <a:lnTo>
                      <a:pt x="392012" y="3733"/>
                    </a:lnTo>
                    <a:lnTo>
                      <a:pt x="392012" y="32076"/>
                    </a:lnTo>
                    <a:close/>
                    <a:moveTo>
                      <a:pt x="367367" y="204461"/>
                    </a:moveTo>
                    <a:lnTo>
                      <a:pt x="367367" y="59050"/>
                    </a:lnTo>
                    <a:lnTo>
                      <a:pt x="392012" y="59050"/>
                    </a:lnTo>
                    <a:lnTo>
                      <a:pt x="392012" y="204461"/>
                    </a:lnTo>
                    <a:close/>
                    <a:moveTo>
                      <a:pt x="425010" y="216510"/>
                    </a:moveTo>
                    <a:lnTo>
                      <a:pt x="448972" y="220070"/>
                    </a:lnTo>
                    <a:cubicBezTo>
                      <a:pt x="449976" y="227464"/>
                      <a:pt x="452761" y="232849"/>
                      <a:pt x="457325" y="236227"/>
                    </a:cubicBezTo>
                    <a:cubicBezTo>
                      <a:pt x="463440" y="240791"/>
                      <a:pt x="471793" y="243073"/>
                      <a:pt x="482382" y="243073"/>
                    </a:cubicBezTo>
                    <a:cubicBezTo>
                      <a:pt x="493791" y="243073"/>
                      <a:pt x="502600" y="240791"/>
                      <a:pt x="508807" y="236227"/>
                    </a:cubicBezTo>
                    <a:cubicBezTo>
                      <a:pt x="515013" y="231663"/>
                      <a:pt x="519213" y="225273"/>
                      <a:pt x="521405" y="217058"/>
                    </a:cubicBezTo>
                    <a:cubicBezTo>
                      <a:pt x="522681" y="212037"/>
                      <a:pt x="523275" y="201494"/>
                      <a:pt x="523184" y="185429"/>
                    </a:cubicBezTo>
                    <a:cubicBezTo>
                      <a:pt x="512413" y="198117"/>
                      <a:pt x="498995" y="204461"/>
                      <a:pt x="482929" y="204461"/>
                    </a:cubicBezTo>
                    <a:cubicBezTo>
                      <a:pt x="462939" y="204461"/>
                      <a:pt x="447466" y="197250"/>
                      <a:pt x="436512" y="182827"/>
                    </a:cubicBezTo>
                    <a:cubicBezTo>
                      <a:pt x="425559" y="168405"/>
                      <a:pt x="420082" y="151107"/>
                      <a:pt x="420082" y="130934"/>
                    </a:cubicBezTo>
                    <a:cubicBezTo>
                      <a:pt x="420082" y="117059"/>
                      <a:pt x="422593" y="104280"/>
                      <a:pt x="427612" y="92596"/>
                    </a:cubicBezTo>
                    <a:cubicBezTo>
                      <a:pt x="432632" y="80820"/>
                      <a:pt x="439889" y="71738"/>
                      <a:pt x="449384" y="65348"/>
                    </a:cubicBezTo>
                    <a:cubicBezTo>
                      <a:pt x="458968" y="58959"/>
                      <a:pt x="470194" y="55764"/>
                      <a:pt x="483066" y="55764"/>
                    </a:cubicBezTo>
                    <a:cubicBezTo>
                      <a:pt x="500226" y="55764"/>
                      <a:pt x="514375" y="62701"/>
                      <a:pt x="525511" y="76576"/>
                    </a:cubicBezTo>
                    <a:lnTo>
                      <a:pt x="525511" y="59050"/>
                    </a:lnTo>
                    <a:lnTo>
                      <a:pt x="548241" y="59050"/>
                    </a:lnTo>
                    <a:lnTo>
                      <a:pt x="548241" y="184744"/>
                    </a:lnTo>
                    <a:cubicBezTo>
                      <a:pt x="548241" y="207382"/>
                      <a:pt x="545913" y="223402"/>
                      <a:pt x="541258" y="232804"/>
                    </a:cubicBezTo>
                    <a:cubicBezTo>
                      <a:pt x="536694" y="242297"/>
                      <a:pt x="529391" y="249782"/>
                      <a:pt x="519350" y="255259"/>
                    </a:cubicBezTo>
                    <a:cubicBezTo>
                      <a:pt x="509401" y="260736"/>
                      <a:pt x="497122" y="263474"/>
                      <a:pt x="482519" y="263474"/>
                    </a:cubicBezTo>
                    <a:cubicBezTo>
                      <a:pt x="465174" y="263474"/>
                      <a:pt x="451163" y="259549"/>
                      <a:pt x="440484" y="251699"/>
                    </a:cubicBezTo>
                    <a:cubicBezTo>
                      <a:pt x="429804" y="243940"/>
                      <a:pt x="424646" y="232210"/>
                      <a:pt x="425010" y="216510"/>
                    </a:cubicBezTo>
                    <a:close/>
                    <a:moveTo>
                      <a:pt x="445412" y="129154"/>
                    </a:moveTo>
                    <a:cubicBezTo>
                      <a:pt x="445412" y="148232"/>
                      <a:pt x="449200" y="162152"/>
                      <a:pt x="456778" y="170915"/>
                    </a:cubicBezTo>
                    <a:cubicBezTo>
                      <a:pt x="464354" y="179678"/>
                      <a:pt x="473847" y="184060"/>
                      <a:pt x="485257" y="184060"/>
                    </a:cubicBezTo>
                    <a:cubicBezTo>
                      <a:pt x="496575" y="184060"/>
                      <a:pt x="506068" y="179724"/>
                      <a:pt x="513737" y="171052"/>
                    </a:cubicBezTo>
                    <a:cubicBezTo>
                      <a:pt x="521405" y="162289"/>
                      <a:pt x="525237" y="148597"/>
                      <a:pt x="525237" y="129975"/>
                    </a:cubicBezTo>
                    <a:cubicBezTo>
                      <a:pt x="525237" y="112176"/>
                      <a:pt x="521268" y="98757"/>
                      <a:pt x="513325" y="89721"/>
                    </a:cubicBezTo>
                    <a:cubicBezTo>
                      <a:pt x="505475" y="80684"/>
                      <a:pt x="495983" y="76165"/>
                      <a:pt x="484845" y="76165"/>
                    </a:cubicBezTo>
                    <a:cubicBezTo>
                      <a:pt x="473892" y="76165"/>
                      <a:pt x="464582" y="80638"/>
                      <a:pt x="456914" y="89584"/>
                    </a:cubicBezTo>
                    <a:cubicBezTo>
                      <a:pt x="449245" y="98438"/>
                      <a:pt x="445412" y="111628"/>
                      <a:pt x="445412" y="129154"/>
                    </a:cubicBezTo>
                    <a:close/>
                    <a:moveTo>
                      <a:pt x="585482" y="204461"/>
                    </a:moveTo>
                    <a:lnTo>
                      <a:pt x="585482" y="59050"/>
                    </a:lnTo>
                    <a:lnTo>
                      <a:pt x="607664" y="59050"/>
                    </a:lnTo>
                    <a:lnTo>
                      <a:pt x="607664" y="79725"/>
                    </a:lnTo>
                    <a:cubicBezTo>
                      <a:pt x="618344" y="63751"/>
                      <a:pt x="633772" y="55764"/>
                      <a:pt x="653944" y="55764"/>
                    </a:cubicBezTo>
                    <a:cubicBezTo>
                      <a:pt x="662707" y="55764"/>
                      <a:pt x="670739" y="57361"/>
                      <a:pt x="678042" y="60556"/>
                    </a:cubicBezTo>
                    <a:cubicBezTo>
                      <a:pt x="685436" y="63660"/>
                      <a:pt x="690959" y="67767"/>
                      <a:pt x="694610" y="72879"/>
                    </a:cubicBezTo>
                    <a:cubicBezTo>
                      <a:pt x="698262" y="77991"/>
                      <a:pt x="700816" y="84061"/>
                      <a:pt x="702277" y="91090"/>
                    </a:cubicBezTo>
                    <a:cubicBezTo>
                      <a:pt x="703190" y="95654"/>
                      <a:pt x="703646" y="103641"/>
                      <a:pt x="703646" y="115051"/>
                    </a:cubicBezTo>
                    <a:lnTo>
                      <a:pt x="703646" y="204461"/>
                    </a:lnTo>
                    <a:lnTo>
                      <a:pt x="679001" y="204461"/>
                    </a:lnTo>
                    <a:lnTo>
                      <a:pt x="679001" y="116009"/>
                    </a:lnTo>
                    <a:cubicBezTo>
                      <a:pt x="679001" y="105968"/>
                      <a:pt x="678042" y="98483"/>
                      <a:pt x="676126" y="93554"/>
                    </a:cubicBezTo>
                    <a:cubicBezTo>
                      <a:pt x="674207" y="88534"/>
                      <a:pt x="670785" y="84563"/>
                      <a:pt x="665856" y="81642"/>
                    </a:cubicBezTo>
                    <a:cubicBezTo>
                      <a:pt x="661019" y="78630"/>
                      <a:pt x="655313" y="77124"/>
                      <a:pt x="648742" y="77124"/>
                    </a:cubicBezTo>
                    <a:cubicBezTo>
                      <a:pt x="638245" y="77124"/>
                      <a:pt x="629160" y="80455"/>
                      <a:pt x="621493" y="87119"/>
                    </a:cubicBezTo>
                    <a:cubicBezTo>
                      <a:pt x="613917" y="93783"/>
                      <a:pt x="610129" y="106425"/>
                      <a:pt x="610129" y="125046"/>
                    </a:cubicBezTo>
                    <a:lnTo>
                      <a:pt x="610129" y="204461"/>
                    </a:lnTo>
                    <a:close/>
                    <a:moveTo>
                      <a:pt x="741573" y="32076"/>
                    </a:moveTo>
                    <a:lnTo>
                      <a:pt x="741573" y="3733"/>
                    </a:lnTo>
                    <a:lnTo>
                      <a:pt x="766220" y="3733"/>
                    </a:lnTo>
                    <a:lnTo>
                      <a:pt x="766220" y="32076"/>
                    </a:lnTo>
                    <a:close/>
                    <a:moveTo>
                      <a:pt x="741573" y="204461"/>
                    </a:moveTo>
                    <a:lnTo>
                      <a:pt x="741573" y="59050"/>
                    </a:lnTo>
                    <a:lnTo>
                      <a:pt x="766220" y="59050"/>
                    </a:lnTo>
                    <a:lnTo>
                      <a:pt x="766220" y="204461"/>
                    </a:lnTo>
                    <a:close/>
                    <a:moveTo>
                      <a:pt x="809624" y="204461"/>
                    </a:moveTo>
                    <a:lnTo>
                      <a:pt x="809624" y="78219"/>
                    </a:lnTo>
                    <a:lnTo>
                      <a:pt x="787853" y="78219"/>
                    </a:lnTo>
                    <a:lnTo>
                      <a:pt x="787853" y="59050"/>
                    </a:lnTo>
                    <a:lnTo>
                      <a:pt x="809624" y="59050"/>
                    </a:lnTo>
                    <a:lnTo>
                      <a:pt x="809624" y="43578"/>
                    </a:lnTo>
                    <a:cubicBezTo>
                      <a:pt x="809624" y="33811"/>
                      <a:pt x="810490" y="26554"/>
                      <a:pt x="812226" y="21807"/>
                    </a:cubicBezTo>
                    <a:cubicBezTo>
                      <a:pt x="814598" y="15418"/>
                      <a:pt x="818752" y="10260"/>
                      <a:pt x="824686" y="6335"/>
                    </a:cubicBezTo>
                    <a:cubicBezTo>
                      <a:pt x="830710" y="2318"/>
                      <a:pt x="839107" y="311"/>
                      <a:pt x="849880" y="311"/>
                    </a:cubicBezTo>
                    <a:cubicBezTo>
                      <a:pt x="856816" y="311"/>
                      <a:pt x="864483" y="1131"/>
                      <a:pt x="872882" y="2776"/>
                    </a:cubicBezTo>
                    <a:lnTo>
                      <a:pt x="869186" y="24272"/>
                    </a:lnTo>
                    <a:cubicBezTo>
                      <a:pt x="864073" y="23359"/>
                      <a:pt x="859235" y="22903"/>
                      <a:pt x="854671" y="22903"/>
                    </a:cubicBezTo>
                    <a:cubicBezTo>
                      <a:pt x="847186" y="22903"/>
                      <a:pt x="841891" y="24500"/>
                      <a:pt x="838788" y="27695"/>
                    </a:cubicBezTo>
                    <a:cubicBezTo>
                      <a:pt x="835684" y="30890"/>
                      <a:pt x="834133" y="36869"/>
                      <a:pt x="834133" y="45632"/>
                    </a:cubicBezTo>
                    <a:lnTo>
                      <a:pt x="834133" y="59050"/>
                    </a:lnTo>
                    <a:lnTo>
                      <a:pt x="862476" y="59050"/>
                    </a:lnTo>
                    <a:lnTo>
                      <a:pt x="862476" y="78219"/>
                    </a:lnTo>
                    <a:lnTo>
                      <a:pt x="834133" y="78219"/>
                    </a:lnTo>
                    <a:lnTo>
                      <a:pt x="834133" y="204461"/>
                    </a:lnTo>
                    <a:close/>
                    <a:moveTo>
                      <a:pt x="881782" y="32076"/>
                    </a:moveTo>
                    <a:lnTo>
                      <a:pt x="881782" y="3733"/>
                    </a:lnTo>
                    <a:lnTo>
                      <a:pt x="906427" y="3733"/>
                    </a:lnTo>
                    <a:lnTo>
                      <a:pt x="906427" y="32076"/>
                    </a:lnTo>
                    <a:close/>
                    <a:moveTo>
                      <a:pt x="881782" y="204461"/>
                    </a:moveTo>
                    <a:lnTo>
                      <a:pt x="881782" y="59050"/>
                    </a:lnTo>
                    <a:lnTo>
                      <a:pt x="906427" y="59050"/>
                    </a:lnTo>
                    <a:lnTo>
                      <a:pt x="906427" y="204461"/>
                    </a:lnTo>
                    <a:close/>
                    <a:moveTo>
                      <a:pt x="1038831" y="151198"/>
                    </a:moveTo>
                    <a:lnTo>
                      <a:pt x="1063066" y="154348"/>
                    </a:lnTo>
                    <a:cubicBezTo>
                      <a:pt x="1060419" y="171052"/>
                      <a:pt x="1053619" y="184151"/>
                      <a:pt x="1042664" y="193644"/>
                    </a:cubicBezTo>
                    <a:cubicBezTo>
                      <a:pt x="1031802" y="203046"/>
                      <a:pt x="1018429" y="207747"/>
                      <a:pt x="1002546" y="207747"/>
                    </a:cubicBezTo>
                    <a:cubicBezTo>
                      <a:pt x="982647" y="207747"/>
                      <a:pt x="966628" y="201266"/>
                      <a:pt x="954486" y="188304"/>
                    </a:cubicBezTo>
                    <a:cubicBezTo>
                      <a:pt x="942437" y="175251"/>
                      <a:pt x="936413" y="156584"/>
                      <a:pt x="936413" y="132303"/>
                    </a:cubicBezTo>
                    <a:cubicBezTo>
                      <a:pt x="936413" y="116603"/>
                      <a:pt x="939015" y="102865"/>
                      <a:pt x="944219" y="91090"/>
                    </a:cubicBezTo>
                    <a:cubicBezTo>
                      <a:pt x="949421" y="79314"/>
                      <a:pt x="957316" y="70506"/>
                      <a:pt x="967905" y="64664"/>
                    </a:cubicBezTo>
                    <a:cubicBezTo>
                      <a:pt x="978584" y="58731"/>
                      <a:pt x="990177" y="55764"/>
                      <a:pt x="1002684" y="55764"/>
                    </a:cubicBezTo>
                    <a:cubicBezTo>
                      <a:pt x="1018475" y="55764"/>
                      <a:pt x="1031392" y="59780"/>
                      <a:pt x="1041431" y="67813"/>
                    </a:cubicBezTo>
                    <a:cubicBezTo>
                      <a:pt x="1051473" y="75755"/>
                      <a:pt x="1057908" y="87073"/>
                      <a:pt x="1060738" y="101770"/>
                    </a:cubicBezTo>
                    <a:lnTo>
                      <a:pt x="1036776" y="105467"/>
                    </a:lnTo>
                    <a:cubicBezTo>
                      <a:pt x="1034495" y="95699"/>
                      <a:pt x="1030433" y="88351"/>
                      <a:pt x="1024591" y="83422"/>
                    </a:cubicBezTo>
                    <a:cubicBezTo>
                      <a:pt x="1018839" y="78493"/>
                      <a:pt x="1011858" y="76028"/>
                      <a:pt x="1003641" y="76028"/>
                    </a:cubicBezTo>
                    <a:cubicBezTo>
                      <a:pt x="991228" y="76028"/>
                      <a:pt x="981141" y="80501"/>
                      <a:pt x="973382" y="89447"/>
                    </a:cubicBezTo>
                    <a:cubicBezTo>
                      <a:pt x="965624" y="98301"/>
                      <a:pt x="961743" y="112358"/>
                      <a:pt x="961743" y="131618"/>
                    </a:cubicBezTo>
                    <a:cubicBezTo>
                      <a:pt x="961743" y="151153"/>
                      <a:pt x="965487" y="165347"/>
                      <a:pt x="972972" y="174201"/>
                    </a:cubicBezTo>
                    <a:cubicBezTo>
                      <a:pt x="980457" y="183055"/>
                      <a:pt x="990223" y="187483"/>
                      <a:pt x="1002272" y="187483"/>
                    </a:cubicBezTo>
                    <a:cubicBezTo>
                      <a:pt x="1011949" y="187483"/>
                      <a:pt x="1020027" y="184516"/>
                      <a:pt x="1026507" y="178583"/>
                    </a:cubicBezTo>
                    <a:cubicBezTo>
                      <a:pt x="1032989" y="172649"/>
                      <a:pt x="1037095" y="163521"/>
                      <a:pt x="1038831" y="151198"/>
                    </a:cubicBezTo>
                    <a:close/>
                    <a:moveTo>
                      <a:pt x="1179038" y="186524"/>
                    </a:moveTo>
                    <a:cubicBezTo>
                      <a:pt x="1169910" y="194283"/>
                      <a:pt x="1161101" y="199760"/>
                      <a:pt x="1152614" y="202955"/>
                    </a:cubicBezTo>
                    <a:cubicBezTo>
                      <a:pt x="1144215" y="206150"/>
                      <a:pt x="1135178" y="207747"/>
                      <a:pt x="1125501" y="207747"/>
                    </a:cubicBezTo>
                    <a:cubicBezTo>
                      <a:pt x="1109528" y="207747"/>
                      <a:pt x="1097251" y="203868"/>
                      <a:pt x="1088670" y="196109"/>
                    </a:cubicBezTo>
                    <a:cubicBezTo>
                      <a:pt x="1080089" y="188258"/>
                      <a:pt x="1075799" y="178263"/>
                      <a:pt x="1075799" y="166123"/>
                    </a:cubicBezTo>
                    <a:cubicBezTo>
                      <a:pt x="1075799" y="159003"/>
                      <a:pt x="1077396" y="152522"/>
                      <a:pt x="1080591" y="146680"/>
                    </a:cubicBezTo>
                    <a:cubicBezTo>
                      <a:pt x="1083879" y="140747"/>
                      <a:pt x="1088123" y="136000"/>
                      <a:pt x="1093326" y="132440"/>
                    </a:cubicBezTo>
                    <a:cubicBezTo>
                      <a:pt x="1098621" y="128880"/>
                      <a:pt x="1104552" y="126187"/>
                      <a:pt x="1111126" y="124362"/>
                    </a:cubicBezTo>
                    <a:cubicBezTo>
                      <a:pt x="1115963" y="123084"/>
                      <a:pt x="1123266" y="121851"/>
                      <a:pt x="1133032" y="120665"/>
                    </a:cubicBezTo>
                    <a:cubicBezTo>
                      <a:pt x="1152933" y="118291"/>
                      <a:pt x="1167584" y="115462"/>
                      <a:pt x="1176985" y="112176"/>
                    </a:cubicBezTo>
                    <a:cubicBezTo>
                      <a:pt x="1177076" y="108798"/>
                      <a:pt x="1177122" y="106653"/>
                      <a:pt x="1177122" y="105740"/>
                    </a:cubicBezTo>
                    <a:cubicBezTo>
                      <a:pt x="1177122" y="95699"/>
                      <a:pt x="1174793" y="88625"/>
                      <a:pt x="1170138" y="84517"/>
                    </a:cubicBezTo>
                    <a:cubicBezTo>
                      <a:pt x="1163840" y="78949"/>
                      <a:pt x="1154484" y="76165"/>
                      <a:pt x="1142069" y="76165"/>
                    </a:cubicBezTo>
                    <a:cubicBezTo>
                      <a:pt x="1130477" y="76165"/>
                      <a:pt x="1121896" y="78219"/>
                      <a:pt x="1116328" y="82327"/>
                    </a:cubicBezTo>
                    <a:cubicBezTo>
                      <a:pt x="1110852" y="86343"/>
                      <a:pt x="1106790" y="93509"/>
                      <a:pt x="1104142" y="103823"/>
                    </a:cubicBezTo>
                    <a:lnTo>
                      <a:pt x="1080044" y="100537"/>
                    </a:lnTo>
                    <a:cubicBezTo>
                      <a:pt x="1082236" y="90223"/>
                      <a:pt x="1085841" y="81916"/>
                      <a:pt x="1090860" y="75618"/>
                    </a:cubicBezTo>
                    <a:cubicBezTo>
                      <a:pt x="1095882" y="69228"/>
                      <a:pt x="1103137" y="64344"/>
                      <a:pt x="1112632" y="60967"/>
                    </a:cubicBezTo>
                    <a:cubicBezTo>
                      <a:pt x="1122124" y="57498"/>
                      <a:pt x="1133123" y="55764"/>
                      <a:pt x="1145630" y="55764"/>
                    </a:cubicBezTo>
                    <a:cubicBezTo>
                      <a:pt x="1158044" y="55764"/>
                      <a:pt x="1168131" y="57224"/>
                      <a:pt x="1175889" y="60145"/>
                    </a:cubicBezTo>
                    <a:cubicBezTo>
                      <a:pt x="1183648" y="63066"/>
                      <a:pt x="1189353" y="66763"/>
                      <a:pt x="1193004" y="71236"/>
                    </a:cubicBezTo>
                    <a:cubicBezTo>
                      <a:pt x="1196656" y="75618"/>
                      <a:pt x="1199212" y="81186"/>
                      <a:pt x="1200671" y="87941"/>
                    </a:cubicBezTo>
                    <a:cubicBezTo>
                      <a:pt x="1201493" y="92139"/>
                      <a:pt x="1201904" y="99716"/>
                      <a:pt x="1201904" y="110670"/>
                    </a:cubicBezTo>
                    <a:lnTo>
                      <a:pt x="1201904" y="143531"/>
                    </a:lnTo>
                    <a:cubicBezTo>
                      <a:pt x="1201904" y="166442"/>
                      <a:pt x="1202407" y="180956"/>
                      <a:pt x="1203410" y="187072"/>
                    </a:cubicBezTo>
                    <a:cubicBezTo>
                      <a:pt x="1204506" y="193096"/>
                      <a:pt x="1206606" y="198893"/>
                      <a:pt x="1209710" y="204461"/>
                    </a:cubicBezTo>
                    <a:lnTo>
                      <a:pt x="1183967" y="204461"/>
                    </a:lnTo>
                    <a:cubicBezTo>
                      <a:pt x="1181412" y="199349"/>
                      <a:pt x="1179769" y="193370"/>
                      <a:pt x="1179038" y="186524"/>
                    </a:cubicBezTo>
                    <a:close/>
                    <a:moveTo>
                      <a:pt x="1176985" y="131482"/>
                    </a:moveTo>
                    <a:cubicBezTo>
                      <a:pt x="1168040" y="135133"/>
                      <a:pt x="1154621" y="138236"/>
                      <a:pt x="1136730" y="140792"/>
                    </a:cubicBezTo>
                    <a:cubicBezTo>
                      <a:pt x="1126597" y="142253"/>
                      <a:pt x="1119431" y="143896"/>
                      <a:pt x="1115234" y="145721"/>
                    </a:cubicBezTo>
                    <a:cubicBezTo>
                      <a:pt x="1111035" y="147547"/>
                      <a:pt x="1107794" y="150240"/>
                      <a:pt x="1105511" y="153800"/>
                    </a:cubicBezTo>
                    <a:cubicBezTo>
                      <a:pt x="1103230" y="157268"/>
                      <a:pt x="1102089" y="161148"/>
                      <a:pt x="1102089" y="165438"/>
                    </a:cubicBezTo>
                    <a:cubicBezTo>
                      <a:pt x="1102089" y="172010"/>
                      <a:pt x="1104552" y="177487"/>
                      <a:pt x="1109483" y="181869"/>
                    </a:cubicBezTo>
                    <a:cubicBezTo>
                      <a:pt x="1114503" y="186250"/>
                      <a:pt x="1121805" y="188441"/>
                      <a:pt x="1131389" y="188441"/>
                    </a:cubicBezTo>
                    <a:cubicBezTo>
                      <a:pt x="1140884" y="188441"/>
                      <a:pt x="1149326" y="186387"/>
                      <a:pt x="1156720" y="182280"/>
                    </a:cubicBezTo>
                    <a:cubicBezTo>
                      <a:pt x="1164114" y="178081"/>
                      <a:pt x="1169546" y="172376"/>
                      <a:pt x="1173014" y="165164"/>
                    </a:cubicBezTo>
                    <a:cubicBezTo>
                      <a:pt x="1175661" y="159596"/>
                      <a:pt x="1176985" y="151381"/>
                      <a:pt x="1176985" y="140519"/>
                    </a:cubicBezTo>
                    <a:close/>
                    <a:moveTo>
                      <a:pt x="1240106" y="204461"/>
                    </a:moveTo>
                    <a:lnTo>
                      <a:pt x="1240106" y="59050"/>
                    </a:lnTo>
                    <a:lnTo>
                      <a:pt x="1262288" y="59050"/>
                    </a:lnTo>
                    <a:lnTo>
                      <a:pt x="1262288" y="79725"/>
                    </a:lnTo>
                    <a:cubicBezTo>
                      <a:pt x="1272967" y="63751"/>
                      <a:pt x="1288393" y="55764"/>
                      <a:pt x="1308567" y="55764"/>
                    </a:cubicBezTo>
                    <a:cubicBezTo>
                      <a:pt x="1317329" y="55764"/>
                      <a:pt x="1325363" y="57361"/>
                      <a:pt x="1332665" y="60556"/>
                    </a:cubicBezTo>
                    <a:cubicBezTo>
                      <a:pt x="1340059" y="63660"/>
                      <a:pt x="1345580" y="67767"/>
                      <a:pt x="1349233" y="72879"/>
                    </a:cubicBezTo>
                    <a:cubicBezTo>
                      <a:pt x="1352883" y="77991"/>
                      <a:pt x="1355440" y="84061"/>
                      <a:pt x="1356900" y="91090"/>
                    </a:cubicBezTo>
                    <a:cubicBezTo>
                      <a:pt x="1357812" y="95654"/>
                      <a:pt x="1358270" y="103641"/>
                      <a:pt x="1358270" y="115051"/>
                    </a:cubicBezTo>
                    <a:lnTo>
                      <a:pt x="1358270" y="204461"/>
                    </a:lnTo>
                    <a:lnTo>
                      <a:pt x="1333623" y="204461"/>
                    </a:lnTo>
                    <a:lnTo>
                      <a:pt x="1333623" y="116009"/>
                    </a:lnTo>
                    <a:cubicBezTo>
                      <a:pt x="1333623" y="105968"/>
                      <a:pt x="1332665" y="98483"/>
                      <a:pt x="1330747" y="93554"/>
                    </a:cubicBezTo>
                    <a:cubicBezTo>
                      <a:pt x="1328831" y="88534"/>
                      <a:pt x="1325408" y="84563"/>
                      <a:pt x="1320478" y="81642"/>
                    </a:cubicBezTo>
                    <a:cubicBezTo>
                      <a:pt x="1315640" y="78630"/>
                      <a:pt x="1309935" y="77124"/>
                      <a:pt x="1303363" y="77124"/>
                    </a:cubicBezTo>
                    <a:cubicBezTo>
                      <a:pt x="1292866" y="77124"/>
                      <a:pt x="1283783" y="80455"/>
                      <a:pt x="1276116" y="87119"/>
                    </a:cubicBezTo>
                    <a:cubicBezTo>
                      <a:pt x="1268540" y="93783"/>
                      <a:pt x="1264751" y="106425"/>
                      <a:pt x="1264751" y="125046"/>
                    </a:cubicBezTo>
                    <a:lnTo>
                      <a:pt x="1264751" y="204461"/>
                    </a:lnTo>
                    <a:close/>
                    <a:moveTo>
                      <a:pt x="1449870" y="182416"/>
                    </a:moveTo>
                    <a:lnTo>
                      <a:pt x="1453429" y="204187"/>
                    </a:lnTo>
                    <a:cubicBezTo>
                      <a:pt x="1446491" y="205648"/>
                      <a:pt x="1440284" y="206378"/>
                      <a:pt x="1434809" y="206378"/>
                    </a:cubicBezTo>
                    <a:cubicBezTo>
                      <a:pt x="1425863" y="206378"/>
                      <a:pt x="1418925" y="204963"/>
                      <a:pt x="1413996" y="202133"/>
                    </a:cubicBezTo>
                    <a:cubicBezTo>
                      <a:pt x="1409068" y="199303"/>
                      <a:pt x="1405598" y="195607"/>
                      <a:pt x="1403590" y="191043"/>
                    </a:cubicBezTo>
                    <a:cubicBezTo>
                      <a:pt x="1401583" y="186387"/>
                      <a:pt x="1400578" y="176666"/>
                      <a:pt x="1400578" y="161878"/>
                    </a:cubicBezTo>
                    <a:lnTo>
                      <a:pt x="1400578" y="78219"/>
                    </a:lnTo>
                    <a:lnTo>
                      <a:pt x="1382504" y="78219"/>
                    </a:lnTo>
                    <a:lnTo>
                      <a:pt x="1382504" y="59050"/>
                    </a:lnTo>
                    <a:lnTo>
                      <a:pt x="1400578" y="59050"/>
                    </a:lnTo>
                    <a:lnTo>
                      <a:pt x="1400578" y="23040"/>
                    </a:lnTo>
                    <a:lnTo>
                      <a:pt x="1425086" y="8252"/>
                    </a:lnTo>
                    <a:lnTo>
                      <a:pt x="1425086" y="59050"/>
                    </a:lnTo>
                    <a:lnTo>
                      <a:pt x="1449870" y="59050"/>
                    </a:lnTo>
                    <a:lnTo>
                      <a:pt x="1449870" y="78219"/>
                    </a:lnTo>
                    <a:lnTo>
                      <a:pt x="1425086" y="78219"/>
                    </a:lnTo>
                    <a:lnTo>
                      <a:pt x="1425086" y="163247"/>
                    </a:lnTo>
                    <a:cubicBezTo>
                      <a:pt x="1425086" y="170276"/>
                      <a:pt x="1425498" y="174794"/>
                      <a:pt x="1426319" y="176803"/>
                    </a:cubicBezTo>
                    <a:cubicBezTo>
                      <a:pt x="1427232" y="178811"/>
                      <a:pt x="1428648" y="180408"/>
                      <a:pt x="1430564" y="181595"/>
                    </a:cubicBezTo>
                    <a:cubicBezTo>
                      <a:pt x="1432571" y="182782"/>
                      <a:pt x="1435401" y="183375"/>
                      <a:pt x="1439054" y="183375"/>
                    </a:cubicBezTo>
                    <a:cubicBezTo>
                      <a:pt x="1441790" y="183375"/>
                      <a:pt x="1445397" y="183055"/>
                      <a:pt x="1449870" y="182416"/>
                    </a:cubicBezTo>
                    <a:close/>
                    <a:moveTo>
                      <a:pt x="1646763" y="186524"/>
                    </a:moveTo>
                    <a:cubicBezTo>
                      <a:pt x="1637635" y="194283"/>
                      <a:pt x="1628826" y="199760"/>
                      <a:pt x="1620336" y="202955"/>
                    </a:cubicBezTo>
                    <a:cubicBezTo>
                      <a:pt x="1611939" y="206150"/>
                      <a:pt x="1602903" y="207747"/>
                      <a:pt x="1593226" y="207747"/>
                    </a:cubicBezTo>
                    <a:cubicBezTo>
                      <a:pt x="1577253" y="207747"/>
                      <a:pt x="1564976" y="203868"/>
                      <a:pt x="1556395" y="196109"/>
                    </a:cubicBezTo>
                    <a:cubicBezTo>
                      <a:pt x="1547814" y="188258"/>
                      <a:pt x="1543524" y="178263"/>
                      <a:pt x="1543524" y="166123"/>
                    </a:cubicBezTo>
                    <a:cubicBezTo>
                      <a:pt x="1543524" y="159003"/>
                      <a:pt x="1545121" y="152522"/>
                      <a:pt x="1548315" y="146680"/>
                    </a:cubicBezTo>
                    <a:cubicBezTo>
                      <a:pt x="1551603" y="140747"/>
                      <a:pt x="1555846" y="136000"/>
                      <a:pt x="1561050" y="132440"/>
                    </a:cubicBezTo>
                    <a:cubicBezTo>
                      <a:pt x="1566343" y="128880"/>
                      <a:pt x="1572277" y="126187"/>
                      <a:pt x="1578850" y="124362"/>
                    </a:cubicBezTo>
                    <a:cubicBezTo>
                      <a:pt x="1583688" y="123084"/>
                      <a:pt x="1590990" y="121851"/>
                      <a:pt x="1600756" y="120665"/>
                    </a:cubicBezTo>
                    <a:cubicBezTo>
                      <a:pt x="1620657" y="118291"/>
                      <a:pt x="1635306" y="115462"/>
                      <a:pt x="1644710" y="112176"/>
                    </a:cubicBezTo>
                    <a:cubicBezTo>
                      <a:pt x="1644801" y="108798"/>
                      <a:pt x="1644846" y="106653"/>
                      <a:pt x="1644846" y="105740"/>
                    </a:cubicBezTo>
                    <a:cubicBezTo>
                      <a:pt x="1644846" y="95699"/>
                      <a:pt x="1642518" y="88625"/>
                      <a:pt x="1637863" y="84517"/>
                    </a:cubicBezTo>
                    <a:cubicBezTo>
                      <a:pt x="1631565" y="78949"/>
                      <a:pt x="1622209" y="76165"/>
                      <a:pt x="1609793" y="76165"/>
                    </a:cubicBezTo>
                    <a:cubicBezTo>
                      <a:pt x="1598202" y="76165"/>
                      <a:pt x="1589621" y="78219"/>
                      <a:pt x="1584052" y="82327"/>
                    </a:cubicBezTo>
                    <a:cubicBezTo>
                      <a:pt x="1578577" y="86343"/>
                      <a:pt x="1574514" y="93509"/>
                      <a:pt x="1571867" y="103823"/>
                    </a:cubicBezTo>
                    <a:lnTo>
                      <a:pt x="1547768" y="100537"/>
                    </a:lnTo>
                    <a:cubicBezTo>
                      <a:pt x="1549958" y="90223"/>
                      <a:pt x="1553565" y="81916"/>
                      <a:pt x="1558585" y="75618"/>
                    </a:cubicBezTo>
                    <a:cubicBezTo>
                      <a:pt x="1563607" y="69228"/>
                      <a:pt x="1570862" y="64344"/>
                      <a:pt x="1580356" y="60967"/>
                    </a:cubicBezTo>
                    <a:cubicBezTo>
                      <a:pt x="1589849" y="57498"/>
                      <a:pt x="1600848" y="55764"/>
                      <a:pt x="1613354" y="55764"/>
                    </a:cubicBezTo>
                    <a:cubicBezTo>
                      <a:pt x="1625768" y="55764"/>
                      <a:pt x="1635855" y="57224"/>
                      <a:pt x="1643614" y="60145"/>
                    </a:cubicBezTo>
                    <a:cubicBezTo>
                      <a:pt x="1651372" y="63066"/>
                      <a:pt x="1657078" y="66763"/>
                      <a:pt x="1660728" y="71236"/>
                    </a:cubicBezTo>
                    <a:cubicBezTo>
                      <a:pt x="1664380" y="75618"/>
                      <a:pt x="1666935" y="81186"/>
                      <a:pt x="1668395" y="87941"/>
                    </a:cubicBezTo>
                    <a:cubicBezTo>
                      <a:pt x="1669218" y="92139"/>
                      <a:pt x="1669628" y="99716"/>
                      <a:pt x="1669628" y="110670"/>
                    </a:cubicBezTo>
                    <a:lnTo>
                      <a:pt x="1669628" y="143531"/>
                    </a:lnTo>
                    <a:cubicBezTo>
                      <a:pt x="1669628" y="166442"/>
                      <a:pt x="1670131" y="180956"/>
                      <a:pt x="1671134" y="187072"/>
                    </a:cubicBezTo>
                    <a:cubicBezTo>
                      <a:pt x="1672230" y="193096"/>
                      <a:pt x="1674331" y="198893"/>
                      <a:pt x="1677434" y="204461"/>
                    </a:cubicBezTo>
                    <a:lnTo>
                      <a:pt x="1651691" y="204461"/>
                    </a:lnTo>
                    <a:cubicBezTo>
                      <a:pt x="1649137" y="199349"/>
                      <a:pt x="1647494" y="193370"/>
                      <a:pt x="1646763" y="186524"/>
                    </a:cubicBezTo>
                    <a:close/>
                    <a:moveTo>
                      <a:pt x="1644710" y="131482"/>
                    </a:moveTo>
                    <a:cubicBezTo>
                      <a:pt x="1635764" y="135133"/>
                      <a:pt x="1622346" y="138236"/>
                      <a:pt x="1604454" y="140792"/>
                    </a:cubicBezTo>
                    <a:cubicBezTo>
                      <a:pt x="1594322" y="142253"/>
                      <a:pt x="1587156" y="143896"/>
                      <a:pt x="1582958" y="145721"/>
                    </a:cubicBezTo>
                    <a:cubicBezTo>
                      <a:pt x="1578759" y="147547"/>
                      <a:pt x="1575519" y="150240"/>
                      <a:pt x="1573236" y="153800"/>
                    </a:cubicBezTo>
                    <a:cubicBezTo>
                      <a:pt x="1570955" y="157268"/>
                      <a:pt x="1569813" y="161148"/>
                      <a:pt x="1569813" y="165438"/>
                    </a:cubicBezTo>
                    <a:cubicBezTo>
                      <a:pt x="1569813" y="172010"/>
                      <a:pt x="1572277" y="177487"/>
                      <a:pt x="1577207" y="181869"/>
                    </a:cubicBezTo>
                    <a:cubicBezTo>
                      <a:pt x="1582227" y="186250"/>
                      <a:pt x="1589530" y="188441"/>
                      <a:pt x="1599114" y="188441"/>
                    </a:cubicBezTo>
                    <a:cubicBezTo>
                      <a:pt x="1608608" y="188441"/>
                      <a:pt x="1617050" y="186387"/>
                      <a:pt x="1624444" y="182280"/>
                    </a:cubicBezTo>
                    <a:cubicBezTo>
                      <a:pt x="1631838" y="178081"/>
                      <a:pt x="1637270" y="172376"/>
                      <a:pt x="1640738" y="165164"/>
                    </a:cubicBezTo>
                    <a:cubicBezTo>
                      <a:pt x="1643386" y="159596"/>
                      <a:pt x="1644710" y="151381"/>
                      <a:pt x="1644710" y="140519"/>
                    </a:cubicBezTo>
                    <a:close/>
                    <a:moveTo>
                      <a:pt x="1707830" y="204461"/>
                    </a:moveTo>
                    <a:lnTo>
                      <a:pt x="1707830" y="59050"/>
                    </a:lnTo>
                    <a:lnTo>
                      <a:pt x="1729875" y="59050"/>
                    </a:lnTo>
                    <a:lnTo>
                      <a:pt x="1729875" y="79451"/>
                    </a:lnTo>
                    <a:cubicBezTo>
                      <a:pt x="1734439" y="72331"/>
                      <a:pt x="1740509" y="66626"/>
                      <a:pt x="1748086" y="62336"/>
                    </a:cubicBezTo>
                    <a:cubicBezTo>
                      <a:pt x="1755662" y="57955"/>
                      <a:pt x="1764286" y="55764"/>
                      <a:pt x="1773963" y="55764"/>
                    </a:cubicBezTo>
                    <a:cubicBezTo>
                      <a:pt x="1784734" y="55764"/>
                      <a:pt x="1793543" y="58000"/>
                      <a:pt x="1800390" y="62473"/>
                    </a:cubicBezTo>
                    <a:cubicBezTo>
                      <a:pt x="1807326" y="66946"/>
                      <a:pt x="1812209" y="73199"/>
                      <a:pt x="1815039" y="81231"/>
                    </a:cubicBezTo>
                    <a:cubicBezTo>
                      <a:pt x="1826541" y="64253"/>
                      <a:pt x="1841511" y="55764"/>
                      <a:pt x="1859949" y="55764"/>
                    </a:cubicBezTo>
                    <a:cubicBezTo>
                      <a:pt x="1874372" y="55764"/>
                      <a:pt x="1885462" y="59780"/>
                      <a:pt x="1893221" y="67813"/>
                    </a:cubicBezTo>
                    <a:cubicBezTo>
                      <a:pt x="1900982" y="75755"/>
                      <a:pt x="1904860" y="88032"/>
                      <a:pt x="1904860" y="104645"/>
                    </a:cubicBezTo>
                    <a:lnTo>
                      <a:pt x="1904860" y="204461"/>
                    </a:lnTo>
                    <a:lnTo>
                      <a:pt x="1880352" y="204461"/>
                    </a:lnTo>
                    <a:lnTo>
                      <a:pt x="1880352" y="112860"/>
                    </a:lnTo>
                    <a:cubicBezTo>
                      <a:pt x="1880352" y="103002"/>
                      <a:pt x="1879529" y="95928"/>
                      <a:pt x="1877886" y="91637"/>
                    </a:cubicBezTo>
                    <a:cubicBezTo>
                      <a:pt x="1876335" y="87256"/>
                      <a:pt x="1873459" y="83742"/>
                      <a:pt x="1869260" y="81094"/>
                    </a:cubicBezTo>
                    <a:cubicBezTo>
                      <a:pt x="1865062" y="78447"/>
                      <a:pt x="1860132" y="77124"/>
                      <a:pt x="1854474" y="77124"/>
                    </a:cubicBezTo>
                    <a:cubicBezTo>
                      <a:pt x="1844250" y="77124"/>
                      <a:pt x="1835760" y="80547"/>
                      <a:pt x="1829006" y="87393"/>
                    </a:cubicBezTo>
                    <a:cubicBezTo>
                      <a:pt x="1822251" y="94148"/>
                      <a:pt x="1818874" y="105010"/>
                      <a:pt x="1818874" y="119980"/>
                    </a:cubicBezTo>
                    <a:lnTo>
                      <a:pt x="1818874" y="204461"/>
                    </a:lnTo>
                    <a:lnTo>
                      <a:pt x="1794227" y="204461"/>
                    </a:lnTo>
                    <a:lnTo>
                      <a:pt x="1794227" y="109985"/>
                    </a:lnTo>
                    <a:cubicBezTo>
                      <a:pt x="1794227" y="99031"/>
                      <a:pt x="1792219" y="90816"/>
                      <a:pt x="1788202" y="85339"/>
                    </a:cubicBezTo>
                    <a:cubicBezTo>
                      <a:pt x="1784187" y="79862"/>
                      <a:pt x="1777614" y="77124"/>
                      <a:pt x="1768486" y="77124"/>
                    </a:cubicBezTo>
                    <a:cubicBezTo>
                      <a:pt x="1761550" y="77124"/>
                      <a:pt x="1755113" y="78949"/>
                      <a:pt x="1749179" y="82600"/>
                    </a:cubicBezTo>
                    <a:cubicBezTo>
                      <a:pt x="1743339" y="86252"/>
                      <a:pt x="1739094" y="91592"/>
                      <a:pt x="1736447" y="98620"/>
                    </a:cubicBezTo>
                    <a:cubicBezTo>
                      <a:pt x="1733799" y="105649"/>
                      <a:pt x="1732475" y="115781"/>
                      <a:pt x="1732475" y="129017"/>
                    </a:cubicBezTo>
                    <a:lnTo>
                      <a:pt x="1732475" y="204461"/>
                    </a:lnTo>
                    <a:close/>
                    <a:moveTo>
                      <a:pt x="1932244" y="131755"/>
                    </a:moveTo>
                    <a:cubicBezTo>
                      <a:pt x="1932244" y="104828"/>
                      <a:pt x="1939729" y="84883"/>
                      <a:pt x="1954699" y="71921"/>
                    </a:cubicBezTo>
                    <a:cubicBezTo>
                      <a:pt x="1967206" y="61149"/>
                      <a:pt x="1982445" y="55764"/>
                      <a:pt x="2000440" y="55764"/>
                    </a:cubicBezTo>
                    <a:cubicBezTo>
                      <a:pt x="2020416" y="55764"/>
                      <a:pt x="2036765" y="62336"/>
                      <a:pt x="2049448" y="75481"/>
                    </a:cubicBezTo>
                    <a:cubicBezTo>
                      <a:pt x="2062131" y="88534"/>
                      <a:pt x="2068473" y="106607"/>
                      <a:pt x="2068473" y="129702"/>
                    </a:cubicBezTo>
                    <a:cubicBezTo>
                      <a:pt x="2068473" y="148414"/>
                      <a:pt x="2065659" y="163156"/>
                      <a:pt x="2059991" y="173927"/>
                    </a:cubicBezTo>
                    <a:cubicBezTo>
                      <a:pt x="2054422" y="184607"/>
                      <a:pt x="2046258" y="192914"/>
                      <a:pt x="2035477" y="198847"/>
                    </a:cubicBezTo>
                    <a:cubicBezTo>
                      <a:pt x="2024795" y="204780"/>
                      <a:pt x="2013123" y="207747"/>
                      <a:pt x="2000440" y="207747"/>
                    </a:cubicBezTo>
                    <a:cubicBezTo>
                      <a:pt x="1980067" y="207747"/>
                      <a:pt x="1963599" y="201220"/>
                      <a:pt x="1951003" y="188167"/>
                    </a:cubicBezTo>
                    <a:cubicBezTo>
                      <a:pt x="1938498" y="175114"/>
                      <a:pt x="1932244" y="156310"/>
                      <a:pt x="1932244" y="131755"/>
                    </a:cubicBezTo>
                    <a:close/>
                    <a:moveTo>
                      <a:pt x="1957574" y="131755"/>
                    </a:moveTo>
                    <a:cubicBezTo>
                      <a:pt x="1957574" y="150377"/>
                      <a:pt x="1961637" y="164343"/>
                      <a:pt x="1969762" y="173654"/>
                    </a:cubicBezTo>
                    <a:cubicBezTo>
                      <a:pt x="1977887" y="182873"/>
                      <a:pt x="1988113" y="187483"/>
                      <a:pt x="2000440" y="187483"/>
                    </a:cubicBezTo>
                    <a:cubicBezTo>
                      <a:pt x="2012667" y="187483"/>
                      <a:pt x="2022833" y="182827"/>
                      <a:pt x="2030959" y="173517"/>
                    </a:cubicBezTo>
                    <a:cubicBezTo>
                      <a:pt x="2039084" y="164206"/>
                      <a:pt x="2043146" y="150012"/>
                      <a:pt x="2043146" y="130934"/>
                    </a:cubicBezTo>
                    <a:cubicBezTo>
                      <a:pt x="2043146" y="112952"/>
                      <a:pt x="2039044" y="99351"/>
                      <a:pt x="2030820" y="90131"/>
                    </a:cubicBezTo>
                    <a:cubicBezTo>
                      <a:pt x="2022695" y="80820"/>
                      <a:pt x="2012568" y="76165"/>
                      <a:pt x="2000440" y="76165"/>
                    </a:cubicBezTo>
                    <a:cubicBezTo>
                      <a:pt x="1988113" y="76165"/>
                      <a:pt x="1977887" y="80775"/>
                      <a:pt x="1969762" y="89994"/>
                    </a:cubicBezTo>
                    <a:cubicBezTo>
                      <a:pt x="1961637" y="99214"/>
                      <a:pt x="1957574" y="113134"/>
                      <a:pt x="1957574" y="131755"/>
                    </a:cubicBezTo>
                    <a:close/>
                    <a:moveTo>
                      <a:pt x="2192669" y="204461"/>
                    </a:moveTo>
                    <a:lnTo>
                      <a:pt x="2192669" y="183101"/>
                    </a:lnTo>
                    <a:cubicBezTo>
                      <a:pt x="2181353" y="199532"/>
                      <a:pt x="2165975" y="207747"/>
                      <a:pt x="2146534" y="207747"/>
                    </a:cubicBezTo>
                    <a:cubicBezTo>
                      <a:pt x="2137953" y="207747"/>
                      <a:pt x="2129907" y="206104"/>
                      <a:pt x="2122436" y="202818"/>
                    </a:cubicBezTo>
                    <a:cubicBezTo>
                      <a:pt x="2115044" y="199532"/>
                      <a:pt x="2109515" y="195424"/>
                      <a:pt x="2105869" y="190495"/>
                    </a:cubicBezTo>
                    <a:cubicBezTo>
                      <a:pt x="2102302" y="185474"/>
                      <a:pt x="2099785" y="179359"/>
                      <a:pt x="2098338" y="172147"/>
                    </a:cubicBezTo>
                    <a:cubicBezTo>
                      <a:pt x="2097327" y="167309"/>
                      <a:pt x="2096832" y="159642"/>
                      <a:pt x="2096832" y="149144"/>
                    </a:cubicBezTo>
                    <a:lnTo>
                      <a:pt x="2096832" y="59050"/>
                    </a:lnTo>
                    <a:lnTo>
                      <a:pt x="2121465" y="59050"/>
                    </a:lnTo>
                    <a:lnTo>
                      <a:pt x="2121465" y="139697"/>
                    </a:lnTo>
                    <a:cubicBezTo>
                      <a:pt x="2121465" y="152568"/>
                      <a:pt x="2121980" y="161239"/>
                      <a:pt x="2122971" y="165712"/>
                    </a:cubicBezTo>
                    <a:cubicBezTo>
                      <a:pt x="2124537" y="172193"/>
                      <a:pt x="2127807" y="177305"/>
                      <a:pt x="2132840" y="181047"/>
                    </a:cubicBezTo>
                    <a:cubicBezTo>
                      <a:pt x="2137854" y="184698"/>
                      <a:pt x="2144057" y="186524"/>
                      <a:pt x="2151449" y="186524"/>
                    </a:cubicBezTo>
                    <a:cubicBezTo>
                      <a:pt x="2158841" y="186524"/>
                      <a:pt x="2165797" y="184653"/>
                      <a:pt x="2172277" y="180910"/>
                    </a:cubicBezTo>
                    <a:cubicBezTo>
                      <a:pt x="2178757" y="177076"/>
                      <a:pt x="2183315" y="171919"/>
                      <a:pt x="2185951" y="165438"/>
                    </a:cubicBezTo>
                    <a:cubicBezTo>
                      <a:pt x="2188706" y="158866"/>
                      <a:pt x="2190073" y="149373"/>
                      <a:pt x="2190073" y="136959"/>
                    </a:cubicBezTo>
                    <a:lnTo>
                      <a:pt x="2190073" y="59050"/>
                    </a:lnTo>
                    <a:lnTo>
                      <a:pt x="2214706" y="59050"/>
                    </a:lnTo>
                    <a:lnTo>
                      <a:pt x="2214706" y="204461"/>
                    </a:lnTo>
                    <a:close/>
                    <a:moveTo>
                      <a:pt x="2253331" y="204461"/>
                    </a:moveTo>
                    <a:lnTo>
                      <a:pt x="2253331" y="59050"/>
                    </a:lnTo>
                    <a:lnTo>
                      <a:pt x="2275506" y="59050"/>
                    </a:lnTo>
                    <a:lnTo>
                      <a:pt x="2275506" y="79725"/>
                    </a:lnTo>
                    <a:cubicBezTo>
                      <a:pt x="2286188" y="63751"/>
                      <a:pt x="2301606" y="55764"/>
                      <a:pt x="2321780" y="55764"/>
                    </a:cubicBezTo>
                    <a:cubicBezTo>
                      <a:pt x="2330559" y="55764"/>
                      <a:pt x="2338585" y="57361"/>
                      <a:pt x="2345878" y="60556"/>
                    </a:cubicBezTo>
                    <a:cubicBezTo>
                      <a:pt x="2353270" y="63660"/>
                      <a:pt x="2358799" y="67767"/>
                      <a:pt x="2362446" y="72879"/>
                    </a:cubicBezTo>
                    <a:cubicBezTo>
                      <a:pt x="2366112" y="77991"/>
                      <a:pt x="2368668" y="84061"/>
                      <a:pt x="2370115" y="91090"/>
                    </a:cubicBezTo>
                    <a:cubicBezTo>
                      <a:pt x="2371027" y="95654"/>
                      <a:pt x="2371483" y="103641"/>
                      <a:pt x="2371483" y="115051"/>
                    </a:cubicBezTo>
                    <a:lnTo>
                      <a:pt x="2371483" y="204461"/>
                    </a:lnTo>
                    <a:lnTo>
                      <a:pt x="2346849" y="204461"/>
                    </a:lnTo>
                    <a:lnTo>
                      <a:pt x="2346849" y="116009"/>
                    </a:lnTo>
                    <a:cubicBezTo>
                      <a:pt x="2346849" y="105968"/>
                      <a:pt x="2345878" y="98483"/>
                      <a:pt x="2343976" y="93554"/>
                    </a:cubicBezTo>
                    <a:cubicBezTo>
                      <a:pt x="2342054" y="88534"/>
                      <a:pt x="2338625" y="84563"/>
                      <a:pt x="2333691" y="81642"/>
                    </a:cubicBezTo>
                    <a:cubicBezTo>
                      <a:pt x="2328855" y="78630"/>
                      <a:pt x="2323148" y="77124"/>
                      <a:pt x="2316588" y="77124"/>
                    </a:cubicBezTo>
                    <a:cubicBezTo>
                      <a:pt x="2306085" y="77124"/>
                      <a:pt x="2297008" y="80455"/>
                      <a:pt x="2289339" y="87119"/>
                    </a:cubicBezTo>
                    <a:cubicBezTo>
                      <a:pt x="2281769" y="93783"/>
                      <a:pt x="2277964" y="106425"/>
                      <a:pt x="2277964" y="125046"/>
                    </a:cubicBezTo>
                    <a:lnTo>
                      <a:pt x="2277964" y="204461"/>
                    </a:lnTo>
                    <a:close/>
                    <a:moveTo>
                      <a:pt x="2463099" y="182416"/>
                    </a:moveTo>
                    <a:lnTo>
                      <a:pt x="2466646" y="204187"/>
                    </a:lnTo>
                    <a:cubicBezTo>
                      <a:pt x="2459710" y="205648"/>
                      <a:pt x="2453507" y="206378"/>
                      <a:pt x="2448037" y="206378"/>
                    </a:cubicBezTo>
                    <a:cubicBezTo>
                      <a:pt x="2439080" y="206378"/>
                      <a:pt x="2432144" y="204963"/>
                      <a:pt x="2427209" y="202133"/>
                    </a:cubicBezTo>
                    <a:cubicBezTo>
                      <a:pt x="2422295" y="199303"/>
                      <a:pt x="2418827" y="195607"/>
                      <a:pt x="2416805" y="191043"/>
                    </a:cubicBezTo>
                    <a:cubicBezTo>
                      <a:pt x="2414804" y="186387"/>
                      <a:pt x="2413793" y="176666"/>
                      <a:pt x="2413793" y="161878"/>
                    </a:cubicBezTo>
                    <a:lnTo>
                      <a:pt x="2413793" y="78219"/>
                    </a:lnTo>
                    <a:lnTo>
                      <a:pt x="2395719" y="78219"/>
                    </a:lnTo>
                    <a:lnTo>
                      <a:pt x="2395719" y="59050"/>
                    </a:lnTo>
                    <a:lnTo>
                      <a:pt x="2413793" y="59050"/>
                    </a:lnTo>
                    <a:lnTo>
                      <a:pt x="2413793" y="23040"/>
                    </a:lnTo>
                    <a:lnTo>
                      <a:pt x="2438307" y="8252"/>
                    </a:lnTo>
                    <a:lnTo>
                      <a:pt x="2438307" y="59050"/>
                    </a:lnTo>
                    <a:lnTo>
                      <a:pt x="2463099" y="59050"/>
                    </a:lnTo>
                    <a:lnTo>
                      <a:pt x="2463099" y="78219"/>
                    </a:lnTo>
                    <a:lnTo>
                      <a:pt x="2438307" y="78219"/>
                    </a:lnTo>
                    <a:lnTo>
                      <a:pt x="2438307" y="163247"/>
                    </a:lnTo>
                    <a:cubicBezTo>
                      <a:pt x="2438307" y="170276"/>
                      <a:pt x="2438723" y="174794"/>
                      <a:pt x="2439536" y="176803"/>
                    </a:cubicBezTo>
                    <a:cubicBezTo>
                      <a:pt x="2440447" y="178811"/>
                      <a:pt x="2441874" y="180408"/>
                      <a:pt x="2443777" y="181595"/>
                    </a:cubicBezTo>
                    <a:cubicBezTo>
                      <a:pt x="2445798" y="182782"/>
                      <a:pt x="2448612" y="183375"/>
                      <a:pt x="2452279" y="183375"/>
                    </a:cubicBezTo>
                    <a:cubicBezTo>
                      <a:pt x="2455013" y="183375"/>
                      <a:pt x="2458620" y="183055"/>
                      <a:pt x="2463099" y="182416"/>
                    </a:cubicBezTo>
                    <a:close/>
                  </a:path>
                </a:pathLst>
              </a:custGeom>
              <a:solidFill>
                <a:srgbClr val="AA3377"/>
              </a:solidFill>
              <a:ln w="198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3595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3368B9-3535-4943-ED7C-E6B4CA7F5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Optimum Scheduling in Day Ahead Market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AA22A-255C-7A7E-FA58-A0E753BDE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47ECBFD-5DA0-4281-82B6-5052E3B97CD0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273DE-B9BF-16DB-A1AA-028AA08DC9A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ECONOMIC ANALYSIS AND OPTIMAL OPERATION OF PUMPED STORAGE HYDRO IN DAY AHEAD MARKET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E60AEB6-C848-D3E4-67EB-E18EA1DA22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84569"/>
            <a:ext cx="10515600" cy="50332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5AB57D2-F693-B70C-232D-20B04B7D4FC4}"/>
              </a:ext>
            </a:extLst>
          </p:cNvPr>
          <p:cNvSpPr txBox="1"/>
          <p:nvPr/>
        </p:nvSpPr>
        <p:spPr>
          <a:xfrm>
            <a:off x="2669540" y="712744"/>
            <a:ext cx="6707374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Past Data are obtained from IEX Website</a:t>
            </a:r>
            <a:endParaRPr lang="en-US" sz="2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5693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02F02E-304E-590B-A5CF-B0483D4F44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9724" y="1453080"/>
            <a:ext cx="10452552" cy="415027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DA0FBED-6787-D21E-B968-1481F160E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Optimum Scheduling in Day Ahead Market Steps</a:t>
            </a:r>
            <a:endParaRPr lang="en-US" sz="3200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14423-2B1A-6A92-1F1B-957510FE5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47ECBFD-5DA0-4281-82B6-5052E3B97CD0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40CB9-854D-F335-5581-CEED35DD025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ECONOMIC ANALYSIS AND OPTIMAL OPERATION OF PUMPED STORAGE HYDRO IN DAY AHEAD MARKET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B66F82-CE52-8AA8-1662-D33C1E5285A6}"/>
              </a:ext>
            </a:extLst>
          </p:cNvPr>
          <p:cNvSpPr txBox="1"/>
          <p:nvPr/>
        </p:nvSpPr>
        <p:spPr>
          <a:xfrm>
            <a:off x="752254" y="5941841"/>
            <a:ext cx="10922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FIGURE 6 : </a:t>
            </a:r>
            <a:r>
              <a:rPr lang="en-US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Finding optimum schedule for Pumped storage hydro from day ahead market</a:t>
            </a:r>
            <a:endParaRPr lang="en-US" sz="2000" b="1" baseline="30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32597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3A0504-B861-ECF7-D778-02DDD22A7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for </a:t>
            </a:r>
            <a:r>
              <a:rPr lang="en-US" dirty="0" err="1"/>
              <a:t>Kulekhani-Sisneri</a:t>
            </a:r>
            <a:r>
              <a:rPr lang="en-US" dirty="0"/>
              <a:t> Pumped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851A6-9250-5BEC-407A-12193EBDE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47ECBFD-5DA0-4281-82B6-5052E3B97CD0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2FCFA-C914-7A56-9E5E-4A1412C80F7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ECONOMIC ANALYSIS AND OPTIMAL OPERATION OF PUMPED STORAGE HYDRO IN DAY AHEAD MARKET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D39E54F-32C5-D755-64D6-92A132919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8693" y="853840"/>
            <a:ext cx="7454613" cy="47427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9124BD-4A30-73B0-DAA2-4FF38EF35636}"/>
              </a:ext>
            </a:extLst>
          </p:cNvPr>
          <p:cNvSpPr txBox="1"/>
          <p:nvPr/>
        </p:nvSpPr>
        <p:spPr>
          <a:xfrm>
            <a:off x="2639090" y="5897835"/>
            <a:ext cx="6913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FIGURE 7 : </a:t>
            </a:r>
            <a:r>
              <a:rPr lang="en-US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General layout for </a:t>
            </a:r>
            <a:r>
              <a:rPr lang="en-US" sz="20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Kulekhani</a:t>
            </a:r>
            <a:r>
              <a:rPr lang="en-US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0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Sisneri</a:t>
            </a:r>
            <a:r>
              <a:rPr lang="en-US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 project</a:t>
            </a:r>
            <a:endParaRPr lang="en-US" sz="2000" b="1" baseline="30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0207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54E40EA-C413-E617-01BB-411CBE399C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1453277"/>
              </p:ext>
            </p:extLst>
          </p:nvPr>
        </p:nvGraphicFramePr>
        <p:xfrm>
          <a:off x="2174241" y="572280"/>
          <a:ext cx="8270240" cy="5633444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5212079">
                  <a:extLst>
                    <a:ext uri="{9D8B030D-6E8A-4147-A177-3AD203B41FA5}">
                      <a16:colId xmlns:a16="http://schemas.microsoft.com/office/drawing/2014/main" val="1917169660"/>
                    </a:ext>
                  </a:extLst>
                </a:gridCol>
                <a:gridCol w="3058161">
                  <a:extLst>
                    <a:ext uri="{9D8B030D-6E8A-4147-A177-3AD203B41FA5}">
                      <a16:colId xmlns:a16="http://schemas.microsoft.com/office/drawing/2014/main" val="1188781033"/>
                    </a:ext>
                  </a:extLst>
                </a:gridCol>
              </a:tblGrid>
              <a:tr h="332564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000" u="none" strike="noStrike" dirty="0">
                          <a:solidFill>
                            <a:schemeClr val="accent5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Energy Storage</a:t>
                      </a:r>
                      <a:endParaRPr lang="en-US" sz="2000" b="0" i="0" u="none" strike="noStrike" dirty="0">
                        <a:solidFill>
                          <a:schemeClr val="accent5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000" u="none" strike="noStrike" dirty="0">
                          <a:solidFill>
                            <a:schemeClr val="accent5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610.46 MWh</a:t>
                      </a:r>
                      <a:endParaRPr lang="en-US" sz="2000" b="0" i="0" u="none" strike="noStrike" dirty="0">
                        <a:solidFill>
                          <a:schemeClr val="accent5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826389"/>
                  </a:ext>
                </a:extLst>
              </a:tr>
              <a:tr h="332564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000" u="none" strike="noStrike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 Gen Discharge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000" u="none" strike="noStrike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118.52 m</a:t>
                      </a:r>
                      <a:r>
                        <a:rPr lang="en-US" sz="2000" u="none" strike="noStrike" baseline="3000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  <a:r>
                        <a:rPr lang="en-US" sz="2000" u="none" strike="noStrike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5995827"/>
                  </a:ext>
                </a:extLst>
              </a:tr>
              <a:tr h="332564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000" u="none" strike="noStrike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 Gross Head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000" u="none" strike="noStrike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125 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91896250"/>
                  </a:ext>
                </a:extLst>
              </a:tr>
              <a:tr h="332564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000" u="none" strike="noStrike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Nominal Tunnel Dia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000" u="none" strike="noStrike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4.63 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81804704"/>
                  </a:ext>
                </a:extLst>
              </a:tr>
              <a:tr h="332564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000" u="none" strike="noStrike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No. Tunnels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000" u="none" strike="noStrike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92849420"/>
                  </a:ext>
                </a:extLst>
              </a:tr>
              <a:tr h="332564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000" u="none" strike="noStrike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Adjusted Tunnel Dia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000" u="none" strike="noStrike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4.63 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06729515"/>
                  </a:ext>
                </a:extLst>
              </a:tr>
              <a:tr h="296224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000" u="none" strike="noStrike" dirty="0">
                          <a:solidFill>
                            <a:schemeClr val="accent5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L/H</a:t>
                      </a:r>
                      <a:endParaRPr lang="en-US" sz="2000" b="0" i="0" u="none" strike="noStrike" dirty="0">
                        <a:solidFill>
                          <a:schemeClr val="accent5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000" u="none" strike="noStrike" dirty="0">
                          <a:solidFill>
                            <a:schemeClr val="accent5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17.6 </a:t>
                      </a:r>
                      <a:endParaRPr lang="en-US" sz="2000" b="0" i="0" u="none" strike="noStrike" dirty="0">
                        <a:solidFill>
                          <a:schemeClr val="accent5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47105738"/>
                  </a:ext>
                </a:extLst>
              </a:tr>
              <a:tr h="332564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000" u="none" strike="noStrike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 Gen Head loss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000" u="none" strike="noStrike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22.05 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6593680"/>
                  </a:ext>
                </a:extLst>
              </a:tr>
              <a:tr h="332564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000" u="none" strike="noStrike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Net Head @ Mean Gen Discharge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000" u="none" strike="noStrike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102.94 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15771351"/>
                  </a:ext>
                </a:extLst>
              </a:tr>
              <a:tr h="332564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000" u="none" strike="noStrike" dirty="0">
                          <a:solidFill>
                            <a:schemeClr val="accent5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Min Plant Gen Power (Firm Capacity)</a:t>
                      </a:r>
                      <a:endParaRPr lang="en-US" sz="2000" b="0" i="0" u="none" strike="noStrike" dirty="0">
                        <a:solidFill>
                          <a:schemeClr val="accent5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000" u="none" strike="noStrike" dirty="0">
                          <a:solidFill>
                            <a:schemeClr val="accent5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101.74 </a:t>
                      </a:r>
                      <a:endParaRPr lang="en-US" sz="2000" b="0" i="0" u="none" strike="noStrike" dirty="0">
                        <a:solidFill>
                          <a:schemeClr val="accent5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2703004"/>
                  </a:ext>
                </a:extLst>
              </a:tr>
              <a:tr h="332564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000" u="none" strike="noStrike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No. Units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000" u="none" strike="noStrike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06162124"/>
                  </a:ext>
                </a:extLst>
              </a:tr>
              <a:tr h="332564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000" u="none" strike="noStrike" dirty="0">
                          <a:solidFill>
                            <a:schemeClr val="accent5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Unit Rating</a:t>
                      </a:r>
                      <a:endParaRPr lang="en-US" sz="2000" b="0" i="0" u="none" strike="noStrike" dirty="0">
                        <a:solidFill>
                          <a:schemeClr val="accent5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000" u="none" strike="noStrike" dirty="0">
                          <a:solidFill>
                            <a:schemeClr val="accent5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50.87 MW</a:t>
                      </a:r>
                      <a:endParaRPr lang="en-US" sz="2000" b="0" i="0" u="none" strike="noStrike" dirty="0">
                        <a:solidFill>
                          <a:schemeClr val="accent5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76199672"/>
                  </a:ext>
                </a:extLst>
              </a:tr>
              <a:tr h="332564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000" u="none" strike="noStrike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Max Penstock Velocity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000" u="none" strike="noStrike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5.95 m/s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28229572"/>
                  </a:ext>
                </a:extLst>
              </a:tr>
              <a:tr h="332564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000" u="none" strike="noStrike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Max Draft Tube Tunnel Velocity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000" u="none" strike="noStrike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2.29 m/s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30427975"/>
                  </a:ext>
                </a:extLst>
              </a:tr>
              <a:tr h="332564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000" u="none" strike="noStrike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Penstock Dia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000" u="none" strike="noStrike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3.55 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63447363"/>
                  </a:ext>
                </a:extLst>
              </a:tr>
              <a:tr h="332564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000" u="none" strike="noStrike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Draft Tube Tunnel Dia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000" u="none" strike="noStrike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5.73 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87863024"/>
                  </a:ext>
                </a:extLst>
              </a:tr>
              <a:tr h="332564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000" u="none" strike="noStrike" dirty="0">
                          <a:solidFill>
                            <a:schemeClr val="accent5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Pump Time</a:t>
                      </a:r>
                      <a:endParaRPr lang="en-US" sz="2000" b="0" i="0" u="none" strike="noStrike" dirty="0">
                        <a:solidFill>
                          <a:schemeClr val="accent5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000" u="none" strike="noStrike" dirty="0">
                          <a:solidFill>
                            <a:schemeClr val="accent5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6 </a:t>
                      </a:r>
                      <a:r>
                        <a:rPr lang="en-US" sz="2000" u="none" strike="noStrike" dirty="0" err="1">
                          <a:solidFill>
                            <a:schemeClr val="accent5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hr</a:t>
                      </a:r>
                      <a:endParaRPr lang="en-US" sz="2000" b="0" i="0" u="none" strike="noStrike" dirty="0">
                        <a:solidFill>
                          <a:schemeClr val="accent5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1964768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2241AEC5-F17D-2A40-A360-8109FA887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Specification of </a:t>
            </a:r>
            <a:r>
              <a:rPr lang="en-US" dirty="0" err="1"/>
              <a:t>Kulekhani-Sisneri</a:t>
            </a:r>
            <a:r>
              <a:rPr lang="en-US" dirty="0"/>
              <a:t>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225D8-5A53-79E6-257C-50CA71849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47ECBFD-5DA0-4281-82B6-5052E3B97CD0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EA55D-26EB-0ACF-E3AB-B82F00FF2A0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ECONOMIC ANALYSIS AND OPTIMAL OPERATION OF PUMPED STORAGE HYDRO IN DAY AHEAD MARKET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63CA55-6566-8419-C053-7525DA70509C}"/>
              </a:ext>
            </a:extLst>
          </p:cNvPr>
          <p:cNvSpPr txBox="1"/>
          <p:nvPr/>
        </p:nvSpPr>
        <p:spPr>
          <a:xfrm>
            <a:off x="2703595" y="6136771"/>
            <a:ext cx="7211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FIGURE 8 : </a:t>
            </a:r>
            <a:r>
              <a:rPr lang="en-US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Output specification using cost modelling tool</a:t>
            </a:r>
            <a:endParaRPr lang="en-US" sz="2000" b="1" baseline="30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429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FDD6BAF-21EE-1D1F-BD5B-64136660B4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9556777"/>
              </p:ext>
            </p:extLst>
          </p:nvPr>
        </p:nvGraphicFramePr>
        <p:xfrm>
          <a:off x="173231" y="924501"/>
          <a:ext cx="11703297" cy="4094598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4571736">
                  <a:extLst>
                    <a:ext uri="{9D8B030D-6E8A-4147-A177-3AD203B41FA5}">
                      <a16:colId xmlns:a16="http://schemas.microsoft.com/office/drawing/2014/main" val="1189662487"/>
                    </a:ext>
                  </a:extLst>
                </a:gridCol>
                <a:gridCol w="1945037">
                  <a:extLst>
                    <a:ext uri="{9D8B030D-6E8A-4147-A177-3AD203B41FA5}">
                      <a16:colId xmlns:a16="http://schemas.microsoft.com/office/drawing/2014/main" val="566544619"/>
                    </a:ext>
                  </a:extLst>
                </a:gridCol>
                <a:gridCol w="1695707">
                  <a:extLst>
                    <a:ext uri="{9D8B030D-6E8A-4147-A177-3AD203B41FA5}">
                      <a16:colId xmlns:a16="http://schemas.microsoft.com/office/drawing/2014/main" val="2721958703"/>
                    </a:ext>
                  </a:extLst>
                </a:gridCol>
                <a:gridCol w="1294711">
                  <a:extLst>
                    <a:ext uri="{9D8B030D-6E8A-4147-A177-3AD203B41FA5}">
                      <a16:colId xmlns:a16="http://schemas.microsoft.com/office/drawing/2014/main" val="3150323839"/>
                    </a:ext>
                  </a:extLst>
                </a:gridCol>
                <a:gridCol w="2196106">
                  <a:extLst>
                    <a:ext uri="{9D8B030D-6E8A-4147-A177-3AD203B41FA5}">
                      <a16:colId xmlns:a16="http://schemas.microsoft.com/office/drawing/2014/main" val="3768574986"/>
                    </a:ext>
                  </a:extLst>
                </a:gridCol>
              </a:tblGrid>
              <a:tr h="71267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400" b="1" u="none" strike="noStrike" dirty="0">
                          <a:effectLst/>
                        </a:rPr>
                        <a:t>CAPEX Element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400" b="1" u="none" strike="noStrike" dirty="0">
                          <a:effectLst/>
                        </a:rPr>
                        <a:t>337 MW  ($/kW)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400" b="1" u="none" strike="noStrike" dirty="0">
                          <a:effectLst/>
                        </a:rPr>
                        <a:t>500 MW</a:t>
                      </a:r>
                    </a:p>
                    <a:p>
                      <a:pPr algn="ctr" fontAlgn="b">
                        <a:buNone/>
                      </a:pPr>
                      <a:r>
                        <a:rPr lang="en-US" sz="2400" b="1" u="none" strike="noStrike" dirty="0">
                          <a:effectLst/>
                        </a:rPr>
                        <a:t>($/kW)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400" b="1" u="none" strike="noStrike" dirty="0">
                          <a:effectLst/>
                        </a:rPr>
                        <a:t>116 MW</a:t>
                      </a:r>
                    </a:p>
                    <a:p>
                      <a:pPr algn="ctr" fontAlgn="b">
                        <a:buNone/>
                      </a:pPr>
                      <a:r>
                        <a:rPr lang="en-US" sz="2400" b="1" u="none" strike="noStrike" dirty="0">
                          <a:effectLst/>
                        </a:rPr>
                        <a:t>($/kW)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400" b="1" u="none" strike="noStrike" dirty="0">
                          <a:effectLst/>
                        </a:rPr>
                        <a:t>PERT</a:t>
                      </a:r>
                    </a:p>
                    <a:p>
                      <a:pPr algn="ctr" fontAlgn="b">
                        <a:buNone/>
                      </a:pPr>
                      <a:r>
                        <a:rPr lang="en-US" sz="2400" b="1" u="none" strike="noStrike" dirty="0">
                          <a:effectLst/>
                        </a:rPr>
                        <a:t>Estimation</a:t>
                      </a:r>
                    </a:p>
                    <a:p>
                      <a:pPr algn="ctr" fontAlgn="b">
                        <a:buNone/>
                      </a:pPr>
                      <a:r>
                        <a:rPr lang="en-US" sz="2400" b="1" u="none" strike="noStrike" dirty="0">
                          <a:effectLst/>
                        </a:rPr>
                        <a:t>($/kW)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29220942"/>
                  </a:ext>
                </a:extLst>
              </a:tr>
              <a:tr h="37509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400" u="none" strike="noStrike" dirty="0">
                          <a:effectLst/>
                        </a:rPr>
                        <a:t>Lower Reservoir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400" u="none" strike="noStrike">
                          <a:effectLst/>
                        </a:rPr>
                        <a:t>204.21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400" u="none" strike="noStrike">
                          <a:effectLst/>
                        </a:rPr>
                        <a:t>423.7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400" u="none" strike="noStrike">
                          <a:effectLst/>
                        </a:rPr>
                        <a:t>113.1167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400" u="none" strike="noStrike">
                          <a:effectLst/>
                        </a:rPr>
                        <a:t>225.6094512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76250184"/>
                  </a:ext>
                </a:extLst>
              </a:tr>
              <a:tr h="37509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400" u="none" strike="noStrike" dirty="0">
                          <a:effectLst/>
                        </a:rPr>
                        <a:t>Waterways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400" u="none" strike="noStrike" dirty="0">
                          <a:effectLst/>
                        </a:rPr>
                        <a:t>182.28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400" u="none" strike="noStrike">
                          <a:effectLst/>
                        </a:rPr>
                        <a:t>120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400" u="none" strike="noStrike">
                          <a:effectLst/>
                        </a:rPr>
                        <a:t>482.844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400" u="none" strike="noStrike">
                          <a:effectLst/>
                        </a:rPr>
                        <a:t>372.276017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13580048"/>
                  </a:ext>
                </a:extLst>
              </a:tr>
              <a:tr h="37509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400" u="none" strike="noStrike">
                          <a:effectLst/>
                        </a:rPr>
                        <a:t>Powerouse Civil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400" u="none" strike="noStrike" dirty="0">
                          <a:effectLst/>
                        </a:rPr>
                        <a:t>131.36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400" u="none" strike="noStrike">
                          <a:effectLst/>
                        </a:rPr>
                        <a:t>70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400" u="none" strike="noStrike">
                          <a:effectLst/>
                        </a:rPr>
                        <a:t>207.7112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400" u="none" strike="noStrike" dirty="0">
                          <a:effectLst/>
                        </a:rPr>
                        <a:t>172.0341528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55556591"/>
                  </a:ext>
                </a:extLst>
              </a:tr>
              <a:tr h="37509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400" u="none" strike="noStrike">
                          <a:effectLst/>
                        </a:rPr>
                        <a:t>Electrical and Mechanical Cost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400" u="none" strike="noStrike" dirty="0">
                          <a:effectLst/>
                        </a:rPr>
                        <a:t>525.44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400" u="none" strike="noStrike">
                          <a:effectLst/>
                        </a:rPr>
                        <a:t>750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400" u="none" strike="noStrike">
                          <a:effectLst/>
                        </a:rPr>
                        <a:t>704.8515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400" u="none" strike="noStrike">
                          <a:effectLst/>
                        </a:rPr>
                        <a:t>682.474309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2915444"/>
                  </a:ext>
                </a:extLst>
              </a:tr>
              <a:tr h="71267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400" u="none" strike="noStrike" dirty="0">
                          <a:effectLst/>
                        </a:rPr>
                        <a:t>Engineering Procurement and Construction cost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400" u="none" strike="noStrike">
                          <a:effectLst/>
                        </a:rPr>
                        <a:t>253.4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400" u="none" strike="noStrike" dirty="0">
                          <a:effectLst/>
                        </a:rPr>
                        <a:t>379.1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400" u="none" strike="noStrike" dirty="0">
                          <a:effectLst/>
                        </a:rPr>
                        <a:t>660.0486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400" u="none" strike="noStrike" dirty="0">
                          <a:effectLst/>
                        </a:rPr>
                        <a:t>404.9747718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06823680"/>
                  </a:ext>
                </a:extLst>
              </a:tr>
              <a:tr h="37509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400" u="none" strike="noStrike">
                          <a:effectLst/>
                        </a:rPr>
                        <a:t>Owner Cost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400" u="none" strike="noStrike" dirty="0">
                          <a:effectLst/>
                        </a:rPr>
                        <a:t>78.87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400" u="none" strike="noStrike" dirty="0">
                          <a:effectLst/>
                        </a:rPr>
                        <a:t>379.1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400" u="none" strike="noStrike" dirty="0">
                          <a:effectLst/>
                        </a:rPr>
                        <a:t>2066.5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400" u="none" strike="noStrike" dirty="0">
                          <a:effectLst/>
                        </a:rPr>
                        <a:t>460.179975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87309659"/>
                  </a:ext>
                </a:extLst>
              </a:tr>
              <a:tr h="37509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400" b="1" u="none" strike="noStrike" dirty="0">
                          <a:effectLst/>
                        </a:rPr>
                        <a:t>Total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400" b="1" u="none" strike="noStrike" dirty="0">
                          <a:effectLst/>
                        </a:rPr>
                        <a:t>2317.548677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02007205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378EFCD6-9B23-2731-10D4-3F94B56C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CAPEX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8CDD10-E1F3-BB66-F130-A1DAA50A8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47ECBFD-5DA0-4281-82B6-5052E3B97CD0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30978-311B-24D2-BD36-F6878EA762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ECONOMIC ANALYSIS AND OPTIMAL OPERATION OF PUMPED STORAGE HYDRO IN DAY AHEAD MARKET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8B40A0-D905-0134-ED8D-9F8FAA919B7E}"/>
              </a:ext>
            </a:extLst>
          </p:cNvPr>
          <p:cNvSpPr txBox="1"/>
          <p:nvPr/>
        </p:nvSpPr>
        <p:spPr>
          <a:xfrm>
            <a:off x="330671" y="5143349"/>
            <a:ext cx="462410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Estimation Class 5 Accuracy  </a:t>
            </a:r>
          </a:p>
          <a:p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Lower limit -20% to -50%</a:t>
            </a:r>
          </a:p>
          <a:p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Upper limit +30 to + 100%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D26C58-1541-1F86-80E6-9A4EA1570CB0}"/>
              </a:ext>
            </a:extLst>
          </p:cNvPr>
          <p:cNvSpPr txBox="1"/>
          <p:nvPr/>
        </p:nvSpPr>
        <p:spPr>
          <a:xfrm>
            <a:off x="5906219" y="5512681"/>
            <a:ext cx="5785649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This value can be used for early feasibility study and concept screening</a:t>
            </a:r>
          </a:p>
        </p:txBody>
      </p:sp>
    </p:spTree>
    <p:extLst>
      <p:ext uri="{BB962C8B-B14F-4D97-AF65-F5344CB8AC3E}">
        <p14:creationId xmlns:p14="http://schemas.microsoft.com/office/powerpoint/2010/main" val="35030071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F99593-D3E5-986D-7228-7FF763184C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2032"/>
          <a:stretch>
            <a:fillRect/>
          </a:stretch>
        </p:blipFill>
        <p:spPr>
          <a:xfrm>
            <a:off x="1012503" y="879475"/>
            <a:ext cx="10166993" cy="466008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6A167F7-3318-4A0E-F105-CE956B90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CAPEX Estimation of </a:t>
            </a:r>
            <a:r>
              <a:rPr lang="en-US" dirty="0" err="1"/>
              <a:t>Kulekhani</a:t>
            </a:r>
            <a:r>
              <a:rPr lang="en-US" dirty="0"/>
              <a:t> </a:t>
            </a:r>
            <a:r>
              <a:rPr lang="en-US" dirty="0" err="1"/>
              <a:t>Sisneri</a:t>
            </a:r>
            <a:r>
              <a:rPr lang="en-US" dirty="0"/>
              <a:t>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A6B797-B1A3-2B1C-11A9-025798A3E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47ECBFD-5DA0-4281-82B6-5052E3B97CD0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E4191-FA92-A70C-2764-8213D799520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ECONOMIC ANALYSIS AND OPTIMAL OPERATION OF PUMPED STORAGE HYDRO IN DAY AHEAD MARKET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4064DF-D55D-FC1F-DA83-D7FDFFBFD895}"/>
              </a:ext>
            </a:extLst>
          </p:cNvPr>
          <p:cNvSpPr txBox="1"/>
          <p:nvPr/>
        </p:nvSpPr>
        <p:spPr>
          <a:xfrm>
            <a:off x="2245351" y="5978525"/>
            <a:ext cx="7701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FIGURE  9 : </a:t>
            </a:r>
            <a:r>
              <a:rPr lang="en-US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CAPEX breakdown for </a:t>
            </a:r>
            <a:r>
              <a:rPr lang="en-US" sz="20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Kulekhani</a:t>
            </a:r>
            <a:r>
              <a:rPr lang="en-US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0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Sisneri</a:t>
            </a:r>
            <a:r>
              <a:rPr lang="en-US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 Project</a:t>
            </a:r>
            <a:endParaRPr lang="en-US" sz="2000" b="1" baseline="30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894A7E-1B74-8EF8-C663-79AA33254E3A}"/>
              </a:ext>
            </a:extLst>
          </p:cNvPr>
          <p:cNvSpPr txBox="1"/>
          <p:nvPr/>
        </p:nvSpPr>
        <p:spPr>
          <a:xfrm>
            <a:off x="5744345" y="1677874"/>
            <a:ext cx="7265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Total estimated CAPEX = 2317.55 USD/kW</a:t>
            </a:r>
            <a:endParaRPr lang="en-US" sz="2000" b="1" baseline="30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2521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5F65CC3-A29C-DE9E-F0FE-1578838098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011474"/>
              </p:ext>
            </p:extLst>
          </p:nvPr>
        </p:nvGraphicFramePr>
        <p:xfrm>
          <a:off x="1603227" y="883711"/>
          <a:ext cx="8985545" cy="3040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21194">
                  <a:extLst>
                    <a:ext uri="{9D8B030D-6E8A-4147-A177-3AD203B41FA5}">
                      <a16:colId xmlns:a16="http://schemas.microsoft.com/office/drawing/2014/main" val="3662878582"/>
                    </a:ext>
                  </a:extLst>
                </a:gridCol>
                <a:gridCol w="2347960">
                  <a:extLst>
                    <a:ext uri="{9D8B030D-6E8A-4147-A177-3AD203B41FA5}">
                      <a16:colId xmlns:a16="http://schemas.microsoft.com/office/drawing/2014/main" val="2660581634"/>
                    </a:ext>
                  </a:extLst>
                </a:gridCol>
                <a:gridCol w="1516391">
                  <a:extLst>
                    <a:ext uri="{9D8B030D-6E8A-4147-A177-3AD203B41FA5}">
                      <a16:colId xmlns:a16="http://schemas.microsoft.com/office/drawing/2014/main" val="503269774"/>
                    </a:ext>
                  </a:extLst>
                </a:gridCol>
              </a:tblGrid>
              <a:tr h="36062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800" u="none" strike="noStrike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Num (Grid)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800" u="none" strike="noStrike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269488259.4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800" u="none" strike="noStrike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 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53331425"/>
                  </a:ext>
                </a:extLst>
              </a:tr>
              <a:tr h="36062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800" u="none" strike="noStrike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Den (Grid)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800" u="none" strike="noStrike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3547866.824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800" u="none" strike="noStrike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 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55250480"/>
                  </a:ext>
                </a:extLst>
              </a:tr>
              <a:tr h="36062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800" u="none" strike="noStrike" dirty="0">
                          <a:solidFill>
                            <a:schemeClr val="accent5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LCOE from domestic Energy</a:t>
                      </a:r>
                      <a:endParaRPr lang="en-US" sz="2800" b="0" i="0" u="none" strike="noStrike" dirty="0">
                        <a:solidFill>
                          <a:schemeClr val="accent5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800" u="none" strike="noStrike" dirty="0">
                          <a:solidFill>
                            <a:schemeClr val="accent5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75.9578284</a:t>
                      </a:r>
                      <a:endParaRPr lang="en-US" sz="2800" b="0" i="0" u="none" strike="noStrike" dirty="0">
                        <a:solidFill>
                          <a:schemeClr val="accent5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800" u="none" strike="noStrike" dirty="0">
                          <a:solidFill>
                            <a:schemeClr val="accent5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$/MWh</a:t>
                      </a:r>
                      <a:endParaRPr lang="en-US" sz="2800" b="0" i="0" u="none" strike="noStrike" dirty="0">
                        <a:solidFill>
                          <a:schemeClr val="accent5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26435818"/>
                  </a:ext>
                </a:extLst>
              </a:tr>
              <a:tr h="36062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1763471"/>
                  </a:ext>
                </a:extLst>
              </a:tr>
              <a:tr h="36062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800" u="none" strike="noStrike" dirty="0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Num (IEX)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800" u="none" strike="noStrike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267783712.9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800" u="none" strike="noStrike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 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75301839"/>
                  </a:ext>
                </a:extLst>
              </a:tr>
              <a:tr h="36062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800" u="none" strike="noStrike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Den (IEX)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800" u="none" strike="noStrike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3547866.824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800" u="none" strike="noStrike"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 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23152396"/>
                  </a:ext>
                </a:extLst>
              </a:tr>
              <a:tr h="36062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800" u="none" strike="noStrike" dirty="0">
                          <a:solidFill>
                            <a:schemeClr val="accent6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LCOE from IEX</a:t>
                      </a:r>
                      <a:endParaRPr lang="en-US" sz="2800" b="0" i="0" u="none" strike="noStrike" dirty="0">
                        <a:solidFill>
                          <a:schemeClr val="accent6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2800" u="none" strike="noStrike" dirty="0">
                          <a:solidFill>
                            <a:schemeClr val="accent6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75.47738576</a:t>
                      </a:r>
                      <a:endParaRPr lang="en-US" sz="2800" b="0" i="0" u="none" strike="noStrike" dirty="0">
                        <a:solidFill>
                          <a:schemeClr val="accent6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800" u="none" strike="noStrike" dirty="0">
                          <a:solidFill>
                            <a:schemeClr val="accent6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$/MWh</a:t>
                      </a:r>
                      <a:endParaRPr lang="en-US" sz="2800" b="0" i="0" u="none" strike="noStrike" dirty="0">
                        <a:solidFill>
                          <a:schemeClr val="accent6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63178949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B9ABFED0-7CBA-A593-9DA1-2902933DD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LCOE of </a:t>
            </a:r>
            <a:r>
              <a:rPr lang="en-US" dirty="0" err="1"/>
              <a:t>Kulekhani</a:t>
            </a:r>
            <a:r>
              <a:rPr lang="en-US" dirty="0"/>
              <a:t> </a:t>
            </a:r>
            <a:r>
              <a:rPr lang="en-US" dirty="0" err="1"/>
              <a:t>Sisneri</a:t>
            </a:r>
            <a:r>
              <a:rPr lang="en-US" dirty="0"/>
              <a:t>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E13E4-1735-DEF0-9E19-1EE1C321D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47ECBFD-5DA0-4281-82B6-5052E3B97CD0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BE5D3-2EDA-0BA4-985A-B34AA329D60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ECONOMIC ANALYSIS AND OPTIMAL OPERATION OF PUMPED STORAGE HYDRO IN DAY AHEAD MARKET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97B3E1-BAF9-4BCC-BA98-77907F3ADA5D}"/>
              </a:ext>
            </a:extLst>
          </p:cNvPr>
          <p:cNvSpPr txBox="1"/>
          <p:nvPr/>
        </p:nvSpPr>
        <p:spPr>
          <a:xfrm>
            <a:off x="304800" y="4773960"/>
            <a:ext cx="11724639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The LCOE for Competitive market is slightly lower than that of regulated market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With increase in renewable penetration the LCOE for competitive market is expected to decrease in future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Competitive market is more favorable for pumped storage hydro</a:t>
            </a:r>
          </a:p>
        </p:txBody>
      </p:sp>
    </p:spTree>
    <p:extLst>
      <p:ext uri="{BB962C8B-B14F-4D97-AF65-F5344CB8AC3E}">
        <p14:creationId xmlns:p14="http://schemas.microsoft.com/office/powerpoint/2010/main" val="26890932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677946-63F4-6A37-3561-23D26CDEC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Optimum Scheduling for IEX Day Ahead Market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214D6-9C7D-5F7B-80A9-9EA113EA7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47ECBFD-5DA0-4281-82B6-5052E3B97CD0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281FE-1E39-E200-7EB7-BE13E1A23B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ECONOMIC ANALYSIS AND OPTIMAL OPERATION OF PUMPED STORAGE HYDRO IN DAY AHEAD MARKET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19962E-1333-378F-7635-A8F9E53A498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44723"/>
            <a:ext cx="10515600" cy="516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AF8E5D-4B63-0CFE-067A-BC89FE7DEC9C}"/>
              </a:ext>
            </a:extLst>
          </p:cNvPr>
          <p:cNvSpPr txBox="1"/>
          <p:nvPr/>
        </p:nvSpPr>
        <p:spPr>
          <a:xfrm>
            <a:off x="2152217" y="6105155"/>
            <a:ext cx="8682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FIGURE  10 : </a:t>
            </a: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IEX Day Ahead Electricity Market Price from May 2022 onward</a:t>
            </a:r>
            <a:endParaRPr lang="en-US" b="1" baseline="30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34FFA9-20DD-8569-82D6-2B29A7415931}"/>
              </a:ext>
            </a:extLst>
          </p:cNvPr>
          <p:cNvSpPr txBox="1"/>
          <p:nvPr/>
        </p:nvSpPr>
        <p:spPr>
          <a:xfrm>
            <a:off x="3291841" y="895245"/>
            <a:ext cx="6238239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IEX market clearing prices from May 2022 to September 2025 was taken for analysis</a:t>
            </a:r>
          </a:p>
        </p:txBody>
      </p:sp>
    </p:spTree>
    <p:extLst>
      <p:ext uri="{BB962C8B-B14F-4D97-AF65-F5344CB8AC3E}">
        <p14:creationId xmlns:p14="http://schemas.microsoft.com/office/powerpoint/2010/main" val="5470516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B4733-8196-2DC3-ED99-AFFA99D39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graph showing a number of blue dots&#10;&#10;AI-generated content may be incorrect.">
            <a:extLst>
              <a:ext uri="{FF2B5EF4-FFF2-40B4-BE49-F238E27FC236}">
                <a16:creationId xmlns:a16="http://schemas.microsoft.com/office/drawing/2014/main" id="{B028A2F7-F75E-0365-784E-1CDB41914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89" y="1536928"/>
            <a:ext cx="10515600" cy="459402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2B8947C-7239-170B-4A82-162878034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Optimum Scheduling for IEX Day Ahead Market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F29DE-C758-566D-C345-F2C8C3B0F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47ECBFD-5DA0-4281-82B6-5052E3B97CD0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4DF2C6-7DBD-E540-89AD-26940301E40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ECONOMIC ANALYSIS AND OPTIMAL OPERATION OF PUMPED STORAGE HYDRO IN DAY AHEAD MARKET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FDBDE8-7806-97F7-B315-E42CD4A65443}"/>
              </a:ext>
            </a:extLst>
          </p:cNvPr>
          <p:cNvSpPr txBox="1"/>
          <p:nvPr/>
        </p:nvSpPr>
        <p:spPr>
          <a:xfrm>
            <a:off x="2463431" y="5930897"/>
            <a:ext cx="7855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FIGURE 11 : </a:t>
            </a:r>
            <a:r>
              <a:rPr lang="en-US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Price load sensitivity of IEX market for May 2025</a:t>
            </a:r>
            <a:endParaRPr lang="en-US" sz="2000" b="1" baseline="30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4F0B0E3-195A-9AC5-250C-CD0DDA1EB7CE}"/>
              </a:ext>
            </a:extLst>
          </p:cNvPr>
          <p:cNvGrpSpPr/>
          <p:nvPr/>
        </p:nvGrpSpPr>
        <p:grpSpPr>
          <a:xfrm>
            <a:off x="4052527" y="649068"/>
            <a:ext cx="7855938" cy="887860"/>
            <a:chOff x="2844127" y="420818"/>
            <a:chExt cx="8699454" cy="98319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376B200-66BA-1B94-8E03-50B2FF78C775}"/>
                </a:ext>
              </a:extLst>
            </p:cNvPr>
            <p:cNvSpPr/>
            <p:nvPr/>
          </p:nvSpPr>
          <p:spPr>
            <a:xfrm>
              <a:off x="2844127" y="420818"/>
              <a:ext cx="8699454" cy="98319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AE67A84-7924-CC7E-AEB2-0F15704C6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77654" y="660306"/>
              <a:ext cx="7838282" cy="504216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807C933-A4ED-0597-FC3F-4B1EB9EB6ADC}"/>
                </a:ext>
              </a:extLst>
            </p:cNvPr>
            <p:cNvSpPr/>
            <p:nvPr/>
          </p:nvSpPr>
          <p:spPr>
            <a:xfrm>
              <a:off x="5730949" y="660306"/>
              <a:ext cx="365051" cy="504216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2E0C076-084C-BA77-2AFD-EE6B93EB3D84}"/>
                  </a:ext>
                </a:extLst>
              </p:cNvPr>
              <p:cNvSpPr txBox="1"/>
              <p:nvPr/>
            </p:nvSpPr>
            <p:spPr>
              <a:xfrm>
                <a:off x="9571739" y="1963123"/>
                <a:ext cx="2158631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𝛾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=−1.5873</m:t>
                      </m:r>
                    </m:oMath>
                  </m:oMathPara>
                </a14:m>
                <a:endParaRPr lang="en-US" sz="2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2E0C076-084C-BA77-2AFD-EE6B93EB3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739" y="1963123"/>
                <a:ext cx="2158631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01408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618F1CCC-FE1A-6881-A537-86992007B5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86" y="3006784"/>
            <a:ext cx="7085536" cy="339146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606365B-0E6E-BD67-8A21-AB8B77A9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Optimum Scheduling for IEX Day Ahead Market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EDBF8-4BEA-3EBA-81F2-431C882F5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47ECBFD-5DA0-4281-82B6-5052E3B97CD0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E2B9E-E68B-639A-EA31-EF2C191C0BE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ECONOMIC ANALYSIS AND OPTIMAL OPERATION OF PUMPED STORAGE HYDRO IN DAY AHEAD MARKET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0057E5-661C-7EAC-CF6A-A39C459EF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043" y="2421906"/>
            <a:ext cx="5755758" cy="1429310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E3343DF-975C-FF57-5034-3395B9FB89AE}"/>
              </a:ext>
            </a:extLst>
          </p:cNvPr>
          <p:cNvGrpSpPr/>
          <p:nvPr/>
        </p:nvGrpSpPr>
        <p:grpSpPr>
          <a:xfrm>
            <a:off x="5130043" y="4822557"/>
            <a:ext cx="6693095" cy="887860"/>
            <a:chOff x="2675660" y="5160669"/>
            <a:chExt cx="6693095" cy="88786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78D3213-D672-7FF7-68C6-9B0147B8828C}"/>
                </a:ext>
              </a:extLst>
            </p:cNvPr>
            <p:cNvSpPr/>
            <p:nvPr/>
          </p:nvSpPr>
          <p:spPr>
            <a:xfrm>
              <a:off x="2675660" y="5160669"/>
              <a:ext cx="6693095" cy="8878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448E466-DB18-D2EF-DBD1-79CCBEDDE50B}"/>
                </a:ext>
              </a:extLst>
            </p:cNvPr>
            <p:cNvSpPr txBox="1"/>
            <p:nvPr/>
          </p:nvSpPr>
          <p:spPr>
            <a:xfrm>
              <a:off x="2675660" y="5189101"/>
              <a:ext cx="669309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Simple forecasting method based on average of past data is performed in python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DEAB7FD-8887-62B8-4417-B6E5406CC39B}"/>
              </a:ext>
            </a:extLst>
          </p:cNvPr>
          <p:cNvGrpSpPr/>
          <p:nvPr/>
        </p:nvGrpSpPr>
        <p:grpSpPr>
          <a:xfrm>
            <a:off x="466061" y="931316"/>
            <a:ext cx="7855938" cy="887860"/>
            <a:chOff x="2844127" y="420818"/>
            <a:chExt cx="8699454" cy="98319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9929833-0026-6E3F-AD20-BE4ED0E2F7B4}"/>
                </a:ext>
              </a:extLst>
            </p:cNvPr>
            <p:cNvSpPr/>
            <p:nvPr/>
          </p:nvSpPr>
          <p:spPr>
            <a:xfrm>
              <a:off x="2844127" y="420818"/>
              <a:ext cx="8699454" cy="98319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3C7FE918-0DEC-D5B5-961F-3E50376E1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77654" y="660306"/>
              <a:ext cx="7838282" cy="504216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04445FA-873D-D917-1DFA-97D555088A5F}"/>
                </a:ext>
              </a:extLst>
            </p:cNvPr>
            <p:cNvSpPr/>
            <p:nvPr/>
          </p:nvSpPr>
          <p:spPr>
            <a:xfrm>
              <a:off x="4290343" y="585771"/>
              <a:ext cx="996933" cy="713451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6587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22AC7-0E98-4E9D-D4AB-06F9AA512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D84C7D-CFF4-B386-6BEC-33161BA63E6C}"/>
              </a:ext>
            </a:extLst>
          </p:cNvPr>
          <p:cNvSpPr/>
          <p:nvPr/>
        </p:nvSpPr>
        <p:spPr>
          <a:xfrm>
            <a:off x="0" y="-1"/>
            <a:ext cx="12192000" cy="51408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with a triangle in center&#10;&#10;Description automatically generated">
            <a:extLst>
              <a:ext uri="{FF2B5EF4-FFF2-40B4-BE49-F238E27FC236}">
                <a16:creationId xmlns:a16="http://schemas.microsoft.com/office/drawing/2014/main" id="{F8326D59-80E3-2568-5EF6-9272E7F03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5833" y="39949"/>
            <a:ext cx="474135" cy="4741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210E53-AB1D-4434-648D-A5C8020DC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167" y="50799"/>
            <a:ext cx="10515600" cy="514085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Seasonal Variation in Electricity Production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23A48-9EFC-D87E-416B-D4C0135F163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ECONOMIC ANALYSIS AND OPTIMAL OPERATION OF PUMPED STORAGE HYDRO IN DAY AHEAD MARKET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7AAF05-8978-F6BD-9A09-172B1A450844}"/>
              </a:ext>
            </a:extLst>
          </p:cNvPr>
          <p:cNvSpPr txBox="1"/>
          <p:nvPr/>
        </p:nvSpPr>
        <p:spPr>
          <a:xfrm>
            <a:off x="2500510" y="6005032"/>
            <a:ext cx="7190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FIGURE 1: </a:t>
            </a:r>
            <a:r>
              <a:rPr lang="en-US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Seasonal Variation in Electricity Production [1]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8DE2F28-24B6-529D-035A-D5C7BC6CF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47ECBFD-5DA0-4281-82B6-5052E3B97CD0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3C17CCD-7984-FB48-7647-899702A7D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6167" y="852968"/>
            <a:ext cx="10515600" cy="468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5615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82936F8-9CA5-D70F-6019-77754C061E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= 25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𝑀𝑊h</m:t>
                    </m:r>
                  </m:oMath>
                </a14:m>
                <a:r>
                  <a:rPr lang="it-IT" dirty="0"/>
                  <a:t>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 50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𝑀𝑊h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it-IT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it-IT" dirty="0"/>
                      <m:t>500 </m:t>
                    </m:r>
                    <m:r>
                      <m:rPr>
                        <m:nor/>
                      </m:rPr>
                      <a:rPr lang="it-IT" dirty="0"/>
                      <m:t>MWh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endParaRPr lang="it-IT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it-IT" dirty="0"/>
                  <a:t> </a:t>
                </a:r>
                <a:br>
                  <a:rPr lang="it-IT" dirty="0"/>
                </a:br>
                <a:endParaRPr lang="it-IT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𝑐h𝑔</m:t>
                        </m:r>
                      </m:sub>
                    </m:sSub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0.9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𝑑𝑖𝑠</m:t>
                        </m:r>
                      </m:sub>
                    </m:sSub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it-IT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0.9</m:t>
                    </m:r>
                  </m:oMath>
                </a14:m>
                <a:r>
                  <a:rPr lang="it-IT" dirty="0">
                    <a:solidFill>
                      <a:schemeClr val="tx1"/>
                    </a:solidFill>
                  </a:rPr>
                  <a:t>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it-IT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0.99</m:t>
                    </m:r>
                  </m:oMath>
                </a14:m>
                <a:r>
                  <a:rPr lang="it-IT" dirty="0"/>
                  <a:t>;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82936F8-9CA5-D70F-6019-77754C061E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9690C2F-B806-8A22-EF26-F2D8C1EAC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Optimum Scheduling for IEX Day Ahead Market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9BC20-8CBB-0881-9724-6EDA2F71F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47ECBFD-5DA0-4281-82B6-5052E3B97CD0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0E914B-4501-9396-0BCC-2010754BE5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ECONOMIC ANALYSIS AND OPTIMAL OPERATION OF PUMPED STORAGE HYDRO IN DAY AHEAD MARKET</a:t>
            </a:r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46E8A3B-CD5B-F279-E50B-2E7D4F446474}"/>
              </a:ext>
            </a:extLst>
          </p:cNvPr>
          <p:cNvGrpSpPr/>
          <p:nvPr/>
        </p:nvGrpSpPr>
        <p:grpSpPr>
          <a:xfrm>
            <a:off x="4416760" y="1866699"/>
            <a:ext cx="7237981" cy="3323457"/>
            <a:chOff x="4115819" y="1767271"/>
            <a:chExt cx="7237981" cy="332345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6939EDD-D471-65F7-045B-8CEA91D0D707}"/>
                </a:ext>
              </a:extLst>
            </p:cNvPr>
            <p:cNvGrpSpPr/>
            <p:nvPr/>
          </p:nvGrpSpPr>
          <p:grpSpPr>
            <a:xfrm>
              <a:off x="4115819" y="1767271"/>
              <a:ext cx="7237981" cy="3323457"/>
              <a:chOff x="330633" y="3151721"/>
              <a:chExt cx="7237981" cy="3323457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E3B833C-8BFC-4CE3-43AA-C1F2BCA5B543}"/>
                  </a:ext>
                </a:extLst>
              </p:cNvPr>
              <p:cNvSpPr/>
              <p:nvPr/>
            </p:nvSpPr>
            <p:spPr>
              <a:xfrm>
                <a:off x="330633" y="3320358"/>
                <a:ext cx="7237981" cy="31548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505106D-F5AB-1517-EED0-BCB404A4CB34}"/>
                  </a:ext>
                </a:extLst>
              </p:cNvPr>
              <p:cNvGrpSpPr/>
              <p:nvPr/>
            </p:nvGrpSpPr>
            <p:grpSpPr>
              <a:xfrm>
                <a:off x="810724" y="3454351"/>
                <a:ext cx="6423124" cy="2759488"/>
                <a:chOff x="1178749" y="3210296"/>
                <a:chExt cx="4416508" cy="1897409"/>
              </a:xfrm>
            </p:grpSpPr>
            <p:pic>
              <p:nvPicPr>
                <p:cNvPr id="10" name="Graphic 9">
                  <a:extLst>
                    <a:ext uri="{FF2B5EF4-FFF2-40B4-BE49-F238E27FC236}">
                      <a16:creationId xmlns:a16="http://schemas.microsoft.com/office/drawing/2014/main" id="{7666EEB0-50AB-0C83-D311-C39F094720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91108" y="3210296"/>
                  <a:ext cx="1144392" cy="218704"/>
                </a:xfrm>
                <a:prstGeom prst="rect">
                  <a:avLst/>
                </a:prstGeom>
              </p:spPr>
            </p:pic>
            <p:pic>
              <p:nvPicPr>
                <p:cNvPr id="11" name="Graphic 10">
                  <a:extLst>
                    <a:ext uri="{FF2B5EF4-FFF2-40B4-BE49-F238E27FC236}">
                      <a16:creationId xmlns:a16="http://schemas.microsoft.com/office/drawing/2014/main" id="{3F24D3FD-94DA-7512-43B5-133F2F780C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91108" y="3572074"/>
                  <a:ext cx="2115897" cy="325860"/>
                </a:xfrm>
                <a:prstGeom prst="rect">
                  <a:avLst/>
                </a:prstGeom>
              </p:spPr>
            </p:pic>
            <p:pic>
              <p:nvPicPr>
                <p:cNvPr id="12" name="Graphic 11">
                  <a:extLst>
                    <a:ext uri="{FF2B5EF4-FFF2-40B4-BE49-F238E27FC236}">
                      <a16:creationId xmlns:a16="http://schemas.microsoft.com/office/drawing/2014/main" id="{C5BD5639-6ED1-DD05-456A-789DE2E68B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78749" y="4041008"/>
                  <a:ext cx="2128256" cy="321209"/>
                </a:xfrm>
                <a:prstGeom prst="rect">
                  <a:avLst/>
                </a:prstGeom>
              </p:spPr>
            </p:pic>
            <p:pic>
              <p:nvPicPr>
                <p:cNvPr id="13" name="Graphic 12">
                  <a:extLst>
                    <a:ext uri="{FF2B5EF4-FFF2-40B4-BE49-F238E27FC236}">
                      <a16:creationId xmlns:a16="http://schemas.microsoft.com/office/drawing/2014/main" id="{E9CE947D-AE8C-8133-7C7A-BED64944C9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78749" y="4505291"/>
                  <a:ext cx="4416508" cy="263119"/>
                </a:xfrm>
                <a:prstGeom prst="rect">
                  <a:avLst/>
                </a:prstGeom>
              </p:spPr>
            </p:pic>
            <p:pic>
              <p:nvPicPr>
                <p:cNvPr id="14" name="Graphic 13">
                  <a:extLst>
                    <a:ext uri="{FF2B5EF4-FFF2-40B4-BE49-F238E27FC236}">
                      <a16:creationId xmlns:a16="http://schemas.microsoft.com/office/drawing/2014/main" id="{3A7D090E-0F0B-9AB4-0AD4-A71521D44C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91108" y="4911484"/>
                  <a:ext cx="826289" cy="196221"/>
                </a:xfrm>
                <a:prstGeom prst="rect">
                  <a:avLst/>
                </a:prstGeom>
              </p:spPr>
            </p:pic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CCB6FD7-3369-DF43-1AAA-D49C0C21A409}"/>
                  </a:ext>
                </a:extLst>
              </p:cNvPr>
              <p:cNvSpPr txBox="1"/>
              <p:nvPr/>
            </p:nvSpPr>
            <p:spPr>
              <a:xfrm>
                <a:off x="3058937" y="3151721"/>
                <a:ext cx="1926698" cy="4616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Constraints</a:t>
                </a: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888F1E2-6B65-A12D-9758-141C1FDC0230}"/>
                </a:ext>
              </a:extLst>
            </p:cNvPr>
            <p:cNvSpPr/>
            <p:nvPr/>
          </p:nvSpPr>
          <p:spPr>
            <a:xfrm>
              <a:off x="5401841" y="4455461"/>
              <a:ext cx="555584" cy="42896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86B3C61-5EB0-D743-40EA-79E4FECFF30D}"/>
                </a:ext>
              </a:extLst>
            </p:cNvPr>
            <p:cNvSpPr/>
            <p:nvPr/>
          </p:nvSpPr>
          <p:spPr>
            <a:xfrm>
              <a:off x="6916077" y="4016949"/>
              <a:ext cx="555584" cy="395149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21D8E0-BE0E-FBA7-2C0D-E03A938EE242}"/>
                </a:ext>
              </a:extLst>
            </p:cNvPr>
            <p:cNvSpPr/>
            <p:nvPr/>
          </p:nvSpPr>
          <p:spPr>
            <a:xfrm>
              <a:off x="9006840" y="3960035"/>
              <a:ext cx="555584" cy="452063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E852588-AC6D-9D28-D470-AC78EB88A341}"/>
                </a:ext>
              </a:extLst>
            </p:cNvPr>
            <p:cNvSpPr/>
            <p:nvPr/>
          </p:nvSpPr>
          <p:spPr>
            <a:xfrm>
              <a:off x="5562600" y="3960035"/>
              <a:ext cx="335280" cy="395149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BB82F30-B12B-C349-F1DD-C13D0EDA5359}"/>
                </a:ext>
              </a:extLst>
            </p:cNvPr>
            <p:cNvSpPr/>
            <p:nvPr/>
          </p:nvSpPr>
          <p:spPr>
            <a:xfrm>
              <a:off x="9562424" y="3960035"/>
              <a:ext cx="555584" cy="452063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90A76DE-829C-3B23-82AB-52990055971B}"/>
                </a:ext>
              </a:extLst>
            </p:cNvPr>
            <p:cNvSpPr/>
            <p:nvPr/>
          </p:nvSpPr>
          <p:spPr>
            <a:xfrm>
              <a:off x="10353041" y="3953271"/>
              <a:ext cx="744562" cy="452063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985231D-8493-C955-5815-29CD231127A2}"/>
                </a:ext>
              </a:extLst>
            </p:cNvPr>
            <p:cNvSpPr/>
            <p:nvPr/>
          </p:nvSpPr>
          <p:spPr>
            <a:xfrm>
              <a:off x="6916077" y="3237528"/>
              <a:ext cx="833463" cy="596219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B260190-3571-4D3F-5378-35CD4AAF8E61}"/>
                </a:ext>
              </a:extLst>
            </p:cNvPr>
            <p:cNvSpPr/>
            <p:nvPr/>
          </p:nvSpPr>
          <p:spPr>
            <a:xfrm>
              <a:off x="6901346" y="2544848"/>
              <a:ext cx="833463" cy="596219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28100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D08416B-781D-9D39-2792-5643AE4A65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9968" y="867209"/>
            <a:ext cx="10272064" cy="529748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E4E7BF7-5E93-D3BC-4C47-74DAAB0AC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Optimum Scheduling for IEX Day Ahead Market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E6052-73FA-F3AB-CF05-18DDA59AF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47ECBFD-5DA0-4281-82B6-5052E3B97CD0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1CE5A-3ECC-4913-6D02-3EA47A0C46C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ECONOMIC ANALYSIS AND OPTIMAL OPERATION OF PUMPED STORAGE HYDRO IN DAY AHEAD MARKET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2796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CDB987-9F2F-FA86-DD13-9BDC6F190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Optimum Schedule for Day Ahead Market in IEX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D94F5-3496-15A0-71B4-825F9AA6D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47ECBFD-5DA0-4281-82B6-5052E3B97CD0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82B10-B8E3-CEC2-B881-EC4346D4E1B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ECONOMIC ANALYSIS AND OPTIMAL OPERATION OF PUMPED STORAGE HYDRO IN DAY AHEAD MARKET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BE28F6-F0E4-9EF8-39CF-A65421EA84B9}"/>
              </a:ext>
            </a:extLst>
          </p:cNvPr>
          <p:cNvSpPr txBox="1"/>
          <p:nvPr/>
        </p:nvSpPr>
        <p:spPr>
          <a:xfrm>
            <a:off x="1745706" y="5930897"/>
            <a:ext cx="8700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FIGURE : </a:t>
            </a:r>
            <a:r>
              <a:rPr lang="en-US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Obtained charging and discharging schedule using IEX data </a:t>
            </a:r>
            <a:endParaRPr lang="en-US" sz="2000" b="1" baseline="30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15" name="Content Placeholder 8">
            <a:extLst>
              <a:ext uri="{FF2B5EF4-FFF2-40B4-BE49-F238E27FC236}">
                <a16:creationId xmlns:a16="http://schemas.microsoft.com/office/drawing/2014/main" id="{1CA2C791-A467-D2C5-4D00-E356DB2765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7138198"/>
              </p:ext>
            </p:extLst>
          </p:nvPr>
        </p:nvGraphicFramePr>
        <p:xfrm>
          <a:off x="0" y="700900"/>
          <a:ext cx="11713213" cy="5336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043108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534DA-2A82-2590-8787-5940EFD55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0D16E8-8B69-1761-4524-385E9A53B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5"/>
                </a:solidFill>
              </a:rPr>
              <a:t>An economic analysis of a pumped storage hydro project in Nepal, was performed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accent6"/>
                </a:solidFill>
              </a:rPr>
              <a:t>Offers </a:t>
            </a:r>
            <a:r>
              <a:rPr lang="en-US" b="1" dirty="0">
                <a:solidFill>
                  <a:schemeClr val="accent6"/>
                </a:solidFill>
              </a:rPr>
              <a:t>insights</a:t>
            </a:r>
            <a:r>
              <a:rPr lang="en-US" dirty="0">
                <a:solidFill>
                  <a:schemeClr val="accent6"/>
                </a:solidFill>
              </a:rPr>
              <a:t> into construction costs</a:t>
            </a:r>
          </a:p>
          <a:p>
            <a:pPr lvl="1">
              <a:lnSpc>
                <a:spcPct val="150000"/>
              </a:lnSpc>
            </a:pPr>
            <a:endParaRPr lang="en-US" dirty="0">
              <a:solidFill>
                <a:schemeClr val="accent6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6"/>
                </a:solidFill>
              </a:rPr>
              <a:t>Comparison</a:t>
            </a:r>
            <a:r>
              <a:rPr lang="en-US" dirty="0">
                <a:solidFill>
                  <a:schemeClr val="accent6"/>
                </a:solidFill>
              </a:rPr>
              <a:t> of the economic competitiveness in both market based and regulated power systems</a:t>
            </a:r>
          </a:p>
          <a:p>
            <a:pPr lvl="1">
              <a:lnSpc>
                <a:spcPct val="150000"/>
              </a:lnSpc>
            </a:pPr>
            <a:endParaRPr lang="en-US" dirty="0">
              <a:solidFill>
                <a:schemeClr val="accent6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b="1" dirty="0">
                <a:solidFill>
                  <a:schemeClr val="accent6"/>
                </a:solidFill>
              </a:rPr>
              <a:t>Identify</a:t>
            </a:r>
            <a:r>
              <a:rPr lang="en-US" dirty="0">
                <a:solidFill>
                  <a:schemeClr val="accent6"/>
                </a:solidFill>
              </a:rPr>
              <a:t> potential revenue schemes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B84385-73FE-3A4C-815C-4E7E12A93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AC224-016D-D741-C423-4B6CD5904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47ECBFD-5DA0-4281-82B6-5052E3B97CD0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3A0B4-141E-0010-1071-2781E2722F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ECONOMIC ANALYSIS AND OPTIMAL OPERATION OF PUMPED STORAGE HYDRO IN DAY AHEAD MARKET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774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A13C7B-9C59-F76E-174E-BCBA5018A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accent6"/>
                </a:solidFill>
              </a:rPr>
              <a:t>The economic evolution can guide policymakers, investors, and stakeholders in making  decisions regarding the development of pumped storage hydro</a:t>
            </a:r>
          </a:p>
          <a:p>
            <a:pPr algn="just">
              <a:lnSpc>
                <a:spcPct val="150000"/>
              </a:lnSpc>
            </a:pPr>
            <a:endParaRPr lang="en-US" dirty="0"/>
          </a:p>
          <a:p>
            <a:pPr algn="just">
              <a:lnSpc>
                <a:spcPct val="150000"/>
              </a:lnSpc>
            </a:pPr>
            <a:endParaRPr lang="en-US" dirty="0"/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accent2"/>
                </a:solidFill>
              </a:rPr>
              <a:t>With increasing renewables, in India Nepal can take advantages to make investment in Pumped storage hydro more feasible.</a:t>
            </a:r>
          </a:p>
          <a:p>
            <a:pPr algn="just"/>
            <a:endParaRPr lang="en-US" dirty="0"/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9DA440-75F3-E6FF-F311-09C7BB850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32537-CC8F-B55D-0614-84B5EBE55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47ECBFD-5DA0-4281-82B6-5052E3B97CD0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AFC69-6308-DA9C-0171-47FC7A6AA3B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ECONOMIC ANALYSIS AND OPTIMAL OPERATION OF PUMPED STORAGE HYDRO IN DAY AHEAD MARKET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1384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24B29B-D057-48CC-9602-59095D4D4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5"/>
                </a:solidFill>
              </a:rPr>
              <a:t>Introducing additional variables such as </a:t>
            </a:r>
            <a:r>
              <a:rPr lang="en-US" b="1" dirty="0">
                <a:solidFill>
                  <a:schemeClr val="accent5"/>
                </a:solidFill>
              </a:rPr>
              <a:t>holidays, weather conditions, and seasonal demand </a:t>
            </a:r>
            <a:r>
              <a:rPr lang="en-US" dirty="0">
                <a:solidFill>
                  <a:schemeClr val="accent5"/>
                </a:solidFill>
              </a:rPr>
              <a:t>patterns into the forecasting model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6"/>
                </a:solidFill>
              </a:rPr>
              <a:t>Optimum scheduling of pumped storage hydro in </a:t>
            </a:r>
            <a:r>
              <a:rPr lang="en-US" b="1" dirty="0">
                <a:solidFill>
                  <a:schemeClr val="accent6"/>
                </a:solidFill>
              </a:rPr>
              <a:t>real time market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77BE87-FD01-D509-441A-C28A933BA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and 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FB32D-0DF9-C360-603C-63DEE4BA4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47ECBFD-5DA0-4281-82B6-5052E3B97CD0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5E5FA-A9B4-8E6A-45F5-7F7A61F6416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ECONOMIC ANALYSIS AND OPTIMAL OPERATION OF PUMPED STORAGE HYDRO IN DAY AHEAD MARKET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5014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07F45E6-BB97-95E7-DAE0-090A3605D8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012455"/>
              </p:ext>
            </p:extLst>
          </p:nvPr>
        </p:nvGraphicFramePr>
        <p:xfrm>
          <a:off x="358814" y="1301520"/>
          <a:ext cx="11609409" cy="472440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512914">
                  <a:extLst>
                    <a:ext uri="{9D8B030D-6E8A-4147-A177-3AD203B41FA5}">
                      <a16:colId xmlns:a16="http://schemas.microsoft.com/office/drawing/2014/main" val="4024216544"/>
                    </a:ext>
                  </a:extLst>
                </a:gridCol>
                <a:gridCol w="11096495">
                  <a:extLst>
                    <a:ext uri="{9D8B030D-6E8A-4147-A177-3AD203B41FA5}">
                      <a16:colId xmlns:a16="http://schemas.microsoft.com/office/drawing/2014/main" val="16614250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S. Cohen, V. Ramasamy, and D. Inman, A Component-Level Bottom-Up Cost Model for Pumped Storage Hydropower, National Renewable Energy Laboratory, Golden, CO, NREL/TP-6A20-77022, 2020.</a:t>
                      </a:r>
                      <a:endParaRPr lang="en-US" sz="2000" b="0" kern="1200" dirty="0"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752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[2]</a:t>
                      </a:r>
                    </a:p>
                    <a:p>
                      <a:endParaRPr lang="en-US" sz="2000" b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N. Zhao, Q. Wu, S. Huang, and Y. Wang, “Maximizing the revenue of energy storage participants in day-ahead and real-time markets,” IEEE Transactions on Sustainable Energy, vol. 6, no. 2, pp. 516–525, Apr. 2015.</a:t>
                      </a:r>
                      <a:endParaRPr lang="en-US" sz="2000" b="0" kern="1200" dirty="0"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423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[3]</a:t>
                      </a:r>
                    </a:p>
                    <a:p>
                      <a:endParaRPr lang="en-US" sz="2000" b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dirty="0" err="1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A.Jirel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, T. R. Bajracharya and M. M. </a:t>
                      </a:r>
                      <a:r>
                        <a:rPr lang="en-US" sz="2000" b="0" kern="1200" dirty="0" err="1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Keitsch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, “Integrating Solar PV with Pumped Hydro Storage in Nepal: A case study of </a:t>
                      </a:r>
                      <a:r>
                        <a:rPr lang="en-US" sz="2000" b="0" kern="1200" dirty="0" err="1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Sisneri-Kulekhani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pump storage project,” in Proc. 12th IOE Graduate Conference, Kathmandu, Nepal, Oct. 2022, pp. 1088-1097.</a:t>
                      </a:r>
                      <a:endParaRPr lang="en-US" sz="2000" b="0" kern="1200" dirty="0"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604034"/>
                  </a:ext>
                </a:extLst>
              </a:tr>
              <a:tr h="4867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[4]</a:t>
                      </a:r>
                    </a:p>
                    <a:p>
                      <a:endParaRPr lang="en-US" sz="2000" b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R. </a:t>
                      </a:r>
                      <a:r>
                        <a:rPr lang="en-US" sz="2000" b="0" kern="1200" dirty="0" err="1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Sioshansi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, P. Denholm, T. Jenkin and J. Weiss, “Estimating the value of electricity storage in PJM: Arbitrage and some welfare effects,” Energy Economics, vol. 31, no. 2, pp. 269-277, Mar. 2009.</a:t>
                      </a:r>
                      <a:endParaRPr lang="en-US" sz="2000" b="0" kern="1200" dirty="0"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042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[5]</a:t>
                      </a:r>
                    </a:p>
                    <a:p>
                      <a:endParaRPr lang="en-US" sz="2000" b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Hydro-Electric Corporation (</a:t>
                      </a:r>
                      <a:r>
                        <a:rPr lang="en-US" sz="2000" b="0" kern="1200" dirty="0" err="1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Entura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), Pumped Hydro Cost Modelling, Cambridge, TAS, Australia, Dec. 2018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627983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B53B2D7-A659-58E7-2B09-A536C9875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43ABD-8434-B6E8-C381-ECB02AF0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47ECBFD-5DA0-4281-82B6-5052E3B97CD0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0F88D-BE3B-9987-A312-00BCEEF914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ECONOMIC ANALYSIS AND OPTIMAL OPERATION OF PUMPED STORAGE HYDRO IN DAY AHEAD MARKET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7225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6A6A0-9035-8F67-AD8A-C347848BD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19CF2D9-3055-1FF4-D88C-DC6E5531AB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3458879"/>
              </p:ext>
            </p:extLst>
          </p:nvPr>
        </p:nvGraphicFramePr>
        <p:xfrm>
          <a:off x="358814" y="1301520"/>
          <a:ext cx="11609409" cy="441960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778870">
                  <a:extLst>
                    <a:ext uri="{9D8B030D-6E8A-4147-A177-3AD203B41FA5}">
                      <a16:colId xmlns:a16="http://schemas.microsoft.com/office/drawing/2014/main" val="4024216544"/>
                    </a:ext>
                  </a:extLst>
                </a:gridCol>
                <a:gridCol w="10830539">
                  <a:extLst>
                    <a:ext uri="{9D8B030D-6E8A-4147-A177-3AD203B41FA5}">
                      <a16:colId xmlns:a16="http://schemas.microsoft.com/office/drawing/2014/main" val="16614250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[6]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Nepal Electricity Authority, Annual Report 2024/2025, Kathmandu, Nepal, 2025.</a:t>
                      </a:r>
                      <a:endParaRPr lang="en-US" sz="2000" b="0" kern="1200" dirty="0"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970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[7]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Black &amp; Veatch, Cost and Performance Data for Power Generation Technologies, prepared for the National Renewable Energy Laboratory (NREL), Overland Park, KS, USA, Feb. 2012.</a:t>
                      </a:r>
                      <a:endParaRPr lang="en-US" sz="2000" b="0" kern="1200" dirty="0"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46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[8]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K. </a:t>
                      </a:r>
                      <a:r>
                        <a:rPr lang="en-US" sz="2000" b="0" kern="1200" dirty="0" err="1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Mongird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, V. Fotedar, V. Viswanathan, V. </a:t>
                      </a:r>
                      <a:r>
                        <a:rPr lang="en-US" sz="2000" b="0" kern="1200" dirty="0" err="1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Koritarov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, P. Balducci, B. </a:t>
                      </a:r>
                      <a:r>
                        <a:rPr lang="en-US" sz="2000" b="0" kern="1200" dirty="0" err="1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Hadjerioua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, and J. Alam, Energy Storage Technology and Cost Characterization Report, Pacific Northwest National Laboratory (PNNL), Richland, WA, USA, Rep. PNNL-28866, July 2019.</a:t>
                      </a:r>
                      <a:endParaRPr lang="en-US" sz="2000" b="0" kern="1200" dirty="0"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724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[9]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N. K. Sah, M. Uprety, S. Bhandari, P. Kharel, S. Suman, and R. K. Maskey, “Prospects of Storage and Pumped-Storage Hydropower for Enhancing Integrated Nepal Power Systems,” Hydro Nepal: Journal of Water, Energy and Environment, vol. 15, pp. 37–41, Jul. 2014.</a:t>
                      </a:r>
                      <a:endParaRPr lang="en-US" sz="2000" b="0" kern="1200" dirty="0"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027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[10]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Himalayan Pumped Storage Hydropower to Support a Transition to Zero/Low Carbon Electricity Grids: Project Synthesis Report, The Australian National University, Fenner School of Environment &amp; Society, Canberra ACT, Australia, AWP Activity No. 660129.77; ANU Q30100T4, Mar. 2024</a:t>
                      </a:r>
                      <a:endParaRPr lang="en-US" sz="2000" b="0" kern="1200" dirty="0"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568312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919F5341-82EB-9E47-4C5D-2980687B2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A8842A-EE0D-FF0B-E89C-F8D441DEC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47ECBFD-5DA0-4281-82B6-5052E3B97CD0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BAC1A-08E7-6499-1081-BE84C74B88B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ECONOMIC ANALYSIS AND OPTIMAL OPERATION OF PUMPED STORAGE HYDRO IN DAY AHEAD MARKET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0631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B92E11-1ED2-B4FD-1086-21215D70A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2 Year Experience in KU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0D481D-DED3-4C21-7685-6046CD498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47ECBFD-5DA0-4281-82B6-5052E3B97CD0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3AB3B-F8AD-5E42-A157-C1A84CCD4CC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ECONOMIC ANALYSIS AND OPTIMAL OPERATION OF PUMPED STORAGE HYDRO IN DAY AHEAD MARKET</a:t>
            </a:r>
            <a:endParaRPr lang="en-US" dirty="0"/>
          </a:p>
        </p:txBody>
      </p:sp>
      <p:pic>
        <p:nvPicPr>
          <p:cNvPr id="1026" name="Picture 2" descr="Researchers at RESSD 2025">
            <a:extLst>
              <a:ext uri="{FF2B5EF4-FFF2-40B4-BE49-F238E27FC236}">
                <a16:creationId xmlns:a16="http://schemas.microsoft.com/office/drawing/2014/main" id="{9AF60E4F-C386-CE4C-4AC8-2699005B03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909" y="619163"/>
            <a:ext cx="3973116" cy="529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05F46F-5FB3-1F67-CC7E-604CD7C78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97" y="780256"/>
            <a:ext cx="3588073" cy="51924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9A0448-8E86-7B00-349A-F51A0E5D1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895" y="3626906"/>
            <a:ext cx="4905676" cy="276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9392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6AE3F9-52DE-9980-2794-E10875DB9E18}"/>
              </a:ext>
            </a:extLst>
          </p:cNvPr>
          <p:cNvSpPr/>
          <p:nvPr/>
        </p:nvSpPr>
        <p:spPr>
          <a:xfrm>
            <a:off x="0" y="-3493"/>
            <a:ext cx="12192000" cy="336581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D47FEA-01B0-2C26-5B54-C4CC33F6FFBF}"/>
              </a:ext>
            </a:extLst>
          </p:cNvPr>
          <p:cNvSpPr txBox="1"/>
          <p:nvPr/>
        </p:nvSpPr>
        <p:spPr>
          <a:xfrm>
            <a:off x="4076700" y="797386"/>
            <a:ext cx="4038600" cy="18774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FFC000"/>
              </a:solidFill>
            </a:endParaRPr>
          </a:p>
          <a:p>
            <a:pPr algn="ctr"/>
            <a:endParaRPr lang="en-US" sz="2000" dirty="0">
              <a:solidFill>
                <a:srgbClr val="FFC000"/>
              </a:solidFill>
            </a:endParaRPr>
          </a:p>
          <a:p>
            <a:pPr algn="ctr"/>
            <a:endParaRPr lang="en-US" sz="2000" dirty="0">
              <a:solidFill>
                <a:srgbClr val="FFC000"/>
              </a:solidFill>
            </a:endParaRPr>
          </a:p>
          <a:p>
            <a:pPr algn="ctr"/>
            <a:endParaRPr lang="en-US" sz="2000" dirty="0">
              <a:solidFill>
                <a:srgbClr val="FFC000"/>
              </a:solidFill>
            </a:endParaRPr>
          </a:p>
          <a:p>
            <a:pPr algn="ctr"/>
            <a:endParaRPr lang="en-US" sz="2000" dirty="0">
              <a:solidFill>
                <a:srgbClr val="FFC000"/>
              </a:solidFill>
            </a:endParaRPr>
          </a:p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4" name="Picture 3" descr="A logo with a triangle in center&#10;&#10;Description automatically generated">
            <a:extLst>
              <a:ext uri="{FF2B5EF4-FFF2-40B4-BE49-F238E27FC236}">
                <a16:creationId xmlns:a16="http://schemas.microsoft.com/office/drawing/2014/main" id="{44613AEC-1674-B7F0-0798-1D28D3079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832" y="580471"/>
            <a:ext cx="1820333" cy="18203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222901-3ABE-ADE2-E06A-B9B38DDC5635}"/>
              </a:ext>
            </a:extLst>
          </p:cNvPr>
          <p:cNvSpPr txBox="1"/>
          <p:nvPr/>
        </p:nvSpPr>
        <p:spPr>
          <a:xfrm>
            <a:off x="4076699" y="2635113"/>
            <a:ext cx="403860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 for Listening!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DC3002-F8A9-AF62-7B6C-56045259D38F}"/>
              </a:ext>
            </a:extLst>
          </p:cNvPr>
          <p:cNvSpPr txBox="1"/>
          <p:nvPr/>
        </p:nvSpPr>
        <p:spPr>
          <a:xfrm>
            <a:off x="4519610" y="4114799"/>
            <a:ext cx="31527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For further information: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CC9900"/>
                </a:solidFill>
              </a:rPr>
              <a:t>Ashish Bhatta</a:t>
            </a:r>
          </a:p>
          <a:p>
            <a:pPr algn="ctr"/>
            <a:r>
              <a:rPr lang="en-US" dirty="0">
                <a:solidFill>
                  <a:srgbClr val="CC9900"/>
                </a:solidFill>
              </a:rPr>
              <a:t>MEEPE  2023</a:t>
            </a:r>
            <a:endParaRPr lang="en-US" dirty="0"/>
          </a:p>
          <a:p>
            <a:pPr algn="ctr"/>
            <a:r>
              <a:rPr lang="en-US" dirty="0"/>
              <a:t>bhattaashish907@gmail.com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08CC3CD-B7D1-661A-F9E4-C6503DD4A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47ECBFD-5DA0-4281-82B6-5052E3B97CD0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4AAE15-D174-0537-A9D2-09FFBB678C9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ECONOMIC ANALYSIS AND OPTIMAL OPERATION OF PUMPED STORAGE HYDRO IN DAY AHEAD MARKET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725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63C42-CCB0-9F7D-8992-E13C15A2B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05FF04-0F9C-D9AA-5233-E474A114DDCA}"/>
              </a:ext>
            </a:extLst>
          </p:cNvPr>
          <p:cNvSpPr/>
          <p:nvPr/>
        </p:nvSpPr>
        <p:spPr>
          <a:xfrm>
            <a:off x="0" y="-1"/>
            <a:ext cx="12192000" cy="51408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with a triangle in center&#10;&#10;Description automatically generated">
            <a:extLst>
              <a:ext uri="{FF2B5EF4-FFF2-40B4-BE49-F238E27FC236}">
                <a16:creationId xmlns:a16="http://schemas.microsoft.com/office/drawing/2014/main" id="{A12ACA51-F414-71D1-146D-D2A03A019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5833" y="39949"/>
            <a:ext cx="474135" cy="4741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5EE390-4B25-259D-0B56-99C42FF7F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167" y="50799"/>
            <a:ext cx="10515600" cy="514085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FFC000"/>
                </a:solidFill>
              </a:rPr>
              <a:t>Energy Deficit in Dry Season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FCDF1F-F11E-9415-B398-2E92F51425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Revenue Maximization of a Pumped Storage Plant in Competitive Electricity Market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41A893-45E2-B91F-2A73-50F9F413A40C}"/>
              </a:ext>
            </a:extLst>
          </p:cNvPr>
          <p:cNvSpPr txBox="1"/>
          <p:nvPr/>
        </p:nvSpPr>
        <p:spPr>
          <a:xfrm>
            <a:off x="2412550" y="5928121"/>
            <a:ext cx="7366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FIGURE 2 :</a:t>
            </a:r>
            <a:r>
              <a:rPr lang="en-US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 Electricity Demand and Supply for April 2025 </a:t>
            </a:r>
            <a:r>
              <a:rPr lang="en-US" sz="2000" b="1" baseline="30000" dirty="0">
                <a:solidFill>
                  <a:schemeClr val="accent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91A61E-4F7E-8623-51E5-4DB8FEDB9BE8}"/>
              </a:ext>
            </a:extLst>
          </p:cNvPr>
          <p:cNvSpPr txBox="1"/>
          <p:nvPr/>
        </p:nvSpPr>
        <p:spPr>
          <a:xfrm>
            <a:off x="71886" y="6277431"/>
            <a:ext cx="7914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baseline="30000" dirty="0">
                <a:solidFill>
                  <a:schemeClr val="accent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  </a:t>
            </a:r>
            <a:r>
              <a:rPr lang="en-US" sz="1000" dirty="0"/>
              <a:t>https://nepsetrading.com/blog/nepals-power-sector-struggles-amid-dry-season-india-nepal-expand-energy-cooperation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C13D650-F9A0-627E-FC4D-D1B0C347A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47ECBFD-5DA0-4281-82B6-5052E3B97CD0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0411307-0869-1E3A-74F9-814BD2CC82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8902" y="959519"/>
            <a:ext cx="7074196" cy="463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92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F01C3-70AB-0986-7711-6DF2CCBB3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ABB639-6220-2232-5B67-B9759A2E3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Pumped Storage Hydro and Energy Security in Nepal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ECB22-5FD2-1F06-3FCD-53DDA6EED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47ECBFD-5DA0-4281-82B6-5052E3B97CD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E0680-56C8-CBEA-9A89-CD2375C7CB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ECONOMIC ANALYSIS AND OPTIMAL OPERATION OF PUMPED STORAGE HYDRO IN DAY AHEAD MARKET</a:t>
            </a:r>
            <a:endParaRPr lang="en-US" dirty="0"/>
          </a:p>
        </p:txBody>
      </p:sp>
      <p:sp>
        <p:nvSpPr>
          <p:cNvPr id="522" name="Freeform: Shape 521">
            <a:extLst>
              <a:ext uri="{FF2B5EF4-FFF2-40B4-BE49-F238E27FC236}">
                <a16:creationId xmlns:a16="http://schemas.microsoft.com/office/drawing/2014/main" id="{00EF5237-F7E4-BA08-DF55-2E7E687E11D0}"/>
              </a:ext>
            </a:extLst>
          </p:cNvPr>
          <p:cNvSpPr/>
          <p:nvPr/>
        </p:nvSpPr>
        <p:spPr>
          <a:xfrm>
            <a:off x="1448647" y="1942971"/>
            <a:ext cx="82761" cy="132666"/>
          </a:xfrm>
          <a:custGeom>
            <a:avLst/>
            <a:gdLst>
              <a:gd name="connsiteX0" fmla="*/ 9750 w 82761"/>
              <a:gd name="connsiteY0" fmla="*/ -132 h 132666"/>
              <a:gd name="connsiteX1" fmla="*/ 2802 w 82761"/>
              <a:gd name="connsiteY1" fmla="*/ 2898 h 132666"/>
              <a:gd name="connsiteX2" fmla="*/ 3063 w 82761"/>
              <a:gd name="connsiteY2" fmla="*/ 16901 h 132666"/>
              <a:gd name="connsiteX3" fmla="*/ 3065 w 82761"/>
              <a:gd name="connsiteY3" fmla="*/ 16903 h 132666"/>
              <a:gd name="connsiteX4" fmla="*/ 54245 w 82761"/>
              <a:gd name="connsiteY4" fmla="*/ 66199 h 132666"/>
              <a:gd name="connsiteX5" fmla="*/ 3065 w 82761"/>
              <a:gd name="connsiteY5" fmla="*/ 115499 h 132666"/>
              <a:gd name="connsiteX6" fmla="*/ 2802 w 82761"/>
              <a:gd name="connsiteY6" fmla="*/ 129500 h 132666"/>
              <a:gd name="connsiteX7" fmla="*/ 16803 w 82761"/>
              <a:gd name="connsiteY7" fmla="*/ 129763 h 132666"/>
              <a:gd name="connsiteX8" fmla="*/ 82792 w 82761"/>
              <a:gd name="connsiteY8" fmla="*/ 66199 h 132666"/>
              <a:gd name="connsiteX9" fmla="*/ 16803 w 82761"/>
              <a:gd name="connsiteY9" fmla="*/ 2636 h 132666"/>
              <a:gd name="connsiteX10" fmla="*/ 9750 w 82761"/>
              <a:gd name="connsiteY10" fmla="*/ -132 h 132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2761" h="132666">
                <a:moveTo>
                  <a:pt x="9750" y="-132"/>
                </a:moveTo>
                <a:cubicBezTo>
                  <a:pt x="7124" y="-83"/>
                  <a:pt x="4624" y="1007"/>
                  <a:pt x="2802" y="2898"/>
                </a:cubicBezTo>
                <a:cubicBezTo>
                  <a:pt x="-993" y="6837"/>
                  <a:pt x="-876" y="13106"/>
                  <a:pt x="3063" y="16901"/>
                </a:cubicBezTo>
                <a:cubicBezTo>
                  <a:pt x="3064" y="16901"/>
                  <a:pt x="3064" y="16901"/>
                  <a:pt x="3065" y="16903"/>
                </a:cubicBezTo>
                <a:lnTo>
                  <a:pt x="54245" y="66199"/>
                </a:lnTo>
                <a:lnTo>
                  <a:pt x="3065" y="115499"/>
                </a:lnTo>
                <a:cubicBezTo>
                  <a:pt x="-874" y="119294"/>
                  <a:pt x="-991" y="125562"/>
                  <a:pt x="2802" y="129500"/>
                </a:cubicBezTo>
                <a:cubicBezTo>
                  <a:pt x="6596" y="133439"/>
                  <a:pt x="12864" y="133557"/>
                  <a:pt x="16803" y="129763"/>
                </a:cubicBezTo>
                <a:lnTo>
                  <a:pt x="82792" y="66199"/>
                </a:lnTo>
                <a:lnTo>
                  <a:pt x="16803" y="2636"/>
                </a:lnTo>
                <a:cubicBezTo>
                  <a:pt x="14912" y="815"/>
                  <a:pt x="12375" y="-180"/>
                  <a:pt x="9750" y="-132"/>
                </a:cubicBezTo>
                <a:close/>
              </a:path>
            </a:pathLst>
          </a:custGeom>
          <a:solidFill>
            <a:srgbClr val="2A86E8"/>
          </a:solidFill>
          <a:ln w="1544" cap="rnd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id="{26778166-29B0-79E5-147B-8234C8EAF81C}"/>
              </a:ext>
            </a:extLst>
          </p:cNvPr>
          <p:cNvSpPr/>
          <p:nvPr/>
        </p:nvSpPr>
        <p:spPr>
          <a:xfrm>
            <a:off x="1439299" y="2362077"/>
            <a:ext cx="82761" cy="132666"/>
          </a:xfrm>
          <a:custGeom>
            <a:avLst/>
            <a:gdLst>
              <a:gd name="connsiteX0" fmla="*/ 9748 w 82761"/>
              <a:gd name="connsiteY0" fmla="*/ -75 h 132666"/>
              <a:gd name="connsiteX1" fmla="*/ 2801 w 82761"/>
              <a:gd name="connsiteY1" fmla="*/ 2955 h 132666"/>
              <a:gd name="connsiteX2" fmla="*/ 3062 w 82761"/>
              <a:gd name="connsiteY2" fmla="*/ 16958 h 132666"/>
              <a:gd name="connsiteX3" fmla="*/ 3063 w 82761"/>
              <a:gd name="connsiteY3" fmla="*/ 16960 h 132666"/>
              <a:gd name="connsiteX4" fmla="*/ 54244 w 82761"/>
              <a:gd name="connsiteY4" fmla="*/ 66256 h 132666"/>
              <a:gd name="connsiteX5" fmla="*/ 3063 w 82761"/>
              <a:gd name="connsiteY5" fmla="*/ 115556 h 132666"/>
              <a:gd name="connsiteX6" fmla="*/ 2801 w 82761"/>
              <a:gd name="connsiteY6" fmla="*/ 129557 h 132666"/>
              <a:gd name="connsiteX7" fmla="*/ 16802 w 82761"/>
              <a:gd name="connsiteY7" fmla="*/ 129820 h 132666"/>
              <a:gd name="connsiteX8" fmla="*/ 82791 w 82761"/>
              <a:gd name="connsiteY8" fmla="*/ 66256 h 132666"/>
              <a:gd name="connsiteX9" fmla="*/ 16802 w 82761"/>
              <a:gd name="connsiteY9" fmla="*/ 2693 h 132666"/>
              <a:gd name="connsiteX10" fmla="*/ 9748 w 82761"/>
              <a:gd name="connsiteY10" fmla="*/ -75 h 132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2761" h="132666">
                <a:moveTo>
                  <a:pt x="9748" y="-75"/>
                </a:moveTo>
                <a:cubicBezTo>
                  <a:pt x="7122" y="-26"/>
                  <a:pt x="4623" y="1064"/>
                  <a:pt x="2801" y="2955"/>
                </a:cubicBezTo>
                <a:cubicBezTo>
                  <a:pt x="-994" y="6894"/>
                  <a:pt x="-877" y="13163"/>
                  <a:pt x="3062" y="16958"/>
                </a:cubicBezTo>
                <a:cubicBezTo>
                  <a:pt x="3062" y="16958"/>
                  <a:pt x="3063" y="16958"/>
                  <a:pt x="3063" y="16960"/>
                </a:cubicBezTo>
                <a:lnTo>
                  <a:pt x="54244" y="66256"/>
                </a:lnTo>
                <a:lnTo>
                  <a:pt x="3063" y="115556"/>
                </a:lnTo>
                <a:cubicBezTo>
                  <a:pt x="-875" y="119351"/>
                  <a:pt x="-992" y="125619"/>
                  <a:pt x="2801" y="129557"/>
                </a:cubicBezTo>
                <a:cubicBezTo>
                  <a:pt x="6595" y="133496"/>
                  <a:pt x="12863" y="133614"/>
                  <a:pt x="16802" y="129820"/>
                </a:cubicBezTo>
                <a:lnTo>
                  <a:pt x="82791" y="66256"/>
                </a:lnTo>
                <a:lnTo>
                  <a:pt x="16802" y="2693"/>
                </a:lnTo>
                <a:cubicBezTo>
                  <a:pt x="14910" y="872"/>
                  <a:pt x="12373" y="-123"/>
                  <a:pt x="9748" y="-75"/>
                </a:cubicBezTo>
                <a:close/>
              </a:path>
            </a:pathLst>
          </a:custGeom>
          <a:solidFill>
            <a:srgbClr val="2A86E8"/>
          </a:solidFill>
          <a:ln w="1544" cap="rnd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4" name="Freeform: Shape 523">
            <a:extLst>
              <a:ext uri="{FF2B5EF4-FFF2-40B4-BE49-F238E27FC236}">
                <a16:creationId xmlns:a16="http://schemas.microsoft.com/office/drawing/2014/main" id="{312188A7-95FA-EB36-9AFC-0FA9ABCFF1F6}"/>
              </a:ext>
            </a:extLst>
          </p:cNvPr>
          <p:cNvSpPr/>
          <p:nvPr/>
        </p:nvSpPr>
        <p:spPr>
          <a:xfrm>
            <a:off x="1439299" y="2964634"/>
            <a:ext cx="82761" cy="132666"/>
          </a:xfrm>
          <a:custGeom>
            <a:avLst/>
            <a:gdLst>
              <a:gd name="connsiteX0" fmla="*/ 9748 w 82761"/>
              <a:gd name="connsiteY0" fmla="*/ 7 h 132666"/>
              <a:gd name="connsiteX1" fmla="*/ 2801 w 82761"/>
              <a:gd name="connsiteY1" fmla="*/ 3037 h 132666"/>
              <a:gd name="connsiteX2" fmla="*/ 3062 w 82761"/>
              <a:gd name="connsiteY2" fmla="*/ 17040 h 132666"/>
              <a:gd name="connsiteX3" fmla="*/ 3063 w 82761"/>
              <a:gd name="connsiteY3" fmla="*/ 17042 h 132666"/>
              <a:gd name="connsiteX4" fmla="*/ 54244 w 82761"/>
              <a:gd name="connsiteY4" fmla="*/ 66338 h 132666"/>
              <a:gd name="connsiteX5" fmla="*/ 3063 w 82761"/>
              <a:gd name="connsiteY5" fmla="*/ 115638 h 132666"/>
              <a:gd name="connsiteX6" fmla="*/ 2801 w 82761"/>
              <a:gd name="connsiteY6" fmla="*/ 129639 h 132666"/>
              <a:gd name="connsiteX7" fmla="*/ 16802 w 82761"/>
              <a:gd name="connsiteY7" fmla="*/ 129902 h 132666"/>
              <a:gd name="connsiteX8" fmla="*/ 82791 w 82761"/>
              <a:gd name="connsiteY8" fmla="*/ 66338 h 132666"/>
              <a:gd name="connsiteX9" fmla="*/ 16802 w 82761"/>
              <a:gd name="connsiteY9" fmla="*/ 2774 h 132666"/>
              <a:gd name="connsiteX10" fmla="*/ 9748 w 82761"/>
              <a:gd name="connsiteY10" fmla="*/ 7 h 132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2761" h="132666">
                <a:moveTo>
                  <a:pt x="9748" y="7"/>
                </a:moveTo>
                <a:cubicBezTo>
                  <a:pt x="7122" y="56"/>
                  <a:pt x="4623" y="1146"/>
                  <a:pt x="2801" y="3037"/>
                </a:cubicBezTo>
                <a:cubicBezTo>
                  <a:pt x="-994" y="6976"/>
                  <a:pt x="-877" y="13245"/>
                  <a:pt x="3062" y="17040"/>
                </a:cubicBezTo>
                <a:cubicBezTo>
                  <a:pt x="3062" y="17040"/>
                  <a:pt x="3063" y="17040"/>
                  <a:pt x="3063" y="17042"/>
                </a:cubicBezTo>
                <a:lnTo>
                  <a:pt x="54244" y="66338"/>
                </a:lnTo>
                <a:lnTo>
                  <a:pt x="3063" y="115638"/>
                </a:lnTo>
                <a:cubicBezTo>
                  <a:pt x="-875" y="119433"/>
                  <a:pt x="-992" y="125700"/>
                  <a:pt x="2801" y="129639"/>
                </a:cubicBezTo>
                <a:cubicBezTo>
                  <a:pt x="6595" y="133578"/>
                  <a:pt x="12863" y="133696"/>
                  <a:pt x="16802" y="129902"/>
                </a:cubicBezTo>
                <a:lnTo>
                  <a:pt x="82791" y="66338"/>
                </a:lnTo>
                <a:lnTo>
                  <a:pt x="16802" y="2774"/>
                </a:lnTo>
                <a:cubicBezTo>
                  <a:pt x="14910" y="954"/>
                  <a:pt x="12373" y="-41"/>
                  <a:pt x="9748" y="7"/>
                </a:cubicBezTo>
                <a:close/>
              </a:path>
            </a:pathLst>
          </a:custGeom>
          <a:solidFill>
            <a:srgbClr val="2A86E8"/>
          </a:solidFill>
          <a:ln w="1544" cap="rnd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98" name="Graphic 394">
            <a:extLst>
              <a:ext uri="{FF2B5EF4-FFF2-40B4-BE49-F238E27FC236}">
                <a16:creationId xmlns:a16="http://schemas.microsoft.com/office/drawing/2014/main" id="{E818C102-3922-0554-CC60-1418B2EE7125}"/>
              </a:ext>
            </a:extLst>
          </p:cNvPr>
          <p:cNvGrpSpPr/>
          <p:nvPr/>
        </p:nvGrpSpPr>
        <p:grpSpPr>
          <a:xfrm>
            <a:off x="541491" y="879887"/>
            <a:ext cx="11112056" cy="3074305"/>
            <a:chOff x="541491" y="879887"/>
            <a:chExt cx="11112056" cy="3074305"/>
          </a:xfrm>
        </p:grpSpPr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BC3133EC-9ADA-A965-4E45-91C62DF5382B}"/>
                </a:ext>
              </a:extLst>
            </p:cNvPr>
            <p:cNvSpPr/>
            <p:nvPr/>
          </p:nvSpPr>
          <p:spPr>
            <a:xfrm>
              <a:off x="541491" y="879887"/>
              <a:ext cx="11112056" cy="3074305"/>
            </a:xfrm>
            <a:custGeom>
              <a:avLst/>
              <a:gdLst>
                <a:gd name="connsiteX0" fmla="*/ 11056 w 11112056"/>
                <a:gd name="connsiteY0" fmla="*/ 8 h 3074305"/>
                <a:gd name="connsiteX1" fmla="*/ 115 w 11112056"/>
                <a:gd name="connsiteY1" fmla="*/ 10928 h 3074305"/>
                <a:gd name="connsiteX2" fmla="*/ 115 w 11112056"/>
                <a:gd name="connsiteY2" fmla="*/ 10937 h 3074305"/>
                <a:gd name="connsiteX3" fmla="*/ 115 w 11112056"/>
                <a:gd name="connsiteY3" fmla="*/ 87470 h 3074305"/>
                <a:gd name="connsiteX4" fmla="*/ 11047 w 11112056"/>
                <a:gd name="connsiteY4" fmla="*/ 98396 h 3074305"/>
                <a:gd name="connsiteX5" fmla="*/ 11056 w 11112056"/>
                <a:gd name="connsiteY5" fmla="*/ 98396 h 3074305"/>
                <a:gd name="connsiteX6" fmla="*/ 21997 w 11112056"/>
                <a:gd name="connsiteY6" fmla="*/ 87480 h 3074305"/>
                <a:gd name="connsiteX7" fmla="*/ 21997 w 11112056"/>
                <a:gd name="connsiteY7" fmla="*/ 87470 h 3074305"/>
                <a:gd name="connsiteX8" fmla="*/ 21997 w 11112056"/>
                <a:gd name="connsiteY8" fmla="*/ 21862 h 3074305"/>
                <a:gd name="connsiteX9" fmla="*/ 98587 w 11112056"/>
                <a:gd name="connsiteY9" fmla="*/ 21862 h 3074305"/>
                <a:gd name="connsiteX10" fmla="*/ 109483 w 11112056"/>
                <a:gd name="connsiteY10" fmla="*/ 10937 h 3074305"/>
                <a:gd name="connsiteX11" fmla="*/ 98587 w 11112056"/>
                <a:gd name="connsiteY11" fmla="*/ 8 h 3074305"/>
                <a:gd name="connsiteX12" fmla="*/ 142308 w 11112056"/>
                <a:gd name="connsiteY12" fmla="*/ 8 h 3074305"/>
                <a:gd name="connsiteX13" fmla="*/ 131365 w 11112056"/>
                <a:gd name="connsiteY13" fmla="*/ 10928 h 3074305"/>
                <a:gd name="connsiteX14" fmla="*/ 131365 w 11112056"/>
                <a:gd name="connsiteY14" fmla="*/ 10937 h 3074305"/>
                <a:gd name="connsiteX15" fmla="*/ 142299 w 11112056"/>
                <a:gd name="connsiteY15" fmla="*/ 21862 h 3074305"/>
                <a:gd name="connsiteX16" fmla="*/ 142308 w 11112056"/>
                <a:gd name="connsiteY16" fmla="*/ 21862 h 3074305"/>
                <a:gd name="connsiteX17" fmla="*/ 229793 w 11112056"/>
                <a:gd name="connsiteY17" fmla="*/ 21862 h 3074305"/>
                <a:gd name="connsiteX18" fmla="*/ 240735 w 11112056"/>
                <a:gd name="connsiteY18" fmla="*/ 10946 h 3074305"/>
                <a:gd name="connsiteX19" fmla="*/ 240735 w 11112056"/>
                <a:gd name="connsiteY19" fmla="*/ 10937 h 3074305"/>
                <a:gd name="connsiteX20" fmla="*/ 229802 w 11112056"/>
                <a:gd name="connsiteY20" fmla="*/ 8 h 3074305"/>
                <a:gd name="connsiteX21" fmla="*/ 229793 w 11112056"/>
                <a:gd name="connsiteY21" fmla="*/ 8 h 3074305"/>
                <a:gd name="connsiteX22" fmla="*/ 273558 w 11112056"/>
                <a:gd name="connsiteY22" fmla="*/ 8 h 3074305"/>
                <a:gd name="connsiteX23" fmla="*/ 262616 w 11112056"/>
                <a:gd name="connsiteY23" fmla="*/ 10928 h 3074305"/>
                <a:gd name="connsiteX24" fmla="*/ 262616 w 11112056"/>
                <a:gd name="connsiteY24" fmla="*/ 10937 h 3074305"/>
                <a:gd name="connsiteX25" fmla="*/ 273549 w 11112056"/>
                <a:gd name="connsiteY25" fmla="*/ 21862 h 3074305"/>
                <a:gd name="connsiteX26" fmla="*/ 273558 w 11112056"/>
                <a:gd name="connsiteY26" fmla="*/ 21862 h 3074305"/>
                <a:gd name="connsiteX27" fmla="*/ 361044 w 11112056"/>
                <a:gd name="connsiteY27" fmla="*/ 21862 h 3074305"/>
                <a:gd name="connsiteX28" fmla="*/ 371986 w 11112056"/>
                <a:gd name="connsiteY28" fmla="*/ 10946 h 3074305"/>
                <a:gd name="connsiteX29" fmla="*/ 371986 w 11112056"/>
                <a:gd name="connsiteY29" fmla="*/ 10937 h 3074305"/>
                <a:gd name="connsiteX30" fmla="*/ 361053 w 11112056"/>
                <a:gd name="connsiteY30" fmla="*/ 8 h 3074305"/>
                <a:gd name="connsiteX31" fmla="*/ 361044 w 11112056"/>
                <a:gd name="connsiteY31" fmla="*/ 8 h 3074305"/>
                <a:gd name="connsiteX32" fmla="*/ 404811 w 11112056"/>
                <a:gd name="connsiteY32" fmla="*/ 8 h 3074305"/>
                <a:gd name="connsiteX33" fmla="*/ 393869 w 11112056"/>
                <a:gd name="connsiteY33" fmla="*/ 10928 h 3074305"/>
                <a:gd name="connsiteX34" fmla="*/ 393869 w 11112056"/>
                <a:gd name="connsiteY34" fmla="*/ 10937 h 3074305"/>
                <a:gd name="connsiteX35" fmla="*/ 404801 w 11112056"/>
                <a:gd name="connsiteY35" fmla="*/ 21862 h 3074305"/>
                <a:gd name="connsiteX36" fmla="*/ 404811 w 11112056"/>
                <a:gd name="connsiteY36" fmla="*/ 21862 h 3074305"/>
                <a:gd name="connsiteX37" fmla="*/ 492295 w 11112056"/>
                <a:gd name="connsiteY37" fmla="*/ 21862 h 3074305"/>
                <a:gd name="connsiteX38" fmla="*/ 503237 w 11112056"/>
                <a:gd name="connsiteY38" fmla="*/ 10946 h 3074305"/>
                <a:gd name="connsiteX39" fmla="*/ 503237 w 11112056"/>
                <a:gd name="connsiteY39" fmla="*/ 10937 h 3074305"/>
                <a:gd name="connsiteX40" fmla="*/ 492304 w 11112056"/>
                <a:gd name="connsiteY40" fmla="*/ 8 h 3074305"/>
                <a:gd name="connsiteX41" fmla="*/ 492295 w 11112056"/>
                <a:gd name="connsiteY41" fmla="*/ 8 h 3074305"/>
                <a:gd name="connsiteX42" fmla="*/ 536016 w 11112056"/>
                <a:gd name="connsiteY42" fmla="*/ 8 h 3074305"/>
                <a:gd name="connsiteX43" fmla="*/ 525076 w 11112056"/>
                <a:gd name="connsiteY43" fmla="*/ 10928 h 3074305"/>
                <a:gd name="connsiteX44" fmla="*/ 525076 w 11112056"/>
                <a:gd name="connsiteY44" fmla="*/ 10937 h 3074305"/>
                <a:gd name="connsiteX45" fmla="*/ 536007 w 11112056"/>
                <a:gd name="connsiteY45" fmla="*/ 21862 h 3074305"/>
                <a:gd name="connsiteX46" fmla="*/ 536016 w 11112056"/>
                <a:gd name="connsiteY46" fmla="*/ 21862 h 3074305"/>
                <a:gd name="connsiteX47" fmla="*/ 623547 w 11112056"/>
                <a:gd name="connsiteY47" fmla="*/ 21862 h 3074305"/>
                <a:gd name="connsiteX48" fmla="*/ 634443 w 11112056"/>
                <a:gd name="connsiteY48" fmla="*/ 10937 h 3074305"/>
                <a:gd name="connsiteX49" fmla="*/ 623547 w 11112056"/>
                <a:gd name="connsiteY49" fmla="*/ 8 h 3074305"/>
                <a:gd name="connsiteX50" fmla="*/ 667267 w 11112056"/>
                <a:gd name="connsiteY50" fmla="*/ 8 h 3074305"/>
                <a:gd name="connsiteX51" fmla="*/ 656327 w 11112056"/>
                <a:gd name="connsiteY51" fmla="*/ 10928 h 3074305"/>
                <a:gd name="connsiteX52" fmla="*/ 656327 w 11112056"/>
                <a:gd name="connsiteY52" fmla="*/ 10937 h 3074305"/>
                <a:gd name="connsiteX53" fmla="*/ 667258 w 11112056"/>
                <a:gd name="connsiteY53" fmla="*/ 21862 h 3074305"/>
                <a:gd name="connsiteX54" fmla="*/ 667267 w 11112056"/>
                <a:gd name="connsiteY54" fmla="*/ 21862 h 3074305"/>
                <a:gd name="connsiteX55" fmla="*/ 754755 w 11112056"/>
                <a:gd name="connsiteY55" fmla="*/ 21862 h 3074305"/>
                <a:gd name="connsiteX56" fmla="*/ 765689 w 11112056"/>
                <a:gd name="connsiteY56" fmla="*/ 10946 h 3074305"/>
                <a:gd name="connsiteX57" fmla="*/ 765689 w 11112056"/>
                <a:gd name="connsiteY57" fmla="*/ 10937 h 3074305"/>
                <a:gd name="connsiteX58" fmla="*/ 754764 w 11112056"/>
                <a:gd name="connsiteY58" fmla="*/ 8 h 3074305"/>
                <a:gd name="connsiteX59" fmla="*/ 754755 w 11112056"/>
                <a:gd name="connsiteY59" fmla="*/ 8 h 3074305"/>
                <a:gd name="connsiteX60" fmla="*/ 798517 w 11112056"/>
                <a:gd name="connsiteY60" fmla="*/ 8 h 3074305"/>
                <a:gd name="connsiteX61" fmla="*/ 787575 w 11112056"/>
                <a:gd name="connsiteY61" fmla="*/ 10928 h 3074305"/>
                <a:gd name="connsiteX62" fmla="*/ 787575 w 11112056"/>
                <a:gd name="connsiteY62" fmla="*/ 10937 h 3074305"/>
                <a:gd name="connsiteX63" fmla="*/ 798509 w 11112056"/>
                <a:gd name="connsiteY63" fmla="*/ 21862 h 3074305"/>
                <a:gd name="connsiteX64" fmla="*/ 798517 w 11112056"/>
                <a:gd name="connsiteY64" fmla="*/ 21862 h 3074305"/>
                <a:gd name="connsiteX65" fmla="*/ 886006 w 11112056"/>
                <a:gd name="connsiteY65" fmla="*/ 21862 h 3074305"/>
                <a:gd name="connsiteX66" fmla="*/ 896949 w 11112056"/>
                <a:gd name="connsiteY66" fmla="*/ 10946 h 3074305"/>
                <a:gd name="connsiteX67" fmla="*/ 896949 w 11112056"/>
                <a:gd name="connsiteY67" fmla="*/ 10937 h 3074305"/>
                <a:gd name="connsiteX68" fmla="*/ 886015 w 11112056"/>
                <a:gd name="connsiteY68" fmla="*/ 8 h 3074305"/>
                <a:gd name="connsiteX69" fmla="*/ 886006 w 11112056"/>
                <a:gd name="connsiteY69" fmla="*/ 8 h 3074305"/>
                <a:gd name="connsiteX70" fmla="*/ 929768 w 11112056"/>
                <a:gd name="connsiteY70" fmla="*/ 8 h 3074305"/>
                <a:gd name="connsiteX71" fmla="*/ 918825 w 11112056"/>
                <a:gd name="connsiteY71" fmla="*/ 10928 h 3074305"/>
                <a:gd name="connsiteX72" fmla="*/ 918825 w 11112056"/>
                <a:gd name="connsiteY72" fmla="*/ 10937 h 3074305"/>
                <a:gd name="connsiteX73" fmla="*/ 929759 w 11112056"/>
                <a:gd name="connsiteY73" fmla="*/ 21862 h 3074305"/>
                <a:gd name="connsiteX74" fmla="*/ 929768 w 11112056"/>
                <a:gd name="connsiteY74" fmla="*/ 21862 h 3074305"/>
                <a:gd name="connsiteX75" fmla="*/ 1017256 w 11112056"/>
                <a:gd name="connsiteY75" fmla="*/ 21862 h 3074305"/>
                <a:gd name="connsiteX76" fmla="*/ 1028199 w 11112056"/>
                <a:gd name="connsiteY76" fmla="*/ 10946 h 3074305"/>
                <a:gd name="connsiteX77" fmla="*/ 1028199 w 11112056"/>
                <a:gd name="connsiteY77" fmla="*/ 10937 h 3074305"/>
                <a:gd name="connsiteX78" fmla="*/ 1017265 w 11112056"/>
                <a:gd name="connsiteY78" fmla="*/ 8 h 3074305"/>
                <a:gd name="connsiteX79" fmla="*/ 1017256 w 11112056"/>
                <a:gd name="connsiteY79" fmla="*/ 8 h 3074305"/>
                <a:gd name="connsiteX80" fmla="*/ 1060974 w 11112056"/>
                <a:gd name="connsiteY80" fmla="*/ 8 h 3074305"/>
                <a:gd name="connsiteX81" fmla="*/ 1050076 w 11112056"/>
                <a:gd name="connsiteY81" fmla="*/ 10937 h 3074305"/>
                <a:gd name="connsiteX82" fmla="*/ 1060974 w 11112056"/>
                <a:gd name="connsiteY82" fmla="*/ 21862 h 3074305"/>
                <a:gd name="connsiteX83" fmla="*/ 1148507 w 11112056"/>
                <a:gd name="connsiteY83" fmla="*/ 21862 h 3074305"/>
                <a:gd name="connsiteX84" fmla="*/ 1159405 w 11112056"/>
                <a:gd name="connsiteY84" fmla="*/ 10937 h 3074305"/>
                <a:gd name="connsiteX85" fmla="*/ 1148507 w 11112056"/>
                <a:gd name="connsiteY85" fmla="*/ 8 h 3074305"/>
                <a:gd name="connsiteX86" fmla="*/ 1192224 w 11112056"/>
                <a:gd name="connsiteY86" fmla="*/ 8 h 3074305"/>
                <a:gd name="connsiteX87" fmla="*/ 1181290 w 11112056"/>
                <a:gd name="connsiteY87" fmla="*/ 10928 h 3074305"/>
                <a:gd name="connsiteX88" fmla="*/ 1181290 w 11112056"/>
                <a:gd name="connsiteY88" fmla="*/ 10937 h 3074305"/>
                <a:gd name="connsiteX89" fmla="*/ 1192215 w 11112056"/>
                <a:gd name="connsiteY89" fmla="*/ 21862 h 3074305"/>
                <a:gd name="connsiteX90" fmla="*/ 1192224 w 11112056"/>
                <a:gd name="connsiteY90" fmla="*/ 21862 h 3074305"/>
                <a:gd name="connsiteX91" fmla="*/ 1279713 w 11112056"/>
                <a:gd name="connsiteY91" fmla="*/ 21862 h 3074305"/>
                <a:gd name="connsiteX92" fmla="*/ 1290655 w 11112056"/>
                <a:gd name="connsiteY92" fmla="*/ 10946 h 3074305"/>
                <a:gd name="connsiteX93" fmla="*/ 1290655 w 11112056"/>
                <a:gd name="connsiteY93" fmla="*/ 10937 h 3074305"/>
                <a:gd name="connsiteX94" fmla="*/ 1279722 w 11112056"/>
                <a:gd name="connsiteY94" fmla="*/ 8 h 3074305"/>
                <a:gd name="connsiteX95" fmla="*/ 1279713 w 11112056"/>
                <a:gd name="connsiteY95" fmla="*/ 8 h 3074305"/>
                <a:gd name="connsiteX96" fmla="*/ 1323484 w 11112056"/>
                <a:gd name="connsiteY96" fmla="*/ 8 h 3074305"/>
                <a:gd name="connsiteX97" fmla="*/ 1312541 w 11112056"/>
                <a:gd name="connsiteY97" fmla="*/ 10928 h 3074305"/>
                <a:gd name="connsiteX98" fmla="*/ 1312541 w 11112056"/>
                <a:gd name="connsiteY98" fmla="*/ 10937 h 3074305"/>
                <a:gd name="connsiteX99" fmla="*/ 1323466 w 11112056"/>
                <a:gd name="connsiteY99" fmla="*/ 21862 h 3074305"/>
                <a:gd name="connsiteX100" fmla="*/ 1323484 w 11112056"/>
                <a:gd name="connsiteY100" fmla="*/ 21862 h 3074305"/>
                <a:gd name="connsiteX101" fmla="*/ 1410963 w 11112056"/>
                <a:gd name="connsiteY101" fmla="*/ 21862 h 3074305"/>
                <a:gd name="connsiteX102" fmla="*/ 1421906 w 11112056"/>
                <a:gd name="connsiteY102" fmla="*/ 10946 h 3074305"/>
                <a:gd name="connsiteX103" fmla="*/ 1421906 w 11112056"/>
                <a:gd name="connsiteY103" fmla="*/ 10937 h 3074305"/>
                <a:gd name="connsiteX104" fmla="*/ 1410972 w 11112056"/>
                <a:gd name="connsiteY104" fmla="*/ 8 h 3074305"/>
                <a:gd name="connsiteX105" fmla="*/ 1410963 w 11112056"/>
                <a:gd name="connsiteY105" fmla="*/ 8 h 3074305"/>
                <a:gd name="connsiteX106" fmla="*/ 1454725 w 11112056"/>
                <a:gd name="connsiteY106" fmla="*/ 8 h 3074305"/>
                <a:gd name="connsiteX107" fmla="*/ 1443791 w 11112056"/>
                <a:gd name="connsiteY107" fmla="*/ 10928 h 3074305"/>
                <a:gd name="connsiteX108" fmla="*/ 1443791 w 11112056"/>
                <a:gd name="connsiteY108" fmla="*/ 10937 h 3074305"/>
                <a:gd name="connsiteX109" fmla="*/ 1454716 w 11112056"/>
                <a:gd name="connsiteY109" fmla="*/ 21862 h 3074305"/>
                <a:gd name="connsiteX110" fmla="*/ 1454725 w 11112056"/>
                <a:gd name="connsiteY110" fmla="*/ 21862 h 3074305"/>
                <a:gd name="connsiteX111" fmla="*/ 1542214 w 11112056"/>
                <a:gd name="connsiteY111" fmla="*/ 21862 h 3074305"/>
                <a:gd name="connsiteX112" fmla="*/ 1553156 w 11112056"/>
                <a:gd name="connsiteY112" fmla="*/ 10946 h 3074305"/>
                <a:gd name="connsiteX113" fmla="*/ 1553156 w 11112056"/>
                <a:gd name="connsiteY113" fmla="*/ 10937 h 3074305"/>
                <a:gd name="connsiteX114" fmla="*/ 1542223 w 11112056"/>
                <a:gd name="connsiteY114" fmla="*/ 8 h 3074305"/>
                <a:gd name="connsiteX115" fmla="*/ 1542214 w 11112056"/>
                <a:gd name="connsiteY115" fmla="*/ 8 h 3074305"/>
                <a:gd name="connsiteX116" fmla="*/ 1585940 w 11112056"/>
                <a:gd name="connsiteY116" fmla="*/ 8 h 3074305"/>
                <a:gd name="connsiteX117" fmla="*/ 1575042 w 11112056"/>
                <a:gd name="connsiteY117" fmla="*/ 10937 h 3074305"/>
                <a:gd name="connsiteX118" fmla="*/ 1585940 w 11112056"/>
                <a:gd name="connsiteY118" fmla="*/ 21862 h 3074305"/>
                <a:gd name="connsiteX119" fmla="*/ 1673464 w 11112056"/>
                <a:gd name="connsiteY119" fmla="*/ 21862 h 3074305"/>
                <a:gd name="connsiteX120" fmla="*/ 1684362 w 11112056"/>
                <a:gd name="connsiteY120" fmla="*/ 10937 h 3074305"/>
                <a:gd name="connsiteX121" fmla="*/ 1673464 w 11112056"/>
                <a:gd name="connsiteY121" fmla="*/ 8 h 3074305"/>
                <a:gd name="connsiteX122" fmla="*/ 1717190 w 11112056"/>
                <a:gd name="connsiteY122" fmla="*/ 8 h 3074305"/>
                <a:gd name="connsiteX123" fmla="*/ 1706248 w 11112056"/>
                <a:gd name="connsiteY123" fmla="*/ 10928 h 3074305"/>
                <a:gd name="connsiteX124" fmla="*/ 1706248 w 11112056"/>
                <a:gd name="connsiteY124" fmla="*/ 10937 h 3074305"/>
                <a:gd name="connsiteX125" fmla="*/ 1717182 w 11112056"/>
                <a:gd name="connsiteY125" fmla="*/ 21862 h 3074305"/>
                <a:gd name="connsiteX126" fmla="*/ 1717190 w 11112056"/>
                <a:gd name="connsiteY126" fmla="*/ 21862 h 3074305"/>
                <a:gd name="connsiteX127" fmla="*/ 1804670 w 11112056"/>
                <a:gd name="connsiteY127" fmla="*/ 21862 h 3074305"/>
                <a:gd name="connsiteX128" fmla="*/ 1815613 w 11112056"/>
                <a:gd name="connsiteY128" fmla="*/ 10946 h 3074305"/>
                <a:gd name="connsiteX129" fmla="*/ 1815613 w 11112056"/>
                <a:gd name="connsiteY129" fmla="*/ 10937 h 3074305"/>
                <a:gd name="connsiteX130" fmla="*/ 1804679 w 11112056"/>
                <a:gd name="connsiteY130" fmla="*/ 8 h 3074305"/>
                <a:gd name="connsiteX131" fmla="*/ 1804670 w 11112056"/>
                <a:gd name="connsiteY131" fmla="*/ 8 h 3074305"/>
                <a:gd name="connsiteX132" fmla="*/ 1848441 w 11112056"/>
                <a:gd name="connsiteY132" fmla="*/ 8 h 3074305"/>
                <a:gd name="connsiteX133" fmla="*/ 1837498 w 11112056"/>
                <a:gd name="connsiteY133" fmla="*/ 10928 h 3074305"/>
                <a:gd name="connsiteX134" fmla="*/ 1837498 w 11112056"/>
                <a:gd name="connsiteY134" fmla="*/ 10937 h 3074305"/>
                <a:gd name="connsiteX135" fmla="*/ 1848432 w 11112056"/>
                <a:gd name="connsiteY135" fmla="*/ 21862 h 3074305"/>
                <a:gd name="connsiteX136" fmla="*/ 1848441 w 11112056"/>
                <a:gd name="connsiteY136" fmla="*/ 21862 h 3074305"/>
                <a:gd name="connsiteX137" fmla="*/ 1935938 w 11112056"/>
                <a:gd name="connsiteY137" fmla="*/ 21862 h 3074305"/>
                <a:gd name="connsiteX138" fmla="*/ 1946863 w 11112056"/>
                <a:gd name="connsiteY138" fmla="*/ 10946 h 3074305"/>
                <a:gd name="connsiteX139" fmla="*/ 1946863 w 11112056"/>
                <a:gd name="connsiteY139" fmla="*/ 10937 h 3074305"/>
                <a:gd name="connsiteX140" fmla="*/ 1935938 w 11112056"/>
                <a:gd name="connsiteY140" fmla="*/ 8 h 3074305"/>
                <a:gd name="connsiteX141" fmla="*/ 1935938 w 11112056"/>
                <a:gd name="connsiteY141" fmla="*/ 8 h 3074305"/>
                <a:gd name="connsiteX142" fmla="*/ 1979691 w 11112056"/>
                <a:gd name="connsiteY142" fmla="*/ 8 h 3074305"/>
                <a:gd name="connsiteX143" fmla="*/ 1968740 w 11112056"/>
                <a:gd name="connsiteY143" fmla="*/ 10928 h 3074305"/>
                <a:gd name="connsiteX144" fmla="*/ 1968740 w 11112056"/>
                <a:gd name="connsiteY144" fmla="*/ 10937 h 3074305"/>
                <a:gd name="connsiteX145" fmla="*/ 1979674 w 11112056"/>
                <a:gd name="connsiteY145" fmla="*/ 21862 h 3074305"/>
                <a:gd name="connsiteX146" fmla="*/ 1979691 w 11112056"/>
                <a:gd name="connsiteY146" fmla="*/ 21862 h 3074305"/>
                <a:gd name="connsiteX147" fmla="*/ 2067171 w 11112056"/>
                <a:gd name="connsiteY147" fmla="*/ 21862 h 3074305"/>
                <a:gd name="connsiteX148" fmla="*/ 2078123 w 11112056"/>
                <a:gd name="connsiteY148" fmla="*/ 10946 h 3074305"/>
                <a:gd name="connsiteX149" fmla="*/ 2078123 w 11112056"/>
                <a:gd name="connsiteY149" fmla="*/ 10937 h 3074305"/>
                <a:gd name="connsiteX150" fmla="*/ 2067189 w 11112056"/>
                <a:gd name="connsiteY150" fmla="*/ 8 h 3074305"/>
                <a:gd name="connsiteX151" fmla="*/ 2067171 w 11112056"/>
                <a:gd name="connsiteY151" fmla="*/ 8 h 3074305"/>
                <a:gd name="connsiteX152" fmla="*/ 2110906 w 11112056"/>
                <a:gd name="connsiteY152" fmla="*/ 8 h 3074305"/>
                <a:gd name="connsiteX153" fmla="*/ 2099999 w 11112056"/>
                <a:gd name="connsiteY153" fmla="*/ 10937 h 3074305"/>
                <a:gd name="connsiteX154" fmla="*/ 2110906 w 11112056"/>
                <a:gd name="connsiteY154" fmla="*/ 21862 h 3074305"/>
                <a:gd name="connsiteX155" fmla="*/ 2198421 w 11112056"/>
                <a:gd name="connsiteY155" fmla="*/ 21862 h 3074305"/>
                <a:gd name="connsiteX156" fmla="*/ 2209373 w 11112056"/>
                <a:gd name="connsiteY156" fmla="*/ 10946 h 3074305"/>
                <a:gd name="connsiteX157" fmla="*/ 2209373 w 11112056"/>
                <a:gd name="connsiteY157" fmla="*/ 10937 h 3074305"/>
                <a:gd name="connsiteX158" fmla="*/ 2198448 w 11112056"/>
                <a:gd name="connsiteY158" fmla="*/ 8 h 3074305"/>
                <a:gd name="connsiteX159" fmla="*/ 2198421 w 11112056"/>
                <a:gd name="connsiteY159" fmla="*/ 8 h 3074305"/>
                <a:gd name="connsiteX160" fmla="*/ 2242139 w 11112056"/>
                <a:gd name="connsiteY160" fmla="*/ 8 h 3074305"/>
                <a:gd name="connsiteX161" fmla="*/ 2231205 w 11112056"/>
                <a:gd name="connsiteY161" fmla="*/ 10928 h 3074305"/>
                <a:gd name="connsiteX162" fmla="*/ 2231205 w 11112056"/>
                <a:gd name="connsiteY162" fmla="*/ 10937 h 3074305"/>
                <a:gd name="connsiteX163" fmla="*/ 2242139 w 11112056"/>
                <a:gd name="connsiteY163" fmla="*/ 21862 h 3074305"/>
                <a:gd name="connsiteX164" fmla="*/ 2242139 w 11112056"/>
                <a:gd name="connsiteY164" fmla="*/ 21862 h 3074305"/>
                <a:gd name="connsiteX165" fmla="*/ 2329636 w 11112056"/>
                <a:gd name="connsiteY165" fmla="*/ 21862 h 3074305"/>
                <a:gd name="connsiteX166" fmla="*/ 2340588 w 11112056"/>
                <a:gd name="connsiteY166" fmla="*/ 10946 h 3074305"/>
                <a:gd name="connsiteX167" fmla="*/ 2340588 w 11112056"/>
                <a:gd name="connsiteY167" fmla="*/ 10937 h 3074305"/>
                <a:gd name="connsiteX168" fmla="*/ 2329636 w 11112056"/>
                <a:gd name="connsiteY168" fmla="*/ 8 h 3074305"/>
                <a:gd name="connsiteX169" fmla="*/ 2329636 w 11112056"/>
                <a:gd name="connsiteY169" fmla="*/ 8 h 3074305"/>
                <a:gd name="connsiteX170" fmla="*/ 2373389 w 11112056"/>
                <a:gd name="connsiteY170" fmla="*/ 8 h 3074305"/>
                <a:gd name="connsiteX171" fmla="*/ 2362464 w 11112056"/>
                <a:gd name="connsiteY171" fmla="*/ 10928 h 3074305"/>
                <a:gd name="connsiteX172" fmla="*/ 2362464 w 11112056"/>
                <a:gd name="connsiteY172" fmla="*/ 10937 h 3074305"/>
                <a:gd name="connsiteX173" fmla="*/ 2373389 w 11112056"/>
                <a:gd name="connsiteY173" fmla="*/ 21862 h 3074305"/>
                <a:gd name="connsiteX174" fmla="*/ 2373389 w 11112056"/>
                <a:gd name="connsiteY174" fmla="*/ 21862 h 3074305"/>
                <a:gd name="connsiteX175" fmla="*/ 2460887 w 11112056"/>
                <a:gd name="connsiteY175" fmla="*/ 21862 h 3074305"/>
                <a:gd name="connsiteX176" fmla="*/ 2471821 w 11112056"/>
                <a:gd name="connsiteY176" fmla="*/ 10946 h 3074305"/>
                <a:gd name="connsiteX177" fmla="*/ 2471821 w 11112056"/>
                <a:gd name="connsiteY177" fmla="*/ 10937 h 3074305"/>
                <a:gd name="connsiteX178" fmla="*/ 2460887 w 11112056"/>
                <a:gd name="connsiteY178" fmla="*/ 8 h 3074305"/>
                <a:gd name="connsiteX179" fmla="*/ 2460887 w 11112056"/>
                <a:gd name="connsiteY179" fmla="*/ 8 h 3074305"/>
                <a:gd name="connsiteX180" fmla="*/ 2504649 w 11112056"/>
                <a:gd name="connsiteY180" fmla="*/ 8 h 3074305"/>
                <a:gd name="connsiteX181" fmla="*/ 2493697 w 11112056"/>
                <a:gd name="connsiteY181" fmla="*/ 10928 h 3074305"/>
                <a:gd name="connsiteX182" fmla="*/ 2493697 w 11112056"/>
                <a:gd name="connsiteY182" fmla="*/ 10937 h 3074305"/>
                <a:gd name="connsiteX183" fmla="*/ 2504649 w 11112056"/>
                <a:gd name="connsiteY183" fmla="*/ 21862 h 3074305"/>
                <a:gd name="connsiteX184" fmla="*/ 2504649 w 11112056"/>
                <a:gd name="connsiteY184" fmla="*/ 21862 h 3074305"/>
                <a:gd name="connsiteX185" fmla="*/ 2592146 w 11112056"/>
                <a:gd name="connsiteY185" fmla="*/ 21862 h 3074305"/>
                <a:gd name="connsiteX186" fmla="*/ 2603071 w 11112056"/>
                <a:gd name="connsiteY186" fmla="*/ 10946 h 3074305"/>
                <a:gd name="connsiteX187" fmla="*/ 2603071 w 11112056"/>
                <a:gd name="connsiteY187" fmla="*/ 10937 h 3074305"/>
                <a:gd name="connsiteX188" fmla="*/ 2592146 w 11112056"/>
                <a:gd name="connsiteY188" fmla="*/ 8 h 3074305"/>
                <a:gd name="connsiteX189" fmla="*/ 2592146 w 11112056"/>
                <a:gd name="connsiteY189" fmla="*/ 8 h 3074305"/>
                <a:gd name="connsiteX190" fmla="*/ 2635864 w 11112056"/>
                <a:gd name="connsiteY190" fmla="*/ 8 h 3074305"/>
                <a:gd name="connsiteX191" fmla="*/ 2624957 w 11112056"/>
                <a:gd name="connsiteY191" fmla="*/ 10937 h 3074305"/>
                <a:gd name="connsiteX192" fmla="*/ 2635864 w 11112056"/>
                <a:gd name="connsiteY192" fmla="*/ 21862 h 3074305"/>
                <a:gd name="connsiteX193" fmla="*/ 2723379 w 11112056"/>
                <a:gd name="connsiteY193" fmla="*/ 21862 h 3074305"/>
                <a:gd name="connsiteX194" fmla="*/ 2734330 w 11112056"/>
                <a:gd name="connsiteY194" fmla="*/ 10946 h 3074305"/>
                <a:gd name="connsiteX195" fmla="*/ 2734330 w 11112056"/>
                <a:gd name="connsiteY195" fmla="*/ 10937 h 3074305"/>
                <a:gd name="connsiteX196" fmla="*/ 2723406 w 11112056"/>
                <a:gd name="connsiteY196" fmla="*/ 8 h 3074305"/>
                <a:gd name="connsiteX197" fmla="*/ 2723379 w 11112056"/>
                <a:gd name="connsiteY197" fmla="*/ 8 h 3074305"/>
                <a:gd name="connsiteX198" fmla="*/ 2767114 w 11112056"/>
                <a:gd name="connsiteY198" fmla="*/ 8 h 3074305"/>
                <a:gd name="connsiteX199" fmla="*/ 2756162 w 11112056"/>
                <a:gd name="connsiteY199" fmla="*/ 10928 h 3074305"/>
                <a:gd name="connsiteX200" fmla="*/ 2756162 w 11112056"/>
                <a:gd name="connsiteY200" fmla="*/ 10937 h 3074305"/>
                <a:gd name="connsiteX201" fmla="*/ 2767096 w 11112056"/>
                <a:gd name="connsiteY201" fmla="*/ 21862 h 3074305"/>
                <a:gd name="connsiteX202" fmla="*/ 2767114 w 11112056"/>
                <a:gd name="connsiteY202" fmla="*/ 21862 h 3074305"/>
                <a:gd name="connsiteX203" fmla="*/ 2854593 w 11112056"/>
                <a:gd name="connsiteY203" fmla="*/ 21862 h 3074305"/>
                <a:gd name="connsiteX204" fmla="*/ 2865536 w 11112056"/>
                <a:gd name="connsiteY204" fmla="*/ 10946 h 3074305"/>
                <a:gd name="connsiteX205" fmla="*/ 2865536 w 11112056"/>
                <a:gd name="connsiteY205" fmla="*/ 10937 h 3074305"/>
                <a:gd name="connsiteX206" fmla="*/ 2854611 w 11112056"/>
                <a:gd name="connsiteY206" fmla="*/ 8 h 3074305"/>
                <a:gd name="connsiteX207" fmla="*/ 2854593 w 11112056"/>
                <a:gd name="connsiteY207" fmla="*/ 8 h 3074305"/>
                <a:gd name="connsiteX208" fmla="*/ 2898347 w 11112056"/>
                <a:gd name="connsiteY208" fmla="*/ 8 h 3074305"/>
                <a:gd name="connsiteX209" fmla="*/ 2887422 w 11112056"/>
                <a:gd name="connsiteY209" fmla="*/ 10928 h 3074305"/>
                <a:gd name="connsiteX210" fmla="*/ 2887422 w 11112056"/>
                <a:gd name="connsiteY210" fmla="*/ 10937 h 3074305"/>
                <a:gd name="connsiteX211" fmla="*/ 2898347 w 11112056"/>
                <a:gd name="connsiteY211" fmla="*/ 21862 h 3074305"/>
                <a:gd name="connsiteX212" fmla="*/ 2898347 w 11112056"/>
                <a:gd name="connsiteY212" fmla="*/ 21862 h 3074305"/>
                <a:gd name="connsiteX213" fmla="*/ 2985844 w 11112056"/>
                <a:gd name="connsiteY213" fmla="*/ 21862 h 3074305"/>
                <a:gd name="connsiteX214" fmla="*/ 2996796 w 11112056"/>
                <a:gd name="connsiteY214" fmla="*/ 10946 h 3074305"/>
                <a:gd name="connsiteX215" fmla="*/ 2996796 w 11112056"/>
                <a:gd name="connsiteY215" fmla="*/ 10937 h 3074305"/>
                <a:gd name="connsiteX216" fmla="*/ 2985844 w 11112056"/>
                <a:gd name="connsiteY216" fmla="*/ 8 h 3074305"/>
                <a:gd name="connsiteX217" fmla="*/ 2985844 w 11112056"/>
                <a:gd name="connsiteY217" fmla="*/ 8 h 3074305"/>
                <a:gd name="connsiteX218" fmla="*/ 3029606 w 11112056"/>
                <a:gd name="connsiteY218" fmla="*/ 8 h 3074305"/>
                <a:gd name="connsiteX219" fmla="*/ 3018672 w 11112056"/>
                <a:gd name="connsiteY219" fmla="*/ 10928 h 3074305"/>
                <a:gd name="connsiteX220" fmla="*/ 3018672 w 11112056"/>
                <a:gd name="connsiteY220" fmla="*/ 10937 h 3074305"/>
                <a:gd name="connsiteX221" fmla="*/ 3029606 w 11112056"/>
                <a:gd name="connsiteY221" fmla="*/ 21862 h 3074305"/>
                <a:gd name="connsiteX222" fmla="*/ 3029606 w 11112056"/>
                <a:gd name="connsiteY222" fmla="*/ 21862 h 3074305"/>
                <a:gd name="connsiteX223" fmla="*/ 3117103 w 11112056"/>
                <a:gd name="connsiteY223" fmla="*/ 21862 h 3074305"/>
                <a:gd name="connsiteX224" fmla="*/ 3128028 w 11112056"/>
                <a:gd name="connsiteY224" fmla="*/ 10946 h 3074305"/>
                <a:gd name="connsiteX225" fmla="*/ 3128028 w 11112056"/>
                <a:gd name="connsiteY225" fmla="*/ 10937 h 3074305"/>
                <a:gd name="connsiteX226" fmla="*/ 3117103 w 11112056"/>
                <a:gd name="connsiteY226" fmla="*/ 8 h 3074305"/>
                <a:gd name="connsiteX227" fmla="*/ 3117103 w 11112056"/>
                <a:gd name="connsiteY227" fmla="*/ 8 h 3074305"/>
                <a:gd name="connsiteX228" fmla="*/ 3160812 w 11112056"/>
                <a:gd name="connsiteY228" fmla="*/ 8 h 3074305"/>
                <a:gd name="connsiteX229" fmla="*/ 3149905 w 11112056"/>
                <a:gd name="connsiteY229" fmla="*/ 10937 h 3074305"/>
                <a:gd name="connsiteX230" fmla="*/ 3160812 w 11112056"/>
                <a:gd name="connsiteY230" fmla="*/ 21862 h 3074305"/>
                <a:gd name="connsiteX231" fmla="*/ 3248354 w 11112056"/>
                <a:gd name="connsiteY231" fmla="*/ 21862 h 3074305"/>
                <a:gd name="connsiteX232" fmla="*/ 3259288 w 11112056"/>
                <a:gd name="connsiteY232" fmla="*/ 10946 h 3074305"/>
                <a:gd name="connsiteX233" fmla="*/ 3259288 w 11112056"/>
                <a:gd name="connsiteY233" fmla="*/ 10937 h 3074305"/>
                <a:gd name="connsiteX234" fmla="*/ 3248354 w 11112056"/>
                <a:gd name="connsiteY234" fmla="*/ 8 h 3074305"/>
                <a:gd name="connsiteX235" fmla="*/ 3248354 w 11112056"/>
                <a:gd name="connsiteY235" fmla="*/ 8 h 3074305"/>
                <a:gd name="connsiteX236" fmla="*/ 3292071 w 11112056"/>
                <a:gd name="connsiteY236" fmla="*/ 8 h 3074305"/>
                <a:gd name="connsiteX237" fmla="*/ 3281120 w 11112056"/>
                <a:gd name="connsiteY237" fmla="*/ 10928 h 3074305"/>
                <a:gd name="connsiteX238" fmla="*/ 3281120 w 11112056"/>
                <a:gd name="connsiteY238" fmla="*/ 10937 h 3074305"/>
                <a:gd name="connsiteX239" fmla="*/ 3292045 w 11112056"/>
                <a:gd name="connsiteY239" fmla="*/ 21862 h 3074305"/>
                <a:gd name="connsiteX240" fmla="*/ 3292071 w 11112056"/>
                <a:gd name="connsiteY240" fmla="*/ 21862 h 3074305"/>
                <a:gd name="connsiteX241" fmla="*/ 3379542 w 11112056"/>
                <a:gd name="connsiteY241" fmla="*/ 21862 h 3074305"/>
                <a:gd name="connsiteX242" fmla="*/ 3390494 w 11112056"/>
                <a:gd name="connsiteY242" fmla="*/ 10946 h 3074305"/>
                <a:gd name="connsiteX243" fmla="*/ 3390494 w 11112056"/>
                <a:gd name="connsiteY243" fmla="*/ 10937 h 3074305"/>
                <a:gd name="connsiteX244" fmla="*/ 3379569 w 11112056"/>
                <a:gd name="connsiteY244" fmla="*/ 8 h 3074305"/>
                <a:gd name="connsiteX245" fmla="*/ 3379542 w 11112056"/>
                <a:gd name="connsiteY245" fmla="*/ 8 h 3074305"/>
                <a:gd name="connsiteX246" fmla="*/ 3423322 w 11112056"/>
                <a:gd name="connsiteY246" fmla="*/ 8 h 3074305"/>
                <a:gd name="connsiteX247" fmla="*/ 3412379 w 11112056"/>
                <a:gd name="connsiteY247" fmla="*/ 10928 h 3074305"/>
                <a:gd name="connsiteX248" fmla="*/ 3412379 w 11112056"/>
                <a:gd name="connsiteY248" fmla="*/ 10937 h 3074305"/>
                <a:gd name="connsiteX249" fmla="*/ 3423304 w 11112056"/>
                <a:gd name="connsiteY249" fmla="*/ 21862 h 3074305"/>
                <a:gd name="connsiteX250" fmla="*/ 3423322 w 11112056"/>
                <a:gd name="connsiteY250" fmla="*/ 21862 h 3074305"/>
                <a:gd name="connsiteX251" fmla="*/ 3510801 w 11112056"/>
                <a:gd name="connsiteY251" fmla="*/ 21862 h 3074305"/>
                <a:gd name="connsiteX252" fmla="*/ 3521753 w 11112056"/>
                <a:gd name="connsiteY252" fmla="*/ 10946 h 3074305"/>
                <a:gd name="connsiteX253" fmla="*/ 3521753 w 11112056"/>
                <a:gd name="connsiteY253" fmla="*/ 10937 h 3074305"/>
                <a:gd name="connsiteX254" fmla="*/ 3510819 w 11112056"/>
                <a:gd name="connsiteY254" fmla="*/ 8 h 3074305"/>
                <a:gd name="connsiteX255" fmla="*/ 3510801 w 11112056"/>
                <a:gd name="connsiteY255" fmla="*/ 8 h 3074305"/>
                <a:gd name="connsiteX256" fmla="*/ 3554555 w 11112056"/>
                <a:gd name="connsiteY256" fmla="*/ 8 h 3074305"/>
                <a:gd name="connsiteX257" fmla="*/ 3543629 w 11112056"/>
                <a:gd name="connsiteY257" fmla="*/ 10928 h 3074305"/>
                <a:gd name="connsiteX258" fmla="*/ 3543629 w 11112056"/>
                <a:gd name="connsiteY258" fmla="*/ 10937 h 3074305"/>
                <a:gd name="connsiteX259" fmla="*/ 3554555 w 11112056"/>
                <a:gd name="connsiteY259" fmla="*/ 21862 h 3074305"/>
                <a:gd name="connsiteX260" fmla="*/ 3554555 w 11112056"/>
                <a:gd name="connsiteY260" fmla="*/ 21862 h 3074305"/>
                <a:gd name="connsiteX261" fmla="*/ 3642052 w 11112056"/>
                <a:gd name="connsiteY261" fmla="*/ 21862 h 3074305"/>
                <a:gd name="connsiteX262" fmla="*/ 3653003 w 11112056"/>
                <a:gd name="connsiteY262" fmla="*/ 10946 h 3074305"/>
                <a:gd name="connsiteX263" fmla="*/ 3653003 w 11112056"/>
                <a:gd name="connsiteY263" fmla="*/ 10937 h 3074305"/>
                <a:gd name="connsiteX264" fmla="*/ 3642052 w 11112056"/>
                <a:gd name="connsiteY264" fmla="*/ 8 h 3074305"/>
                <a:gd name="connsiteX265" fmla="*/ 3642052 w 11112056"/>
                <a:gd name="connsiteY265" fmla="*/ 8 h 3074305"/>
                <a:gd name="connsiteX266" fmla="*/ 3685814 w 11112056"/>
                <a:gd name="connsiteY266" fmla="*/ 8 h 3074305"/>
                <a:gd name="connsiteX267" fmla="*/ 3674889 w 11112056"/>
                <a:gd name="connsiteY267" fmla="*/ 10928 h 3074305"/>
                <a:gd name="connsiteX268" fmla="*/ 3674889 w 11112056"/>
                <a:gd name="connsiteY268" fmla="*/ 10937 h 3074305"/>
                <a:gd name="connsiteX269" fmla="*/ 3685814 w 11112056"/>
                <a:gd name="connsiteY269" fmla="*/ 21862 h 3074305"/>
                <a:gd name="connsiteX270" fmla="*/ 3685814 w 11112056"/>
                <a:gd name="connsiteY270" fmla="*/ 21862 h 3074305"/>
                <a:gd name="connsiteX271" fmla="*/ 3773311 w 11112056"/>
                <a:gd name="connsiteY271" fmla="*/ 21862 h 3074305"/>
                <a:gd name="connsiteX272" fmla="*/ 3784236 w 11112056"/>
                <a:gd name="connsiteY272" fmla="*/ 10946 h 3074305"/>
                <a:gd name="connsiteX273" fmla="*/ 3784236 w 11112056"/>
                <a:gd name="connsiteY273" fmla="*/ 10937 h 3074305"/>
                <a:gd name="connsiteX274" fmla="*/ 3773311 w 11112056"/>
                <a:gd name="connsiteY274" fmla="*/ 8 h 3074305"/>
                <a:gd name="connsiteX275" fmla="*/ 3773311 w 11112056"/>
                <a:gd name="connsiteY275" fmla="*/ 8 h 3074305"/>
                <a:gd name="connsiteX276" fmla="*/ 3817029 w 11112056"/>
                <a:gd name="connsiteY276" fmla="*/ 8 h 3074305"/>
                <a:gd name="connsiteX277" fmla="*/ 3806095 w 11112056"/>
                <a:gd name="connsiteY277" fmla="*/ 10928 h 3074305"/>
                <a:gd name="connsiteX278" fmla="*/ 3806095 w 11112056"/>
                <a:gd name="connsiteY278" fmla="*/ 10937 h 3074305"/>
                <a:gd name="connsiteX279" fmla="*/ 3817029 w 11112056"/>
                <a:gd name="connsiteY279" fmla="*/ 21862 h 3074305"/>
                <a:gd name="connsiteX280" fmla="*/ 3817029 w 11112056"/>
                <a:gd name="connsiteY280" fmla="*/ 21862 h 3074305"/>
                <a:gd name="connsiteX281" fmla="*/ 3904517 w 11112056"/>
                <a:gd name="connsiteY281" fmla="*/ 21862 h 3074305"/>
                <a:gd name="connsiteX282" fmla="*/ 3915451 w 11112056"/>
                <a:gd name="connsiteY282" fmla="*/ 10946 h 3074305"/>
                <a:gd name="connsiteX283" fmla="*/ 3915451 w 11112056"/>
                <a:gd name="connsiteY283" fmla="*/ 10937 h 3074305"/>
                <a:gd name="connsiteX284" fmla="*/ 3904517 w 11112056"/>
                <a:gd name="connsiteY284" fmla="*/ 8 h 3074305"/>
                <a:gd name="connsiteX285" fmla="*/ 3904517 w 11112056"/>
                <a:gd name="connsiteY285" fmla="*/ 8 h 3074305"/>
                <a:gd name="connsiteX286" fmla="*/ 3948279 w 11112056"/>
                <a:gd name="connsiteY286" fmla="*/ 8 h 3074305"/>
                <a:gd name="connsiteX287" fmla="*/ 3937327 w 11112056"/>
                <a:gd name="connsiteY287" fmla="*/ 10928 h 3074305"/>
                <a:gd name="connsiteX288" fmla="*/ 3937327 w 11112056"/>
                <a:gd name="connsiteY288" fmla="*/ 10937 h 3074305"/>
                <a:gd name="connsiteX289" fmla="*/ 3948279 w 11112056"/>
                <a:gd name="connsiteY289" fmla="*/ 21862 h 3074305"/>
                <a:gd name="connsiteX290" fmla="*/ 3948279 w 11112056"/>
                <a:gd name="connsiteY290" fmla="*/ 21862 h 3074305"/>
                <a:gd name="connsiteX291" fmla="*/ 4035750 w 11112056"/>
                <a:gd name="connsiteY291" fmla="*/ 21862 h 3074305"/>
                <a:gd name="connsiteX292" fmla="*/ 4046701 w 11112056"/>
                <a:gd name="connsiteY292" fmla="*/ 10946 h 3074305"/>
                <a:gd name="connsiteX293" fmla="*/ 4046701 w 11112056"/>
                <a:gd name="connsiteY293" fmla="*/ 10937 h 3074305"/>
                <a:gd name="connsiteX294" fmla="*/ 4035776 w 11112056"/>
                <a:gd name="connsiteY294" fmla="*/ 8 h 3074305"/>
                <a:gd name="connsiteX295" fmla="*/ 4035750 w 11112056"/>
                <a:gd name="connsiteY295" fmla="*/ 8 h 3074305"/>
                <a:gd name="connsiteX296" fmla="*/ 4079539 w 11112056"/>
                <a:gd name="connsiteY296" fmla="*/ 8 h 3074305"/>
                <a:gd name="connsiteX297" fmla="*/ 4068587 w 11112056"/>
                <a:gd name="connsiteY297" fmla="*/ 10928 h 3074305"/>
                <a:gd name="connsiteX298" fmla="*/ 4068587 w 11112056"/>
                <a:gd name="connsiteY298" fmla="*/ 10937 h 3074305"/>
                <a:gd name="connsiteX299" fmla="*/ 4079512 w 11112056"/>
                <a:gd name="connsiteY299" fmla="*/ 21862 h 3074305"/>
                <a:gd name="connsiteX300" fmla="*/ 4079539 w 11112056"/>
                <a:gd name="connsiteY300" fmla="*/ 21862 h 3074305"/>
                <a:gd name="connsiteX301" fmla="*/ 4167009 w 11112056"/>
                <a:gd name="connsiteY301" fmla="*/ 21862 h 3074305"/>
                <a:gd name="connsiteX302" fmla="*/ 4177961 w 11112056"/>
                <a:gd name="connsiteY302" fmla="*/ 10946 h 3074305"/>
                <a:gd name="connsiteX303" fmla="*/ 4177961 w 11112056"/>
                <a:gd name="connsiteY303" fmla="*/ 10937 h 3074305"/>
                <a:gd name="connsiteX304" fmla="*/ 4167036 w 11112056"/>
                <a:gd name="connsiteY304" fmla="*/ 8 h 3074305"/>
                <a:gd name="connsiteX305" fmla="*/ 4167009 w 11112056"/>
                <a:gd name="connsiteY305" fmla="*/ 8 h 3074305"/>
                <a:gd name="connsiteX306" fmla="*/ 4210789 w 11112056"/>
                <a:gd name="connsiteY306" fmla="*/ 8 h 3074305"/>
                <a:gd name="connsiteX307" fmla="*/ 4199837 w 11112056"/>
                <a:gd name="connsiteY307" fmla="*/ 10928 h 3074305"/>
                <a:gd name="connsiteX308" fmla="*/ 4199837 w 11112056"/>
                <a:gd name="connsiteY308" fmla="*/ 10937 h 3074305"/>
                <a:gd name="connsiteX309" fmla="*/ 4210771 w 11112056"/>
                <a:gd name="connsiteY309" fmla="*/ 21862 h 3074305"/>
                <a:gd name="connsiteX310" fmla="*/ 4210789 w 11112056"/>
                <a:gd name="connsiteY310" fmla="*/ 21862 h 3074305"/>
                <a:gd name="connsiteX311" fmla="*/ 4298269 w 11112056"/>
                <a:gd name="connsiteY311" fmla="*/ 21862 h 3074305"/>
                <a:gd name="connsiteX312" fmla="*/ 4309220 w 11112056"/>
                <a:gd name="connsiteY312" fmla="*/ 10946 h 3074305"/>
                <a:gd name="connsiteX313" fmla="*/ 4309220 w 11112056"/>
                <a:gd name="connsiteY313" fmla="*/ 10937 h 3074305"/>
                <a:gd name="connsiteX314" fmla="*/ 4298269 w 11112056"/>
                <a:gd name="connsiteY314" fmla="*/ 8 h 3074305"/>
                <a:gd name="connsiteX315" fmla="*/ 4298269 w 11112056"/>
                <a:gd name="connsiteY315" fmla="*/ 8 h 3074305"/>
                <a:gd name="connsiteX316" fmla="*/ 4341977 w 11112056"/>
                <a:gd name="connsiteY316" fmla="*/ 8 h 3074305"/>
                <a:gd name="connsiteX317" fmla="*/ 4331052 w 11112056"/>
                <a:gd name="connsiteY317" fmla="*/ 10928 h 3074305"/>
                <a:gd name="connsiteX318" fmla="*/ 4331052 w 11112056"/>
                <a:gd name="connsiteY318" fmla="*/ 10937 h 3074305"/>
                <a:gd name="connsiteX319" fmla="*/ 4341977 w 11112056"/>
                <a:gd name="connsiteY319" fmla="*/ 21862 h 3074305"/>
                <a:gd name="connsiteX320" fmla="*/ 4341977 w 11112056"/>
                <a:gd name="connsiteY320" fmla="*/ 21862 h 3074305"/>
                <a:gd name="connsiteX321" fmla="*/ 4429474 w 11112056"/>
                <a:gd name="connsiteY321" fmla="*/ 21862 h 3074305"/>
                <a:gd name="connsiteX322" fmla="*/ 4440408 w 11112056"/>
                <a:gd name="connsiteY322" fmla="*/ 10946 h 3074305"/>
                <a:gd name="connsiteX323" fmla="*/ 4440408 w 11112056"/>
                <a:gd name="connsiteY323" fmla="*/ 10937 h 3074305"/>
                <a:gd name="connsiteX324" fmla="*/ 4429474 w 11112056"/>
                <a:gd name="connsiteY324" fmla="*/ 8 h 3074305"/>
                <a:gd name="connsiteX325" fmla="*/ 4429474 w 11112056"/>
                <a:gd name="connsiteY325" fmla="*/ 8 h 3074305"/>
                <a:gd name="connsiteX326" fmla="*/ 4473236 w 11112056"/>
                <a:gd name="connsiteY326" fmla="*/ 8 h 3074305"/>
                <a:gd name="connsiteX327" fmla="*/ 4462303 w 11112056"/>
                <a:gd name="connsiteY327" fmla="*/ 10928 h 3074305"/>
                <a:gd name="connsiteX328" fmla="*/ 4462303 w 11112056"/>
                <a:gd name="connsiteY328" fmla="*/ 10937 h 3074305"/>
                <a:gd name="connsiteX329" fmla="*/ 4473236 w 11112056"/>
                <a:gd name="connsiteY329" fmla="*/ 21862 h 3074305"/>
                <a:gd name="connsiteX330" fmla="*/ 4473236 w 11112056"/>
                <a:gd name="connsiteY330" fmla="*/ 21862 h 3074305"/>
                <a:gd name="connsiteX331" fmla="*/ 4560734 w 11112056"/>
                <a:gd name="connsiteY331" fmla="*/ 21862 h 3074305"/>
                <a:gd name="connsiteX332" fmla="*/ 4571659 w 11112056"/>
                <a:gd name="connsiteY332" fmla="*/ 10946 h 3074305"/>
                <a:gd name="connsiteX333" fmla="*/ 4571659 w 11112056"/>
                <a:gd name="connsiteY333" fmla="*/ 10937 h 3074305"/>
                <a:gd name="connsiteX334" fmla="*/ 4560734 w 11112056"/>
                <a:gd name="connsiteY334" fmla="*/ 8 h 3074305"/>
                <a:gd name="connsiteX335" fmla="*/ 4560734 w 11112056"/>
                <a:gd name="connsiteY335" fmla="*/ 8 h 3074305"/>
                <a:gd name="connsiteX336" fmla="*/ 4604487 w 11112056"/>
                <a:gd name="connsiteY336" fmla="*/ 8 h 3074305"/>
                <a:gd name="connsiteX337" fmla="*/ 4593544 w 11112056"/>
                <a:gd name="connsiteY337" fmla="*/ 10928 h 3074305"/>
                <a:gd name="connsiteX338" fmla="*/ 4593544 w 11112056"/>
                <a:gd name="connsiteY338" fmla="*/ 10937 h 3074305"/>
                <a:gd name="connsiteX339" fmla="*/ 4604487 w 11112056"/>
                <a:gd name="connsiteY339" fmla="*/ 21862 h 3074305"/>
                <a:gd name="connsiteX340" fmla="*/ 4604487 w 11112056"/>
                <a:gd name="connsiteY340" fmla="*/ 21862 h 3074305"/>
                <a:gd name="connsiteX341" fmla="*/ 4691984 w 11112056"/>
                <a:gd name="connsiteY341" fmla="*/ 21862 h 3074305"/>
                <a:gd name="connsiteX342" fmla="*/ 4702918 w 11112056"/>
                <a:gd name="connsiteY342" fmla="*/ 10946 h 3074305"/>
                <a:gd name="connsiteX343" fmla="*/ 4702918 w 11112056"/>
                <a:gd name="connsiteY343" fmla="*/ 10937 h 3074305"/>
                <a:gd name="connsiteX344" fmla="*/ 4691984 w 11112056"/>
                <a:gd name="connsiteY344" fmla="*/ 8 h 3074305"/>
                <a:gd name="connsiteX345" fmla="*/ 4691984 w 11112056"/>
                <a:gd name="connsiteY345" fmla="*/ 8 h 3074305"/>
                <a:gd name="connsiteX346" fmla="*/ 4735747 w 11112056"/>
                <a:gd name="connsiteY346" fmla="*/ 8 h 3074305"/>
                <a:gd name="connsiteX347" fmla="*/ 4724795 w 11112056"/>
                <a:gd name="connsiteY347" fmla="*/ 10928 h 3074305"/>
                <a:gd name="connsiteX348" fmla="*/ 4724795 w 11112056"/>
                <a:gd name="connsiteY348" fmla="*/ 10937 h 3074305"/>
                <a:gd name="connsiteX349" fmla="*/ 4735729 w 11112056"/>
                <a:gd name="connsiteY349" fmla="*/ 21862 h 3074305"/>
                <a:gd name="connsiteX350" fmla="*/ 4735747 w 11112056"/>
                <a:gd name="connsiteY350" fmla="*/ 21862 h 3074305"/>
                <a:gd name="connsiteX351" fmla="*/ 4823217 w 11112056"/>
                <a:gd name="connsiteY351" fmla="*/ 21862 h 3074305"/>
                <a:gd name="connsiteX352" fmla="*/ 4834169 w 11112056"/>
                <a:gd name="connsiteY352" fmla="*/ 10946 h 3074305"/>
                <a:gd name="connsiteX353" fmla="*/ 4834169 w 11112056"/>
                <a:gd name="connsiteY353" fmla="*/ 10937 h 3074305"/>
                <a:gd name="connsiteX354" fmla="*/ 4823244 w 11112056"/>
                <a:gd name="connsiteY354" fmla="*/ 8 h 3074305"/>
                <a:gd name="connsiteX355" fmla="*/ 4823217 w 11112056"/>
                <a:gd name="connsiteY355" fmla="*/ 8 h 3074305"/>
                <a:gd name="connsiteX356" fmla="*/ 4866961 w 11112056"/>
                <a:gd name="connsiteY356" fmla="*/ 8 h 3074305"/>
                <a:gd name="connsiteX357" fmla="*/ 4856009 w 11112056"/>
                <a:gd name="connsiteY357" fmla="*/ 10928 h 3074305"/>
                <a:gd name="connsiteX358" fmla="*/ 4856009 w 11112056"/>
                <a:gd name="connsiteY358" fmla="*/ 10937 h 3074305"/>
                <a:gd name="connsiteX359" fmla="*/ 4866935 w 11112056"/>
                <a:gd name="connsiteY359" fmla="*/ 21862 h 3074305"/>
                <a:gd name="connsiteX360" fmla="*/ 4866961 w 11112056"/>
                <a:gd name="connsiteY360" fmla="*/ 21862 h 3074305"/>
                <a:gd name="connsiteX361" fmla="*/ 4954432 w 11112056"/>
                <a:gd name="connsiteY361" fmla="*/ 21862 h 3074305"/>
                <a:gd name="connsiteX362" fmla="*/ 4965383 w 11112056"/>
                <a:gd name="connsiteY362" fmla="*/ 10946 h 3074305"/>
                <a:gd name="connsiteX363" fmla="*/ 4965383 w 11112056"/>
                <a:gd name="connsiteY363" fmla="*/ 10937 h 3074305"/>
                <a:gd name="connsiteX364" fmla="*/ 4954450 w 11112056"/>
                <a:gd name="connsiteY364" fmla="*/ 8 h 3074305"/>
                <a:gd name="connsiteX365" fmla="*/ 4954432 w 11112056"/>
                <a:gd name="connsiteY365" fmla="*/ 8 h 3074305"/>
                <a:gd name="connsiteX366" fmla="*/ 4998194 w 11112056"/>
                <a:gd name="connsiteY366" fmla="*/ 8 h 3074305"/>
                <a:gd name="connsiteX367" fmla="*/ 4987260 w 11112056"/>
                <a:gd name="connsiteY367" fmla="*/ 10928 h 3074305"/>
                <a:gd name="connsiteX368" fmla="*/ 4987260 w 11112056"/>
                <a:gd name="connsiteY368" fmla="*/ 10937 h 3074305"/>
                <a:gd name="connsiteX369" fmla="*/ 4998194 w 11112056"/>
                <a:gd name="connsiteY369" fmla="*/ 21862 h 3074305"/>
                <a:gd name="connsiteX370" fmla="*/ 4998194 w 11112056"/>
                <a:gd name="connsiteY370" fmla="*/ 21862 h 3074305"/>
                <a:gd name="connsiteX371" fmla="*/ 5085682 w 11112056"/>
                <a:gd name="connsiteY371" fmla="*/ 21862 h 3074305"/>
                <a:gd name="connsiteX372" fmla="*/ 5096616 w 11112056"/>
                <a:gd name="connsiteY372" fmla="*/ 10946 h 3074305"/>
                <a:gd name="connsiteX373" fmla="*/ 5096616 w 11112056"/>
                <a:gd name="connsiteY373" fmla="*/ 10937 h 3074305"/>
                <a:gd name="connsiteX374" fmla="*/ 5085682 w 11112056"/>
                <a:gd name="connsiteY374" fmla="*/ 8 h 3074305"/>
                <a:gd name="connsiteX375" fmla="*/ 5085682 w 11112056"/>
                <a:gd name="connsiteY375" fmla="*/ 8 h 3074305"/>
                <a:gd name="connsiteX376" fmla="*/ 5129444 w 11112056"/>
                <a:gd name="connsiteY376" fmla="*/ 8 h 3074305"/>
                <a:gd name="connsiteX377" fmla="*/ 5118519 w 11112056"/>
                <a:gd name="connsiteY377" fmla="*/ 10928 h 3074305"/>
                <a:gd name="connsiteX378" fmla="*/ 5118519 w 11112056"/>
                <a:gd name="connsiteY378" fmla="*/ 10937 h 3074305"/>
                <a:gd name="connsiteX379" fmla="*/ 5129444 w 11112056"/>
                <a:gd name="connsiteY379" fmla="*/ 21862 h 3074305"/>
                <a:gd name="connsiteX380" fmla="*/ 5129444 w 11112056"/>
                <a:gd name="connsiteY380" fmla="*/ 21862 h 3074305"/>
                <a:gd name="connsiteX381" fmla="*/ 5216942 w 11112056"/>
                <a:gd name="connsiteY381" fmla="*/ 21862 h 3074305"/>
                <a:gd name="connsiteX382" fmla="*/ 5227876 w 11112056"/>
                <a:gd name="connsiteY382" fmla="*/ 10946 h 3074305"/>
                <a:gd name="connsiteX383" fmla="*/ 5227876 w 11112056"/>
                <a:gd name="connsiteY383" fmla="*/ 10937 h 3074305"/>
                <a:gd name="connsiteX384" fmla="*/ 5216942 w 11112056"/>
                <a:gd name="connsiteY384" fmla="*/ 8 h 3074305"/>
                <a:gd name="connsiteX385" fmla="*/ 5216942 w 11112056"/>
                <a:gd name="connsiteY385" fmla="*/ 8 h 3074305"/>
                <a:gd name="connsiteX386" fmla="*/ 5260703 w 11112056"/>
                <a:gd name="connsiteY386" fmla="*/ 8 h 3074305"/>
                <a:gd name="connsiteX387" fmla="*/ 5249752 w 11112056"/>
                <a:gd name="connsiteY387" fmla="*/ 10928 h 3074305"/>
                <a:gd name="connsiteX388" fmla="*/ 5249752 w 11112056"/>
                <a:gd name="connsiteY388" fmla="*/ 10937 h 3074305"/>
                <a:gd name="connsiteX389" fmla="*/ 5260703 w 11112056"/>
                <a:gd name="connsiteY389" fmla="*/ 21862 h 3074305"/>
                <a:gd name="connsiteX390" fmla="*/ 5260703 w 11112056"/>
                <a:gd name="connsiteY390" fmla="*/ 21862 h 3074305"/>
                <a:gd name="connsiteX391" fmla="*/ 5348201 w 11112056"/>
                <a:gd name="connsiteY391" fmla="*/ 21862 h 3074305"/>
                <a:gd name="connsiteX392" fmla="*/ 5359126 w 11112056"/>
                <a:gd name="connsiteY392" fmla="*/ 10946 h 3074305"/>
                <a:gd name="connsiteX393" fmla="*/ 5359126 w 11112056"/>
                <a:gd name="connsiteY393" fmla="*/ 10937 h 3074305"/>
                <a:gd name="connsiteX394" fmla="*/ 5348201 w 11112056"/>
                <a:gd name="connsiteY394" fmla="*/ 8 h 3074305"/>
                <a:gd name="connsiteX395" fmla="*/ 5348201 w 11112056"/>
                <a:gd name="connsiteY395" fmla="*/ 8 h 3074305"/>
                <a:gd name="connsiteX396" fmla="*/ 5391909 w 11112056"/>
                <a:gd name="connsiteY396" fmla="*/ 8 h 3074305"/>
                <a:gd name="connsiteX397" fmla="*/ 5380958 w 11112056"/>
                <a:gd name="connsiteY397" fmla="*/ 10928 h 3074305"/>
                <a:gd name="connsiteX398" fmla="*/ 5380958 w 11112056"/>
                <a:gd name="connsiteY398" fmla="*/ 10937 h 3074305"/>
                <a:gd name="connsiteX399" fmla="*/ 5391892 w 11112056"/>
                <a:gd name="connsiteY399" fmla="*/ 21862 h 3074305"/>
                <a:gd name="connsiteX400" fmla="*/ 5391909 w 11112056"/>
                <a:gd name="connsiteY400" fmla="*/ 21862 h 3074305"/>
                <a:gd name="connsiteX401" fmla="*/ 5479434 w 11112056"/>
                <a:gd name="connsiteY401" fmla="*/ 21862 h 3074305"/>
                <a:gd name="connsiteX402" fmla="*/ 5490341 w 11112056"/>
                <a:gd name="connsiteY402" fmla="*/ 10937 h 3074305"/>
                <a:gd name="connsiteX403" fmla="*/ 5479434 w 11112056"/>
                <a:gd name="connsiteY403" fmla="*/ 8 h 3074305"/>
                <a:gd name="connsiteX404" fmla="*/ 5523169 w 11112056"/>
                <a:gd name="connsiteY404" fmla="*/ 8 h 3074305"/>
                <a:gd name="connsiteX405" fmla="*/ 5512217 w 11112056"/>
                <a:gd name="connsiteY405" fmla="*/ 10928 h 3074305"/>
                <a:gd name="connsiteX406" fmla="*/ 5512217 w 11112056"/>
                <a:gd name="connsiteY406" fmla="*/ 10937 h 3074305"/>
                <a:gd name="connsiteX407" fmla="*/ 5523142 w 11112056"/>
                <a:gd name="connsiteY407" fmla="*/ 21862 h 3074305"/>
                <a:gd name="connsiteX408" fmla="*/ 5523169 w 11112056"/>
                <a:gd name="connsiteY408" fmla="*/ 21862 h 3074305"/>
                <a:gd name="connsiteX409" fmla="*/ 5610639 w 11112056"/>
                <a:gd name="connsiteY409" fmla="*/ 21862 h 3074305"/>
                <a:gd name="connsiteX410" fmla="*/ 5621591 w 11112056"/>
                <a:gd name="connsiteY410" fmla="*/ 10946 h 3074305"/>
                <a:gd name="connsiteX411" fmla="*/ 5621591 w 11112056"/>
                <a:gd name="connsiteY411" fmla="*/ 10937 h 3074305"/>
                <a:gd name="connsiteX412" fmla="*/ 5610666 w 11112056"/>
                <a:gd name="connsiteY412" fmla="*/ 8 h 3074305"/>
                <a:gd name="connsiteX413" fmla="*/ 5610639 w 11112056"/>
                <a:gd name="connsiteY413" fmla="*/ 8 h 3074305"/>
                <a:gd name="connsiteX414" fmla="*/ 5654402 w 11112056"/>
                <a:gd name="connsiteY414" fmla="*/ 8 h 3074305"/>
                <a:gd name="connsiteX415" fmla="*/ 5643477 w 11112056"/>
                <a:gd name="connsiteY415" fmla="*/ 10928 h 3074305"/>
                <a:gd name="connsiteX416" fmla="*/ 5643477 w 11112056"/>
                <a:gd name="connsiteY416" fmla="*/ 10937 h 3074305"/>
                <a:gd name="connsiteX417" fmla="*/ 5654402 w 11112056"/>
                <a:gd name="connsiteY417" fmla="*/ 21862 h 3074305"/>
                <a:gd name="connsiteX418" fmla="*/ 5654402 w 11112056"/>
                <a:gd name="connsiteY418" fmla="*/ 21862 h 3074305"/>
                <a:gd name="connsiteX419" fmla="*/ 5741899 w 11112056"/>
                <a:gd name="connsiteY419" fmla="*/ 21862 h 3074305"/>
                <a:gd name="connsiteX420" fmla="*/ 5752850 w 11112056"/>
                <a:gd name="connsiteY420" fmla="*/ 10946 h 3074305"/>
                <a:gd name="connsiteX421" fmla="*/ 5752850 w 11112056"/>
                <a:gd name="connsiteY421" fmla="*/ 10937 h 3074305"/>
                <a:gd name="connsiteX422" fmla="*/ 5741899 w 11112056"/>
                <a:gd name="connsiteY422" fmla="*/ 8 h 3074305"/>
                <a:gd name="connsiteX423" fmla="*/ 5741899 w 11112056"/>
                <a:gd name="connsiteY423" fmla="*/ 8 h 3074305"/>
                <a:gd name="connsiteX424" fmla="*/ 5785661 w 11112056"/>
                <a:gd name="connsiteY424" fmla="*/ 8 h 3074305"/>
                <a:gd name="connsiteX425" fmla="*/ 5774727 w 11112056"/>
                <a:gd name="connsiteY425" fmla="*/ 10928 h 3074305"/>
                <a:gd name="connsiteX426" fmla="*/ 5774727 w 11112056"/>
                <a:gd name="connsiteY426" fmla="*/ 10937 h 3074305"/>
                <a:gd name="connsiteX427" fmla="*/ 5785661 w 11112056"/>
                <a:gd name="connsiteY427" fmla="*/ 21862 h 3074305"/>
                <a:gd name="connsiteX428" fmla="*/ 5785661 w 11112056"/>
                <a:gd name="connsiteY428" fmla="*/ 21862 h 3074305"/>
                <a:gd name="connsiteX429" fmla="*/ 5873149 w 11112056"/>
                <a:gd name="connsiteY429" fmla="*/ 21862 h 3074305"/>
                <a:gd name="connsiteX430" fmla="*/ 5884083 w 11112056"/>
                <a:gd name="connsiteY430" fmla="*/ 10946 h 3074305"/>
                <a:gd name="connsiteX431" fmla="*/ 5884083 w 11112056"/>
                <a:gd name="connsiteY431" fmla="*/ 10937 h 3074305"/>
                <a:gd name="connsiteX432" fmla="*/ 5873149 w 11112056"/>
                <a:gd name="connsiteY432" fmla="*/ 8 h 3074305"/>
                <a:gd name="connsiteX433" fmla="*/ 5873149 w 11112056"/>
                <a:gd name="connsiteY433" fmla="*/ 8 h 3074305"/>
                <a:gd name="connsiteX434" fmla="*/ 5916867 w 11112056"/>
                <a:gd name="connsiteY434" fmla="*/ 8 h 3074305"/>
                <a:gd name="connsiteX435" fmla="*/ 5905915 w 11112056"/>
                <a:gd name="connsiteY435" fmla="*/ 10928 h 3074305"/>
                <a:gd name="connsiteX436" fmla="*/ 5905915 w 11112056"/>
                <a:gd name="connsiteY436" fmla="*/ 10937 h 3074305"/>
                <a:gd name="connsiteX437" fmla="*/ 5916867 w 11112056"/>
                <a:gd name="connsiteY437" fmla="*/ 21862 h 3074305"/>
                <a:gd name="connsiteX438" fmla="*/ 5916867 w 11112056"/>
                <a:gd name="connsiteY438" fmla="*/ 21862 h 3074305"/>
                <a:gd name="connsiteX439" fmla="*/ 6004409 w 11112056"/>
                <a:gd name="connsiteY439" fmla="*/ 21862 h 3074305"/>
                <a:gd name="connsiteX440" fmla="*/ 6015289 w 11112056"/>
                <a:gd name="connsiteY440" fmla="*/ 10937 h 3074305"/>
                <a:gd name="connsiteX441" fmla="*/ 6004409 w 11112056"/>
                <a:gd name="connsiteY441" fmla="*/ 8 h 3074305"/>
                <a:gd name="connsiteX442" fmla="*/ 6048126 w 11112056"/>
                <a:gd name="connsiteY442" fmla="*/ 8 h 3074305"/>
                <a:gd name="connsiteX443" fmla="*/ 6037175 w 11112056"/>
                <a:gd name="connsiteY443" fmla="*/ 10928 h 3074305"/>
                <a:gd name="connsiteX444" fmla="*/ 6037175 w 11112056"/>
                <a:gd name="connsiteY444" fmla="*/ 10937 h 3074305"/>
                <a:gd name="connsiteX445" fmla="*/ 6048099 w 11112056"/>
                <a:gd name="connsiteY445" fmla="*/ 21862 h 3074305"/>
                <a:gd name="connsiteX446" fmla="*/ 6048126 w 11112056"/>
                <a:gd name="connsiteY446" fmla="*/ 21862 h 3074305"/>
                <a:gd name="connsiteX447" fmla="*/ 6135597 w 11112056"/>
                <a:gd name="connsiteY447" fmla="*/ 21862 h 3074305"/>
                <a:gd name="connsiteX448" fmla="*/ 6146549 w 11112056"/>
                <a:gd name="connsiteY448" fmla="*/ 10946 h 3074305"/>
                <a:gd name="connsiteX449" fmla="*/ 6146549 w 11112056"/>
                <a:gd name="connsiteY449" fmla="*/ 10937 h 3074305"/>
                <a:gd name="connsiteX450" fmla="*/ 6135615 w 11112056"/>
                <a:gd name="connsiteY450" fmla="*/ 8 h 3074305"/>
                <a:gd name="connsiteX451" fmla="*/ 6135597 w 11112056"/>
                <a:gd name="connsiteY451" fmla="*/ 8 h 3074305"/>
                <a:gd name="connsiteX452" fmla="*/ 6179376 w 11112056"/>
                <a:gd name="connsiteY452" fmla="*/ 8 h 3074305"/>
                <a:gd name="connsiteX453" fmla="*/ 6168425 w 11112056"/>
                <a:gd name="connsiteY453" fmla="*/ 10928 h 3074305"/>
                <a:gd name="connsiteX454" fmla="*/ 6168425 w 11112056"/>
                <a:gd name="connsiteY454" fmla="*/ 10937 h 3074305"/>
                <a:gd name="connsiteX455" fmla="*/ 6179359 w 11112056"/>
                <a:gd name="connsiteY455" fmla="*/ 21862 h 3074305"/>
                <a:gd name="connsiteX456" fmla="*/ 6179376 w 11112056"/>
                <a:gd name="connsiteY456" fmla="*/ 21862 h 3074305"/>
                <a:gd name="connsiteX457" fmla="*/ 6266856 w 11112056"/>
                <a:gd name="connsiteY457" fmla="*/ 21862 h 3074305"/>
                <a:gd name="connsiteX458" fmla="*/ 6277799 w 11112056"/>
                <a:gd name="connsiteY458" fmla="*/ 10946 h 3074305"/>
                <a:gd name="connsiteX459" fmla="*/ 6277799 w 11112056"/>
                <a:gd name="connsiteY459" fmla="*/ 10937 h 3074305"/>
                <a:gd name="connsiteX460" fmla="*/ 6266874 w 11112056"/>
                <a:gd name="connsiteY460" fmla="*/ 8 h 3074305"/>
                <a:gd name="connsiteX461" fmla="*/ 6266856 w 11112056"/>
                <a:gd name="connsiteY461" fmla="*/ 8 h 3074305"/>
                <a:gd name="connsiteX462" fmla="*/ 6310609 w 11112056"/>
                <a:gd name="connsiteY462" fmla="*/ 8 h 3074305"/>
                <a:gd name="connsiteX463" fmla="*/ 6299684 w 11112056"/>
                <a:gd name="connsiteY463" fmla="*/ 10928 h 3074305"/>
                <a:gd name="connsiteX464" fmla="*/ 6299684 w 11112056"/>
                <a:gd name="connsiteY464" fmla="*/ 10937 h 3074305"/>
                <a:gd name="connsiteX465" fmla="*/ 6310609 w 11112056"/>
                <a:gd name="connsiteY465" fmla="*/ 21862 h 3074305"/>
                <a:gd name="connsiteX466" fmla="*/ 6310609 w 11112056"/>
                <a:gd name="connsiteY466" fmla="*/ 21862 h 3074305"/>
                <a:gd name="connsiteX467" fmla="*/ 6398107 w 11112056"/>
                <a:gd name="connsiteY467" fmla="*/ 21862 h 3074305"/>
                <a:gd name="connsiteX468" fmla="*/ 6409058 w 11112056"/>
                <a:gd name="connsiteY468" fmla="*/ 10946 h 3074305"/>
                <a:gd name="connsiteX469" fmla="*/ 6409058 w 11112056"/>
                <a:gd name="connsiteY469" fmla="*/ 10937 h 3074305"/>
                <a:gd name="connsiteX470" fmla="*/ 6398107 w 11112056"/>
                <a:gd name="connsiteY470" fmla="*/ 8 h 3074305"/>
                <a:gd name="connsiteX471" fmla="*/ 6398107 w 11112056"/>
                <a:gd name="connsiteY471" fmla="*/ 8 h 3074305"/>
                <a:gd name="connsiteX472" fmla="*/ 6441824 w 11112056"/>
                <a:gd name="connsiteY472" fmla="*/ 8 h 3074305"/>
                <a:gd name="connsiteX473" fmla="*/ 6430890 w 11112056"/>
                <a:gd name="connsiteY473" fmla="*/ 10928 h 3074305"/>
                <a:gd name="connsiteX474" fmla="*/ 6430890 w 11112056"/>
                <a:gd name="connsiteY474" fmla="*/ 10937 h 3074305"/>
                <a:gd name="connsiteX475" fmla="*/ 6441824 w 11112056"/>
                <a:gd name="connsiteY475" fmla="*/ 21862 h 3074305"/>
                <a:gd name="connsiteX476" fmla="*/ 6441824 w 11112056"/>
                <a:gd name="connsiteY476" fmla="*/ 21862 h 3074305"/>
                <a:gd name="connsiteX477" fmla="*/ 6529366 w 11112056"/>
                <a:gd name="connsiteY477" fmla="*/ 21862 h 3074305"/>
                <a:gd name="connsiteX478" fmla="*/ 6540246 w 11112056"/>
                <a:gd name="connsiteY478" fmla="*/ 10937 h 3074305"/>
                <a:gd name="connsiteX479" fmla="*/ 6529366 w 11112056"/>
                <a:gd name="connsiteY479" fmla="*/ 8 h 3074305"/>
                <a:gd name="connsiteX480" fmla="*/ 6573075 w 11112056"/>
                <a:gd name="connsiteY480" fmla="*/ 8 h 3074305"/>
                <a:gd name="connsiteX481" fmla="*/ 6562150 w 11112056"/>
                <a:gd name="connsiteY481" fmla="*/ 10928 h 3074305"/>
                <a:gd name="connsiteX482" fmla="*/ 6562150 w 11112056"/>
                <a:gd name="connsiteY482" fmla="*/ 10937 h 3074305"/>
                <a:gd name="connsiteX483" fmla="*/ 6573075 w 11112056"/>
                <a:gd name="connsiteY483" fmla="*/ 21862 h 3074305"/>
                <a:gd name="connsiteX484" fmla="*/ 6573075 w 11112056"/>
                <a:gd name="connsiteY484" fmla="*/ 21862 h 3074305"/>
                <a:gd name="connsiteX485" fmla="*/ 6660572 w 11112056"/>
                <a:gd name="connsiteY485" fmla="*/ 21862 h 3074305"/>
                <a:gd name="connsiteX486" fmla="*/ 6671506 w 11112056"/>
                <a:gd name="connsiteY486" fmla="*/ 10946 h 3074305"/>
                <a:gd name="connsiteX487" fmla="*/ 6671506 w 11112056"/>
                <a:gd name="connsiteY487" fmla="*/ 10937 h 3074305"/>
                <a:gd name="connsiteX488" fmla="*/ 6660572 w 11112056"/>
                <a:gd name="connsiteY488" fmla="*/ 8 h 3074305"/>
                <a:gd name="connsiteX489" fmla="*/ 6660572 w 11112056"/>
                <a:gd name="connsiteY489" fmla="*/ 8 h 3074305"/>
                <a:gd name="connsiteX490" fmla="*/ 6704334 w 11112056"/>
                <a:gd name="connsiteY490" fmla="*/ 8 h 3074305"/>
                <a:gd name="connsiteX491" fmla="*/ 6693382 w 11112056"/>
                <a:gd name="connsiteY491" fmla="*/ 10928 h 3074305"/>
                <a:gd name="connsiteX492" fmla="*/ 6693382 w 11112056"/>
                <a:gd name="connsiteY492" fmla="*/ 10937 h 3074305"/>
                <a:gd name="connsiteX493" fmla="*/ 6704307 w 11112056"/>
                <a:gd name="connsiteY493" fmla="*/ 21862 h 3074305"/>
                <a:gd name="connsiteX494" fmla="*/ 6704334 w 11112056"/>
                <a:gd name="connsiteY494" fmla="*/ 21862 h 3074305"/>
                <a:gd name="connsiteX495" fmla="*/ 6791805 w 11112056"/>
                <a:gd name="connsiteY495" fmla="*/ 21862 h 3074305"/>
                <a:gd name="connsiteX496" fmla="*/ 6802756 w 11112056"/>
                <a:gd name="connsiteY496" fmla="*/ 10946 h 3074305"/>
                <a:gd name="connsiteX497" fmla="*/ 6802756 w 11112056"/>
                <a:gd name="connsiteY497" fmla="*/ 10937 h 3074305"/>
                <a:gd name="connsiteX498" fmla="*/ 6791831 w 11112056"/>
                <a:gd name="connsiteY498" fmla="*/ 8 h 3074305"/>
                <a:gd name="connsiteX499" fmla="*/ 6791805 w 11112056"/>
                <a:gd name="connsiteY499" fmla="*/ 8 h 3074305"/>
                <a:gd name="connsiteX500" fmla="*/ 6835594 w 11112056"/>
                <a:gd name="connsiteY500" fmla="*/ 8 h 3074305"/>
                <a:gd name="connsiteX501" fmla="*/ 6824642 w 11112056"/>
                <a:gd name="connsiteY501" fmla="*/ 10928 h 3074305"/>
                <a:gd name="connsiteX502" fmla="*/ 6824642 w 11112056"/>
                <a:gd name="connsiteY502" fmla="*/ 10937 h 3074305"/>
                <a:gd name="connsiteX503" fmla="*/ 6835566 w 11112056"/>
                <a:gd name="connsiteY503" fmla="*/ 21862 h 3074305"/>
                <a:gd name="connsiteX504" fmla="*/ 6835594 w 11112056"/>
                <a:gd name="connsiteY504" fmla="*/ 21862 h 3074305"/>
                <a:gd name="connsiteX505" fmla="*/ 6923064 w 11112056"/>
                <a:gd name="connsiteY505" fmla="*/ 21862 h 3074305"/>
                <a:gd name="connsiteX506" fmla="*/ 6934016 w 11112056"/>
                <a:gd name="connsiteY506" fmla="*/ 10946 h 3074305"/>
                <a:gd name="connsiteX507" fmla="*/ 6934016 w 11112056"/>
                <a:gd name="connsiteY507" fmla="*/ 10937 h 3074305"/>
                <a:gd name="connsiteX508" fmla="*/ 6923082 w 11112056"/>
                <a:gd name="connsiteY508" fmla="*/ 8 h 3074305"/>
                <a:gd name="connsiteX509" fmla="*/ 6923064 w 11112056"/>
                <a:gd name="connsiteY509" fmla="*/ 8 h 3074305"/>
                <a:gd name="connsiteX510" fmla="*/ 6966799 w 11112056"/>
                <a:gd name="connsiteY510" fmla="*/ 8 h 3074305"/>
                <a:gd name="connsiteX511" fmla="*/ 6955892 w 11112056"/>
                <a:gd name="connsiteY511" fmla="*/ 10937 h 3074305"/>
                <a:gd name="connsiteX512" fmla="*/ 6966799 w 11112056"/>
                <a:gd name="connsiteY512" fmla="*/ 21862 h 3074305"/>
                <a:gd name="connsiteX513" fmla="*/ 7054314 w 11112056"/>
                <a:gd name="connsiteY513" fmla="*/ 21862 h 3074305"/>
                <a:gd name="connsiteX514" fmla="*/ 7065222 w 11112056"/>
                <a:gd name="connsiteY514" fmla="*/ 10937 h 3074305"/>
                <a:gd name="connsiteX515" fmla="*/ 7054314 w 11112056"/>
                <a:gd name="connsiteY515" fmla="*/ 8 h 3074305"/>
                <a:gd name="connsiteX516" fmla="*/ 7098032 w 11112056"/>
                <a:gd name="connsiteY516" fmla="*/ 8 h 3074305"/>
                <a:gd name="connsiteX517" fmla="*/ 7087107 w 11112056"/>
                <a:gd name="connsiteY517" fmla="*/ 10928 h 3074305"/>
                <a:gd name="connsiteX518" fmla="*/ 7087107 w 11112056"/>
                <a:gd name="connsiteY518" fmla="*/ 10937 h 3074305"/>
                <a:gd name="connsiteX519" fmla="*/ 7098032 w 11112056"/>
                <a:gd name="connsiteY519" fmla="*/ 21862 h 3074305"/>
                <a:gd name="connsiteX520" fmla="*/ 7098032 w 11112056"/>
                <a:gd name="connsiteY520" fmla="*/ 21862 h 3074305"/>
                <a:gd name="connsiteX521" fmla="*/ 7185529 w 11112056"/>
                <a:gd name="connsiteY521" fmla="*/ 21862 h 3074305"/>
                <a:gd name="connsiteX522" fmla="*/ 7196454 w 11112056"/>
                <a:gd name="connsiteY522" fmla="*/ 10946 h 3074305"/>
                <a:gd name="connsiteX523" fmla="*/ 7196454 w 11112056"/>
                <a:gd name="connsiteY523" fmla="*/ 10937 h 3074305"/>
                <a:gd name="connsiteX524" fmla="*/ 7185529 w 11112056"/>
                <a:gd name="connsiteY524" fmla="*/ 8 h 3074305"/>
                <a:gd name="connsiteX525" fmla="*/ 7185529 w 11112056"/>
                <a:gd name="connsiteY525" fmla="*/ 8 h 3074305"/>
                <a:gd name="connsiteX526" fmla="*/ 7229291 w 11112056"/>
                <a:gd name="connsiteY526" fmla="*/ 8 h 3074305"/>
                <a:gd name="connsiteX527" fmla="*/ 7218357 w 11112056"/>
                <a:gd name="connsiteY527" fmla="*/ 10928 h 3074305"/>
                <a:gd name="connsiteX528" fmla="*/ 7218357 w 11112056"/>
                <a:gd name="connsiteY528" fmla="*/ 10937 h 3074305"/>
                <a:gd name="connsiteX529" fmla="*/ 7229291 w 11112056"/>
                <a:gd name="connsiteY529" fmla="*/ 21862 h 3074305"/>
                <a:gd name="connsiteX530" fmla="*/ 7229291 w 11112056"/>
                <a:gd name="connsiteY530" fmla="*/ 21862 h 3074305"/>
                <a:gd name="connsiteX531" fmla="*/ 7316780 w 11112056"/>
                <a:gd name="connsiteY531" fmla="*/ 21862 h 3074305"/>
                <a:gd name="connsiteX532" fmla="*/ 7327713 w 11112056"/>
                <a:gd name="connsiteY532" fmla="*/ 10946 h 3074305"/>
                <a:gd name="connsiteX533" fmla="*/ 7327713 w 11112056"/>
                <a:gd name="connsiteY533" fmla="*/ 10937 h 3074305"/>
                <a:gd name="connsiteX534" fmla="*/ 7316780 w 11112056"/>
                <a:gd name="connsiteY534" fmla="*/ 8 h 3074305"/>
                <a:gd name="connsiteX535" fmla="*/ 7316780 w 11112056"/>
                <a:gd name="connsiteY535" fmla="*/ 8 h 3074305"/>
                <a:gd name="connsiteX536" fmla="*/ 7360542 w 11112056"/>
                <a:gd name="connsiteY536" fmla="*/ 8 h 3074305"/>
                <a:gd name="connsiteX537" fmla="*/ 7349590 w 11112056"/>
                <a:gd name="connsiteY537" fmla="*/ 10928 h 3074305"/>
                <a:gd name="connsiteX538" fmla="*/ 7349590 w 11112056"/>
                <a:gd name="connsiteY538" fmla="*/ 10937 h 3074305"/>
                <a:gd name="connsiteX539" fmla="*/ 7360542 w 11112056"/>
                <a:gd name="connsiteY539" fmla="*/ 21862 h 3074305"/>
                <a:gd name="connsiteX540" fmla="*/ 7360542 w 11112056"/>
                <a:gd name="connsiteY540" fmla="*/ 21862 h 3074305"/>
                <a:gd name="connsiteX541" fmla="*/ 7448012 w 11112056"/>
                <a:gd name="connsiteY541" fmla="*/ 21862 h 3074305"/>
                <a:gd name="connsiteX542" fmla="*/ 7458964 w 11112056"/>
                <a:gd name="connsiteY542" fmla="*/ 10946 h 3074305"/>
                <a:gd name="connsiteX543" fmla="*/ 7458964 w 11112056"/>
                <a:gd name="connsiteY543" fmla="*/ 10937 h 3074305"/>
                <a:gd name="connsiteX544" fmla="*/ 7448039 w 11112056"/>
                <a:gd name="connsiteY544" fmla="*/ 8 h 3074305"/>
                <a:gd name="connsiteX545" fmla="*/ 7448012 w 11112056"/>
                <a:gd name="connsiteY545" fmla="*/ 8 h 3074305"/>
                <a:gd name="connsiteX546" fmla="*/ 7491756 w 11112056"/>
                <a:gd name="connsiteY546" fmla="*/ 8 h 3074305"/>
                <a:gd name="connsiteX547" fmla="*/ 7480849 w 11112056"/>
                <a:gd name="connsiteY547" fmla="*/ 10937 h 3074305"/>
                <a:gd name="connsiteX548" fmla="*/ 7491756 w 11112056"/>
                <a:gd name="connsiteY548" fmla="*/ 21862 h 3074305"/>
                <a:gd name="connsiteX549" fmla="*/ 7579272 w 11112056"/>
                <a:gd name="connsiteY549" fmla="*/ 21862 h 3074305"/>
                <a:gd name="connsiteX550" fmla="*/ 7590224 w 11112056"/>
                <a:gd name="connsiteY550" fmla="*/ 10946 h 3074305"/>
                <a:gd name="connsiteX551" fmla="*/ 7590224 w 11112056"/>
                <a:gd name="connsiteY551" fmla="*/ 10937 h 3074305"/>
                <a:gd name="connsiteX552" fmla="*/ 7579298 w 11112056"/>
                <a:gd name="connsiteY552" fmla="*/ 8 h 3074305"/>
                <a:gd name="connsiteX553" fmla="*/ 7579272 w 11112056"/>
                <a:gd name="connsiteY553" fmla="*/ 8 h 3074305"/>
                <a:gd name="connsiteX554" fmla="*/ 7623007 w 11112056"/>
                <a:gd name="connsiteY554" fmla="*/ 8 h 3074305"/>
                <a:gd name="connsiteX555" fmla="*/ 7612055 w 11112056"/>
                <a:gd name="connsiteY555" fmla="*/ 10928 h 3074305"/>
                <a:gd name="connsiteX556" fmla="*/ 7612055 w 11112056"/>
                <a:gd name="connsiteY556" fmla="*/ 10937 h 3074305"/>
                <a:gd name="connsiteX557" fmla="*/ 7622989 w 11112056"/>
                <a:gd name="connsiteY557" fmla="*/ 21862 h 3074305"/>
                <a:gd name="connsiteX558" fmla="*/ 7623007 w 11112056"/>
                <a:gd name="connsiteY558" fmla="*/ 21862 h 3074305"/>
                <a:gd name="connsiteX559" fmla="*/ 7710486 w 11112056"/>
                <a:gd name="connsiteY559" fmla="*/ 21862 h 3074305"/>
                <a:gd name="connsiteX560" fmla="*/ 7721438 w 11112056"/>
                <a:gd name="connsiteY560" fmla="*/ 10946 h 3074305"/>
                <a:gd name="connsiteX561" fmla="*/ 7721438 w 11112056"/>
                <a:gd name="connsiteY561" fmla="*/ 10937 h 3074305"/>
                <a:gd name="connsiteX562" fmla="*/ 7710504 w 11112056"/>
                <a:gd name="connsiteY562" fmla="*/ 8 h 3074305"/>
                <a:gd name="connsiteX563" fmla="*/ 7710486 w 11112056"/>
                <a:gd name="connsiteY563" fmla="*/ 8 h 3074305"/>
                <a:gd name="connsiteX564" fmla="*/ 7754240 w 11112056"/>
                <a:gd name="connsiteY564" fmla="*/ 8 h 3074305"/>
                <a:gd name="connsiteX565" fmla="*/ 7743315 w 11112056"/>
                <a:gd name="connsiteY565" fmla="*/ 10928 h 3074305"/>
                <a:gd name="connsiteX566" fmla="*/ 7743315 w 11112056"/>
                <a:gd name="connsiteY566" fmla="*/ 10937 h 3074305"/>
                <a:gd name="connsiteX567" fmla="*/ 7754240 w 11112056"/>
                <a:gd name="connsiteY567" fmla="*/ 21862 h 3074305"/>
                <a:gd name="connsiteX568" fmla="*/ 7754240 w 11112056"/>
                <a:gd name="connsiteY568" fmla="*/ 21862 h 3074305"/>
                <a:gd name="connsiteX569" fmla="*/ 7841737 w 11112056"/>
                <a:gd name="connsiteY569" fmla="*/ 21862 h 3074305"/>
                <a:gd name="connsiteX570" fmla="*/ 7852671 w 11112056"/>
                <a:gd name="connsiteY570" fmla="*/ 10946 h 3074305"/>
                <a:gd name="connsiteX571" fmla="*/ 7852671 w 11112056"/>
                <a:gd name="connsiteY571" fmla="*/ 10937 h 3074305"/>
                <a:gd name="connsiteX572" fmla="*/ 7841737 w 11112056"/>
                <a:gd name="connsiteY572" fmla="*/ 8 h 3074305"/>
                <a:gd name="connsiteX573" fmla="*/ 7841737 w 11112056"/>
                <a:gd name="connsiteY573" fmla="*/ 8 h 3074305"/>
                <a:gd name="connsiteX574" fmla="*/ 7885499 w 11112056"/>
                <a:gd name="connsiteY574" fmla="*/ 8 h 3074305"/>
                <a:gd name="connsiteX575" fmla="*/ 7874565 w 11112056"/>
                <a:gd name="connsiteY575" fmla="*/ 10928 h 3074305"/>
                <a:gd name="connsiteX576" fmla="*/ 7874565 w 11112056"/>
                <a:gd name="connsiteY576" fmla="*/ 10937 h 3074305"/>
                <a:gd name="connsiteX577" fmla="*/ 7885499 w 11112056"/>
                <a:gd name="connsiteY577" fmla="*/ 21862 h 3074305"/>
                <a:gd name="connsiteX578" fmla="*/ 7885499 w 11112056"/>
                <a:gd name="connsiteY578" fmla="*/ 21862 h 3074305"/>
                <a:gd name="connsiteX579" fmla="*/ 7972996 w 11112056"/>
                <a:gd name="connsiteY579" fmla="*/ 21862 h 3074305"/>
                <a:gd name="connsiteX580" fmla="*/ 7983921 w 11112056"/>
                <a:gd name="connsiteY580" fmla="*/ 10946 h 3074305"/>
                <a:gd name="connsiteX581" fmla="*/ 7983921 w 11112056"/>
                <a:gd name="connsiteY581" fmla="*/ 10937 h 3074305"/>
                <a:gd name="connsiteX582" fmla="*/ 7972996 w 11112056"/>
                <a:gd name="connsiteY582" fmla="*/ 8 h 3074305"/>
                <a:gd name="connsiteX583" fmla="*/ 7972996 w 11112056"/>
                <a:gd name="connsiteY583" fmla="*/ 8 h 3074305"/>
                <a:gd name="connsiteX584" fmla="*/ 8016705 w 11112056"/>
                <a:gd name="connsiteY584" fmla="*/ 8 h 3074305"/>
                <a:gd name="connsiteX585" fmla="*/ 8005798 w 11112056"/>
                <a:gd name="connsiteY585" fmla="*/ 10937 h 3074305"/>
                <a:gd name="connsiteX586" fmla="*/ 8016705 w 11112056"/>
                <a:gd name="connsiteY586" fmla="*/ 21862 h 3074305"/>
                <a:gd name="connsiteX587" fmla="*/ 8104229 w 11112056"/>
                <a:gd name="connsiteY587" fmla="*/ 21862 h 3074305"/>
                <a:gd name="connsiteX588" fmla="*/ 8115180 w 11112056"/>
                <a:gd name="connsiteY588" fmla="*/ 10946 h 3074305"/>
                <a:gd name="connsiteX589" fmla="*/ 8115180 w 11112056"/>
                <a:gd name="connsiteY589" fmla="*/ 10937 h 3074305"/>
                <a:gd name="connsiteX590" fmla="*/ 8104247 w 11112056"/>
                <a:gd name="connsiteY590" fmla="*/ 8 h 3074305"/>
                <a:gd name="connsiteX591" fmla="*/ 8104229 w 11112056"/>
                <a:gd name="connsiteY591" fmla="*/ 8 h 3074305"/>
                <a:gd name="connsiteX592" fmla="*/ 8147964 w 11112056"/>
                <a:gd name="connsiteY592" fmla="*/ 8 h 3074305"/>
                <a:gd name="connsiteX593" fmla="*/ 8137012 w 11112056"/>
                <a:gd name="connsiteY593" fmla="*/ 10928 h 3074305"/>
                <a:gd name="connsiteX594" fmla="*/ 8137012 w 11112056"/>
                <a:gd name="connsiteY594" fmla="*/ 10937 h 3074305"/>
                <a:gd name="connsiteX595" fmla="*/ 8147937 w 11112056"/>
                <a:gd name="connsiteY595" fmla="*/ 21862 h 3074305"/>
                <a:gd name="connsiteX596" fmla="*/ 8147964 w 11112056"/>
                <a:gd name="connsiteY596" fmla="*/ 21862 h 3074305"/>
                <a:gd name="connsiteX597" fmla="*/ 8235435 w 11112056"/>
                <a:gd name="connsiteY597" fmla="*/ 21862 h 3074305"/>
                <a:gd name="connsiteX598" fmla="*/ 8246386 w 11112056"/>
                <a:gd name="connsiteY598" fmla="*/ 10946 h 3074305"/>
                <a:gd name="connsiteX599" fmla="*/ 8246386 w 11112056"/>
                <a:gd name="connsiteY599" fmla="*/ 10937 h 3074305"/>
                <a:gd name="connsiteX600" fmla="*/ 8235462 w 11112056"/>
                <a:gd name="connsiteY600" fmla="*/ 8 h 3074305"/>
                <a:gd name="connsiteX601" fmla="*/ 8235435 w 11112056"/>
                <a:gd name="connsiteY601" fmla="*/ 8 h 3074305"/>
                <a:gd name="connsiteX602" fmla="*/ 8279224 w 11112056"/>
                <a:gd name="connsiteY602" fmla="*/ 8 h 3074305"/>
                <a:gd name="connsiteX603" fmla="*/ 8268272 w 11112056"/>
                <a:gd name="connsiteY603" fmla="*/ 10928 h 3074305"/>
                <a:gd name="connsiteX604" fmla="*/ 8268272 w 11112056"/>
                <a:gd name="connsiteY604" fmla="*/ 10937 h 3074305"/>
                <a:gd name="connsiteX605" fmla="*/ 8279197 w 11112056"/>
                <a:gd name="connsiteY605" fmla="*/ 21862 h 3074305"/>
                <a:gd name="connsiteX606" fmla="*/ 8279224 w 11112056"/>
                <a:gd name="connsiteY606" fmla="*/ 21862 h 3074305"/>
                <a:gd name="connsiteX607" fmla="*/ 8366694 w 11112056"/>
                <a:gd name="connsiteY607" fmla="*/ 21862 h 3074305"/>
                <a:gd name="connsiteX608" fmla="*/ 8377646 w 11112056"/>
                <a:gd name="connsiteY608" fmla="*/ 10946 h 3074305"/>
                <a:gd name="connsiteX609" fmla="*/ 8377646 w 11112056"/>
                <a:gd name="connsiteY609" fmla="*/ 10937 h 3074305"/>
                <a:gd name="connsiteX610" fmla="*/ 8366712 w 11112056"/>
                <a:gd name="connsiteY610" fmla="*/ 8 h 3074305"/>
                <a:gd name="connsiteX611" fmla="*/ 8366694 w 11112056"/>
                <a:gd name="connsiteY611" fmla="*/ 8 h 3074305"/>
                <a:gd name="connsiteX612" fmla="*/ 8410456 w 11112056"/>
                <a:gd name="connsiteY612" fmla="*/ 8 h 3074305"/>
                <a:gd name="connsiteX613" fmla="*/ 8399522 w 11112056"/>
                <a:gd name="connsiteY613" fmla="*/ 10928 h 3074305"/>
                <a:gd name="connsiteX614" fmla="*/ 8399522 w 11112056"/>
                <a:gd name="connsiteY614" fmla="*/ 10937 h 3074305"/>
                <a:gd name="connsiteX615" fmla="*/ 8410456 w 11112056"/>
                <a:gd name="connsiteY615" fmla="*/ 21862 h 3074305"/>
                <a:gd name="connsiteX616" fmla="*/ 8410456 w 11112056"/>
                <a:gd name="connsiteY616" fmla="*/ 21862 h 3074305"/>
                <a:gd name="connsiteX617" fmla="*/ 8497945 w 11112056"/>
                <a:gd name="connsiteY617" fmla="*/ 21862 h 3074305"/>
                <a:gd name="connsiteX618" fmla="*/ 8508896 w 11112056"/>
                <a:gd name="connsiteY618" fmla="*/ 10946 h 3074305"/>
                <a:gd name="connsiteX619" fmla="*/ 8508896 w 11112056"/>
                <a:gd name="connsiteY619" fmla="*/ 10937 h 3074305"/>
                <a:gd name="connsiteX620" fmla="*/ 8497945 w 11112056"/>
                <a:gd name="connsiteY620" fmla="*/ 8 h 3074305"/>
                <a:gd name="connsiteX621" fmla="*/ 8497945 w 11112056"/>
                <a:gd name="connsiteY621" fmla="*/ 8 h 3074305"/>
                <a:gd name="connsiteX622" fmla="*/ 8541662 w 11112056"/>
                <a:gd name="connsiteY622" fmla="*/ 8 h 3074305"/>
                <a:gd name="connsiteX623" fmla="*/ 8530782 w 11112056"/>
                <a:gd name="connsiteY623" fmla="*/ 10937 h 3074305"/>
                <a:gd name="connsiteX624" fmla="*/ 8541662 w 11112056"/>
                <a:gd name="connsiteY624" fmla="*/ 21862 h 3074305"/>
                <a:gd name="connsiteX625" fmla="*/ 8629204 w 11112056"/>
                <a:gd name="connsiteY625" fmla="*/ 21862 h 3074305"/>
                <a:gd name="connsiteX626" fmla="*/ 8640129 w 11112056"/>
                <a:gd name="connsiteY626" fmla="*/ 10946 h 3074305"/>
                <a:gd name="connsiteX627" fmla="*/ 8640129 w 11112056"/>
                <a:gd name="connsiteY627" fmla="*/ 10937 h 3074305"/>
                <a:gd name="connsiteX628" fmla="*/ 8629204 w 11112056"/>
                <a:gd name="connsiteY628" fmla="*/ 8 h 3074305"/>
                <a:gd name="connsiteX629" fmla="*/ 8629204 w 11112056"/>
                <a:gd name="connsiteY629" fmla="*/ 8 h 3074305"/>
                <a:gd name="connsiteX630" fmla="*/ 8672921 w 11112056"/>
                <a:gd name="connsiteY630" fmla="*/ 8 h 3074305"/>
                <a:gd name="connsiteX631" fmla="*/ 8661970 w 11112056"/>
                <a:gd name="connsiteY631" fmla="*/ 10928 h 3074305"/>
                <a:gd name="connsiteX632" fmla="*/ 8661970 w 11112056"/>
                <a:gd name="connsiteY632" fmla="*/ 10937 h 3074305"/>
                <a:gd name="connsiteX633" fmla="*/ 8672921 w 11112056"/>
                <a:gd name="connsiteY633" fmla="*/ 21862 h 3074305"/>
                <a:gd name="connsiteX634" fmla="*/ 8672921 w 11112056"/>
                <a:gd name="connsiteY634" fmla="*/ 21862 h 3074305"/>
                <a:gd name="connsiteX635" fmla="*/ 8760374 w 11112056"/>
                <a:gd name="connsiteY635" fmla="*/ 21862 h 3074305"/>
                <a:gd name="connsiteX636" fmla="*/ 8771335 w 11112056"/>
                <a:gd name="connsiteY636" fmla="*/ 10946 h 3074305"/>
                <a:gd name="connsiteX637" fmla="*/ 8771335 w 11112056"/>
                <a:gd name="connsiteY637" fmla="*/ 10937 h 3074305"/>
                <a:gd name="connsiteX638" fmla="*/ 8760374 w 11112056"/>
                <a:gd name="connsiteY638" fmla="*/ 8 h 3074305"/>
                <a:gd name="connsiteX639" fmla="*/ 8760374 w 11112056"/>
                <a:gd name="connsiteY639" fmla="*/ 8 h 3074305"/>
                <a:gd name="connsiteX640" fmla="*/ 8804216 w 11112056"/>
                <a:gd name="connsiteY640" fmla="*/ 8 h 3074305"/>
                <a:gd name="connsiteX641" fmla="*/ 8793256 w 11112056"/>
                <a:gd name="connsiteY641" fmla="*/ 10928 h 3074305"/>
                <a:gd name="connsiteX642" fmla="*/ 8793256 w 11112056"/>
                <a:gd name="connsiteY642" fmla="*/ 10937 h 3074305"/>
                <a:gd name="connsiteX643" fmla="*/ 8804127 w 11112056"/>
                <a:gd name="connsiteY643" fmla="*/ 21862 h 3074305"/>
                <a:gd name="connsiteX644" fmla="*/ 8804216 w 11112056"/>
                <a:gd name="connsiteY644" fmla="*/ 21862 h 3074305"/>
                <a:gd name="connsiteX645" fmla="*/ 8891633 w 11112056"/>
                <a:gd name="connsiteY645" fmla="*/ 21862 h 3074305"/>
                <a:gd name="connsiteX646" fmla="*/ 8902594 w 11112056"/>
                <a:gd name="connsiteY646" fmla="*/ 10946 h 3074305"/>
                <a:gd name="connsiteX647" fmla="*/ 8902594 w 11112056"/>
                <a:gd name="connsiteY647" fmla="*/ 10937 h 3074305"/>
                <a:gd name="connsiteX648" fmla="*/ 8891633 w 11112056"/>
                <a:gd name="connsiteY648" fmla="*/ 8 h 3074305"/>
                <a:gd name="connsiteX649" fmla="*/ 8891633 w 11112056"/>
                <a:gd name="connsiteY649" fmla="*/ 8 h 3074305"/>
                <a:gd name="connsiteX650" fmla="*/ 8935386 w 11112056"/>
                <a:gd name="connsiteY650" fmla="*/ 8 h 3074305"/>
                <a:gd name="connsiteX651" fmla="*/ 8924515 w 11112056"/>
                <a:gd name="connsiteY651" fmla="*/ 10928 h 3074305"/>
                <a:gd name="connsiteX652" fmla="*/ 8924515 w 11112056"/>
                <a:gd name="connsiteY652" fmla="*/ 10937 h 3074305"/>
                <a:gd name="connsiteX653" fmla="*/ 8935386 w 11112056"/>
                <a:gd name="connsiteY653" fmla="*/ 21862 h 3074305"/>
                <a:gd name="connsiteX654" fmla="*/ 8935386 w 11112056"/>
                <a:gd name="connsiteY654" fmla="*/ 21862 h 3074305"/>
                <a:gd name="connsiteX655" fmla="*/ 9022893 w 11112056"/>
                <a:gd name="connsiteY655" fmla="*/ 21862 h 3074305"/>
                <a:gd name="connsiteX656" fmla="*/ 9033853 w 11112056"/>
                <a:gd name="connsiteY656" fmla="*/ 10946 h 3074305"/>
                <a:gd name="connsiteX657" fmla="*/ 9033853 w 11112056"/>
                <a:gd name="connsiteY657" fmla="*/ 10937 h 3074305"/>
                <a:gd name="connsiteX658" fmla="*/ 9022893 w 11112056"/>
                <a:gd name="connsiteY658" fmla="*/ 8 h 3074305"/>
                <a:gd name="connsiteX659" fmla="*/ 9022893 w 11112056"/>
                <a:gd name="connsiteY659" fmla="*/ 8 h 3074305"/>
                <a:gd name="connsiteX660" fmla="*/ 9066646 w 11112056"/>
                <a:gd name="connsiteY660" fmla="*/ 8 h 3074305"/>
                <a:gd name="connsiteX661" fmla="*/ 9055775 w 11112056"/>
                <a:gd name="connsiteY661" fmla="*/ 10928 h 3074305"/>
                <a:gd name="connsiteX662" fmla="*/ 9055775 w 11112056"/>
                <a:gd name="connsiteY662" fmla="*/ 10937 h 3074305"/>
                <a:gd name="connsiteX663" fmla="*/ 9066646 w 11112056"/>
                <a:gd name="connsiteY663" fmla="*/ 21862 h 3074305"/>
                <a:gd name="connsiteX664" fmla="*/ 9066646 w 11112056"/>
                <a:gd name="connsiteY664" fmla="*/ 21862 h 3074305"/>
                <a:gd name="connsiteX665" fmla="*/ 9154152 w 11112056"/>
                <a:gd name="connsiteY665" fmla="*/ 21862 h 3074305"/>
                <a:gd name="connsiteX666" fmla="*/ 9165112 w 11112056"/>
                <a:gd name="connsiteY666" fmla="*/ 10946 h 3074305"/>
                <a:gd name="connsiteX667" fmla="*/ 9165112 w 11112056"/>
                <a:gd name="connsiteY667" fmla="*/ 10937 h 3074305"/>
                <a:gd name="connsiteX668" fmla="*/ 9154152 w 11112056"/>
                <a:gd name="connsiteY668" fmla="*/ 8 h 3074305"/>
                <a:gd name="connsiteX669" fmla="*/ 9154152 w 11112056"/>
                <a:gd name="connsiteY669" fmla="*/ 8 h 3074305"/>
                <a:gd name="connsiteX670" fmla="*/ 9197905 w 11112056"/>
                <a:gd name="connsiteY670" fmla="*/ 8 h 3074305"/>
                <a:gd name="connsiteX671" fmla="*/ 9186945 w 11112056"/>
                <a:gd name="connsiteY671" fmla="*/ 10928 h 3074305"/>
                <a:gd name="connsiteX672" fmla="*/ 9186945 w 11112056"/>
                <a:gd name="connsiteY672" fmla="*/ 10937 h 3074305"/>
                <a:gd name="connsiteX673" fmla="*/ 9197905 w 11112056"/>
                <a:gd name="connsiteY673" fmla="*/ 21862 h 3074305"/>
                <a:gd name="connsiteX674" fmla="*/ 9197905 w 11112056"/>
                <a:gd name="connsiteY674" fmla="*/ 21862 h 3074305"/>
                <a:gd name="connsiteX675" fmla="*/ 9285411 w 11112056"/>
                <a:gd name="connsiteY675" fmla="*/ 21862 h 3074305"/>
                <a:gd name="connsiteX676" fmla="*/ 9296283 w 11112056"/>
                <a:gd name="connsiteY676" fmla="*/ 10946 h 3074305"/>
                <a:gd name="connsiteX677" fmla="*/ 9296283 w 11112056"/>
                <a:gd name="connsiteY677" fmla="*/ 10937 h 3074305"/>
                <a:gd name="connsiteX678" fmla="*/ 9285411 w 11112056"/>
                <a:gd name="connsiteY678" fmla="*/ 8 h 3074305"/>
                <a:gd name="connsiteX679" fmla="*/ 9285411 w 11112056"/>
                <a:gd name="connsiteY679" fmla="*/ 8 h 3074305"/>
                <a:gd name="connsiteX680" fmla="*/ 9329165 w 11112056"/>
                <a:gd name="connsiteY680" fmla="*/ 8 h 3074305"/>
                <a:gd name="connsiteX681" fmla="*/ 9318204 w 11112056"/>
                <a:gd name="connsiteY681" fmla="*/ 10928 h 3074305"/>
                <a:gd name="connsiteX682" fmla="*/ 9318204 w 11112056"/>
                <a:gd name="connsiteY682" fmla="*/ 10937 h 3074305"/>
                <a:gd name="connsiteX683" fmla="*/ 9329165 w 11112056"/>
                <a:gd name="connsiteY683" fmla="*/ 21862 h 3074305"/>
                <a:gd name="connsiteX684" fmla="*/ 9329165 w 11112056"/>
                <a:gd name="connsiteY684" fmla="*/ 21862 h 3074305"/>
                <a:gd name="connsiteX685" fmla="*/ 9416582 w 11112056"/>
                <a:gd name="connsiteY685" fmla="*/ 21862 h 3074305"/>
                <a:gd name="connsiteX686" fmla="*/ 9427543 w 11112056"/>
                <a:gd name="connsiteY686" fmla="*/ 10946 h 3074305"/>
                <a:gd name="connsiteX687" fmla="*/ 9427543 w 11112056"/>
                <a:gd name="connsiteY687" fmla="*/ 10937 h 3074305"/>
                <a:gd name="connsiteX688" fmla="*/ 9416582 w 11112056"/>
                <a:gd name="connsiteY688" fmla="*/ 8 h 3074305"/>
                <a:gd name="connsiteX689" fmla="*/ 9416582 w 11112056"/>
                <a:gd name="connsiteY689" fmla="*/ 8 h 3074305"/>
                <a:gd name="connsiteX690" fmla="*/ 9460424 w 11112056"/>
                <a:gd name="connsiteY690" fmla="*/ 8 h 3074305"/>
                <a:gd name="connsiteX691" fmla="*/ 9449463 w 11112056"/>
                <a:gd name="connsiteY691" fmla="*/ 10928 h 3074305"/>
                <a:gd name="connsiteX692" fmla="*/ 9449463 w 11112056"/>
                <a:gd name="connsiteY692" fmla="*/ 10937 h 3074305"/>
                <a:gd name="connsiteX693" fmla="*/ 9460335 w 11112056"/>
                <a:gd name="connsiteY693" fmla="*/ 21862 h 3074305"/>
                <a:gd name="connsiteX694" fmla="*/ 9460424 w 11112056"/>
                <a:gd name="connsiteY694" fmla="*/ 21862 h 3074305"/>
                <a:gd name="connsiteX695" fmla="*/ 9547841 w 11112056"/>
                <a:gd name="connsiteY695" fmla="*/ 21862 h 3074305"/>
                <a:gd name="connsiteX696" fmla="*/ 9558802 w 11112056"/>
                <a:gd name="connsiteY696" fmla="*/ 10946 h 3074305"/>
                <a:gd name="connsiteX697" fmla="*/ 9558802 w 11112056"/>
                <a:gd name="connsiteY697" fmla="*/ 10937 h 3074305"/>
                <a:gd name="connsiteX698" fmla="*/ 9547841 w 11112056"/>
                <a:gd name="connsiteY698" fmla="*/ 8 h 3074305"/>
                <a:gd name="connsiteX699" fmla="*/ 9547841 w 11112056"/>
                <a:gd name="connsiteY699" fmla="*/ 8 h 3074305"/>
                <a:gd name="connsiteX700" fmla="*/ 9591683 w 11112056"/>
                <a:gd name="connsiteY700" fmla="*/ 8 h 3074305"/>
                <a:gd name="connsiteX701" fmla="*/ 9580723 w 11112056"/>
                <a:gd name="connsiteY701" fmla="*/ 10928 h 3074305"/>
                <a:gd name="connsiteX702" fmla="*/ 9580723 w 11112056"/>
                <a:gd name="connsiteY702" fmla="*/ 10937 h 3074305"/>
                <a:gd name="connsiteX703" fmla="*/ 9591595 w 11112056"/>
                <a:gd name="connsiteY703" fmla="*/ 21862 h 3074305"/>
                <a:gd name="connsiteX704" fmla="*/ 9591683 w 11112056"/>
                <a:gd name="connsiteY704" fmla="*/ 21862 h 3074305"/>
                <a:gd name="connsiteX705" fmla="*/ 9679101 w 11112056"/>
                <a:gd name="connsiteY705" fmla="*/ 21862 h 3074305"/>
                <a:gd name="connsiteX706" fmla="*/ 9690061 w 11112056"/>
                <a:gd name="connsiteY706" fmla="*/ 10946 h 3074305"/>
                <a:gd name="connsiteX707" fmla="*/ 9690061 w 11112056"/>
                <a:gd name="connsiteY707" fmla="*/ 10937 h 3074305"/>
                <a:gd name="connsiteX708" fmla="*/ 9679101 w 11112056"/>
                <a:gd name="connsiteY708" fmla="*/ 8 h 3074305"/>
                <a:gd name="connsiteX709" fmla="*/ 9679101 w 11112056"/>
                <a:gd name="connsiteY709" fmla="*/ 8 h 3074305"/>
                <a:gd name="connsiteX710" fmla="*/ 9722854 w 11112056"/>
                <a:gd name="connsiteY710" fmla="*/ 8 h 3074305"/>
                <a:gd name="connsiteX711" fmla="*/ 9711894 w 11112056"/>
                <a:gd name="connsiteY711" fmla="*/ 10928 h 3074305"/>
                <a:gd name="connsiteX712" fmla="*/ 9711894 w 11112056"/>
                <a:gd name="connsiteY712" fmla="*/ 10937 h 3074305"/>
                <a:gd name="connsiteX713" fmla="*/ 9722854 w 11112056"/>
                <a:gd name="connsiteY713" fmla="*/ 21862 h 3074305"/>
                <a:gd name="connsiteX714" fmla="*/ 9722854 w 11112056"/>
                <a:gd name="connsiteY714" fmla="*/ 21862 h 3074305"/>
                <a:gd name="connsiteX715" fmla="*/ 9810360 w 11112056"/>
                <a:gd name="connsiteY715" fmla="*/ 21862 h 3074305"/>
                <a:gd name="connsiteX716" fmla="*/ 9821231 w 11112056"/>
                <a:gd name="connsiteY716" fmla="*/ 10946 h 3074305"/>
                <a:gd name="connsiteX717" fmla="*/ 9821231 w 11112056"/>
                <a:gd name="connsiteY717" fmla="*/ 10937 h 3074305"/>
                <a:gd name="connsiteX718" fmla="*/ 9810360 w 11112056"/>
                <a:gd name="connsiteY718" fmla="*/ 8 h 3074305"/>
                <a:gd name="connsiteX719" fmla="*/ 9810360 w 11112056"/>
                <a:gd name="connsiteY719" fmla="*/ 8 h 3074305"/>
                <a:gd name="connsiteX720" fmla="*/ 9854113 w 11112056"/>
                <a:gd name="connsiteY720" fmla="*/ 8 h 3074305"/>
                <a:gd name="connsiteX721" fmla="*/ 9843153 w 11112056"/>
                <a:gd name="connsiteY721" fmla="*/ 10928 h 3074305"/>
                <a:gd name="connsiteX722" fmla="*/ 9843153 w 11112056"/>
                <a:gd name="connsiteY722" fmla="*/ 10937 h 3074305"/>
                <a:gd name="connsiteX723" fmla="*/ 9854113 w 11112056"/>
                <a:gd name="connsiteY723" fmla="*/ 21862 h 3074305"/>
                <a:gd name="connsiteX724" fmla="*/ 9854113 w 11112056"/>
                <a:gd name="connsiteY724" fmla="*/ 21862 h 3074305"/>
                <a:gd name="connsiteX725" fmla="*/ 9941619 w 11112056"/>
                <a:gd name="connsiteY725" fmla="*/ 21862 h 3074305"/>
                <a:gd name="connsiteX726" fmla="*/ 9952491 w 11112056"/>
                <a:gd name="connsiteY726" fmla="*/ 10946 h 3074305"/>
                <a:gd name="connsiteX727" fmla="*/ 9952491 w 11112056"/>
                <a:gd name="connsiteY727" fmla="*/ 10937 h 3074305"/>
                <a:gd name="connsiteX728" fmla="*/ 9941619 w 11112056"/>
                <a:gd name="connsiteY728" fmla="*/ 8 h 3074305"/>
                <a:gd name="connsiteX729" fmla="*/ 9941619 w 11112056"/>
                <a:gd name="connsiteY729" fmla="*/ 8 h 3074305"/>
                <a:gd name="connsiteX730" fmla="*/ 9985372 w 11112056"/>
                <a:gd name="connsiteY730" fmla="*/ 8 h 3074305"/>
                <a:gd name="connsiteX731" fmla="*/ 9974412 w 11112056"/>
                <a:gd name="connsiteY731" fmla="*/ 10928 h 3074305"/>
                <a:gd name="connsiteX732" fmla="*/ 9974412 w 11112056"/>
                <a:gd name="connsiteY732" fmla="*/ 10937 h 3074305"/>
                <a:gd name="connsiteX733" fmla="*/ 9985372 w 11112056"/>
                <a:gd name="connsiteY733" fmla="*/ 21862 h 3074305"/>
                <a:gd name="connsiteX734" fmla="*/ 9985372 w 11112056"/>
                <a:gd name="connsiteY734" fmla="*/ 21862 h 3074305"/>
                <a:gd name="connsiteX735" fmla="*/ 10072878 w 11112056"/>
                <a:gd name="connsiteY735" fmla="*/ 21862 h 3074305"/>
                <a:gd name="connsiteX736" fmla="*/ 10083750 w 11112056"/>
                <a:gd name="connsiteY736" fmla="*/ 10946 h 3074305"/>
                <a:gd name="connsiteX737" fmla="*/ 10083750 w 11112056"/>
                <a:gd name="connsiteY737" fmla="*/ 10937 h 3074305"/>
                <a:gd name="connsiteX738" fmla="*/ 10072878 w 11112056"/>
                <a:gd name="connsiteY738" fmla="*/ 8 h 3074305"/>
                <a:gd name="connsiteX739" fmla="*/ 10072878 w 11112056"/>
                <a:gd name="connsiteY739" fmla="*/ 8 h 3074305"/>
                <a:gd name="connsiteX740" fmla="*/ 10116632 w 11112056"/>
                <a:gd name="connsiteY740" fmla="*/ 8 h 3074305"/>
                <a:gd name="connsiteX741" fmla="*/ 10105671 w 11112056"/>
                <a:gd name="connsiteY741" fmla="*/ 10928 h 3074305"/>
                <a:gd name="connsiteX742" fmla="*/ 10105671 w 11112056"/>
                <a:gd name="connsiteY742" fmla="*/ 10937 h 3074305"/>
                <a:gd name="connsiteX743" fmla="*/ 10116542 w 11112056"/>
                <a:gd name="connsiteY743" fmla="*/ 21862 h 3074305"/>
                <a:gd name="connsiteX744" fmla="*/ 10116632 w 11112056"/>
                <a:gd name="connsiteY744" fmla="*/ 21862 h 3074305"/>
                <a:gd name="connsiteX745" fmla="*/ 10204049 w 11112056"/>
                <a:gd name="connsiteY745" fmla="*/ 21862 h 3074305"/>
                <a:gd name="connsiteX746" fmla="*/ 10215010 w 11112056"/>
                <a:gd name="connsiteY746" fmla="*/ 10946 h 3074305"/>
                <a:gd name="connsiteX747" fmla="*/ 10215010 w 11112056"/>
                <a:gd name="connsiteY747" fmla="*/ 10937 h 3074305"/>
                <a:gd name="connsiteX748" fmla="*/ 10204049 w 11112056"/>
                <a:gd name="connsiteY748" fmla="*/ 8 h 3074305"/>
                <a:gd name="connsiteX749" fmla="*/ 10204049 w 11112056"/>
                <a:gd name="connsiteY749" fmla="*/ 8 h 3074305"/>
                <a:gd name="connsiteX750" fmla="*/ 10247802 w 11112056"/>
                <a:gd name="connsiteY750" fmla="*/ 8 h 3074305"/>
                <a:gd name="connsiteX751" fmla="*/ 10236841 w 11112056"/>
                <a:gd name="connsiteY751" fmla="*/ 10928 h 3074305"/>
                <a:gd name="connsiteX752" fmla="*/ 10236841 w 11112056"/>
                <a:gd name="connsiteY752" fmla="*/ 10937 h 3074305"/>
                <a:gd name="connsiteX753" fmla="*/ 10247802 w 11112056"/>
                <a:gd name="connsiteY753" fmla="*/ 21862 h 3074305"/>
                <a:gd name="connsiteX754" fmla="*/ 10247802 w 11112056"/>
                <a:gd name="connsiteY754" fmla="*/ 21862 h 3074305"/>
                <a:gd name="connsiteX755" fmla="*/ 10335308 w 11112056"/>
                <a:gd name="connsiteY755" fmla="*/ 21862 h 3074305"/>
                <a:gd name="connsiteX756" fmla="*/ 10346269 w 11112056"/>
                <a:gd name="connsiteY756" fmla="*/ 10946 h 3074305"/>
                <a:gd name="connsiteX757" fmla="*/ 10346269 w 11112056"/>
                <a:gd name="connsiteY757" fmla="*/ 10937 h 3074305"/>
                <a:gd name="connsiteX758" fmla="*/ 10335308 w 11112056"/>
                <a:gd name="connsiteY758" fmla="*/ 8 h 3074305"/>
                <a:gd name="connsiteX759" fmla="*/ 10335308 w 11112056"/>
                <a:gd name="connsiteY759" fmla="*/ 8 h 3074305"/>
                <a:gd name="connsiteX760" fmla="*/ 10379062 w 11112056"/>
                <a:gd name="connsiteY760" fmla="*/ 8 h 3074305"/>
                <a:gd name="connsiteX761" fmla="*/ 10368100 w 11112056"/>
                <a:gd name="connsiteY761" fmla="*/ 10928 h 3074305"/>
                <a:gd name="connsiteX762" fmla="*/ 10368100 w 11112056"/>
                <a:gd name="connsiteY762" fmla="*/ 10937 h 3074305"/>
                <a:gd name="connsiteX763" fmla="*/ 10379062 w 11112056"/>
                <a:gd name="connsiteY763" fmla="*/ 21862 h 3074305"/>
                <a:gd name="connsiteX764" fmla="*/ 10379062 w 11112056"/>
                <a:gd name="connsiteY764" fmla="*/ 21862 h 3074305"/>
                <a:gd name="connsiteX765" fmla="*/ 10466568 w 11112056"/>
                <a:gd name="connsiteY765" fmla="*/ 21862 h 3074305"/>
                <a:gd name="connsiteX766" fmla="*/ 10477528 w 11112056"/>
                <a:gd name="connsiteY766" fmla="*/ 10946 h 3074305"/>
                <a:gd name="connsiteX767" fmla="*/ 10477528 w 11112056"/>
                <a:gd name="connsiteY767" fmla="*/ 10937 h 3074305"/>
                <a:gd name="connsiteX768" fmla="*/ 10466568 w 11112056"/>
                <a:gd name="connsiteY768" fmla="*/ 8 h 3074305"/>
                <a:gd name="connsiteX769" fmla="*/ 10466568 w 11112056"/>
                <a:gd name="connsiteY769" fmla="*/ 8 h 3074305"/>
                <a:gd name="connsiteX770" fmla="*/ 10510321 w 11112056"/>
                <a:gd name="connsiteY770" fmla="*/ 8 h 3074305"/>
                <a:gd name="connsiteX771" fmla="*/ 10499361 w 11112056"/>
                <a:gd name="connsiteY771" fmla="*/ 10928 h 3074305"/>
                <a:gd name="connsiteX772" fmla="*/ 10499361 w 11112056"/>
                <a:gd name="connsiteY772" fmla="*/ 10937 h 3074305"/>
                <a:gd name="connsiteX773" fmla="*/ 10510321 w 11112056"/>
                <a:gd name="connsiteY773" fmla="*/ 21862 h 3074305"/>
                <a:gd name="connsiteX774" fmla="*/ 10510321 w 11112056"/>
                <a:gd name="connsiteY774" fmla="*/ 21862 h 3074305"/>
                <a:gd name="connsiteX775" fmla="*/ 10597827 w 11112056"/>
                <a:gd name="connsiteY775" fmla="*/ 21862 h 3074305"/>
                <a:gd name="connsiteX776" fmla="*/ 10608698 w 11112056"/>
                <a:gd name="connsiteY776" fmla="*/ 10946 h 3074305"/>
                <a:gd name="connsiteX777" fmla="*/ 10608698 w 11112056"/>
                <a:gd name="connsiteY777" fmla="*/ 10937 h 3074305"/>
                <a:gd name="connsiteX778" fmla="*/ 10597827 w 11112056"/>
                <a:gd name="connsiteY778" fmla="*/ 8 h 3074305"/>
                <a:gd name="connsiteX779" fmla="*/ 10597827 w 11112056"/>
                <a:gd name="connsiteY779" fmla="*/ 8 h 3074305"/>
                <a:gd name="connsiteX780" fmla="*/ 10641580 w 11112056"/>
                <a:gd name="connsiteY780" fmla="*/ 8 h 3074305"/>
                <a:gd name="connsiteX781" fmla="*/ 10630620 w 11112056"/>
                <a:gd name="connsiteY781" fmla="*/ 10928 h 3074305"/>
                <a:gd name="connsiteX782" fmla="*/ 10630620 w 11112056"/>
                <a:gd name="connsiteY782" fmla="*/ 10937 h 3074305"/>
                <a:gd name="connsiteX783" fmla="*/ 10641580 w 11112056"/>
                <a:gd name="connsiteY783" fmla="*/ 21862 h 3074305"/>
                <a:gd name="connsiteX784" fmla="*/ 10641580 w 11112056"/>
                <a:gd name="connsiteY784" fmla="*/ 21862 h 3074305"/>
                <a:gd name="connsiteX785" fmla="*/ 10729086 w 11112056"/>
                <a:gd name="connsiteY785" fmla="*/ 21862 h 3074305"/>
                <a:gd name="connsiteX786" fmla="*/ 10739958 w 11112056"/>
                <a:gd name="connsiteY786" fmla="*/ 10946 h 3074305"/>
                <a:gd name="connsiteX787" fmla="*/ 10739958 w 11112056"/>
                <a:gd name="connsiteY787" fmla="*/ 10937 h 3074305"/>
                <a:gd name="connsiteX788" fmla="*/ 10729086 w 11112056"/>
                <a:gd name="connsiteY788" fmla="*/ 8 h 3074305"/>
                <a:gd name="connsiteX789" fmla="*/ 10729086 w 11112056"/>
                <a:gd name="connsiteY789" fmla="*/ 8 h 3074305"/>
                <a:gd name="connsiteX790" fmla="*/ 10772750 w 11112056"/>
                <a:gd name="connsiteY790" fmla="*/ 8 h 3074305"/>
                <a:gd name="connsiteX791" fmla="*/ 10761790 w 11112056"/>
                <a:gd name="connsiteY791" fmla="*/ 10928 h 3074305"/>
                <a:gd name="connsiteX792" fmla="*/ 10761790 w 11112056"/>
                <a:gd name="connsiteY792" fmla="*/ 10937 h 3074305"/>
                <a:gd name="connsiteX793" fmla="*/ 10772750 w 11112056"/>
                <a:gd name="connsiteY793" fmla="*/ 21862 h 3074305"/>
                <a:gd name="connsiteX794" fmla="*/ 10772750 w 11112056"/>
                <a:gd name="connsiteY794" fmla="*/ 21862 h 3074305"/>
                <a:gd name="connsiteX795" fmla="*/ 10860257 w 11112056"/>
                <a:gd name="connsiteY795" fmla="*/ 21862 h 3074305"/>
                <a:gd name="connsiteX796" fmla="*/ 10871218 w 11112056"/>
                <a:gd name="connsiteY796" fmla="*/ 10937 h 3074305"/>
                <a:gd name="connsiteX797" fmla="*/ 10860257 w 11112056"/>
                <a:gd name="connsiteY797" fmla="*/ 8 h 3074305"/>
                <a:gd name="connsiteX798" fmla="*/ 10904009 w 11112056"/>
                <a:gd name="connsiteY798" fmla="*/ 8 h 3074305"/>
                <a:gd name="connsiteX799" fmla="*/ 10893049 w 11112056"/>
                <a:gd name="connsiteY799" fmla="*/ 10928 h 3074305"/>
                <a:gd name="connsiteX800" fmla="*/ 10893049 w 11112056"/>
                <a:gd name="connsiteY800" fmla="*/ 10937 h 3074305"/>
                <a:gd name="connsiteX801" fmla="*/ 10904009 w 11112056"/>
                <a:gd name="connsiteY801" fmla="*/ 21862 h 3074305"/>
                <a:gd name="connsiteX802" fmla="*/ 10904009 w 11112056"/>
                <a:gd name="connsiteY802" fmla="*/ 21862 h 3074305"/>
                <a:gd name="connsiteX803" fmla="*/ 10991516 w 11112056"/>
                <a:gd name="connsiteY803" fmla="*/ 21862 h 3074305"/>
                <a:gd name="connsiteX804" fmla="*/ 11002477 w 11112056"/>
                <a:gd name="connsiteY804" fmla="*/ 10946 h 3074305"/>
                <a:gd name="connsiteX805" fmla="*/ 11002477 w 11112056"/>
                <a:gd name="connsiteY805" fmla="*/ 10937 h 3074305"/>
                <a:gd name="connsiteX806" fmla="*/ 10991516 w 11112056"/>
                <a:gd name="connsiteY806" fmla="*/ 8 h 3074305"/>
                <a:gd name="connsiteX807" fmla="*/ 10991516 w 11112056"/>
                <a:gd name="connsiteY807" fmla="*/ 8 h 3074305"/>
                <a:gd name="connsiteX808" fmla="*/ 11035269 w 11112056"/>
                <a:gd name="connsiteY808" fmla="*/ 8 h 3074305"/>
                <a:gd name="connsiteX809" fmla="*/ 11024308 w 11112056"/>
                <a:gd name="connsiteY809" fmla="*/ 10928 h 3074305"/>
                <a:gd name="connsiteX810" fmla="*/ 11024308 w 11112056"/>
                <a:gd name="connsiteY810" fmla="*/ 10937 h 3074305"/>
                <a:gd name="connsiteX811" fmla="*/ 11035269 w 11112056"/>
                <a:gd name="connsiteY811" fmla="*/ 21862 h 3074305"/>
                <a:gd name="connsiteX812" fmla="*/ 11035269 w 11112056"/>
                <a:gd name="connsiteY812" fmla="*/ 21862 h 3074305"/>
                <a:gd name="connsiteX813" fmla="*/ 11090250 w 11112056"/>
                <a:gd name="connsiteY813" fmla="*/ 21862 h 3074305"/>
                <a:gd name="connsiteX814" fmla="*/ 11090250 w 11112056"/>
                <a:gd name="connsiteY814" fmla="*/ 32433 h 3074305"/>
                <a:gd name="connsiteX815" fmla="*/ 11101210 w 11112056"/>
                <a:gd name="connsiteY815" fmla="*/ 43359 h 3074305"/>
                <a:gd name="connsiteX816" fmla="*/ 11101210 w 11112056"/>
                <a:gd name="connsiteY816" fmla="*/ 43359 h 3074305"/>
                <a:gd name="connsiteX817" fmla="*/ 11112171 w 11112056"/>
                <a:gd name="connsiteY817" fmla="*/ 32442 h 3074305"/>
                <a:gd name="connsiteX818" fmla="*/ 11112171 w 11112056"/>
                <a:gd name="connsiteY818" fmla="*/ 32433 h 3074305"/>
                <a:gd name="connsiteX819" fmla="*/ 11112171 w 11112056"/>
                <a:gd name="connsiteY819" fmla="*/ 10937 h 3074305"/>
                <a:gd name="connsiteX820" fmla="*/ 11101210 w 11112056"/>
                <a:gd name="connsiteY820" fmla="*/ 8 h 3074305"/>
                <a:gd name="connsiteX821" fmla="*/ 11101210 w 11112056"/>
                <a:gd name="connsiteY821" fmla="*/ 8 h 3074305"/>
                <a:gd name="connsiteX822" fmla="*/ 11101210 w 11112056"/>
                <a:gd name="connsiteY822" fmla="*/ 65167 h 3074305"/>
                <a:gd name="connsiteX823" fmla="*/ 11090250 w 11112056"/>
                <a:gd name="connsiteY823" fmla="*/ 76086 h 3074305"/>
                <a:gd name="connsiteX824" fmla="*/ 11090250 w 11112056"/>
                <a:gd name="connsiteY824" fmla="*/ 76095 h 3074305"/>
                <a:gd name="connsiteX825" fmla="*/ 11090250 w 11112056"/>
                <a:gd name="connsiteY825" fmla="*/ 163510 h 3074305"/>
                <a:gd name="connsiteX826" fmla="*/ 11101210 w 11112056"/>
                <a:gd name="connsiteY826" fmla="*/ 174392 h 3074305"/>
                <a:gd name="connsiteX827" fmla="*/ 11112171 w 11112056"/>
                <a:gd name="connsiteY827" fmla="*/ 163510 h 3074305"/>
                <a:gd name="connsiteX828" fmla="*/ 11112171 w 11112056"/>
                <a:gd name="connsiteY828" fmla="*/ 76095 h 3074305"/>
                <a:gd name="connsiteX829" fmla="*/ 11101210 w 11112056"/>
                <a:gd name="connsiteY829" fmla="*/ 65167 h 3074305"/>
                <a:gd name="connsiteX830" fmla="*/ 11056 w 11112056"/>
                <a:gd name="connsiteY830" fmla="*/ 120205 h 3074305"/>
                <a:gd name="connsiteX831" fmla="*/ 115 w 11112056"/>
                <a:gd name="connsiteY831" fmla="*/ 131123 h 3074305"/>
                <a:gd name="connsiteX832" fmla="*/ 115 w 11112056"/>
                <a:gd name="connsiteY832" fmla="*/ 131133 h 3074305"/>
                <a:gd name="connsiteX833" fmla="*/ 115 w 11112056"/>
                <a:gd name="connsiteY833" fmla="*/ 218502 h 3074305"/>
                <a:gd name="connsiteX834" fmla="*/ 11047 w 11112056"/>
                <a:gd name="connsiteY834" fmla="*/ 229430 h 3074305"/>
                <a:gd name="connsiteX835" fmla="*/ 11056 w 11112056"/>
                <a:gd name="connsiteY835" fmla="*/ 229430 h 3074305"/>
                <a:gd name="connsiteX836" fmla="*/ 21997 w 11112056"/>
                <a:gd name="connsiteY836" fmla="*/ 218512 h 3074305"/>
                <a:gd name="connsiteX837" fmla="*/ 21997 w 11112056"/>
                <a:gd name="connsiteY837" fmla="*/ 218502 h 3074305"/>
                <a:gd name="connsiteX838" fmla="*/ 21997 w 11112056"/>
                <a:gd name="connsiteY838" fmla="*/ 131133 h 3074305"/>
                <a:gd name="connsiteX839" fmla="*/ 11065 w 11112056"/>
                <a:gd name="connsiteY839" fmla="*/ 120205 h 3074305"/>
                <a:gd name="connsiteX840" fmla="*/ 11056 w 11112056"/>
                <a:gd name="connsiteY840" fmla="*/ 120205 h 3074305"/>
                <a:gd name="connsiteX841" fmla="*/ 11101210 w 11112056"/>
                <a:gd name="connsiteY841" fmla="*/ 196246 h 3074305"/>
                <a:gd name="connsiteX842" fmla="*/ 11090250 w 11112056"/>
                <a:gd name="connsiteY842" fmla="*/ 207165 h 3074305"/>
                <a:gd name="connsiteX843" fmla="*/ 11090250 w 11112056"/>
                <a:gd name="connsiteY843" fmla="*/ 207173 h 3074305"/>
                <a:gd name="connsiteX844" fmla="*/ 11090250 w 11112056"/>
                <a:gd name="connsiteY844" fmla="*/ 294543 h 3074305"/>
                <a:gd name="connsiteX845" fmla="*/ 11101210 w 11112056"/>
                <a:gd name="connsiteY845" fmla="*/ 305471 h 3074305"/>
                <a:gd name="connsiteX846" fmla="*/ 11101210 w 11112056"/>
                <a:gd name="connsiteY846" fmla="*/ 305471 h 3074305"/>
                <a:gd name="connsiteX847" fmla="*/ 11112171 w 11112056"/>
                <a:gd name="connsiteY847" fmla="*/ 294552 h 3074305"/>
                <a:gd name="connsiteX848" fmla="*/ 11112171 w 11112056"/>
                <a:gd name="connsiteY848" fmla="*/ 294543 h 3074305"/>
                <a:gd name="connsiteX849" fmla="*/ 11112171 w 11112056"/>
                <a:gd name="connsiteY849" fmla="*/ 207173 h 3074305"/>
                <a:gd name="connsiteX850" fmla="*/ 11101210 w 11112056"/>
                <a:gd name="connsiteY850" fmla="*/ 196246 h 3074305"/>
                <a:gd name="connsiteX851" fmla="*/ 11056 w 11112056"/>
                <a:gd name="connsiteY851" fmla="*/ 251284 h 3074305"/>
                <a:gd name="connsiteX852" fmla="*/ 115 w 11112056"/>
                <a:gd name="connsiteY852" fmla="*/ 262203 h 3074305"/>
                <a:gd name="connsiteX853" fmla="*/ 115 w 11112056"/>
                <a:gd name="connsiteY853" fmla="*/ 262212 h 3074305"/>
                <a:gd name="connsiteX854" fmla="*/ 115 w 11112056"/>
                <a:gd name="connsiteY854" fmla="*/ 349581 h 3074305"/>
                <a:gd name="connsiteX855" fmla="*/ 11047 w 11112056"/>
                <a:gd name="connsiteY855" fmla="*/ 360506 h 3074305"/>
                <a:gd name="connsiteX856" fmla="*/ 11056 w 11112056"/>
                <a:gd name="connsiteY856" fmla="*/ 360506 h 3074305"/>
                <a:gd name="connsiteX857" fmla="*/ 21997 w 11112056"/>
                <a:gd name="connsiteY857" fmla="*/ 349590 h 3074305"/>
                <a:gd name="connsiteX858" fmla="*/ 21997 w 11112056"/>
                <a:gd name="connsiteY858" fmla="*/ 349581 h 3074305"/>
                <a:gd name="connsiteX859" fmla="*/ 21997 w 11112056"/>
                <a:gd name="connsiteY859" fmla="*/ 262212 h 3074305"/>
                <a:gd name="connsiteX860" fmla="*/ 11065 w 11112056"/>
                <a:gd name="connsiteY860" fmla="*/ 251284 h 3074305"/>
                <a:gd name="connsiteX861" fmla="*/ 11056 w 11112056"/>
                <a:gd name="connsiteY861" fmla="*/ 251284 h 3074305"/>
                <a:gd name="connsiteX862" fmla="*/ 11101210 w 11112056"/>
                <a:gd name="connsiteY862" fmla="*/ 327323 h 3074305"/>
                <a:gd name="connsiteX863" fmla="*/ 11090250 w 11112056"/>
                <a:gd name="connsiteY863" fmla="*/ 338242 h 3074305"/>
                <a:gd name="connsiteX864" fmla="*/ 11090250 w 11112056"/>
                <a:gd name="connsiteY864" fmla="*/ 338251 h 3074305"/>
                <a:gd name="connsiteX865" fmla="*/ 11090250 w 11112056"/>
                <a:gd name="connsiteY865" fmla="*/ 425619 h 3074305"/>
                <a:gd name="connsiteX866" fmla="*/ 11101210 w 11112056"/>
                <a:gd name="connsiteY866" fmla="*/ 436553 h 3074305"/>
                <a:gd name="connsiteX867" fmla="*/ 11101210 w 11112056"/>
                <a:gd name="connsiteY867" fmla="*/ 436553 h 3074305"/>
                <a:gd name="connsiteX868" fmla="*/ 11112171 w 11112056"/>
                <a:gd name="connsiteY868" fmla="*/ 425628 h 3074305"/>
                <a:gd name="connsiteX869" fmla="*/ 11112171 w 11112056"/>
                <a:gd name="connsiteY869" fmla="*/ 425619 h 3074305"/>
                <a:gd name="connsiteX870" fmla="*/ 11112171 w 11112056"/>
                <a:gd name="connsiteY870" fmla="*/ 338251 h 3074305"/>
                <a:gd name="connsiteX871" fmla="*/ 11101210 w 11112056"/>
                <a:gd name="connsiteY871" fmla="*/ 327323 h 3074305"/>
                <a:gd name="connsiteX872" fmla="*/ 11056 w 11112056"/>
                <a:gd name="connsiteY872" fmla="*/ 382365 h 3074305"/>
                <a:gd name="connsiteX873" fmla="*/ 115 w 11112056"/>
                <a:gd name="connsiteY873" fmla="*/ 393281 h 3074305"/>
                <a:gd name="connsiteX874" fmla="*/ 115 w 11112056"/>
                <a:gd name="connsiteY874" fmla="*/ 393290 h 3074305"/>
                <a:gd name="connsiteX875" fmla="*/ 115 w 11112056"/>
                <a:gd name="connsiteY875" fmla="*/ 480663 h 3074305"/>
                <a:gd name="connsiteX876" fmla="*/ 11047 w 11112056"/>
                <a:gd name="connsiteY876" fmla="*/ 491587 h 3074305"/>
                <a:gd name="connsiteX877" fmla="*/ 11056 w 11112056"/>
                <a:gd name="connsiteY877" fmla="*/ 491587 h 3074305"/>
                <a:gd name="connsiteX878" fmla="*/ 21997 w 11112056"/>
                <a:gd name="connsiteY878" fmla="*/ 480671 h 3074305"/>
                <a:gd name="connsiteX879" fmla="*/ 21997 w 11112056"/>
                <a:gd name="connsiteY879" fmla="*/ 480663 h 3074305"/>
                <a:gd name="connsiteX880" fmla="*/ 21997 w 11112056"/>
                <a:gd name="connsiteY880" fmla="*/ 393290 h 3074305"/>
                <a:gd name="connsiteX881" fmla="*/ 11065 w 11112056"/>
                <a:gd name="connsiteY881" fmla="*/ 382365 h 3074305"/>
                <a:gd name="connsiteX882" fmla="*/ 11056 w 11112056"/>
                <a:gd name="connsiteY882" fmla="*/ 382365 h 3074305"/>
                <a:gd name="connsiteX883" fmla="*/ 11101210 w 11112056"/>
                <a:gd name="connsiteY883" fmla="*/ 458403 h 3074305"/>
                <a:gd name="connsiteX884" fmla="*/ 11090250 w 11112056"/>
                <a:gd name="connsiteY884" fmla="*/ 469319 h 3074305"/>
                <a:gd name="connsiteX885" fmla="*/ 11090250 w 11112056"/>
                <a:gd name="connsiteY885" fmla="*/ 469328 h 3074305"/>
                <a:gd name="connsiteX886" fmla="*/ 11090250 w 11112056"/>
                <a:gd name="connsiteY886" fmla="*/ 556700 h 3074305"/>
                <a:gd name="connsiteX887" fmla="*/ 11101210 w 11112056"/>
                <a:gd name="connsiteY887" fmla="*/ 567625 h 3074305"/>
                <a:gd name="connsiteX888" fmla="*/ 11101210 w 11112056"/>
                <a:gd name="connsiteY888" fmla="*/ 567625 h 3074305"/>
                <a:gd name="connsiteX889" fmla="*/ 11112171 w 11112056"/>
                <a:gd name="connsiteY889" fmla="*/ 556709 h 3074305"/>
                <a:gd name="connsiteX890" fmla="*/ 11112171 w 11112056"/>
                <a:gd name="connsiteY890" fmla="*/ 556700 h 3074305"/>
                <a:gd name="connsiteX891" fmla="*/ 11112171 w 11112056"/>
                <a:gd name="connsiteY891" fmla="*/ 469328 h 3074305"/>
                <a:gd name="connsiteX892" fmla="*/ 11101210 w 11112056"/>
                <a:gd name="connsiteY892" fmla="*/ 458403 h 3074305"/>
                <a:gd name="connsiteX893" fmla="*/ 11056 w 11112056"/>
                <a:gd name="connsiteY893" fmla="*/ 513437 h 3074305"/>
                <a:gd name="connsiteX894" fmla="*/ 115 w 11112056"/>
                <a:gd name="connsiteY894" fmla="*/ 524362 h 3074305"/>
                <a:gd name="connsiteX895" fmla="*/ 115 w 11112056"/>
                <a:gd name="connsiteY895" fmla="*/ 524371 h 3074305"/>
                <a:gd name="connsiteX896" fmla="*/ 115 w 11112056"/>
                <a:gd name="connsiteY896" fmla="*/ 611735 h 3074305"/>
                <a:gd name="connsiteX897" fmla="*/ 11047 w 11112056"/>
                <a:gd name="connsiteY897" fmla="*/ 622669 h 3074305"/>
                <a:gd name="connsiteX898" fmla="*/ 11056 w 11112056"/>
                <a:gd name="connsiteY898" fmla="*/ 622669 h 3074305"/>
                <a:gd name="connsiteX899" fmla="*/ 21997 w 11112056"/>
                <a:gd name="connsiteY899" fmla="*/ 611744 h 3074305"/>
                <a:gd name="connsiteX900" fmla="*/ 21997 w 11112056"/>
                <a:gd name="connsiteY900" fmla="*/ 611735 h 3074305"/>
                <a:gd name="connsiteX901" fmla="*/ 21997 w 11112056"/>
                <a:gd name="connsiteY901" fmla="*/ 524371 h 3074305"/>
                <a:gd name="connsiteX902" fmla="*/ 11065 w 11112056"/>
                <a:gd name="connsiteY902" fmla="*/ 513437 h 3074305"/>
                <a:gd name="connsiteX903" fmla="*/ 11056 w 11112056"/>
                <a:gd name="connsiteY903" fmla="*/ 513437 h 3074305"/>
                <a:gd name="connsiteX904" fmla="*/ 11101210 w 11112056"/>
                <a:gd name="connsiteY904" fmla="*/ 589439 h 3074305"/>
                <a:gd name="connsiteX905" fmla="*/ 11090250 w 11112056"/>
                <a:gd name="connsiteY905" fmla="*/ 600355 h 3074305"/>
                <a:gd name="connsiteX906" fmla="*/ 11090250 w 11112056"/>
                <a:gd name="connsiteY906" fmla="*/ 600364 h 3074305"/>
                <a:gd name="connsiteX907" fmla="*/ 11090250 w 11112056"/>
                <a:gd name="connsiteY907" fmla="*/ 687781 h 3074305"/>
                <a:gd name="connsiteX908" fmla="*/ 11101210 w 11112056"/>
                <a:gd name="connsiteY908" fmla="*/ 698662 h 3074305"/>
                <a:gd name="connsiteX909" fmla="*/ 11112171 w 11112056"/>
                <a:gd name="connsiteY909" fmla="*/ 687781 h 3074305"/>
                <a:gd name="connsiteX910" fmla="*/ 11112171 w 11112056"/>
                <a:gd name="connsiteY910" fmla="*/ 600364 h 3074305"/>
                <a:gd name="connsiteX911" fmla="*/ 11101210 w 11112056"/>
                <a:gd name="connsiteY911" fmla="*/ 589439 h 3074305"/>
                <a:gd name="connsiteX912" fmla="*/ 11056 w 11112056"/>
                <a:gd name="connsiteY912" fmla="*/ 644474 h 3074305"/>
                <a:gd name="connsiteX913" fmla="*/ 115 w 11112056"/>
                <a:gd name="connsiteY913" fmla="*/ 655390 h 3074305"/>
                <a:gd name="connsiteX914" fmla="*/ 115 w 11112056"/>
                <a:gd name="connsiteY914" fmla="*/ 655399 h 3074305"/>
                <a:gd name="connsiteX915" fmla="*/ 115 w 11112056"/>
                <a:gd name="connsiteY915" fmla="*/ 742816 h 3074305"/>
                <a:gd name="connsiteX916" fmla="*/ 11056 w 11112056"/>
                <a:gd name="connsiteY916" fmla="*/ 753696 h 3074305"/>
                <a:gd name="connsiteX917" fmla="*/ 21997 w 11112056"/>
                <a:gd name="connsiteY917" fmla="*/ 742816 h 3074305"/>
                <a:gd name="connsiteX918" fmla="*/ 21997 w 11112056"/>
                <a:gd name="connsiteY918" fmla="*/ 655399 h 3074305"/>
                <a:gd name="connsiteX919" fmla="*/ 11065 w 11112056"/>
                <a:gd name="connsiteY919" fmla="*/ 644474 h 3074305"/>
                <a:gd name="connsiteX920" fmla="*/ 11056 w 11112056"/>
                <a:gd name="connsiteY920" fmla="*/ 644474 h 3074305"/>
                <a:gd name="connsiteX921" fmla="*/ 11101210 w 11112056"/>
                <a:gd name="connsiteY921" fmla="*/ 720512 h 3074305"/>
                <a:gd name="connsiteX922" fmla="*/ 11090250 w 11112056"/>
                <a:gd name="connsiteY922" fmla="*/ 731428 h 3074305"/>
                <a:gd name="connsiteX923" fmla="*/ 11090250 w 11112056"/>
                <a:gd name="connsiteY923" fmla="*/ 731437 h 3074305"/>
                <a:gd name="connsiteX924" fmla="*/ 11090250 w 11112056"/>
                <a:gd name="connsiteY924" fmla="*/ 818809 h 3074305"/>
                <a:gd name="connsiteX925" fmla="*/ 11101210 w 11112056"/>
                <a:gd name="connsiteY925" fmla="*/ 829734 h 3074305"/>
                <a:gd name="connsiteX926" fmla="*/ 11101210 w 11112056"/>
                <a:gd name="connsiteY926" fmla="*/ 829734 h 3074305"/>
                <a:gd name="connsiteX927" fmla="*/ 11112171 w 11112056"/>
                <a:gd name="connsiteY927" fmla="*/ 818818 h 3074305"/>
                <a:gd name="connsiteX928" fmla="*/ 11112171 w 11112056"/>
                <a:gd name="connsiteY928" fmla="*/ 818809 h 3074305"/>
                <a:gd name="connsiteX929" fmla="*/ 11112171 w 11112056"/>
                <a:gd name="connsiteY929" fmla="*/ 731437 h 3074305"/>
                <a:gd name="connsiteX930" fmla="*/ 11101210 w 11112056"/>
                <a:gd name="connsiteY930" fmla="*/ 720512 h 3074305"/>
                <a:gd name="connsiteX931" fmla="*/ 11056 w 11112056"/>
                <a:gd name="connsiteY931" fmla="*/ 775555 h 3074305"/>
                <a:gd name="connsiteX932" fmla="*/ 115 w 11112056"/>
                <a:gd name="connsiteY932" fmla="*/ 786471 h 3074305"/>
                <a:gd name="connsiteX933" fmla="*/ 115 w 11112056"/>
                <a:gd name="connsiteY933" fmla="*/ 786480 h 3074305"/>
                <a:gd name="connsiteX934" fmla="*/ 115 w 11112056"/>
                <a:gd name="connsiteY934" fmla="*/ 873853 h 3074305"/>
                <a:gd name="connsiteX935" fmla="*/ 11047 w 11112056"/>
                <a:gd name="connsiteY935" fmla="*/ 884777 h 3074305"/>
                <a:gd name="connsiteX936" fmla="*/ 11056 w 11112056"/>
                <a:gd name="connsiteY936" fmla="*/ 884777 h 3074305"/>
                <a:gd name="connsiteX937" fmla="*/ 21997 w 11112056"/>
                <a:gd name="connsiteY937" fmla="*/ 873862 h 3074305"/>
                <a:gd name="connsiteX938" fmla="*/ 21997 w 11112056"/>
                <a:gd name="connsiteY938" fmla="*/ 873853 h 3074305"/>
                <a:gd name="connsiteX939" fmla="*/ 21997 w 11112056"/>
                <a:gd name="connsiteY939" fmla="*/ 786480 h 3074305"/>
                <a:gd name="connsiteX940" fmla="*/ 11065 w 11112056"/>
                <a:gd name="connsiteY940" fmla="*/ 775555 h 3074305"/>
                <a:gd name="connsiteX941" fmla="*/ 11056 w 11112056"/>
                <a:gd name="connsiteY941" fmla="*/ 775555 h 3074305"/>
                <a:gd name="connsiteX942" fmla="*/ 11101210 w 11112056"/>
                <a:gd name="connsiteY942" fmla="*/ 851593 h 3074305"/>
                <a:gd name="connsiteX943" fmla="*/ 11090250 w 11112056"/>
                <a:gd name="connsiteY943" fmla="*/ 862509 h 3074305"/>
                <a:gd name="connsiteX944" fmla="*/ 11090250 w 11112056"/>
                <a:gd name="connsiteY944" fmla="*/ 862518 h 3074305"/>
                <a:gd name="connsiteX945" fmla="*/ 11090250 w 11112056"/>
                <a:gd name="connsiteY945" fmla="*/ 949890 h 3074305"/>
                <a:gd name="connsiteX946" fmla="*/ 11101210 w 11112056"/>
                <a:gd name="connsiteY946" fmla="*/ 960815 h 3074305"/>
                <a:gd name="connsiteX947" fmla="*/ 11101210 w 11112056"/>
                <a:gd name="connsiteY947" fmla="*/ 960815 h 3074305"/>
                <a:gd name="connsiteX948" fmla="*/ 11112171 w 11112056"/>
                <a:gd name="connsiteY948" fmla="*/ 949899 h 3074305"/>
                <a:gd name="connsiteX949" fmla="*/ 11112171 w 11112056"/>
                <a:gd name="connsiteY949" fmla="*/ 949890 h 3074305"/>
                <a:gd name="connsiteX950" fmla="*/ 11112171 w 11112056"/>
                <a:gd name="connsiteY950" fmla="*/ 862518 h 3074305"/>
                <a:gd name="connsiteX951" fmla="*/ 11101210 w 11112056"/>
                <a:gd name="connsiteY951" fmla="*/ 851593 h 3074305"/>
                <a:gd name="connsiteX952" fmla="*/ 11056 w 11112056"/>
                <a:gd name="connsiteY952" fmla="*/ 906627 h 3074305"/>
                <a:gd name="connsiteX953" fmla="*/ 115 w 11112056"/>
                <a:gd name="connsiteY953" fmla="*/ 917543 h 3074305"/>
                <a:gd name="connsiteX954" fmla="*/ 115 w 11112056"/>
                <a:gd name="connsiteY954" fmla="*/ 917561 h 3074305"/>
                <a:gd name="connsiteX955" fmla="*/ 115 w 11112056"/>
                <a:gd name="connsiteY955" fmla="*/ 1004925 h 3074305"/>
                <a:gd name="connsiteX956" fmla="*/ 11047 w 11112056"/>
                <a:gd name="connsiteY956" fmla="*/ 1015850 h 3074305"/>
                <a:gd name="connsiteX957" fmla="*/ 11056 w 11112056"/>
                <a:gd name="connsiteY957" fmla="*/ 1015850 h 3074305"/>
                <a:gd name="connsiteX958" fmla="*/ 21997 w 11112056"/>
                <a:gd name="connsiteY958" fmla="*/ 1004934 h 3074305"/>
                <a:gd name="connsiteX959" fmla="*/ 21997 w 11112056"/>
                <a:gd name="connsiteY959" fmla="*/ 1004925 h 3074305"/>
                <a:gd name="connsiteX960" fmla="*/ 21997 w 11112056"/>
                <a:gd name="connsiteY960" fmla="*/ 917561 h 3074305"/>
                <a:gd name="connsiteX961" fmla="*/ 11065 w 11112056"/>
                <a:gd name="connsiteY961" fmla="*/ 906627 h 3074305"/>
                <a:gd name="connsiteX962" fmla="*/ 11056 w 11112056"/>
                <a:gd name="connsiteY962" fmla="*/ 906627 h 3074305"/>
                <a:gd name="connsiteX963" fmla="*/ 11101210 w 11112056"/>
                <a:gd name="connsiteY963" fmla="*/ 982665 h 3074305"/>
                <a:gd name="connsiteX964" fmla="*/ 11090250 w 11112056"/>
                <a:gd name="connsiteY964" fmla="*/ 993590 h 3074305"/>
                <a:gd name="connsiteX965" fmla="*/ 11090250 w 11112056"/>
                <a:gd name="connsiteY965" fmla="*/ 993599 h 3074305"/>
                <a:gd name="connsiteX966" fmla="*/ 11090250 w 11112056"/>
                <a:gd name="connsiteY966" fmla="*/ 1080972 h 3074305"/>
                <a:gd name="connsiteX967" fmla="*/ 11101210 w 11112056"/>
                <a:gd name="connsiteY967" fmla="*/ 1091897 h 3074305"/>
                <a:gd name="connsiteX968" fmla="*/ 11101210 w 11112056"/>
                <a:gd name="connsiteY968" fmla="*/ 1091897 h 3074305"/>
                <a:gd name="connsiteX969" fmla="*/ 11112171 w 11112056"/>
                <a:gd name="connsiteY969" fmla="*/ 1080980 h 3074305"/>
                <a:gd name="connsiteX970" fmla="*/ 11112171 w 11112056"/>
                <a:gd name="connsiteY970" fmla="*/ 1080972 h 3074305"/>
                <a:gd name="connsiteX971" fmla="*/ 11112171 w 11112056"/>
                <a:gd name="connsiteY971" fmla="*/ 993599 h 3074305"/>
                <a:gd name="connsiteX972" fmla="*/ 11101210 w 11112056"/>
                <a:gd name="connsiteY972" fmla="*/ 982665 h 3074305"/>
                <a:gd name="connsiteX973" fmla="*/ 11056 w 11112056"/>
                <a:gd name="connsiteY973" fmla="*/ 1037708 h 3074305"/>
                <a:gd name="connsiteX974" fmla="*/ 115 w 11112056"/>
                <a:gd name="connsiteY974" fmla="*/ 1048625 h 3074305"/>
                <a:gd name="connsiteX975" fmla="*/ 115 w 11112056"/>
                <a:gd name="connsiteY975" fmla="*/ 1048633 h 3074305"/>
                <a:gd name="connsiteX976" fmla="*/ 115 w 11112056"/>
                <a:gd name="connsiteY976" fmla="*/ 1136006 h 3074305"/>
                <a:gd name="connsiteX977" fmla="*/ 11047 w 11112056"/>
                <a:gd name="connsiteY977" fmla="*/ 1146931 h 3074305"/>
                <a:gd name="connsiteX978" fmla="*/ 11056 w 11112056"/>
                <a:gd name="connsiteY978" fmla="*/ 1146931 h 3074305"/>
                <a:gd name="connsiteX979" fmla="*/ 21997 w 11112056"/>
                <a:gd name="connsiteY979" fmla="*/ 1136015 h 3074305"/>
                <a:gd name="connsiteX980" fmla="*/ 21997 w 11112056"/>
                <a:gd name="connsiteY980" fmla="*/ 1136006 h 3074305"/>
                <a:gd name="connsiteX981" fmla="*/ 21997 w 11112056"/>
                <a:gd name="connsiteY981" fmla="*/ 1048633 h 3074305"/>
                <a:gd name="connsiteX982" fmla="*/ 11065 w 11112056"/>
                <a:gd name="connsiteY982" fmla="*/ 1037708 h 3074305"/>
                <a:gd name="connsiteX983" fmla="*/ 11056 w 11112056"/>
                <a:gd name="connsiteY983" fmla="*/ 1037708 h 3074305"/>
                <a:gd name="connsiteX984" fmla="*/ 11101210 w 11112056"/>
                <a:gd name="connsiteY984" fmla="*/ 1113746 h 3074305"/>
                <a:gd name="connsiteX985" fmla="*/ 11090250 w 11112056"/>
                <a:gd name="connsiteY985" fmla="*/ 1124627 h 3074305"/>
                <a:gd name="connsiteX986" fmla="*/ 11090250 w 11112056"/>
                <a:gd name="connsiteY986" fmla="*/ 1212044 h 3074305"/>
                <a:gd name="connsiteX987" fmla="*/ 11101210 w 11112056"/>
                <a:gd name="connsiteY987" fmla="*/ 1222924 h 3074305"/>
                <a:gd name="connsiteX988" fmla="*/ 11112171 w 11112056"/>
                <a:gd name="connsiteY988" fmla="*/ 1212044 h 3074305"/>
                <a:gd name="connsiteX989" fmla="*/ 11112171 w 11112056"/>
                <a:gd name="connsiteY989" fmla="*/ 1124627 h 3074305"/>
                <a:gd name="connsiteX990" fmla="*/ 11101210 w 11112056"/>
                <a:gd name="connsiteY990" fmla="*/ 1113746 h 3074305"/>
                <a:gd name="connsiteX991" fmla="*/ 11056 w 11112056"/>
                <a:gd name="connsiteY991" fmla="*/ 1168745 h 3074305"/>
                <a:gd name="connsiteX992" fmla="*/ 115 w 11112056"/>
                <a:gd name="connsiteY992" fmla="*/ 1179661 h 3074305"/>
                <a:gd name="connsiteX993" fmla="*/ 115 w 11112056"/>
                <a:gd name="connsiteY993" fmla="*/ 1179670 h 3074305"/>
                <a:gd name="connsiteX994" fmla="*/ 115 w 11112056"/>
                <a:gd name="connsiteY994" fmla="*/ 1267078 h 3074305"/>
                <a:gd name="connsiteX995" fmla="*/ 11056 w 11112056"/>
                <a:gd name="connsiteY995" fmla="*/ 1277968 h 3074305"/>
                <a:gd name="connsiteX996" fmla="*/ 21997 w 11112056"/>
                <a:gd name="connsiteY996" fmla="*/ 1267078 h 3074305"/>
                <a:gd name="connsiteX997" fmla="*/ 21997 w 11112056"/>
                <a:gd name="connsiteY997" fmla="*/ 1179670 h 3074305"/>
                <a:gd name="connsiteX998" fmla="*/ 11065 w 11112056"/>
                <a:gd name="connsiteY998" fmla="*/ 1168745 h 3074305"/>
                <a:gd name="connsiteX999" fmla="*/ 11056 w 11112056"/>
                <a:gd name="connsiteY999" fmla="*/ 1168745 h 3074305"/>
                <a:gd name="connsiteX1000" fmla="*/ 11101210 w 11112056"/>
                <a:gd name="connsiteY1000" fmla="*/ 1244783 h 3074305"/>
                <a:gd name="connsiteX1001" fmla="*/ 11090250 w 11112056"/>
                <a:gd name="connsiteY1001" fmla="*/ 1255699 h 3074305"/>
                <a:gd name="connsiteX1002" fmla="*/ 11090250 w 11112056"/>
                <a:gd name="connsiteY1002" fmla="*/ 1255708 h 3074305"/>
                <a:gd name="connsiteX1003" fmla="*/ 11090250 w 11112056"/>
                <a:gd name="connsiteY1003" fmla="*/ 1343080 h 3074305"/>
                <a:gd name="connsiteX1004" fmla="*/ 11101210 w 11112056"/>
                <a:gd name="connsiteY1004" fmla="*/ 1354005 h 3074305"/>
                <a:gd name="connsiteX1005" fmla="*/ 11101210 w 11112056"/>
                <a:gd name="connsiteY1005" fmla="*/ 1354005 h 3074305"/>
                <a:gd name="connsiteX1006" fmla="*/ 11112171 w 11112056"/>
                <a:gd name="connsiteY1006" fmla="*/ 1343089 h 3074305"/>
                <a:gd name="connsiteX1007" fmla="*/ 11112171 w 11112056"/>
                <a:gd name="connsiteY1007" fmla="*/ 1343080 h 3074305"/>
                <a:gd name="connsiteX1008" fmla="*/ 11112171 w 11112056"/>
                <a:gd name="connsiteY1008" fmla="*/ 1255708 h 3074305"/>
                <a:gd name="connsiteX1009" fmla="*/ 11101210 w 11112056"/>
                <a:gd name="connsiteY1009" fmla="*/ 1244783 h 3074305"/>
                <a:gd name="connsiteX1010" fmla="*/ 11056 w 11112056"/>
                <a:gd name="connsiteY1010" fmla="*/ 1299817 h 3074305"/>
                <a:gd name="connsiteX1011" fmla="*/ 115 w 11112056"/>
                <a:gd name="connsiteY1011" fmla="*/ 1310733 h 3074305"/>
                <a:gd name="connsiteX1012" fmla="*/ 115 w 11112056"/>
                <a:gd name="connsiteY1012" fmla="*/ 1310742 h 3074305"/>
                <a:gd name="connsiteX1013" fmla="*/ 115 w 11112056"/>
                <a:gd name="connsiteY1013" fmla="*/ 1398115 h 3074305"/>
                <a:gd name="connsiteX1014" fmla="*/ 11047 w 11112056"/>
                <a:gd name="connsiteY1014" fmla="*/ 1409040 h 3074305"/>
                <a:gd name="connsiteX1015" fmla="*/ 11056 w 11112056"/>
                <a:gd name="connsiteY1015" fmla="*/ 1409040 h 3074305"/>
                <a:gd name="connsiteX1016" fmla="*/ 21997 w 11112056"/>
                <a:gd name="connsiteY1016" fmla="*/ 1398124 h 3074305"/>
                <a:gd name="connsiteX1017" fmla="*/ 21997 w 11112056"/>
                <a:gd name="connsiteY1017" fmla="*/ 1398115 h 3074305"/>
                <a:gd name="connsiteX1018" fmla="*/ 21997 w 11112056"/>
                <a:gd name="connsiteY1018" fmla="*/ 1310742 h 3074305"/>
                <a:gd name="connsiteX1019" fmla="*/ 11065 w 11112056"/>
                <a:gd name="connsiteY1019" fmla="*/ 1299817 h 3074305"/>
                <a:gd name="connsiteX1020" fmla="*/ 11056 w 11112056"/>
                <a:gd name="connsiteY1020" fmla="*/ 1299817 h 3074305"/>
                <a:gd name="connsiteX1021" fmla="*/ 11101210 w 11112056"/>
                <a:gd name="connsiteY1021" fmla="*/ 1375864 h 3074305"/>
                <a:gd name="connsiteX1022" fmla="*/ 11090250 w 11112056"/>
                <a:gd name="connsiteY1022" fmla="*/ 1386780 h 3074305"/>
                <a:gd name="connsiteX1023" fmla="*/ 11090250 w 11112056"/>
                <a:gd name="connsiteY1023" fmla="*/ 1386789 h 3074305"/>
                <a:gd name="connsiteX1024" fmla="*/ 11090250 w 11112056"/>
                <a:gd name="connsiteY1024" fmla="*/ 1474153 h 3074305"/>
                <a:gd name="connsiteX1025" fmla="*/ 11101210 w 11112056"/>
                <a:gd name="connsiteY1025" fmla="*/ 1485086 h 3074305"/>
                <a:gd name="connsiteX1026" fmla="*/ 11101210 w 11112056"/>
                <a:gd name="connsiteY1026" fmla="*/ 1485086 h 3074305"/>
                <a:gd name="connsiteX1027" fmla="*/ 11112171 w 11112056"/>
                <a:gd name="connsiteY1027" fmla="*/ 1474171 h 3074305"/>
                <a:gd name="connsiteX1028" fmla="*/ 11112171 w 11112056"/>
                <a:gd name="connsiteY1028" fmla="*/ 1474153 h 3074305"/>
                <a:gd name="connsiteX1029" fmla="*/ 11112171 w 11112056"/>
                <a:gd name="connsiteY1029" fmla="*/ 1386789 h 3074305"/>
                <a:gd name="connsiteX1030" fmla="*/ 11101210 w 11112056"/>
                <a:gd name="connsiteY1030" fmla="*/ 1375864 h 3074305"/>
                <a:gd name="connsiteX1031" fmla="*/ 11056 w 11112056"/>
                <a:gd name="connsiteY1031" fmla="*/ 1430899 h 3074305"/>
                <a:gd name="connsiteX1032" fmla="*/ 115 w 11112056"/>
                <a:gd name="connsiteY1032" fmla="*/ 1441814 h 3074305"/>
                <a:gd name="connsiteX1033" fmla="*/ 115 w 11112056"/>
                <a:gd name="connsiteY1033" fmla="*/ 1441823 h 3074305"/>
                <a:gd name="connsiteX1034" fmla="*/ 115 w 11112056"/>
                <a:gd name="connsiteY1034" fmla="*/ 1529196 h 3074305"/>
                <a:gd name="connsiteX1035" fmla="*/ 11047 w 11112056"/>
                <a:gd name="connsiteY1035" fmla="*/ 1540112 h 3074305"/>
                <a:gd name="connsiteX1036" fmla="*/ 11056 w 11112056"/>
                <a:gd name="connsiteY1036" fmla="*/ 1540112 h 3074305"/>
                <a:gd name="connsiteX1037" fmla="*/ 21997 w 11112056"/>
                <a:gd name="connsiteY1037" fmla="*/ 1529196 h 3074305"/>
                <a:gd name="connsiteX1038" fmla="*/ 21997 w 11112056"/>
                <a:gd name="connsiteY1038" fmla="*/ 1529196 h 3074305"/>
                <a:gd name="connsiteX1039" fmla="*/ 21997 w 11112056"/>
                <a:gd name="connsiteY1039" fmla="*/ 1441823 h 3074305"/>
                <a:gd name="connsiteX1040" fmla="*/ 11065 w 11112056"/>
                <a:gd name="connsiteY1040" fmla="*/ 1430899 h 3074305"/>
                <a:gd name="connsiteX1041" fmla="*/ 11056 w 11112056"/>
                <a:gd name="connsiteY1041" fmla="*/ 1430899 h 3074305"/>
                <a:gd name="connsiteX1042" fmla="*/ 11101210 w 11112056"/>
                <a:gd name="connsiteY1042" fmla="*/ 1506936 h 3074305"/>
                <a:gd name="connsiteX1043" fmla="*/ 11090250 w 11112056"/>
                <a:gd name="connsiteY1043" fmla="*/ 1517852 h 3074305"/>
                <a:gd name="connsiteX1044" fmla="*/ 11090250 w 11112056"/>
                <a:gd name="connsiteY1044" fmla="*/ 1517870 h 3074305"/>
                <a:gd name="connsiteX1045" fmla="*/ 11090250 w 11112056"/>
                <a:gd name="connsiteY1045" fmla="*/ 1605234 h 3074305"/>
                <a:gd name="connsiteX1046" fmla="*/ 11101210 w 11112056"/>
                <a:gd name="connsiteY1046" fmla="*/ 1616168 h 3074305"/>
                <a:gd name="connsiteX1047" fmla="*/ 11101210 w 11112056"/>
                <a:gd name="connsiteY1047" fmla="*/ 1616168 h 3074305"/>
                <a:gd name="connsiteX1048" fmla="*/ 11112171 w 11112056"/>
                <a:gd name="connsiteY1048" fmla="*/ 1605252 h 3074305"/>
                <a:gd name="connsiteX1049" fmla="*/ 11112171 w 11112056"/>
                <a:gd name="connsiteY1049" fmla="*/ 1605234 h 3074305"/>
                <a:gd name="connsiteX1050" fmla="*/ 11112171 w 11112056"/>
                <a:gd name="connsiteY1050" fmla="*/ 1517870 h 3074305"/>
                <a:gd name="connsiteX1051" fmla="*/ 11101210 w 11112056"/>
                <a:gd name="connsiteY1051" fmla="*/ 1506936 h 3074305"/>
                <a:gd name="connsiteX1052" fmla="*/ 11056 w 11112056"/>
                <a:gd name="connsiteY1052" fmla="*/ 1561962 h 3074305"/>
                <a:gd name="connsiteX1053" fmla="*/ 115 w 11112056"/>
                <a:gd name="connsiteY1053" fmla="*/ 1572905 h 3074305"/>
                <a:gd name="connsiteX1054" fmla="*/ 115 w 11112056"/>
                <a:gd name="connsiteY1054" fmla="*/ 1572905 h 3074305"/>
                <a:gd name="connsiteX1055" fmla="*/ 115 w 11112056"/>
                <a:gd name="connsiteY1055" fmla="*/ 1660286 h 3074305"/>
                <a:gd name="connsiteX1056" fmla="*/ 11047 w 11112056"/>
                <a:gd name="connsiteY1056" fmla="*/ 1671193 h 3074305"/>
                <a:gd name="connsiteX1057" fmla="*/ 11056 w 11112056"/>
                <a:gd name="connsiteY1057" fmla="*/ 1671193 h 3074305"/>
                <a:gd name="connsiteX1058" fmla="*/ 21997 w 11112056"/>
                <a:gd name="connsiteY1058" fmla="*/ 1660286 h 3074305"/>
                <a:gd name="connsiteX1059" fmla="*/ 21997 w 11112056"/>
                <a:gd name="connsiteY1059" fmla="*/ 1660286 h 3074305"/>
                <a:gd name="connsiteX1060" fmla="*/ 21997 w 11112056"/>
                <a:gd name="connsiteY1060" fmla="*/ 1572905 h 3074305"/>
                <a:gd name="connsiteX1061" fmla="*/ 11065 w 11112056"/>
                <a:gd name="connsiteY1061" fmla="*/ 1561962 h 3074305"/>
                <a:gd name="connsiteX1062" fmla="*/ 11056 w 11112056"/>
                <a:gd name="connsiteY1062" fmla="*/ 1561962 h 3074305"/>
                <a:gd name="connsiteX1063" fmla="*/ 11101210 w 11112056"/>
                <a:gd name="connsiteY1063" fmla="*/ 1638017 h 3074305"/>
                <a:gd name="connsiteX1064" fmla="*/ 11090250 w 11112056"/>
                <a:gd name="connsiteY1064" fmla="*/ 1648889 h 3074305"/>
                <a:gd name="connsiteX1065" fmla="*/ 11090250 w 11112056"/>
                <a:gd name="connsiteY1065" fmla="*/ 1736315 h 3074305"/>
                <a:gd name="connsiteX1066" fmla="*/ 11101210 w 11112056"/>
                <a:gd name="connsiteY1066" fmla="*/ 1747249 h 3074305"/>
                <a:gd name="connsiteX1067" fmla="*/ 11101210 w 11112056"/>
                <a:gd name="connsiteY1067" fmla="*/ 1747249 h 3074305"/>
                <a:gd name="connsiteX1068" fmla="*/ 11112171 w 11112056"/>
                <a:gd name="connsiteY1068" fmla="*/ 1736315 h 3074305"/>
                <a:gd name="connsiteX1069" fmla="*/ 11112171 w 11112056"/>
                <a:gd name="connsiteY1069" fmla="*/ 1736315 h 3074305"/>
                <a:gd name="connsiteX1070" fmla="*/ 11112171 w 11112056"/>
                <a:gd name="connsiteY1070" fmla="*/ 1648889 h 3074305"/>
                <a:gd name="connsiteX1071" fmla="*/ 11101210 w 11112056"/>
                <a:gd name="connsiteY1071" fmla="*/ 1638017 h 3074305"/>
                <a:gd name="connsiteX1072" fmla="*/ 11056 w 11112056"/>
                <a:gd name="connsiteY1072" fmla="*/ 1692998 h 3074305"/>
                <a:gd name="connsiteX1073" fmla="*/ 115 w 11112056"/>
                <a:gd name="connsiteY1073" fmla="*/ 1703915 h 3074305"/>
                <a:gd name="connsiteX1074" fmla="*/ 115 w 11112056"/>
                <a:gd name="connsiteY1074" fmla="*/ 1703941 h 3074305"/>
                <a:gd name="connsiteX1075" fmla="*/ 115 w 11112056"/>
                <a:gd name="connsiteY1075" fmla="*/ 1791341 h 3074305"/>
                <a:gd name="connsiteX1076" fmla="*/ 11056 w 11112056"/>
                <a:gd name="connsiteY1076" fmla="*/ 1802230 h 3074305"/>
                <a:gd name="connsiteX1077" fmla="*/ 21997 w 11112056"/>
                <a:gd name="connsiteY1077" fmla="*/ 1791341 h 3074305"/>
                <a:gd name="connsiteX1078" fmla="*/ 21997 w 11112056"/>
                <a:gd name="connsiteY1078" fmla="*/ 1703941 h 3074305"/>
                <a:gd name="connsiteX1079" fmla="*/ 11065 w 11112056"/>
                <a:gd name="connsiteY1079" fmla="*/ 1692998 h 3074305"/>
                <a:gd name="connsiteX1080" fmla="*/ 11056 w 11112056"/>
                <a:gd name="connsiteY1080" fmla="*/ 1692998 h 3074305"/>
                <a:gd name="connsiteX1081" fmla="*/ 11101210 w 11112056"/>
                <a:gd name="connsiteY1081" fmla="*/ 1769054 h 3074305"/>
                <a:gd name="connsiteX1082" fmla="*/ 11090250 w 11112056"/>
                <a:gd name="connsiteY1082" fmla="*/ 1779970 h 3074305"/>
                <a:gd name="connsiteX1083" fmla="*/ 11090250 w 11112056"/>
                <a:gd name="connsiteY1083" fmla="*/ 1779970 h 3074305"/>
                <a:gd name="connsiteX1084" fmla="*/ 11090250 w 11112056"/>
                <a:gd name="connsiteY1084" fmla="*/ 1867352 h 3074305"/>
                <a:gd name="connsiteX1085" fmla="*/ 11101210 w 11112056"/>
                <a:gd name="connsiteY1085" fmla="*/ 1878268 h 3074305"/>
                <a:gd name="connsiteX1086" fmla="*/ 11101210 w 11112056"/>
                <a:gd name="connsiteY1086" fmla="*/ 1878268 h 3074305"/>
                <a:gd name="connsiteX1087" fmla="*/ 11112171 w 11112056"/>
                <a:gd name="connsiteY1087" fmla="*/ 1867352 h 3074305"/>
                <a:gd name="connsiteX1088" fmla="*/ 11112171 w 11112056"/>
                <a:gd name="connsiteY1088" fmla="*/ 1867352 h 3074305"/>
                <a:gd name="connsiteX1089" fmla="*/ 11112171 w 11112056"/>
                <a:gd name="connsiteY1089" fmla="*/ 1779970 h 3074305"/>
                <a:gd name="connsiteX1090" fmla="*/ 11101210 w 11112056"/>
                <a:gd name="connsiteY1090" fmla="*/ 1769054 h 3074305"/>
                <a:gd name="connsiteX1091" fmla="*/ 11056 w 11112056"/>
                <a:gd name="connsiteY1091" fmla="*/ 1824089 h 3074305"/>
                <a:gd name="connsiteX1092" fmla="*/ 115 w 11112056"/>
                <a:gd name="connsiteY1092" fmla="*/ 1834996 h 3074305"/>
                <a:gd name="connsiteX1093" fmla="*/ 115 w 11112056"/>
                <a:gd name="connsiteY1093" fmla="*/ 1835022 h 3074305"/>
                <a:gd name="connsiteX1094" fmla="*/ 115 w 11112056"/>
                <a:gd name="connsiteY1094" fmla="*/ 1922377 h 3074305"/>
                <a:gd name="connsiteX1095" fmla="*/ 11047 w 11112056"/>
                <a:gd name="connsiteY1095" fmla="*/ 1933320 h 3074305"/>
                <a:gd name="connsiteX1096" fmla="*/ 11056 w 11112056"/>
                <a:gd name="connsiteY1096" fmla="*/ 1933320 h 3074305"/>
                <a:gd name="connsiteX1097" fmla="*/ 21997 w 11112056"/>
                <a:gd name="connsiteY1097" fmla="*/ 1922404 h 3074305"/>
                <a:gd name="connsiteX1098" fmla="*/ 21997 w 11112056"/>
                <a:gd name="connsiteY1098" fmla="*/ 1922377 h 3074305"/>
                <a:gd name="connsiteX1099" fmla="*/ 21997 w 11112056"/>
                <a:gd name="connsiteY1099" fmla="*/ 1835022 h 3074305"/>
                <a:gd name="connsiteX1100" fmla="*/ 11065 w 11112056"/>
                <a:gd name="connsiteY1100" fmla="*/ 1824089 h 3074305"/>
                <a:gd name="connsiteX1101" fmla="*/ 11056 w 11112056"/>
                <a:gd name="connsiteY1101" fmla="*/ 1824089 h 3074305"/>
                <a:gd name="connsiteX1102" fmla="*/ 11101210 w 11112056"/>
                <a:gd name="connsiteY1102" fmla="*/ 1900135 h 3074305"/>
                <a:gd name="connsiteX1103" fmla="*/ 11090250 w 11112056"/>
                <a:gd name="connsiteY1103" fmla="*/ 1911051 h 3074305"/>
                <a:gd name="connsiteX1104" fmla="*/ 11090250 w 11112056"/>
                <a:gd name="connsiteY1104" fmla="*/ 1911051 h 3074305"/>
                <a:gd name="connsiteX1105" fmla="*/ 11090250 w 11112056"/>
                <a:gd name="connsiteY1105" fmla="*/ 1998433 h 3074305"/>
                <a:gd name="connsiteX1106" fmla="*/ 11101210 w 11112056"/>
                <a:gd name="connsiteY1106" fmla="*/ 2009349 h 3074305"/>
                <a:gd name="connsiteX1107" fmla="*/ 11101210 w 11112056"/>
                <a:gd name="connsiteY1107" fmla="*/ 2009349 h 3074305"/>
                <a:gd name="connsiteX1108" fmla="*/ 11112171 w 11112056"/>
                <a:gd name="connsiteY1108" fmla="*/ 1998433 h 3074305"/>
                <a:gd name="connsiteX1109" fmla="*/ 11112171 w 11112056"/>
                <a:gd name="connsiteY1109" fmla="*/ 1998433 h 3074305"/>
                <a:gd name="connsiteX1110" fmla="*/ 11112171 w 11112056"/>
                <a:gd name="connsiteY1110" fmla="*/ 1911051 h 3074305"/>
                <a:gd name="connsiteX1111" fmla="*/ 11101210 w 11112056"/>
                <a:gd name="connsiteY1111" fmla="*/ 1900135 h 3074305"/>
                <a:gd name="connsiteX1112" fmla="*/ 11056 w 11112056"/>
                <a:gd name="connsiteY1112" fmla="*/ 1955170 h 3074305"/>
                <a:gd name="connsiteX1113" fmla="*/ 115 w 11112056"/>
                <a:gd name="connsiteY1113" fmla="*/ 1966086 h 3074305"/>
                <a:gd name="connsiteX1114" fmla="*/ 115 w 11112056"/>
                <a:gd name="connsiteY1114" fmla="*/ 1966086 h 3074305"/>
                <a:gd name="connsiteX1115" fmla="*/ 115 w 11112056"/>
                <a:gd name="connsiteY1115" fmla="*/ 2053467 h 3074305"/>
                <a:gd name="connsiteX1116" fmla="*/ 11047 w 11112056"/>
                <a:gd name="connsiteY1116" fmla="*/ 2064401 h 3074305"/>
                <a:gd name="connsiteX1117" fmla="*/ 11056 w 11112056"/>
                <a:gd name="connsiteY1117" fmla="*/ 2064401 h 3074305"/>
                <a:gd name="connsiteX1118" fmla="*/ 21997 w 11112056"/>
                <a:gd name="connsiteY1118" fmla="*/ 2053467 h 3074305"/>
                <a:gd name="connsiteX1119" fmla="*/ 21997 w 11112056"/>
                <a:gd name="connsiteY1119" fmla="*/ 2053467 h 3074305"/>
                <a:gd name="connsiteX1120" fmla="*/ 21997 w 11112056"/>
                <a:gd name="connsiteY1120" fmla="*/ 1966086 h 3074305"/>
                <a:gd name="connsiteX1121" fmla="*/ 11065 w 11112056"/>
                <a:gd name="connsiteY1121" fmla="*/ 1955170 h 3074305"/>
                <a:gd name="connsiteX1122" fmla="*/ 11056 w 11112056"/>
                <a:gd name="connsiteY1122" fmla="*/ 1955170 h 3074305"/>
                <a:gd name="connsiteX1123" fmla="*/ 11101210 w 11112056"/>
                <a:gd name="connsiteY1123" fmla="*/ 2031199 h 3074305"/>
                <a:gd name="connsiteX1124" fmla="*/ 11090250 w 11112056"/>
                <a:gd name="connsiteY1124" fmla="*/ 2042115 h 3074305"/>
                <a:gd name="connsiteX1125" fmla="*/ 11090250 w 11112056"/>
                <a:gd name="connsiteY1125" fmla="*/ 2042132 h 3074305"/>
                <a:gd name="connsiteX1126" fmla="*/ 11090250 w 11112056"/>
                <a:gd name="connsiteY1126" fmla="*/ 2129496 h 3074305"/>
                <a:gd name="connsiteX1127" fmla="*/ 11101210 w 11112056"/>
                <a:gd name="connsiteY1127" fmla="*/ 2140430 h 3074305"/>
                <a:gd name="connsiteX1128" fmla="*/ 11101210 w 11112056"/>
                <a:gd name="connsiteY1128" fmla="*/ 2140430 h 3074305"/>
                <a:gd name="connsiteX1129" fmla="*/ 11112171 w 11112056"/>
                <a:gd name="connsiteY1129" fmla="*/ 2129514 h 3074305"/>
                <a:gd name="connsiteX1130" fmla="*/ 11112171 w 11112056"/>
                <a:gd name="connsiteY1130" fmla="*/ 2129496 h 3074305"/>
                <a:gd name="connsiteX1131" fmla="*/ 11112171 w 11112056"/>
                <a:gd name="connsiteY1131" fmla="*/ 2042132 h 3074305"/>
                <a:gd name="connsiteX1132" fmla="*/ 11101210 w 11112056"/>
                <a:gd name="connsiteY1132" fmla="*/ 2031199 h 3074305"/>
                <a:gd name="connsiteX1133" fmla="*/ 11056 w 11112056"/>
                <a:gd name="connsiteY1133" fmla="*/ 2086251 h 3074305"/>
                <a:gd name="connsiteX1134" fmla="*/ 115 w 11112056"/>
                <a:gd name="connsiteY1134" fmla="*/ 2097167 h 3074305"/>
                <a:gd name="connsiteX1135" fmla="*/ 115 w 11112056"/>
                <a:gd name="connsiteY1135" fmla="*/ 2097167 h 3074305"/>
                <a:gd name="connsiteX1136" fmla="*/ 115 w 11112056"/>
                <a:gd name="connsiteY1136" fmla="*/ 2184548 h 3074305"/>
                <a:gd name="connsiteX1137" fmla="*/ 11047 w 11112056"/>
                <a:gd name="connsiteY1137" fmla="*/ 2195464 h 3074305"/>
                <a:gd name="connsiteX1138" fmla="*/ 11056 w 11112056"/>
                <a:gd name="connsiteY1138" fmla="*/ 2195464 h 3074305"/>
                <a:gd name="connsiteX1139" fmla="*/ 21997 w 11112056"/>
                <a:gd name="connsiteY1139" fmla="*/ 2184548 h 3074305"/>
                <a:gd name="connsiteX1140" fmla="*/ 21997 w 11112056"/>
                <a:gd name="connsiteY1140" fmla="*/ 2184548 h 3074305"/>
                <a:gd name="connsiteX1141" fmla="*/ 21997 w 11112056"/>
                <a:gd name="connsiteY1141" fmla="*/ 2097167 h 3074305"/>
                <a:gd name="connsiteX1142" fmla="*/ 11065 w 11112056"/>
                <a:gd name="connsiteY1142" fmla="*/ 2086251 h 3074305"/>
                <a:gd name="connsiteX1143" fmla="*/ 11056 w 11112056"/>
                <a:gd name="connsiteY1143" fmla="*/ 2086251 h 3074305"/>
                <a:gd name="connsiteX1144" fmla="*/ 11101210 w 11112056"/>
                <a:gd name="connsiteY1144" fmla="*/ 2162280 h 3074305"/>
                <a:gd name="connsiteX1145" fmla="*/ 11090250 w 11112056"/>
                <a:gd name="connsiteY1145" fmla="*/ 2173169 h 3074305"/>
                <a:gd name="connsiteX1146" fmla="*/ 11090250 w 11112056"/>
                <a:gd name="connsiteY1146" fmla="*/ 2260577 h 3074305"/>
                <a:gd name="connsiteX1147" fmla="*/ 11101210 w 11112056"/>
                <a:gd name="connsiteY1147" fmla="*/ 2271511 h 3074305"/>
                <a:gd name="connsiteX1148" fmla="*/ 11101210 w 11112056"/>
                <a:gd name="connsiteY1148" fmla="*/ 2271511 h 3074305"/>
                <a:gd name="connsiteX1149" fmla="*/ 11112171 w 11112056"/>
                <a:gd name="connsiteY1149" fmla="*/ 2260595 h 3074305"/>
                <a:gd name="connsiteX1150" fmla="*/ 11112171 w 11112056"/>
                <a:gd name="connsiteY1150" fmla="*/ 2260577 h 3074305"/>
                <a:gd name="connsiteX1151" fmla="*/ 11112171 w 11112056"/>
                <a:gd name="connsiteY1151" fmla="*/ 2173169 h 3074305"/>
                <a:gd name="connsiteX1152" fmla="*/ 11101210 w 11112056"/>
                <a:gd name="connsiteY1152" fmla="*/ 2162280 h 3074305"/>
                <a:gd name="connsiteX1153" fmla="*/ 11056 w 11112056"/>
                <a:gd name="connsiteY1153" fmla="*/ 2217314 h 3074305"/>
                <a:gd name="connsiteX1154" fmla="*/ 115 w 11112056"/>
                <a:gd name="connsiteY1154" fmla="*/ 2228204 h 3074305"/>
                <a:gd name="connsiteX1155" fmla="*/ 115 w 11112056"/>
                <a:gd name="connsiteY1155" fmla="*/ 2315630 h 3074305"/>
                <a:gd name="connsiteX1156" fmla="*/ 11056 w 11112056"/>
                <a:gd name="connsiteY1156" fmla="*/ 2326492 h 3074305"/>
                <a:gd name="connsiteX1157" fmla="*/ 21997 w 11112056"/>
                <a:gd name="connsiteY1157" fmla="*/ 2315630 h 3074305"/>
                <a:gd name="connsiteX1158" fmla="*/ 21997 w 11112056"/>
                <a:gd name="connsiteY1158" fmla="*/ 2228204 h 3074305"/>
                <a:gd name="connsiteX1159" fmla="*/ 11056 w 11112056"/>
                <a:gd name="connsiteY1159" fmla="*/ 2217314 h 3074305"/>
                <a:gd name="connsiteX1160" fmla="*/ 11101210 w 11112056"/>
                <a:gd name="connsiteY1160" fmla="*/ 2293316 h 3074305"/>
                <a:gd name="connsiteX1161" fmla="*/ 11090250 w 11112056"/>
                <a:gd name="connsiteY1161" fmla="*/ 2304232 h 3074305"/>
                <a:gd name="connsiteX1162" fmla="*/ 11090250 w 11112056"/>
                <a:gd name="connsiteY1162" fmla="*/ 2304259 h 3074305"/>
                <a:gd name="connsiteX1163" fmla="*/ 11090250 w 11112056"/>
                <a:gd name="connsiteY1163" fmla="*/ 2391614 h 3074305"/>
                <a:gd name="connsiteX1164" fmla="*/ 11101210 w 11112056"/>
                <a:gd name="connsiteY1164" fmla="*/ 2402548 h 3074305"/>
                <a:gd name="connsiteX1165" fmla="*/ 11101210 w 11112056"/>
                <a:gd name="connsiteY1165" fmla="*/ 2402548 h 3074305"/>
                <a:gd name="connsiteX1166" fmla="*/ 11112171 w 11112056"/>
                <a:gd name="connsiteY1166" fmla="*/ 2391614 h 3074305"/>
                <a:gd name="connsiteX1167" fmla="*/ 11112171 w 11112056"/>
                <a:gd name="connsiteY1167" fmla="*/ 2391614 h 3074305"/>
                <a:gd name="connsiteX1168" fmla="*/ 11112171 w 11112056"/>
                <a:gd name="connsiteY1168" fmla="*/ 2304259 h 3074305"/>
                <a:gd name="connsiteX1169" fmla="*/ 11101210 w 11112056"/>
                <a:gd name="connsiteY1169" fmla="*/ 2293316 h 3074305"/>
                <a:gd name="connsiteX1170" fmla="*/ 11056 w 11112056"/>
                <a:gd name="connsiteY1170" fmla="*/ 2348351 h 3074305"/>
                <a:gd name="connsiteX1171" fmla="*/ 115 w 11112056"/>
                <a:gd name="connsiteY1171" fmla="*/ 2359258 h 3074305"/>
                <a:gd name="connsiteX1172" fmla="*/ 115 w 11112056"/>
                <a:gd name="connsiteY1172" fmla="*/ 2359285 h 3074305"/>
                <a:gd name="connsiteX1173" fmla="*/ 115 w 11112056"/>
                <a:gd name="connsiteY1173" fmla="*/ 2446639 h 3074305"/>
                <a:gd name="connsiteX1174" fmla="*/ 11047 w 11112056"/>
                <a:gd name="connsiteY1174" fmla="*/ 2457582 h 3074305"/>
                <a:gd name="connsiteX1175" fmla="*/ 11056 w 11112056"/>
                <a:gd name="connsiteY1175" fmla="*/ 2457582 h 3074305"/>
                <a:gd name="connsiteX1176" fmla="*/ 21997 w 11112056"/>
                <a:gd name="connsiteY1176" fmla="*/ 2446666 h 3074305"/>
                <a:gd name="connsiteX1177" fmla="*/ 21997 w 11112056"/>
                <a:gd name="connsiteY1177" fmla="*/ 2446639 h 3074305"/>
                <a:gd name="connsiteX1178" fmla="*/ 21997 w 11112056"/>
                <a:gd name="connsiteY1178" fmla="*/ 2359285 h 3074305"/>
                <a:gd name="connsiteX1179" fmla="*/ 11065 w 11112056"/>
                <a:gd name="connsiteY1179" fmla="*/ 2348351 h 3074305"/>
                <a:gd name="connsiteX1180" fmla="*/ 11056 w 11112056"/>
                <a:gd name="connsiteY1180" fmla="*/ 2348351 h 3074305"/>
                <a:gd name="connsiteX1181" fmla="*/ 11101210 w 11112056"/>
                <a:gd name="connsiteY1181" fmla="*/ 2424398 h 3074305"/>
                <a:gd name="connsiteX1182" fmla="*/ 11090250 w 11112056"/>
                <a:gd name="connsiteY1182" fmla="*/ 2435314 h 3074305"/>
                <a:gd name="connsiteX1183" fmla="*/ 11090250 w 11112056"/>
                <a:gd name="connsiteY1183" fmla="*/ 2435314 h 3074305"/>
                <a:gd name="connsiteX1184" fmla="*/ 11090250 w 11112056"/>
                <a:gd name="connsiteY1184" fmla="*/ 2522695 h 3074305"/>
                <a:gd name="connsiteX1185" fmla="*/ 11101210 w 11112056"/>
                <a:gd name="connsiteY1185" fmla="*/ 2533611 h 3074305"/>
                <a:gd name="connsiteX1186" fmla="*/ 11101210 w 11112056"/>
                <a:gd name="connsiteY1186" fmla="*/ 2533611 h 3074305"/>
                <a:gd name="connsiteX1187" fmla="*/ 11112171 w 11112056"/>
                <a:gd name="connsiteY1187" fmla="*/ 2522695 h 3074305"/>
                <a:gd name="connsiteX1188" fmla="*/ 11112171 w 11112056"/>
                <a:gd name="connsiteY1188" fmla="*/ 2522695 h 3074305"/>
                <a:gd name="connsiteX1189" fmla="*/ 11112171 w 11112056"/>
                <a:gd name="connsiteY1189" fmla="*/ 2435314 h 3074305"/>
                <a:gd name="connsiteX1190" fmla="*/ 11101210 w 11112056"/>
                <a:gd name="connsiteY1190" fmla="*/ 2424398 h 3074305"/>
                <a:gd name="connsiteX1191" fmla="*/ 11056 w 11112056"/>
                <a:gd name="connsiteY1191" fmla="*/ 2479432 h 3074305"/>
                <a:gd name="connsiteX1192" fmla="*/ 115 w 11112056"/>
                <a:gd name="connsiteY1192" fmla="*/ 2490348 h 3074305"/>
                <a:gd name="connsiteX1193" fmla="*/ 115 w 11112056"/>
                <a:gd name="connsiteY1193" fmla="*/ 2490366 h 3074305"/>
                <a:gd name="connsiteX1194" fmla="*/ 115 w 11112056"/>
                <a:gd name="connsiteY1194" fmla="*/ 2577730 h 3074305"/>
                <a:gd name="connsiteX1195" fmla="*/ 11047 w 11112056"/>
                <a:gd name="connsiteY1195" fmla="*/ 2588663 h 3074305"/>
                <a:gd name="connsiteX1196" fmla="*/ 11056 w 11112056"/>
                <a:gd name="connsiteY1196" fmla="*/ 2588663 h 3074305"/>
                <a:gd name="connsiteX1197" fmla="*/ 21997 w 11112056"/>
                <a:gd name="connsiteY1197" fmla="*/ 2577747 h 3074305"/>
                <a:gd name="connsiteX1198" fmla="*/ 21997 w 11112056"/>
                <a:gd name="connsiteY1198" fmla="*/ 2577730 h 3074305"/>
                <a:gd name="connsiteX1199" fmla="*/ 21997 w 11112056"/>
                <a:gd name="connsiteY1199" fmla="*/ 2490366 h 3074305"/>
                <a:gd name="connsiteX1200" fmla="*/ 11065 w 11112056"/>
                <a:gd name="connsiteY1200" fmla="*/ 2479432 h 3074305"/>
                <a:gd name="connsiteX1201" fmla="*/ 11056 w 11112056"/>
                <a:gd name="connsiteY1201" fmla="*/ 2479432 h 3074305"/>
                <a:gd name="connsiteX1202" fmla="*/ 11101210 w 11112056"/>
                <a:gd name="connsiteY1202" fmla="*/ 2555488 h 3074305"/>
                <a:gd name="connsiteX1203" fmla="*/ 11090250 w 11112056"/>
                <a:gd name="connsiteY1203" fmla="*/ 2566395 h 3074305"/>
                <a:gd name="connsiteX1204" fmla="*/ 11090250 w 11112056"/>
                <a:gd name="connsiteY1204" fmla="*/ 2566395 h 3074305"/>
                <a:gd name="connsiteX1205" fmla="*/ 11090250 w 11112056"/>
                <a:gd name="connsiteY1205" fmla="*/ 2653776 h 3074305"/>
                <a:gd name="connsiteX1206" fmla="*/ 11101210 w 11112056"/>
                <a:gd name="connsiteY1206" fmla="*/ 2664692 h 3074305"/>
                <a:gd name="connsiteX1207" fmla="*/ 11101210 w 11112056"/>
                <a:gd name="connsiteY1207" fmla="*/ 2664692 h 3074305"/>
                <a:gd name="connsiteX1208" fmla="*/ 11112171 w 11112056"/>
                <a:gd name="connsiteY1208" fmla="*/ 2653776 h 3074305"/>
                <a:gd name="connsiteX1209" fmla="*/ 11112171 w 11112056"/>
                <a:gd name="connsiteY1209" fmla="*/ 2653776 h 3074305"/>
                <a:gd name="connsiteX1210" fmla="*/ 11112171 w 11112056"/>
                <a:gd name="connsiteY1210" fmla="*/ 2566395 h 3074305"/>
                <a:gd name="connsiteX1211" fmla="*/ 11101210 w 11112056"/>
                <a:gd name="connsiteY1211" fmla="*/ 2555488 h 3074305"/>
                <a:gd name="connsiteX1212" fmla="*/ 11056 w 11112056"/>
                <a:gd name="connsiteY1212" fmla="*/ 2610513 h 3074305"/>
                <a:gd name="connsiteX1213" fmla="*/ 115 w 11112056"/>
                <a:gd name="connsiteY1213" fmla="*/ 2621429 h 3074305"/>
                <a:gd name="connsiteX1214" fmla="*/ 115 w 11112056"/>
                <a:gd name="connsiteY1214" fmla="*/ 2621429 h 3074305"/>
                <a:gd name="connsiteX1215" fmla="*/ 115 w 11112056"/>
                <a:gd name="connsiteY1215" fmla="*/ 2708811 h 3074305"/>
                <a:gd name="connsiteX1216" fmla="*/ 11047 w 11112056"/>
                <a:gd name="connsiteY1216" fmla="*/ 2719745 h 3074305"/>
                <a:gd name="connsiteX1217" fmla="*/ 11056 w 11112056"/>
                <a:gd name="connsiteY1217" fmla="*/ 2719745 h 3074305"/>
                <a:gd name="connsiteX1218" fmla="*/ 21997 w 11112056"/>
                <a:gd name="connsiteY1218" fmla="*/ 2708811 h 3074305"/>
                <a:gd name="connsiteX1219" fmla="*/ 21997 w 11112056"/>
                <a:gd name="connsiteY1219" fmla="*/ 2708811 h 3074305"/>
                <a:gd name="connsiteX1220" fmla="*/ 21997 w 11112056"/>
                <a:gd name="connsiteY1220" fmla="*/ 2621447 h 3074305"/>
                <a:gd name="connsiteX1221" fmla="*/ 11065 w 11112056"/>
                <a:gd name="connsiteY1221" fmla="*/ 2610513 h 3074305"/>
                <a:gd name="connsiteX1222" fmla="*/ 11056 w 11112056"/>
                <a:gd name="connsiteY1222" fmla="*/ 2610513 h 3074305"/>
                <a:gd name="connsiteX1223" fmla="*/ 11101210 w 11112056"/>
                <a:gd name="connsiteY1223" fmla="*/ 2686542 h 3074305"/>
                <a:gd name="connsiteX1224" fmla="*/ 11090250 w 11112056"/>
                <a:gd name="connsiteY1224" fmla="*/ 2697431 h 3074305"/>
                <a:gd name="connsiteX1225" fmla="*/ 11090250 w 11112056"/>
                <a:gd name="connsiteY1225" fmla="*/ 2784840 h 3074305"/>
                <a:gd name="connsiteX1226" fmla="*/ 11101210 w 11112056"/>
                <a:gd name="connsiteY1226" fmla="*/ 2795773 h 3074305"/>
                <a:gd name="connsiteX1227" fmla="*/ 11101210 w 11112056"/>
                <a:gd name="connsiteY1227" fmla="*/ 2795773 h 3074305"/>
                <a:gd name="connsiteX1228" fmla="*/ 11112171 w 11112056"/>
                <a:gd name="connsiteY1228" fmla="*/ 2784866 h 3074305"/>
                <a:gd name="connsiteX1229" fmla="*/ 11112171 w 11112056"/>
                <a:gd name="connsiteY1229" fmla="*/ 2784840 h 3074305"/>
                <a:gd name="connsiteX1230" fmla="*/ 11112171 w 11112056"/>
                <a:gd name="connsiteY1230" fmla="*/ 2697431 h 3074305"/>
                <a:gd name="connsiteX1231" fmla="*/ 11101210 w 11112056"/>
                <a:gd name="connsiteY1231" fmla="*/ 2686542 h 3074305"/>
                <a:gd name="connsiteX1232" fmla="*/ 11056 w 11112056"/>
                <a:gd name="connsiteY1232" fmla="*/ 2741594 h 3074305"/>
                <a:gd name="connsiteX1233" fmla="*/ 115 w 11112056"/>
                <a:gd name="connsiteY1233" fmla="*/ 2752466 h 3074305"/>
                <a:gd name="connsiteX1234" fmla="*/ 115 w 11112056"/>
                <a:gd name="connsiteY1234" fmla="*/ 2839892 h 3074305"/>
                <a:gd name="connsiteX1235" fmla="*/ 11056 w 11112056"/>
                <a:gd name="connsiteY1235" fmla="*/ 2850754 h 3074305"/>
                <a:gd name="connsiteX1236" fmla="*/ 21997 w 11112056"/>
                <a:gd name="connsiteY1236" fmla="*/ 2839892 h 3074305"/>
                <a:gd name="connsiteX1237" fmla="*/ 21997 w 11112056"/>
                <a:gd name="connsiteY1237" fmla="*/ 2752466 h 3074305"/>
                <a:gd name="connsiteX1238" fmla="*/ 11056 w 11112056"/>
                <a:gd name="connsiteY1238" fmla="*/ 2741594 h 3074305"/>
                <a:gd name="connsiteX1239" fmla="*/ 11101210 w 11112056"/>
                <a:gd name="connsiteY1239" fmla="*/ 2817579 h 3074305"/>
                <a:gd name="connsiteX1240" fmla="*/ 11090250 w 11112056"/>
                <a:gd name="connsiteY1240" fmla="*/ 2828495 h 3074305"/>
                <a:gd name="connsiteX1241" fmla="*/ 11090250 w 11112056"/>
                <a:gd name="connsiteY1241" fmla="*/ 2828521 h 3074305"/>
                <a:gd name="connsiteX1242" fmla="*/ 11090250 w 11112056"/>
                <a:gd name="connsiteY1242" fmla="*/ 2915876 h 3074305"/>
                <a:gd name="connsiteX1243" fmla="*/ 11101210 w 11112056"/>
                <a:gd name="connsiteY1243" fmla="*/ 2926810 h 3074305"/>
                <a:gd name="connsiteX1244" fmla="*/ 11101210 w 11112056"/>
                <a:gd name="connsiteY1244" fmla="*/ 2926810 h 3074305"/>
                <a:gd name="connsiteX1245" fmla="*/ 11112171 w 11112056"/>
                <a:gd name="connsiteY1245" fmla="*/ 2915903 h 3074305"/>
                <a:gd name="connsiteX1246" fmla="*/ 11112171 w 11112056"/>
                <a:gd name="connsiteY1246" fmla="*/ 2915876 h 3074305"/>
                <a:gd name="connsiteX1247" fmla="*/ 11112171 w 11112056"/>
                <a:gd name="connsiteY1247" fmla="*/ 2828521 h 3074305"/>
                <a:gd name="connsiteX1248" fmla="*/ 11101210 w 11112056"/>
                <a:gd name="connsiteY1248" fmla="*/ 2817579 h 3074305"/>
                <a:gd name="connsiteX1249" fmla="*/ 11056 w 11112056"/>
                <a:gd name="connsiteY1249" fmla="*/ 2872631 h 3074305"/>
                <a:gd name="connsiteX1250" fmla="*/ 115 w 11112056"/>
                <a:gd name="connsiteY1250" fmla="*/ 2883547 h 3074305"/>
                <a:gd name="connsiteX1251" fmla="*/ 115 w 11112056"/>
                <a:gd name="connsiteY1251" fmla="*/ 2883547 h 3074305"/>
                <a:gd name="connsiteX1252" fmla="*/ 115 w 11112056"/>
                <a:gd name="connsiteY1252" fmla="*/ 2970928 h 3074305"/>
                <a:gd name="connsiteX1253" fmla="*/ 11047 w 11112056"/>
                <a:gd name="connsiteY1253" fmla="*/ 2981845 h 3074305"/>
                <a:gd name="connsiteX1254" fmla="*/ 11056 w 11112056"/>
                <a:gd name="connsiteY1254" fmla="*/ 2981845 h 3074305"/>
                <a:gd name="connsiteX1255" fmla="*/ 21997 w 11112056"/>
                <a:gd name="connsiteY1255" fmla="*/ 2970928 h 3074305"/>
                <a:gd name="connsiteX1256" fmla="*/ 21997 w 11112056"/>
                <a:gd name="connsiteY1256" fmla="*/ 2970928 h 3074305"/>
                <a:gd name="connsiteX1257" fmla="*/ 21997 w 11112056"/>
                <a:gd name="connsiteY1257" fmla="*/ 2883547 h 3074305"/>
                <a:gd name="connsiteX1258" fmla="*/ 11065 w 11112056"/>
                <a:gd name="connsiteY1258" fmla="*/ 2872631 h 3074305"/>
                <a:gd name="connsiteX1259" fmla="*/ 11056 w 11112056"/>
                <a:gd name="connsiteY1259" fmla="*/ 2872631 h 3074305"/>
                <a:gd name="connsiteX1260" fmla="*/ 11101210 w 11112056"/>
                <a:gd name="connsiteY1260" fmla="*/ 2948660 h 3074305"/>
                <a:gd name="connsiteX1261" fmla="*/ 11090250 w 11112056"/>
                <a:gd name="connsiteY1261" fmla="*/ 2959576 h 3074305"/>
                <a:gd name="connsiteX1262" fmla="*/ 11090250 w 11112056"/>
                <a:gd name="connsiteY1262" fmla="*/ 2959603 h 3074305"/>
                <a:gd name="connsiteX1263" fmla="*/ 11090250 w 11112056"/>
                <a:gd name="connsiteY1263" fmla="*/ 3046957 h 3074305"/>
                <a:gd name="connsiteX1264" fmla="*/ 11101210 w 11112056"/>
                <a:gd name="connsiteY1264" fmla="*/ 3057900 h 3074305"/>
                <a:gd name="connsiteX1265" fmla="*/ 11101210 w 11112056"/>
                <a:gd name="connsiteY1265" fmla="*/ 3057900 h 3074305"/>
                <a:gd name="connsiteX1266" fmla="*/ 11112171 w 11112056"/>
                <a:gd name="connsiteY1266" fmla="*/ 3046957 h 3074305"/>
                <a:gd name="connsiteX1267" fmla="*/ 11112171 w 11112056"/>
                <a:gd name="connsiteY1267" fmla="*/ 3046957 h 3074305"/>
                <a:gd name="connsiteX1268" fmla="*/ 11112171 w 11112056"/>
                <a:gd name="connsiteY1268" fmla="*/ 2959603 h 3074305"/>
                <a:gd name="connsiteX1269" fmla="*/ 11101210 w 11112056"/>
                <a:gd name="connsiteY1269" fmla="*/ 2948660 h 3074305"/>
                <a:gd name="connsiteX1270" fmla="*/ 11056 w 11112056"/>
                <a:gd name="connsiteY1270" fmla="*/ 3003694 h 3074305"/>
                <a:gd name="connsiteX1271" fmla="*/ 115 w 11112056"/>
                <a:gd name="connsiteY1271" fmla="*/ 3014628 h 3074305"/>
                <a:gd name="connsiteX1272" fmla="*/ 115 w 11112056"/>
                <a:gd name="connsiteY1272" fmla="*/ 3014628 h 3074305"/>
                <a:gd name="connsiteX1273" fmla="*/ 115 w 11112056"/>
                <a:gd name="connsiteY1273" fmla="*/ 3063398 h 3074305"/>
                <a:gd name="connsiteX1274" fmla="*/ 11049 w 11112056"/>
                <a:gd name="connsiteY1274" fmla="*/ 3074314 h 3074305"/>
                <a:gd name="connsiteX1275" fmla="*/ 11056 w 11112056"/>
                <a:gd name="connsiteY1275" fmla="*/ 3074314 h 3074305"/>
                <a:gd name="connsiteX1276" fmla="*/ 49753 w 11112056"/>
                <a:gd name="connsiteY1276" fmla="*/ 3074314 h 3074305"/>
                <a:gd name="connsiteX1277" fmla="*/ 60695 w 11112056"/>
                <a:gd name="connsiteY1277" fmla="*/ 3063398 h 3074305"/>
                <a:gd name="connsiteX1278" fmla="*/ 60695 w 11112056"/>
                <a:gd name="connsiteY1278" fmla="*/ 3063398 h 3074305"/>
                <a:gd name="connsiteX1279" fmla="*/ 49763 w 11112056"/>
                <a:gd name="connsiteY1279" fmla="*/ 3052464 h 3074305"/>
                <a:gd name="connsiteX1280" fmla="*/ 49753 w 11112056"/>
                <a:gd name="connsiteY1280" fmla="*/ 3052464 h 3074305"/>
                <a:gd name="connsiteX1281" fmla="*/ 21997 w 11112056"/>
                <a:gd name="connsiteY1281" fmla="*/ 3052464 h 3074305"/>
                <a:gd name="connsiteX1282" fmla="*/ 21997 w 11112056"/>
                <a:gd name="connsiteY1282" fmla="*/ 3014628 h 3074305"/>
                <a:gd name="connsiteX1283" fmla="*/ 11065 w 11112056"/>
                <a:gd name="connsiteY1283" fmla="*/ 3003694 h 3074305"/>
                <a:gd name="connsiteX1284" fmla="*/ 11056 w 11112056"/>
                <a:gd name="connsiteY1284" fmla="*/ 3003694 h 3074305"/>
                <a:gd name="connsiteX1285" fmla="*/ 93474 w 11112056"/>
                <a:gd name="connsiteY1285" fmla="*/ 3052464 h 3074305"/>
                <a:gd name="connsiteX1286" fmla="*/ 82534 w 11112056"/>
                <a:gd name="connsiteY1286" fmla="*/ 3063380 h 3074305"/>
                <a:gd name="connsiteX1287" fmla="*/ 82534 w 11112056"/>
                <a:gd name="connsiteY1287" fmla="*/ 3063398 h 3074305"/>
                <a:gd name="connsiteX1288" fmla="*/ 93465 w 11112056"/>
                <a:gd name="connsiteY1288" fmla="*/ 3074314 h 3074305"/>
                <a:gd name="connsiteX1289" fmla="*/ 93474 w 11112056"/>
                <a:gd name="connsiteY1289" fmla="*/ 3074314 h 3074305"/>
                <a:gd name="connsiteX1290" fmla="*/ 181005 w 11112056"/>
                <a:gd name="connsiteY1290" fmla="*/ 3074314 h 3074305"/>
                <a:gd name="connsiteX1291" fmla="*/ 191901 w 11112056"/>
                <a:gd name="connsiteY1291" fmla="*/ 3063398 h 3074305"/>
                <a:gd name="connsiteX1292" fmla="*/ 181005 w 11112056"/>
                <a:gd name="connsiteY1292" fmla="*/ 3052464 h 3074305"/>
                <a:gd name="connsiteX1293" fmla="*/ 224726 w 11112056"/>
                <a:gd name="connsiteY1293" fmla="*/ 3052464 h 3074305"/>
                <a:gd name="connsiteX1294" fmla="*/ 213786 w 11112056"/>
                <a:gd name="connsiteY1294" fmla="*/ 3063380 h 3074305"/>
                <a:gd name="connsiteX1295" fmla="*/ 213786 w 11112056"/>
                <a:gd name="connsiteY1295" fmla="*/ 3063398 h 3074305"/>
                <a:gd name="connsiteX1296" fmla="*/ 224716 w 11112056"/>
                <a:gd name="connsiteY1296" fmla="*/ 3074314 h 3074305"/>
                <a:gd name="connsiteX1297" fmla="*/ 224726 w 11112056"/>
                <a:gd name="connsiteY1297" fmla="*/ 3074314 h 3074305"/>
                <a:gd name="connsiteX1298" fmla="*/ 312213 w 11112056"/>
                <a:gd name="connsiteY1298" fmla="*/ 3074314 h 3074305"/>
                <a:gd name="connsiteX1299" fmla="*/ 323153 w 11112056"/>
                <a:gd name="connsiteY1299" fmla="*/ 3063398 h 3074305"/>
                <a:gd name="connsiteX1300" fmla="*/ 323153 w 11112056"/>
                <a:gd name="connsiteY1300" fmla="*/ 3063398 h 3074305"/>
                <a:gd name="connsiteX1301" fmla="*/ 312221 w 11112056"/>
                <a:gd name="connsiteY1301" fmla="*/ 3052464 h 3074305"/>
                <a:gd name="connsiteX1302" fmla="*/ 312213 w 11112056"/>
                <a:gd name="connsiteY1302" fmla="*/ 3052464 h 3074305"/>
                <a:gd name="connsiteX1303" fmla="*/ 355976 w 11112056"/>
                <a:gd name="connsiteY1303" fmla="*/ 3052464 h 3074305"/>
                <a:gd name="connsiteX1304" fmla="*/ 345037 w 11112056"/>
                <a:gd name="connsiteY1304" fmla="*/ 3063380 h 3074305"/>
                <a:gd name="connsiteX1305" fmla="*/ 345037 w 11112056"/>
                <a:gd name="connsiteY1305" fmla="*/ 3063398 h 3074305"/>
                <a:gd name="connsiteX1306" fmla="*/ 355968 w 11112056"/>
                <a:gd name="connsiteY1306" fmla="*/ 3074314 h 3074305"/>
                <a:gd name="connsiteX1307" fmla="*/ 355976 w 11112056"/>
                <a:gd name="connsiteY1307" fmla="*/ 3074314 h 3074305"/>
                <a:gd name="connsiteX1308" fmla="*/ 443464 w 11112056"/>
                <a:gd name="connsiteY1308" fmla="*/ 3074314 h 3074305"/>
                <a:gd name="connsiteX1309" fmla="*/ 454404 w 11112056"/>
                <a:gd name="connsiteY1309" fmla="*/ 3063398 h 3074305"/>
                <a:gd name="connsiteX1310" fmla="*/ 454404 w 11112056"/>
                <a:gd name="connsiteY1310" fmla="*/ 3063398 h 3074305"/>
                <a:gd name="connsiteX1311" fmla="*/ 443473 w 11112056"/>
                <a:gd name="connsiteY1311" fmla="*/ 3052464 h 3074305"/>
                <a:gd name="connsiteX1312" fmla="*/ 443464 w 11112056"/>
                <a:gd name="connsiteY1312" fmla="*/ 3052464 h 3074305"/>
                <a:gd name="connsiteX1313" fmla="*/ 487228 w 11112056"/>
                <a:gd name="connsiteY1313" fmla="*/ 3052464 h 3074305"/>
                <a:gd name="connsiteX1314" fmla="*/ 476288 w 11112056"/>
                <a:gd name="connsiteY1314" fmla="*/ 3063380 h 3074305"/>
                <a:gd name="connsiteX1315" fmla="*/ 476288 w 11112056"/>
                <a:gd name="connsiteY1315" fmla="*/ 3063398 h 3074305"/>
                <a:gd name="connsiteX1316" fmla="*/ 487219 w 11112056"/>
                <a:gd name="connsiteY1316" fmla="*/ 3074314 h 3074305"/>
                <a:gd name="connsiteX1317" fmla="*/ 487228 w 11112056"/>
                <a:gd name="connsiteY1317" fmla="*/ 3074314 h 3074305"/>
                <a:gd name="connsiteX1318" fmla="*/ 574715 w 11112056"/>
                <a:gd name="connsiteY1318" fmla="*/ 3074314 h 3074305"/>
                <a:gd name="connsiteX1319" fmla="*/ 585654 w 11112056"/>
                <a:gd name="connsiteY1319" fmla="*/ 3063398 h 3074305"/>
                <a:gd name="connsiteX1320" fmla="*/ 585654 w 11112056"/>
                <a:gd name="connsiteY1320" fmla="*/ 3063398 h 3074305"/>
                <a:gd name="connsiteX1321" fmla="*/ 574724 w 11112056"/>
                <a:gd name="connsiteY1321" fmla="*/ 3052464 h 3074305"/>
                <a:gd name="connsiteX1322" fmla="*/ 574715 w 11112056"/>
                <a:gd name="connsiteY1322" fmla="*/ 3052464 h 3074305"/>
                <a:gd name="connsiteX1323" fmla="*/ 618435 w 11112056"/>
                <a:gd name="connsiteY1323" fmla="*/ 3052464 h 3074305"/>
                <a:gd name="connsiteX1324" fmla="*/ 607494 w 11112056"/>
                <a:gd name="connsiteY1324" fmla="*/ 3063380 h 3074305"/>
                <a:gd name="connsiteX1325" fmla="*/ 607494 w 11112056"/>
                <a:gd name="connsiteY1325" fmla="*/ 3063398 h 3074305"/>
                <a:gd name="connsiteX1326" fmla="*/ 618427 w 11112056"/>
                <a:gd name="connsiteY1326" fmla="*/ 3074314 h 3074305"/>
                <a:gd name="connsiteX1327" fmla="*/ 618435 w 11112056"/>
                <a:gd name="connsiteY1327" fmla="*/ 3074314 h 3074305"/>
                <a:gd name="connsiteX1328" fmla="*/ 705967 w 11112056"/>
                <a:gd name="connsiteY1328" fmla="*/ 3074314 h 3074305"/>
                <a:gd name="connsiteX1329" fmla="*/ 716862 w 11112056"/>
                <a:gd name="connsiteY1329" fmla="*/ 3063398 h 3074305"/>
                <a:gd name="connsiteX1330" fmla="*/ 705967 w 11112056"/>
                <a:gd name="connsiteY1330" fmla="*/ 3052464 h 3074305"/>
                <a:gd name="connsiteX1331" fmla="*/ 749685 w 11112056"/>
                <a:gd name="connsiteY1331" fmla="*/ 3052464 h 3074305"/>
                <a:gd name="connsiteX1332" fmla="*/ 738745 w 11112056"/>
                <a:gd name="connsiteY1332" fmla="*/ 3063380 h 3074305"/>
                <a:gd name="connsiteX1333" fmla="*/ 738745 w 11112056"/>
                <a:gd name="connsiteY1333" fmla="*/ 3063398 h 3074305"/>
                <a:gd name="connsiteX1334" fmla="*/ 749676 w 11112056"/>
                <a:gd name="connsiteY1334" fmla="*/ 3074314 h 3074305"/>
                <a:gd name="connsiteX1335" fmla="*/ 749685 w 11112056"/>
                <a:gd name="connsiteY1335" fmla="*/ 3074314 h 3074305"/>
                <a:gd name="connsiteX1336" fmla="*/ 837173 w 11112056"/>
                <a:gd name="connsiteY1336" fmla="*/ 3074314 h 3074305"/>
                <a:gd name="connsiteX1337" fmla="*/ 848116 w 11112056"/>
                <a:gd name="connsiteY1337" fmla="*/ 3063398 h 3074305"/>
                <a:gd name="connsiteX1338" fmla="*/ 848116 w 11112056"/>
                <a:gd name="connsiteY1338" fmla="*/ 3063398 h 3074305"/>
                <a:gd name="connsiteX1339" fmla="*/ 837182 w 11112056"/>
                <a:gd name="connsiteY1339" fmla="*/ 3052464 h 3074305"/>
                <a:gd name="connsiteX1340" fmla="*/ 837173 w 11112056"/>
                <a:gd name="connsiteY1340" fmla="*/ 3052464 h 3074305"/>
                <a:gd name="connsiteX1341" fmla="*/ 880935 w 11112056"/>
                <a:gd name="connsiteY1341" fmla="*/ 3052464 h 3074305"/>
                <a:gd name="connsiteX1342" fmla="*/ 869993 w 11112056"/>
                <a:gd name="connsiteY1342" fmla="*/ 3063380 h 3074305"/>
                <a:gd name="connsiteX1343" fmla="*/ 869993 w 11112056"/>
                <a:gd name="connsiteY1343" fmla="*/ 3063398 h 3074305"/>
                <a:gd name="connsiteX1344" fmla="*/ 880927 w 11112056"/>
                <a:gd name="connsiteY1344" fmla="*/ 3074314 h 3074305"/>
                <a:gd name="connsiteX1345" fmla="*/ 880935 w 11112056"/>
                <a:gd name="connsiteY1345" fmla="*/ 3074314 h 3074305"/>
                <a:gd name="connsiteX1346" fmla="*/ 968424 w 11112056"/>
                <a:gd name="connsiteY1346" fmla="*/ 3074314 h 3074305"/>
                <a:gd name="connsiteX1347" fmla="*/ 979367 w 11112056"/>
                <a:gd name="connsiteY1347" fmla="*/ 3063398 h 3074305"/>
                <a:gd name="connsiteX1348" fmla="*/ 979367 w 11112056"/>
                <a:gd name="connsiteY1348" fmla="*/ 3063398 h 3074305"/>
                <a:gd name="connsiteX1349" fmla="*/ 968433 w 11112056"/>
                <a:gd name="connsiteY1349" fmla="*/ 3052464 h 3074305"/>
                <a:gd name="connsiteX1350" fmla="*/ 968424 w 11112056"/>
                <a:gd name="connsiteY1350" fmla="*/ 3052464 h 3074305"/>
                <a:gd name="connsiteX1351" fmla="*/ 1012186 w 11112056"/>
                <a:gd name="connsiteY1351" fmla="*/ 3052464 h 3074305"/>
                <a:gd name="connsiteX1352" fmla="*/ 1001252 w 11112056"/>
                <a:gd name="connsiteY1352" fmla="*/ 3063380 h 3074305"/>
                <a:gd name="connsiteX1353" fmla="*/ 1001252 w 11112056"/>
                <a:gd name="connsiteY1353" fmla="*/ 3063398 h 3074305"/>
                <a:gd name="connsiteX1354" fmla="*/ 1012177 w 11112056"/>
                <a:gd name="connsiteY1354" fmla="*/ 3074314 h 3074305"/>
                <a:gd name="connsiteX1355" fmla="*/ 1012186 w 11112056"/>
                <a:gd name="connsiteY1355" fmla="*/ 3074314 h 3074305"/>
                <a:gd name="connsiteX1356" fmla="*/ 1099674 w 11112056"/>
                <a:gd name="connsiteY1356" fmla="*/ 3074314 h 3074305"/>
                <a:gd name="connsiteX1357" fmla="*/ 1110617 w 11112056"/>
                <a:gd name="connsiteY1357" fmla="*/ 3063398 h 3074305"/>
                <a:gd name="connsiteX1358" fmla="*/ 1110617 w 11112056"/>
                <a:gd name="connsiteY1358" fmla="*/ 3063398 h 3074305"/>
                <a:gd name="connsiteX1359" fmla="*/ 1099683 w 11112056"/>
                <a:gd name="connsiteY1359" fmla="*/ 3052464 h 3074305"/>
                <a:gd name="connsiteX1360" fmla="*/ 1099674 w 11112056"/>
                <a:gd name="connsiteY1360" fmla="*/ 3052464 h 3074305"/>
                <a:gd name="connsiteX1361" fmla="*/ 1143392 w 11112056"/>
                <a:gd name="connsiteY1361" fmla="*/ 3052464 h 3074305"/>
                <a:gd name="connsiteX1362" fmla="*/ 1132449 w 11112056"/>
                <a:gd name="connsiteY1362" fmla="*/ 3063380 h 3074305"/>
                <a:gd name="connsiteX1363" fmla="*/ 1132449 w 11112056"/>
                <a:gd name="connsiteY1363" fmla="*/ 3063398 h 3074305"/>
                <a:gd name="connsiteX1364" fmla="*/ 1143383 w 11112056"/>
                <a:gd name="connsiteY1364" fmla="*/ 3074314 h 3074305"/>
                <a:gd name="connsiteX1365" fmla="*/ 1143392 w 11112056"/>
                <a:gd name="connsiteY1365" fmla="*/ 3074314 h 3074305"/>
                <a:gd name="connsiteX1366" fmla="*/ 1230925 w 11112056"/>
                <a:gd name="connsiteY1366" fmla="*/ 3074314 h 3074305"/>
                <a:gd name="connsiteX1367" fmla="*/ 1241823 w 11112056"/>
                <a:gd name="connsiteY1367" fmla="*/ 3063398 h 3074305"/>
                <a:gd name="connsiteX1368" fmla="*/ 1230925 w 11112056"/>
                <a:gd name="connsiteY1368" fmla="*/ 3052464 h 3074305"/>
                <a:gd name="connsiteX1369" fmla="*/ 1274642 w 11112056"/>
                <a:gd name="connsiteY1369" fmla="*/ 3052464 h 3074305"/>
                <a:gd name="connsiteX1370" fmla="*/ 1263708 w 11112056"/>
                <a:gd name="connsiteY1370" fmla="*/ 3063380 h 3074305"/>
                <a:gd name="connsiteX1371" fmla="*/ 1263708 w 11112056"/>
                <a:gd name="connsiteY1371" fmla="*/ 3063398 h 3074305"/>
                <a:gd name="connsiteX1372" fmla="*/ 1274633 w 11112056"/>
                <a:gd name="connsiteY1372" fmla="*/ 3074314 h 3074305"/>
                <a:gd name="connsiteX1373" fmla="*/ 1274642 w 11112056"/>
                <a:gd name="connsiteY1373" fmla="*/ 3074314 h 3074305"/>
                <a:gd name="connsiteX1374" fmla="*/ 1362131 w 11112056"/>
                <a:gd name="connsiteY1374" fmla="*/ 3074314 h 3074305"/>
                <a:gd name="connsiteX1375" fmla="*/ 1373074 w 11112056"/>
                <a:gd name="connsiteY1375" fmla="*/ 3063398 h 3074305"/>
                <a:gd name="connsiteX1376" fmla="*/ 1373074 w 11112056"/>
                <a:gd name="connsiteY1376" fmla="*/ 3063398 h 3074305"/>
                <a:gd name="connsiteX1377" fmla="*/ 1362140 w 11112056"/>
                <a:gd name="connsiteY1377" fmla="*/ 3052464 h 3074305"/>
                <a:gd name="connsiteX1378" fmla="*/ 1362131 w 11112056"/>
                <a:gd name="connsiteY1378" fmla="*/ 3052464 h 3074305"/>
                <a:gd name="connsiteX1379" fmla="*/ 1405893 w 11112056"/>
                <a:gd name="connsiteY1379" fmla="*/ 3052464 h 3074305"/>
                <a:gd name="connsiteX1380" fmla="*/ 1394959 w 11112056"/>
                <a:gd name="connsiteY1380" fmla="*/ 3063380 h 3074305"/>
                <a:gd name="connsiteX1381" fmla="*/ 1394959 w 11112056"/>
                <a:gd name="connsiteY1381" fmla="*/ 3063398 h 3074305"/>
                <a:gd name="connsiteX1382" fmla="*/ 1405893 w 11112056"/>
                <a:gd name="connsiteY1382" fmla="*/ 3074314 h 3074305"/>
                <a:gd name="connsiteX1383" fmla="*/ 1405893 w 11112056"/>
                <a:gd name="connsiteY1383" fmla="*/ 3074314 h 3074305"/>
                <a:gd name="connsiteX1384" fmla="*/ 1493381 w 11112056"/>
                <a:gd name="connsiteY1384" fmla="*/ 3074314 h 3074305"/>
                <a:gd name="connsiteX1385" fmla="*/ 1504324 w 11112056"/>
                <a:gd name="connsiteY1385" fmla="*/ 3063398 h 3074305"/>
                <a:gd name="connsiteX1386" fmla="*/ 1504324 w 11112056"/>
                <a:gd name="connsiteY1386" fmla="*/ 3063398 h 3074305"/>
                <a:gd name="connsiteX1387" fmla="*/ 1493390 w 11112056"/>
                <a:gd name="connsiteY1387" fmla="*/ 3052464 h 3074305"/>
                <a:gd name="connsiteX1388" fmla="*/ 1493381 w 11112056"/>
                <a:gd name="connsiteY1388" fmla="*/ 3052464 h 3074305"/>
                <a:gd name="connsiteX1389" fmla="*/ 1537152 w 11112056"/>
                <a:gd name="connsiteY1389" fmla="*/ 3052464 h 3074305"/>
                <a:gd name="connsiteX1390" fmla="*/ 1526209 w 11112056"/>
                <a:gd name="connsiteY1390" fmla="*/ 3063380 h 3074305"/>
                <a:gd name="connsiteX1391" fmla="*/ 1526209 w 11112056"/>
                <a:gd name="connsiteY1391" fmla="*/ 3063398 h 3074305"/>
                <a:gd name="connsiteX1392" fmla="*/ 1537143 w 11112056"/>
                <a:gd name="connsiteY1392" fmla="*/ 3074314 h 3074305"/>
                <a:gd name="connsiteX1393" fmla="*/ 1537152 w 11112056"/>
                <a:gd name="connsiteY1393" fmla="*/ 3074314 h 3074305"/>
                <a:gd name="connsiteX1394" fmla="*/ 1624632 w 11112056"/>
                <a:gd name="connsiteY1394" fmla="*/ 3074314 h 3074305"/>
                <a:gd name="connsiteX1395" fmla="*/ 1635574 w 11112056"/>
                <a:gd name="connsiteY1395" fmla="*/ 3063398 h 3074305"/>
                <a:gd name="connsiteX1396" fmla="*/ 1635574 w 11112056"/>
                <a:gd name="connsiteY1396" fmla="*/ 3063398 h 3074305"/>
                <a:gd name="connsiteX1397" fmla="*/ 1624641 w 11112056"/>
                <a:gd name="connsiteY1397" fmla="*/ 3052464 h 3074305"/>
                <a:gd name="connsiteX1398" fmla="*/ 1624632 w 11112056"/>
                <a:gd name="connsiteY1398" fmla="*/ 3052464 h 3074305"/>
                <a:gd name="connsiteX1399" fmla="*/ 1668358 w 11112056"/>
                <a:gd name="connsiteY1399" fmla="*/ 3052464 h 3074305"/>
                <a:gd name="connsiteX1400" fmla="*/ 1657460 w 11112056"/>
                <a:gd name="connsiteY1400" fmla="*/ 3063398 h 3074305"/>
                <a:gd name="connsiteX1401" fmla="*/ 1668358 w 11112056"/>
                <a:gd name="connsiteY1401" fmla="*/ 3074314 h 3074305"/>
                <a:gd name="connsiteX1402" fmla="*/ 1755882 w 11112056"/>
                <a:gd name="connsiteY1402" fmla="*/ 3074314 h 3074305"/>
                <a:gd name="connsiteX1403" fmla="*/ 1766780 w 11112056"/>
                <a:gd name="connsiteY1403" fmla="*/ 3063398 h 3074305"/>
                <a:gd name="connsiteX1404" fmla="*/ 1755882 w 11112056"/>
                <a:gd name="connsiteY1404" fmla="*/ 3052464 h 3074305"/>
                <a:gd name="connsiteX1405" fmla="*/ 1799609 w 11112056"/>
                <a:gd name="connsiteY1405" fmla="*/ 3052464 h 3074305"/>
                <a:gd name="connsiteX1406" fmla="*/ 1788666 w 11112056"/>
                <a:gd name="connsiteY1406" fmla="*/ 3063380 h 3074305"/>
                <a:gd name="connsiteX1407" fmla="*/ 1788666 w 11112056"/>
                <a:gd name="connsiteY1407" fmla="*/ 3063398 h 3074305"/>
                <a:gd name="connsiteX1408" fmla="*/ 1799600 w 11112056"/>
                <a:gd name="connsiteY1408" fmla="*/ 3074314 h 3074305"/>
                <a:gd name="connsiteX1409" fmla="*/ 1799609 w 11112056"/>
                <a:gd name="connsiteY1409" fmla="*/ 3074314 h 3074305"/>
                <a:gd name="connsiteX1410" fmla="*/ 1887106 w 11112056"/>
                <a:gd name="connsiteY1410" fmla="*/ 3074314 h 3074305"/>
                <a:gd name="connsiteX1411" fmla="*/ 1898031 w 11112056"/>
                <a:gd name="connsiteY1411" fmla="*/ 3063398 h 3074305"/>
                <a:gd name="connsiteX1412" fmla="*/ 1898031 w 11112056"/>
                <a:gd name="connsiteY1412" fmla="*/ 3063398 h 3074305"/>
                <a:gd name="connsiteX1413" fmla="*/ 1887106 w 11112056"/>
                <a:gd name="connsiteY1413" fmla="*/ 3052464 h 3074305"/>
                <a:gd name="connsiteX1414" fmla="*/ 1887106 w 11112056"/>
                <a:gd name="connsiteY1414" fmla="*/ 3052464 h 3074305"/>
                <a:gd name="connsiteX1415" fmla="*/ 1930859 w 11112056"/>
                <a:gd name="connsiteY1415" fmla="*/ 3052464 h 3074305"/>
                <a:gd name="connsiteX1416" fmla="*/ 1919907 w 11112056"/>
                <a:gd name="connsiteY1416" fmla="*/ 3063380 h 3074305"/>
                <a:gd name="connsiteX1417" fmla="*/ 1919907 w 11112056"/>
                <a:gd name="connsiteY1417" fmla="*/ 3063398 h 3074305"/>
                <a:gd name="connsiteX1418" fmla="*/ 1930841 w 11112056"/>
                <a:gd name="connsiteY1418" fmla="*/ 3074314 h 3074305"/>
                <a:gd name="connsiteX1419" fmla="*/ 1930859 w 11112056"/>
                <a:gd name="connsiteY1419" fmla="*/ 3074314 h 3074305"/>
                <a:gd name="connsiteX1420" fmla="*/ 2018338 w 11112056"/>
                <a:gd name="connsiteY1420" fmla="*/ 3074314 h 3074305"/>
                <a:gd name="connsiteX1421" fmla="*/ 2029290 w 11112056"/>
                <a:gd name="connsiteY1421" fmla="*/ 3063398 h 3074305"/>
                <a:gd name="connsiteX1422" fmla="*/ 2029290 w 11112056"/>
                <a:gd name="connsiteY1422" fmla="*/ 3063398 h 3074305"/>
                <a:gd name="connsiteX1423" fmla="*/ 2018356 w 11112056"/>
                <a:gd name="connsiteY1423" fmla="*/ 3052464 h 3074305"/>
                <a:gd name="connsiteX1424" fmla="*/ 2018338 w 11112056"/>
                <a:gd name="connsiteY1424" fmla="*/ 3052464 h 3074305"/>
                <a:gd name="connsiteX1425" fmla="*/ 2062118 w 11112056"/>
                <a:gd name="connsiteY1425" fmla="*/ 3052464 h 3074305"/>
                <a:gd name="connsiteX1426" fmla="*/ 2051167 w 11112056"/>
                <a:gd name="connsiteY1426" fmla="*/ 3063380 h 3074305"/>
                <a:gd name="connsiteX1427" fmla="*/ 2051167 w 11112056"/>
                <a:gd name="connsiteY1427" fmla="*/ 3063398 h 3074305"/>
                <a:gd name="connsiteX1428" fmla="*/ 2062092 w 11112056"/>
                <a:gd name="connsiteY1428" fmla="*/ 3074314 h 3074305"/>
                <a:gd name="connsiteX1429" fmla="*/ 2062118 w 11112056"/>
                <a:gd name="connsiteY1429" fmla="*/ 3074314 h 3074305"/>
                <a:gd name="connsiteX1430" fmla="*/ 2149589 w 11112056"/>
                <a:gd name="connsiteY1430" fmla="*/ 3074314 h 3074305"/>
                <a:gd name="connsiteX1431" fmla="*/ 2160541 w 11112056"/>
                <a:gd name="connsiteY1431" fmla="*/ 3063398 h 3074305"/>
                <a:gd name="connsiteX1432" fmla="*/ 2160541 w 11112056"/>
                <a:gd name="connsiteY1432" fmla="*/ 3063398 h 3074305"/>
                <a:gd name="connsiteX1433" fmla="*/ 2149616 w 11112056"/>
                <a:gd name="connsiteY1433" fmla="*/ 3052464 h 3074305"/>
                <a:gd name="connsiteX1434" fmla="*/ 2149589 w 11112056"/>
                <a:gd name="connsiteY1434" fmla="*/ 3052464 h 3074305"/>
                <a:gd name="connsiteX1435" fmla="*/ 2193307 w 11112056"/>
                <a:gd name="connsiteY1435" fmla="*/ 3052464 h 3074305"/>
                <a:gd name="connsiteX1436" fmla="*/ 2182426 w 11112056"/>
                <a:gd name="connsiteY1436" fmla="*/ 3063398 h 3074305"/>
                <a:gd name="connsiteX1437" fmla="*/ 2193307 w 11112056"/>
                <a:gd name="connsiteY1437" fmla="*/ 3074314 h 3074305"/>
                <a:gd name="connsiteX1438" fmla="*/ 2280848 w 11112056"/>
                <a:gd name="connsiteY1438" fmla="*/ 3074314 h 3074305"/>
                <a:gd name="connsiteX1439" fmla="*/ 2291756 w 11112056"/>
                <a:gd name="connsiteY1439" fmla="*/ 3063398 h 3074305"/>
                <a:gd name="connsiteX1440" fmla="*/ 2280848 w 11112056"/>
                <a:gd name="connsiteY1440" fmla="*/ 3052464 h 3074305"/>
                <a:gd name="connsiteX1441" fmla="*/ 2324557 w 11112056"/>
                <a:gd name="connsiteY1441" fmla="*/ 3052464 h 3074305"/>
                <a:gd name="connsiteX1442" fmla="*/ 2313632 w 11112056"/>
                <a:gd name="connsiteY1442" fmla="*/ 3063380 h 3074305"/>
                <a:gd name="connsiteX1443" fmla="*/ 2313632 w 11112056"/>
                <a:gd name="connsiteY1443" fmla="*/ 3063398 h 3074305"/>
                <a:gd name="connsiteX1444" fmla="*/ 2324557 w 11112056"/>
                <a:gd name="connsiteY1444" fmla="*/ 3074314 h 3074305"/>
                <a:gd name="connsiteX1445" fmla="*/ 2324557 w 11112056"/>
                <a:gd name="connsiteY1445" fmla="*/ 3074314 h 3074305"/>
                <a:gd name="connsiteX1446" fmla="*/ 2412054 w 11112056"/>
                <a:gd name="connsiteY1446" fmla="*/ 3074314 h 3074305"/>
                <a:gd name="connsiteX1447" fmla="*/ 2422988 w 11112056"/>
                <a:gd name="connsiteY1447" fmla="*/ 3063398 h 3074305"/>
                <a:gd name="connsiteX1448" fmla="*/ 2422988 w 11112056"/>
                <a:gd name="connsiteY1448" fmla="*/ 3063398 h 3074305"/>
                <a:gd name="connsiteX1449" fmla="*/ 2412054 w 11112056"/>
                <a:gd name="connsiteY1449" fmla="*/ 3052464 h 3074305"/>
                <a:gd name="connsiteX1450" fmla="*/ 2412054 w 11112056"/>
                <a:gd name="connsiteY1450" fmla="*/ 3052464 h 3074305"/>
                <a:gd name="connsiteX1451" fmla="*/ 2455816 w 11112056"/>
                <a:gd name="connsiteY1451" fmla="*/ 3052464 h 3074305"/>
                <a:gd name="connsiteX1452" fmla="*/ 2444865 w 11112056"/>
                <a:gd name="connsiteY1452" fmla="*/ 3063380 h 3074305"/>
                <a:gd name="connsiteX1453" fmla="*/ 2444865 w 11112056"/>
                <a:gd name="connsiteY1453" fmla="*/ 3063398 h 3074305"/>
                <a:gd name="connsiteX1454" fmla="*/ 2455816 w 11112056"/>
                <a:gd name="connsiteY1454" fmla="*/ 3074314 h 3074305"/>
                <a:gd name="connsiteX1455" fmla="*/ 2455816 w 11112056"/>
                <a:gd name="connsiteY1455" fmla="*/ 3074314 h 3074305"/>
                <a:gd name="connsiteX1456" fmla="*/ 2543314 w 11112056"/>
                <a:gd name="connsiteY1456" fmla="*/ 3074314 h 3074305"/>
                <a:gd name="connsiteX1457" fmla="*/ 2554239 w 11112056"/>
                <a:gd name="connsiteY1457" fmla="*/ 3063398 h 3074305"/>
                <a:gd name="connsiteX1458" fmla="*/ 2554239 w 11112056"/>
                <a:gd name="connsiteY1458" fmla="*/ 3063398 h 3074305"/>
                <a:gd name="connsiteX1459" fmla="*/ 2543314 w 11112056"/>
                <a:gd name="connsiteY1459" fmla="*/ 3052464 h 3074305"/>
                <a:gd name="connsiteX1460" fmla="*/ 2543314 w 11112056"/>
                <a:gd name="connsiteY1460" fmla="*/ 3052464 h 3074305"/>
                <a:gd name="connsiteX1461" fmla="*/ 2587076 w 11112056"/>
                <a:gd name="connsiteY1461" fmla="*/ 3052464 h 3074305"/>
                <a:gd name="connsiteX1462" fmla="*/ 2576124 w 11112056"/>
                <a:gd name="connsiteY1462" fmla="*/ 3063380 h 3074305"/>
                <a:gd name="connsiteX1463" fmla="*/ 2576124 w 11112056"/>
                <a:gd name="connsiteY1463" fmla="*/ 3063398 h 3074305"/>
                <a:gd name="connsiteX1464" fmla="*/ 2587049 w 11112056"/>
                <a:gd name="connsiteY1464" fmla="*/ 3074314 h 3074305"/>
                <a:gd name="connsiteX1465" fmla="*/ 2587076 w 11112056"/>
                <a:gd name="connsiteY1465" fmla="*/ 3074314 h 3074305"/>
                <a:gd name="connsiteX1466" fmla="*/ 2674546 w 11112056"/>
                <a:gd name="connsiteY1466" fmla="*/ 3074314 h 3074305"/>
                <a:gd name="connsiteX1467" fmla="*/ 2685498 w 11112056"/>
                <a:gd name="connsiteY1467" fmla="*/ 3063398 h 3074305"/>
                <a:gd name="connsiteX1468" fmla="*/ 2685498 w 11112056"/>
                <a:gd name="connsiteY1468" fmla="*/ 3063398 h 3074305"/>
                <a:gd name="connsiteX1469" fmla="*/ 2674564 w 11112056"/>
                <a:gd name="connsiteY1469" fmla="*/ 3052464 h 3074305"/>
                <a:gd name="connsiteX1470" fmla="*/ 2674546 w 11112056"/>
                <a:gd name="connsiteY1470" fmla="*/ 3052464 h 3074305"/>
                <a:gd name="connsiteX1471" fmla="*/ 2718282 w 11112056"/>
                <a:gd name="connsiteY1471" fmla="*/ 3052464 h 3074305"/>
                <a:gd name="connsiteX1472" fmla="*/ 2707375 w 11112056"/>
                <a:gd name="connsiteY1472" fmla="*/ 3063398 h 3074305"/>
                <a:gd name="connsiteX1473" fmla="*/ 2718282 w 11112056"/>
                <a:gd name="connsiteY1473" fmla="*/ 3074314 h 3074305"/>
                <a:gd name="connsiteX1474" fmla="*/ 2805797 w 11112056"/>
                <a:gd name="connsiteY1474" fmla="*/ 3074314 h 3074305"/>
                <a:gd name="connsiteX1475" fmla="*/ 2816749 w 11112056"/>
                <a:gd name="connsiteY1475" fmla="*/ 3063398 h 3074305"/>
                <a:gd name="connsiteX1476" fmla="*/ 2816749 w 11112056"/>
                <a:gd name="connsiteY1476" fmla="*/ 3063398 h 3074305"/>
                <a:gd name="connsiteX1477" fmla="*/ 2805824 w 11112056"/>
                <a:gd name="connsiteY1477" fmla="*/ 3052464 h 3074305"/>
                <a:gd name="connsiteX1478" fmla="*/ 2805797 w 11112056"/>
                <a:gd name="connsiteY1478" fmla="*/ 3052464 h 3074305"/>
                <a:gd name="connsiteX1479" fmla="*/ 2849541 w 11112056"/>
                <a:gd name="connsiteY1479" fmla="*/ 3052464 h 3074305"/>
                <a:gd name="connsiteX1480" fmla="*/ 2838589 w 11112056"/>
                <a:gd name="connsiteY1480" fmla="*/ 3063380 h 3074305"/>
                <a:gd name="connsiteX1481" fmla="*/ 2838589 w 11112056"/>
                <a:gd name="connsiteY1481" fmla="*/ 3063398 h 3074305"/>
                <a:gd name="connsiteX1482" fmla="*/ 2849514 w 11112056"/>
                <a:gd name="connsiteY1482" fmla="*/ 3074314 h 3074305"/>
                <a:gd name="connsiteX1483" fmla="*/ 2849541 w 11112056"/>
                <a:gd name="connsiteY1483" fmla="*/ 3074314 h 3074305"/>
                <a:gd name="connsiteX1484" fmla="*/ 2937011 w 11112056"/>
                <a:gd name="connsiteY1484" fmla="*/ 3074314 h 3074305"/>
                <a:gd name="connsiteX1485" fmla="*/ 2947963 w 11112056"/>
                <a:gd name="connsiteY1485" fmla="*/ 3063398 h 3074305"/>
                <a:gd name="connsiteX1486" fmla="*/ 2947963 w 11112056"/>
                <a:gd name="connsiteY1486" fmla="*/ 3063398 h 3074305"/>
                <a:gd name="connsiteX1487" fmla="*/ 2937011 w 11112056"/>
                <a:gd name="connsiteY1487" fmla="*/ 3052464 h 3074305"/>
                <a:gd name="connsiteX1488" fmla="*/ 2937011 w 11112056"/>
                <a:gd name="connsiteY1488" fmla="*/ 3052464 h 3074305"/>
                <a:gd name="connsiteX1489" fmla="*/ 2980774 w 11112056"/>
                <a:gd name="connsiteY1489" fmla="*/ 3052464 h 3074305"/>
                <a:gd name="connsiteX1490" fmla="*/ 2969840 w 11112056"/>
                <a:gd name="connsiteY1490" fmla="*/ 3063380 h 3074305"/>
                <a:gd name="connsiteX1491" fmla="*/ 2969840 w 11112056"/>
                <a:gd name="connsiteY1491" fmla="*/ 3063398 h 3074305"/>
                <a:gd name="connsiteX1492" fmla="*/ 2980774 w 11112056"/>
                <a:gd name="connsiteY1492" fmla="*/ 3074314 h 3074305"/>
                <a:gd name="connsiteX1493" fmla="*/ 2980774 w 11112056"/>
                <a:gd name="connsiteY1493" fmla="*/ 3074314 h 3074305"/>
                <a:gd name="connsiteX1494" fmla="*/ 3068271 w 11112056"/>
                <a:gd name="connsiteY1494" fmla="*/ 3074314 h 3074305"/>
                <a:gd name="connsiteX1495" fmla="*/ 3079196 w 11112056"/>
                <a:gd name="connsiteY1495" fmla="*/ 3063398 h 3074305"/>
                <a:gd name="connsiteX1496" fmla="*/ 3079196 w 11112056"/>
                <a:gd name="connsiteY1496" fmla="*/ 3063398 h 3074305"/>
                <a:gd name="connsiteX1497" fmla="*/ 3068271 w 11112056"/>
                <a:gd name="connsiteY1497" fmla="*/ 3052464 h 3074305"/>
                <a:gd name="connsiteX1498" fmla="*/ 3068271 w 11112056"/>
                <a:gd name="connsiteY1498" fmla="*/ 3052464 h 3074305"/>
                <a:gd name="connsiteX1499" fmla="*/ 3112024 w 11112056"/>
                <a:gd name="connsiteY1499" fmla="*/ 3052464 h 3074305"/>
                <a:gd name="connsiteX1500" fmla="*/ 3101099 w 11112056"/>
                <a:gd name="connsiteY1500" fmla="*/ 3063380 h 3074305"/>
                <a:gd name="connsiteX1501" fmla="*/ 3101099 w 11112056"/>
                <a:gd name="connsiteY1501" fmla="*/ 3063398 h 3074305"/>
                <a:gd name="connsiteX1502" fmla="*/ 3112024 w 11112056"/>
                <a:gd name="connsiteY1502" fmla="*/ 3074314 h 3074305"/>
                <a:gd name="connsiteX1503" fmla="*/ 3112024 w 11112056"/>
                <a:gd name="connsiteY1503" fmla="*/ 3074314 h 3074305"/>
                <a:gd name="connsiteX1504" fmla="*/ 3199521 w 11112056"/>
                <a:gd name="connsiteY1504" fmla="*/ 3074314 h 3074305"/>
                <a:gd name="connsiteX1505" fmla="*/ 3210455 w 11112056"/>
                <a:gd name="connsiteY1505" fmla="*/ 3063398 h 3074305"/>
                <a:gd name="connsiteX1506" fmla="*/ 3210455 w 11112056"/>
                <a:gd name="connsiteY1506" fmla="*/ 3063398 h 3074305"/>
                <a:gd name="connsiteX1507" fmla="*/ 3199521 w 11112056"/>
                <a:gd name="connsiteY1507" fmla="*/ 3052464 h 3074305"/>
                <a:gd name="connsiteX1508" fmla="*/ 3199521 w 11112056"/>
                <a:gd name="connsiteY1508" fmla="*/ 3052464 h 3074305"/>
                <a:gd name="connsiteX1509" fmla="*/ 3243239 w 11112056"/>
                <a:gd name="connsiteY1509" fmla="*/ 3052464 h 3074305"/>
                <a:gd name="connsiteX1510" fmla="*/ 3232332 w 11112056"/>
                <a:gd name="connsiteY1510" fmla="*/ 3063398 h 3074305"/>
                <a:gd name="connsiteX1511" fmla="*/ 3243239 w 11112056"/>
                <a:gd name="connsiteY1511" fmla="*/ 3074314 h 3074305"/>
                <a:gd name="connsiteX1512" fmla="*/ 3330754 w 11112056"/>
                <a:gd name="connsiteY1512" fmla="*/ 3074314 h 3074305"/>
                <a:gd name="connsiteX1513" fmla="*/ 3341706 w 11112056"/>
                <a:gd name="connsiteY1513" fmla="*/ 3063398 h 3074305"/>
                <a:gd name="connsiteX1514" fmla="*/ 3341706 w 11112056"/>
                <a:gd name="connsiteY1514" fmla="*/ 3063398 h 3074305"/>
                <a:gd name="connsiteX1515" fmla="*/ 3330781 w 11112056"/>
                <a:gd name="connsiteY1515" fmla="*/ 3052464 h 3074305"/>
                <a:gd name="connsiteX1516" fmla="*/ 3330754 w 11112056"/>
                <a:gd name="connsiteY1516" fmla="*/ 3052464 h 3074305"/>
                <a:gd name="connsiteX1517" fmla="*/ 3374489 w 11112056"/>
                <a:gd name="connsiteY1517" fmla="*/ 3052464 h 3074305"/>
                <a:gd name="connsiteX1518" fmla="*/ 3363538 w 11112056"/>
                <a:gd name="connsiteY1518" fmla="*/ 3063380 h 3074305"/>
                <a:gd name="connsiteX1519" fmla="*/ 3363538 w 11112056"/>
                <a:gd name="connsiteY1519" fmla="*/ 3063398 h 3074305"/>
                <a:gd name="connsiteX1520" fmla="*/ 3374472 w 11112056"/>
                <a:gd name="connsiteY1520" fmla="*/ 3074314 h 3074305"/>
                <a:gd name="connsiteX1521" fmla="*/ 3374489 w 11112056"/>
                <a:gd name="connsiteY1521" fmla="*/ 3074314 h 3074305"/>
                <a:gd name="connsiteX1522" fmla="*/ 3461969 w 11112056"/>
                <a:gd name="connsiteY1522" fmla="*/ 3074314 h 3074305"/>
                <a:gd name="connsiteX1523" fmla="*/ 3472921 w 11112056"/>
                <a:gd name="connsiteY1523" fmla="*/ 3063398 h 3074305"/>
                <a:gd name="connsiteX1524" fmla="*/ 3472921 w 11112056"/>
                <a:gd name="connsiteY1524" fmla="*/ 3063398 h 3074305"/>
                <a:gd name="connsiteX1525" fmla="*/ 3461987 w 11112056"/>
                <a:gd name="connsiteY1525" fmla="*/ 3052464 h 3074305"/>
                <a:gd name="connsiteX1526" fmla="*/ 3461969 w 11112056"/>
                <a:gd name="connsiteY1526" fmla="*/ 3052464 h 3074305"/>
                <a:gd name="connsiteX1527" fmla="*/ 3505749 w 11112056"/>
                <a:gd name="connsiteY1527" fmla="*/ 3052464 h 3074305"/>
                <a:gd name="connsiteX1528" fmla="*/ 3494797 w 11112056"/>
                <a:gd name="connsiteY1528" fmla="*/ 3063380 h 3074305"/>
                <a:gd name="connsiteX1529" fmla="*/ 3494797 w 11112056"/>
                <a:gd name="connsiteY1529" fmla="*/ 3063398 h 3074305"/>
                <a:gd name="connsiteX1530" fmla="*/ 3505722 w 11112056"/>
                <a:gd name="connsiteY1530" fmla="*/ 3074314 h 3074305"/>
                <a:gd name="connsiteX1531" fmla="*/ 3505749 w 11112056"/>
                <a:gd name="connsiteY1531" fmla="*/ 3074314 h 3074305"/>
                <a:gd name="connsiteX1532" fmla="*/ 3593219 w 11112056"/>
                <a:gd name="connsiteY1532" fmla="*/ 3074314 h 3074305"/>
                <a:gd name="connsiteX1533" fmla="*/ 3604171 w 11112056"/>
                <a:gd name="connsiteY1533" fmla="*/ 3063398 h 3074305"/>
                <a:gd name="connsiteX1534" fmla="*/ 3604171 w 11112056"/>
                <a:gd name="connsiteY1534" fmla="*/ 3063398 h 3074305"/>
                <a:gd name="connsiteX1535" fmla="*/ 3593219 w 11112056"/>
                <a:gd name="connsiteY1535" fmla="*/ 3052464 h 3074305"/>
                <a:gd name="connsiteX1536" fmla="*/ 3593219 w 11112056"/>
                <a:gd name="connsiteY1536" fmla="*/ 3052464 h 3074305"/>
                <a:gd name="connsiteX1537" fmla="*/ 3636981 w 11112056"/>
                <a:gd name="connsiteY1537" fmla="*/ 3052464 h 3074305"/>
                <a:gd name="connsiteX1538" fmla="*/ 3626056 w 11112056"/>
                <a:gd name="connsiteY1538" fmla="*/ 3063380 h 3074305"/>
                <a:gd name="connsiteX1539" fmla="*/ 3626056 w 11112056"/>
                <a:gd name="connsiteY1539" fmla="*/ 3063398 h 3074305"/>
                <a:gd name="connsiteX1540" fmla="*/ 3636981 w 11112056"/>
                <a:gd name="connsiteY1540" fmla="*/ 3074314 h 3074305"/>
                <a:gd name="connsiteX1541" fmla="*/ 3636981 w 11112056"/>
                <a:gd name="connsiteY1541" fmla="*/ 3074314 h 3074305"/>
                <a:gd name="connsiteX1542" fmla="*/ 3724479 w 11112056"/>
                <a:gd name="connsiteY1542" fmla="*/ 3074314 h 3074305"/>
                <a:gd name="connsiteX1543" fmla="*/ 3735404 w 11112056"/>
                <a:gd name="connsiteY1543" fmla="*/ 3063398 h 3074305"/>
                <a:gd name="connsiteX1544" fmla="*/ 3735404 w 11112056"/>
                <a:gd name="connsiteY1544" fmla="*/ 3063398 h 3074305"/>
                <a:gd name="connsiteX1545" fmla="*/ 3724479 w 11112056"/>
                <a:gd name="connsiteY1545" fmla="*/ 3052464 h 3074305"/>
                <a:gd name="connsiteX1546" fmla="*/ 3724479 w 11112056"/>
                <a:gd name="connsiteY1546" fmla="*/ 3052464 h 3074305"/>
                <a:gd name="connsiteX1547" fmla="*/ 3768187 w 11112056"/>
                <a:gd name="connsiteY1547" fmla="*/ 3052464 h 3074305"/>
                <a:gd name="connsiteX1548" fmla="*/ 3757307 w 11112056"/>
                <a:gd name="connsiteY1548" fmla="*/ 3063398 h 3074305"/>
                <a:gd name="connsiteX1549" fmla="*/ 3768187 w 11112056"/>
                <a:gd name="connsiteY1549" fmla="*/ 3074314 h 3074305"/>
                <a:gd name="connsiteX1550" fmla="*/ 3855738 w 11112056"/>
                <a:gd name="connsiteY1550" fmla="*/ 3074314 h 3074305"/>
                <a:gd name="connsiteX1551" fmla="*/ 3866663 w 11112056"/>
                <a:gd name="connsiteY1551" fmla="*/ 3063398 h 3074305"/>
                <a:gd name="connsiteX1552" fmla="*/ 3866663 w 11112056"/>
                <a:gd name="connsiteY1552" fmla="*/ 3063398 h 3074305"/>
                <a:gd name="connsiteX1553" fmla="*/ 3855738 w 11112056"/>
                <a:gd name="connsiteY1553" fmla="*/ 3052464 h 3074305"/>
                <a:gd name="connsiteX1554" fmla="*/ 3855738 w 11112056"/>
                <a:gd name="connsiteY1554" fmla="*/ 3052464 h 3074305"/>
                <a:gd name="connsiteX1555" fmla="*/ 3899447 w 11112056"/>
                <a:gd name="connsiteY1555" fmla="*/ 3052464 h 3074305"/>
                <a:gd name="connsiteX1556" fmla="*/ 3888495 w 11112056"/>
                <a:gd name="connsiteY1556" fmla="*/ 3063380 h 3074305"/>
                <a:gd name="connsiteX1557" fmla="*/ 3888495 w 11112056"/>
                <a:gd name="connsiteY1557" fmla="*/ 3063398 h 3074305"/>
                <a:gd name="connsiteX1558" fmla="*/ 3899447 w 11112056"/>
                <a:gd name="connsiteY1558" fmla="*/ 3074314 h 3074305"/>
                <a:gd name="connsiteX1559" fmla="*/ 3899447 w 11112056"/>
                <a:gd name="connsiteY1559" fmla="*/ 3074314 h 3074305"/>
                <a:gd name="connsiteX1560" fmla="*/ 3986944 w 11112056"/>
                <a:gd name="connsiteY1560" fmla="*/ 3074314 h 3074305"/>
                <a:gd name="connsiteX1561" fmla="*/ 3997869 w 11112056"/>
                <a:gd name="connsiteY1561" fmla="*/ 3063398 h 3074305"/>
                <a:gd name="connsiteX1562" fmla="*/ 3997869 w 11112056"/>
                <a:gd name="connsiteY1562" fmla="*/ 3063398 h 3074305"/>
                <a:gd name="connsiteX1563" fmla="*/ 3986944 w 11112056"/>
                <a:gd name="connsiteY1563" fmla="*/ 3052464 h 3074305"/>
                <a:gd name="connsiteX1564" fmla="*/ 3986944 w 11112056"/>
                <a:gd name="connsiteY1564" fmla="*/ 3052464 h 3074305"/>
                <a:gd name="connsiteX1565" fmla="*/ 4030706 w 11112056"/>
                <a:gd name="connsiteY1565" fmla="*/ 3052464 h 3074305"/>
                <a:gd name="connsiteX1566" fmla="*/ 4019754 w 11112056"/>
                <a:gd name="connsiteY1566" fmla="*/ 3063380 h 3074305"/>
                <a:gd name="connsiteX1567" fmla="*/ 4019754 w 11112056"/>
                <a:gd name="connsiteY1567" fmla="*/ 3063398 h 3074305"/>
                <a:gd name="connsiteX1568" fmla="*/ 4030679 w 11112056"/>
                <a:gd name="connsiteY1568" fmla="*/ 3074314 h 3074305"/>
                <a:gd name="connsiteX1569" fmla="*/ 4030706 w 11112056"/>
                <a:gd name="connsiteY1569" fmla="*/ 3074314 h 3074305"/>
                <a:gd name="connsiteX1570" fmla="*/ 4118177 w 11112056"/>
                <a:gd name="connsiteY1570" fmla="*/ 3074314 h 3074305"/>
                <a:gd name="connsiteX1571" fmla="*/ 4129128 w 11112056"/>
                <a:gd name="connsiteY1571" fmla="*/ 3063398 h 3074305"/>
                <a:gd name="connsiteX1572" fmla="*/ 4129128 w 11112056"/>
                <a:gd name="connsiteY1572" fmla="*/ 3063398 h 3074305"/>
                <a:gd name="connsiteX1573" fmla="*/ 4118203 w 11112056"/>
                <a:gd name="connsiteY1573" fmla="*/ 3052464 h 3074305"/>
                <a:gd name="connsiteX1574" fmla="*/ 4118177 w 11112056"/>
                <a:gd name="connsiteY1574" fmla="*/ 3052464 h 3074305"/>
                <a:gd name="connsiteX1575" fmla="*/ 4161957 w 11112056"/>
                <a:gd name="connsiteY1575" fmla="*/ 3052464 h 3074305"/>
                <a:gd name="connsiteX1576" fmla="*/ 4151005 w 11112056"/>
                <a:gd name="connsiteY1576" fmla="*/ 3063380 h 3074305"/>
                <a:gd name="connsiteX1577" fmla="*/ 4151005 w 11112056"/>
                <a:gd name="connsiteY1577" fmla="*/ 3063398 h 3074305"/>
                <a:gd name="connsiteX1578" fmla="*/ 4161939 w 11112056"/>
                <a:gd name="connsiteY1578" fmla="*/ 3074314 h 3074305"/>
                <a:gd name="connsiteX1579" fmla="*/ 4161957 w 11112056"/>
                <a:gd name="connsiteY1579" fmla="*/ 3074314 h 3074305"/>
                <a:gd name="connsiteX1580" fmla="*/ 4249436 w 11112056"/>
                <a:gd name="connsiteY1580" fmla="*/ 3074314 h 3074305"/>
                <a:gd name="connsiteX1581" fmla="*/ 4260388 w 11112056"/>
                <a:gd name="connsiteY1581" fmla="*/ 3063398 h 3074305"/>
                <a:gd name="connsiteX1582" fmla="*/ 4260388 w 11112056"/>
                <a:gd name="connsiteY1582" fmla="*/ 3063398 h 3074305"/>
                <a:gd name="connsiteX1583" fmla="*/ 4249454 w 11112056"/>
                <a:gd name="connsiteY1583" fmla="*/ 3052464 h 3074305"/>
                <a:gd name="connsiteX1584" fmla="*/ 4249436 w 11112056"/>
                <a:gd name="connsiteY1584" fmla="*/ 3052464 h 3074305"/>
                <a:gd name="connsiteX1585" fmla="*/ 4293189 w 11112056"/>
                <a:gd name="connsiteY1585" fmla="*/ 3052464 h 3074305"/>
                <a:gd name="connsiteX1586" fmla="*/ 4282264 w 11112056"/>
                <a:gd name="connsiteY1586" fmla="*/ 3063380 h 3074305"/>
                <a:gd name="connsiteX1587" fmla="*/ 4282264 w 11112056"/>
                <a:gd name="connsiteY1587" fmla="*/ 3063398 h 3074305"/>
                <a:gd name="connsiteX1588" fmla="*/ 4293189 w 11112056"/>
                <a:gd name="connsiteY1588" fmla="*/ 3074314 h 3074305"/>
                <a:gd name="connsiteX1589" fmla="*/ 4293189 w 11112056"/>
                <a:gd name="connsiteY1589" fmla="*/ 3074314 h 3074305"/>
                <a:gd name="connsiteX1590" fmla="*/ 4380687 w 11112056"/>
                <a:gd name="connsiteY1590" fmla="*/ 3074314 h 3074305"/>
                <a:gd name="connsiteX1591" fmla="*/ 4391620 w 11112056"/>
                <a:gd name="connsiteY1591" fmla="*/ 3063398 h 3074305"/>
                <a:gd name="connsiteX1592" fmla="*/ 4391620 w 11112056"/>
                <a:gd name="connsiteY1592" fmla="*/ 3063398 h 3074305"/>
                <a:gd name="connsiteX1593" fmla="*/ 4380687 w 11112056"/>
                <a:gd name="connsiteY1593" fmla="*/ 3052464 h 3074305"/>
                <a:gd name="connsiteX1594" fmla="*/ 4380687 w 11112056"/>
                <a:gd name="connsiteY1594" fmla="*/ 3052464 h 3074305"/>
                <a:gd name="connsiteX1595" fmla="*/ 4424404 w 11112056"/>
                <a:gd name="connsiteY1595" fmla="*/ 3052464 h 3074305"/>
                <a:gd name="connsiteX1596" fmla="*/ 4413470 w 11112056"/>
                <a:gd name="connsiteY1596" fmla="*/ 3063380 h 3074305"/>
                <a:gd name="connsiteX1597" fmla="*/ 4413470 w 11112056"/>
                <a:gd name="connsiteY1597" fmla="*/ 3063398 h 3074305"/>
                <a:gd name="connsiteX1598" fmla="*/ 4424404 w 11112056"/>
                <a:gd name="connsiteY1598" fmla="*/ 3074314 h 3074305"/>
                <a:gd name="connsiteX1599" fmla="*/ 4424404 w 11112056"/>
                <a:gd name="connsiteY1599" fmla="*/ 3074314 h 3074305"/>
                <a:gd name="connsiteX1600" fmla="*/ 4511901 w 11112056"/>
                <a:gd name="connsiteY1600" fmla="*/ 3074314 h 3074305"/>
                <a:gd name="connsiteX1601" fmla="*/ 4522826 w 11112056"/>
                <a:gd name="connsiteY1601" fmla="*/ 3063398 h 3074305"/>
                <a:gd name="connsiteX1602" fmla="*/ 4522826 w 11112056"/>
                <a:gd name="connsiteY1602" fmla="*/ 3063398 h 3074305"/>
                <a:gd name="connsiteX1603" fmla="*/ 4511901 w 11112056"/>
                <a:gd name="connsiteY1603" fmla="*/ 3052464 h 3074305"/>
                <a:gd name="connsiteX1604" fmla="*/ 4511901 w 11112056"/>
                <a:gd name="connsiteY1604" fmla="*/ 3052464 h 3074305"/>
                <a:gd name="connsiteX1605" fmla="*/ 4555655 w 11112056"/>
                <a:gd name="connsiteY1605" fmla="*/ 3052464 h 3074305"/>
                <a:gd name="connsiteX1606" fmla="*/ 4544703 w 11112056"/>
                <a:gd name="connsiteY1606" fmla="*/ 3063380 h 3074305"/>
                <a:gd name="connsiteX1607" fmla="*/ 4544703 w 11112056"/>
                <a:gd name="connsiteY1607" fmla="*/ 3063398 h 3074305"/>
                <a:gd name="connsiteX1608" fmla="*/ 4555655 w 11112056"/>
                <a:gd name="connsiteY1608" fmla="*/ 3074314 h 3074305"/>
                <a:gd name="connsiteX1609" fmla="*/ 4555655 w 11112056"/>
                <a:gd name="connsiteY1609" fmla="*/ 3074314 h 3074305"/>
                <a:gd name="connsiteX1610" fmla="*/ 4643152 w 11112056"/>
                <a:gd name="connsiteY1610" fmla="*/ 3074314 h 3074305"/>
                <a:gd name="connsiteX1611" fmla="*/ 4654086 w 11112056"/>
                <a:gd name="connsiteY1611" fmla="*/ 3063398 h 3074305"/>
                <a:gd name="connsiteX1612" fmla="*/ 4654086 w 11112056"/>
                <a:gd name="connsiteY1612" fmla="*/ 3063398 h 3074305"/>
                <a:gd name="connsiteX1613" fmla="*/ 4643152 w 11112056"/>
                <a:gd name="connsiteY1613" fmla="*/ 3052464 h 3074305"/>
                <a:gd name="connsiteX1614" fmla="*/ 4643152 w 11112056"/>
                <a:gd name="connsiteY1614" fmla="*/ 3052464 h 3074305"/>
                <a:gd name="connsiteX1615" fmla="*/ 4686914 w 11112056"/>
                <a:gd name="connsiteY1615" fmla="*/ 3052464 h 3074305"/>
                <a:gd name="connsiteX1616" fmla="*/ 4675962 w 11112056"/>
                <a:gd name="connsiteY1616" fmla="*/ 3063380 h 3074305"/>
                <a:gd name="connsiteX1617" fmla="*/ 4675962 w 11112056"/>
                <a:gd name="connsiteY1617" fmla="*/ 3063398 h 3074305"/>
                <a:gd name="connsiteX1618" fmla="*/ 4686887 w 11112056"/>
                <a:gd name="connsiteY1618" fmla="*/ 3074314 h 3074305"/>
                <a:gd name="connsiteX1619" fmla="*/ 4686914 w 11112056"/>
                <a:gd name="connsiteY1619" fmla="*/ 3074314 h 3074305"/>
                <a:gd name="connsiteX1620" fmla="*/ 4774385 w 11112056"/>
                <a:gd name="connsiteY1620" fmla="*/ 3074314 h 3074305"/>
                <a:gd name="connsiteX1621" fmla="*/ 4785336 w 11112056"/>
                <a:gd name="connsiteY1621" fmla="*/ 3063398 h 3074305"/>
                <a:gd name="connsiteX1622" fmla="*/ 4785336 w 11112056"/>
                <a:gd name="connsiteY1622" fmla="*/ 3063398 h 3074305"/>
                <a:gd name="connsiteX1623" fmla="*/ 4774411 w 11112056"/>
                <a:gd name="connsiteY1623" fmla="*/ 3052464 h 3074305"/>
                <a:gd name="connsiteX1624" fmla="*/ 4774385 w 11112056"/>
                <a:gd name="connsiteY1624" fmla="*/ 3052464 h 3074305"/>
                <a:gd name="connsiteX1625" fmla="*/ 4818174 w 11112056"/>
                <a:gd name="connsiteY1625" fmla="*/ 3052464 h 3074305"/>
                <a:gd name="connsiteX1626" fmla="*/ 4807222 w 11112056"/>
                <a:gd name="connsiteY1626" fmla="*/ 3063380 h 3074305"/>
                <a:gd name="connsiteX1627" fmla="*/ 4807222 w 11112056"/>
                <a:gd name="connsiteY1627" fmla="*/ 3063398 h 3074305"/>
                <a:gd name="connsiteX1628" fmla="*/ 4818146 w 11112056"/>
                <a:gd name="connsiteY1628" fmla="*/ 3074314 h 3074305"/>
                <a:gd name="connsiteX1629" fmla="*/ 4818174 w 11112056"/>
                <a:gd name="connsiteY1629" fmla="*/ 3074314 h 3074305"/>
                <a:gd name="connsiteX1630" fmla="*/ 4905644 w 11112056"/>
                <a:gd name="connsiteY1630" fmla="*/ 3074314 h 3074305"/>
                <a:gd name="connsiteX1631" fmla="*/ 4916596 w 11112056"/>
                <a:gd name="connsiteY1631" fmla="*/ 3063398 h 3074305"/>
                <a:gd name="connsiteX1632" fmla="*/ 4916596 w 11112056"/>
                <a:gd name="connsiteY1632" fmla="*/ 3063398 h 3074305"/>
                <a:gd name="connsiteX1633" fmla="*/ 4905662 w 11112056"/>
                <a:gd name="connsiteY1633" fmla="*/ 3052464 h 3074305"/>
                <a:gd name="connsiteX1634" fmla="*/ 4905644 w 11112056"/>
                <a:gd name="connsiteY1634" fmla="*/ 3052464 h 3074305"/>
                <a:gd name="connsiteX1635" fmla="*/ 4949352 w 11112056"/>
                <a:gd name="connsiteY1635" fmla="*/ 3052464 h 3074305"/>
                <a:gd name="connsiteX1636" fmla="*/ 4938428 w 11112056"/>
                <a:gd name="connsiteY1636" fmla="*/ 3063380 h 3074305"/>
                <a:gd name="connsiteX1637" fmla="*/ 4938428 w 11112056"/>
                <a:gd name="connsiteY1637" fmla="*/ 3063398 h 3074305"/>
                <a:gd name="connsiteX1638" fmla="*/ 4949352 w 11112056"/>
                <a:gd name="connsiteY1638" fmla="*/ 3074314 h 3074305"/>
                <a:gd name="connsiteX1639" fmla="*/ 4949352 w 11112056"/>
                <a:gd name="connsiteY1639" fmla="*/ 3074314 h 3074305"/>
                <a:gd name="connsiteX1640" fmla="*/ 5036850 w 11112056"/>
                <a:gd name="connsiteY1640" fmla="*/ 3074314 h 3074305"/>
                <a:gd name="connsiteX1641" fmla="*/ 5047802 w 11112056"/>
                <a:gd name="connsiteY1641" fmla="*/ 3063398 h 3074305"/>
                <a:gd name="connsiteX1642" fmla="*/ 5047802 w 11112056"/>
                <a:gd name="connsiteY1642" fmla="*/ 3063398 h 3074305"/>
                <a:gd name="connsiteX1643" fmla="*/ 5036850 w 11112056"/>
                <a:gd name="connsiteY1643" fmla="*/ 3052464 h 3074305"/>
                <a:gd name="connsiteX1644" fmla="*/ 5036850 w 11112056"/>
                <a:gd name="connsiteY1644" fmla="*/ 3052464 h 3074305"/>
                <a:gd name="connsiteX1645" fmla="*/ 5080612 w 11112056"/>
                <a:gd name="connsiteY1645" fmla="*/ 3052464 h 3074305"/>
                <a:gd name="connsiteX1646" fmla="*/ 5069687 w 11112056"/>
                <a:gd name="connsiteY1646" fmla="*/ 3063380 h 3074305"/>
                <a:gd name="connsiteX1647" fmla="*/ 5069687 w 11112056"/>
                <a:gd name="connsiteY1647" fmla="*/ 3063398 h 3074305"/>
                <a:gd name="connsiteX1648" fmla="*/ 5080612 w 11112056"/>
                <a:gd name="connsiteY1648" fmla="*/ 3074314 h 3074305"/>
                <a:gd name="connsiteX1649" fmla="*/ 5080612 w 11112056"/>
                <a:gd name="connsiteY1649" fmla="*/ 3074314 h 3074305"/>
                <a:gd name="connsiteX1650" fmla="*/ 5168109 w 11112056"/>
                <a:gd name="connsiteY1650" fmla="*/ 3074314 h 3074305"/>
                <a:gd name="connsiteX1651" fmla="*/ 5179034 w 11112056"/>
                <a:gd name="connsiteY1651" fmla="*/ 3063398 h 3074305"/>
                <a:gd name="connsiteX1652" fmla="*/ 5179034 w 11112056"/>
                <a:gd name="connsiteY1652" fmla="*/ 3063398 h 3074305"/>
                <a:gd name="connsiteX1653" fmla="*/ 5168109 w 11112056"/>
                <a:gd name="connsiteY1653" fmla="*/ 3052464 h 3074305"/>
                <a:gd name="connsiteX1654" fmla="*/ 5168109 w 11112056"/>
                <a:gd name="connsiteY1654" fmla="*/ 3052464 h 3074305"/>
                <a:gd name="connsiteX1655" fmla="*/ 5211871 w 11112056"/>
                <a:gd name="connsiteY1655" fmla="*/ 3052464 h 3074305"/>
                <a:gd name="connsiteX1656" fmla="*/ 5200919 w 11112056"/>
                <a:gd name="connsiteY1656" fmla="*/ 3063380 h 3074305"/>
                <a:gd name="connsiteX1657" fmla="*/ 5200919 w 11112056"/>
                <a:gd name="connsiteY1657" fmla="*/ 3063398 h 3074305"/>
                <a:gd name="connsiteX1658" fmla="*/ 5211871 w 11112056"/>
                <a:gd name="connsiteY1658" fmla="*/ 3074314 h 3074305"/>
                <a:gd name="connsiteX1659" fmla="*/ 5211871 w 11112056"/>
                <a:gd name="connsiteY1659" fmla="*/ 3074314 h 3074305"/>
                <a:gd name="connsiteX1660" fmla="*/ 5299369 w 11112056"/>
                <a:gd name="connsiteY1660" fmla="*/ 3074314 h 3074305"/>
                <a:gd name="connsiteX1661" fmla="*/ 5310293 w 11112056"/>
                <a:gd name="connsiteY1661" fmla="*/ 3063398 h 3074305"/>
                <a:gd name="connsiteX1662" fmla="*/ 5310293 w 11112056"/>
                <a:gd name="connsiteY1662" fmla="*/ 3063398 h 3074305"/>
                <a:gd name="connsiteX1663" fmla="*/ 5299369 w 11112056"/>
                <a:gd name="connsiteY1663" fmla="*/ 3052464 h 3074305"/>
                <a:gd name="connsiteX1664" fmla="*/ 5299369 w 11112056"/>
                <a:gd name="connsiteY1664" fmla="*/ 3052464 h 3074305"/>
                <a:gd name="connsiteX1665" fmla="*/ 5343122 w 11112056"/>
                <a:gd name="connsiteY1665" fmla="*/ 3052464 h 3074305"/>
                <a:gd name="connsiteX1666" fmla="*/ 5332170 w 11112056"/>
                <a:gd name="connsiteY1666" fmla="*/ 3063380 h 3074305"/>
                <a:gd name="connsiteX1667" fmla="*/ 5332170 w 11112056"/>
                <a:gd name="connsiteY1667" fmla="*/ 3063398 h 3074305"/>
                <a:gd name="connsiteX1668" fmla="*/ 5343104 w 11112056"/>
                <a:gd name="connsiteY1668" fmla="*/ 3074314 h 3074305"/>
                <a:gd name="connsiteX1669" fmla="*/ 5343122 w 11112056"/>
                <a:gd name="connsiteY1669" fmla="*/ 3074314 h 3074305"/>
                <a:gd name="connsiteX1670" fmla="*/ 5430601 w 11112056"/>
                <a:gd name="connsiteY1670" fmla="*/ 3074314 h 3074305"/>
                <a:gd name="connsiteX1671" fmla="*/ 5441553 w 11112056"/>
                <a:gd name="connsiteY1671" fmla="*/ 3063398 h 3074305"/>
                <a:gd name="connsiteX1672" fmla="*/ 5441553 w 11112056"/>
                <a:gd name="connsiteY1672" fmla="*/ 3063398 h 3074305"/>
                <a:gd name="connsiteX1673" fmla="*/ 5430619 w 11112056"/>
                <a:gd name="connsiteY1673" fmla="*/ 3052464 h 3074305"/>
                <a:gd name="connsiteX1674" fmla="*/ 5430601 w 11112056"/>
                <a:gd name="connsiteY1674" fmla="*/ 3052464 h 3074305"/>
                <a:gd name="connsiteX1675" fmla="*/ 5474336 w 11112056"/>
                <a:gd name="connsiteY1675" fmla="*/ 3052464 h 3074305"/>
                <a:gd name="connsiteX1676" fmla="*/ 5463385 w 11112056"/>
                <a:gd name="connsiteY1676" fmla="*/ 3063380 h 3074305"/>
                <a:gd name="connsiteX1677" fmla="*/ 5463385 w 11112056"/>
                <a:gd name="connsiteY1677" fmla="*/ 3063398 h 3074305"/>
                <a:gd name="connsiteX1678" fmla="*/ 5474310 w 11112056"/>
                <a:gd name="connsiteY1678" fmla="*/ 3074314 h 3074305"/>
                <a:gd name="connsiteX1679" fmla="*/ 5474336 w 11112056"/>
                <a:gd name="connsiteY1679" fmla="*/ 3074314 h 3074305"/>
                <a:gd name="connsiteX1680" fmla="*/ 5561807 w 11112056"/>
                <a:gd name="connsiteY1680" fmla="*/ 3074314 h 3074305"/>
                <a:gd name="connsiteX1681" fmla="*/ 5572759 w 11112056"/>
                <a:gd name="connsiteY1681" fmla="*/ 3063398 h 3074305"/>
                <a:gd name="connsiteX1682" fmla="*/ 5572759 w 11112056"/>
                <a:gd name="connsiteY1682" fmla="*/ 3063398 h 3074305"/>
                <a:gd name="connsiteX1683" fmla="*/ 5561834 w 11112056"/>
                <a:gd name="connsiteY1683" fmla="*/ 3052464 h 3074305"/>
                <a:gd name="connsiteX1684" fmla="*/ 5561807 w 11112056"/>
                <a:gd name="connsiteY1684" fmla="*/ 3052464 h 3074305"/>
                <a:gd name="connsiteX1685" fmla="*/ 5605569 w 11112056"/>
                <a:gd name="connsiteY1685" fmla="*/ 3052464 h 3074305"/>
                <a:gd name="connsiteX1686" fmla="*/ 5594635 w 11112056"/>
                <a:gd name="connsiteY1686" fmla="*/ 3063380 h 3074305"/>
                <a:gd name="connsiteX1687" fmla="*/ 5594635 w 11112056"/>
                <a:gd name="connsiteY1687" fmla="*/ 3063398 h 3074305"/>
                <a:gd name="connsiteX1688" fmla="*/ 5605569 w 11112056"/>
                <a:gd name="connsiteY1688" fmla="*/ 3074314 h 3074305"/>
                <a:gd name="connsiteX1689" fmla="*/ 5605569 w 11112056"/>
                <a:gd name="connsiteY1689" fmla="*/ 3074314 h 3074305"/>
                <a:gd name="connsiteX1690" fmla="*/ 5693066 w 11112056"/>
                <a:gd name="connsiteY1690" fmla="*/ 3074314 h 3074305"/>
                <a:gd name="connsiteX1691" fmla="*/ 5704018 w 11112056"/>
                <a:gd name="connsiteY1691" fmla="*/ 3063398 h 3074305"/>
                <a:gd name="connsiteX1692" fmla="*/ 5704018 w 11112056"/>
                <a:gd name="connsiteY1692" fmla="*/ 3063398 h 3074305"/>
                <a:gd name="connsiteX1693" fmla="*/ 5693066 w 11112056"/>
                <a:gd name="connsiteY1693" fmla="*/ 3052464 h 3074305"/>
                <a:gd name="connsiteX1694" fmla="*/ 5693066 w 11112056"/>
                <a:gd name="connsiteY1694" fmla="*/ 3052464 h 3074305"/>
                <a:gd name="connsiteX1695" fmla="*/ 5736819 w 11112056"/>
                <a:gd name="connsiteY1695" fmla="*/ 3052464 h 3074305"/>
                <a:gd name="connsiteX1696" fmla="*/ 5725895 w 11112056"/>
                <a:gd name="connsiteY1696" fmla="*/ 3063380 h 3074305"/>
                <a:gd name="connsiteX1697" fmla="*/ 5725895 w 11112056"/>
                <a:gd name="connsiteY1697" fmla="*/ 3063398 h 3074305"/>
                <a:gd name="connsiteX1698" fmla="*/ 5736819 w 11112056"/>
                <a:gd name="connsiteY1698" fmla="*/ 3074314 h 3074305"/>
                <a:gd name="connsiteX1699" fmla="*/ 5736819 w 11112056"/>
                <a:gd name="connsiteY1699" fmla="*/ 3074314 h 3074305"/>
                <a:gd name="connsiteX1700" fmla="*/ 5824317 w 11112056"/>
                <a:gd name="connsiteY1700" fmla="*/ 3074314 h 3074305"/>
                <a:gd name="connsiteX1701" fmla="*/ 5835251 w 11112056"/>
                <a:gd name="connsiteY1701" fmla="*/ 3063398 h 3074305"/>
                <a:gd name="connsiteX1702" fmla="*/ 5835251 w 11112056"/>
                <a:gd name="connsiteY1702" fmla="*/ 3063398 h 3074305"/>
                <a:gd name="connsiteX1703" fmla="*/ 5824317 w 11112056"/>
                <a:gd name="connsiteY1703" fmla="*/ 3052464 h 3074305"/>
                <a:gd name="connsiteX1704" fmla="*/ 5824317 w 11112056"/>
                <a:gd name="connsiteY1704" fmla="*/ 3052464 h 3074305"/>
                <a:gd name="connsiteX1705" fmla="*/ 5868079 w 11112056"/>
                <a:gd name="connsiteY1705" fmla="*/ 3052464 h 3074305"/>
                <a:gd name="connsiteX1706" fmla="*/ 5857154 w 11112056"/>
                <a:gd name="connsiteY1706" fmla="*/ 3063380 h 3074305"/>
                <a:gd name="connsiteX1707" fmla="*/ 5857154 w 11112056"/>
                <a:gd name="connsiteY1707" fmla="*/ 3063398 h 3074305"/>
                <a:gd name="connsiteX1708" fmla="*/ 5868079 w 11112056"/>
                <a:gd name="connsiteY1708" fmla="*/ 3074314 h 3074305"/>
                <a:gd name="connsiteX1709" fmla="*/ 5868079 w 11112056"/>
                <a:gd name="connsiteY1709" fmla="*/ 3074314 h 3074305"/>
                <a:gd name="connsiteX1710" fmla="*/ 5955576 w 11112056"/>
                <a:gd name="connsiteY1710" fmla="*/ 3074314 h 3074305"/>
                <a:gd name="connsiteX1711" fmla="*/ 5966501 w 11112056"/>
                <a:gd name="connsiteY1711" fmla="*/ 3063398 h 3074305"/>
                <a:gd name="connsiteX1712" fmla="*/ 5966501 w 11112056"/>
                <a:gd name="connsiteY1712" fmla="*/ 3063398 h 3074305"/>
                <a:gd name="connsiteX1713" fmla="*/ 5955576 w 11112056"/>
                <a:gd name="connsiteY1713" fmla="*/ 3052464 h 3074305"/>
                <a:gd name="connsiteX1714" fmla="*/ 5955576 w 11112056"/>
                <a:gd name="connsiteY1714" fmla="*/ 3052464 h 3074305"/>
                <a:gd name="connsiteX1715" fmla="*/ 5999285 w 11112056"/>
                <a:gd name="connsiteY1715" fmla="*/ 3052464 h 3074305"/>
                <a:gd name="connsiteX1716" fmla="*/ 5988333 w 11112056"/>
                <a:gd name="connsiteY1716" fmla="*/ 3063380 h 3074305"/>
                <a:gd name="connsiteX1717" fmla="*/ 5988333 w 11112056"/>
                <a:gd name="connsiteY1717" fmla="*/ 3063398 h 3074305"/>
                <a:gd name="connsiteX1718" fmla="*/ 5999285 w 11112056"/>
                <a:gd name="connsiteY1718" fmla="*/ 3074314 h 3074305"/>
                <a:gd name="connsiteX1719" fmla="*/ 5999285 w 11112056"/>
                <a:gd name="connsiteY1719" fmla="*/ 3074314 h 3074305"/>
                <a:gd name="connsiteX1720" fmla="*/ 6086809 w 11112056"/>
                <a:gd name="connsiteY1720" fmla="*/ 3074314 h 3074305"/>
                <a:gd name="connsiteX1721" fmla="*/ 6097716 w 11112056"/>
                <a:gd name="connsiteY1721" fmla="*/ 3063398 h 3074305"/>
                <a:gd name="connsiteX1722" fmla="*/ 6086809 w 11112056"/>
                <a:gd name="connsiteY1722" fmla="*/ 3052464 h 3074305"/>
                <a:gd name="connsiteX1723" fmla="*/ 6130544 w 11112056"/>
                <a:gd name="connsiteY1723" fmla="*/ 3052464 h 3074305"/>
                <a:gd name="connsiteX1724" fmla="*/ 6119592 w 11112056"/>
                <a:gd name="connsiteY1724" fmla="*/ 3063380 h 3074305"/>
                <a:gd name="connsiteX1725" fmla="*/ 6119592 w 11112056"/>
                <a:gd name="connsiteY1725" fmla="*/ 3063398 h 3074305"/>
                <a:gd name="connsiteX1726" fmla="*/ 6130518 w 11112056"/>
                <a:gd name="connsiteY1726" fmla="*/ 3074314 h 3074305"/>
                <a:gd name="connsiteX1727" fmla="*/ 6130544 w 11112056"/>
                <a:gd name="connsiteY1727" fmla="*/ 3074314 h 3074305"/>
                <a:gd name="connsiteX1728" fmla="*/ 6218015 w 11112056"/>
                <a:gd name="connsiteY1728" fmla="*/ 3074314 h 3074305"/>
                <a:gd name="connsiteX1729" fmla="*/ 6228966 w 11112056"/>
                <a:gd name="connsiteY1729" fmla="*/ 3063398 h 3074305"/>
                <a:gd name="connsiteX1730" fmla="*/ 6228966 w 11112056"/>
                <a:gd name="connsiteY1730" fmla="*/ 3063398 h 3074305"/>
                <a:gd name="connsiteX1731" fmla="*/ 6218042 w 11112056"/>
                <a:gd name="connsiteY1731" fmla="*/ 3052464 h 3074305"/>
                <a:gd name="connsiteX1732" fmla="*/ 6218015 w 11112056"/>
                <a:gd name="connsiteY1732" fmla="*/ 3052464 h 3074305"/>
                <a:gd name="connsiteX1733" fmla="*/ 6261777 w 11112056"/>
                <a:gd name="connsiteY1733" fmla="*/ 3052464 h 3074305"/>
                <a:gd name="connsiteX1734" fmla="*/ 6250852 w 11112056"/>
                <a:gd name="connsiteY1734" fmla="*/ 3063380 h 3074305"/>
                <a:gd name="connsiteX1735" fmla="*/ 6250852 w 11112056"/>
                <a:gd name="connsiteY1735" fmla="*/ 3063398 h 3074305"/>
                <a:gd name="connsiteX1736" fmla="*/ 6261777 w 11112056"/>
                <a:gd name="connsiteY1736" fmla="*/ 3074314 h 3074305"/>
                <a:gd name="connsiteX1737" fmla="*/ 6261777 w 11112056"/>
                <a:gd name="connsiteY1737" fmla="*/ 3074314 h 3074305"/>
                <a:gd name="connsiteX1738" fmla="*/ 6349274 w 11112056"/>
                <a:gd name="connsiteY1738" fmla="*/ 3074314 h 3074305"/>
                <a:gd name="connsiteX1739" fmla="*/ 6360226 w 11112056"/>
                <a:gd name="connsiteY1739" fmla="*/ 3063398 h 3074305"/>
                <a:gd name="connsiteX1740" fmla="*/ 6360226 w 11112056"/>
                <a:gd name="connsiteY1740" fmla="*/ 3063398 h 3074305"/>
                <a:gd name="connsiteX1741" fmla="*/ 6349274 w 11112056"/>
                <a:gd name="connsiteY1741" fmla="*/ 3052464 h 3074305"/>
                <a:gd name="connsiteX1742" fmla="*/ 6349274 w 11112056"/>
                <a:gd name="connsiteY1742" fmla="*/ 3052464 h 3074305"/>
                <a:gd name="connsiteX1743" fmla="*/ 6393036 w 11112056"/>
                <a:gd name="connsiteY1743" fmla="*/ 3052464 h 3074305"/>
                <a:gd name="connsiteX1744" fmla="*/ 6382102 w 11112056"/>
                <a:gd name="connsiteY1744" fmla="*/ 3063380 h 3074305"/>
                <a:gd name="connsiteX1745" fmla="*/ 6382102 w 11112056"/>
                <a:gd name="connsiteY1745" fmla="*/ 3063398 h 3074305"/>
                <a:gd name="connsiteX1746" fmla="*/ 6393036 w 11112056"/>
                <a:gd name="connsiteY1746" fmla="*/ 3074314 h 3074305"/>
                <a:gd name="connsiteX1747" fmla="*/ 6393036 w 11112056"/>
                <a:gd name="connsiteY1747" fmla="*/ 3074314 h 3074305"/>
                <a:gd name="connsiteX1748" fmla="*/ 6480534 w 11112056"/>
                <a:gd name="connsiteY1748" fmla="*/ 3074314 h 3074305"/>
                <a:gd name="connsiteX1749" fmla="*/ 6491459 w 11112056"/>
                <a:gd name="connsiteY1749" fmla="*/ 3063398 h 3074305"/>
                <a:gd name="connsiteX1750" fmla="*/ 6491459 w 11112056"/>
                <a:gd name="connsiteY1750" fmla="*/ 3063398 h 3074305"/>
                <a:gd name="connsiteX1751" fmla="*/ 6480534 w 11112056"/>
                <a:gd name="connsiteY1751" fmla="*/ 3052464 h 3074305"/>
                <a:gd name="connsiteX1752" fmla="*/ 6480534 w 11112056"/>
                <a:gd name="connsiteY1752" fmla="*/ 3052464 h 3074305"/>
                <a:gd name="connsiteX1753" fmla="*/ 6524242 w 11112056"/>
                <a:gd name="connsiteY1753" fmla="*/ 3052464 h 3074305"/>
                <a:gd name="connsiteX1754" fmla="*/ 6513317 w 11112056"/>
                <a:gd name="connsiteY1754" fmla="*/ 3063380 h 3074305"/>
                <a:gd name="connsiteX1755" fmla="*/ 6513317 w 11112056"/>
                <a:gd name="connsiteY1755" fmla="*/ 3063398 h 3074305"/>
                <a:gd name="connsiteX1756" fmla="*/ 6524242 w 11112056"/>
                <a:gd name="connsiteY1756" fmla="*/ 3074314 h 3074305"/>
                <a:gd name="connsiteX1757" fmla="*/ 6524242 w 11112056"/>
                <a:gd name="connsiteY1757" fmla="*/ 3074314 h 3074305"/>
                <a:gd name="connsiteX1758" fmla="*/ 6611784 w 11112056"/>
                <a:gd name="connsiteY1758" fmla="*/ 3074314 h 3074305"/>
                <a:gd name="connsiteX1759" fmla="*/ 6622664 w 11112056"/>
                <a:gd name="connsiteY1759" fmla="*/ 3063398 h 3074305"/>
                <a:gd name="connsiteX1760" fmla="*/ 6611784 w 11112056"/>
                <a:gd name="connsiteY1760" fmla="*/ 3052464 h 3074305"/>
                <a:gd name="connsiteX1761" fmla="*/ 6655502 w 11112056"/>
                <a:gd name="connsiteY1761" fmla="*/ 3052464 h 3074305"/>
                <a:gd name="connsiteX1762" fmla="*/ 6644550 w 11112056"/>
                <a:gd name="connsiteY1762" fmla="*/ 3063380 h 3074305"/>
                <a:gd name="connsiteX1763" fmla="*/ 6644550 w 11112056"/>
                <a:gd name="connsiteY1763" fmla="*/ 3063398 h 3074305"/>
                <a:gd name="connsiteX1764" fmla="*/ 6655502 w 11112056"/>
                <a:gd name="connsiteY1764" fmla="*/ 3074314 h 3074305"/>
                <a:gd name="connsiteX1765" fmla="*/ 6655502 w 11112056"/>
                <a:gd name="connsiteY1765" fmla="*/ 3074314 h 3074305"/>
                <a:gd name="connsiteX1766" fmla="*/ 6742972 w 11112056"/>
                <a:gd name="connsiteY1766" fmla="*/ 3074314 h 3074305"/>
                <a:gd name="connsiteX1767" fmla="*/ 6753924 w 11112056"/>
                <a:gd name="connsiteY1767" fmla="*/ 3063398 h 3074305"/>
                <a:gd name="connsiteX1768" fmla="*/ 6753924 w 11112056"/>
                <a:gd name="connsiteY1768" fmla="*/ 3063398 h 3074305"/>
                <a:gd name="connsiteX1769" fmla="*/ 6742999 w 11112056"/>
                <a:gd name="connsiteY1769" fmla="*/ 3052464 h 3074305"/>
                <a:gd name="connsiteX1770" fmla="*/ 6742972 w 11112056"/>
                <a:gd name="connsiteY1770" fmla="*/ 3052464 h 3074305"/>
                <a:gd name="connsiteX1771" fmla="*/ 6786752 w 11112056"/>
                <a:gd name="connsiteY1771" fmla="*/ 3052464 h 3074305"/>
                <a:gd name="connsiteX1772" fmla="*/ 6775800 w 11112056"/>
                <a:gd name="connsiteY1772" fmla="*/ 3063380 h 3074305"/>
                <a:gd name="connsiteX1773" fmla="*/ 6775800 w 11112056"/>
                <a:gd name="connsiteY1773" fmla="*/ 3063398 h 3074305"/>
                <a:gd name="connsiteX1774" fmla="*/ 6786734 w 11112056"/>
                <a:gd name="connsiteY1774" fmla="*/ 3074314 h 3074305"/>
                <a:gd name="connsiteX1775" fmla="*/ 6786752 w 11112056"/>
                <a:gd name="connsiteY1775" fmla="*/ 3074314 h 3074305"/>
                <a:gd name="connsiteX1776" fmla="*/ 6874232 w 11112056"/>
                <a:gd name="connsiteY1776" fmla="*/ 3074314 h 3074305"/>
                <a:gd name="connsiteX1777" fmla="*/ 6885183 w 11112056"/>
                <a:gd name="connsiteY1777" fmla="*/ 3063398 h 3074305"/>
                <a:gd name="connsiteX1778" fmla="*/ 6885183 w 11112056"/>
                <a:gd name="connsiteY1778" fmla="*/ 3063398 h 3074305"/>
                <a:gd name="connsiteX1779" fmla="*/ 6874249 w 11112056"/>
                <a:gd name="connsiteY1779" fmla="*/ 3052464 h 3074305"/>
                <a:gd name="connsiteX1780" fmla="*/ 6874232 w 11112056"/>
                <a:gd name="connsiteY1780" fmla="*/ 3052464 h 3074305"/>
                <a:gd name="connsiteX1781" fmla="*/ 6918011 w 11112056"/>
                <a:gd name="connsiteY1781" fmla="*/ 3052464 h 3074305"/>
                <a:gd name="connsiteX1782" fmla="*/ 6907060 w 11112056"/>
                <a:gd name="connsiteY1782" fmla="*/ 3063380 h 3074305"/>
                <a:gd name="connsiteX1783" fmla="*/ 6907060 w 11112056"/>
                <a:gd name="connsiteY1783" fmla="*/ 3063398 h 3074305"/>
                <a:gd name="connsiteX1784" fmla="*/ 6917985 w 11112056"/>
                <a:gd name="connsiteY1784" fmla="*/ 3074314 h 3074305"/>
                <a:gd name="connsiteX1785" fmla="*/ 6918011 w 11112056"/>
                <a:gd name="connsiteY1785" fmla="*/ 3074314 h 3074305"/>
                <a:gd name="connsiteX1786" fmla="*/ 7005482 w 11112056"/>
                <a:gd name="connsiteY1786" fmla="*/ 3074314 h 3074305"/>
                <a:gd name="connsiteX1787" fmla="*/ 7016433 w 11112056"/>
                <a:gd name="connsiteY1787" fmla="*/ 3063398 h 3074305"/>
                <a:gd name="connsiteX1788" fmla="*/ 7016433 w 11112056"/>
                <a:gd name="connsiteY1788" fmla="*/ 3063398 h 3074305"/>
                <a:gd name="connsiteX1789" fmla="*/ 7005482 w 11112056"/>
                <a:gd name="connsiteY1789" fmla="*/ 3052464 h 3074305"/>
                <a:gd name="connsiteX1790" fmla="*/ 7005482 w 11112056"/>
                <a:gd name="connsiteY1790" fmla="*/ 3052464 h 3074305"/>
                <a:gd name="connsiteX1791" fmla="*/ 7049199 w 11112056"/>
                <a:gd name="connsiteY1791" fmla="*/ 3052464 h 3074305"/>
                <a:gd name="connsiteX1792" fmla="*/ 7038265 w 11112056"/>
                <a:gd name="connsiteY1792" fmla="*/ 3063380 h 3074305"/>
                <a:gd name="connsiteX1793" fmla="*/ 7038265 w 11112056"/>
                <a:gd name="connsiteY1793" fmla="*/ 3063398 h 3074305"/>
                <a:gd name="connsiteX1794" fmla="*/ 7049199 w 11112056"/>
                <a:gd name="connsiteY1794" fmla="*/ 3074314 h 3074305"/>
                <a:gd name="connsiteX1795" fmla="*/ 7049199 w 11112056"/>
                <a:gd name="connsiteY1795" fmla="*/ 3074314 h 3074305"/>
                <a:gd name="connsiteX1796" fmla="*/ 7136741 w 11112056"/>
                <a:gd name="connsiteY1796" fmla="*/ 3074314 h 3074305"/>
                <a:gd name="connsiteX1797" fmla="*/ 7147622 w 11112056"/>
                <a:gd name="connsiteY1797" fmla="*/ 3063398 h 3074305"/>
                <a:gd name="connsiteX1798" fmla="*/ 7136741 w 11112056"/>
                <a:gd name="connsiteY1798" fmla="*/ 3052464 h 3074305"/>
                <a:gd name="connsiteX1799" fmla="*/ 7180450 w 11112056"/>
                <a:gd name="connsiteY1799" fmla="*/ 3052464 h 3074305"/>
                <a:gd name="connsiteX1800" fmla="*/ 7169525 w 11112056"/>
                <a:gd name="connsiteY1800" fmla="*/ 3063380 h 3074305"/>
                <a:gd name="connsiteX1801" fmla="*/ 7169525 w 11112056"/>
                <a:gd name="connsiteY1801" fmla="*/ 3063398 h 3074305"/>
                <a:gd name="connsiteX1802" fmla="*/ 7180450 w 11112056"/>
                <a:gd name="connsiteY1802" fmla="*/ 3074314 h 3074305"/>
                <a:gd name="connsiteX1803" fmla="*/ 7180450 w 11112056"/>
                <a:gd name="connsiteY1803" fmla="*/ 3074314 h 3074305"/>
                <a:gd name="connsiteX1804" fmla="*/ 7267947 w 11112056"/>
                <a:gd name="connsiteY1804" fmla="*/ 3074314 h 3074305"/>
                <a:gd name="connsiteX1805" fmla="*/ 7278881 w 11112056"/>
                <a:gd name="connsiteY1805" fmla="*/ 3063398 h 3074305"/>
                <a:gd name="connsiteX1806" fmla="*/ 7278881 w 11112056"/>
                <a:gd name="connsiteY1806" fmla="*/ 3063398 h 3074305"/>
                <a:gd name="connsiteX1807" fmla="*/ 7267947 w 11112056"/>
                <a:gd name="connsiteY1807" fmla="*/ 3052464 h 3074305"/>
                <a:gd name="connsiteX1808" fmla="*/ 7267947 w 11112056"/>
                <a:gd name="connsiteY1808" fmla="*/ 3052464 h 3074305"/>
                <a:gd name="connsiteX1809" fmla="*/ 7311709 w 11112056"/>
                <a:gd name="connsiteY1809" fmla="*/ 3052464 h 3074305"/>
                <a:gd name="connsiteX1810" fmla="*/ 7300758 w 11112056"/>
                <a:gd name="connsiteY1810" fmla="*/ 3063380 h 3074305"/>
                <a:gd name="connsiteX1811" fmla="*/ 7300758 w 11112056"/>
                <a:gd name="connsiteY1811" fmla="*/ 3063398 h 3074305"/>
                <a:gd name="connsiteX1812" fmla="*/ 7311709 w 11112056"/>
                <a:gd name="connsiteY1812" fmla="*/ 3074314 h 3074305"/>
                <a:gd name="connsiteX1813" fmla="*/ 7311709 w 11112056"/>
                <a:gd name="connsiteY1813" fmla="*/ 3074314 h 3074305"/>
                <a:gd name="connsiteX1814" fmla="*/ 7399206 w 11112056"/>
                <a:gd name="connsiteY1814" fmla="*/ 3074314 h 3074305"/>
                <a:gd name="connsiteX1815" fmla="*/ 7410132 w 11112056"/>
                <a:gd name="connsiteY1815" fmla="*/ 3063398 h 3074305"/>
                <a:gd name="connsiteX1816" fmla="*/ 7410132 w 11112056"/>
                <a:gd name="connsiteY1816" fmla="*/ 3063398 h 3074305"/>
                <a:gd name="connsiteX1817" fmla="*/ 7399206 w 11112056"/>
                <a:gd name="connsiteY1817" fmla="*/ 3052464 h 3074305"/>
                <a:gd name="connsiteX1818" fmla="*/ 7399206 w 11112056"/>
                <a:gd name="connsiteY1818" fmla="*/ 3052464 h 3074305"/>
                <a:gd name="connsiteX1819" fmla="*/ 7442969 w 11112056"/>
                <a:gd name="connsiteY1819" fmla="*/ 3052464 h 3074305"/>
                <a:gd name="connsiteX1820" fmla="*/ 7432017 w 11112056"/>
                <a:gd name="connsiteY1820" fmla="*/ 3063380 h 3074305"/>
                <a:gd name="connsiteX1821" fmla="*/ 7432017 w 11112056"/>
                <a:gd name="connsiteY1821" fmla="*/ 3063398 h 3074305"/>
                <a:gd name="connsiteX1822" fmla="*/ 7442942 w 11112056"/>
                <a:gd name="connsiteY1822" fmla="*/ 3074314 h 3074305"/>
                <a:gd name="connsiteX1823" fmla="*/ 7442969 w 11112056"/>
                <a:gd name="connsiteY1823" fmla="*/ 3074314 h 3074305"/>
                <a:gd name="connsiteX1824" fmla="*/ 7530439 w 11112056"/>
                <a:gd name="connsiteY1824" fmla="*/ 3074314 h 3074305"/>
                <a:gd name="connsiteX1825" fmla="*/ 7541391 w 11112056"/>
                <a:gd name="connsiteY1825" fmla="*/ 3063398 h 3074305"/>
                <a:gd name="connsiteX1826" fmla="*/ 7541391 w 11112056"/>
                <a:gd name="connsiteY1826" fmla="*/ 3063398 h 3074305"/>
                <a:gd name="connsiteX1827" fmla="*/ 7530466 w 11112056"/>
                <a:gd name="connsiteY1827" fmla="*/ 3052464 h 3074305"/>
                <a:gd name="connsiteX1828" fmla="*/ 7530439 w 11112056"/>
                <a:gd name="connsiteY1828" fmla="*/ 3052464 h 3074305"/>
                <a:gd name="connsiteX1829" fmla="*/ 7574175 w 11112056"/>
                <a:gd name="connsiteY1829" fmla="*/ 3052464 h 3074305"/>
                <a:gd name="connsiteX1830" fmla="*/ 7563267 w 11112056"/>
                <a:gd name="connsiteY1830" fmla="*/ 3063398 h 3074305"/>
                <a:gd name="connsiteX1831" fmla="*/ 7574175 w 11112056"/>
                <a:gd name="connsiteY1831" fmla="*/ 3074314 h 3074305"/>
                <a:gd name="connsiteX1832" fmla="*/ 7661699 w 11112056"/>
                <a:gd name="connsiteY1832" fmla="*/ 3074314 h 3074305"/>
                <a:gd name="connsiteX1833" fmla="*/ 7672597 w 11112056"/>
                <a:gd name="connsiteY1833" fmla="*/ 3063398 h 3074305"/>
                <a:gd name="connsiteX1834" fmla="*/ 7661699 w 11112056"/>
                <a:gd name="connsiteY1834" fmla="*/ 3052464 h 3074305"/>
                <a:gd name="connsiteX1835" fmla="*/ 7705407 w 11112056"/>
                <a:gd name="connsiteY1835" fmla="*/ 3052464 h 3074305"/>
                <a:gd name="connsiteX1836" fmla="*/ 7694482 w 11112056"/>
                <a:gd name="connsiteY1836" fmla="*/ 3063380 h 3074305"/>
                <a:gd name="connsiteX1837" fmla="*/ 7694482 w 11112056"/>
                <a:gd name="connsiteY1837" fmla="*/ 3063398 h 3074305"/>
                <a:gd name="connsiteX1838" fmla="*/ 7705407 w 11112056"/>
                <a:gd name="connsiteY1838" fmla="*/ 3074314 h 3074305"/>
                <a:gd name="connsiteX1839" fmla="*/ 7705407 w 11112056"/>
                <a:gd name="connsiteY1839" fmla="*/ 3074314 h 3074305"/>
                <a:gd name="connsiteX1840" fmla="*/ 7792905 w 11112056"/>
                <a:gd name="connsiteY1840" fmla="*/ 3074314 h 3074305"/>
                <a:gd name="connsiteX1841" fmla="*/ 7803856 w 11112056"/>
                <a:gd name="connsiteY1841" fmla="*/ 3063398 h 3074305"/>
                <a:gd name="connsiteX1842" fmla="*/ 7803856 w 11112056"/>
                <a:gd name="connsiteY1842" fmla="*/ 3063398 h 3074305"/>
                <a:gd name="connsiteX1843" fmla="*/ 7792905 w 11112056"/>
                <a:gd name="connsiteY1843" fmla="*/ 3052464 h 3074305"/>
                <a:gd name="connsiteX1844" fmla="*/ 7792905 w 11112056"/>
                <a:gd name="connsiteY1844" fmla="*/ 3052464 h 3074305"/>
                <a:gd name="connsiteX1845" fmla="*/ 7836667 w 11112056"/>
                <a:gd name="connsiteY1845" fmla="*/ 3052464 h 3074305"/>
                <a:gd name="connsiteX1846" fmla="*/ 7825733 w 11112056"/>
                <a:gd name="connsiteY1846" fmla="*/ 3063380 h 3074305"/>
                <a:gd name="connsiteX1847" fmla="*/ 7825733 w 11112056"/>
                <a:gd name="connsiteY1847" fmla="*/ 3063398 h 3074305"/>
                <a:gd name="connsiteX1848" fmla="*/ 7836667 w 11112056"/>
                <a:gd name="connsiteY1848" fmla="*/ 3074314 h 3074305"/>
                <a:gd name="connsiteX1849" fmla="*/ 7836667 w 11112056"/>
                <a:gd name="connsiteY1849" fmla="*/ 3074314 h 3074305"/>
                <a:gd name="connsiteX1850" fmla="*/ 7924164 w 11112056"/>
                <a:gd name="connsiteY1850" fmla="*/ 3074314 h 3074305"/>
                <a:gd name="connsiteX1851" fmla="*/ 7935089 w 11112056"/>
                <a:gd name="connsiteY1851" fmla="*/ 3063398 h 3074305"/>
                <a:gd name="connsiteX1852" fmla="*/ 7935089 w 11112056"/>
                <a:gd name="connsiteY1852" fmla="*/ 3063398 h 3074305"/>
                <a:gd name="connsiteX1853" fmla="*/ 7924164 w 11112056"/>
                <a:gd name="connsiteY1853" fmla="*/ 3052464 h 3074305"/>
                <a:gd name="connsiteX1854" fmla="*/ 7924164 w 11112056"/>
                <a:gd name="connsiteY1854" fmla="*/ 3052464 h 3074305"/>
                <a:gd name="connsiteX1855" fmla="*/ 7967917 w 11112056"/>
                <a:gd name="connsiteY1855" fmla="*/ 3052464 h 3074305"/>
                <a:gd name="connsiteX1856" fmla="*/ 7956966 w 11112056"/>
                <a:gd name="connsiteY1856" fmla="*/ 3063380 h 3074305"/>
                <a:gd name="connsiteX1857" fmla="*/ 7956966 w 11112056"/>
                <a:gd name="connsiteY1857" fmla="*/ 3063398 h 3074305"/>
                <a:gd name="connsiteX1858" fmla="*/ 7967917 w 11112056"/>
                <a:gd name="connsiteY1858" fmla="*/ 3074314 h 3074305"/>
                <a:gd name="connsiteX1859" fmla="*/ 7967917 w 11112056"/>
                <a:gd name="connsiteY1859" fmla="*/ 3074314 h 3074305"/>
                <a:gd name="connsiteX1860" fmla="*/ 8055414 w 11112056"/>
                <a:gd name="connsiteY1860" fmla="*/ 3074314 h 3074305"/>
                <a:gd name="connsiteX1861" fmla="*/ 8066348 w 11112056"/>
                <a:gd name="connsiteY1861" fmla="*/ 3063398 h 3074305"/>
                <a:gd name="connsiteX1862" fmla="*/ 8066348 w 11112056"/>
                <a:gd name="connsiteY1862" fmla="*/ 3063398 h 3074305"/>
                <a:gd name="connsiteX1863" fmla="*/ 8055414 w 11112056"/>
                <a:gd name="connsiteY1863" fmla="*/ 3052464 h 3074305"/>
                <a:gd name="connsiteX1864" fmla="*/ 8055414 w 11112056"/>
                <a:gd name="connsiteY1864" fmla="*/ 3052464 h 3074305"/>
                <a:gd name="connsiteX1865" fmla="*/ 8099132 w 11112056"/>
                <a:gd name="connsiteY1865" fmla="*/ 3052464 h 3074305"/>
                <a:gd name="connsiteX1866" fmla="*/ 8088225 w 11112056"/>
                <a:gd name="connsiteY1866" fmla="*/ 3063398 h 3074305"/>
                <a:gd name="connsiteX1867" fmla="*/ 8099132 w 11112056"/>
                <a:gd name="connsiteY1867" fmla="*/ 3074314 h 3074305"/>
                <a:gd name="connsiteX1868" fmla="*/ 8186647 w 11112056"/>
                <a:gd name="connsiteY1868" fmla="*/ 3074314 h 3074305"/>
                <a:gd name="connsiteX1869" fmla="*/ 8197599 w 11112056"/>
                <a:gd name="connsiteY1869" fmla="*/ 3063398 h 3074305"/>
                <a:gd name="connsiteX1870" fmla="*/ 8197599 w 11112056"/>
                <a:gd name="connsiteY1870" fmla="*/ 3063398 h 3074305"/>
                <a:gd name="connsiteX1871" fmla="*/ 8186674 w 11112056"/>
                <a:gd name="connsiteY1871" fmla="*/ 3052464 h 3074305"/>
                <a:gd name="connsiteX1872" fmla="*/ 8186647 w 11112056"/>
                <a:gd name="connsiteY1872" fmla="*/ 3052464 h 3074305"/>
                <a:gd name="connsiteX1873" fmla="*/ 8230382 w 11112056"/>
                <a:gd name="connsiteY1873" fmla="*/ 3052464 h 3074305"/>
                <a:gd name="connsiteX1874" fmla="*/ 8219431 w 11112056"/>
                <a:gd name="connsiteY1874" fmla="*/ 3063380 h 3074305"/>
                <a:gd name="connsiteX1875" fmla="*/ 8219431 w 11112056"/>
                <a:gd name="connsiteY1875" fmla="*/ 3063398 h 3074305"/>
                <a:gd name="connsiteX1876" fmla="*/ 8230364 w 11112056"/>
                <a:gd name="connsiteY1876" fmla="*/ 3074314 h 3074305"/>
                <a:gd name="connsiteX1877" fmla="*/ 8230382 w 11112056"/>
                <a:gd name="connsiteY1877" fmla="*/ 3074314 h 3074305"/>
                <a:gd name="connsiteX1878" fmla="*/ 8317862 w 11112056"/>
                <a:gd name="connsiteY1878" fmla="*/ 3074314 h 3074305"/>
                <a:gd name="connsiteX1879" fmla="*/ 8328813 w 11112056"/>
                <a:gd name="connsiteY1879" fmla="*/ 3063398 h 3074305"/>
                <a:gd name="connsiteX1880" fmla="*/ 8328813 w 11112056"/>
                <a:gd name="connsiteY1880" fmla="*/ 3063398 h 3074305"/>
                <a:gd name="connsiteX1881" fmla="*/ 8317879 w 11112056"/>
                <a:gd name="connsiteY1881" fmla="*/ 3052464 h 3074305"/>
                <a:gd name="connsiteX1882" fmla="*/ 8317862 w 11112056"/>
                <a:gd name="connsiteY1882" fmla="*/ 3052464 h 3074305"/>
                <a:gd name="connsiteX1883" fmla="*/ 8361624 w 11112056"/>
                <a:gd name="connsiteY1883" fmla="*/ 3052464 h 3074305"/>
                <a:gd name="connsiteX1884" fmla="*/ 8350690 w 11112056"/>
                <a:gd name="connsiteY1884" fmla="*/ 3063380 h 3074305"/>
                <a:gd name="connsiteX1885" fmla="*/ 8350690 w 11112056"/>
                <a:gd name="connsiteY1885" fmla="*/ 3063398 h 3074305"/>
                <a:gd name="connsiteX1886" fmla="*/ 8361624 w 11112056"/>
                <a:gd name="connsiteY1886" fmla="*/ 3074314 h 3074305"/>
                <a:gd name="connsiteX1887" fmla="*/ 8361624 w 11112056"/>
                <a:gd name="connsiteY1887" fmla="*/ 3074314 h 3074305"/>
                <a:gd name="connsiteX1888" fmla="*/ 8449112 w 11112056"/>
                <a:gd name="connsiteY1888" fmla="*/ 3074314 h 3074305"/>
                <a:gd name="connsiteX1889" fmla="*/ 8460063 w 11112056"/>
                <a:gd name="connsiteY1889" fmla="*/ 3063398 h 3074305"/>
                <a:gd name="connsiteX1890" fmla="*/ 8460063 w 11112056"/>
                <a:gd name="connsiteY1890" fmla="*/ 3063398 h 3074305"/>
                <a:gd name="connsiteX1891" fmla="*/ 8449112 w 11112056"/>
                <a:gd name="connsiteY1891" fmla="*/ 3052464 h 3074305"/>
                <a:gd name="connsiteX1892" fmla="*/ 8449112 w 11112056"/>
                <a:gd name="connsiteY1892" fmla="*/ 3052464 h 3074305"/>
                <a:gd name="connsiteX1893" fmla="*/ 8492874 w 11112056"/>
                <a:gd name="connsiteY1893" fmla="*/ 3052464 h 3074305"/>
                <a:gd name="connsiteX1894" fmla="*/ 8481949 w 11112056"/>
                <a:gd name="connsiteY1894" fmla="*/ 3063380 h 3074305"/>
                <a:gd name="connsiteX1895" fmla="*/ 8481949 w 11112056"/>
                <a:gd name="connsiteY1895" fmla="*/ 3063398 h 3074305"/>
                <a:gd name="connsiteX1896" fmla="*/ 8492874 w 11112056"/>
                <a:gd name="connsiteY1896" fmla="*/ 3074314 h 3074305"/>
                <a:gd name="connsiteX1897" fmla="*/ 8492874 w 11112056"/>
                <a:gd name="connsiteY1897" fmla="*/ 3074314 h 3074305"/>
                <a:gd name="connsiteX1898" fmla="*/ 8580372 w 11112056"/>
                <a:gd name="connsiteY1898" fmla="*/ 3074314 h 3074305"/>
                <a:gd name="connsiteX1899" fmla="*/ 8591297 w 11112056"/>
                <a:gd name="connsiteY1899" fmla="*/ 3063398 h 3074305"/>
                <a:gd name="connsiteX1900" fmla="*/ 8591297 w 11112056"/>
                <a:gd name="connsiteY1900" fmla="*/ 3063398 h 3074305"/>
                <a:gd name="connsiteX1901" fmla="*/ 8580372 w 11112056"/>
                <a:gd name="connsiteY1901" fmla="*/ 3052464 h 3074305"/>
                <a:gd name="connsiteX1902" fmla="*/ 8580372 w 11112056"/>
                <a:gd name="connsiteY1902" fmla="*/ 3052464 h 3074305"/>
                <a:gd name="connsiteX1903" fmla="*/ 8624089 w 11112056"/>
                <a:gd name="connsiteY1903" fmla="*/ 3052464 h 3074305"/>
                <a:gd name="connsiteX1904" fmla="*/ 8613182 w 11112056"/>
                <a:gd name="connsiteY1904" fmla="*/ 3063398 h 3074305"/>
                <a:gd name="connsiteX1905" fmla="*/ 8624089 w 11112056"/>
                <a:gd name="connsiteY1905" fmla="*/ 3074314 h 3074305"/>
                <a:gd name="connsiteX1906" fmla="*/ 8711631 w 11112056"/>
                <a:gd name="connsiteY1906" fmla="*/ 3074314 h 3074305"/>
                <a:gd name="connsiteX1907" fmla="*/ 8722556 w 11112056"/>
                <a:gd name="connsiteY1907" fmla="*/ 3063398 h 3074305"/>
                <a:gd name="connsiteX1908" fmla="*/ 8722556 w 11112056"/>
                <a:gd name="connsiteY1908" fmla="*/ 3063398 h 3074305"/>
                <a:gd name="connsiteX1909" fmla="*/ 8711631 w 11112056"/>
                <a:gd name="connsiteY1909" fmla="*/ 3052464 h 3074305"/>
                <a:gd name="connsiteX1910" fmla="*/ 8711631 w 11112056"/>
                <a:gd name="connsiteY1910" fmla="*/ 3052464 h 3074305"/>
                <a:gd name="connsiteX1911" fmla="*/ 8755340 w 11112056"/>
                <a:gd name="connsiteY1911" fmla="*/ 3052464 h 3074305"/>
                <a:gd name="connsiteX1912" fmla="*/ 8744388 w 11112056"/>
                <a:gd name="connsiteY1912" fmla="*/ 3063380 h 3074305"/>
                <a:gd name="connsiteX1913" fmla="*/ 8744388 w 11112056"/>
                <a:gd name="connsiteY1913" fmla="*/ 3063398 h 3074305"/>
                <a:gd name="connsiteX1914" fmla="*/ 8755322 w 11112056"/>
                <a:gd name="connsiteY1914" fmla="*/ 3074314 h 3074305"/>
                <a:gd name="connsiteX1915" fmla="*/ 8755340 w 11112056"/>
                <a:gd name="connsiteY1915" fmla="*/ 3074314 h 3074305"/>
                <a:gd name="connsiteX1916" fmla="*/ 8842801 w 11112056"/>
                <a:gd name="connsiteY1916" fmla="*/ 3074314 h 3074305"/>
                <a:gd name="connsiteX1917" fmla="*/ 8853762 w 11112056"/>
                <a:gd name="connsiteY1917" fmla="*/ 3063398 h 3074305"/>
                <a:gd name="connsiteX1918" fmla="*/ 8853762 w 11112056"/>
                <a:gd name="connsiteY1918" fmla="*/ 3063398 h 3074305"/>
                <a:gd name="connsiteX1919" fmla="*/ 8842801 w 11112056"/>
                <a:gd name="connsiteY1919" fmla="*/ 3052464 h 3074305"/>
                <a:gd name="connsiteX1920" fmla="*/ 8842801 w 11112056"/>
                <a:gd name="connsiteY1920" fmla="*/ 3052464 h 3074305"/>
                <a:gd name="connsiteX1921" fmla="*/ 8886554 w 11112056"/>
                <a:gd name="connsiteY1921" fmla="*/ 3052464 h 3074305"/>
                <a:gd name="connsiteX1922" fmla="*/ 8875683 w 11112056"/>
                <a:gd name="connsiteY1922" fmla="*/ 3063380 h 3074305"/>
                <a:gd name="connsiteX1923" fmla="*/ 8875683 w 11112056"/>
                <a:gd name="connsiteY1923" fmla="*/ 3063398 h 3074305"/>
                <a:gd name="connsiteX1924" fmla="*/ 8886554 w 11112056"/>
                <a:gd name="connsiteY1924" fmla="*/ 3074314 h 3074305"/>
                <a:gd name="connsiteX1925" fmla="*/ 8886554 w 11112056"/>
                <a:gd name="connsiteY1925" fmla="*/ 3074314 h 3074305"/>
                <a:gd name="connsiteX1926" fmla="*/ 8974060 w 11112056"/>
                <a:gd name="connsiteY1926" fmla="*/ 3074314 h 3074305"/>
                <a:gd name="connsiteX1927" fmla="*/ 8985021 w 11112056"/>
                <a:gd name="connsiteY1927" fmla="*/ 3063398 h 3074305"/>
                <a:gd name="connsiteX1928" fmla="*/ 8985021 w 11112056"/>
                <a:gd name="connsiteY1928" fmla="*/ 3063398 h 3074305"/>
                <a:gd name="connsiteX1929" fmla="*/ 8974060 w 11112056"/>
                <a:gd name="connsiteY1929" fmla="*/ 3052464 h 3074305"/>
                <a:gd name="connsiteX1930" fmla="*/ 8974060 w 11112056"/>
                <a:gd name="connsiteY1930" fmla="*/ 3052464 h 3074305"/>
                <a:gd name="connsiteX1931" fmla="*/ 9017814 w 11112056"/>
                <a:gd name="connsiteY1931" fmla="*/ 3052464 h 3074305"/>
                <a:gd name="connsiteX1932" fmla="*/ 9006942 w 11112056"/>
                <a:gd name="connsiteY1932" fmla="*/ 3063380 h 3074305"/>
                <a:gd name="connsiteX1933" fmla="*/ 9006942 w 11112056"/>
                <a:gd name="connsiteY1933" fmla="*/ 3063398 h 3074305"/>
                <a:gd name="connsiteX1934" fmla="*/ 9017814 w 11112056"/>
                <a:gd name="connsiteY1934" fmla="*/ 3074314 h 3074305"/>
                <a:gd name="connsiteX1935" fmla="*/ 9017814 w 11112056"/>
                <a:gd name="connsiteY1935" fmla="*/ 3074314 h 3074305"/>
                <a:gd name="connsiteX1936" fmla="*/ 9105320 w 11112056"/>
                <a:gd name="connsiteY1936" fmla="*/ 3074314 h 3074305"/>
                <a:gd name="connsiteX1937" fmla="*/ 9116280 w 11112056"/>
                <a:gd name="connsiteY1937" fmla="*/ 3063398 h 3074305"/>
                <a:gd name="connsiteX1938" fmla="*/ 9116280 w 11112056"/>
                <a:gd name="connsiteY1938" fmla="*/ 3063398 h 3074305"/>
                <a:gd name="connsiteX1939" fmla="*/ 9105320 w 11112056"/>
                <a:gd name="connsiteY1939" fmla="*/ 3052464 h 3074305"/>
                <a:gd name="connsiteX1940" fmla="*/ 9105320 w 11112056"/>
                <a:gd name="connsiteY1940" fmla="*/ 3052464 h 3074305"/>
                <a:gd name="connsiteX1941" fmla="*/ 9149073 w 11112056"/>
                <a:gd name="connsiteY1941" fmla="*/ 3052464 h 3074305"/>
                <a:gd name="connsiteX1942" fmla="*/ 9138113 w 11112056"/>
                <a:gd name="connsiteY1942" fmla="*/ 3063398 h 3074305"/>
                <a:gd name="connsiteX1943" fmla="*/ 9149073 w 11112056"/>
                <a:gd name="connsiteY1943" fmla="*/ 3074314 h 3074305"/>
                <a:gd name="connsiteX1944" fmla="*/ 9236579 w 11112056"/>
                <a:gd name="connsiteY1944" fmla="*/ 3074314 h 3074305"/>
                <a:gd name="connsiteX1945" fmla="*/ 9247539 w 11112056"/>
                <a:gd name="connsiteY1945" fmla="*/ 3063398 h 3074305"/>
                <a:gd name="connsiteX1946" fmla="*/ 9247539 w 11112056"/>
                <a:gd name="connsiteY1946" fmla="*/ 3063398 h 3074305"/>
                <a:gd name="connsiteX1947" fmla="*/ 9236579 w 11112056"/>
                <a:gd name="connsiteY1947" fmla="*/ 3052464 h 3074305"/>
                <a:gd name="connsiteX1948" fmla="*/ 9236579 w 11112056"/>
                <a:gd name="connsiteY1948" fmla="*/ 3052464 h 3074305"/>
                <a:gd name="connsiteX1949" fmla="*/ 9280332 w 11112056"/>
                <a:gd name="connsiteY1949" fmla="*/ 3052464 h 3074305"/>
                <a:gd name="connsiteX1950" fmla="*/ 9269372 w 11112056"/>
                <a:gd name="connsiteY1950" fmla="*/ 3063380 h 3074305"/>
                <a:gd name="connsiteX1951" fmla="*/ 9269372 w 11112056"/>
                <a:gd name="connsiteY1951" fmla="*/ 3063398 h 3074305"/>
                <a:gd name="connsiteX1952" fmla="*/ 9280332 w 11112056"/>
                <a:gd name="connsiteY1952" fmla="*/ 3074314 h 3074305"/>
                <a:gd name="connsiteX1953" fmla="*/ 9280332 w 11112056"/>
                <a:gd name="connsiteY1953" fmla="*/ 3074314 h 3074305"/>
                <a:gd name="connsiteX1954" fmla="*/ 9367750 w 11112056"/>
                <a:gd name="connsiteY1954" fmla="*/ 3074314 h 3074305"/>
                <a:gd name="connsiteX1955" fmla="*/ 9378710 w 11112056"/>
                <a:gd name="connsiteY1955" fmla="*/ 3063398 h 3074305"/>
                <a:gd name="connsiteX1956" fmla="*/ 9378710 w 11112056"/>
                <a:gd name="connsiteY1956" fmla="*/ 3063398 h 3074305"/>
                <a:gd name="connsiteX1957" fmla="*/ 9367750 w 11112056"/>
                <a:gd name="connsiteY1957" fmla="*/ 3052464 h 3074305"/>
                <a:gd name="connsiteX1958" fmla="*/ 9367750 w 11112056"/>
                <a:gd name="connsiteY1958" fmla="*/ 3052464 h 3074305"/>
                <a:gd name="connsiteX1959" fmla="*/ 9411591 w 11112056"/>
                <a:gd name="connsiteY1959" fmla="*/ 3052464 h 3074305"/>
                <a:gd name="connsiteX1960" fmla="*/ 9400631 w 11112056"/>
                <a:gd name="connsiteY1960" fmla="*/ 3063380 h 3074305"/>
                <a:gd name="connsiteX1961" fmla="*/ 9400631 w 11112056"/>
                <a:gd name="connsiteY1961" fmla="*/ 3063398 h 3074305"/>
                <a:gd name="connsiteX1962" fmla="*/ 9411591 w 11112056"/>
                <a:gd name="connsiteY1962" fmla="*/ 3074314 h 3074305"/>
                <a:gd name="connsiteX1963" fmla="*/ 9411591 w 11112056"/>
                <a:gd name="connsiteY1963" fmla="*/ 3074314 h 3074305"/>
                <a:gd name="connsiteX1964" fmla="*/ 9499009 w 11112056"/>
                <a:gd name="connsiteY1964" fmla="*/ 3074314 h 3074305"/>
                <a:gd name="connsiteX1965" fmla="*/ 9509970 w 11112056"/>
                <a:gd name="connsiteY1965" fmla="*/ 3063398 h 3074305"/>
                <a:gd name="connsiteX1966" fmla="*/ 9509970 w 11112056"/>
                <a:gd name="connsiteY1966" fmla="*/ 3063398 h 3074305"/>
                <a:gd name="connsiteX1967" fmla="*/ 9499009 w 11112056"/>
                <a:gd name="connsiteY1967" fmla="*/ 3052464 h 3074305"/>
                <a:gd name="connsiteX1968" fmla="*/ 9499009 w 11112056"/>
                <a:gd name="connsiteY1968" fmla="*/ 3052464 h 3074305"/>
                <a:gd name="connsiteX1969" fmla="*/ 9542851 w 11112056"/>
                <a:gd name="connsiteY1969" fmla="*/ 3052464 h 3074305"/>
                <a:gd name="connsiteX1970" fmla="*/ 9531890 w 11112056"/>
                <a:gd name="connsiteY1970" fmla="*/ 3063380 h 3074305"/>
                <a:gd name="connsiteX1971" fmla="*/ 9531890 w 11112056"/>
                <a:gd name="connsiteY1971" fmla="*/ 3063398 h 3074305"/>
                <a:gd name="connsiteX1972" fmla="*/ 9542761 w 11112056"/>
                <a:gd name="connsiteY1972" fmla="*/ 3074314 h 3074305"/>
                <a:gd name="connsiteX1973" fmla="*/ 9542851 w 11112056"/>
                <a:gd name="connsiteY1973" fmla="*/ 3074314 h 3074305"/>
                <a:gd name="connsiteX1974" fmla="*/ 9630268 w 11112056"/>
                <a:gd name="connsiteY1974" fmla="*/ 3074314 h 3074305"/>
                <a:gd name="connsiteX1975" fmla="*/ 9641229 w 11112056"/>
                <a:gd name="connsiteY1975" fmla="*/ 3063398 h 3074305"/>
                <a:gd name="connsiteX1976" fmla="*/ 9641229 w 11112056"/>
                <a:gd name="connsiteY1976" fmla="*/ 3063398 h 3074305"/>
                <a:gd name="connsiteX1977" fmla="*/ 9630268 w 11112056"/>
                <a:gd name="connsiteY1977" fmla="*/ 3052464 h 3074305"/>
                <a:gd name="connsiteX1978" fmla="*/ 9630268 w 11112056"/>
                <a:gd name="connsiteY1978" fmla="*/ 3052464 h 3074305"/>
                <a:gd name="connsiteX1979" fmla="*/ 9674022 w 11112056"/>
                <a:gd name="connsiteY1979" fmla="*/ 3052464 h 3074305"/>
                <a:gd name="connsiteX1980" fmla="*/ 9663149 w 11112056"/>
                <a:gd name="connsiteY1980" fmla="*/ 3063380 h 3074305"/>
                <a:gd name="connsiteX1981" fmla="*/ 9663149 w 11112056"/>
                <a:gd name="connsiteY1981" fmla="*/ 3063398 h 3074305"/>
                <a:gd name="connsiteX1982" fmla="*/ 9674022 w 11112056"/>
                <a:gd name="connsiteY1982" fmla="*/ 3074314 h 3074305"/>
                <a:gd name="connsiteX1983" fmla="*/ 9674022 w 11112056"/>
                <a:gd name="connsiteY1983" fmla="*/ 3074314 h 3074305"/>
                <a:gd name="connsiteX1984" fmla="*/ 9761528 w 11112056"/>
                <a:gd name="connsiteY1984" fmla="*/ 3074314 h 3074305"/>
                <a:gd name="connsiteX1985" fmla="*/ 9772488 w 11112056"/>
                <a:gd name="connsiteY1985" fmla="*/ 3063398 h 3074305"/>
                <a:gd name="connsiteX1986" fmla="*/ 9772488 w 11112056"/>
                <a:gd name="connsiteY1986" fmla="*/ 3063398 h 3074305"/>
                <a:gd name="connsiteX1987" fmla="*/ 9761528 w 11112056"/>
                <a:gd name="connsiteY1987" fmla="*/ 3052464 h 3074305"/>
                <a:gd name="connsiteX1988" fmla="*/ 9761528 w 11112056"/>
                <a:gd name="connsiteY1988" fmla="*/ 3052464 h 3074305"/>
                <a:gd name="connsiteX1989" fmla="*/ 9805281 w 11112056"/>
                <a:gd name="connsiteY1989" fmla="*/ 3052464 h 3074305"/>
                <a:gd name="connsiteX1990" fmla="*/ 9794321 w 11112056"/>
                <a:gd name="connsiteY1990" fmla="*/ 3063380 h 3074305"/>
                <a:gd name="connsiteX1991" fmla="*/ 9794321 w 11112056"/>
                <a:gd name="connsiteY1991" fmla="*/ 3063398 h 3074305"/>
                <a:gd name="connsiteX1992" fmla="*/ 9805281 w 11112056"/>
                <a:gd name="connsiteY1992" fmla="*/ 3074314 h 3074305"/>
                <a:gd name="connsiteX1993" fmla="*/ 9805281 w 11112056"/>
                <a:gd name="connsiteY1993" fmla="*/ 3074314 h 3074305"/>
                <a:gd name="connsiteX1994" fmla="*/ 9892787 w 11112056"/>
                <a:gd name="connsiteY1994" fmla="*/ 3074314 h 3074305"/>
                <a:gd name="connsiteX1995" fmla="*/ 9903658 w 11112056"/>
                <a:gd name="connsiteY1995" fmla="*/ 3063398 h 3074305"/>
                <a:gd name="connsiteX1996" fmla="*/ 9903658 w 11112056"/>
                <a:gd name="connsiteY1996" fmla="*/ 3063398 h 3074305"/>
                <a:gd name="connsiteX1997" fmla="*/ 9892787 w 11112056"/>
                <a:gd name="connsiteY1997" fmla="*/ 3052464 h 3074305"/>
                <a:gd name="connsiteX1998" fmla="*/ 9892787 w 11112056"/>
                <a:gd name="connsiteY1998" fmla="*/ 3052464 h 3074305"/>
                <a:gd name="connsiteX1999" fmla="*/ 9936540 w 11112056"/>
                <a:gd name="connsiteY1999" fmla="*/ 3052464 h 3074305"/>
                <a:gd name="connsiteX2000" fmla="*/ 9925580 w 11112056"/>
                <a:gd name="connsiteY2000" fmla="*/ 3063380 h 3074305"/>
                <a:gd name="connsiteX2001" fmla="*/ 9925580 w 11112056"/>
                <a:gd name="connsiteY2001" fmla="*/ 3063398 h 3074305"/>
                <a:gd name="connsiteX2002" fmla="*/ 9936540 w 11112056"/>
                <a:gd name="connsiteY2002" fmla="*/ 3074314 h 3074305"/>
                <a:gd name="connsiteX2003" fmla="*/ 9936540 w 11112056"/>
                <a:gd name="connsiteY2003" fmla="*/ 3074314 h 3074305"/>
                <a:gd name="connsiteX2004" fmla="*/ 10023957 w 11112056"/>
                <a:gd name="connsiteY2004" fmla="*/ 3074314 h 3074305"/>
                <a:gd name="connsiteX2005" fmla="*/ 10034918 w 11112056"/>
                <a:gd name="connsiteY2005" fmla="*/ 3063398 h 3074305"/>
                <a:gd name="connsiteX2006" fmla="*/ 10034918 w 11112056"/>
                <a:gd name="connsiteY2006" fmla="*/ 3063398 h 3074305"/>
                <a:gd name="connsiteX2007" fmla="*/ 10023957 w 11112056"/>
                <a:gd name="connsiteY2007" fmla="*/ 3052464 h 3074305"/>
                <a:gd name="connsiteX2008" fmla="*/ 10023957 w 11112056"/>
                <a:gd name="connsiteY2008" fmla="*/ 3052464 h 3074305"/>
                <a:gd name="connsiteX2009" fmla="*/ 10067799 w 11112056"/>
                <a:gd name="connsiteY2009" fmla="*/ 3052464 h 3074305"/>
                <a:gd name="connsiteX2010" fmla="*/ 10056839 w 11112056"/>
                <a:gd name="connsiteY2010" fmla="*/ 3063380 h 3074305"/>
                <a:gd name="connsiteX2011" fmla="*/ 10056839 w 11112056"/>
                <a:gd name="connsiteY2011" fmla="*/ 3063398 h 3074305"/>
                <a:gd name="connsiteX2012" fmla="*/ 10067799 w 11112056"/>
                <a:gd name="connsiteY2012" fmla="*/ 3074314 h 3074305"/>
                <a:gd name="connsiteX2013" fmla="*/ 10067799 w 11112056"/>
                <a:gd name="connsiteY2013" fmla="*/ 3074314 h 3074305"/>
                <a:gd name="connsiteX2014" fmla="*/ 10155217 w 11112056"/>
                <a:gd name="connsiteY2014" fmla="*/ 3074314 h 3074305"/>
                <a:gd name="connsiteX2015" fmla="*/ 10166177 w 11112056"/>
                <a:gd name="connsiteY2015" fmla="*/ 3063398 h 3074305"/>
                <a:gd name="connsiteX2016" fmla="*/ 10166177 w 11112056"/>
                <a:gd name="connsiteY2016" fmla="*/ 3063398 h 3074305"/>
                <a:gd name="connsiteX2017" fmla="*/ 10155217 w 11112056"/>
                <a:gd name="connsiteY2017" fmla="*/ 3052464 h 3074305"/>
                <a:gd name="connsiteX2018" fmla="*/ 10155217 w 11112056"/>
                <a:gd name="connsiteY2018" fmla="*/ 3052464 h 3074305"/>
                <a:gd name="connsiteX2019" fmla="*/ 10199059 w 11112056"/>
                <a:gd name="connsiteY2019" fmla="*/ 3052464 h 3074305"/>
                <a:gd name="connsiteX2020" fmla="*/ 10188098 w 11112056"/>
                <a:gd name="connsiteY2020" fmla="*/ 3063380 h 3074305"/>
                <a:gd name="connsiteX2021" fmla="*/ 10188098 w 11112056"/>
                <a:gd name="connsiteY2021" fmla="*/ 3063398 h 3074305"/>
                <a:gd name="connsiteX2022" fmla="*/ 10198969 w 11112056"/>
                <a:gd name="connsiteY2022" fmla="*/ 3074314 h 3074305"/>
                <a:gd name="connsiteX2023" fmla="*/ 10199059 w 11112056"/>
                <a:gd name="connsiteY2023" fmla="*/ 3074314 h 3074305"/>
                <a:gd name="connsiteX2024" fmla="*/ 10286476 w 11112056"/>
                <a:gd name="connsiteY2024" fmla="*/ 3074314 h 3074305"/>
                <a:gd name="connsiteX2025" fmla="*/ 10297437 w 11112056"/>
                <a:gd name="connsiteY2025" fmla="*/ 3063398 h 3074305"/>
                <a:gd name="connsiteX2026" fmla="*/ 10297437 w 11112056"/>
                <a:gd name="connsiteY2026" fmla="*/ 3063398 h 3074305"/>
                <a:gd name="connsiteX2027" fmla="*/ 10286476 w 11112056"/>
                <a:gd name="connsiteY2027" fmla="*/ 3052464 h 3074305"/>
                <a:gd name="connsiteX2028" fmla="*/ 10286476 w 11112056"/>
                <a:gd name="connsiteY2028" fmla="*/ 3052464 h 3074305"/>
                <a:gd name="connsiteX2029" fmla="*/ 10330229 w 11112056"/>
                <a:gd name="connsiteY2029" fmla="*/ 3052464 h 3074305"/>
                <a:gd name="connsiteX2030" fmla="*/ 10319268 w 11112056"/>
                <a:gd name="connsiteY2030" fmla="*/ 3063380 h 3074305"/>
                <a:gd name="connsiteX2031" fmla="*/ 10319268 w 11112056"/>
                <a:gd name="connsiteY2031" fmla="*/ 3063398 h 3074305"/>
                <a:gd name="connsiteX2032" fmla="*/ 10330229 w 11112056"/>
                <a:gd name="connsiteY2032" fmla="*/ 3074314 h 3074305"/>
                <a:gd name="connsiteX2033" fmla="*/ 10330229 w 11112056"/>
                <a:gd name="connsiteY2033" fmla="*/ 3074314 h 3074305"/>
                <a:gd name="connsiteX2034" fmla="*/ 10417735 w 11112056"/>
                <a:gd name="connsiteY2034" fmla="*/ 3074314 h 3074305"/>
                <a:gd name="connsiteX2035" fmla="*/ 10428607 w 11112056"/>
                <a:gd name="connsiteY2035" fmla="*/ 3063398 h 3074305"/>
                <a:gd name="connsiteX2036" fmla="*/ 10428607 w 11112056"/>
                <a:gd name="connsiteY2036" fmla="*/ 3063398 h 3074305"/>
                <a:gd name="connsiteX2037" fmla="*/ 10417735 w 11112056"/>
                <a:gd name="connsiteY2037" fmla="*/ 3052464 h 3074305"/>
                <a:gd name="connsiteX2038" fmla="*/ 10417735 w 11112056"/>
                <a:gd name="connsiteY2038" fmla="*/ 3052464 h 3074305"/>
                <a:gd name="connsiteX2039" fmla="*/ 10461489 w 11112056"/>
                <a:gd name="connsiteY2039" fmla="*/ 3052464 h 3074305"/>
                <a:gd name="connsiteX2040" fmla="*/ 10450527 w 11112056"/>
                <a:gd name="connsiteY2040" fmla="*/ 3063380 h 3074305"/>
                <a:gd name="connsiteX2041" fmla="*/ 10450527 w 11112056"/>
                <a:gd name="connsiteY2041" fmla="*/ 3063398 h 3074305"/>
                <a:gd name="connsiteX2042" fmla="*/ 10461489 w 11112056"/>
                <a:gd name="connsiteY2042" fmla="*/ 3074314 h 3074305"/>
                <a:gd name="connsiteX2043" fmla="*/ 10461489 w 11112056"/>
                <a:gd name="connsiteY2043" fmla="*/ 3074314 h 3074305"/>
                <a:gd name="connsiteX2044" fmla="*/ 10548995 w 11112056"/>
                <a:gd name="connsiteY2044" fmla="*/ 3074314 h 3074305"/>
                <a:gd name="connsiteX2045" fmla="*/ 10559866 w 11112056"/>
                <a:gd name="connsiteY2045" fmla="*/ 3063398 h 3074305"/>
                <a:gd name="connsiteX2046" fmla="*/ 10559866 w 11112056"/>
                <a:gd name="connsiteY2046" fmla="*/ 3063398 h 3074305"/>
                <a:gd name="connsiteX2047" fmla="*/ 10548995 w 11112056"/>
                <a:gd name="connsiteY2047" fmla="*/ 3052464 h 3074305"/>
                <a:gd name="connsiteX2048" fmla="*/ 10548995 w 11112056"/>
                <a:gd name="connsiteY2048" fmla="*/ 3052464 h 3074305"/>
                <a:gd name="connsiteX2049" fmla="*/ 10592748 w 11112056"/>
                <a:gd name="connsiteY2049" fmla="*/ 3052464 h 3074305"/>
                <a:gd name="connsiteX2050" fmla="*/ 10581788 w 11112056"/>
                <a:gd name="connsiteY2050" fmla="*/ 3063380 h 3074305"/>
                <a:gd name="connsiteX2051" fmla="*/ 10581788 w 11112056"/>
                <a:gd name="connsiteY2051" fmla="*/ 3063398 h 3074305"/>
                <a:gd name="connsiteX2052" fmla="*/ 10592748 w 11112056"/>
                <a:gd name="connsiteY2052" fmla="*/ 3074314 h 3074305"/>
                <a:gd name="connsiteX2053" fmla="*/ 10592748 w 11112056"/>
                <a:gd name="connsiteY2053" fmla="*/ 3074314 h 3074305"/>
                <a:gd name="connsiteX2054" fmla="*/ 10680254 w 11112056"/>
                <a:gd name="connsiteY2054" fmla="*/ 3074314 h 3074305"/>
                <a:gd name="connsiteX2055" fmla="*/ 10691125 w 11112056"/>
                <a:gd name="connsiteY2055" fmla="*/ 3063398 h 3074305"/>
                <a:gd name="connsiteX2056" fmla="*/ 10691125 w 11112056"/>
                <a:gd name="connsiteY2056" fmla="*/ 3063398 h 3074305"/>
                <a:gd name="connsiteX2057" fmla="*/ 10680254 w 11112056"/>
                <a:gd name="connsiteY2057" fmla="*/ 3052464 h 3074305"/>
                <a:gd name="connsiteX2058" fmla="*/ 10680254 w 11112056"/>
                <a:gd name="connsiteY2058" fmla="*/ 3052464 h 3074305"/>
                <a:gd name="connsiteX2059" fmla="*/ 10724007 w 11112056"/>
                <a:gd name="connsiteY2059" fmla="*/ 3052464 h 3074305"/>
                <a:gd name="connsiteX2060" fmla="*/ 10713047 w 11112056"/>
                <a:gd name="connsiteY2060" fmla="*/ 3063380 h 3074305"/>
                <a:gd name="connsiteX2061" fmla="*/ 10713047 w 11112056"/>
                <a:gd name="connsiteY2061" fmla="*/ 3063398 h 3074305"/>
                <a:gd name="connsiteX2062" fmla="*/ 10724007 w 11112056"/>
                <a:gd name="connsiteY2062" fmla="*/ 3074314 h 3074305"/>
                <a:gd name="connsiteX2063" fmla="*/ 10724007 w 11112056"/>
                <a:gd name="connsiteY2063" fmla="*/ 3074314 h 3074305"/>
                <a:gd name="connsiteX2064" fmla="*/ 10811424 w 11112056"/>
                <a:gd name="connsiteY2064" fmla="*/ 3074314 h 3074305"/>
                <a:gd name="connsiteX2065" fmla="*/ 10822385 w 11112056"/>
                <a:gd name="connsiteY2065" fmla="*/ 3063398 h 3074305"/>
                <a:gd name="connsiteX2066" fmla="*/ 10822385 w 11112056"/>
                <a:gd name="connsiteY2066" fmla="*/ 3063398 h 3074305"/>
                <a:gd name="connsiteX2067" fmla="*/ 10811424 w 11112056"/>
                <a:gd name="connsiteY2067" fmla="*/ 3052464 h 3074305"/>
                <a:gd name="connsiteX2068" fmla="*/ 10811424 w 11112056"/>
                <a:gd name="connsiteY2068" fmla="*/ 3052464 h 3074305"/>
                <a:gd name="connsiteX2069" fmla="*/ 10855177 w 11112056"/>
                <a:gd name="connsiteY2069" fmla="*/ 3052464 h 3074305"/>
                <a:gd name="connsiteX2070" fmla="*/ 10844217 w 11112056"/>
                <a:gd name="connsiteY2070" fmla="*/ 3063380 h 3074305"/>
                <a:gd name="connsiteX2071" fmla="*/ 10844217 w 11112056"/>
                <a:gd name="connsiteY2071" fmla="*/ 3063398 h 3074305"/>
                <a:gd name="connsiteX2072" fmla="*/ 10855177 w 11112056"/>
                <a:gd name="connsiteY2072" fmla="*/ 3074314 h 3074305"/>
                <a:gd name="connsiteX2073" fmla="*/ 10855177 w 11112056"/>
                <a:gd name="connsiteY2073" fmla="*/ 3074314 h 3074305"/>
                <a:gd name="connsiteX2074" fmla="*/ 10942684 w 11112056"/>
                <a:gd name="connsiteY2074" fmla="*/ 3074314 h 3074305"/>
                <a:gd name="connsiteX2075" fmla="*/ 10953644 w 11112056"/>
                <a:gd name="connsiteY2075" fmla="*/ 3063398 h 3074305"/>
                <a:gd name="connsiteX2076" fmla="*/ 10953644 w 11112056"/>
                <a:gd name="connsiteY2076" fmla="*/ 3063398 h 3074305"/>
                <a:gd name="connsiteX2077" fmla="*/ 10942684 w 11112056"/>
                <a:gd name="connsiteY2077" fmla="*/ 3052464 h 3074305"/>
                <a:gd name="connsiteX2078" fmla="*/ 10942684 w 11112056"/>
                <a:gd name="connsiteY2078" fmla="*/ 3052464 h 3074305"/>
                <a:gd name="connsiteX2079" fmla="*/ 10986436 w 11112056"/>
                <a:gd name="connsiteY2079" fmla="*/ 3052464 h 3074305"/>
                <a:gd name="connsiteX2080" fmla="*/ 10975476 w 11112056"/>
                <a:gd name="connsiteY2080" fmla="*/ 3063380 h 3074305"/>
                <a:gd name="connsiteX2081" fmla="*/ 10975476 w 11112056"/>
                <a:gd name="connsiteY2081" fmla="*/ 3063398 h 3074305"/>
                <a:gd name="connsiteX2082" fmla="*/ 10986436 w 11112056"/>
                <a:gd name="connsiteY2082" fmla="*/ 3074314 h 3074305"/>
                <a:gd name="connsiteX2083" fmla="*/ 10986436 w 11112056"/>
                <a:gd name="connsiteY2083" fmla="*/ 3074314 h 3074305"/>
                <a:gd name="connsiteX2084" fmla="*/ 11073943 w 11112056"/>
                <a:gd name="connsiteY2084" fmla="*/ 3074314 h 3074305"/>
                <a:gd name="connsiteX2085" fmla="*/ 11084904 w 11112056"/>
                <a:gd name="connsiteY2085" fmla="*/ 3063398 h 3074305"/>
                <a:gd name="connsiteX2086" fmla="*/ 11084904 w 11112056"/>
                <a:gd name="connsiteY2086" fmla="*/ 3063398 h 3074305"/>
                <a:gd name="connsiteX2087" fmla="*/ 11073943 w 11112056"/>
                <a:gd name="connsiteY2087" fmla="*/ 3052464 h 3074305"/>
                <a:gd name="connsiteX2088" fmla="*/ 11073943 w 11112056"/>
                <a:gd name="connsiteY2088" fmla="*/ 3052464 h 307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</a:cxnLst>
              <a:rect l="l" t="t" r="r" b="b"/>
              <a:pathLst>
                <a:path w="11112056" h="3074305">
                  <a:moveTo>
                    <a:pt x="11056" y="8"/>
                  </a:moveTo>
                  <a:cubicBezTo>
                    <a:pt x="5016" y="6"/>
                    <a:pt x="116" y="4895"/>
                    <a:pt x="115" y="10928"/>
                  </a:cubicBezTo>
                  <a:cubicBezTo>
                    <a:pt x="115" y="10930"/>
                    <a:pt x="115" y="10934"/>
                    <a:pt x="115" y="10937"/>
                  </a:cubicBezTo>
                  <a:lnTo>
                    <a:pt x="115" y="87470"/>
                  </a:lnTo>
                  <a:cubicBezTo>
                    <a:pt x="112" y="93503"/>
                    <a:pt x="5006" y="98393"/>
                    <a:pt x="11047" y="98396"/>
                  </a:cubicBezTo>
                  <a:cubicBezTo>
                    <a:pt x="11049" y="98396"/>
                    <a:pt x="11055" y="98396"/>
                    <a:pt x="11056" y="98396"/>
                  </a:cubicBezTo>
                  <a:cubicBezTo>
                    <a:pt x="17097" y="98397"/>
                    <a:pt x="21994" y="93512"/>
                    <a:pt x="21997" y="87480"/>
                  </a:cubicBezTo>
                  <a:cubicBezTo>
                    <a:pt x="21997" y="87475"/>
                    <a:pt x="21997" y="87472"/>
                    <a:pt x="21997" y="87470"/>
                  </a:cubicBezTo>
                  <a:lnTo>
                    <a:pt x="21997" y="21862"/>
                  </a:lnTo>
                  <a:lnTo>
                    <a:pt x="98587" y="21862"/>
                  </a:lnTo>
                  <a:cubicBezTo>
                    <a:pt x="104613" y="21841"/>
                    <a:pt x="109486" y="16956"/>
                    <a:pt x="109483" y="10937"/>
                  </a:cubicBezTo>
                  <a:cubicBezTo>
                    <a:pt x="109486" y="4918"/>
                    <a:pt x="104613" y="31"/>
                    <a:pt x="98587" y="8"/>
                  </a:cubicBezTo>
                  <a:close/>
                  <a:moveTo>
                    <a:pt x="142308" y="8"/>
                  </a:moveTo>
                  <a:cubicBezTo>
                    <a:pt x="136267" y="6"/>
                    <a:pt x="131368" y="4895"/>
                    <a:pt x="131365" y="10928"/>
                  </a:cubicBezTo>
                  <a:cubicBezTo>
                    <a:pt x="131365" y="10930"/>
                    <a:pt x="131365" y="10934"/>
                    <a:pt x="131365" y="10937"/>
                  </a:cubicBezTo>
                  <a:cubicBezTo>
                    <a:pt x="131363" y="16969"/>
                    <a:pt x="136258" y="21860"/>
                    <a:pt x="142299" y="21862"/>
                  </a:cubicBezTo>
                  <a:cubicBezTo>
                    <a:pt x="142301" y="21862"/>
                    <a:pt x="142303" y="21862"/>
                    <a:pt x="142308" y="21862"/>
                  </a:cubicBezTo>
                  <a:lnTo>
                    <a:pt x="229793" y="21862"/>
                  </a:lnTo>
                  <a:cubicBezTo>
                    <a:pt x="235834" y="21866"/>
                    <a:pt x="240733" y="16978"/>
                    <a:pt x="240735" y="10946"/>
                  </a:cubicBezTo>
                  <a:cubicBezTo>
                    <a:pt x="240735" y="10944"/>
                    <a:pt x="240735" y="10938"/>
                    <a:pt x="240735" y="10937"/>
                  </a:cubicBezTo>
                  <a:cubicBezTo>
                    <a:pt x="240737" y="4904"/>
                    <a:pt x="235842" y="11"/>
                    <a:pt x="229802" y="8"/>
                  </a:cubicBezTo>
                  <a:cubicBezTo>
                    <a:pt x="229799" y="8"/>
                    <a:pt x="229797" y="8"/>
                    <a:pt x="229793" y="8"/>
                  </a:cubicBezTo>
                  <a:close/>
                  <a:moveTo>
                    <a:pt x="273558" y="8"/>
                  </a:moveTo>
                  <a:cubicBezTo>
                    <a:pt x="267519" y="6"/>
                    <a:pt x="262619" y="4895"/>
                    <a:pt x="262616" y="10928"/>
                  </a:cubicBezTo>
                  <a:cubicBezTo>
                    <a:pt x="262616" y="10930"/>
                    <a:pt x="262616" y="10934"/>
                    <a:pt x="262616" y="10937"/>
                  </a:cubicBezTo>
                  <a:cubicBezTo>
                    <a:pt x="262615" y="16969"/>
                    <a:pt x="267510" y="21860"/>
                    <a:pt x="273549" y="21862"/>
                  </a:cubicBezTo>
                  <a:cubicBezTo>
                    <a:pt x="273552" y="21862"/>
                    <a:pt x="273554" y="21862"/>
                    <a:pt x="273558" y="21862"/>
                  </a:cubicBezTo>
                  <a:lnTo>
                    <a:pt x="361044" y="21862"/>
                  </a:lnTo>
                  <a:cubicBezTo>
                    <a:pt x="367084" y="21866"/>
                    <a:pt x="371983" y="16978"/>
                    <a:pt x="371986" y="10946"/>
                  </a:cubicBezTo>
                  <a:cubicBezTo>
                    <a:pt x="371986" y="10944"/>
                    <a:pt x="371986" y="10938"/>
                    <a:pt x="371986" y="10937"/>
                  </a:cubicBezTo>
                  <a:cubicBezTo>
                    <a:pt x="371988" y="4904"/>
                    <a:pt x="367094" y="11"/>
                    <a:pt x="361053" y="8"/>
                  </a:cubicBezTo>
                  <a:cubicBezTo>
                    <a:pt x="361051" y="8"/>
                    <a:pt x="361048" y="8"/>
                    <a:pt x="361044" y="8"/>
                  </a:cubicBezTo>
                  <a:close/>
                  <a:moveTo>
                    <a:pt x="404811" y="8"/>
                  </a:moveTo>
                  <a:cubicBezTo>
                    <a:pt x="398770" y="6"/>
                    <a:pt x="393871" y="4895"/>
                    <a:pt x="393869" y="10928"/>
                  </a:cubicBezTo>
                  <a:cubicBezTo>
                    <a:pt x="393869" y="10930"/>
                    <a:pt x="393869" y="10934"/>
                    <a:pt x="393869" y="10937"/>
                  </a:cubicBezTo>
                  <a:cubicBezTo>
                    <a:pt x="393865" y="16969"/>
                    <a:pt x="398760" y="21860"/>
                    <a:pt x="404801" y="21862"/>
                  </a:cubicBezTo>
                  <a:cubicBezTo>
                    <a:pt x="404803" y="21862"/>
                    <a:pt x="404806" y="21862"/>
                    <a:pt x="404811" y="21862"/>
                  </a:cubicBezTo>
                  <a:lnTo>
                    <a:pt x="492295" y="21862"/>
                  </a:lnTo>
                  <a:cubicBezTo>
                    <a:pt x="498335" y="21866"/>
                    <a:pt x="503235" y="16978"/>
                    <a:pt x="503237" y="10946"/>
                  </a:cubicBezTo>
                  <a:cubicBezTo>
                    <a:pt x="503237" y="10944"/>
                    <a:pt x="503237" y="10938"/>
                    <a:pt x="503237" y="10937"/>
                  </a:cubicBezTo>
                  <a:cubicBezTo>
                    <a:pt x="503240" y="4904"/>
                    <a:pt x="498345" y="11"/>
                    <a:pt x="492304" y="8"/>
                  </a:cubicBezTo>
                  <a:cubicBezTo>
                    <a:pt x="492302" y="8"/>
                    <a:pt x="492300" y="8"/>
                    <a:pt x="492295" y="8"/>
                  </a:cubicBezTo>
                  <a:close/>
                  <a:moveTo>
                    <a:pt x="536016" y="8"/>
                  </a:moveTo>
                  <a:cubicBezTo>
                    <a:pt x="529976" y="6"/>
                    <a:pt x="525078" y="4895"/>
                    <a:pt x="525076" y="10928"/>
                  </a:cubicBezTo>
                  <a:cubicBezTo>
                    <a:pt x="525076" y="10930"/>
                    <a:pt x="525076" y="10932"/>
                    <a:pt x="525076" y="10937"/>
                  </a:cubicBezTo>
                  <a:cubicBezTo>
                    <a:pt x="525071" y="16969"/>
                    <a:pt x="529966" y="21860"/>
                    <a:pt x="536007" y="21862"/>
                  </a:cubicBezTo>
                  <a:cubicBezTo>
                    <a:pt x="536010" y="21862"/>
                    <a:pt x="536014" y="21862"/>
                    <a:pt x="536016" y="21862"/>
                  </a:cubicBezTo>
                  <a:lnTo>
                    <a:pt x="623547" y="21862"/>
                  </a:lnTo>
                  <a:cubicBezTo>
                    <a:pt x="629573" y="21841"/>
                    <a:pt x="634445" y="16956"/>
                    <a:pt x="634443" y="10937"/>
                  </a:cubicBezTo>
                  <a:cubicBezTo>
                    <a:pt x="634445" y="4918"/>
                    <a:pt x="629573" y="31"/>
                    <a:pt x="623547" y="8"/>
                  </a:cubicBezTo>
                  <a:close/>
                  <a:moveTo>
                    <a:pt x="667267" y="8"/>
                  </a:moveTo>
                  <a:cubicBezTo>
                    <a:pt x="661226" y="6"/>
                    <a:pt x="656330" y="4895"/>
                    <a:pt x="656327" y="10928"/>
                  </a:cubicBezTo>
                  <a:cubicBezTo>
                    <a:pt x="656327" y="10930"/>
                    <a:pt x="656327" y="10932"/>
                    <a:pt x="656327" y="10937"/>
                  </a:cubicBezTo>
                  <a:cubicBezTo>
                    <a:pt x="656322" y="16969"/>
                    <a:pt x="661217" y="21860"/>
                    <a:pt x="667258" y="21862"/>
                  </a:cubicBezTo>
                  <a:cubicBezTo>
                    <a:pt x="667261" y="21862"/>
                    <a:pt x="667265" y="21862"/>
                    <a:pt x="667267" y="21862"/>
                  </a:cubicBezTo>
                  <a:lnTo>
                    <a:pt x="754755" y="21862"/>
                  </a:lnTo>
                  <a:cubicBezTo>
                    <a:pt x="760797" y="21866"/>
                    <a:pt x="765689" y="16978"/>
                    <a:pt x="765689" y="10946"/>
                  </a:cubicBezTo>
                  <a:cubicBezTo>
                    <a:pt x="765689" y="10944"/>
                    <a:pt x="765689" y="10938"/>
                    <a:pt x="765689" y="10937"/>
                  </a:cubicBezTo>
                  <a:cubicBezTo>
                    <a:pt x="765698" y="4904"/>
                    <a:pt x="760806" y="11"/>
                    <a:pt x="754764" y="8"/>
                  </a:cubicBezTo>
                  <a:cubicBezTo>
                    <a:pt x="754755" y="8"/>
                    <a:pt x="754755" y="8"/>
                    <a:pt x="754755" y="8"/>
                  </a:cubicBezTo>
                  <a:close/>
                  <a:moveTo>
                    <a:pt x="798517" y="8"/>
                  </a:moveTo>
                  <a:cubicBezTo>
                    <a:pt x="792476" y="6"/>
                    <a:pt x="787584" y="4895"/>
                    <a:pt x="787575" y="10928"/>
                  </a:cubicBezTo>
                  <a:cubicBezTo>
                    <a:pt x="787575" y="10930"/>
                    <a:pt x="787575" y="10932"/>
                    <a:pt x="787575" y="10937"/>
                  </a:cubicBezTo>
                  <a:cubicBezTo>
                    <a:pt x="787575" y="16969"/>
                    <a:pt x="792467" y="21860"/>
                    <a:pt x="798509" y="21862"/>
                  </a:cubicBezTo>
                  <a:cubicBezTo>
                    <a:pt x="798509" y="21862"/>
                    <a:pt x="798517" y="21862"/>
                    <a:pt x="798517" y="21862"/>
                  </a:cubicBezTo>
                  <a:lnTo>
                    <a:pt x="886006" y="21862"/>
                  </a:lnTo>
                  <a:cubicBezTo>
                    <a:pt x="892048" y="21866"/>
                    <a:pt x="896940" y="16978"/>
                    <a:pt x="896949" y="10946"/>
                  </a:cubicBezTo>
                  <a:cubicBezTo>
                    <a:pt x="896949" y="10944"/>
                    <a:pt x="896949" y="10938"/>
                    <a:pt x="896949" y="10937"/>
                  </a:cubicBezTo>
                  <a:cubicBezTo>
                    <a:pt x="896949" y="4904"/>
                    <a:pt x="892056" y="11"/>
                    <a:pt x="886015" y="8"/>
                  </a:cubicBezTo>
                  <a:cubicBezTo>
                    <a:pt x="886006" y="8"/>
                    <a:pt x="886006" y="8"/>
                    <a:pt x="886006" y="8"/>
                  </a:cubicBezTo>
                  <a:close/>
                  <a:moveTo>
                    <a:pt x="929768" y="8"/>
                  </a:moveTo>
                  <a:cubicBezTo>
                    <a:pt x="923726" y="6"/>
                    <a:pt x="918834" y="4895"/>
                    <a:pt x="918825" y="10928"/>
                  </a:cubicBezTo>
                  <a:cubicBezTo>
                    <a:pt x="918825" y="10930"/>
                    <a:pt x="918825" y="10934"/>
                    <a:pt x="918825" y="10937"/>
                  </a:cubicBezTo>
                  <a:cubicBezTo>
                    <a:pt x="918825" y="16969"/>
                    <a:pt x="923717" y="21860"/>
                    <a:pt x="929759" y="21862"/>
                  </a:cubicBezTo>
                  <a:cubicBezTo>
                    <a:pt x="929759" y="21862"/>
                    <a:pt x="929768" y="21862"/>
                    <a:pt x="929768" y="21862"/>
                  </a:cubicBezTo>
                  <a:lnTo>
                    <a:pt x="1017256" y="21862"/>
                  </a:lnTo>
                  <a:cubicBezTo>
                    <a:pt x="1023298" y="21866"/>
                    <a:pt x="1028190" y="16978"/>
                    <a:pt x="1028199" y="10946"/>
                  </a:cubicBezTo>
                  <a:cubicBezTo>
                    <a:pt x="1028199" y="10944"/>
                    <a:pt x="1028199" y="10938"/>
                    <a:pt x="1028199" y="10937"/>
                  </a:cubicBezTo>
                  <a:cubicBezTo>
                    <a:pt x="1028199" y="4904"/>
                    <a:pt x="1023307" y="11"/>
                    <a:pt x="1017265" y="8"/>
                  </a:cubicBezTo>
                  <a:cubicBezTo>
                    <a:pt x="1017265" y="8"/>
                    <a:pt x="1017256" y="8"/>
                    <a:pt x="1017256" y="8"/>
                  </a:cubicBezTo>
                  <a:close/>
                  <a:moveTo>
                    <a:pt x="1060974" y="8"/>
                  </a:moveTo>
                  <a:cubicBezTo>
                    <a:pt x="1054950" y="31"/>
                    <a:pt x="1050076" y="4918"/>
                    <a:pt x="1050076" y="10937"/>
                  </a:cubicBezTo>
                  <a:cubicBezTo>
                    <a:pt x="1050076" y="16956"/>
                    <a:pt x="1054950" y="21841"/>
                    <a:pt x="1060974" y="21862"/>
                  </a:cubicBezTo>
                  <a:lnTo>
                    <a:pt x="1148507" y="21862"/>
                  </a:lnTo>
                  <a:cubicBezTo>
                    <a:pt x="1154531" y="21841"/>
                    <a:pt x="1159405" y="16956"/>
                    <a:pt x="1159405" y="10937"/>
                  </a:cubicBezTo>
                  <a:cubicBezTo>
                    <a:pt x="1159405" y="4918"/>
                    <a:pt x="1154531" y="31"/>
                    <a:pt x="1148507" y="8"/>
                  </a:cubicBezTo>
                  <a:close/>
                  <a:moveTo>
                    <a:pt x="1192224" y="8"/>
                  </a:moveTo>
                  <a:cubicBezTo>
                    <a:pt x="1186192" y="6"/>
                    <a:pt x="1181290" y="4895"/>
                    <a:pt x="1181290" y="10928"/>
                  </a:cubicBezTo>
                  <a:cubicBezTo>
                    <a:pt x="1181290" y="10930"/>
                    <a:pt x="1181290" y="10934"/>
                    <a:pt x="1181290" y="10937"/>
                  </a:cubicBezTo>
                  <a:cubicBezTo>
                    <a:pt x="1181281" y="16969"/>
                    <a:pt x="1186183" y="21860"/>
                    <a:pt x="1192215" y="21862"/>
                  </a:cubicBezTo>
                  <a:cubicBezTo>
                    <a:pt x="1192224" y="21862"/>
                    <a:pt x="1192224" y="21862"/>
                    <a:pt x="1192224" y="21862"/>
                  </a:cubicBezTo>
                  <a:lnTo>
                    <a:pt x="1279713" y="21862"/>
                  </a:lnTo>
                  <a:cubicBezTo>
                    <a:pt x="1285754" y="21866"/>
                    <a:pt x="1290647" y="16978"/>
                    <a:pt x="1290655" y="10946"/>
                  </a:cubicBezTo>
                  <a:cubicBezTo>
                    <a:pt x="1290655" y="10944"/>
                    <a:pt x="1290655" y="10938"/>
                    <a:pt x="1290655" y="10937"/>
                  </a:cubicBezTo>
                  <a:cubicBezTo>
                    <a:pt x="1290655" y="4904"/>
                    <a:pt x="1285763" y="11"/>
                    <a:pt x="1279722" y="8"/>
                  </a:cubicBezTo>
                  <a:cubicBezTo>
                    <a:pt x="1279722" y="8"/>
                    <a:pt x="1279713" y="8"/>
                    <a:pt x="1279713" y="8"/>
                  </a:cubicBezTo>
                  <a:close/>
                  <a:moveTo>
                    <a:pt x="1323484" y="8"/>
                  </a:moveTo>
                  <a:cubicBezTo>
                    <a:pt x="1317442" y="6"/>
                    <a:pt x="1312541" y="4895"/>
                    <a:pt x="1312541" y="10928"/>
                  </a:cubicBezTo>
                  <a:cubicBezTo>
                    <a:pt x="1312541" y="10930"/>
                    <a:pt x="1312541" y="10932"/>
                    <a:pt x="1312541" y="10937"/>
                  </a:cubicBezTo>
                  <a:cubicBezTo>
                    <a:pt x="1312532" y="16969"/>
                    <a:pt x="1317433" y="21860"/>
                    <a:pt x="1323466" y="21862"/>
                  </a:cubicBezTo>
                  <a:cubicBezTo>
                    <a:pt x="1323475" y="21862"/>
                    <a:pt x="1323475" y="21862"/>
                    <a:pt x="1323484" y="21862"/>
                  </a:cubicBezTo>
                  <a:lnTo>
                    <a:pt x="1410963" y="21862"/>
                  </a:lnTo>
                  <a:cubicBezTo>
                    <a:pt x="1417005" y="21866"/>
                    <a:pt x="1421906" y="16978"/>
                    <a:pt x="1421906" y="10946"/>
                  </a:cubicBezTo>
                  <a:cubicBezTo>
                    <a:pt x="1421906" y="10944"/>
                    <a:pt x="1421906" y="10938"/>
                    <a:pt x="1421906" y="10937"/>
                  </a:cubicBezTo>
                  <a:cubicBezTo>
                    <a:pt x="1421906" y="4904"/>
                    <a:pt x="1417014" y="11"/>
                    <a:pt x="1410972" y="8"/>
                  </a:cubicBezTo>
                  <a:cubicBezTo>
                    <a:pt x="1410972" y="8"/>
                    <a:pt x="1410963" y="8"/>
                    <a:pt x="1410963" y="8"/>
                  </a:cubicBezTo>
                  <a:close/>
                  <a:moveTo>
                    <a:pt x="1454725" y="8"/>
                  </a:moveTo>
                  <a:cubicBezTo>
                    <a:pt x="1448692" y="6"/>
                    <a:pt x="1443791" y="4895"/>
                    <a:pt x="1443791" y="10928"/>
                  </a:cubicBezTo>
                  <a:cubicBezTo>
                    <a:pt x="1443791" y="10930"/>
                    <a:pt x="1443791" y="10932"/>
                    <a:pt x="1443791" y="10937"/>
                  </a:cubicBezTo>
                  <a:cubicBezTo>
                    <a:pt x="1443782" y="16969"/>
                    <a:pt x="1448684" y="21860"/>
                    <a:pt x="1454716" y="21862"/>
                  </a:cubicBezTo>
                  <a:cubicBezTo>
                    <a:pt x="1454725" y="21862"/>
                    <a:pt x="1454725" y="21862"/>
                    <a:pt x="1454725" y="21862"/>
                  </a:cubicBezTo>
                  <a:lnTo>
                    <a:pt x="1542214" y="21862"/>
                  </a:lnTo>
                  <a:cubicBezTo>
                    <a:pt x="1548255" y="21866"/>
                    <a:pt x="1553156" y="16978"/>
                    <a:pt x="1553156" y="10946"/>
                  </a:cubicBezTo>
                  <a:cubicBezTo>
                    <a:pt x="1553156" y="10944"/>
                    <a:pt x="1553156" y="10938"/>
                    <a:pt x="1553156" y="10937"/>
                  </a:cubicBezTo>
                  <a:cubicBezTo>
                    <a:pt x="1553156" y="4904"/>
                    <a:pt x="1548264" y="11"/>
                    <a:pt x="1542223" y="8"/>
                  </a:cubicBezTo>
                  <a:cubicBezTo>
                    <a:pt x="1542223" y="8"/>
                    <a:pt x="1542223" y="8"/>
                    <a:pt x="1542214" y="8"/>
                  </a:cubicBezTo>
                  <a:close/>
                  <a:moveTo>
                    <a:pt x="1585940" y="8"/>
                  </a:moveTo>
                  <a:cubicBezTo>
                    <a:pt x="1579907" y="31"/>
                    <a:pt x="1575042" y="4918"/>
                    <a:pt x="1575042" y="10937"/>
                  </a:cubicBezTo>
                  <a:cubicBezTo>
                    <a:pt x="1575042" y="16956"/>
                    <a:pt x="1579907" y="21841"/>
                    <a:pt x="1585940" y="21862"/>
                  </a:cubicBezTo>
                  <a:lnTo>
                    <a:pt x="1673464" y="21862"/>
                  </a:lnTo>
                  <a:cubicBezTo>
                    <a:pt x="1679497" y="21841"/>
                    <a:pt x="1684362" y="16956"/>
                    <a:pt x="1684362" y="10937"/>
                  </a:cubicBezTo>
                  <a:cubicBezTo>
                    <a:pt x="1684362" y="4918"/>
                    <a:pt x="1679497" y="31"/>
                    <a:pt x="1673464" y="8"/>
                  </a:cubicBezTo>
                  <a:close/>
                  <a:moveTo>
                    <a:pt x="1717190" y="8"/>
                  </a:moveTo>
                  <a:cubicBezTo>
                    <a:pt x="1711149" y="6"/>
                    <a:pt x="1706248" y="4895"/>
                    <a:pt x="1706248" y="10928"/>
                  </a:cubicBezTo>
                  <a:cubicBezTo>
                    <a:pt x="1706248" y="10930"/>
                    <a:pt x="1706248" y="10934"/>
                    <a:pt x="1706248" y="10937"/>
                  </a:cubicBezTo>
                  <a:cubicBezTo>
                    <a:pt x="1706248" y="16969"/>
                    <a:pt x="1711140" y="21860"/>
                    <a:pt x="1717182" y="21862"/>
                  </a:cubicBezTo>
                  <a:cubicBezTo>
                    <a:pt x="1717182" y="21862"/>
                    <a:pt x="1717182" y="21862"/>
                    <a:pt x="1717190" y="21862"/>
                  </a:cubicBezTo>
                  <a:lnTo>
                    <a:pt x="1804670" y="21862"/>
                  </a:lnTo>
                  <a:cubicBezTo>
                    <a:pt x="1810712" y="21866"/>
                    <a:pt x="1815613" y="16978"/>
                    <a:pt x="1815613" y="10946"/>
                  </a:cubicBezTo>
                  <a:cubicBezTo>
                    <a:pt x="1815613" y="10944"/>
                    <a:pt x="1815613" y="10938"/>
                    <a:pt x="1815613" y="10937"/>
                  </a:cubicBezTo>
                  <a:cubicBezTo>
                    <a:pt x="1815613" y="4904"/>
                    <a:pt x="1810721" y="11"/>
                    <a:pt x="1804679" y="8"/>
                  </a:cubicBezTo>
                  <a:cubicBezTo>
                    <a:pt x="1804679" y="8"/>
                    <a:pt x="1804679" y="8"/>
                    <a:pt x="1804670" y="8"/>
                  </a:cubicBezTo>
                  <a:close/>
                  <a:moveTo>
                    <a:pt x="1848441" y="8"/>
                  </a:moveTo>
                  <a:cubicBezTo>
                    <a:pt x="1842399" y="6"/>
                    <a:pt x="1837498" y="4895"/>
                    <a:pt x="1837498" y="10928"/>
                  </a:cubicBezTo>
                  <a:cubicBezTo>
                    <a:pt x="1837498" y="10930"/>
                    <a:pt x="1837498" y="10934"/>
                    <a:pt x="1837498" y="10937"/>
                  </a:cubicBezTo>
                  <a:cubicBezTo>
                    <a:pt x="1837498" y="16969"/>
                    <a:pt x="1842390" y="21860"/>
                    <a:pt x="1848432" y="21862"/>
                  </a:cubicBezTo>
                  <a:cubicBezTo>
                    <a:pt x="1848432" y="21862"/>
                    <a:pt x="1848432" y="21862"/>
                    <a:pt x="1848441" y="21862"/>
                  </a:cubicBezTo>
                  <a:lnTo>
                    <a:pt x="1935938" y="21862"/>
                  </a:lnTo>
                  <a:cubicBezTo>
                    <a:pt x="1941971" y="21866"/>
                    <a:pt x="1946863" y="16978"/>
                    <a:pt x="1946863" y="10946"/>
                  </a:cubicBezTo>
                  <a:cubicBezTo>
                    <a:pt x="1946863" y="10944"/>
                    <a:pt x="1946863" y="10938"/>
                    <a:pt x="1946863" y="10937"/>
                  </a:cubicBezTo>
                  <a:cubicBezTo>
                    <a:pt x="1946863" y="4904"/>
                    <a:pt x="1941971" y="11"/>
                    <a:pt x="1935938" y="8"/>
                  </a:cubicBezTo>
                  <a:cubicBezTo>
                    <a:pt x="1935938" y="8"/>
                    <a:pt x="1935938" y="8"/>
                    <a:pt x="1935938" y="8"/>
                  </a:cubicBezTo>
                  <a:close/>
                  <a:moveTo>
                    <a:pt x="1979691" y="8"/>
                  </a:moveTo>
                  <a:cubicBezTo>
                    <a:pt x="1973659" y="6"/>
                    <a:pt x="1968740" y="4895"/>
                    <a:pt x="1968740" y="10928"/>
                  </a:cubicBezTo>
                  <a:cubicBezTo>
                    <a:pt x="1968740" y="10930"/>
                    <a:pt x="1968740" y="10932"/>
                    <a:pt x="1968740" y="10937"/>
                  </a:cubicBezTo>
                  <a:cubicBezTo>
                    <a:pt x="1968740" y="16969"/>
                    <a:pt x="1973632" y="21860"/>
                    <a:pt x="1979674" y="21862"/>
                  </a:cubicBezTo>
                  <a:cubicBezTo>
                    <a:pt x="1979691" y="21862"/>
                    <a:pt x="1979691" y="21862"/>
                    <a:pt x="1979691" y="21862"/>
                  </a:cubicBezTo>
                  <a:lnTo>
                    <a:pt x="2067171" y="21862"/>
                  </a:lnTo>
                  <a:cubicBezTo>
                    <a:pt x="2073204" y="21866"/>
                    <a:pt x="2078123" y="16978"/>
                    <a:pt x="2078123" y="10946"/>
                  </a:cubicBezTo>
                  <a:cubicBezTo>
                    <a:pt x="2078123" y="10944"/>
                    <a:pt x="2078123" y="10938"/>
                    <a:pt x="2078123" y="10937"/>
                  </a:cubicBezTo>
                  <a:cubicBezTo>
                    <a:pt x="2078123" y="4904"/>
                    <a:pt x="2073230" y="11"/>
                    <a:pt x="2067189" y="8"/>
                  </a:cubicBezTo>
                  <a:cubicBezTo>
                    <a:pt x="2067189" y="8"/>
                    <a:pt x="2067171" y="8"/>
                    <a:pt x="2067171" y="8"/>
                  </a:cubicBezTo>
                  <a:close/>
                  <a:moveTo>
                    <a:pt x="2110906" y="8"/>
                  </a:moveTo>
                  <a:cubicBezTo>
                    <a:pt x="2104865" y="31"/>
                    <a:pt x="2099999" y="4918"/>
                    <a:pt x="2099999" y="10937"/>
                  </a:cubicBezTo>
                  <a:cubicBezTo>
                    <a:pt x="2099999" y="16956"/>
                    <a:pt x="2104865" y="21841"/>
                    <a:pt x="2110906" y="21862"/>
                  </a:cubicBezTo>
                  <a:lnTo>
                    <a:pt x="2198421" y="21862"/>
                  </a:lnTo>
                  <a:cubicBezTo>
                    <a:pt x="2204463" y="21866"/>
                    <a:pt x="2209373" y="16978"/>
                    <a:pt x="2209373" y="10946"/>
                  </a:cubicBezTo>
                  <a:cubicBezTo>
                    <a:pt x="2209373" y="10944"/>
                    <a:pt x="2209373" y="10938"/>
                    <a:pt x="2209373" y="10937"/>
                  </a:cubicBezTo>
                  <a:cubicBezTo>
                    <a:pt x="2209373" y="4904"/>
                    <a:pt x="2204490" y="11"/>
                    <a:pt x="2198448" y="8"/>
                  </a:cubicBezTo>
                  <a:cubicBezTo>
                    <a:pt x="2198421" y="8"/>
                    <a:pt x="2198421" y="8"/>
                    <a:pt x="2198421" y="8"/>
                  </a:cubicBezTo>
                  <a:close/>
                  <a:moveTo>
                    <a:pt x="2242139" y="8"/>
                  </a:moveTo>
                  <a:cubicBezTo>
                    <a:pt x="2236097" y="6"/>
                    <a:pt x="2231205" y="4895"/>
                    <a:pt x="2231205" y="10928"/>
                  </a:cubicBezTo>
                  <a:cubicBezTo>
                    <a:pt x="2231205" y="10930"/>
                    <a:pt x="2231205" y="10932"/>
                    <a:pt x="2231205" y="10937"/>
                  </a:cubicBezTo>
                  <a:cubicBezTo>
                    <a:pt x="2231205" y="16969"/>
                    <a:pt x="2236097" y="21860"/>
                    <a:pt x="2242139" y="21862"/>
                  </a:cubicBezTo>
                  <a:cubicBezTo>
                    <a:pt x="2242139" y="21862"/>
                    <a:pt x="2242139" y="21862"/>
                    <a:pt x="2242139" y="21862"/>
                  </a:cubicBezTo>
                  <a:lnTo>
                    <a:pt x="2329636" y="21862"/>
                  </a:lnTo>
                  <a:cubicBezTo>
                    <a:pt x="2335669" y="21866"/>
                    <a:pt x="2340561" y="16978"/>
                    <a:pt x="2340588" y="10946"/>
                  </a:cubicBezTo>
                  <a:cubicBezTo>
                    <a:pt x="2340588" y="10944"/>
                    <a:pt x="2340588" y="10938"/>
                    <a:pt x="2340588" y="10937"/>
                  </a:cubicBezTo>
                  <a:cubicBezTo>
                    <a:pt x="2340588" y="4904"/>
                    <a:pt x="2335669" y="11"/>
                    <a:pt x="2329636" y="8"/>
                  </a:cubicBezTo>
                  <a:cubicBezTo>
                    <a:pt x="2329636" y="8"/>
                    <a:pt x="2329636" y="8"/>
                    <a:pt x="2329636" y="8"/>
                  </a:cubicBezTo>
                  <a:close/>
                  <a:moveTo>
                    <a:pt x="2373389" y="8"/>
                  </a:moveTo>
                  <a:cubicBezTo>
                    <a:pt x="2367356" y="6"/>
                    <a:pt x="2362464" y="4895"/>
                    <a:pt x="2362464" y="10928"/>
                  </a:cubicBezTo>
                  <a:cubicBezTo>
                    <a:pt x="2362464" y="10930"/>
                    <a:pt x="2362464" y="10932"/>
                    <a:pt x="2362464" y="10937"/>
                  </a:cubicBezTo>
                  <a:cubicBezTo>
                    <a:pt x="2362464" y="16969"/>
                    <a:pt x="2367356" y="21860"/>
                    <a:pt x="2373389" y="21862"/>
                  </a:cubicBezTo>
                  <a:cubicBezTo>
                    <a:pt x="2373389" y="21862"/>
                    <a:pt x="2373389" y="21862"/>
                    <a:pt x="2373389" y="21862"/>
                  </a:cubicBezTo>
                  <a:lnTo>
                    <a:pt x="2460887" y="21862"/>
                  </a:lnTo>
                  <a:cubicBezTo>
                    <a:pt x="2466928" y="21866"/>
                    <a:pt x="2471821" y="16978"/>
                    <a:pt x="2471821" y="10946"/>
                  </a:cubicBezTo>
                  <a:cubicBezTo>
                    <a:pt x="2471821" y="10944"/>
                    <a:pt x="2471821" y="10938"/>
                    <a:pt x="2471821" y="10937"/>
                  </a:cubicBezTo>
                  <a:cubicBezTo>
                    <a:pt x="2471821" y="4904"/>
                    <a:pt x="2466928" y="11"/>
                    <a:pt x="2460887" y="8"/>
                  </a:cubicBezTo>
                  <a:cubicBezTo>
                    <a:pt x="2460887" y="8"/>
                    <a:pt x="2460887" y="8"/>
                    <a:pt x="2460887" y="8"/>
                  </a:cubicBezTo>
                  <a:close/>
                  <a:moveTo>
                    <a:pt x="2504649" y="8"/>
                  </a:moveTo>
                  <a:cubicBezTo>
                    <a:pt x="2498607" y="6"/>
                    <a:pt x="2493724" y="4895"/>
                    <a:pt x="2493697" y="10928"/>
                  </a:cubicBezTo>
                  <a:cubicBezTo>
                    <a:pt x="2493697" y="10930"/>
                    <a:pt x="2493697" y="10932"/>
                    <a:pt x="2493697" y="10937"/>
                  </a:cubicBezTo>
                  <a:cubicBezTo>
                    <a:pt x="2493697" y="16969"/>
                    <a:pt x="2498607" y="21860"/>
                    <a:pt x="2504649" y="21862"/>
                  </a:cubicBezTo>
                  <a:cubicBezTo>
                    <a:pt x="2504649" y="21862"/>
                    <a:pt x="2504649" y="21862"/>
                    <a:pt x="2504649" y="21862"/>
                  </a:cubicBezTo>
                  <a:lnTo>
                    <a:pt x="2592146" y="21862"/>
                  </a:lnTo>
                  <a:cubicBezTo>
                    <a:pt x="2598188" y="21866"/>
                    <a:pt x="2603071" y="16978"/>
                    <a:pt x="2603071" y="10946"/>
                  </a:cubicBezTo>
                  <a:cubicBezTo>
                    <a:pt x="2603071" y="10944"/>
                    <a:pt x="2603071" y="10938"/>
                    <a:pt x="2603071" y="10937"/>
                  </a:cubicBezTo>
                  <a:cubicBezTo>
                    <a:pt x="2603071" y="4904"/>
                    <a:pt x="2598188" y="11"/>
                    <a:pt x="2592146" y="8"/>
                  </a:cubicBezTo>
                  <a:cubicBezTo>
                    <a:pt x="2592146" y="8"/>
                    <a:pt x="2592146" y="8"/>
                    <a:pt x="2592146" y="8"/>
                  </a:cubicBezTo>
                  <a:close/>
                  <a:moveTo>
                    <a:pt x="2635864" y="8"/>
                  </a:moveTo>
                  <a:cubicBezTo>
                    <a:pt x="2629822" y="31"/>
                    <a:pt x="2624957" y="4918"/>
                    <a:pt x="2624957" y="10937"/>
                  </a:cubicBezTo>
                  <a:cubicBezTo>
                    <a:pt x="2624957" y="16956"/>
                    <a:pt x="2629822" y="21841"/>
                    <a:pt x="2635864" y="21862"/>
                  </a:cubicBezTo>
                  <a:lnTo>
                    <a:pt x="2723379" y="21862"/>
                  </a:lnTo>
                  <a:cubicBezTo>
                    <a:pt x="2729420" y="21866"/>
                    <a:pt x="2734330" y="16978"/>
                    <a:pt x="2734330" y="10946"/>
                  </a:cubicBezTo>
                  <a:cubicBezTo>
                    <a:pt x="2734330" y="10944"/>
                    <a:pt x="2734330" y="10938"/>
                    <a:pt x="2734330" y="10937"/>
                  </a:cubicBezTo>
                  <a:cubicBezTo>
                    <a:pt x="2734330" y="4904"/>
                    <a:pt x="2729438" y="11"/>
                    <a:pt x="2723406" y="8"/>
                  </a:cubicBezTo>
                  <a:cubicBezTo>
                    <a:pt x="2723406" y="8"/>
                    <a:pt x="2723379" y="8"/>
                    <a:pt x="2723379" y="8"/>
                  </a:cubicBezTo>
                  <a:close/>
                  <a:moveTo>
                    <a:pt x="2767114" y="8"/>
                  </a:moveTo>
                  <a:cubicBezTo>
                    <a:pt x="2761081" y="6"/>
                    <a:pt x="2756162" y="4895"/>
                    <a:pt x="2756162" y="10928"/>
                  </a:cubicBezTo>
                  <a:cubicBezTo>
                    <a:pt x="2756162" y="10930"/>
                    <a:pt x="2756162" y="10932"/>
                    <a:pt x="2756162" y="10937"/>
                  </a:cubicBezTo>
                  <a:cubicBezTo>
                    <a:pt x="2756162" y="16969"/>
                    <a:pt x="2761055" y="21860"/>
                    <a:pt x="2767096" y="21862"/>
                  </a:cubicBezTo>
                  <a:cubicBezTo>
                    <a:pt x="2767096" y="21862"/>
                    <a:pt x="2767114" y="21862"/>
                    <a:pt x="2767114" y="21862"/>
                  </a:cubicBezTo>
                  <a:lnTo>
                    <a:pt x="2854593" y="21862"/>
                  </a:lnTo>
                  <a:cubicBezTo>
                    <a:pt x="2860626" y="21866"/>
                    <a:pt x="2865536" y="16978"/>
                    <a:pt x="2865536" y="10946"/>
                  </a:cubicBezTo>
                  <a:cubicBezTo>
                    <a:pt x="2865536" y="10944"/>
                    <a:pt x="2865536" y="10938"/>
                    <a:pt x="2865536" y="10937"/>
                  </a:cubicBezTo>
                  <a:cubicBezTo>
                    <a:pt x="2865536" y="4904"/>
                    <a:pt x="2860653" y="11"/>
                    <a:pt x="2854611" y="8"/>
                  </a:cubicBezTo>
                  <a:cubicBezTo>
                    <a:pt x="2854593" y="8"/>
                    <a:pt x="2854593" y="8"/>
                    <a:pt x="2854593" y="8"/>
                  </a:cubicBezTo>
                  <a:close/>
                  <a:moveTo>
                    <a:pt x="2898347" y="8"/>
                  </a:moveTo>
                  <a:cubicBezTo>
                    <a:pt x="2892314" y="6"/>
                    <a:pt x="2887422" y="4895"/>
                    <a:pt x="2887422" y="10928"/>
                  </a:cubicBezTo>
                  <a:cubicBezTo>
                    <a:pt x="2887422" y="10930"/>
                    <a:pt x="2887422" y="10932"/>
                    <a:pt x="2887422" y="10937"/>
                  </a:cubicBezTo>
                  <a:cubicBezTo>
                    <a:pt x="2887422" y="16969"/>
                    <a:pt x="2892314" y="21860"/>
                    <a:pt x="2898347" y="21862"/>
                  </a:cubicBezTo>
                  <a:cubicBezTo>
                    <a:pt x="2898347" y="21862"/>
                    <a:pt x="2898347" y="21862"/>
                    <a:pt x="2898347" y="21862"/>
                  </a:cubicBezTo>
                  <a:lnTo>
                    <a:pt x="2985844" y="21862"/>
                  </a:lnTo>
                  <a:cubicBezTo>
                    <a:pt x="2991886" y="21866"/>
                    <a:pt x="2996769" y="16978"/>
                    <a:pt x="2996796" y="10946"/>
                  </a:cubicBezTo>
                  <a:cubicBezTo>
                    <a:pt x="2996796" y="10944"/>
                    <a:pt x="2996796" y="10938"/>
                    <a:pt x="2996796" y="10937"/>
                  </a:cubicBezTo>
                  <a:cubicBezTo>
                    <a:pt x="2996796" y="4904"/>
                    <a:pt x="2991886" y="11"/>
                    <a:pt x="2985844" y="8"/>
                  </a:cubicBezTo>
                  <a:cubicBezTo>
                    <a:pt x="2985844" y="8"/>
                    <a:pt x="2985844" y="8"/>
                    <a:pt x="2985844" y="8"/>
                  </a:cubicBezTo>
                  <a:close/>
                  <a:moveTo>
                    <a:pt x="3029606" y="8"/>
                  </a:moveTo>
                  <a:cubicBezTo>
                    <a:pt x="3023564" y="6"/>
                    <a:pt x="3018672" y="4895"/>
                    <a:pt x="3018672" y="10928"/>
                  </a:cubicBezTo>
                  <a:cubicBezTo>
                    <a:pt x="3018672" y="10930"/>
                    <a:pt x="3018672" y="10932"/>
                    <a:pt x="3018672" y="10937"/>
                  </a:cubicBezTo>
                  <a:cubicBezTo>
                    <a:pt x="3018672" y="16969"/>
                    <a:pt x="3023564" y="21860"/>
                    <a:pt x="3029606" y="21862"/>
                  </a:cubicBezTo>
                  <a:cubicBezTo>
                    <a:pt x="3029606" y="21862"/>
                    <a:pt x="3029606" y="21862"/>
                    <a:pt x="3029606" y="21862"/>
                  </a:cubicBezTo>
                  <a:lnTo>
                    <a:pt x="3117103" y="21862"/>
                  </a:lnTo>
                  <a:cubicBezTo>
                    <a:pt x="3123136" y="21866"/>
                    <a:pt x="3128028" y="16978"/>
                    <a:pt x="3128028" y="10946"/>
                  </a:cubicBezTo>
                  <a:cubicBezTo>
                    <a:pt x="3128028" y="10944"/>
                    <a:pt x="3128028" y="10938"/>
                    <a:pt x="3128028" y="10937"/>
                  </a:cubicBezTo>
                  <a:cubicBezTo>
                    <a:pt x="3128028" y="4904"/>
                    <a:pt x="3123136" y="11"/>
                    <a:pt x="3117103" y="8"/>
                  </a:cubicBezTo>
                  <a:cubicBezTo>
                    <a:pt x="3117103" y="8"/>
                    <a:pt x="3117103" y="8"/>
                    <a:pt x="3117103" y="8"/>
                  </a:cubicBezTo>
                  <a:close/>
                  <a:moveTo>
                    <a:pt x="3160812" y="8"/>
                  </a:moveTo>
                  <a:cubicBezTo>
                    <a:pt x="3154797" y="31"/>
                    <a:pt x="3149905" y="4918"/>
                    <a:pt x="3149905" y="10937"/>
                  </a:cubicBezTo>
                  <a:cubicBezTo>
                    <a:pt x="3149905" y="16956"/>
                    <a:pt x="3154797" y="21841"/>
                    <a:pt x="3160812" y="21862"/>
                  </a:cubicBezTo>
                  <a:lnTo>
                    <a:pt x="3248354" y="21862"/>
                  </a:lnTo>
                  <a:cubicBezTo>
                    <a:pt x="3254395" y="21866"/>
                    <a:pt x="3259288" y="16978"/>
                    <a:pt x="3259288" y="10946"/>
                  </a:cubicBezTo>
                  <a:cubicBezTo>
                    <a:pt x="3259288" y="10944"/>
                    <a:pt x="3259288" y="10938"/>
                    <a:pt x="3259288" y="10937"/>
                  </a:cubicBezTo>
                  <a:cubicBezTo>
                    <a:pt x="3259288" y="4904"/>
                    <a:pt x="3254395" y="11"/>
                    <a:pt x="3248354" y="8"/>
                  </a:cubicBezTo>
                  <a:cubicBezTo>
                    <a:pt x="3248354" y="8"/>
                    <a:pt x="3248354" y="8"/>
                    <a:pt x="3248354" y="8"/>
                  </a:cubicBezTo>
                  <a:close/>
                  <a:moveTo>
                    <a:pt x="3292071" y="8"/>
                  </a:moveTo>
                  <a:cubicBezTo>
                    <a:pt x="3286030" y="6"/>
                    <a:pt x="3281120" y="4895"/>
                    <a:pt x="3281120" y="10928"/>
                  </a:cubicBezTo>
                  <a:cubicBezTo>
                    <a:pt x="3281120" y="10930"/>
                    <a:pt x="3281120" y="10932"/>
                    <a:pt x="3281120" y="10937"/>
                  </a:cubicBezTo>
                  <a:cubicBezTo>
                    <a:pt x="3281120" y="16969"/>
                    <a:pt x="3286012" y="21860"/>
                    <a:pt x="3292045" y="21862"/>
                  </a:cubicBezTo>
                  <a:cubicBezTo>
                    <a:pt x="3292071" y="21862"/>
                    <a:pt x="3292071" y="21862"/>
                    <a:pt x="3292071" y="21862"/>
                  </a:cubicBezTo>
                  <a:lnTo>
                    <a:pt x="3379542" y="21862"/>
                  </a:lnTo>
                  <a:cubicBezTo>
                    <a:pt x="3385601" y="21866"/>
                    <a:pt x="3390494" y="16978"/>
                    <a:pt x="3390494" y="10946"/>
                  </a:cubicBezTo>
                  <a:cubicBezTo>
                    <a:pt x="3390494" y="10944"/>
                    <a:pt x="3390494" y="10938"/>
                    <a:pt x="3390494" y="10937"/>
                  </a:cubicBezTo>
                  <a:cubicBezTo>
                    <a:pt x="3390494" y="4904"/>
                    <a:pt x="3385601" y="11"/>
                    <a:pt x="3379569" y="8"/>
                  </a:cubicBezTo>
                  <a:cubicBezTo>
                    <a:pt x="3379569" y="8"/>
                    <a:pt x="3379569" y="8"/>
                    <a:pt x="3379542" y="8"/>
                  </a:cubicBezTo>
                  <a:close/>
                  <a:moveTo>
                    <a:pt x="3423322" y="8"/>
                  </a:moveTo>
                  <a:cubicBezTo>
                    <a:pt x="3417289" y="6"/>
                    <a:pt x="3412379" y="4895"/>
                    <a:pt x="3412379" y="10928"/>
                  </a:cubicBezTo>
                  <a:cubicBezTo>
                    <a:pt x="3412379" y="10930"/>
                    <a:pt x="3412379" y="10932"/>
                    <a:pt x="3412379" y="10937"/>
                  </a:cubicBezTo>
                  <a:cubicBezTo>
                    <a:pt x="3412379" y="16969"/>
                    <a:pt x="3417262" y="21860"/>
                    <a:pt x="3423304" y="21862"/>
                  </a:cubicBezTo>
                  <a:cubicBezTo>
                    <a:pt x="3423304" y="21862"/>
                    <a:pt x="3423322" y="21862"/>
                    <a:pt x="3423322" y="21862"/>
                  </a:cubicBezTo>
                  <a:lnTo>
                    <a:pt x="3510801" y="21862"/>
                  </a:lnTo>
                  <a:cubicBezTo>
                    <a:pt x="3516834" y="21866"/>
                    <a:pt x="3521753" y="16978"/>
                    <a:pt x="3521753" y="10946"/>
                  </a:cubicBezTo>
                  <a:cubicBezTo>
                    <a:pt x="3521753" y="10944"/>
                    <a:pt x="3521753" y="10938"/>
                    <a:pt x="3521753" y="10937"/>
                  </a:cubicBezTo>
                  <a:cubicBezTo>
                    <a:pt x="3521753" y="4904"/>
                    <a:pt x="3516861" y="11"/>
                    <a:pt x="3510819" y="8"/>
                  </a:cubicBezTo>
                  <a:cubicBezTo>
                    <a:pt x="3510819" y="8"/>
                    <a:pt x="3510801" y="8"/>
                    <a:pt x="3510801" y="8"/>
                  </a:cubicBezTo>
                  <a:close/>
                  <a:moveTo>
                    <a:pt x="3554555" y="8"/>
                  </a:moveTo>
                  <a:cubicBezTo>
                    <a:pt x="3548522" y="6"/>
                    <a:pt x="3543629" y="4895"/>
                    <a:pt x="3543629" y="10928"/>
                  </a:cubicBezTo>
                  <a:cubicBezTo>
                    <a:pt x="3543629" y="10930"/>
                    <a:pt x="3543629" y="10932"/>
                    <a:pt x="3543629" y="10937"/>
                  </a:cubicBezTo>
                  <a:cubicBezTo>
                    <a:pt x="3543629" y="16969"/>
                    <a:pt x="3548522" y="21860"/>
                    <a:pt x="3554555" y="21862"/>
                  </a:cubicBezTo>
                  <a:cubicBezTo>
                    <a:pt x="3554555" y="21862"/>
                    <a:pt x="3554555" y="21862"/>
                    <a:pt x="3554555" y="21862"/>
                  </a:cubicBezTo>
                  <a:lnTo>
                    <a:pt x="3642052" y="21862"/>
                  </a:lnTo>
                  <a:cubicBezTo>
                    <a:pt x="3648093" y="21866"/>
                    <a:pt x="3652986" y="16978"/>
                    <a:pt x="3653003" y="10946"/>
                  </a:cubicBezTo>
                  <a:cubicBezTo>
                    <a:pt x="3653003" y="10944"/>
                    <a:pt x="3653003" y="10938"/>
                    <a:pt x="3653003" y="10937"/>
                  </a:cubicBezTo>
                  <a:cubicBezTo>
                    <a:pt x="3653003" y="4904"/>
                    <a:pt x="3648120" y="11"/>
                    <a:pt x="3642052" y="8"/>
                  </a:cubicBezTo>
                  <a:cubicBezTo>
                    <a:pt x="3642052" y="8"/>
                    <a:pt x="3642052" y="8"/>
                    <a:pt x="3642052" y="8"/>
                  </a:cubicBezTo>
                  <a:close/>
                  <a:moveTo>
                    <a:pt x="3685814" y="8"/>
                  </a:moveTo>
                  <a:cubicBezTo>
                    <a:pt x="3679781" y="6"/>
                    <a:pt x="3674889" y="4895"/>
                    <a:pt x="3674889" y="10928"/>
                  </a:cubicBezTo>
                  <a:cubicBezTo>
                    <a:pt x="3674889" y="10930"/>
                    <a:pt x="3674889" y="10932"/>
                    <a:pt x="3674889" y="10937"/>
                  </a:cubicBezTo>
                  <a:cubicBezTo>
                    <a:pt x="3674889" y="16969"/>
                    <a:pt x="3679781" y="21860"/>
                    <a:pt x="3685814" y="21862"/>
                  </a:cubicBezTo>
                  <a:cubicBezTo>
                    <a:pt x="3685814" y="21862"/>
                    <a:pt x="3685814" y="21862"/>
                    <a:pt x="3685814" y="21862"/>
                  </a:cubicBezTo>
                  <a:lnTo>
                    <a:pt x="3773311" y="21862"/>
                  </a:lnTo>
                  <a:cubicBezTo>
                    <a:pt x="3779353" y="21866"/>
                    <a:pt x="3784236" y="16978"/>
                    <a:pt x="3784236" y="10946"/>
                  </a:cubicBezTo>
                  <a:cubicBezTo>
                    <a:pt x="3784236" y="10944"/>
                    <a:pt x="3784236" y="10938"/>
                    <a:pt x="3784236" y="10937"/>
                  </a:cubicBezTo>
                  <a:cubicBezTo>
                    <a:pt x="3784236" y="4904"/>
                    <a:pt x="3779353" y="11"/>
                    <a:pt x="3773311" y="8"/>
                  </a:cubicBezTo>
                  <a:cubicBezTo>
                    <a:pt x="3773311" y="8"/>
                    <a:pt x="3773311" y="8"/>
                    <a:pt x="3773311" y="8"/>
                  </a:cubicBezTo>
                  <a:close/>
                  <a:moveTo>
                    <a:pt x="3817029" y="8"/>
                  </a:moveTo>
                  <a:cubicBezTo>
                    <a:pt x="3810987" y="6"/>
                    <a:pt x="3806095" y="4895"/>
                    <a:pt x="3806095" y="10928"/>
                  </a:cubicBezTo>
                  <a:cubicBezTo>
                    <a:pt x="3806095" y="10930"/>
                    <a:pt x="3806095" y="10932"/>
                    <a:pt x="3806095" y="10937"/>
                  </a:cubicBezTo>
                  <a:cubicBezTo>
                    <a:pt x="3806077" y="16969"/>
                    <a:pt x="3810987" y="21860"/>
                    <a:pt x="3817029" y="21862"/>
                  </a:cubicBezTo>
                  <a:cubicBezTo>
                    <a:pt x="3817029" y="21862"/>
                    <a:pt x="3817029" y="21862"/>
                    <a:pt x="3817029" y="21862"/>
                  </a:cubicBezTo>
                  <a:lnTo>
                    <a:pt x="3904517" y="21862"/>
                  </a:lnTo>
                  <a:cubicBezTo>
                    <a:pt x="3910559" y="21866"/>
                    <a:pt x="3915451" y="16978"/>
                    <a:pt x="3915451" y="10946"/>
                  </a:cubicBezTo>
                  <a:cubicBezTo>
                    <a:pt x="3915451" y="10944"/>
                    <a:pt x="3915451" y="10938"/>
                    <a:pt x="3915451" y="10937"/>
                  </a:cubicBezTo>
                  <a:cubicBezTo>
                    <a:pt x="3915451" y="4904"/>
                    <a:pt x="3910559" y="11"/>
                    <a:pt x="3904517" y="8"/>
                  </a:cubicBezTo>
                  <a:cubicBezTo>
                    <a:pt x="3904517" y="8"/>
                    <a:pt x="3904517" y="8"/>
                    <a:pt x="3904517" y="8"/>
                  </a:cubicBezTo>
                  <a:close/>
                  <a:moveTo>
                    <a:pt x="3948279" y="8"/>
                  </a:moveTo>
                  <a:cubicBezTo>
                    <a:pt x="3942246" y="6"/>
                    <a:pt x="3937327" y="4895"/>
                    <a:pt x="3937327" y="10928"/>
                  </a:cubicBezTo>
                  <a:cubicBezTo>
                    <a:pt x="3937327" y="10930"/>
                    <a:pt x="3937327" y="10932"/>
                    <a:pt x="3937327" y="10937"/>
                  </a:cubicBezTo>
                  <a:cubicBezTo>
                    <a:pt x="3937327" y="16969"/>
                    <a:pt x="3942220" y="21860"/>
                    <a:pt x="3948279" y="21862"/>
                  </a:cubicBezTo>
                  <a:cubicBezTo>
                    <a:pt x="3948279" y="21862"/>
                    <a:pt x="3948279" y="21862"/>
                    <a:pt x="3948279" y="21862"/>
                  </a:cubicBezTo>
                  <a:lnTo>
                    <a:pt x="4035750" y="21862"/>
                  </a:lnTo>
                  <a:cubicBezTo>
                    <a:pt x="4041818" y="21866"/>
                    <a:pt x="4046701" y="16978"/>
                    <a:pt x="4046701" y="10946"/>
                  </a:cubicBezTo>
                  <a:cubicBezTo>
                    <a:pt x="4046701" y="10944"/>
                    <a:pt x="4046701" y="10938"/>
                    <a:pt x="4046701" y="10937"/>
                  </a:cubicBezTo>
                  <a:cubicBezTo>
                    <a:pt x="4046701" y="4904"/>
                    <a:pt x="4041818" y="11"/>
                    <a:pt x="4035776" y="8"/>
                  </a:cubicBezTo>
                  <a:cubicBezTo>
                    <a:pt x="4035776" y="8"/>
                    <a:pt x="4035776" y="8"/>
                    <a:pt x="4035750" y="8"/>
                  </a:cubicBezTo>
                  <a:close/>
                  <a:moveTo>
                    <a:pt x="4079539" y="8"/>
                  </a:moveTo>
                  <a:cubicBezTo>
                    <a:pt x="4073497" y="6"/>
                    <a:pt x="4068587" y="4895"/>
                    <a:pt x="4068587" y="10928"/>
                  </a:cubicBezTo>
                  <a:cubicBezTo>
                    <a:pt x="4068587" y="10930"/>
                    <a:pt x="4068587" y="10932"/>
                    <a:pt x="4068587" y="10937"/>
                  </a:cubicBezTo>
                  <a:cubicBezTo>
                    <a:pt x="4068587" y="16969"/>
                    <a:pt x="4073479" y="21860"/>
                    <a:pt x="4079512" y="21862"/>
                  </a:cubicBezTo>
                  <a:cubicBezTo>
                    <a:pt x="4079512" y="21862"/>
                    <a:pt x="4079539" y="21862"/>
                    <a:pt x="4079539" y="21862"/>
                  </a:cubicBezTo>
                  <a:lnTo>
                    <a:pt x="4167009" y="21862"/>
                  </a:lnTo>
                  <a:cubicBezTo>
                    <a:pt x="4173051" y="21866"/>
                    <a:pt x="4177961" y="16978"/>
                    <a:pt x="4177961" y="10946"/>
                  </a:cubicBezTo>
                  <a:cubicBezTo>
                    <a:pt x="4177961" y="10944"/>
                    <a:pt x="4177961" y="10938"/>
                    <a:pt x="4177961" y="10937"/>
                  </a:cubicBezTo>
                  <a:cubicBezTo>
                    <a:pt x="4177961" y="4904"/>
                    <a:pt x="4173068" y="11"/>
                    <a:pt x="4167036" y="8"/>
                  </a:cubicBezTo>
                  <a:cubicBezTo>
                    <a:pt x="4167036" y="8"/>
                    <a:pt x="4167009" y="8"/>
                    <a:pt x="4167009" y="8"/>
                  </a:cubicBezTo>
                  <a:close/>
                  <a:moveTo>
                    <a:pt x="4210789" y="8"/>
                  </a:moveTo>
                  <a:cubicBezTo>
                    <a:pt x="4204729" y="6"/>
                    <a:pt x="4199837" y="4895"/>
                    <a:pt x="4199837" y="10928"/>
                  </a:cubicBezTo>
                  <a:cubicBezTo>
                    <a:pt x="4199837" y="10930"/>
                    <a:pt x="4199837" y="10932"/>
                    <a:pt x="4199837" y="10937"/>
                  </a:cubicBezTo>
                  <a:cubicBezTo>
                    <a:pt x="4199837" y="16969"/>
                    <a:pt x="4204729" y="21860"/>
                    <a:pt x="4210771" y="21862"/>
                  </a:cubicBezTo>
                  <a:cubicBezTo>
                    <a:pt x="4210771" y="21862"/>
                    <a:pt x="4210771" y="21862"/>
                    <a:pt x="4210789" y="21862"/>
                  </a:cubicBezTo>
                  <a:lnTo>
                    <a:pt x="4298269" y="21862"/>
                  </a:lnTo>
                  <a:cubicBezTo>
                    <a:pt x="4304301" y="21866"/>
                    <a:pt x="4309220" y="16978"/>
                    <a:pt x="4309220" y="10946"/>
                  </a:cubicBezTo>
                  <a:cubicBezTo>
                    <a:pt x="4309220" y="10944"/>
                    <a:pt x="4309220" y="10938"/>
                    <a:pt x="4309220" y="10937"/>
                  </a:cubicBezTo>
                  <a:cubicBezTo>
                    <a:pt x="4309220" y="4904"/>
                    <a:pt x="4304328" y="11"/>
                    <a:pt x="4298269" y="8"/>
                  </a:cubicBezTo>
                  <a:cubicBezTo>
                    <a:pt x="4298269" y="8"/>
                    <a:pt x="4298269" y="8"/>
                    <a:pt x="4298269" y="8"/>
                  </a:cubicBezTo>
                  <a:close/>
                  <a:moveTo>
                    <a:pt x="4341977" y="8"/>
                  </a:moveTo>
                  <a:cubicBezTo>
                    <a:pt x="4335944" y="6"/>
                    <a:pt x="4331052" y="4895"/>
                    <a:pt x="4331052" y="10928"/>
                  </a:cubicBezTo>
                  <a:cubicBezTo>
                    <a:pt x="4331052" y="10930"/>
                    <a:pt x="4331052" y="10932"/>
                    <a:pt x="4331052" y="10937"/>
                  </a:cubicBezTo>
                  <a:cubicBezTo>
                    <a:pt x="4331052" y="16969"/>
                    <a:pt x="4335944" y="21860"/>
                    <a:pt x="4341977" y="21862"/>
                  </a:cubicBezTo>
                  <a:cubicBezTo>
                    <a:pt x="4341977" y="21862"/>
                    <a:pt x="4341977" y="21862"/>
                    <a:pt x="4341977" y="21862"/>
                  </a:cubicBezTo>
                  <a:lnTo>
                    <a:pt x="4429474" y="21862"/>
                  </a:lnTo>
                  <a:cubicBezTo>
                    <a:pt x="4435516" y="21866"/>
                    <a:pt x="4440408" y="16978"/>
                    <a:pt x="4440408" y="10946"/>
                  </a:cubicBezTo>
                  <a:cubicBezTo>
                    <a:pt x="4440408" y="10944"/>
                    <a:pt x="4440408" y="10938"/>
                    <a:pt x="4440408" y="10937"/>
                  </a:cubicBezTo>
                  <a:cubicBezTo>
                    <a:pt x="4440426" y="4904"/>
                    <a:pt x="4435516" y="11"/>
                    <a:pt x="4429474" y="8"/>
                  </a:cubicBezTo>
                  <a:cubicBezTo>
                    <a:pt x="4429474" y="8"/>
                    <a:pt x="4429474" y="8"/>
                    <a:pt x="4429474" y="8"/>
                  </a:cubicBezTo>
                  <a:close/>
                  <a:moveTo>
                    <a:pt x="4473236" y="8"/>
                  </a:moveTo>
                  <a:cubicBezTo>
                    <a:pt x="4467195" y="6"/>
                    <a:pt x="4462303" y="4895"/>
                    <a:pt x="4462303" y="10928"/>
                  </a:cubicBezTo>
                  <a:cubicBezTo>
                    <a:pt x="4462303" y="10930"/>
                    <a:pt x="4462303" y="10932"/>
                    <a:pt x="4462303" y="10937"/>
                  </a:cubicBezTo>
                  <a:cubicBezTo>
                    <a:pt x="4462285" y="16969"/>
                    <a:pt x="4467195" y="21860"/>
                    <a:pt x="4473236" y="21862"/>
                  </a:cubicBezTo>
                  <a:cubicBezTo>
                    <a:pt x="4473236" y="21862"/>
                    <a:pt x="4473236" y="21862"/>
                    <a:pt x="4473236" y="21862"/>
                  </a:cubicBezTo>
                  <a:lnTo>
                    <a:pt x="4560734" y="21862"/>
                  </a:lnTo>
                  <a:cubicBezTo>
                    <a:pt x="4566767" y="21866"/>
                    <a:pt x="4571659" y="16978"/>
                    <a:pt x="4571659" y="10946"/>
                  </a:cubicBezTo>
                  <a:cubicBezTo>
                    <a:pt x="4571659" y="10944"/>
                    <a:pt x="4571659" y="10938"/>
                    <a:pt x="4571659" y="10937"/>
                  </a:cubicBezTo>
                  <a:cubicBezTo>
                    <a:pt x="4571659" y="4904"/>
                    <a:pt x="4566767" y="11"/>
                    <a:pt x="4560734" y="8"/>
                  </a:cubicBezTo>
                  <a:cubicBezTo>
                    <a:pt x="4560734" y="8"/>
                    <a:pt x="4560734" y="8"/>
                    <a:pt x="4560734" y="8"/>
                  </a:cubicBezTo>
                  <a:close/>
                  <a:moveTo>
                    <a:pt x="4604487" y="8"/>
                  </a:moveTo>
                  <a:cubicBezTo>
                    <a:pt x="4598454" y="6"/>
                    <a:pt x="4593544" y="4895"/>
                    <a:pt x="4593544" y="10928"/>
                  </a:cubicBezTo>
                  <a:cubicBezTo>
                    <a:pt x="4593544" y="10930"/>
                    <a:pt x="4593544" y="10932"/>
                    <a:pt x="4593544" y="10937"/>
                  </a:cubicBezTo>
                  <a:cubicBezTo>
                    <a:pt x="4593544" y="16969"/>
                    <a:pt x="4598427" y="21860"/>
                    <a:pt x="4604487" y="21862"/>
                  </a:cubicBezTo>
                  <a:cubicBezTo>
                    <a:pt x="4604487" y="21862"/>
                    <a:pt x="4604487" y="21862"/>
                    <a:pt x="4604487" y="21862"/>
                  </a:cubicBezTo>
                  <a:lnTo>
                    <a:pt x="4691984" y="21862"/>
                  </a:lnTo>
                  <a:cubicBezTo>
                    <a:pt x="4698026" y="21866"/>
                    <a:pt x="4702918" y="16978"/>
                    <a:pt x="4702918" y="10946"/>
                  </a:cubicBezTo>
                  <a:cubicBezTo>
                    <a:pt x="4702918" y="10944"/>
                    <a:pt x="4702918" y="10938"/>
                    <a:pt x="4702918" y="10937"/>
                  </a:cubicBezTo>
                  <a:cubicBezTo>
                    <a:pt x="4702918" y="4904"/>
                    <a:pt x="4698026" y="11"/>
                    <a:pt x="4691984" y="8"/>
                  </a:cubicBezTo>
                  <a:cubicBezTo>
                    <a:pt x="4691984" y="8"/>
                    <a:pt x="4691984" y="8"/>
                    <a:pt x="4691984" y="8"/>
                  </a:cubicBezTo>
                  <a:close/>
                  <a:moveTo>
                    <a:pt x="4735747" y="8"/>
                  </a:moveTo>
                  <a:cubicBezTo>
                    <a:pt x="4729705" y="6"/>
                    <a:pt x="4724795" y="4895"/>
                    <a:pt x="4724795" y="10928"/>
                  </a:cubicBezTo>
                  <a:cubicBezTo>
                    <a:pt x="4724795" y="10930"/>
                    <a:pt x="4724795" y="10932"/>
                    <a:pt x="4724795" y="10937"/>
                  </a:cubicBezTo>
                  <a:cubicBezTo>
                    <a:pt x="4724795" y="16969"/>
                    <a:pt x="4729687" y="21860"/>
                    <a:pt x="4735729" y="21862"/>
                  </a:cubicBezTo>
                  <a:cubicBezTo>
                    <a:pt x="4735729" y="21862"/>
                    <a:pt x="4735747" y="21862"/>
                    <a:pt x="4735747" y="21862"/>
                  </a:cubicBezTo>
                  <a:lnTo>
                    <a:pt x="4823217" y="21862"/>
                  </a:lnTo>
                  <a:cubicBezTo>
                    <a:pt x="4829258" y="21866"/>
                    <a:pt x="4834169" y="16978"/>
                    <a:pt x="4834169" y="10946"/>
                  </a:cubicBezTo>
                  <a:cubicBezTo>
                    <a:pt x="4834169" y="10944"/>
                    <a:pt x="4834169" y="10938"/>
                    <a:pt x="4834169" y="10937"/>
                  </a:cubicBezTo>
                  <a:cubicBezTo>
                    <a:pt x="4834169" y="4904"/>
                    <a:pt x="4829285" y="11"/>
                    <a:pt x="4823244" y="8"/>
                  </a:cubicBezTo>
                  <a:cubicBezTo>
                    <a:pt x="4823244" y="8"/>
                    <a:pt x="4823217" y="8"/>
                    <a:pt x="4823217" y="8"/>
                  </a:cubicBezTo>
                  <a:close/>
                  <a:moveTo>
                    <a:pt x="4866961" y="8"/>
                  </a:moveTo>
                  <a:cubicBezTo>
                    <a:pt x="4860920" y="6"/>
                    <a:pt x="4856009" y="4895"/>
                    <a:pt x="4856009" y="10928"/>
                  </a:cubicBezTo>
                  <a:cubicBezTo>
                    <a:pt x="4856009" y="10930"/>
                    <a:pt x="4856009" y="10932"/>
                    <a:pt x="4856009" y="10937"/>
                  </a:cubicBezTo>
                  <a:cubicBezTo>
                    <a:pt x="4856009" y="16969"/>
                    <a:pt x="4860892" y="21860"/>
                    <a:pt x="4866935" y="21862"/>
                  </a:cubicBezTo>
                  <a:cubicBezTo>
                    <a:pt x="4866935" y="21862"/>
                    <a:pt x="4866935" y="21862"/>
                    <a:pt x="4866961" y="21862"/>
                  </a:cubicBezTo>
                  <a:lnTo>
                    <a:pt x="4954432" y="21862"/>
                  </a:lnTo>
                  <a:cubicBezTo>
                    <a:pt x="4960464" y="21866"/>
                    <a:pt x="4965383" y="16978"/>
                    <a:pt x="4965383" y="10946"/>
                  </a:cubicBezTo>
                  <a:cubicBezTo>
                    <a:pt x="4965383" y="10944"/>
                    <a:pt x="4965383" y="10938"/>
                    <a:pt x="4965383" y="10937"/>
                  </a:cubicBezTo>
                  <a:cubicBezTo>
                    <a:pt x="4965383" y="4904"/>
                    <a:pt x="4960491" y="11"/>
                    <a:pt x="4954450" y="8"/>
                  </a:cubicBezTo>
                  <a:cubicBezTo>
                    <a:pt x="4954432" y="8"/>
                    <a:pt x="4954432" y="8"/>
                    <a:pt x="4954432" y="8"/>
                  </a:cubicBezTo>
                  <a:close/>
                  <a:moveTo>
                    <a:pt x="4998194" y="8"/>
                  </a:moveTo>
                  <a:cubicBezTo>
                    <a:pt x="4992152" y="6"/>
                    <a:pt x="4987260" y="4895"/>
                    <a:pt x="4987260" y="10928"/>
                  </a:cubicBezTo>
                  <a:cubicBezTo>
                    <a:pt x="4987260" y="10930"/>
                    <a:pt x="4987260" y="10932"/>
                    <a:pt x="4987260" y="10937"/>
                  </a:cubicBezTo>
                  <a:cubicBezTo>
                    <a:pt x="4987260" y="16969"/>
                    <a:pt x="4992152" y="21860"/>
                    <a:pt x="4998194" y="21862"/>
                  </a:cubicBezTo>
                  <a:cubicBezTo>
                    <a:pt x="4998194" y="21862"/>
                    <a:pt x="4998194" y="21862"/>
                    <a:pt x="4998194" y="21862"/>
                  </a:cubicBezTo>
                  <a:lnTo>
                    <a:pt x="5085682" y="21862"/>
                  </a:lnTo>
                  <a:cubicBezTo>
                    <a:pt x="5091724" y="21866"/>
                    <a:pt x="5096616" y="16978"/>
                    <a:pt x="5096616" y="10946"/>
                  </a:cubicBezTo>
                  <a:cubicBezTo>
                    <a:pt x="5096616" y="10944"/>
                    <a:pt x="5096616" y="10938"/>
                    <a:pt x="5096616" y="10937"/>
                  </a:cubicBezTo>
                  <a:cubicBezTo>
                    <a:pt x="5096634" y="4904"/>
                    <a:pt x="5091724" y="11"/>
                    <a:pt x="5085682" y="8"/>
                  </a:cubicBezTo>
                  <a:cubicBezTo>
                    <a:pt x="5085682" y="8"/>
                    <a:pt x="5085682" y="8"/>
                    <a:pt x="5085682" y="8"/>
                  </a:cubicBezTo>
                  <a:close/>
                  <a:moveTo>
                    <a:pt x="5129444" y="8"/>
                  </a:moveTo>
                  <a:cubicBezTo>
                    <a:pt x="5123411" y="6"/>
                    <a:pt x="5118519" y="4895"/>
                    <a:pt x="5118519" y="10928"/>
                  </a:cubicBezTo>
                  <a:cubicBezTo>
                    <a:pt x="5118519" y="10930"/>
                    <a:pt x="5118519" y="10932"/>
                    <a:pt x="5118519" y="10937"/>
                  </a:cubicBezTo>
                  <a:cubicBezTo>
                    <a:pt x="5118519" y="16969"/>
                    <a:pt x="5123411" y="21860"/>
                    <a:pt x="5129444" y="21862"/>
                  </a:cubicBezTo>
                  <a:cubicBezTo>
                    <a:pt x="5129444" y="21862"/>
                    <a:pt x="5129444" y="21862"/>
                    <a:pt x="5129444" y="21862"/>
                  </a:cubicBezTo>
                  <a:lnTo>
                    <a:pt x="5216942" y="21862"/>
                  </a:lnTo>
                  <a:cubicBezTo>
                    <a:pt x="5222983" y="21866"/>
                    <a:pt x="5227876" y="16978"/>
                    <a:pt x="5227876" y="10946"/>
                  </a:cubicBezTo>
                  <a:cubicBezTo>
                    <a:pt x="5227876" y="10944"/>
                    <a:pt x="5227876" y="10938"/>
                    <a:pt x="5227876" y="10937"/>
                  </a:cubicBezTo>
                  <a:cubicBezTo>
                    <a:pt x="5227876" y="4904"/>
                    <a:pt x="5222983" y="11"/>
                    <a:pt x="5216942" y="8"/>
                  </a:cubicBezTo>
                  <a:cubicBezTo>
                    <a:pt x="5216942" y="8"/>
                    <a:pt x="5216942" y="8"/>
                    <a:pt x="5216942" y="8"/>
                  </a:cubicBezTo>
                  <a:close/>
                  <a:moveTo>
                    <a:pt x="5260703" y="8"/>
                  </a:moveTo>
                  <a:cubicBezTo>
                    <a:pt x="5254662" y="6"/>
                    <a:pt x="5249770" y="4895"/>
                    <a:pt x="5249752" y="10928"/>
                  </a:cubicBezTo>
                  <a:cubicBezTo>
                    <a:pt x="5249752" y="10930"/>
                    <a:pt x="5249752" y="10932"/>
                    <a:pt x="5249752" y="10937"/>
                  </a:cubicBezTo>
                  <a:cubicBezTo>
                    <a:pt x="5249752" y="16969"/>
                    <a:pt x="5254644" y="21860"/>
                    <a:pt x="5260703" y="21862"/>
                  </a:cubicBezTo>
                  <a:cubicBezTo>
                    <a:pt x="5260703" y="21862"/>
                    <a:pt x="5260703" y="21862"/>
                    <a:pt x="5260703" y="21862"/>
                  </a:cubicBezTo>
                  <a:lnTo>
                    <a:pt x="5348201" y="21862"/>
                  </a:lnTo>
                  <a:cubicBezTo>
                    <a:pt x="5354234" y="21866"/>
                    <a:pt x="5359126" y="16978"/>
                    <a:pt x="5359126" y="10946"/>
                  </a:cubicBezTo>
                  <a:cubicBezTo>
                    <a:pt x="5359126" y="10944"/>
                    <a:pt x="5359126" y="10938"/>
                    <a:pt x="5359126" y="10937"/>
                  </a:cubicBezTo>
                  <a:cubicBezTo>
                    <a:pt x="5359126" y="4904"/>
                    <a:pt x="5354234" y="11"/>
                    <a:pt x="5348201" y="8"/>
                  </a:cubicBezTo>
                  <a:cubicBezTo>
                    <a:pt x="5348201" y="8"/>
                    <a:pt x="5348201" y="8"/>
                    <a:pt x="5348201" y="8"/>
                  </a:cubicBezTo>
                  <a:close/>
                  <a:moveTo>
                    <a:pt x="5391909" y="8"/>
                  </a:moveTo>
                  <a:cubicBezTo>
                    <a:pt x="5385877" y="6"/>
                    <a:pt x="5380958" y="4895"/>
                    <a:pt x="5380958" y="10928"/>
                  </a:cubicBezTo>
                  <a:cubicBezTo>
                    <a:pt x="5380958" y="10930"/>
                    <a:pt x="5380958" y="10932"/>
                    <a:pt x="5380958" y="10937"/>
                  </a:cubicBezTo>
                  <a:cubicBezTo>
                    <a:pt x="5380958" y="16969"/>
                    <a:pt x="5385850" y="21860"/>
                    <a:pt x="5391892" y="21862"/>
                  </a:cubicBezTo>
                  <a:cubicBezTo>
                    <a:pt x="5391909" y="21862"/>
                    <a:pt x="5391909" y="21862"/>
                    <a:pt x="5391909" y="21862"/>
                  </a:cubicBezTo>
                  <a:lnTo>
                    <a:pt x="5479434" y="21862"/>
                  </a:lnTo>
                  <a:cubicBezTo>
                    <a:pt x="5485466" y="21841"/>
                    <a:pt x="5490341" y="16956"/>
                    <a:pt x="5490341" y="10937"/>
                  </a:cubicBezTo>
                  <a:cubicBezTo>
                    <a:pt x="5490341" y="4918"/>
                    <a:pt x="5485466" y="31"/>
                    <a:pt x="5479434" y="8"/>
                  </a:cubicBezTo>
                  <a:close/>
                  <a:moveTo>
                    <a:pt x="5523169" y="8"/>
                  </a:moveTo>
                  <a:cubicBezTo>
                    <a:pt x="5517127" y="6"/>
                    <a:pt x="5512217" y="4895"/>
                    <a:pt x="5512217" y="10928"/>
                  </a:cubicBezTo>
                  <a:cubicBezTo>
                    <a:pt x="5512217" y="10930"/>
                    <a:pt x="5512217" y="10932"/>
                    <a:pt x="5512217" y="10937"/>
                  </a:cubicBezTo>
                  <a:cubicBezTo>
                    <a:pt x="5512217" y="16969"/>
                    <a:pt x="5517110" y="21860"/>
                    <a:pt x="5523142" y="21862"/>
                  </a:cubicBezTo>
                  <a:cubicBezTo>
                    <a:pt x="5523142" y="21862"/>
                    <a:pt x="5523169" y="21862"/>
                    <a:pt x="5523169" y="21862"/>
                  </a:cubicBezTo>
                  <a:lnTo>
                    <a:pt x="5610639" y="21862"/>
                  </a:lnTo>
                  <a:cubicBezTo>
                    <a:pt x="5616681" y="21866"/>
                    <a:pt x="5621591" y="16978"/>
                    <a:pt x="5621591" y="10946"/>
                  </a:cubicBezTo>
                  <a:cubicBezTo>
                    <a:pt x="5621591" y="10944"/>
                    <a:pt x="5621591" y="10938"/>
                    <a:pt x="5621591" y="10937"/>
                  </a:cubicBezTo>
                  <a:cubicBezTo>
                    <a:pt x="5621591" y="4904"/>
                    <a:pt x="5616699" y="11"/>
                    <a:pt x="5610666" y="8"/>
                  </a:cubicBezTo>
                  <a:cubicBezTo>
                    <a:pt x="5610639" y="8"/>
                    <a:pt x="5610639" y="8"/>
                    <a:pt x="5610639" y="8"/>
                  </a:cubicBezTo>
                  <a:close/>
                  <a:moveTo>
                    <a:pt x="5654402" y="8"/>
                  </a:moveTo>
                  <a:cubicBezTo>
                    <a:pt x="5648360" y="6"/>
                    <a:pt x="5643477" y="4895"/>
                    <a:pt x="5643477" y="10928"/>
                  </a:cubicBezTo>
                  <a:cubicBezTo>
                    <a:pt x="5643477" y="10930"/>
                    <a:pt x="5643477" y="10932"/>
                    <a:pt x="5643477" y="10937"/>
                  </a:cubicBezTo>
                  <a:cubicBezTo>
                    <a:pt x="5643477" y="16969"/>
                    <a:pt x="5648360" y="21860"/>
                    <a:pt x="5654402" y="21862"/>
                  </a:cubicBezTo>
                  <a:cubicBezTo>
                    <a:pt x="5654402" y="21862"/>
                    <a:pt x="5654402" y="21862"/>
                    <a:pt x="5654402" y="21862"/>
                  </a:cubicBezTo>
                  <a:lnTo>
                    <a:pt x="5741899" y="21862"/>
                  </a:lnTo>
                  <a:cubicBezTo>
                    <a:pt x="5747931" y="21866"/>
                    <a:pt x="5752824" y="16978"/>
                    <a:pt x="5752850" y="10946"/>
                  </a:cubicBezTo>
                  <a:cubicBezTo>
                    <a:pt x="5752850" y="10944"/>
                    <a:pt x="5752850" y="10938"/>
                    <a:pt x="5752850" y="10937"/>
                  </a:cubicBezTo>
                  <a:cubicBezTo>
                    <a:pt x="5752850" y="4904"/>
                    <a:pt x="5747931" y="11"/>
                    <a:pt x="5741899" y="8"/>
                  </a:cubicBezTo>
                  <a:cubicBezTo>
                    <a:pt x="5741899" y="8"/>
                    <a:pt x="5741899" y="8"/>
                    <a:pt x="5741899" y="8"/>
                  </a:cubicBezTo>
                  <a:close/>
                  <a:moveTo>
                    <a:pt x="5785661" y="8"/>
                  </a:moveTo>
                  <a:cubicBezTo>
                    <a:pt x="5779619" y="6"/>
                    <a:pt x="5774727" y="4895"/>
                    <a:pt x="5774727" y="10928"/>
                  </a:cubicBezTo>
                  <a:cubicBezTo>
                    <a:pt x="5774727" y="10930"/>
                    <a:pt x="5774727" y="10932"/>
                    <a:pt x="5774727" y="10937"/>
                  </a:cubicBezTo>
                  <a:cubicBezTo>
                    <a:pt x="5774727" y="16969"/>
                    <a:pt x="5779619" y="21860"/>
                    <a:pt x="5785661" y="21862"/>
                  </a:cubicBezTo>
                  <a:cubicBezTo>
                    <a:pt x="5785661" y="21862"/>
                    <a:pt x="5785661" y="21862"/>
                    <a:pt x="5785661" y="21862"/>
                  </a:cubicBezTo>
                  <a:lnTo>
                    <a:pt x="5873149" y="21862"/>
                  </a:lnTo>
                  <a:cubicBezTo>
                    <a:pt x="5879191" y="21866"/>
                    <a:pt x="5884083" y="16978"/>
                    <a:pt x="5884083" y="10946"/>
                  </a:cubicBezTo>
                  <a:cubicBezTo>
                    <a:pt x="5884083" y="10944"/>
                    <a:pt x="5884083" y="10938"/>
                    <a:pt x="5884083" y="10937"/>
                  </a:cubicBezTo>
                  <a:cubicBezTo>
                    <a:pt x="5884083" y="4904"/>
                    <a:pt x="5879191" y="11"/>
                    <a:pt x="5873149" y="8"/>
                  </a:cubicBezTo>
                  <a:cubicBezTo>
                    <a:pt x="5873149" y="8"/>
                    <a:pt x="5873149" y="8"/>
                    <a:pt x="5873149" y="8"/>
                  </a:cubicBezTo>
                  <a:close/>
                  <a:moveTo>
                    <a:pt x="5916867" y="8"/>
                  </a:moveTo>
                  <a:cubicBezTo>
                    <a:pt x="5910825" y="6"/>
                    <a:pt x="5905942" y="4895"/>
                    <a:pt x="5905915" y="10928"/>
                  </a:cubicBezTo>
                  <a:cubicBezTo>
                    <a:pt x="5905915" y="10930"/>
                    <a:pt x="5905915" y="10932"/>
                    <a:pt x="5905915" y="10937"/>
                  </a:cubicBezTo>
                  <a:cubicBezTo>
                    <a:pt x="5905915" y="16969"/>
                    <a:pt x="5910825" y="21860"/>
                    <a:pt x="5916867" y="21862"/>
                  </a:cubicBezTo>
                  <a:cubicBezTo>
                    <a:pt x="5916867" y="21862"/>
                    <a:pt x="5916867" y="21862"/>
                    <a:pt x="5916867" y="21862"/>
                  </a:cubicBezTo>
                  <a:lnTo>
                    <a:pt x="6004409" y="21862"/>
                  </a:lnTo>
                  <a:cubicBezTo>
                    <a:pt x="6010424" y="21841"/>
                    <a:pt x="6015289" y="16956"/>
                    <a:pt x="6015289" y="10937"/>
                  </a:cubicBezTo>
                  <a:cubicBezTo>
                    <a:pt x="6015289" y="4918"/>
                    <a:pt x="6010424" y="31"/>
                    <a:pt x="6004409" y="8"/>
                  </a:cubicBezTo>
                  <a:close/>
                  <a:moveTo>
                    <a:pt x="6048126" y="8"/>
                  </a:moveTo>
                  <a:cubicBezTo>
                    <a:pt x="6042084" y="6"/>
                    <a:pt x="6037175" y="4895"/>
                    <a:pt x="6037175" y="10928"/>
                  </a:cubicBezTo>
                  <a:cubicBezTo>
                    <a:pt x="6037175" y="10930"/>
                    <a:pt x="6037175" y="10932"/>
                    <a:pt x="6037175" y="10937"/>
                  </a:cubicBezTo>
                  <a:cubicBezTo>
                    <a:pt x="6037175" y="16969"/>
                    <a:pt x="6042058" y="21860"/>
                    <a:pt x="6048099" y="21862"/>
                  </a:cubicBezTo>
                  <a:cubicBezTo>
                    <a:pt x="6048126" y="21862"/>
                    <a:pt x="6048126" y="21862"/>
                    <a:pt x="6048126" y="21862"/>
                  </a:cubicBezTo>
                  <a:lnTo>
                    <a:pt x="6135597" y="21862"/>
                  </a:lnTo>
                  <a:cubicBezTo>
                    <a:pt x="6141630" y="21866"/>
                    <a:pt x="6146549" y="16978"/>
                    <a:pt x="6146549" y="10946"/>
                  </a:cubicBezTo>
                  <a:cubicBezTo>
                    <a:pt x="6146549" y="10944"/>
                    <a:pt x="6146549" y="10938"/>
                    <a:pt x="6146549" y="10937"/>
                  </a:cubicBezTo>
                  <a:cubicBezTo>
                    <a:pt x="6146549" y="4904"/>
                    <a:pt x="6141656" y="11"/>
                    <a:pt x="6135615" y="8"/>
                  </a:cubicBezTo>
                  <a:cubicBezTo>
                    <a:pt x="6135615" y="8"/>
                    <a:pt x="6135615" y="8"/>
                    <a:pt x="6135597" y="8"/>
                  </a:cubicBezTo>
                  <a:close/>
                  <a:moveTo>
                    <a:pt x="6179376" y="8"/>
                  </a:moveTo>
                  <a:cubicBezTo>
                    <a:pt x="6173344" y="6"/>
                    <a:pt x="6168425" y="4895"/>
                    <a:pt x="6168425" y="10928"/>
                  </a:cubicBezTo>
                  <a:cubicBezTo>
                    <a:pt x="6168425" y="10930"/>
                    <a:pt x="6168425" y="10932"/>
                    <a:pt x="6168425" y="10937"/>
                  </a:cubicBezTo>
                  <a:cubicBezTo>
                    <a:pt x="6168425" y="16969"/>
                    <a:pt x="6173317" y="21860"/>
                    <a:pt x="6179359" y="21862"/>
                  </a:cubicBezTo>
                  <a:cubicBezTo>
                    <a:pt x="6179359" y="21862"/>
                    <a:pt x="6179376" y="21862"/>
                    <a:pt x="6179376" y="21862"/>
                  </a:cubicBezTo>
                  <a:lnTo>
                    <a:pt x="6266856" y="21862"/>
                  </a:lnTo>
                  <a:cubicBezTo>
                    <a:pt x="6272889" y="21866"/>
                    <a:pt x="6277799" y="16978"/>
                    <a:pt x="6277799" y="10946"/>
                  </a:cubicBezTo>
                  <a:cubicBezTo>
                    <a:pt x="6277799" y="10944"/>
                    <a:pt x="6277799" y="10938"/>
                    <a:pt x="6277799" y="10937"/>
                  </a:cubicBezTo>
                  <a:cubicBezTo>
                    <a:pt x="6277799" y="4904"/>
                    <a:pt x="6272915" y="11"/>
                    <a:pt x="6266874" y="8"/>
                  </a:cubicBezTo>
                  <a:cubicBezTo>
                    <a:pt x="6266856" y="8"/>
                    <a:pt x="6266856" y="8"/>
                    <a:pt x="6266856" y="8"/>
                  </a:cubicBezTo>
                  <a:close/>
                  <a:moveTo>
                    <a:pt x="6310609" y="8"/>
                  </a:moveTo>
                  <a:cubicBezTo>
                    <a:pt x="6304577" y="6"/>
                    <a:pt x="6299684" y="4895"/>
                    <a:pt x="6299684" y="10928"/>
                  </a:cubicBezTo>
                  <a:cubicBezTo>
                    <a:pt x="6299684" y="10930"/>
                    <a:pt x="6299684" y="10932"/>
                    <a:pt x="6299684" y="10937"/>
                  </a:cubicBezTo>
                  <a:cubicBezTo>
                    <a:pt x="6299684" y="16969"/>
                    <a:pt x="6304577" y="21860"/>
                    <a:pt x="6310609" y="21862"/>
                  </a:cubicBezTo>
                  <a:cubicBezTo>
                    <a:pt x="6310609" y="21862"/>
                    <a:pt x="6310609" y="21862"/>
                    <a:pt x="6310609" y="21862"/>
                  </a:cubicBezTo>
                  <a:lnTo>
                    <a:pt x="6398107" y="21862"/>
                  </a:lnTo>
                  <a:cubicBezTo>
                    <a:pt x="6404148" y="21866"/>
                    <a:pt x="6409032" y="16978"/>
                    <a:pt x="6409058" y="10946"/>
                  </a:cubicBezTo>
                  <a:cubicBezTo>
                    <a:pt x="6409058" y="10944"/>
                    <a:pt x="6409058" y="10938"/>
                    <a:pt x="6409058" y="10937"/>
                  </a:cubicBezTo>
                  <a:cubicBezTo>
                    <a:pt x="6409058" y="4904"/>
                    <a:pt x="6404148" y="11"/>
                    <a:pt x="6398107" y="8"/>
                  </a:cubicBezTo>
                  <a:cubicBezTo>
                    <a:pt x="6398107" y="8"/>
                    <a:pt x="6398107" y="8"/>
                    <a:pt x="6398107" y="8"/>
                  </a:cubicBezTo>
                  <a:close/>
                  <a:moveTo>
                    <a:pt x="6441824" y="8"/>
                  </a:moveTo>
                  <a:cubicBezTo>
                    <a:pt x="6435783" y="6"/>
                    <a:pt x="6430890" y="4895"/>
                    <a:pt x="6430890" y="10928"/>
                  </a:cubicBezTo>
                  <a:cubicBezTo>
                    <a:pt x="6430890" y="10930"/>
                    <a:pt x="6430890" y="10932"/>
                    <a:pt x="6430890" y="10937"/>
                  </a:cubicBezTo>
                  <a:cubicBezTo>
                    <a:pt x="6430890" y="16969"/>
                    <a:pt x="6435783" y="21860"/>
                    <a:pt x="6441824" y="21862"/>
                  </a:cubicBezTo>
                  <a:cubicBezTo>
                    <a:pt x="6441824" y="21862"/>
                    <a:pt x="6441824" y="21862"/>
                    <a:pt x="6441824" y="21862"/>
                  </a:cubicBezTo>
                  <a:lnTo>
                    <a:pt x="6529366" y="21862"/>
                  </a:lnTo>
                  <a:cubicBezTo>
                    <a:pt x="6535381" y="21841"/>
                    <a:pt x="6540264" y="16956"/>
                    <a:pt x="6540246" y="10937"/>
                  </a:cubicBezTo>
                  <a:cubicBezTo>
                    <a:pt x="6540264" y="4918"/>
                    <a:pt x="6535381" y="31"/>
                    <a:pt x="6529366" y="8"/>
                  </a:cubicBezTo>
                  <a:close/>
                  <a:moveTo>
                    <a:pt x="6573075" y="8"/>
                  </a:moveTo>
                  <a:cubicBezTo>
                    <a:pt x="6567042" y="6"/>
                    <a:pt x="6562150" y="4895"/>
                    <a:pt x="6562150" y="10928"/>
                  </a:cubicBezTo>
                  <a:cubicBezTo>
                    <a:pt x="6562150" y="10930"/>
                    <a:pt x="6562150" y="10932"/>
                    <a:pt x="6562150" y="10937"/>
                  </a:cubicBezTo>
                  <a:cubicBezTo>
                    <a:pt x="6562123" y="16969"/>
                    <a:pt x="6567042" y="21860"/>
                    <a:pt x="6573075" y="21862"/>
                  </a:cubicBezTo>
                  <a:cubicBezTo>
                    <a:pt x="6573075" y="21862"/>
                    <a:pt x="6573075" y="21862"/>
                    <a:pt x="6573075" y="21862"/>
                  </a:cubicBezTo>
                  <a:lnTo>
                    <a:pt x="6660572" y="21862"/>
                  </a:lnTo>
                  <a:cubicBezTo>
                    <a:pt x="6666614" y="21866"/>
                    <a:pt x="6671506" y="16978"/>
                    <a:pt x="6671506" y="10946"/>
                  </a:cubicBezTo>
                  <a:cubicBezTo>
                    <a:pt x="6671506" y="10944"/>
                    <a:pt x="6671506" y="10938"/>
                    <a:pt x="6671506" y="10937"/>
                  </a:cubicBezTo>
                  <a:cubicBezTo>
                    <a:pt x="6671506" y="4904"/>
                    <a:pt x="6666614" y="11"/>
                    <a:pt x="6660572" y="8"/>
                  </a:cubicBezTo>
                  <a:cubicBezTo>
                    <a:pt x="6660572" y="8"/>
                    <a:pt x="6660572" y="8"/>
                    <a:pt x="6660572" y="8"/>
                  </a:cubicBezTo>
                  <a:close/>
                  <a:moveTo>
                    <a:pt x="6704334" y="8"/>
                  </a:moveTo>
                  <a:cubicBezTo>
                    <a:pt x="6698292" y="6"/>
                    <a:pt x="6693382" y="4895"/>
                    <a:pt x="6693382" y="10928"/>
                  </a:cubicBezTo>
                  <a:cubicBezTo>
                    <a:pt x="6693382" y="10930"/>
                    <a:pt x="6693382" y="10932"/>
                    <a:pt x="6693382" y="10937"/>
                  </a:cubicBezTo>
                  <a:cubicBezTo>
                    <a:pt x="6693382" y="16969"/>
                    <a:pt x="6698274" y="21860"/>
                    <a:pt x="6704307" y="21862"/>
                  </a:cubicBezTo>
                  <a:cubicBezTo>
                    <a:pt x="6704334" y="21862"/>
                    <a:pt x="6704334" y="21862"/>
                    <a:pt x="6704334" y="21862"/>
                  </a:cubicBezTo>
                  <a:lnTo>
                    <a:pt x="6791805" y="21862"/>
                  </a:lnTo>
                  <a:cubicBezTo>
                    <a:pt x="6797864" y="21866"/>
                    <a:pt x="6802756" y="16978"/>
                    <a:pt x="6802756" y="10946"/>
                  </a:cubicBezTo>
                  <a:cubicBezTo>
                    <a:pt x="6802756" y="10944"/>
                    <a:pt x="6802756" y="10938"/>
                    <a:pt x="6802756" y="10937"/>
                  </a:cubicBezTo>
                  <a:cubicBezTo>
                    <a:pt x="6802756" y="4904"/>
                    <a:pt x="6797864" y="11"/>
                    <a:pt x="6791831" y="8"/>
                  </a:cubicBezTo>
                  <a:cubicBezTo>
                    <a:pt x="6791831" y="8"/>
                    <a:pt x="6791831" y="8"/>
                    <a:pt x="6791805" y="8"/>
                  </a:cubicBezTo>
                  <a:close/>
                  <a:moveTo>
                    <a:pt x="6835594" y="8"/>
                  </a:moveTo>
                  <a:cubicBezTo>
                    <a:pt x="6829551" y="6"/>
                    <a:pt x="6824642" y="4895"/>
                    <a:pt x="6824642" y="10928"/>
                  </a:cubicBezTo>
                  <a:cubicBezTo>
                    <a:pt x="6824642" y="10930"/>
                    <a:pt x="6824642" y="10932"/>
                    <a:pt x="6824642" y="10937"/>
                  </a:cubicBezTo>
                  <a:cubicBezTo>
                    <a:pt x="6824642" y="16969"/>
                    <a:pt x="6829525" y="21860"/>
                    <a:pt x="6835566" y="21862"/>
                  </a:cubicBezTo>
                  <a:cubicBezTo>
                    <a:pt x="6835566" y="21862"/>
                    <a:pt x="6835594" y="21862"/>
                    <a:pt x="6835594" y="21862"/>
                  </a:cubicBezTo>
                  <a:lnTo>
                    <a:pt x="6923064" y="21862"/>
                  </a:lnTo>
                  <a:cubicBezTo>
                    <a:pt x="6929097" y="21866"/>
                    <a:pt x="6934016" y="16978"/>
                    <a:pt x="6934016" y="10946"/>
                  </a:cubicBezTo>
                  <a:cubicBezTo>
                    <a:pt x="6934016" y="10944"/>
                    <a:pt x="6934016" y="10938"/>
                    <a:pt x="6934016" y="10937"/>
                  </a:cubicBezTo>
                  <a:cubicBezTo>
                    <a:pt x="6934016" y="4904"/>
                    <a:pt x="6929123" y="11"/>
                    <a:pt x="6923082" y="8"/>
                  </a:cubicBezTo>
                  <a:cubicBezTo>
                    <a:pt x="6923064" y="8"/>
                    <a:pt x="6923064" y="8"/>
                    <a:pt x="6923064" y="8"/>
                  </a:cubicBezTo>
                  <a:close/>
                  <a:moveTo>
                    <a:pt x="6966799" y="8"/>
                  </a:moveTo>
                  <a:cubicBezTo>
                    <a:pt x="6960757" y="31"/>
                    <a:pt x="6955892" y="4918"/>
                    <a:pt x="6955892" y="10937"/>
                  </a:cubicBezTo>
                  <a:cubicBezTo>
                    <a:pt x="6955892" y="16956"/>
                    <a:pt x="6960757" y="21841"/>
                    <a:pt x="6966799" y="21862"/>
                  </a:cubicBezTo>
                  <a:lnTo>
                    <a:pt x="7054314" y="21862"/>
                  </a:lnTo>
                  <a:cubicBezTo>
                    <a:pt x="7060356" y="21841"/>
                    <a:pt x="7065222" y="16956"/>
                    <a:pt x="7065222" y="10937"/>
                  </a:cubicBezTo>
                  <a:cubicBezTo>
                    <a:pt x="7065222" y="4918"/>
                    <a:pt x="7060356" y="31"/>
                    <a:pt x="7054314" y="8"/>
                  </a:cubicBezTo>
                  <a:close/>
                  <a:moveTo>
                    <a:pt x="7098032" y="8"/>
                  </a:moveTo>
                  <a:cubicBezTo>
                    <a:pt x="7091990" y="6"/>
                    <a:pt x="7087107" y="4895"/>
                    <a:pt x="7087107" y="10928"/>
                  </a:cubicBezTo>
                  <a:cubicBezTo>
                    <a:pt x="7087107" y="10930"/>
                    <a:pt x="7087107" y="10932"/>
                    <a:pt x="7087107" y="10937"/>
                  </a:cubicBezTo>
                  <a:cubicBezTo>
                    <a:pt x="7087107" y="16969"/>
                    <a:pt x="7091990" y="21860"/>
                    <a:pt x="7098032" y="21862"/>
                  </a:cubicBezTo>
                  <a:cubicBezTo>
                    <a:pt x="7098032" y="21862"/>
                    <a:pt x="7098032" y="21862"/>
                    <a:pt x="7098032" y="21862"/>
                  </a:cubicBezTo>
                  <a:lnTo>
                    <a:pt x="7185529" y="21862"/>
                  </a:lnTo>
                  <a:cubicBezTo>
                    <a:pt x="7191562" y="21866"/>
                    <a:pt x="7196454" y="16978"/>
                    <a:pt x="7196454" y="10946"/>
                  </a:cubicBezTo>
                  <a:cubicBezTo>
                    <a:pt x="7196454" y="10944"/>
                    <a:pt x="7196454" y="10938"/>
                    <a:pt x="7196454" y="10937"/>
                  </a:cubicBezTo>
                  <a:cubicBezTo>
                    <a:pt x="7196481" y="4904"/>
                    <a:pt x="7191562" y="11"/>
                    <a:pt x="7185529" y="8"/>
                  </a:cubicBezTo>
                  <a:cubicBezTo>
                    <a:pt x="7185529" y="8"/>
                    <a:pt x="7185529" y="8"/>
                    <a:pt x="7185529" y="8"/>
                  </a:cubicBezTo>
                  <a:close/>
                  <a:moveTo>
                    <a:pt x="7229291" y="8"/>
                  </a:moveTo>
                  <a:cubicBezTo>
                    <a:pt x="7223250" y="6"/>
                    <a:pt x="7218357" y="4895"/>
                    <a:pt x="7218357" y="10928"/>
                  </a:cubicBezTo>
                  <a:cubicBezTo>
                    <a:pt x="7218357" y="10930"/>
                    <a:pt x="7218357" y="10932"/>
                    <a:pt x="7218357" y="10937"/>
                  </a:cubicBezTo>
                  <a:cubicBezTo>
                    <a:pt x="7218339" y="16969"/>
                    <a:pt x="7223250" y="21860"/>
                    <a:pt x="7229291" y="21862"/>
                  </a:cubicBezTo>
                  <a:cubicBezTo>
                    <a:pt x="7229291" y="21862"/>
                    <a:pt x="7229291" y="21862"/>
                    <a:pt x="7229291" y="21862"/>
                  </a:cubicBezTo>
                  <a:lnTo>
                    <a:pt x="7316780" y="21862"/>
                  </a:lnTo>
                  <a:cubicBezTo>
                    <a:pt x="7322822" y="21866"/>
                    <a:pt x="7327713" y="16978"/>
                    <a:pt x="7327713" y="10946"/>
                  </a:cubicBezTo>
                  <a:cubicBezTo>
                    <a:pt x="7327713" y="10944"/>
                    <a:pt x="7327713" y="10938"/>
                    <a:pt x="7327713" y="10937"/>
                  </a:cubicBezTo>
                  <a:cubicBezTo>
                    <a:pt x="7327713" y="4904"/>
                    <a:pt x="7322822" y="11"/>
                    <a:pt x="7316780" y="8"/>
                  </a:cubicBezTo>
                  <a:cubicBezTo>
                    <a:pt x="7316780" y="8"/>
                    <a:pt x="7316780" y="8"/>
                    <a:pt x="7316780" y="8"/>
                  </a:cubicBezTo>
                  <a:close/>
                  <a:moveTo>
                    <a:pt x="7360542" y="8"/>
                  </a:moveTo>
                  <a:cubicBezTo>
                    <a:pt x="7354509" y="6"/>
                    <a:pt x="7349590" y="4895"/>
                    <a:pt x="7349590" y="10928"/>
                  </a:cubicBezTo>
                  <a:cubicBezTo>
                    <a:pt x="7349590" y="10930"/>
                    <a:pt x="7349590" y="10932"/>
                    <a:pt x="7349590" y="10937"/>
                  </a:cubicBezTo>
                  <a:cubicBezTo>
                    <a:pt x="7349590" y="16969"/>
                    <a:pt x="7354482" y="21860"/>
                    <a:pt x="7360542" y="21862"/>
                  </a:cubicBezTo>
                  <a:cubicBezTo>
                    <a:pt x="7360542" y="21862"/>
                    <a:pt x="7360542" y="21862"/>
                    <a:pt x="7360542" y="21862"/>
                  </a:cubicBezTo>
                  <a:lnTo>
                    <a:pt x="7448012" y="21862"/>
                  </a:lnTo>
                  <a:cubicBezTo>
                    <a:pt x="7454081" y="21866"/>
                    <a:pt x="7458964" y="16978"/>
                    <a:pt x="7458964" y="10946"/>
                  </a:cubicBezTo>
                  <a:cubicBezTo>
                    <a:pt x="7458964" y="10944"/>
                    <a:pt x="7458964" y="10938"/>
                    <a:pt x="7458964" y="10937"/>
                  </a:cubicBezTo>
                  <a:cubicBezTo>
                    <a:pt x="7458964" y="4904"/>
                    <a:pt x="7454081" y="11"/>
                    <a:pt x="7448039" y="8"/>
                  </a:cubicBezTo>
                  <a:cubicBezTo>
                    <a:pt x="7448039" y="8"/>
                    <a:pt x="7448039" y="8"/>
                    <a:pt x="7448012" y="8"/>
                  </a:cubicBezTo>
                  <a:close/>
                  <a:moveTo>
                    <a:pt x="7491756" y="8"/>
                  </a:moveTo>
                  <a:cubicBezTo>
                    <a:pt x="7485715" y="31"/>
                    <a:pt x="7480849" y="4918"/>
                    <a:pt x="7480849" y="10937"/>
                  </a:cubicBezTo>
                  <a:cubicBezTo>
                    <a:pt x="7480849" y="16956"/>
                    <a:pt x="7485715" y="21841"/>
                    <a:pt x="7491756" y="21862"/>
                  </a:cubicBezTo>
                  <a:lnTo>
                    <a:pt x="7579272" y="21862"/>
                  </a:lnTo>
                  <a:cubicBezTo>
                    <a:pt x="7585313" y="21866"/>
                    <a:pt x="7590224" y="16978"/>
                    <a:pt x="7590224" y="10946"/>
                  </a:cubicBezTo>
                  <a:cubicBezTo>
                    <a:pt x="7590224" y="10944"/>
                    <a:pt x="7590224" y="10938"/>
                    <a:pt x="7590224" y="10937"/>
                  </a:cubicBezTo>
                  <a:cubicBezTo>
                    <a:pt x="7590224" y="4904"/>
                    <a:pt x="7585331" y="11"/>
                    <a:pt x="7579298" y="8"/>
                  </a:cubicBezTo>
                  <a:cubicBezTo>
                    <a:pt x="7579298" y="8"/>
                    <a:pt x="7579272" y="8"/>
                    <a:pt x="7579272" y="8"/>
                  </a:cubicBezTo>
                  <a:close/>
                  <a:moveTo>
                    <a:pt x="7623007" y="8"/>
                  </a:moveTo>
                  <a:cubicBezTo>
                    <a:pt x="7616947" y="6"/>
                    <a:pt x="7612055" y="4895"/>
                    <a:pt x="7612055" y="10928"/>
                  </a:cubicBezTo>
                  <a:cubicBezTo>
                    <a:pt x="7612055" y="10930"/>
                    <a:pt x="7612055" y="10932"/>
                    <a:pt x="7612055" y="10937"/>
                  </a:cubicBezTo>
                  <a:cubicBezTo>
                    <a:pt x="7612055" y="16969"/>
                    <a:pt x="7616947" y="21860"/>
                    <a:pt x="7622989" y="21862"/>
                  </a:cubicBezTo>
                  <a:cubicBezTo>
                    <a:pt x="7622989" y="21862"/>
                    <a:pt x="7622989" y="21862"/>
                    <a:pt x="7623007" y="21862"/>
                  </a:cubicBezTo>
                  <a:lnTo>
                    <a:pt x="7710486" y="21862"/>
                  </a:lnTo>
                  <a:cubicBezTo>
                    <a:pt x="7716519" y="21866"/>
                    <a:pt x="7721438" y="16978"/>
                    <a:pt x="7721438" y="10946"/>
                  </a:cubicBezTo>
                  <a:cubicBezTo>
                    <a:pt x="7721438" y="10944"/>
                    <a:pt x="7721438" y="10938"/>
                    <a:pt x="7721438" y="10937"/>
                  </a:cubicBezTo>
                  <a:cubicBezTo>
                    <a:pt x="7721438" y="4904"/>
                    <a:pt x="7716546" y="11"/>
                    <a:pt x="7710504" y="8"/>
                  </a:cubicBezTo>
                  <a:cubicBezTo>
                    <a:pt x="7710486" y="8"/>
                    <a:pt x="7710486" y="8"/>
                    <a:pt x="7710486" y="8"/>
                  </a:cubicBezTo>
                  <a:close/>
                  <a:moveTo>
                    <a:pt x="7754240" y="8"/>
                  </a:moveTo>
                  <a:cubicBezTo>
                    <a:pt x="7748207" y="6"/>
                    <a:pt x="7743315" y="4895"/>
                    <a:pt x="7743315" y="10928"/>
                  </a:cubicBezTo>
                  <a:cubicBezTo>
                    <a:pt x="7743315" y="10930"/>
                    <a:pt x="7743315" y="10932"/>
                    <a:pt x="7743315" y="10937"/>
                  </a:cubicBezTo>
                  <a:cubicBezTo>
                    <a:pt x="7743315" y="16969"/>
                    <a:pt x="7748207" y="21860"/>
                    <a:pt x="7754240" y="21862"/>
                  </a:cubicBezTo>
                  <a:cubicBezTo>
                    <a:pt x="7754240" y="21862"/>
                    <a:pt x="7754240" y="21862"/>
                    <a:pt x="7754240" y="21862"/>
                  </a:cubicBezTo>
                  <a:lnTo>
                    <a:pt x="7841737" y="21862"/>
                  </a:lnTo>
                  <a:cubicBezTo>
                    <a:pt x="7847778" y="21866"/>
                    <a:pt x="7852671" y="16978"/>
                    <a:pt x="7852671" y="10946"/>
                  </a:cubicBezTo>
                  <a:cubicBezTo>
                    <a:pt x="7852671" y="10944"/>
                    <a:pt x="7852671" y="10938"/>
                    <a:pt x="7852671" y="10937"/>
                  </a:cubicBezTo>
                  <a:cubicBezTo>
                    <a:pt x="7852689" y="4904"/>
                    <a:pt x="7847778" y="11"/>
                    <a:pt x="7841737" y="8"/>
                  </a:cubicBezTo>
                  <a:cubicBezTo>
                    <a:pt x="7841737" y="8"/>
                    <a:pt x="7841737" y="8"/>
                    <a:pt x="7841737" y="8"/>
                  </a:cubicBezTo>
                  <a:close/>
                  <a:moveTo>
                    <a:pt x="7885499" y="8"/>
                  </a:moveTo>
                  <a:cubicBezTo>
                    <a:pt x="7879458" y="6"/>
                    <a:pt x="7874565" y="4895"/>
                    <a:pt x="7874565" y="10928"/>
                  </a:cubicBezTo>
                  <a:cubicBezTo>
                    <a:pt x="7874565" y="10930"/>
                    <a:pt x="7874565" y="10932"/>
                    <a:pt x="7874565" y="10937"/>
                  </a:cubicBezTo>
                  <a:cubicBezTo>
                    <a:pt x="7874547" y="16969"/>
                    <a:pt x="7879458" y="21860"/>
                    <a:pt x="7885499" y="21862"/>
                  </a:cubicBezTo>
                  <a:cubicBezTo>
                    <a:pt x="7885499" y="21862"/>
                    <a:pt x="7885499" y="21862"/>
                    <a:pt x="7885499" y="21862"/>
                  </a:cubicBezTo>
                  <a:lnTo>
                    <a:pt x="7972996" y="21862"/>
                  </a:lnTo>
                  <a:cubicBezTo>
                    <a:pt x="7979029" y="21866"/>
                    <a:pt x="7983921" y="16978"/>
                    <a:pt x="7983921" y="10946"/>
                  </a:cubicBezTo>
                  <a:cubicBezTo>
                    <a:pt x="7983921" y="10944"/>
                    <a:pt x="7983921" y="10938"/>
                    <a:pt x="7983921" y="10937"/>
                  </a:cubicBezTo>
                  <a:cubicBezTo>
                    <a:pt x="7983921" y="4904"/>
                    <a:pt x="7979029" y="11"/>
                    <a:pt x="7972996" y="8"/>
                  </a:cubicBezTo>
                  <a:cubicBezTo>
                    <a:pt x="7972996" y="8"/>
                    <a:pt x="7972996" y="8"/>
                    <a:pt x="7972996" y="8"/>
                  </a:cubicBezTo>
                  <a:close/>
                  <a:moveTo>
                    <a:pt x="8016705" y="8"/>
                  </a:moveTo>
                  <a:cubicBezTo>
                    <a:pt x="8010690" y="31"/>
                    <a:pt x="8005798" y="4918"/>
                    <a:pt x="8005798" y="10937"/>
                  </a:cubicBezTo>
                  <a:cubicBezTo>
                    <a:pt x="8005798" y="16956"/>
                    <a:pt x="8010690" y="21841"/>
                    <a:pt x="8016705" y="21862"/>
                  </a:cubicBezTo>
                  <a:lnTo>
                    <a:pt x="8104229" y="21862"/>
                  </a:lnTo>
                  <a:cubicBezTo>
                    <a:pt x="8110289" y="21866"/>
                    <a:pt x="8115180" y="16978"/>
                    <a:pt x="8115180" y="10946"/>
                  </a:cubicBezTo>
                  <a:cubicBezTo>
                    <a:pt x="8115180" y="10944"/>
                    <a:pt x="8115180" y="10938"/>
                    <a:pt x="8115180" y="10937"/>
                  </a:cubicBezTo>
                  <a:cubicBezTo>
                    <a:pt x="8115180" y="4904"/>
                    <a:pt x="8110289" y="11"/>
                    <a:pt x="8104247" y="8"/>
                  </a:cubicBezTo>
                  <a:cubicBezTo>
                    <a:pt x="8104247" y="8"/>
                    <a:pt x="8104247" y="8"/>
                    <a:pt x="8104229" y="8"/>
                  </a:cubicBezTo>
                  <a:close/>
                  <a:moveTo>
                    <a:pt x="8147964" y="8"/>
                  </a:moveTo>
                  <a:cubicBezTo>
                    <a:pt x="8141923" y="6"/>
                    <a:pt x="8137012" y="4895"/>
                    <a:pt x="8137012" y="10928"/>
                  </a:cubicBezTo>
                  <a:cubicBezTo>
                    <a:pt x="8137012" y="10930"/>
                    <a:pt x="8137012" y="10932"/>
                    <a:pt x="8137012" y="10937"/>
                  </a:cubicBezTo>
                  <a:cubicBezTo>
                    <a:pt x="8137012" y="16969"/>
                    <a:pt x="8141905" y="21860"/>
                    <a:pt x="8147937" y="21862"/>
                  </a:cubicBezTo>
                  <a:cubicBezTo>
                    <a:pt x="8147964" y="21862"/>
                    <a:pt x="8147964" y="21862"/>
                    <a:pt x="8147964" y="21862"/>
                  </a:cubicBezTo>
                  <a:lnTo>
                    <a:pt x="8235435" y="21862"/>
                  </a:lnTo>
                  <a:cubicBezTo>
                    <a:pt x="8241477" y="21866"/>
                    <a:pt x="8246386" y="16978"/>
                    <a:pt x="8246386" y="10946"/>
                  </a:cubicBezTo>
                  <a:cubicBezTo>
                    <a:pt x="8246386" y="10944"/>
                    <a:pt x="8246386" y="10938"/>
                    <a:pt x="8246386" y="10937"/>
                  </a:cubicBezTo>
                  <a:cubicBezTo>
                    <a:pt x="8246386" y="4904"/>
                    <a:pt x="8241495" y="11"/>
                    <a:pt x="8235462" y="8"/>
                  </a:cubicBezTo>
                  <a:cubicBezTo>
                    <a:pt x="8235462" y="8"/>
                    <a:pt x="8235435" y="8"/>
                    <a:pt x="8235435" y="8"/>
                  </a:cubicBezTo>
                  <a:close/>
                  <a:moveTo>
                    <a:pt x="8279224" y="8"/>
                  </a:moveTo>
                  <a:cubicBezTo>
                    <a:pt x="8273182" y="6"/>
                    <a:pt x="8268272" y="4895"/>
                    <a:pt x="8268272" y="10928"/>
                  </a:cubicBezTo>
                  <a:cubicBezTo>
                    <a:pt x="8268272" y="10930"/>
                    <a:pt x="8268272" y="10932"/>
                    <a:pt x="8268272" y="10937"/>
                  </a:cubicBezTo>
                  <a:cubicBezTo>
                    <a:pt x="8268272" y="16969"/>
                    <a:pt x="8273155" y="21860"/>
                    <a:pt x="8279197" y="21862"/>
                  </a:cubicBezTo>
                  <a:cubicBezTo>
                    <a:pt x="8279197" y="21862"/>
                    <a:pt x="8279197" y="21862"/>
                    <a:pt x="8279224" y="21862"/>
                  </a:cubicBezTo>
                  <a:lnTo>
                    <a:pt x="8366694" y="21862"/>
                  </a:lnTo>
                  <a:cubicBezTo>
                    <a:pt x="8372727" y="21866"/>
                    <a:pt x="8377646" y="16978"/>
                    <a:pt x="8377646" y="10946"/>
                  </a:cubicBezTo>
                  <a:cubicBezTo>
                    <a:pt x="8377646" y="10944"/>
                    <a:pt x="8377646" y="10938"/>
                    <a:pt x="8377646" y="10937"/>
                  </a:cubicBezTo>
                  <a:cubicBezTo>
                    <a:pt x="8377646" y="4904"/>
                    <a:pt x="8372754" y="11"/>
                    <a:pt x="8366712" y="8"/>
                  </a:cubicBezTo>
                  <a:cubicBezTo>
                    <a:pt x="8366694" y="8"/>
                    <a:pt x="8366694" y="8"/>
                    <a:pt x="8366694" y="8"/>
                  </a:cubicBezTo>
                  <a:close/>
                  <a:moveTo>
                    <a:pt x="8410456" y="8"/>
                  </a:moveTo>
                  <a:cubicBezTo>
                    <a:pt x="8404414" y="6"/>
                    <a:pt x="8399522" y="4895"/>
                    <a:pt x="8399522" y="10928"/>
                  </a:cubicBezTo>
                  <a:cubicBezTo>
                    <a:pt x="8399522" y="10930"/>
                    <a:pt x="8399522" y="10932"/>
                    <a:pt x="8399522" y="10937"/>
                  </a:cubicBezTo>
                  <a:cubicBezTo>
                    <a:pt x="8399522" y="16969"/>
                    <a:pt x="8404414" y="21860"/>
                    <a:pt x="8410456" y="21862"/>
                  </a:cubicBezTo>
                  <a:cubicBezTo>
                    <a:pt x="8410456" y="21862"/>
                    <a:pt x="8410456" y="21862"/>
                    <a:pt x="8410456" y="21862"/>
                  </a:cubicBezTo>
                  <a:lnTo>
                    <a:pt x="8497945" y="21862"/>
                  </a:lnTo>
                  <a:cubicBezTo>
                    <a:pt x="8503986" y="21866"/>
                    <a:pt x="8508878" y="16978"/>
                    <a:pt x="8508896" y="10946"/>
                  </a:cubicBezTo>
                  <a:cubicBezTo>
                    <a:pt x="8508896" y="10944"/>
                    <a:pt x="8508896" y="10938"/>
                    <a:pt x="8508896" y="10937"/>
                  </a:cubicBezTo>
                  <a:cubicBezTo>
                    <a:pt x="8508896" y="4904"/>
                    <a:pt x="8503986" y="11"/>
                    <a:pt x="8497945" y="8"/>
                  </a:cubicBezTo>
                  <a:cubicBezTo>
                    <a:pt x="8497945" y="8"/>
                    <a:pt x="8497945" y="8"/>
                    <a:pt x="8497945" y="8"/>
                  </a:cubicBezTo>
                  <a:close/>
                  <a:moveTo>
                    <a:pt x="8541662" y="8"/>
                  </a:moveTo>
                  <a:cubicBezTo>
                    <a:pt x="8535647" y="31"/>
                    <a:pt x="8530782" y="4918"/>
                    <a:pt x="8530782" y="10937"/>
                  </a:cubicBezTo>
                  <a:cubicBezTo>
                    <a:pt x="8530782" y="16956"/>
                    <a:pt x="8535647" y="21841"/>
                    <a:pt x="8541662" y="21862"/>
                  </a:cubicBezTo>
                  <a:lnTo>
                    <a:pt x="8629204" y="21862"/>
                  </a:lnTo>
                  <a:cubicBezTo>
                    <a:pt x="8635245" y="21866"/>
                    <a:pt x="8640129" y="16978"/>
                    <a:pt x="8640129" y="10946"/>
                  </a:cubicBezTo>
                  <a:cubicBezTo>
                    <a:pt x="8640129" y="10944"/>
                    <a:pt x="8640129" y="10938"/>
                    <a:pt x="8640129" y="10937"/>
                  </a:cubicBezTo>
                  <a:cubicBezTo>
                    <a:pt x="8640129" y="4904"/>
                    <a:pt x="8635245" y="11"/>
                    <a:pt x="8629204" y="8"/>
                  </a:cubicBezTo>
                  <a:cubicBezTo>
                    <a:pt x="8629204" y="8"/>
                    <a:pt x="8629204" y="8"/>
                    <a:pt x="8629204" y="8"/>
                  </a:cubicBezTo>
                  <a:close/>
                  <a:moveTo>
                    <a:pt x="8672921" y="8"/>
                  </a:moveTo>
                  <a:cubicBezTo>
                    <a:pt x="8666880" y="6"/>
                    <a:pt x="8661988" y="4895"/>
                    <a:pt x="8661970" y="10928"/>
                  </a:cubicBezTo>
                  <a:cubicBezTo>
                    <a:pt x="8661970" y="10930"/>
                    <a:pt x="8661970" y="10932"/>
                    <a:pt x="8661970" y="10937"/>
                  </a:cubicBezTo>
                  <a:cubicBezTo>
                    <a:pt x="8661970" y="16969"/>
                    <a:pt x="8666880" y="21860"/>
                    <a:pt x="8672921" y="21862"/>
                  </a:cubicBezTo>
                  <a:cubicBezTo>
                    <a:pt x="8672921" y="21862"/>
                    <a:pt x="8672921" y="21862"/>
                    <a:pt x="8672921" y="21862"/>
                  </a:cubicBezTo>
                  <a:lnTo>
                    <a:pt x="8760374" y="21862"/>
                  </a:lnTo>
                  <a:cubicBezTo>
                    <a:pt x="8766434" y="21866"/>
                    <a:pt x="8771335" y="16978"/>
                    <a:pt x="8771335" y="10946"/>
                  </a:cubicBezTo>
                  <a:cubicBezTo>
                    <a:pt x="8771335" y="10944"/>
                    <a:pt x="8771335" y="10938"/>
                    <a:pt x="8771335" y="10937"/>
                  </a:cubicBezTo>
                  <a:cubicBezTo>
                    <a:pt x="8771335" y="4904"/>
                    <a:pt x="8766434" y="11"/>
                    <a:pt x="8760374" y="8"/>
                  </a:cubicBezTo>
                  <a:cubicBezTo>
                    <a:pt x="8760374" y="8"/>
                    <a:pt x="8760374" y="8"/>
                    <a:pt x="8760374" y="8"/>
                  </a:cubicBezTo>
                  <a:close/>
                  <a:moveTo>
                    <a:pt x="8804216" y="8"/>
                  </a:moveTo>
                  <a:cubicBezTo>
                    <a:pt x="8798157" y="6"/>
                    <a:pt x="8793256" y="4895"/>
                    <a:pt x="8793256" y="10928"/>
                  </a:cubicBezTo>
                  <a:cubicBezTo>
                    <a:pt x="8793256" y="10930"/>
                    <a:pt x="8793256" y="10932"/>
                    <a:pt x="8793256" y="10937"/>
                  </a:cubicBezTo>
                  <a:cubicBezTo>
                    <a:pt x="8793256" y="16969"/>
                    <a:pt x="8798157" y="21860"/>
                    <a:pt x="8804127" y="21862"/>
                  </a:cubicBezTo>
                  <a:cubicBezTo>
                    <a:pt x="8804216" y="21862"/>
                    <a:pt x="8804216" y="21862"/>
                    <a:pt x="8804216" y="21862"/>
                  </a:cubicBezTo>
                  <a:lnTo>
                    <a:pt x="8891633" y="21862"/>
                  </a:lnTo>
                  <a:cubicBezTo>
                    <a:pt x="8897693" y="21866"/>
                    <a:pt x="8902594" y="16978"/>
                    <a:pt x="8902594" y="10946"/>
                  </a:cubicBezTo>
                  <a:cubicBezTo>
                    <a:pt x="8902594" y="10944"/>
                    <a:pt x="8902594" y="10938"/>
                    <a:pt x="8902594" y="10937"/>
                  </a:cubicBezTo>
                  <a:cubicBezTo>
                    <a:pt x="8902594" y="4904"/>
                    <a:pt x="8897693" y="11"/>
                    <a:pt x="8891633" y="8"/>
                  </a:cubicBezTo>
                  <a:cubicBezTo>
                    <a:pt x="8891633" y="8"/>
                    <a:pt x="8891633" y="8"/>
                    <a:pt x="8891633" y="8"/>
                  </a:cubicBezTo>
                  <a:close/>
                  <a:moveTo>
                    <a:pt x="8935386" y="8"/>
                  </a:moveTo>
                  <a:cubicBezTo>
                    <a:pt x="8929416" y="6"/>
                    <a:pt x="8924515" y="4895"/>
                    <a:pt x="8924515" y="10928"/>
                  </a:cubicBezTo>
                  <a:cubicBezTo>
                    <a:pt x="8924515" y="10930"/>
                    <a:pt x="8924515" y="10932"/>
                    <a:pt x="8924515" y="10937"/>
                  </a:cubicBezTo>
                  <a:cubicBezTo>
                    <a:pt x="8924515" y="16969"/>
                    <a:pt x="8929327" y="21860"/>
                    <a:pt x="8935386" y="21862"/>
                  </a:cubicBezTo>
                  <a:cubicBezTo>
                    <a:pt x="8935386" y="21862"/>
                    <a:pt x="8935386" y="21862"/>
                    <a:pt x="8935386" y="21862"/>
                  </a:cubicBezTo>
                  <a:lnTo>
                    <a:pt x="9022893" y="21862"/>
                  </a:lnTo>
                  <a:cubicBezTo>
                    <a:pt x="9028953" y="21866"/>
                    <a:pt x="9033853" y="16978"/>
                    <a:pt x="9033853" y="10946"/>
                  </a:cubicBezTo>
                  <a:cubicBezTo>
                    <a:pt x="9033853" y="10944"/>
                    <a:pt x="9033853" y="10938"/>
                    <a:pt x="9033853" y="10937"/>
                  </a:cubicBezTo>
                  <a:cubicBezTo>
                    <a:pt x="9033853" y="4904"/>
                    <a:pt x="9028953" y="11"/>
                    <a:pt x="9022893" y="8"/>
                  </a:cubicBezTo>
                  <a:cubicBezTo>
                    <a:pt x="9022893" y="8"/>
                    <a:pt x="9022893" y="8"/>
                    <a:pt x="9022893" y="8"/>
                  </a:cubicBezTo>
                  <a:close/>
                  <a:moveTo>
                    <a:pt x="9066646" y="8"/>
                  </a:moveTo>
                  <a:cubicBezTo>
                    <a:pt x="9060586" y="6"/>
                    <a:pt x="9055775" y="4895"/>
                    <a:pt x="9055775" y="10928"/>
                  </a:cubicBezTo>
                  <a:cubicBezTo>
                    <a:pt x="9055775" y="10930"/>
                    <a:pt x="9055775" y="10932"/>
                    <a:pt x="9055775" y="10937"/>
                  </a:cubicBezTo>
                  <a:cubicBezTo>
                    <a:pt x="9055775" y="16969"/>
                    <a:pt x="9060586" y="21860"/>
                    <a:pt x="9066646" y="21862"/>
                  </a:cubicBezTo>
                  <a:cubicBezTo>
                    <a:pt x="9066646" y="21862"/>
                    <a:pt x="9066646" y="21862"/>
                    <a:pt x="9066646" y="21862"/>
                  </a:cubicBezTo>
                  <a:lnTo>
                    <a:pt x="9154152" y="21862"/>
                  </a:lnTo>
                  <a:cubicBezTo>
                    <a:pt x="9160212" y="21866"/>
                    <a:pt x="9165112" y="16978"/>
                    <a:pt x="9165112" y="10946"/>
                  </a:cubicBezTo>
                  <a:cubicBezTo>
                    <a:pt x="9165112" y="10944"/>
                    <a:pt x="9165112" y="10938"/>
                    <a:pt x="9165112" y="10937"/>
                  </a:cubicBezTo>
                  <a:cubicBezTo>
                    <a:pt x="9165112" y="4904"/>
                    <a:pt x="9160212" y="11"/>
                    <a:pt x="9154152" y="8"/>
                  </a:cubicBezTo>
                  <a:cubicBezTo>
                    <a:pt x="9154152" y="8"/>
                    <a:pt x="9154152" y="8"/>
                    <a:pt x="9154152" y="8"/>
                  </a:cubicBezTo>
                  <a:close/>
                  <a:moveTo>
                    <a:pt x="9197905" y="8"/>
                  </a:moveTo>
                  <a:cubicBezTo>
                    <a:pt x="9191845" y="6"/>
                    <a:pt x="9186945" y="4895"/>
                    <a:pt x="9186945" y="10928"/>
                  </a:cubicBezTo>
                  <a:cubicBezTo>
                    <a:pt x="9186945" y="10930"/>
                    <a:pt x="9186945" y="10932"/>
                    <a:pt x="9186945" y="10937"/>
                  </a:cubicBezTo>
                  <a:cubicBezTo>
                    <a:pt x="9186945" y="16969"/>
                    <a:pt x="9191845" y="21860"/>
                    <a:pt x="9197905" y="21862"/>
                  </a:cubicBezTo>
                  <a:cubicBezTo>
                    <a:pt x="9197905" y="21862"/>
                    <a:pt x="9197905" y="21862"/>
                    <a:pt x="9197905" y="21862"/>
                  </a:cubicBezTo>
                  <a:lnTo>
                    <a:pt x="9285411" y="21862"/>
                  </a:lnTo>
                  <a:cubicBezTo>
                    <a:pt x="9291382" y="21866"/>
                    <a:pt x="9296283" y="16978"/>
                    <a:pt x="9296283" y="10946"/>
                  </a:cubicBezTo>
                  <a:cubicBezTo>
                    <a:pt x="9296283" y="10944"/>
                    <a:pt x="9296283" y="10938"/>
                    <a:pt x="9296283" y="10937"/>
                  </a:cubicBezTo>
                  <a:cubicBezTo>
                    <a:pt x="9296283" y="4904"/>
                    <a:pt x="9291382" y="11"/>
                    <a:pt x="9285411" y="8"/>
                  </a:cubicBezTo>
                  <a:cubicBezTo>
                    <a:pt x="9285411" y="8"/>
                    <a:pt x="9285411" y="8"/>
                    <a:pt x="9285411" y="8"/>
                  </a:cubicBezTo>
                  <a:close/>
                  <a:moveTo>
                    <a:pt x="9329165" y="8"/>
                  </a:moveTo>
                  <a:cubicBezTo>
                    <a:pt x="9323106" y="6"/>
                    <a:pt x="9318204" y="4895"/>
                    <a:pt x="9318204" y="10928"/>
                  </a:cubicBezTo>
                  <a:cubicBezTo>
                    <a:pt x="9318204" y="10930"/>
                    <a:pt x="9318204" y="10932"/>
                    <a:pt x="9318204" y="10937"/>
                  </a:cubicBezTo>
                  <a:cubicBezTo>
                    <a:pt x="9318204" y="16969"/>
                    <a:pt x="9323106" y="21860"/>
                    <a:pt x="9329165" y="21862"/>
                  </a:cubicBezTo>
                  <a:cubicBezTo>
                    <a:pt x="9329165" y="21862"/>
                    <a:pt x="9329165" y="21862"/>
                    <a:pt x="9329165" y="21862"/>
                  </a:cubicBezTo>
                  <a:lnTo>
                    <a:pt x="9416582" y="21862"/>
                  </a:lnTo>
                  <a:cubicBezTo>
                    <a:pt x="9422641" y="21866"/>
                    <a:pt x="9427543" y="16978"/>
                    <a:pt x="9427543" y="10946"/>
                  </a:cubicBezTo>
                  <a:cubicBezTo>
                    <a:pt x="9427543" y="10944"/>
                    <a:pt x="9427543" y="10938"/>
                    <a:pt x="9427543" y="10937"/>
                  </a:cubicBezTo>
                  <a:cubicBezTo>
                    <a:pt x="9427543" y="4904"/>
                    <a:pt x="9422641" y="11"/>
                    <a:pt x="9416582" y="8"/>
                  </a:cubicBezTo>
                  <a:cubicBezTo>
                    <a:pt x="9416582" y="8"/>
                    <a:pt x="9416582" y="8"/>
                    <a:pt x="9416582" y="8"/>
                  </a:cubicBezTo>
                  <a:close/>
                  <a:moveTo>
                    <a:pt x="9460424" y="8"/>
                  </a:moveTo>
                  <a:cubicBezTo>
                    <a:pt x="9454365" y="6"/>
                    <a:pt x="9449463" y="4895"/>
                    <a:pt x="9449463" y="10928"/>
                  </a:cubicBezTo>
                  <a:cubicBezTo>
                    <a:pt x="9449463" y="10930"/>
                    <a:pt x="9449463" y="10932"/>
                    <a:pt x="9449463" y="10937"/>
                  </a:cubicBezTo>
                  <a:cubicBezTo>
                    <a:pt x="9449463" y="16969"/>
                    <a:pt x="9454365" y="21860"/>
                    <a:pt x="9460335" y="21862"/>
                  </a:cubicBezTo>
                  <a:cubicBezTo>
                    <a:pt x="9460424" y="21862"/>
                    <a:pt x="9460424" y="21862"/>
                    <a:pt x="9460424" y="21862"/>
                  </a:cubicBezTo>
                  <a:lnTo>
                    <a:pt x="9547841" y="21862"/>
                  </a:lnTo>
                  <a:cubicBezTo>
                    <a:pt x="9553900" y="21866"/>
                    <a:pt x="9558802" y="16978"/>
                    <a:pt x="9558802" y="10946"/>
                  </a:cubicBezTo>
                  <a:cubicBezTo>
                    <a:pt x="9558802" y="10944"/>
                    <a:pt x="9558802" y="10938"/>
                    <a:pt x="9558802" y="10937"/>
                  </a:cubicBezTo>
                  <a:cubicBezTo>
                    <a:pt x="9558802" y="4904"/>
                    <a:pt x="9553900" y="11"/>
                    <a:pt x="9547841" y="8"/>
                  </a:cubicBezTo>
                  <a:cubicBezTo>
                    <a:pt x="9547841" y="8"/>
                    <a:pt x="9547841" y="8"/>
                    <a:pt x="9547841" y="8"/>
                  </a:cubicBezTo>
                  <a:close/>
                  <a:moveTo>
                    <a:pt x="9591683" y="8"/>
                  </a:moveTo>
                  <a:cubicBezTo>
                    <a:pt x="9585624" y="6"/>
                    <a:pt x="9580723" y="4895"/>
                    <a:pt x="9580723" y="10928"/>
                  </a:cubicBezTo>
                  <a:cubicBezTo>
                    <a:pt x="9580723" y="10930"/>
                    <a:pt x="9580723" y="10932"/>
                    <a:pt x="9580723" y="10937"/>
                  </a:cubicBezTo>
                  <a:cubicBezTo>
                    <a:pt x="9580723" y="16969"/>
                    <a:pt x="9585624" y="21860"/>
                    <a:pt x="9591595" y="21862"/>
                  </a:cubicBezTo>
                  <a:cubicBezTo>
                    <a:pt x="9591595" y="21862"/>
                    <a:pt x="9591683" y="21862"/>
                    <a:pt x="9591683" y="21862"/>
                  </a:cubicBezTo>
                  <a:lnTo>
                    <a:pt x="9679101" y="21862"/>
                  </a:lnTo>
                  <a:cubicBezTo>
                    <a:pt x="9685161" y="21866"/>
                    <a:pt x="9690061" y="16978"/>
                    <a:pt x="9690061" y="10946"/>
                  </a:cubicBezTo>
                  <a:cubicBezTo>
                    <a:pt x="9690061" y="10944"/>
                    <a:pt x="9690061" y="10938"/>
                    <a:pt x="9690061" y="10937"/>
                  </a:cubicBezTo>
                  <a:cubicBezTo>
                    <a:pt x="9690061" y="4904"/>
                    <a:pt x="9685161" y="11"/>
                    <a:pt x="9679101" y="8"/>
                  </a:cubicBezTo>
                  <a:cubicBezTo>
                    <a:pt x="9679101" y="8"/>
                    <a:pt x="9679101" y="8"/>
                    <a:pt x="9679101" y="8"/>
                  </a:cubicBezTo>
                  <a:close/>
                  <a:moveTo>
                    <a:pt x="9722854" y="8"/>
                  </a:moveTo>
                  <a:cubicBezTo>
                    <a:pt x="9716794" y="6"/>
                    <a:pt x="9711894" y="4895"/>
                    <a:pt x="9711894" y="10928"/>
                  </a:cubicBezTo>
                  <a:cubicBezTo>
                    <a:pt x="9711894" y="10930"/>
                    <a:pt x="9711894" y="10932"/>
                    <a:pt x="9711894" y="10937"/>
                  </a:cubicBezTo>
                  <a:cubicBezTo>
                    <a:pt x="9711894" y="16969"/>
                    <a:pt x="9716794" y="21860"/>
                    <a:pt x="9722854" y="21862"/>
                  </a:cubicBezTo>
                  <a:cubicBezTo>
                    <a:pt x="9722854" y="21862"/>
                    <a:pt x="9722854" y="21862"/>
                    <a:pt x="9722854" y="21862"/>
                  </a:cubicBezTo>
                  <a:lnTo>
                    <a:pt x="9810360" y="21862"/>
                  </a:lnTo>
                  <a:cubicBezTo>
                    <a:pt x="9816331" y="21866"/>
                    <a:pt x="9821231" y="16978"/>
                    <a:pt x="9821231" y="10946"/>
                  </a:cubicBezTo>
                  <a:cubicBezTo>
                    <a:pt x="9821231" y="10944"/>
                    <a:pt x="9821231" y="10938"/>
                    <a:pt x="9821231" y="10937"/>
                  </a:cubicBezTo>
                  <a:cubicBezTo>
                    <a:pt x="9821231" y="4904"/>
                    <a:pt x="9816420" y="11"/>
                    <a:pt x="9810360" y="8"/>
                  </a:cubicBezTo>
                  <a:cubicBezTo>
                    <a:pt x="9810360" y="8"/>
                    <a:pt x="9810360" y="8"/>
                    <a:pt x="9810360" y="8"/>
                  </a:cubicBezTo>
                  <a:close/>
                  <a:moveTo>
                    <a:pt x="9854113" y="8"/>
                  </a:moveTo>
                  <a:cubicBezTo>
                    <a:pt x="9848053" y="6"/>
                    <a:pt x="9843153" y="4895"/>
                    <a:pt x="9843153" y="10928"/>
                  </a:cubicBezTo>
                  <a:cubicBezTo>
                    <a:pt x="9843153" y="10930"/>
                    <a:pt x="9843153" y="10932"/>
                    <a:pt x="9843153" y="10937"/>
                  </a:cubicBezTo>
                  <a:cubicBezTo>
                    <a:pt x="9843153" y="16969"/>
                    <a:pt x="9848053" y="21860"/>
                    <a:pt x="9854113" y="21862"/>
                  </a:cubicBezTo>
                  <a:cubicBezTo>
                    <a:pt x="9854113" y="21862"/>
                    <a:pt x="9854113" y="21862"/>
                    <a:pt x="9854113" y="21862"/>
                  </a:cubicBezTo>
                  <a:lnTo>
                    <a:pt x="9941619" y="21862"/>
                  </a:lnTo>
                  <a:cubicBezTo>
                    <a:pt x="9947590" y="21866"/>
                    <a:pt x="9952491" y="16978"/>
                    <a:pt x="9952491" y="10946"/>
                  </a:cubicBezTo>
                  <a:cubicBezTo>
                    <a:pt x="9952491" y="10944"/>
                    <a:pt x="9952491" y="10938"/>
                    <a:pt x="9952491" y="10937"/>
                  </a:cubicBezTo>
                  <a:cubicBezTo>
                    <a:pt x="9952491" y="4904"/>
                    <a:pt x="9947590" y="11"/>
                    <a:pt x="9941619" y="8"/>
                  </a:cubicBezTo>
                  <a:cubicBezTo>
                    <a:pt x="9941619" y="8"/>
                    <a:pt x="9941619" y="8"/>
                    <a:pt x="9941619" y="8"/>
                  </a:cubicBezTo>
                  <a:close/>
                  <a:moveTo>
                    <a:pt x="9985372" y="8"/>
                  </a:moveTo>
                  <a:cubicBezTo>
                    <a:pt x="9979312" y="6"/>
                    <a:pt x="9974412" y="4895"/>
                    <a:pt x="9974412" y="10928"/>
                  </a:cubicBezTo>
                  <a:cubicBezTo>
                    <a:pt x="9974412" y="10930"/>
                    <a:pt x="9974412" y="10932"/>
                    <a:pt x="9974412" y="10937"/>
                  </a:cubicBezTo>
                  <a:cubicBezTo>
                    <a:pt x="9974412" y="16969"/>
                    <a:pt x="9979312" y="21860"/>
                    <a:pt x="9985372" y="21862"/>
                  </a:cubicBezTo>
                  <a:cubicBezTo>
                    <a:pt x="9985372" y="21862"/>
                    <a:pt x="9985372" y="21862"/>
                    <a:pt x="9985372" y="21862"/>
                  </a:cubicBezTo>
                  <a:lnTo>
                    <a:pt x="10072878" y="21862"/>
                  </a:lnTo>
                  <a:cubicBezTo>
                    <a:pt x="10078849" y="21866"/>
                    <a:pt x="10083750" y="16978"/>
                    <a:pt x="10083750" y="10946"/>
                  </a:cubicBezTo>
                  <a:cubicBezTo>
                    <a:pt x="10083750" y="10944"/>
                    <a:pt x="10083750" y="10938"/>
                    <a:pt x="10083750" y="10937"/>
                  </a:cubicBezTo>
                  <a:cubicBezTo>
                    <a:pt x="10083750" y="4904"/>
                    <a:pt x="10078849" y="11"/>
                    <a:pt x="10072878" y="8"/>
                  </a:cubicBezTo>
                  <a:cubicBezTo>
                    <a:pt x="10072878" y="8"/>
                    <a:pt x="10072878" y="8"/>
                    <a:pt x="10072878" y="8"/>
                  </a:cubicBezTo>
                  <a:close/>
                  <a:moveTo>
                    <a:pt x="10116632" y="8"/>
                  </a:moveTo>
                  <a:cubicBezTo>
                    <a:pt x="10110573" y="6"/>
                    <a:pt x="10105671" y="4895"/>
                    <a:pt x="10105671" y="10928"/>
                  </a:cubicBezTo>
                  <a:cubicBezTo>
                    <a:pt x="10105671" y="10930"/>
                    <a:pt x="10105671" y="10932"/>
                    <a:pt x="10105671" y="10937"/>
                  </a:cubicBezTo>
                  <a:cubicBezTo>
                    <a:pt x="10105671" y="16969"/>
                    <a:pt x="10110573" y="21860"/>
                    <a:pt x="10116542" y="21862"/>
                  </a:cubicBezTo>
                  <a:cubicBezTo>
                    <a:pt x="10116632" y="21862"/>
                    <a:pt x="10116632" y="21862"/>
                    <a:pt x="10116632" y="21862"/>
                  </a:cubicBezTo>
                  <a:lnTo>
                    <a:pt x="10204049" y="21862"/>
                  </a:lnTo>
                  <a:cubicBezTo>
                    <a:pt x="10210108" y="21866"/>
                    <a:pt x="10215010" y="16978"/>
                    <a:pt x="10215010" y="10946"/>
                  </a:cubicBezTo>
                  <a:cubicBezTo>
                    <a:pt x="10215010" y="10944"/>
                    <a:pt x="10215010" y="10938"/>
                    <a:pt x="10215010" y="10937"/>
                  </a:cubicBezTo>
                  <a:cubicBezTo>
                    <a:pt x="10215010" y="4904"/>
                    <a:pt x="10210108" y="11"/>
                    <a:pt x="10204049" y="8"/>
                  </a:cubicBezTo>
                  <a:cubicBezTo>
                    <a:pt x="10204049" y="8"/>
                    <a:pt x="10204049" y="8"/>
                    <a:pt x="10204049" y="8"/>
                  </a:cubicBezTo>
                  <a:close/>
                  <a:moveTo>
                    <a:pt x="10247802" y="8"/>
                  </a:moveTo>
                  <a:cubicBezTo>
                    <a:pt x="10241743" y="6"/>
                    <a:pt x="10236841" y="4895"/>
                    <a:pt x="10236841" y="10928"/>
                  </a:cubicBezTo>
                  <a:cubicBezTo>
                    <a:pt x="10236841" y="10930"/>
                    <a:pt x="10236841" y="10932"/>
                    <a:pt x="10236841" y="10937"/>
                  </a:cubicBezTo>
                  <a:cubicBezTo>
                    <a:pt x="10236841" y="16969"/>
                    <a:pt x="10241743" y="21860"/>
                    <a:pt x="10247802" y="21862"/>
                  </a:cubicBezTo>
                  <a:cubicBezTo>
                    <a:pt x="10247802" y="21862"/>
                    <a:pt x="10247802" y="21862"/>
                    <a:pt x="10247802" y="21862"/>
                  </a:cubicBezTo>
                  <a:lnTo>
                    <a:pt x="10335308" y="21862"/>
                  </a:lnTo>
                  <a:cubicBezTo>
                    <a:pt x="10341279" y="21866"/>
                    <a:pt x="10346269" y="16978"/>
                    <a:pt x="10346269" y="10946"/>
                  </a:cubicBezTo>
                  <a:cubicBezTo>
                    <a:pt x="10346269" y="10944"/>
                    <a:pt x="10346269" y="10938"/>
                    <a:pt x="10346269" y="10937"/>
                  </a:cubicBezTo>
                  <a:cubicBezTo>
                    <a:pt x="10346269" y="4904"/>
                    <a:pt x="10341367" y="11"/>
                    <a:pt x="10335308" y="8"/>
                  </a:cubicBezTo>
                  <a:cubicBezTo>
                    <a:pt x="10335308" y="8"/>
                    <a:pt x="10335308" y="8"/>
                    <a:pt x="10335308" y="8"/>
                  </a:cubicBezTo>
                  <a:close/>
                  <a:moveTo>
                    <a:pt x="10379062" y="8"/>
                  </a:moveTo>
                  <a:cubicBezTo>
                    <a:pt x="10373002" y="6"/>
                    <a:pt x="10368100" y="4895"/>
                    <a:pt x="10368100" y="10928"/>
                  </a:cubicBezTo>
                  <a:cubicBezTo>
                    <a:pt x="10368100" y="10930"/>
                    <a:pt x="10368100" y="10932"/>
                    <a:pt x="10368100" y="10937"/>
                  </a:cubicBezTo>
                  <a:cubicBezTo>
                    <a:pt x="10368100" y="16969"/>
                    <a:pt x="10373002" y="21860"/>
                    <a:pt x="10379062" y="21862"/>
                  </a:cubicBezTo>
                  <a:cubicBezTo>
                    <a:pt x="10379062" y="21862"/>
                    <a:pt x="10379062" y="21862"/>
                    <a:pt x="10379062" y="21862"/>
                  </a:cubicBezTo>
                  <a:lnTo>
                    <a:pt x="10466568" y="21862"/>
                  </a:lnTo>
                  <a:cubicBezTo>
                    <a:pt x="10472538" y="21866"/>
                    <a:pt x="10477528" y="16978"/>
                    <a:pt x="10477528" y="10946"/>
                  </a:cubicBezTo>
                  <a:cubicBezTo>
                    <a:pt x="10477528" y="10944"/>
                    <a:pt x="10477528" y="10938"/>
                    <a:pt x="10477528" y="10937"/>
                  </a:cubicBezTo>
                  <a:cubicBezTo>
                    <a:pt x="10477528" y="4904"/>
                    <a:pt x="10472628" y="11"/>
                    <a:pt x="10466568" y="8"/>
                  </a:cubicBezTo>
                  <a:cubicBezTo>
                    <a:pt x="10466568" y="8"/>
                    <a:pt x="10466568" y="8"/>
                    <a:pt x="10466568" y="8"/>
                  </a:cubicBezTo>
                  <a:close/>
                  <a:moveTo>
                    <a:pt x="10510321" y="8"/>
                  </a:moveTo>
                  <a:cubicBezTo>
                    <a:pt x="10504261" y="6"/>
                    <a:pt x="10499361" y="4895"/>
                    <a:pt x="10499361" y="10928"/>
                  </a:cubicBezTo>
                  <a:cubicBezTo>
                    <a:pt x="10499361" y="10930"/>
                    <a:pt x="10499361" y="10932"/>
                    <a:pt x="10499361" y="10937"/>
                  </a:cubicBezTo>
                  <a:cubicBezTo>
                    <a:pt x="10499361" y="16969"/>
                    <a:pt x="10504261" y="21860"/>
                    <a:pt x="10510321" y="21862"/>
                  </a:cubicBezTo>
                  <a:cubicBezTo>
                    <a:pt x="10510321" y="21862"/>
                    <a:pt x="10510321" y="21862"/>
                    <a:pt x="10510321" y="21862"/>
                  </a:cubicBezTo>
                  <a:lnTo>
                    <a:pt x="10597827" y="21862"/>
                  </a:lnTo>
                  <a:cubicBezTo>
                    <a:pt x="10603798" y="21866"/>
                    <a:pt x="10608698" y="16978"/>
                    <a:pt x="10608698" y="10946"/>
                  </a:cubicBezTo>
                  <a:cubicBezTo>
                    <a:pt x="10608698" y="10944"/>
                    <a:pt x="10608698" y="10938"/>
                    <a:pt x="10608698" y="10937"/>
                  </a:cubicBezTo>
                  <a:cubicBezTo>
                    <a:pt x="10608698" y="4904"/>
                    <a:pt x="10603798" y="11"/>
                    <a:pt x="10597827" y="8"/>
                  </a:cubicBezTo>
                  <a:cubicBezTo>
                    <a:pt x="10597827" y="8"/>
                    <a:pt x="10597827" y="8"/>
                    <a:pt x="10597827" y="8"/>
                  </a:cubicBezTo>
                  <a:close/>
                  <a:moveTo>
                    <a:pt x="10641580" y="8"/>
                  </a:moveTo>
                  <a:cubicBezTo>
                    <a:pt x="10635520" y="6"/>
                    <a:pt x="10630620" y="4895"/>
                    <a:pt x="10630620" y="10928"/>
                  </a:cubicBezTo>
                  <a:cubicBezTo>
                    <a:pt x="10630620" y="10930"/>
                    <a:pt x="10630620" y="10932"/>
                    <a:pt x="10630620" y="10937"/>
                  </a:cubicBezTo>
                  <a:cubicBezTo>
                    <a:pt x="10630620" y="16969"/>
                    <a:pt x="10635520" y="21860"/>
                    <a:pt x="10641580" y="21862"/>
                  </a:cubicBezTo>
                  <a:cubicBezTo>
                    <a:pt x="10641580" y="21862"/>
                    <a:pt x="10641580" y="21862"/>
                    <a:pt x="10641580" y="21862"/>
                  </a:cubicBezTo>
                  <a:lnTo>
                    <a:pt x="10729086" y="21862"/>
                  </a:lnTo>
                  <a:cubicBezTo>
                    <a:pt x="10735057" y="21866"/>
                    <a:pt x="10739958" y="16978"/>
                    <a:pt x="10739958" y="10946"/>
                  </a:cubicBezTo>
                  <a:cubicBezTo>
                    <a:pt x="10739958" y="10944"/>
                    <a:pt x="10739958" y="10938"/>
                    <a:pt x="10739958" y="10937"/>
                  </a:cubicBezTo>
                  <a:cubicBezTo>
                    <a:pt x="10739958" y="4904"/>
                    <a:pt x="10735057" y="11"/>
                    <a:pt x="10729086" y="8"/>
                  </a:cubicBezTo>
                  <a:cubicBezTo>
                    <a:pt x="10729086" y="8"/>
                    <a:pt x="10729086" y="8"/>
                    <a:pt x="10729086" y="8"/>
                  </a:cubicBezTo>
                  <a:close/>
                  <a:moveTo>
                    <a:pt x="10772750" y="8"/>
                  </a:moveTo>
                  <a:cubicBezTo>
                    <a:pt x="10766691" y="6"/>
                    <a:pt x="10761790" y="4895"/>
                    <a:pt x="10761790" y="10928"/>
                  </a:cubicBezTo>
                  <a:cubicBezTo>
                    <a:pt x="10761790" y="10930"/>
                    <a:pt x="10761790" y="10932"/>
                    <a:pt x="10761790" y="10937"/>
                  </a:cubicBezTo>
                  <a:cubicBezTo>
                    <a:pt x="10761790" y="16969"/>
                    <a:pt x="10766691" y="21860"/>
                    <a:pt x="10772750" y="21862"/>
                  </a:cubicBezTo>
                  <a:cubicBezTo>
                    <a:pt x="10772750" y="21862"/>
                    <a:pt x="10772750" y="21862"/>
                    <a:pt x="10772750" y="21862"/>
                  </a:cubicBezTo>
                  <a:lnTo>
                    <a:pt x="10860257" y="21862"/>
                  </a:lnTo>
                  <a:cubicBezTo>
                    <a:pt x="10866316" y="21841"/>
                    <a:pt x="10871218" y="16956"/>
                    <a:pt x="10871218" y="10937"/>
                  </a:cubicBezTo>
                  <a:cubicBezTo>
                    <a:pt x="10871218" y="4918"/>
                    <a:pt x="10866316" y="31"/>
                    <a:pt x="10860257" y="8"/>
                  </a:cubicBezTo>
                  <a:close/>
                  <a:moveTo>
                    <a:pt x="10904009" y="8"/>
                  </a:moveTo>
                  <a:cubicBezTo>
                    <a:pt x="10897951" y="6"/>
                    <a:pt x="10893049" y="4895"/>
                    <a:pt x="10893049" y="10928"/>
                  </a:cubicBezTo>
                  <a:cubicBezTo>
                    <a:pt x="10893049" y="10930"/>
                    <a:pt x="10893049" y="10932"/>
                    <a:pt x="10893049" y="10937"/>
                  </a:cubicBezTo>
                  <a:cubicBezTo>
                    <a:pt x="10893049" y="16969"/>
                    <a:pt x="10897951" y="21860"/>
                    <a:pt x="10904009" y="21862"/>
                  </a:cubicBezTo>
                  <a:cubicBezTo>
                    <a:pt x="10904009" y="21862"/>
                    <a:pt x="10904009" y="21862"/>
                    <a:pt x="10904009" y="21862"/>
                  </a:cubicBezTo>
                  <a:lnTo>
                    <a:pt x="10991516" y="21862"/>
                  </a:lnTo>
                  <a:cubicBezTo>
                    <a:pt x="10997486" y="21866"/>
                    <a:pt x="11002477" y="16978"/>
                    <a:pt x="11002477" y="10946"/>
                  </a:cubicBezTo>
                  <a:cubicBezTo>
                    <a:pt x="11002477" y="10944"/>
                    <a:pt x="11002477" y="10938"/>
                    <a:pt x="11002477" y="10937"/>
                  </a:cubicBezTo>
                  <a:cubicBezTo>
                    <a:pt x="11002477" y="4904"/>
                    <a:pt x="10997575" y="11"/>
                    <a:pt x="10991516" y="8"/>
                  </a:cubicBezTo>
                  <a:cubicBezTo>
                    <a:pt x="10991516" y="8"/>
                    <a:pt x="10991516" y="8"/>
                    <a:pt x="10991516" y="8"/>
                  </a:cubicBezTo>
                  <a:close/>
                  <a:moveTo>
                    <a:pt x="11035269" y="8"/>
                  </a:moveTo>
                  <a:cubicBezTo>
                    <a:pt x="11029210" y="6"/>
                    <a:pt x="11024308" y="4895"/>
                    <a:pt x="11024308" y="10928"/>
                  </a:cubicBezTo>
                  <a:cubicBezTo>
                    <a:pt x="11024308" y="10930"/>
                    <a:pt x="11024308" y="10932"/>
                    <a:pt x="11024308" y="10937"/>
                  </a:cubicBezTo>
                  <a:cubicBezTo>
                    <a:pt x="11024308" y="16969"/>
                    <a:pt x="11029210" y="21860"/>
                    <a:pt x="11035269" y="21862"/>
                  </a:cubicBezTo>
                  <a:cubicBezTo>
                    <a:pt x="11035269" y="21862"/>
                    <a:pt x="11035269" y="21862"/>
                    <a:pt x="11035269" y="21862"/>
                  </a:cubicBezTo>
                  <a:lnTo>
                    <a:pt x="11090250" y="21862"/>
                  </a:lnTo>
                  <a:lnTo>
                    <a:pt x="11090250" y="32433"/>
                  </a:lnTo>
                  <a:cubicBezTo>
                    <a:pt x="11090250" y="38465"/>
                    <a:pt x="11095152" y="43355"/>
                    <a:pt x="11101210" y="43359"/>
                  </a:cubicBezTo>
                  <a:cubicBezTo>
                    <a:pt x="11101210" y="43359"/>
                    <a:pt x="11101210" y="43359"/>
                    <a:pt x="11101210" y="43359"/>
                  </a:cubicBezTo>
                  <a:cubicBezTo>
                    <a:pt x="11107270" y="43362"/>
                    <a:pt x="11112171" y="38473"/>
                    <a:pt x="11112171" y="32442"/>
                  </a:cubicBezTo>
                  <a:cubicBezTo>
                    <a:pt x="11112171" y="32439"/>
                    <a:pt x="11112171" y="32435"/>
                    <a:pt x="11112171" y="32433"/>
                  </a:cubicBezTo>
                  <a:lnTo>
                    <a:pt x="11112171" y="10937"/>
                  </a:lnTo>
                  <a:cubicBezTo>
                    <a:pt x="11112171" y="4904"/>
                    <a:pt x="11107270" y="11"/>
                    <a:pt x="11101210" y="8"/>
                  </a:cubicBezTo>
                  <a:cubicBezTo>
                    <a:pt x="11101210" y="8"/>
                    <a:pt x="11101210" y="8"/>
                    <a:pt x="11101210" y="8"/>
                  </a:cubicBezTo>
                  <a:close/>
                  <a:moveTo>
                    <a:pt x="11101210" y="65167"/>
                  </a:moveTo>
                  <a:cubicBezTo>
                    <a:pt x="11095152" y="65165"/>
                    <a:pt x="11090250" y="70054"/>
                    <a:pt x="11090250" y="76086"/>
                  </a:cubicBezTo>
                  <a:cubicBezTo>
                    <a:pt x="11090250" y="76089"/>
                    <a:pt x="11090250" y="76091"/>
                    <a:pt x="11090250" y="76095"/>
                  </a:cubicBezTo>
                  <a:lnTo>
                    <a:pt x="11090250" y="163510"/>
                  </a:lnTo>
                  <a:cubicBezTo>
                    <a:pt x="11090339" y="169529"/>
                    <a:pt x="11095152" y="174394"/>
                    <a:pt x="11101210" y="174392"/>
                  </a:cubicBezTo>
                  <a:cubicBezTo>
                    <a:pt x="11107270" y="174394"/>
                    <a:pt x="11112171" y="169529"/>
                    <a:pt x="11112171" y="163510"/>
                  </a:cubicBezTo>
                  <a:lnTo>
                    <a:pt x="11112171" y="76095"/>
                  </a:lnTo>
                  <a:cubicBezTo>
                    <a:pt x="11112171" y="70062"/>
                    <a:pt x="11107270" y="65169"/>
                    <a:pt x="11101210" y="65167"/>
                  </a:cubicBezTo>
                  <a:close/>
                  <a:moveTo>
                    <a:pt x="11056" y="120205"/>
                  </a:moveTo>
                  <a:cubicBezTo>
                    <a:pt x="5016" y="120203"/>
                    <a:pt x="116" y="125091"/>
                    <a:pt x="115" y="131123"/>
                  </a:cubicBezTo>
                  <a:cubicBezTo>
                    <a:pt x="115" y="131127"/>
                    <a:pt x="115" y="131129"/>
                    <a:pt x="115" y="131133"/>
                  </a:cubicBezTo>
                  <a:lnTo>
                    <a:pt x="115" y="218502"/>
                  </a:lnTo>
                  <a:cubicBezTo>
                    <a:pt x="112" y="224535"/>
                    <a:pt x="5006" y="229428"/>
                    <a:pt x="11047" y="229430"/>
                  </a:cubicBezTo>
                  <a:cubicBezTo>
                    <a:pt x="11049" y="229430"/>
                    <a:pt x="11055" y="229430"/>
                    <a:pt x="11056" y="229430"/>
                  </a:cubicBezTo>
                  <a:cubicBezTo>
                    <a:pt x="17097" y="229432"/>
                    <a:pt x="21994" y="224545"/>
                    <a:pt x="21997" y="218512"/>
                  </a:cubicBezTo>
                  <a:cubicBezTo>
                    <a:pt x="21997" y="218509"/>
                    <a:pt x="21997" y="218506"/>
                    <a:pt x="21997" y="218502"/>
                  </a:cubicBezTo>
                  <a:lnTo>
                    <a:pt x="21997" y="131133"/>
                  </a:lnTo>
                  <a:cubicBezTo>
                    <a:pt x="22001" y="125100"/>
                    <a:pt x="17106" y="120207"/>
                    <a:pt x="11065" y="120205"/>
                  </a:cubicBezTo>
                  <a:cubicBezTo>
                    <a:pt x="11063" y="120205"/>
                    <a:pt x="11058" y="120205"/>
                    <a:pt x="11056" y="120205"/>
                  </a:cubicBezTo>
                  <a:close/>
                  <a:moveTo>
                    <a:pt x="11101210" y="196246"/>
                  </a:moveTo>
                  <a:cubicBezTo>
                    <a:pt x="11095152" y="196243"/>
                    <a:pt x="11090250" y="201132"/>
                    <a:pt x="11090250" y="207165"/>
                  </a:cubicBezTo>
                  <a:cubicBezTo>
                    <a:pt x="11090250" y="207166"/>
                    <a:pt x="11090250" y="207169"/>
                    <a:pt x="11090250" y="207173"/>
                  </a:cubicBezTo>
                  <a:lnTo>
                    <a:pt x="11090250" y="294543"/>
                  </a:lnTo>
                  <a:cubicBezTo>
                    <a:pt x="11090250" y="300576"/>
                    <a:pt x="11095152" y="305468"/>
                    <a:pt x="11101210" y="305471"/>
                  </a:cubicBezTo>
                  <a:cubicBezTo>
                    <a:pt x="11101210" y="305471"/>
                    <a:pt x="11101210" y="305471"/>
                    <a:pt x="11101210" y="305471"/>
                  </a:cubicBezTo>
                  <a:cubicBezTo>
                    <a:pt x="11107270" y="305474"/>
                    <a:pt x="11112171" y="300584"/>
                    <a:pt x="11112171" y="294552"/>
                  </a:cubicBezTo>
                  <a:cubicBezTo>
                    <a:pt x="11112171" y="294550"/>
                    <a:pt x="11112171" y="294548"/>
                    <a:pt x="11112171" y="294543"/>
                  </a:cubicBezTo>
                  <a:lnTo>
                    <a:pt x="11112171" y="207173"/>
                  </a:lnTo>
                  <a:cubicBezTo>
                    <a:pt x="11112171" y="201141"/>
                    <a:pt x="11107270" y="196248"/>
                    <a:pt x="11101210" y="196246"/>
                  </a:cubicBezTo>
                  <a:close/>
                  <a:moveTo>
                    <a:pt x="11056" y="251284"/>
                  </a:moveTo>
                  <a:cubicBezTo>
                    <a:pt x="5016" y="251281"/>
                    <a:pt x="116" y="256170"/>
                    <a:pt x="115" y="262203"/>
                  </a:cubicBezTo>
                  <a:cubicBezTo>
                    <a:pt x="115" y="262204"/>
                    <a:pt x="115" y="262207"/>
                    <a:pt x="115" y="262212"/>
                  </a:cubicBezTo>
                  <a:lnTo>
                    <a:pt x="115" y="349581"/>
                  </a:lnTo>
                  <a:cubicBezTo>
                    <a:pt x="112" y="355614"/>
                    <a:pt x="5006" y="360506"/>
                    <a:pt x="11047" y="360506"/>
                  </a:cubicBezTo>
                  <a:cubicBezTo>
                    <a:pt x="11049" y="360506"/>
                    <a:pt x="11055" y="360506"/>
                    <a:pt x="11056" y="360506"/>
                  </a:cubicBezTo>
                  <a:cubicBezTo>
                    <a:pt x="17097" y="360515"/>
                    <a:pt x="21994" y="355623"/>
                    <a:pt x="21997" y="349590"/>
                  </a:cubicBezTo>
                  <a:cubicBezTo>
                    <a:pt x="21997" y="349590"/>
                    <a:pt x="21997" y="349581"/>
                    <a:pt x="21997" y="349581"/>
                  </a:cubicBezTo>
                  <a:lnTo>
                    <a:pt x="21997" y="262212"/>
                  </a:lnTo>
                  <a:cubicBezTo>
                    <a:pt x="22001" y="256179"/>
                    <a:pt x="17106" y="251286"/>
                    <a:pt x="11065" y="251284"/>
                  </a:cubicBezTo>
                  <a:cubicBezTo>
                    <a:pt x="11063" y="251284"/>
                    <a:pt x="11058" y="251284"/>
                    <a:pt x="11056" y="251284"/>
                  </a:cubicBezTo>
                  <a:close/>
                  <a:moveTo>
                    <a:pt x="11101210" y="327323"/>
                  </a:moveTo>
                  <a:cubicBezTo>
                    <a:pt x="11095152" y="327322"/>
                    <a:pt x="11090250" y="332210"/>
                    <a:pt x="11090250" y="338242"/>
                  </a:cubicBezTo>
                  <a:cubicBezTo>
                    <a:pt x="11090250" y="338245"/>
                    <a:pt x="11090250" y="338247"/>
                    <a:pt x="11090250" y="338251"/>
                  </a:cubicBezTo>
                  <a:lnTo>
                    <a:pt x="11090250" y="425619"/>
                  </a:lnTo>
                  <a:cubicBezTo>
                    <a:pt x="11090250" y="431652"/>
                    <a:pt x="11095152" y="436544"/>
                    <a:pt x="11101210" y="436553"/>
                  </a:cubicBezTo>
                  <a:cubicBezTo>
                    <a:pt x="11101210" y="436553"/>
                    <a:pt x="11101210" y="436553"/>
                    <a:pt x="11101210" y="436553"/>
                  </a:cubicBezTo>
                  <a:cubicBezTo>
                    <a:pt x="11107270" y="436553"/>
                    <a:pt x="11112171" y="431661"/>
                    <a:pt x="11112171" y="425628"/>
                  </a:cubicBezTo>
                  <a:cubicBezTo>
                    <a:pt x="11112171" y="425628"/>
                    <a:pt x="11112171" y="425628"/>
                    <a:pt x="11112171" y="425619"/>
                  </a:cubicBezTo>
                  <a:lnTo>
                    <a:pt x="11112171" y="338251"/>
                  </a:lnTo>
                  <a:cubicBezTo>
                    <a:pt x="11112171" y="332219"/>
                    <a:pt x="11107270" y="327327"/>
                    <a:pt x="11101210" y="327323"/>
                  </a:cubicBezTo>
                  <a:close/>
                  <a:moveTo>
                    <a:pt x="11056" y="382365"/>
                  </a:moveTo>
                  <a:cubicBezTo>
                    <a:pt x="5016" y="382356"/>
                    <a:pt x="116" y="387248"/>
                    <a:pt x="115" y="393281"/>
                  </a:cubicBezTo>
                  <a:cubicBezTo>
                    <a:pt x="115" y="393281"/>
                    <a:pt x="115" y="393281"/>
                    <a:pt x="115" y="393290"/>
                  </a:cubicBezTo>
                  <a:lnTo>
                    <a:pt x="115" y="480663"/>
                  </a:lnTo>
                  <a:cubicBezTo>
                    <a:pt x="112" y="486695"/>
                    <a:pt x="5006" y="491587"/>
                    <a:pt x="11047" y="491587"/>
                  </a:cubicBezTo>
                  <a:cubicBezTo>
                    <a:pt x="11049" y="491587"/>
                    <a:pt x="11055" y="491587"/>
                    <a:pt x="11056" y="491587"/>
                  </a:cubicBezTo>
                  <a:cubicBezTo>
                    <a:pt x="17097" y="491587"/>
                    <a:pt x="21994" y="486704"/>
                    <a:pt x="21997" y="480671"/>
                  </a:cubicBezTo>
                  <a:cubicBezTo>
                    <a:pt x="21997" y="480663"/>
                    <a:pt x="21997" y="480663"/>
                    <a:pt x="21997" y="480663"/>
                  </a:cubicBezTo>
                  <a:lnTo>
                    <a:pt x="21997" y="393290"/>
                  </a:lnTo>
                  <a:cubicBezTo>
                    <a:pt x="22001" y="387257"/>
                    <a:pt x="17106" y="382365"/>
                    <a:pt x="11065" y="382365"/>
                  </a:cubicBezTo>
                  <a:cubicBezTo>
                    <a:pt x="11063" y="382365"/>
                    <a:pt x="11058" y="382365"/>
                    <a:pt x="11056" y="382365"/>
                  </a:cubicBezTo>
                  <a:close/>
                  <a:moveTo>
                    <a:pt x="11101210" y="458403"/>
                  </a:moveTo>
                  <a:cubicBezTo>
                    <a:pt x="11095152" y="458403"/>
                    <a:pt x="11090250" y="463286"/>
                    <a:pt x="11090250" y="469319"/>
                  </a:cubicBezTo>
                  <a:cubicBezTo>
                    <a:pt x="11090250" y="469328"/>
                    <a:pt x="11090250" y="469328"/>
                    <a:pt x="11090250" y="469328"/>
                  </a:cubicBezTo>
                  <a:lnTo>
                    <a:pt x="11090250" y="556700"/>
                  </a:lnTo>
                  <a:cubicBezTo>
                    <a:pt x="11090250" y="562733"/>
                    <a:pt x="11095152" y="567625"/>
                    <a:pt x="11101210" y="567625"/>
                  </a:cubicBezTo>
                  <a:cubicBezTo>
                    <a:pt x="11101210" y="567625"/>
                    <a:pt x="11101210" y="567625"/>
                    <a:pt x="11101210" y="567625"/>
                  </a:cubicBezTo>
                  <a:cubicBezTo>
                    <a:pt x="11107270" y="567634"/>
                    <a:pt x="11112171" y="562742"/>
                    <a:pt x="11112171" y="556709"/>
                  </a:cubicBezTo>
                  <a:cubicBezTo>
                    <a:pt x="11112171" y="556709"/>
                    <a:pt x="11112171" y="556700"/>
                    <a:pt x="11112171" y="556700"/>
                  </a:cubicBezTo>
                  <a:lnTo>
                    <a:pt x="11112171" y="469328"/>
                  </a:lnTo>
                  <a:cubicBezTo>
                    <a:pt x="11112171" y="463295"/>
                    <a:pt x="11107270" y="458403"/>
                    <a:pt x="11101210" y="458403"/>
                  </a:cubicBezTo>
                  <a:close/>
                  <a:moveTo>
                    <a:pt x="11056" y="513437"/>
                  </a:moveTo>
                  <a:cubicBezTo>
                    <a:pt x="5016" y="513437"/>
                    <a:pt x="116" y="518329"/>
                    <a:pt x="115" y="524362"/>
                  </a:cubicBezTo>
                  <a:cubicBezTo>
                    <a:pt x="115" y="524362"/>
                    <a:pt x="115" y="524362"/>
                    <a:pt x="115" y="524371"/>
                  </a:cubicBezTo>
                  <a:lnTo>
                    <a:pt x="115" y="611735"/>
                  </a:lnTo>
                  <a:cubicBezTo>
                    <a:pt x="112" y="617768"/>
                    <a:pt x="5006" y="622660"/>
                    <a:pt x="11047" y="622669"/>
                  </a:cubicBezTo>
                  <a:cubicBezTo>
                    <a:pt x="11049" y="622669"/>
                    <a:pt x="11055" y="622669"/>
                    <a:pt x="11056" y="622669"/>
                  </a:cubicBezTo>
                  <a:cubicBezTo>
                    <a:pt x="17097" y="622669"/>
                    <a:pt x="21994" y="617776"/>
                    <a:pt x="21997" y="611744"/>
                  </a:cubicBezTo>
                  <a:cubicBezTo>
                    <a:pt x="21997" y="611744"/>
                    <a:pt x="21997" y="611744"/>
                    <a:pt x="21997" y="611735"/>
                  </a:cubicBezTo>
                  <a:lnTo>
                    <a:pt x="21997" y="524371"/>
                  </a:lnTo>
                  <a:cubicBezTo>
                    <a:pt x="22001" y="518338"/>
                    <a:pt x="17106" y="513446"/>
                    <a:pt x="11065" y="513437"/>
                  </a:cubicBezTo>
                  <a:cubicBezTo>
                    <a:pt x="11063" y="513437"/>
                    <a:pt x="11058" y="513437"/>
                    <a:pt x="11056" y="513437"/>
                  </a:cubicBezTo>
                  <a:close/>
                  <a:moveTo>
                    <a:pt x="11101210" y="589439"/>
                  </a:moveTo>
                  <a:cubicBezTo>
                    <a:pt x="11095152" y="589431"/>
                    <a:pt x="11090250" y="594323"/>
                    <a:pt x="11090250" y="600355"/>
                  </a:cubicBezTo>
                  <a:cubicBezTo>
                    <a:pt x="11090250" y="600355"/>
                    <a:pt x="11090250" y="600364"/>
                    <a:pt x="11090250" y="600364"/>
                  </a:cubicBezTo>
                  <a:lnTo>
                    <a:pt x="11090250" y="687781"/>
                  </a:lnTo>
                  <a:cubicBezTo>
                    <a:pt x="11090339" y="693796"/>
                    <a:pt x="11095152" y="698662"/>
                    <a:pt x="11101210" y="698662"/>
                  </a:cubicBezTo>
                  <a:cubicBezTo>
                    <a:pt x="11107270" y="698662"/>
                    <a:pt x="11112171" y="693796"/>
                    <a:pt x="11112171" y="687781"/>
                  </a:cubicBezTo>
                  <a:lnTo>
                    <a:pt x="11112171" y="600364"/>
                  </a:lnTo>
                  <a:cubicBezTo>
                    <a:pt x="11112171" y="594332"/>
                    <a:pt x="11107270" y="589439"/>
                    <a:pt x="11101210" y="589439"/>
                  </a:cubicBezTo>
                  <a:close/>
                  <a:moveTo>
                    <a:pt x="11056" y="644474"/>
                  </a:moveTo>
                  <a:cubicBezTo>
                    <a:pt x="5016" y="644474"/>
                    <a:pt x="116" y="649357"/>
                    <a:pt x="115" y="655390"/>
                  </a:cubicBezTo>
                  <a:cubicBezTo>
                    <a:pt x="115" y="655390"/>
                    <a:pt x="115" y="655399"/>
                    <a:pt x="115" y="655399"/>
                  </a:cubicBezTo>
                  <a:lnTo>
                    <a:pt x="115" y="742816"/>
                  </a:lnTo>
                  <a:cubicBezTo>
                    <a:pt x="137" y="748831"/>
                    <a:pt x="5030" y="753696"/>
                    <a:pt x="11056" y="753696"/>
                  </a:cubicBezTo>
                  <a:cubicBezTo>
                    <a:pt x="17083" y="753696"/>
                    <a:pt x="21976" y="748831"/>
                    <a:pt x="21997" y="742816"/>
                  </a:cubicBezTo>
                  <a:lnTo>
                    <a:pt x="21997" y="655399"/>
                  </a:lnTo>
                  <a:cubicBezTo>
                    <a:pt x="22001" y="649366"/>
                    <a:pt x="17106" y="644474"/>
                    <a:pt x="11065" y="644474"/>
                  </a:cubicBezTo>
                  <a:cubicBezTo>
                    <a:pt x="11063" y="644474"/>
                    <a:pt x="11058" y="644474"/>
                    <a:pt x="11056" y="644474"/>
                  </a:cubicBezTo>
                  <a:close/>
                  <a:moveTo>
                    <a:pt x="11101210" y="720512"/>
                  </a:moveTo>
                  <a:cubicBezTo>
                    <a:pt x="11095152" y="720512"/>
                    <a:pt x="11090250" y="725395"/>
                    <a:pt x="11090250" y="731428"/>
                  </a:cubicBezTo>
                  <a:cubicBezTo>
                    <a:pt x="11090250" y="731437"/>
                    <a:pt x="11090250" y="731437"/>
                    <a:pt x="11090250" y="731437"/>
                  </a:cubicBezTo>
                  <a:lnTo>
                    <a:pt x="11090250" y="818809"/>
                  </a:lnTo>
                  <a:cubicBezTo>
                    <a:pt x="11090250" y="824842"/>
                    <a:pt x="11095152" y="829734"/>
                    <a:pt x="11101210" y="829734"/>
                  </a:cubicBezTo>
                  <a:cubicBezTo>
                    <a:pt x="11101210" y="829734"/>
                    <a:pt x="11101210" y="829734"/>
                    <a:pt x="11101210" y="829734"/>
                  </a:cubicBezTo>
                  <a:cubicBezTo>
                    <a:pt x="11107270" y="829743"/>
                    <a:pt x="11112171" y="824851"/>
                    <a:pt x="11112171" y="818818"/>
                  </a:cubicBezTo>
                  <a:cubicBezTo>
                    <a:pt x="11112171" y="818818"/>
                    <a:pt x="11112171" y="818818"/>
                    <a:pt x="11112171" y="818809"/>
                  </a:cubicBezTo>
                  <a:lnTo>
                    <a:pt x="11112171" y="731437"/>
                  </a:lnTo>
                  <a:cubicBezTo>
                    <a:pt x="11112171" y="725404"/>
                    <a:pt x="11107270" y="720521"/>
                    <a:pt x="11101210" y="720512"/>
                  </a:cubicBezTo>
                  <a:close/>
                  <a:moveTo>
                    <a:pt x="11056" y="775555"/>
                  </a:moveTo>
                  <a:cubicBezTo>
                    <a:pt x="5016" y="775546"/>
                    <a:pt x="116" y="780438"/>
                    <a:pt x="115" y="786471"/>
                  </a:cubicBezTo>
                  <a:cubicBezTo>
                    <a:pt x="115" y="786471"/>
                    <a:pt x="115" y="786471"/>
                    <a:pt x="115" y="786480"/>
                  </a:cubicBezTo>
                  <a:lnTo>
                    <a:pt x="115" y="873853"/>
                  </a:lnTo>
                  <a:cubicBezTo>
                    <a:pt x="112" y="879876"/>
                    <a:pt x="5006" y="884777"/>
                    <a:pt x="11047" y="884777"/>
                  </a:cubicBezTo>
                  <a:cubicBezTo>
                    <a:pt x="11049" y="884777"/>
                    <a:pt x="11055" y="884777"/>
                    <a:pt x="11056" y="884777"/>
                  </a:cubicBezTo>
                  <a:cubicBezTo>
                    <a:pt x="17097" y="884777"/>
                    <a:pt x="21994" y="879894"/>
                    <a:pt x="21997" y="873862"/>
                  </a:cubicBezTo>
                  <a:cubicBezTo>
                    <a:pt x="21997" y="873853"/>
                    <a:pt x="21997" y="873853"/>
                    <a:pt x="21997" y="873853"/>
                  </a:cubicBezTo>
                  <a:lnTo>
                    <a:pt x="21997" y="786480"/>
                  </a:lnTo>
                  <a:cubicBezTo>
                    <a:pt x="22001" y="780447"/>
                    <a:pt x="17106" y="775555"/>
                    <a:pt x="11065" y="775555"/>
                  </a:cubicBezTo>
                  <a:cubicBezTo>
                    <a:pt x="11063" y="775555"/>
                    <a:pt x="11058" y="775555"/>
                    <a:pt x="11056" y="775555"/>
                  </a:cubicBezTo>
                  <a:close/>
                  <a:moveTo>
                    <a:pt x="11101210" y="851593"/>
                  </a:moveTo>
                  <a:cubicBezTo>
                    <a:pt x="11095152" y="851593"/>
                    <a:pt x="11090250" y="856476"/>
                    <a:pt x="11090250" y="862509"/>
                  </a:cubicBezTo>
                  <a:cubicBezTo>
                    <a:pt x="11090250" y="862509"/>
                    <a:pt x="11090250" y="862518"/>
                    <a:pt x="11090250" y="862518"/>
                  </a:cubicBezTo>
                  <a:lnTo>
                    <a:pt x="11090250" y="949890"/>
                  </a:lnTo>
                  <a:cubicBezTo>
                    <a:pt x="11090250" y="955923"/>
                    <a:pt x="11095152" y="960815"/>
                    <a:pt x="11101210" y="960815"/>
                  </a:cubicBezTo>
                  <a:cubicBezTo>
                    <a:pt x="11101210" y="960815"/>
                    <a:pt x="11101210" y="960815"/>
                    <a:pt x="11101210" y="960815"/>
                  </a:cubicBezTo>
                  <a:cubicBezTo>
                    <a:pt x="11107270" y="960815"/>
                    <a:pt x="11112171" y="955932"/>
                    <a:pt x="11112171" y="949899"/>
                  </a:cubicBezTo>
                  <a:cubicBezTo>
                    <a:pt x="11112171" y="949899"/>
                    <a:pt x="11112171" y="949890"/>
                    <a:pt x="11112171" y="949890"/>
                  </a:cubicBezTo>
                  <a:lnTo>
                    <a:pt x="11112171" y="862518"/>
                  </a:lnTo>
                  <a:cubicBezTo>
                    <a:pt x="11112171" y="856485"/>
                    <a:pt x="11107270" y="851593"/>
                    <a:pt x="11101210" y="851593"/>
                  </a:cubicBezTo>
                  <a:close/>
                  <a:moveTo>
                    <a:pt x="11056" y="906627"/>
                  </a:moveTo>
                  <a:cubicBezTo>
                    <a:pt x="5016" y="906627"/>
                    <a:pt x="116" y="911511"/>
                    <a:pt x="115" y="917543"/>
                  </a:cubicBezTo>
                  <a:cubicBezTo>
                    <a:pt x="115" y="917552"/>
                    <a:pt x="115" y="917552"/>
                    <a:pt x="115" y="917561"/>
                  </a:cubicBezTo>
                  <a:lnTo>
                    <a:pt x="115" y="1004925"/>
                  </a:lnTo>
                  <a:cubicBezTo>
                    <a:pt x="112" y="1010958"/>
                    <a:pt x="5006" y="1015850"/>
                    <a:pt x="11047" y="1015850"/>
                  </a:cubicBezTo>
                  <a:cubicBezTo>
                    <a:pt x="11049" y="1015850"/>
                    <a:pt x="11055" y="1015850"/>
                    <a:pt x="11056" y="1015850"/>
                  </a:cubicBezTo>
                  <a:cubicBezTo>
                    <a:pt x="17097" y="1015859"/>
                    <a:pt x="21994" y="1010967"/>
                    <a:pt x="21997" y="1004934"/>
                  </a:cubicBezTo>
                  <a:cubicBezTo>
                    <a:pt x="21997" y="1004934"/>
                    <a:pt x="21997" y="1004934"/>
                    <a:pt x="21997" y="1004925"/>
                  </a:cubicBezTo>
                  <a:lnTo>
                    <a:pt x="21997" y="917561"/>
                  </a:lnTo>
                  <a:cubicBezTo>
                    <a:pt x="22001" y="911528"/>
                    <a:pt x="17106" y="906636"/>
                    <a:pt x="11065" y="906627"/>
                  </a:cubicBezTo>
                  <a:cubicBezTo>
                    <a:pt x="11063" y="906627"/>
                    <a:pt x="11058" y="906627"/>
                    <a:pt x="11056" y="906627"/>
                  </a:cubicBezTo>
                  <a:close/>
                  <a:moveTo>
                    <a:pt x="11101210" y="982665"/>
                  </a:moveTo>
                  <a:cubicBezTo>
                    <a:pt x="11095152" y="982665"/>
                    <a:pt x="11090250" y="987557"/>
                    <a:pt x="11090250" y="993590"/>
                  </a:cubicBezTo>
                  <a:cubicBezTo>
                    <a:pt x="11090250" y="993590"/>
                    <a:pt x="11090250" y="993599"/>
                    <a:pt x="11090250" y="993599"/>
                  </a:cubicBezTo>
                  <a:lnTo>
                    <a:pt x="11090250" y="1080972"/>
                  </a:lnTo>
                  <a:cubicBezTo>
                    <a:pt x="11090250" y="1086995"/>
                    <a:pt x="11095152" y="1091888"/>
                    <a:pt x="11101210" y="1091897"/>
                  </a:cubicBezTo>
                  <a:cubicBezTo>
                    <a:pt x="11101210" y="1091897"/>
                    <a:pt x="11101210" y="1091897"/>
                    <a:pt x="11101210" y="1091897"/>
                  </a:cubicBezTo>
                  <a:cubicBezTo>
                    <a:pt x="11107270" y="1091897"/>
                    <a:pt x="11112171" y="1087004"/>
                    <a:pt x="11112171" y="1080980"/>
                  </a:cubicBezTo>
                  <a:cubicBezTo>
                    <a:pt x="11112171" y="1080972"/>
                    <a:pt x="11112171" y="1080972"/>
                    <a:pt x="11112171" y="1080972"/>
                  </a:cubicBezTo>
                  <a:lnTo>
                    <a:pt x="11112171" y="993599"/>
                  </a:lnTo>
                  <a:cubicBezTo>
                    <a:pt x="11112171" y="987566"/>
                    <a:pt x="11107270" y="982674"/>
                    <a:pt x="11101210" y="982665"/>
                  </a:cubicBezTo>
                  <a:close/>
                  <a:moveTo>
                    <a:pt x="11056" y="1037708"/>
                  </a:moveTo>
                  <a:cubicBezTo>
                    <a:pt x="5016" y="1037708"/>
                    <a:pt x="116" y="1042592"/>
                    <a:pt x="115" y="1048625"/>
                  </a:cubicBezTo>
                  <a:cubicBezTo>
                    <a:pt x="115" y="1048625"/>
                    <a:pt x="115" y="1048633"/>
                    <a:pt x="115" y="1048633"/>
                  </a:cubicBezTo>
                  <a:lnTo>
                    <a:pt x="115" y="1136006"/>
                  </a:lnTo>
                  <a:cubicBezTo>
                    <a:pt x="112" y="1142039"/>
                    <a:pt x="5006" y="1146931"/>
                    <a:pt x="11047" y="1146931"/>
                  </a:cubicBezTo>
                  <a:cubicBezTo>
                    <a:pt x="11049" y="1146931"/>
                    <a:pt x="11055" y="1146931"/>
                    <a:pt x="11056" y="1146931"/>
                  </a:cubicBezTo>
                  <a:cubicBezTo>
                    <a:pt x="17097" y="1146931"/>
                    <a:pt x="21994" y="1142048"/>
                    <a:pt x="21997" y="1136015"/>
                  </a:cubicBezTo>
                  <a:cubicBezTo>
                    <a:pt x="21997" y="1136015"/>
                    <a:pt x="21997" y="1136006"/>
                    <a:pt x="21997" y="1136006"/>
                  </a:cubicBezTo>
                  <a:lnTo>
                    <a:pt x="21997" y="1048633"/>
                  </a:lnTo>
                  <a:cubicBezTo>
                    <a:pt x="22001" y="1042601"/>
                    <a:pt x="17106" y="1037708"/>
                    <a:pt x="11065" y="1037708"/>
                  </a:cubicBezTo>
                  <a:cubicBezTo>
                    <a:pt x="11063" y="1037708"/>
                    <a:pt x="11058" y="1037708"/>
                    <a:pt x="11056" y="1037708"/>
                  </a:cubicBezTo>
                  <a:close/>
                  <a:moveTo>
                    <a:pt x="11101210" y="1113746"/>
                  </a:moveTo>
                  <a:cubicBezTo>
                    <a:pt x="11095152" y="1113746"/>
                    <a:pt x="11090339" y="1118612"/>
                    <a:pt x="11090250" y="1124627"/>
                  </a:cubicBezTo>
                  <a:lnTo>
                    <a:pt x="11090250" y="1212044"/>
                  </a:lnTo>
                  <a:cubicBezTo>
                    <a:pt x="11090339" y="1218068"/>
                    <a:pt x="11095152" y="1222933"/>
                    <a:pt x="11101210" y="1222924"/>
                  </a:cubicBezTo>
                  <a:cubicBezTo>
                    <a:pt x="11107270" y="1222933"/>
                    <a:pt x="11112171" y="1218068"/>
                    <a:pt x="11112171" y="1212044"/>
                  </a:cubicBezTo>
                  <a:lnTo>
                    <a:pt x="11112171" y="1124627"/>
                  </a:lnTo>
                  <a:cubicBezTo>
                    <a:pt x="11112171" y="1118612"/>
                    <a:pt x="11107270" y="1113746"/>
                    <a:pt x="11101210" y="1113746"/>
                  </a:cubicBezTo>
                  <a:close/>
                  <a:moveTo>
                    <a:pt x="11056" y="1168745"/>
                  </a:moveTo>
                  <a:cubicBezTo>
                    <a:pt x="5016" y="1168736"/>
                    <a:pt x="116" y="1173628"/>
                    <a:pt x="115" y="1179661"/>
                  </a:cubicBezTo>
                  <a:cubicBezTo>
                    <a:pt x="115" y="1179661"/>
                    <a:pt x="115" y="1179661"/>
                    <a:pt x="115" y="1179670"/>
                  </a:cubicBezTo>
                  <a:lnTo>
                    <a:pt x="115" y="1267078"/>
                  </a:lnTo>
                  <a:cubicBezTo>
                    <a:pt x="137" y="1273102"/>
                    <a:pt x="5030" y="1277968"/>
                    <a:pt x="11056" y="1277968"/>
                  </a:cubicBezTo>
                  <a:cubicBezTo>
                    <a:pt x="17083" y="1277968"/>
                    <a:pt x="21976" y="1273102"/>
                    <a:pt x="21997" y="1267078"/>
                  </a:cubicBezTo>
                  <a:lnTo>
                    <a:pt x="21997" y="1179670"/>
                  </a:lnTo>
                  <a:cubicBezTo>
                    <a:pt x="22001" y="1173637"/>
                    <a:pt x="17106" y="1168745"/>
                    <a:pt x="11065" y="1168745"/>
                  </a:cubicBezTo>
                  <a:cubicBezTo>
                    <a:pt x="11063" y="1168745"/>
                    <a:pt x="11058" y="1168745"/>
                    <a:pt x="11056" y="1168745"/>
                  </a:cubicBezTo>
                  <a:close/>
                  <a:moveTo>
                    <a:pt x="11101210" y="1244783"/>
                  </a:moveTo>
                  <a:cubicBezTo>
                    <a:pt x="11095152" y="1244783"/>
                    <a:pt x="11090250" y="1249666"/>
                    <a:pt x="11090250" y="1255699"/>
                  </a:cubicBezTo>
                  <a:cubicBezTo>
                    <a:pt x="11090250" y="1255699"/>
                    <a:pt x="11090250" y="1255708"/>
                    <a:pt x="11090250" y="1255708"/>
                  </a:cubicBezTo>
                  <a:lnTo>
                    <a:pt x="11090250" y="1343080"/>
                  </a:lnTo>
                  <a:cubicBezTo>
                    <a:pt x="11090250" y="1349113"/>
                    <a:pt x="11095152" y="1354005"/>
                    <a:pt x="11101210" y="1354005"/>
                  </a:cubicBezTo>
                  <a:cubicBezTo>
                    <a:pt x="11101210" y="1354005"/>
                    <a:pt x="11101210" y="1354005"/>
                    <a:pt x="11101210" y="1354005"/>
                  </a:cubicBezTo>
                  <a:cubicBezTo>
                    <a:pt x="11107270" y="1354014"/>
                    <a:pt x="11112171" y="1349122"/>
                    <a:pt x="11112171" y="1343089"/>
                  </a:cubicBezTo>
                  <a:cubicBezTo>
                    <a:pt x="11112171" y="1343089"/>
                    <a:pt x="11112171" y="1343080"/>
                    <a:pt x="11112171" y="1343080"/>
                  </a:cubicBezTo>
                  <a:lnTo>
                    <a:pt x="11112171" y="1255708"/>
                  </a:lnTo>
                  <a:cubicBezTo>
                    <a:pt x="11112171" y="1249675"/>
                    <a:pt x="11107270" y="1244783"/>
                    <a:pt x="11101210" y="1244783"/>
                  </a:cubicBezTo>
                  <a:close/>
                  <a:moveTo>
                    <a:pt x="11056" y="1299817"/>
                  </a:moveTo>
                  <a:cubicBezTo>
                    <a:pt x="5016" y="1299817"/>
                    <a:pt x="116" y="1304701"/>
                    <a:pt x="115" y="1310733"/>
                  </a:cubicBezTo>
                  <a:cubicBezTo>
                    <a:pt x="115" y="1310742"/>
                    <a:pt x="115" y="1310742"/>
                    <a:pt x="115" y="1310742"/>
                  </a:cubicBezTo>
                  <a:lnTo>
                    <a:pt x="115" y="1398115"/>
                  </a:lnTo>
                  <a:cubicBezTo>
                    <a:pt x="112" y="1404148"/>
                    <a:pt x="5006" y="1409040"/>
                    <a:pt x="11047" y="1409040"/>
                  </a:cubicBezTo>
                  <a:cubicBezTo>
                    <a:pt x="11049" y="1409040"/>
                    <a:pt x="11055" y="1409040"/>
                    <a:pt x="11056" y="1409040"/>
                  </a:cubicBezTo>
                  <a:cubicBezTo>
                    <a:pt x="17097" y="1409049"/>
                    <a:pt x="21994" y="1404157"/>
                    <a:pt x="21997" y="1398124"/>
                  </a:cubicBezTo>
                  <a:cubicBezTo>
                    <a:pt x="21997" y="1398124"/>
                    <a:pt x="21997" y="1398115"/>
                    <a:pt x="21997" y="1398115"/>
                  </a:cubicBezTo>
                  <a:lnTo>
                    <a:pt x="21997" y="1310742"/>
                  </a:lnTo>
                  <a:cubicBezTo>
                    <a:pt x="22001" y="1304718"/>
                    <a:pt x="17106" y="1299826"/>
                    <a:pt x="11065" y="1299817"/>
                  </a:cubicBezTo>
                  <a:cubicBezTo>
                    <a:pt x="11063" y="1299817"/>
                    <a:pt x="11058" y="1299817"/>
                    <a:pt x="11056" y="1299817"/>
                  </a:cubicBezTo>
                  <a:close/>
                  <a:moveTo>
                    <a:pt x="11101210" y="1375864"/>
                  </a:moveTo>
                  <a:cubicBezTo>
                    <a:pt x="11095152" y="1375855"/>
                    <a:pt x="11090250" y="1380747"/>
                    <a:pt x="11090250" y="1386780"/>
                  </a:cubicBezTo>
                  <a:cubicBezTo>
                    <a:pt x="11090250" y="1386780"/>
                    <a:pt x="11090250" y="1386780"/>
                    <a:pt x="11090250" y="1386789"/>
                  </a:cubicBezTo>
                  <a:lnTo>
                    <a:pt x="11090250" y="1474153"/>
                  </a:lnTo>
                  <a:cubicBezTo>
                    <a:pt x="11090250" y="1480177"/>
                    <a:pt x="11095152" y="1485086"/>
                    <a:pt x="11101210" y="1485086"/>
                  </a:cubicBezTo>
                  <a:cubicBezTo>
                    <a:pt x="11101210" y="1485086"/>
                    <a:pt x="11101210" y="1485086"/>
                    <a:pt x="11101210" y="1485086"/>
                  </a:cubicBezTo>
                  <a:cubicBezTo>
                    <a:pt x="11107270" y="1485086"/>
                    <a:pt x="11112171" y="1480203"/>
                    <a:pt x="11112171" y="1474171"/>
                  </a:cubicBezTo>
                  <a:cubicBezTo>
                    <a:pt x="11112171" y="1474171"/>
                    <a:pt x="11112171" y="1474171"/>
                    <a:pt x="11112171" y="1474153"/>
                  </a:cubicBezTo>
                  <a:lnTo>
                    <a:pt x="11112171" y="1386789"/>
                  </a:lnTo>
                  <a:cubicBezTo>
                    <a:pt x="11112171" y="1380756"/>
                    <a:pt x="11107270" y="1375864"/>
                    <a:pt x="11101210" y="1375864"/>
                  </a:cubicBezTo>
                  <a:close/>
                  <a:moveTo>
                    <a:pt x="11056" y="1430899"/>
                  </a:moveTo>
                  <a:cubicBezTo>
                    <a:pt x="5016" y="1430899"/>
                    <a:pt x="116" y="1435782"/>
                    <a:pt x="115" y="1441814"/>
                  </a:cubicBezTo>
                  <a:cubicBezTo>
                    <a:pt x="115" y="1441823"/>
                    <a:pt x="115" y="1441823"/>
                    <a:pt x="115" y="1441823"/>
                  </a:cubicBezTo>
                  <a:lnTo>
                    <a:pt x="115" y="1529196"/>
                  </a:lnTo>
                  <a:cubicBezTo>
                    <a:pt x="112" y="1535229"/>
                    <a:pt x="5006" y="1540112"/>
                    <a:pt x="11047" y="1540112"/>
                  </a:cubicBezTo>
                  <a:cubicBezTo>
                    <a:pt x="11049" y="1540112"/>
                    <a:pt x="11055" y="1540112"/>
                    <a:pt x="11056" y="1540112"/>
                  </a:cubicBezTo>
                  <a:cubicBezTo>
                    <a:pt x="17097" y="1540112"/>
                    <a:pt x="21994" y="1535229"/>
                    <a:pt x="21997" y="1529196"/>
                  </a:cubicBezTo>
                  <a:cubicBezTo>
                    <a:pt x="21997" y="1529196"/>
                    <a:pt x="21997" y="1529196"/>
                    <a:pt x="21997" y="1529196"/>
                  </a:cubicBezTo>
                  <a:lnTo>
                    <a:pt x="21997" y="1441823"/>
                  </a:lnTo>
                  <a:cubicBezTo>
                    <a:pt x="22001" y="1435791"/>
                    <a:pt x="17106" y="1430899"/>
                    <a:pt x="11065" y="1430899"/>
                  </a:cubicBezTo>
                  <a:cubicBezTo>
                    <a:pt x="11063" y="1430899"/>
                    <a:pt x="11058" y="1430899"/>
                    <a:pt x="11056" y="1430899"/>
                  </a:cubicBezTo>
                  <a:close/>
                  <a:moveTo>
                    <a:pt x="11101210" y="1506936"/>
                  </a:moveTo>
                  <a:cubicBezTo>
                    <a:pt x="11095152" y="1506936"/>
                    <a:pt x="11090250" y="1511820"/>
                    <a:pt x="11090250" y="1517852"/>
                  </a:cubicBezTo>
                  <a:cubicBezTo>
                    <a:pt x="11090250" y="1517852"/>
                    <a:pt x="11090250" y="1517870"/>
                    <a:pt x="11090250" y="1517870"/>
                  </a:cubicBezTo>
                  <a:lnTo>
                    <a:pt x="11090250" y="1605234"/>
                  </a:lnTo>
                  <a:cubicBezTo>
                    <a:pt x="11090250" y="1611258"/>
                    <a:pt x="11095152" y="1616168"/>
                    <a:pt x="11101210" y="1616168"/>
                  </a:cubicBezTo>
                  <a:cubicBezTo>
                    <a:pt x="11101210" y="1616168"/>
                    <a:pt x="11101210" y="1616168"/>
                    <a:pt x="11101210" y="1616168"/>
                  </a:cubicBezTo>
                  <a:cubicBezTo>
                    <a:pt x="11107270" y="1616168"/>
                    <a:pt x="11112171" y="1611284"/>
                    <a:pt x="11112171" y="1605252"/>
                  </a:cubicBezTo>
                  <a:cubicBezTo>
                    <a:pt x="11112171" y="1605234"/>
                    <a:pt x="11112171" y="1605234"/>
                    <a:pt x="11112171" y="1605234"/>
                  </a:cubicBezTo>
                  <a:lnTo>
                    <a:pt x="11112171" y="1517870"/>
                  </a:lnTo>
                  <a:cubicBezTo>
                    <a:pt x="11112171" y="1511846"/>
                    <a:pt x="11107270" y="1506936"/>
                    <a:pt x="11101210" y="1506936"/>
                  </a:cubicBezTo>
                  <a:close/>
                  <a:moveTo>
                    <a:pt x="11056" y="1561962"/>
                  </a:moveTo>
                  <a:cubicBezTo>
                    <a:pt x="5016" y="1561962"/>
                    <a:pt x="116" y="1566872"/>
                    <a:pt x="115" y="1572905"/>
                  </a:cubicBezTo>
                  <a:cubicBezTo>
                    <a:pt x="115" y="1572905"/>
                    <a:pt x="115" y="1572905"/>
                    <a:pt x="115" y="1572905"/>
                  </a:cubicBezTo>
                  <a:lnTo>
                    <a:pt x="115" y="1660286"/>
                  </a:lnTo>
                  <a:cubicBezTo>
                    <a:pt x="112" y="1666310"/>
                    <a:pt x="5006" y="1671193"/>
                    <a:pt x="11047" y="1671193"/>
                  </a:cubicBezTo>
                  <a:cubicBezTo>
                    <a:pt x="11049" y="1671193"/>
                    <a:pt x="11055" y="1671193"/>
                    <a:pt x="11056" y="1671193"/>
                  </a:cubicBezTo>
                  <a:cubicBezTo>
                    <a:pt x="17097" y="1671193"/>
                    <a:pt x="21994" y="1666310"/>
                    <a:pt x="21997" y="1660286"/>
                  </a:cubicBezTo>
                  <a:cubicBezTo>
                    <a:pt x="21997" y="1660286"/>
                    <a:pt x="21997" y="1660286"/>
                    <a:pt x="21997" y="1660286"/>
                  </a:cubicBezTo>
                  <a:lnTo>
                    <a:pt x="21997" y="1572905"/>
                  </a:lnTo>
                  <a:cubicBezTo>
                    <a:pt x="22001" y="1566872"/>
                    <a:pt x="17106" y="1561989"/>
                    <a:pt x="11065" y="1561962"/>
                  </a:cubicBezTo>
                  <a:cubicBezTo>
                    <a:pt x="11063" y="1561962"/>
                    <a:pt x="11058" y="1561962"/>
                    <a:pt x="11056" y="1561962"/>
                  </a:cubicBezTo>
                  <a:close/>
                  <a:moveTo>
                    <a:pt x="11101210" y="1638017"/>
                  </a:moveTo>
                  <a:cubicBezTo>
                    <a:pt x="11095152" y="1638017"/>
                    <a:pt x="11090339" y="1642883"/>
                    <a:pt x="11090250" y="1648889"/>
                  </a:cubicBezTo>
                  <a:lnTo>
                    <a:pt x="11090250" y="1736315"/>
                  </a:lnTo>
                  <a:cubicBezTo>
                    <a:pt x="11090250" y="1742348"/>
                    <a:pt x="11095152" y="1747231"/>
                    <a:pt x="11101210" y="1747249"/>
                  </a:cubicBezTo>
                  <a:cubicBezTo>
                    <a:pt x="11101210" y="1747249"/>
                    <a:pt x="11101210" y="1747249"/>
                    <a:pt x="11101210" y="1747249"/>
                  </a:cubicBezTo>
                  <a:cubicBezTo>
                    <a:pt x="11107270" y="1747249"/>
                    <a:pt x="11112171" y="1742348"/>
                    <a:pt x="11112171" y="1736315"/>
                  </a:cubicBezTo>
                  <a:cubicBezTo>
                    <a:pt x="11112171" y="1736315"/>
                    <a:pt x="11112171" y="1736315"/>
                    <a:pt x="11112171" y="1736315"/>
                  </a:cubicBezTo>
                  <a:lnTo>
                    <a:pt x="11112171" y="1648889"/>
                  </a:lnTo>
                  <a:cubicBezTo>
                    <a:pt x="11112171" y="1642883"/>
                    <a:pt x="11107270" y="1638017"/>
                    <a:pt x="11101210" y="1638017"/>
                  </a:cubicBezTo>
                  <a:close/>
                  <a:moveTo>
                    <a:pt x="11056" y="1692998"/>
                  </a:moveTo>
                  <a:cubicBezTo>
                    <a:pt x="5016" y="1692998"/>
                    <a:pt x="116" y="1697882"/>
                    <a:pt x="115" y="1703915"/>
                  </a:cubicBezTo>
                  <a:cubicBezTo>
                    <a:pt x="115" y="1703941"/>
                    <a:pt x="115" y="1703941"/>
                    <a:pt x="115" y="1703941"/>
                  </a:cubicBezTo>
                  <a:lnTo>
                    <a:pt x="115" y="1791341"/>
                  </a:lnTo>
                  <a:cubicBezTo>
                    <a:pt x="137" y="1797373"/>
                    <a:pt x="5030" y="1802230"/>
                    <a:pt x="11056" y="1802230"/>
                  </a:cubicBezTo>
                  <a:cubicBezTo>
                    <a:pt x="17083" y="1802230"/>
                    <a:pt x="21976" y="1797373"/>
                    <a:pt x="21997" y="1791341"/>
                  </a:cubicBezTo>
                  <a:lnTo>
                    <a:pt x="21997" y="1703941"/>
                  </a:lnTo>
                  <a:cubicBezTo>
                    <a:pt x="22001" y="1697908"/>
                    <a:pt x="17106" y="1692998"/>
                    <a:pt x="11065" y="1692998"/>
                  </a:cubicBezTo>
                  <a:cubicBezTo>
                    <a:pt x="11063" y="1692998"/>
                    <a:pt x="11058" y="1692998"/>
                    <a:pt x="11056" y="1692998"/>
                  </a:cubicBezTo>
                  <a:close/>
                  <a:moveTo>
                    <a:pt x="11101210" y="1769054"/>
                  </a:moveTo>
                  <a:cubicBezTo>
                    <a:pt x="11095152" y="1769054"/>
                    <a:pt x="11090250" y="1773937"/>
                    <a:pt x="11090250" y="1779970"/>
                  </a:cubicBezTo>
                  <a:cubicBezTo>
                    <a:pt x="11090250" y="1779970"/>
                    <a:pt x="11090250" y="1779970"/>
                    <a:pt x="11090250" y="1779970"/>
                  </a:cubicBezTo>
                  <a:lnTo>
                    <a:pt x="11090250" y="1867352"/>
                  </a:lnTo>
                  <a:cubicBezTo>
                    <a:pt x="11090250" y="1873384"/>
                    <a:pt x="11095152" y="1878268"/>
                    <a:pt x="11101210" y="1878268"/>
                  </a:cubicBezTo>
                  <a:cubicBezTo>
                    <a:pt x="11101210" y="1878268"/>
                    <a:pt x="11101210" y="1878268"/>
                    <a:pt x="11101210" y="1878268"/>
                  </a:cubicBezTo>
                  <a:cubicBezTo>
                    <a:pt x="11107270" y="1878285"/>
                    <a:pt x="11112171" y="1873384"/>
                    <a:pt x="11112171" y="1867352"/>
                  </a:cubicBezTo>
                  <a:cubicBezTo>
                    <a:pt x="11112171" y="1867352"/>
                    <a:pt x="11112171" y="1867352"/>
                    <a:pt x="11112171" y="1867352"/>
                  </a:cubicBezTo>
                  <a:lnTo>
                    <a:pt x="11112171" y="1779970"/>
                  </a:lnTo>
                  <a:cubicBezTo>
                    <a:pt x="11112171" y="1773937"/>
                    <a:pt x="11107270" y="1769054"/>
                    <a:pt x="11101210" y="1769054"/>
                  </a:cubicBezTo>
                  <a:close/>
                  <a:moveTo>
                    <a:pt x="11056" y="1824089"/>
                  </a:moveTo>
                  <a:cubicBezTo>
                    <a:pt x="5016" y="1824089"/>
                    <a:pt x="116" y="1828972"/>
                    <a:pt x="115" y="1834996"/>
                  </a:cubicBezTo>
                  <a:cubicBezTo>
                    <a:pt x="115" y="1834996"/>
                    <a:pt x="115" y="1835022"/>
                    <a:pt x="115" y="1835022"/>
                  </a:cubicBezTo>
                  <a:lnTo>
                    <a:pt x="115" y="1922377"/>
                  </a:lnTo>
                  <a:cubicBezTo>
                    <a:pt x="112" y="1928410"/>
                    <a:pt x="5006" y="1933320"/>
                    <a:pt x="11047" y="1933320"/>
                  </a:cubicBezTo>
                  <a:cubicBezTo>
                    <a:pt x="11049" y="1933320"/>
                    <a:pt x="11055" y="1933320"/>
                    <a:pt x="11056" y="1933320"/>
                  </a:cubicBezTo>
                  <a:cubicBezTo>
                    <a:pt x="17097" y="1933320"/>
                    <a:pt x="21994" y="1928437"/>
                    <a:pt x="21997" y="1922404"/>
                  </a:cubicBezTo>
                  <a:cubicBezTo>
                    <a:pt x="21997" y="1922377"/>
                    <a:pt x="21997" y="1922377"/>
                    <a:pt x="21997" y="1922377"/>
                  </a:cubicBezTo>
                  <a:lnTo>
                    <a:pt x="21997" y="1835022"/>
                  </a:lnTo>
                  <a:cubicBezTo>
                    <a:pt x="22001" y="1828990"/>
                    <a:pt x="17106" y="1824089"/>
                    <a:pt x="11065" y="1824089"/>
                  </a:cubicBezTo>
                  <a:cubicBezTo>
                    <a:pt x="11063" y="1824089"/>
                    <a:pt x="11058" y="1824089"/>
                    <a:pt x="11056" y="1824089"/>
                  </a:cubicBezTo>
                  <a:close/>
                  <a:moveTo>
                    <a:pt x="11101210" y="1900135"/>
                  </a:moveTo>
                  <a:cubicBezTo>
                    <a:pt x="11095152" y="1900117"/>
                    <a:pt x="11090250" y="1905027"/>
                    <a:pt x="11090250" y="1911051"/>
                  </a:cubicBezTo>
                  <a:cubicBezTo>
                    <a:pt x="11090250" y="1911051"/>
                    <a:pt x="11090250" y="1911051"/>
                    <a:pt x="11090250" y="1911051"/>
                  </a:cubicBezTo>
                  <a:lnTo>
                    <a:pt x="11090250" y="1998433"/>
                  </a:lnTo>
                  <a:cubicBezTo>
                    <a:pt x="11090250" y="2004465"/>
                    <a:pt x="11095152" y="2009349"/>
                    <a:pt x="11101210" y="2009349"/>
                  </a:cubicBezTo>
                  <a:cubicBezTo>
                    <a:pt x="11101210" y="2009349"/>
                    <a:pt x="11101210" y="2009349"/>
                    <a:pt x="11101210" y="2009349"/>
                  </a:cubicBezTo>
                  <a:cubicBezTo>
                    <a:pt x="11107270" y="2009349"/>
                    <a:pt x="11112171" y="2004465"/>
                    <a:pt x="11112171" y="1998433"/>
                  </a:cubicBezTo>
                  <a:cubicBezTo>
                    <a:pt x="11112171" y="1998433"/>
                    <a:pt x="11112171" y="1998433"/>
                    <a:pt x="11112171" y="1998433"/>
                  </a:cubicBezTo>
                  <a:lnTo>
                    <a:pt x="11112171" y="1911051"/>
                  </a:lnTo>
                  <a:cubicBezTo>
                    <a:pt x="11112171" y="1905027"/>
                    <a:pt x="11107270" y="1900135"/>
                    <a:pt x="11101210" y="1900135"/>
                  </a:cubicBezTo>
                  <a:close/>
                  <a:moveTo>
                    <a:pt x="11056" y="1955170"/>
                  </a:moveTo>
                  <a:cubicBezTo>
                    <a:pt x="5016" y="1955170"/>
                    <a:pt x="116" y="1960053"/>
                    <a:pt x="115" y="1966086"/>
                  </a:cubicBezTo>
                  <a:cubicBezTo>
                    <a:pt x="115" y="1966086"/>
                    <a:pt x="115" y="1966086"/>
                    <a:pt x="115" y="1966086"/>
                  </a:cubicBezTo>
                  <a:lnTo>
                    <a:pt x="115" y="2053467"/>
                  </a:lnTo>
                  <a:cubicBezTo>
                    <a:pt x="112" y="2059491"/>
                    <a:pt x="5006" y="2064374"/>
                    <a:pt x="11047" y="2064401"/>
                  </a:cubicBezTo>
                  <a:cubicBezTo>
                    <a:pt x="11049" y="2064401"/>
                    <a:pt x="11055" y="2064401"/>
                    <a:pt x="11056" y="2064401"/>
                  </a:cubicBezTo>
                  <a:cubicBezTo>
                    <a:pt x="17097" y="2064401"/>
                    <a:pt x="21994" y="2059518"/>
                    <a:pt x="21997" y="2053467"/>
                  </a:cubicBezTo>
                  <a:cubicBezTo>
                    <a:pt x="21997" y="2053467"/>
                    <a:pt x="21997" y="2053467"/>
                    <a:pt x="21997" y="2053467"/>
                  </a:cubicBezTo>
                  <a:lnTo>
                    <a:pt x="21997" y="1966086"/>
                  </a:lnTo>
                  <a:cubicBezTo>
                    <a:pt x="22001" y="1960053"/>
                    <a:pt x="17106" y="1955170"/>
                    <a:pt x="11065" y="1955170"/>
                  </a:cubicBezTo>
                  <a:cubicBezTo>
                    <a:pt x="11063" y="1955170"/>
                    <a:pt x="11058" y="1955170"/>
                    <a:pt x="11056" y="1955170"/>
                  </a:cubicBezTo>
                  <a:close/>
                  <a:moveTo>
                    <a:pt x="11101210" y="2031199"/>
                  </a:moveTo>
                  <a:cubicBezTo>
                    <a:pt x="11095152" y="2031199"/>
                    <a:pt x="11090250" y="2036082"/>
                    <a:pt x="11090250" y="2042115"/>
                  </a:cubicBezTo>
                  <a:cubicBezTo>
                    <a:pt x="11090250" y="2042132"/>
                    <a:pt x="11090250" y="2042132"/>
                    <a:pt x="11090250" y="2042132"/>
                  </a:cubicBezTo>
                  <a:lnTo>
                    <a:pt x="11090250" y="2129496"/>
                  </a:lnTo>
                  <a:cubicBezTo>
                    <a:pt x="11090250" y="2135547"/>
                    <a:pt x="11095152" y="2140430"/>
                    <a:pt x="11101210" y="2140430"/>
                  </a:cubicBezTo>
                  <a:cubicBezTo>
                    <a:pt x="11101210" y="2140430"/>
                    <a:pt x="11101210" y="2140430"/>
                    <a:pt x="11101210" y="2140430"/>
                  </a:cubicBezTo>
                  <a:cubicBezTo>
                    <a:pt x="11107270" y="2140430"/>
                    <a:pt x="11112171" y="2135547"/>
                    <a:pt x="11112171" y="2129514"/>
                  </a:cubicBezTo>
                  <a:cubicBezTo>
                    <a:pt x="11112171" y="2129514"/>
                    <a:pt x="11112171" y="2129514"/>
                    <a:pt x="11112171" y="2129496"/>
                  </a:cubicBezTo>
                  <a:lnTo>
                    <a:pt x="11112171" y="2042132"/>
                  </a:lnTo>
                  <a:cubicBezTo>
                    <a:pt x="11112171" y="2036108"/>
                    <a:pt x="11107270" y="2031199"/>
                    <a:pt x="11101210" y="2031199"/>
                  </a:cubicBezTo>
                  <a:close/>
                  <a:moveTo>
                    <a:pt x="11056" y="2086251"/>
                  </a:moveTo>
                  <a:cubicBezTo>
                    <a:pt x="5016" y="2086251"/>
                    <a:pt x="116" y="2091134"/>
                    <a:pt x="115" y="2097167"/>
                  </a:cubicBezTo>
                  <a:cubicBezTo>
                    <a:pt x="115" y="2097167"/>
                    <a:pt x="115" y="2097167"/>
                    <a:pt x="115" y="2097167"/>
                  </a:cubicBezTo>
                  <a:lnTo>
                    <a:pt x="115" y="2184548"/>
                  </a:lnTo>
                  <a:cubicBezTo>
                    <a:pt x="112" y="2190572"/>
                    <a:pt x="5006" y="2195464"/>
                    <a:pt x="11047" y="2195464"/>
                  </a:cubicBezTo>
                  <a:cubicBezTo>
                    <a:pt x="11049" y="2195464"/>
                    <a:pt x="11055" y="2195464"/>
                    <a:pt x="11056" y="2195464"/>
                  </a:cubicBezTo>
                  <a:cubicBezTo>
                    <a:pt x="17097" y="2195464"/>
                    <a:pt x="21994" y="2190572"/>
                    <a:pt x="21997" y="2184548"/>
                  </a:cubicBezTo>
                  <a:cubicBezTo>
                    <a:pt x="21997" y="2184548"/>
                    <a:pt x="21997" y="2184548"/>
                    <a:pt x="21997" y="2184548"/>
                  </a:cubicBezTo>
                  <a:lnTo>
                    <a:pt x="21997" y="2097167"/>
                  </a:lnTo>
                  <a:cubicBezTo>
                    <a:pt x="22001" y="2091134"/>
                    <a:pt x="17106" y="2086251"/>
                    <a:pt x="11065" y="2086251"/>
                  </a:cubicBezTo>
                  <a:cubicBezTo>
                    <a:pt x="11063" y="2086251"/>
                    <a:pt x="11058" y="2086251"/>
                    <a:pt x="11056" y="2086251"/>
                  </a:cubicBezTo>
                  <a:close/>
                  <a:moveTo>
                    <a:pt x="11101210" y="2162280"/>
                  </a:moveTo>
                  <a:cubicBezTo>
                    <a:pt x="11095152" y="2162280"/>
                    <a:pt x="11090339" y="2167145"/>
                    <a:pt x="11090250" y="2173169"/>
                  </a:cubicBezTo>
                  <a:lnTo>
                    <a:pt x="11090250" y="2260577"/>
                  </a:lnTo>
                  <a:cubicBezTo>
                    <a:pt x="11090250" y="2266610"/>
                    <a:pt x="11095152" y="2271511"/>
                    <a:pt x="11101210" y="2271511"/>
                  </a:cubicBezTo>
                  <a:cubicBezTo>
                    <a:pt x="11101210" y="2271511"/>
                    <a:pt x="11101210" y="2271511"/>
                    <a:pt x="11101210" y="2271511"/>
                  </a:cubicBezTo>
                  <a:cubicBezTo>
                    <a:pt x="11107270" y="2271511"/>
                    <a:pt x="11112171" y="2266628"/>
                    <a:pt x="11112171" y="2260595"/>
                  </a:cubicBezTo>
                  <a:cubicBezTo>
                    <a:pt x="11112171" y="2260577"/>
                    <a:pt x="11112171" y="2260577"/>
                    <a:pt x="11112171" y="2260577"/>
                  </a:cubicBezTo>
                  <a:lnTo>
                    <a:pt x="11112171" y="2173169"/>
                  </a:lnTo>
                  <a:cubicBezTo>
                    <a:pt x="11112171" y="2167145"/>
                    <a:pt x="11107270" y="2162280"/>
                    <a:pt x="11101210" y="2162280"/>
                  </a:cubicBezTo>
                  <a:close/>
                  <a:moveTo>
                    <a:pt x="11056" y="2217314"/>
                  </a:moveTo>
                  <a:cubicBezTo>
                    <a:pt x="5030" y="2217314"/>
                    <a:pt x="137" y="2222197"/>
                    <a:pt x="115" y="2228204"/>
                  </a:cubicBezTo>
                  <a:lnTo>
                    <a:pt x="115" y="2315630"/>
                  </a:lnTo>
                  <a:cubicBezTo>
                    <a:pt x="137" y="2321636"/>
                    <a:pt x="5030" y="2326492"/>
                    <a:pt x="11056" y="2326492"/>
                  </a:cubicBezTo>
                  <a:cubicBezTo>
                    <a:pt x="17083" y="2326492"/>
                    <a:pt x="21976" y="2321636"/>
                    <a:pt x="21997" y="2315630"/>
                  </a:cubicBezTo>
                  <a:lnTo>
                    <a:pt x="21997" y="2228204"/>
                  </a:lnTo>
                  <a:cubicBezTo>
                    <a:pt x="21976" y="2222197"/>
                    <a:pt x="17083" y="2217314"/>
                    <a:pt x="11056" y="2217314"/>
                  </a:cubicBezTo>
                  <a:close/>
                  <a:moveTo>
                    <a:pt x="11101210" y="2293316"/>
                  </a:moveTo>
                  <a:cubicBezTo>
                    <a:pt x="11095152" y="2293316"/>
                    <a:pt x="11090250" y="2298200"/>
                    <a:pt x="11090250" y="2304232"/>
                  </a:cubicBezTo>
                  <a:cubicBezTo>
                    <a:pt x="11090250" y="2304232"/>
                    <a:pt x="11090250" y="2304232"/>
                    <a:pt x="11090250" y="2304259"/>
                  </a:cubicBezTo>
                  <a:lnTo>
                    <a:pt x="11090250" y="2391614"/>
                  </a:lnTo>
                  <a:cubicBezTo>
                    <a:pt x="11090250" y="2397647"/>
                    <a:pt x="11095152" y="2402548"/>
                    <a:pt x="11101210" y="2402548"/>
                  </a:cubicBezTo>
                  <a:cubicBezTo>
                    <a:pt x="11101210" y="2402548"/>
                    <a:pt x="11101210" y="2402548"/>
                    <a:pt x="11101210" y="2402548"/>
                  </a:cubicBezTo>
                  <a:cubicBezTo>
                    <a:pt x="11107270" y="2402548"/>
                    <a:pt x="11112171" y="2397664"/>
                    <a:pt x="11112171" y="2391614"/>
                  </a:cubicBezTo>
                  <a:cubicBezTo>
                    <a:pt x="11112171" y="2391614"/>
                    <a:pt x="11112171" y="2391614"/>
                    <a:pt x="11112171" y="2391614"/>
                  </a:cubicBezTo>
                  <a:lnTo>
                    <a:pt x="11112171" y="2304259"/>
                  </a:lnTo>
                  <a:cubicBezTo>
                    <a:pt x="11112171" y="2298200"/>
                    <a:pt x="11107270" y="2293316"/>
                    <a:pt x="11101210" y="2293316"/>
                  </a:cubicBezTo>
                  <a:close/>
                  <a:moveTo>
                    <a:pt x="11056" y="2348351"/>
                  </a:moveTo>
                  <a:cubicBezTo>
                    <a:pt x="5016" y="2348351"/>
                    <a:pt x="116" y="2353234"/>
                    <a:pt x="115" y="2359258"/>
                  </a:cubicBezTo>
                  <a:cubicBezTo>
                    <a:pt x="115" y="2359285"/>
                    <a:pt x="115" y="2359285"/>
                    <a:pt x="115" y="2359285"/>
                  </a:cubicBezTo>
                  <a:lnTo>
                    <a:pt x="115" y="2446639"/>
                  </a:lnTo>
                  <a:cubicBezTo>
                    <a:pt x="112" y="2452699"/>
                    <a:pt x="5006" y="2457582"/>
                    <a:pt x="11047" y="2457582"/>
                  </a:cubicBezTo>
                  <a:cubicBezTo>
                    <a:pt x="11049" y="2457582"/>
                    <a:pt x="11052" y="2457582"/>
                    <a:pt x="11056" y="2457582"/>
                  </a:cubicBezTo>
                  <a:cubicBezTo>
                    <a:pt x="17097" y="2457582"/>
                    <a:pt x="21994" y="2452699"/>
                    <a:pt x="21997" y="2446666"/>
                  </a:cubicBezTo>
                  <a:cubicBezTo>
                    <a:pt x="21997" y="2446666"/>
                    <a:pt x="21997" y="2446666"/>
                    <a:pt x="21997" y="2446639"/>
                  </a:cubicBezTo>
                  <a:lnTo>
                    <a:pt x="21997" y="2359285"/>
                  </a:lnTo>
                  <a:cubicBezTo>
                    <a:pt x="22001" y="2353252"/>
                    <a:pt x="17106" y="2348351"/>
                    <a:pt x="11065" y="2348351"/>
                  </a:cubicBezTo>
                  <a:cubicBezTo>
                    <a:pt x="11063" y="2348351"/>
                    <a:pt x="11058" y="2348351"/>
                    <a:pt x="11056" y="2348351"/>
                  </a:cubicBezTo>
                  <a:close/>
                  <a:moveTo>
                    <a:pt x="11101210" y="2424398"/>
                  </a:moveTo>
                  <a:cubicBezTo>
                    <a:pt x="11095152" y="2424398"/>
                    <a:pt x="11090250" y="2429290"/>
                    <a:pt x="11090250" y="2435314"/>
                  </a:cubicBezTo>
                  <a:cubicBezTo>
                    <a:pt x="11090250" y="2435314"/>
                    <a:pt x="11090250" y="2435314"/>
                    <a:pt x="11090250" y="2435314"/>
                  </a:cubicBezTo>
                  <a:lnTo>
                    <a:pt x="11090250" y="2522695"/>
                  </a:lnTo>
                  <a:cubicBezTo>
                    <a:pt x="11090250" y="2528728"/>
                    <a:pt x="11095152" y="2533611"/>
                    <a:pt x="11101210" y="2533611"/>
                  </a:cubicBezTo>
                  <a:cubicBezTo>
                    <a:pt x="11101210" y="2533611"/>
                    <a:pt x="11101210" y="2533611"/>
                    <a:pt x="11101210" y="2533611"/>
                  </a:cubicBezTo>
                  <a:cubicBezTo>
                    <a:pt x="11107270" y="2533638"/>
                    <a:pt x="11112171" y="2528728"/>
                    <a:pt x="11112171" y="2522695"/>
                  </a:cubicBezTo>
                  <a:cubicBezTo>
                    <a:pt x="11112171" y="2522695"/>
                    <a:pt x="11112171" y="2522695"/>
                    <a:pt x="11112171" y="2522695"/>
                  </a:cubicBezTo>
                  <a:lnTo>
                    <a:pt x="11112171" y="2435314"/>
                  </a:lnTo>
                  <a:cubicBezTo>
                    <a:pt x="11112171" y="2429290"/>
                    <a:pt x="11107270" y="2424398"/>
                    <a:pt x="11101210" y="2424398"/>
                  </a:cubicBezTo>
                  <a:close/>
                  <a:moveTo>
                    <a:pt x="11056" y="2479432"/>
                  </a:moveTo>
                  <a:cubicBezTo>
                    <a:pt x="5016" y="2479432"/>
                    <a:pt x="116" y="2484315"/>
                    <a:pt x="115" y="2490348"/>
                  </a:cubicBezTo>
                  <a:cubicBezTo>
                    <a:pt x="115" y="2490348"/>
                    <a:pt x="115" y="2490366"/>
                    <a:pt x="115" y="2490366"/>
                  </a:cubicBezTo>
                  <a:lnTo>
                    <a:pt x="115" y="2577730"/>
                  </a:lnTo>
                  <a:cubicBezTo>
                    <a:pt x="112" y="2583753"/>
                    <a:pt x="5006" y="2588663"/>
                    <a:pt x="11047" y="2588663"/>
                  </a:cubicBezTo>
                  <a:cubicBezTo>
                    <a:pt x="11049" y="2588663"/>
                    <a:pt x="11055" y="2588663"/>
                    <a:pt x="11056" y="2588663"/>
                  </a:cubicBezTo>
                  <a:cubicBezTo>
                    <a:pt x="17097" y="2588663"/>
                    <a:pt x="21994" y="2583780"/>
                    <a:pt x="21997" y="2577747"/>
                  </a:cubicBezTo>
                  <a:cubicBezTo>
                    <a:pt x="21997" y="2577747"/>
                    <a:pt x="21997" y="2577730"/>
                    <a:pt x="21997" y="2577730"/>
                  </a:cubicBezTo>
                  <a:lnTo>
                    <a:pt x="21997" y="2490366"/>
                  </a:lnTo>
                  <a:cubicBezTo>
                    <a:pt x="22001" y="2484333"/>
                    <a:pt x="17106" y="2479432"/>
                    <a:pt x="11065" y="2479432"/>
                  </a:cubicBezTo>
                  <a:cubicBezTo>
                    <a:pt x="11063" y="2479432"/>
                    <a:pt x="11058" y="2479432"/>
                    <a:pt x="11056" y="2479432"/>
                  </a:cubicBezTo>
                  <a:close/>
                  <a:moveTo>
                    <a:pt x="11101210" y="2555488"/>
                  </a:moveTo>
                  <a:cubicBezTo>
                    <a:pt x="11095152" y="2555461"/>
                    <a:pt x="11090250" y="2560371"/>
                    <a:pt x="11090250" y="2566395"/>
                  </a:cubicBezTo>
                  <a:cubicBezTo>
                    <a:pt x="11090250" y="2566395"/>
                    <a:pt x="11090250" y="2566395"/>
                    <a:pt x="11090250" y="2566395"/>
                  </a:cubicBezTo>
                  <a:lnTo>
                    <a:pt x="11090250" y="2653776"/>
                  </a:lnTo>
                  <a:cubicBezTo>
                    <a:pt x="11090250" y="2659809"/>
                    <a:pt x="11095152" y="2664692"/>
                    <a:pt x="11101210" y="2664692"/>
                  </a:cubicBezTo>
                  <a:cubicBezTo>
                    <a:pt x="11101210" y="2664692"/>
                    <a:pt x="11101210" y="2664692"/>
                    <a:pt x="11101210" y="2664692"/>
                  </a:cubicBezTo>
                  <a:cubicBezTo>
                    <a:pt x="11107270" y="2664692"/>
                    <a:pt x="11112171" y="2659809"/>
                    <a:pt x="11112171" y="2653776"/>
                  </a:cubicBezTo>
                  <a:cubicBezTo>
                    <a:pt x="11112171" y="2653776"/>
                    <a:pt x="11112171" y="2653776"/>
                    <a:pt x="11112171" y="2653776"/>
                  </a:cubicBezTo>
                  <a:lnTo>
                    <a:pt x="11112171" y="2566395"/>
                  </a:lnTo>
                  <a:cubicBezTo>
                    <a:pt x="11112171" y="2560371"/>
                    <a:pt x="11107270" y="2555488"/>
                    <a:pt x="11101210" y="2555488"/>
                  </a:cubicBezTo>
                  <a:close/>
                  <a:moveTo>
                    <a:pt x="11056" y="2610513"/>
                  </a:moveTo>
                  <a:cubicBezTo>
                    <a:pt x="5016" y="2610513"/>
                    <a:pt x="116" y="2615396"/>
                    <a:pt x="115" y="2621429"/>
                  </a:cubicBezTo>
                  <a:cubicBezTo>
                    <a:pt x="115" y="2621429"/>
                    <a:pt x="115" y="2621429"/>
                    <a:pt x="115" y="2621429"/>
                  </a:cubicBezTo>
                  <a:lnTo>
                    <a:pt x="115" y="2708811"/>
                  </a:lnTo>
                  <a:cubicBezTo>
                    <a:pt x="112" y="2714834"/>
                    <a:pt x="5006" y="2719745"/>
                    <a:pt x="11047" y="2719745"/>
                  </a:cubicBezTo>
                  <a:cubicBezTo>
                    <a:pt x="11049" y="2719745"/>
                    <a:pt x="11055" y="2719745"/>
                    <a:pt x="11056" y="2719745"/>
                  </a:cubicBezTo>
                  <a:cubicBezTo>
                    <a:pt x="17097" y="2719745"/>
                    <a:pt x="21994" y="2714861"/>
                    <a:pt x="21997" y="2708811"/>
                  </a:cubicBezTo>
                  <a:cubicBezTo>
                    <a:pt x="21997" y="2708811"/>
                    <a:pt x="21997" y="2708811"/>
                    <a:pt x="21997" y="2708811"/>
                  </a:cubicBezTo>
                  <a:lnTo>
                    <a:pt x="21997" y="2621447"/>
                  </a:lnTo>
                  <a:cubicBezTo>
                    <a:pt x="22001" y="2615396"/>
                    <a:pt x="17106" y="2610513"/>
                    <a:pt x="11065" y="2610513"/>
                  </a:cubicBezTo>
                  <a:cubicBezTo>
                    <a:pt x="11063" y="2610513"/>
                    <a:pt x="11058" y="2610513"/>
                    <a:pt x="11056" y="2610513"/>
                  </a:cubicBezTo>
                  <a:close/>
                  <a:moveTo>
                    <a:pt x="11101210" y="2686542"/>
                  </a:moveTo>
                  <a:cubicBezTo>
                    <a:pt x="11095152" y="2686542"/>
                    <a:pt x="11090339" y="2691407"/>
                    <a:pt x="11090250" y="2697431"/>
                  </a:cubicBezTo>
                  <a:lnTo>
                    <a:pt x="11090250" y="2784840"/>
                  </a:lnTo>
                  <a:cubicBezTo>
                    <a:pt x="11090250" y="2790890"/>
                    <a:pt x="11095152" y="2795773"/>
                    <a:pt x="11101210" y="2795773"/>
                  </a:cubicBezTo>
                  <a:cubicBezTo>
                    <a:pt x="11101210" y="2795773"/>
                    <a:pt x="11101210" y="2795773"/>
                    <a:pt x="11101210" y="2795773"/>
                  </a:cubicBezTo>
                  <a:cubicBezTo>
                    <a:pt x="11107270" y="2795773"/>
                    <a:pt x="11112171" y="2790890"/>
                    <a:pt x="11112171" y="2784866"/>
                  </a:cubicBezTo>
                  <a:cubicBezTo>
                    <a:pt x="11112171" y="2784866"/>
                    <a:pt x="11112171" y="2784866"/>
                    <a:pt x="11112171" y="2784840"/>
                  </a:cubicBezTo>
                  <a:lnTo>
                    <a:pt x="11112171" y="2697431"/>
                  </a:lnTo>
                  <a:cubicBezTo>
                    <a:pt x="11112171" y="2691407"/>
                    <a:pt x="11107270" y="2686542"/>
                    <a:pt x="11101210" y="2686542"/>
                  </a:cubicBezTo>
                  <a:close/>
                  <a:moveTo>
                    <a:pt x="11056" y="2741594"/>
                  </a:moveTo>
                  <a:cubicBezTo>
                    <a:pt x="5030" y="2741594"/>
                    <a:pt x="137" y="2746460"/>
                    <a:pt x="115" y="2752466"/>
                  </a:cubicBezTo>
                  <a:lnTo>
                    <a:pt x="115" y="2839892"/>
                  </a:lnTo>
                  <a:cubicBezTo>
                    <a:pt x="137" y="2845898"/>
                    <a:pt x="5030" y="2850781"/>
                    <a:pt x="11056" y="2850754"/>
                  </a:cubicBezTo>
                  <a:cubicBezTo>
                    <a:pt x="17083" y="2850781"/>
                    <a:pt x="21976" y="2845898"/>
                    <a:pt x="21997" y="2839892"/>
                  </a:cubicBezTo>
                  <a:lnTo>
                    <a:pt x="21997" y="2752466"/>
                  </a:lnTo>
                  <a:cubicBezTo>
                    <a:pt x="21976" y="2746460"/>
                    <a:pt x="17083" y="2741594"/>
                    <a:pt x="11056" y="2741594"/>
                  </a:cubicBezTo>
                  <a:close/>
                  <a:moveTo>
                    <a:pt x="11101210" y="2817579"/>
                  </a:moveTo>
                  <a:cubicBezTo>
                    <a:pt x="11095152" y="2817579"/>
                    <a:pt x="11090250" y="2822462"/>
                    <a:pt x="11090250" y="2828495"/>
                  </a:cubicBezTo>
                  <a:cubicBezTo>
                    <a:pt x="11090250" y="2828495"/>
                    <a:pt x="11090250" y="2828521"/>
                    <a:pt x="11090250" y="2828521"/>
                  </a:cubicBezTo>
                  <a:lnTo>
                    <a:pt x="11090250" y="2915876"/>
                  </a:lnTo>
                  <a:cubicBezTo>
                    <a:pt x="11090250" y="2921909"/>
                    <a:pt x="11095152" y="2926810"/>
                    <a:pt x="11101210" y="2926810"/>
                  </a:cubicBezTo>
                  <a:cubicBezTo>
                    <a:pt x="11101210" y="2926810"/>
                    <a:pt x="11101210" y="2926810"/>
                    <a:pt x="11101210" y="2926810"/>
                  </a:cubicBezTo>
                  <a:cubicBezTo>
                    <a:pt x="11107270" y="2926810"/>
                    <a:pt x="11112171" y="2921927"/>
                    <a:pt x="11112171" y="2915903"/>
                  </a:cubicBezTo>
                  <a:cubicBezTo>
                    <a:pt x="11112171" y="2915903"/>
                    <a:pt x="11112171" y="2915876"/>
                    <a:pt x="11112171" y="2915876"/>
                  </a:cubicBezTo>
                  <a:lnTo>
                    <a:pt x="11112171" y="2828521"/>
                  </a:lnTo>
                  <a:cubicBezTo>
                    <a:pt x="11112171" y="2822489"/>
                    <a:pt x="11107270" y="2817579"/>
                    <a:pt x="11101210" y="2817579"/>
                  </a:cubicBezTo>
                  <a:close/>
                  <a:moveTo>
                    <a:pt x="11056" y="2872631"/>
                  </a:moveTo>
                  <a:cubicBezTo>
                    <a:pt x="5016" y="2872613"/>
                    <a:pt x="116" y="2877514"/>
                    <a:pt x="115" y="2883547"/>
                  </a:cubicBezTo>
                  <a:cubicBezTo>
                    <a:pt x="115" y="2883547"/>
                    <a:pt x="115" y="2883547"/>
                    <a:pt x="115" y="2883547"/>
                  </a:cubicBezTo>
                  <a:lnTo>
                    <a:pt x="115" y="2970928"/>
                  </a:lnTo>
                  <a:cubicBezTo>
                    <a:pt x="112" y="2976961"/>
                    <a:pt x="5006" y="2981845"/>
                    <a:pt x="11047" y="2981845"/>
                  </a:cubicBezTo>
                  <a:cubicBezTo>
                    <a:pt x="11049" y="2981845"/>
                    <a:pt x="11055" y="2981845"/>
                    <a:pt x="11056" y="2981845"/>
                  </a:cubicBezTo>
                  <a:cubicBezTo>
                    <a:pt x="17097" y="2981845"/>
                    <a:pt x="21994" y="2976961"/>
                    <a:pt x="21997" y="2970928"/>
                  </a:cubicBezTo>
                  <a:cubicBezTo>
                    <a:pt x="21997" y="2970928"/>
                    <a:pt x="21997" y="2970928"/>
                    <a:pt x="21997" y="2970928"/>
                  </a:cubicBezTo>
                  <a:lnTo>
                    <a:pt x="21997" y="2883547"/>
                  </a:lnTo>
                  <a:cubicBezTo>
                    <a:pt x="22001" y="2877514"/>
                    <a:pt x="17106" y="2872631"/>
                    <a:pt x="11065" y="2872631"/>
                  </a:cubicBezTo>
                  <a:cubicBezTo>
                    <a:pt x="11063" y="2872631"/>
                    <a:pt x="11058" y="2872631"/>
                    <a:pt x="11056" y="2872631"/>
                  </a:cubicBezTo>
                  <a:close/>
                  <a:moveTo>
                    <a:pt x="11101210" y="2948660"/>
                  </a:moveTo>
                  <a:cubicBezTo>
                    <a:pt x="11095152" y="2948660"/>
                    <a:pt x="11090250" y="2953552"/>
                    <a:pt x="11090250" y="2959576"/>
                  </a:cubicBezTo>
                  <a:cubicBezTo>
                    <a:pt x="11090250" y="2959576"/>
                    <a:pt x="11090250" y="2959576"/>
                    <a:pt x="11090250" y="2959603"/>
                  </a:cubicBezTo>
                  <a:lnTo>
                    <a:pt x="11090250" y="3046957"/>
                  </a:lnTo>
                  <a:cubicBezTo>
                    <a:pt x="11090250" y="3052990"/>
                    <a:pt x="11095152" y="3057900"/>
                    <a:pt x="11101210" y="3057900"/>
                  </a:cubicBezTo>
                  <a:cubicBezTo>
                    <a:pt x="11101210" y="3057900"/>
                    <a:pt x="11101210" y="3057900"/>
                    <a:pt x="11101210" y="3057900"/>
                  </a:cubicBezTo>
                  <a:cubicBezTo>
                    <a:pt x="11107270" y="3057900"/>
                    <a:pt x="11112171" y="3053008"/>
                    <a:pt x="11112171" y="3046957"/>
                  </a:cubicBezTo>
                  <a:cubicBezTo>
                    <a:pt x="11112171" y="3046957"/>
                    <a:pt x="11112171" y="3046957"/>
                    <a:pt x="11112171" y="3046957"/>
                  </a:cubicBezTo>
                  <a:lnTo>
                    <a:pt x="11112171" y="2959603"/>
                  </a:lnTo>
                  <a:cubicBezTo>
                    <a:pt x="11112171" y="2953552"/>
                    <a:pt x="11107270" y="2948660"/>
                    <a:pt x="11101210" y="2948660"/>
                  </a:cubicBezTo>
                  <a:close/>
                  <a:moveTo>
                    <a:pt x="11056" y="3003694"/>
                  </a:moveTo>
                  <a:cubicBezTo>
                    <a:pt x="5016" y="3003694"/>
                    <a:pt x="116" y="3008578"/>
                    <a:pt x="115" y="3014628"/>
                  </a:cubicBezTo>
                  <a:cubicBezTo>
                    <a:pt x="115" y="3014628"/>
                    <a:pt x="115" y="3014628"/>
                    <a:pt x="115" y="3014628"/>
                  </a:cubicBezTo>
                  <a:lnTo>
                    <a:pt x="115" y="3063398"/>
                  </a:lnTo>
                  <a:cubicBezTo>
                    <a:pt x="112" y="3069431"/>
                    <a:pt x="5009" y="3074314"/>
                    <a:pt x="11049" y="3074314"/>
                  </a:cubicBezTo>
                  <a:cubicBezTo>
                    <a:pt x="11052" y="3074314"/>
                    <a:pt x="11055" y="3074314"/>
                    <a:pt x="11056" y="3074314"/>
                  </a:cubicBezTo>
                  <a:lnTo>
                    <a:pt x="49753" y="3074314"/>
                  </a:lnTo>
                  <a:cubicBezTo>
                    <a:pt x="55793" y="3074332"/>
                    <a:pt x="60694" y="3069431"/>
                    <a:pt x="60695" y="3063398"/>
                  </a:cubicBezTo>
                  <a:cubicBezTo>
                    <a:pt x="60695" y="3063398"/>
                    <a:pt x="60695" y="3063398"/>
                    <a:pt x="60695" y="3063398"/>
                  </a:cubicBezTo>
                  <a:cubicBezTo>
                    <a:pt x="60698" y="3057365"/>
                    <a:pt x="55803" y="3052464"/>
                    <a:pt x="49763" y="3052464"/>
                  </a:cubicBezTo>
                  <a:cubicBezTo>
                    <a:pt x="49761" y="3052464"/>
                    <a:pt x="49759" y="3052464"/>
                    <a:pt x="49753" y="3052464"/>
                  </a:cubicBezTo>
                  <a:lnTo>
                    <a:pt x="21997" y="3052464"/>
                  </a:lnTo>
                  <a:lnTo>
                    <a:pt x="21997" y="3014628"/>
                  </a:lnTo>
                  <a:cubicBezTo>
                    <a:pt x="22001" y="3008595"/>
                    <a:pt x="17106" y="3003694"/>
                    <a:pt x="11065" y="3003694"/>
                  </a:cubicBezTo>
                  <a:cubicBezTo>
                    <a:pt x="11063" y="3003694"/>
                    <a:pt x="11058" y="3003694"/>
                    <a:pt x="11056" y="3003694"/>
                  </a:cubicBezTo>
                  <a:close/>
                  <a:moveTo>
                    <a:pt x="93474" y="3052464"/>
                  </a:moveTo>
                  <a:cubicBezTo>
                    <a:pt x="87434" y="3052464"/>
                    <a:pt x="82537" y="3057348"/>
                    <a:pt x="82534" y="3063380"/>
                  </a:cubicBezTo>
                  <a:cubicBezTo>
                    <a:pt x="82534" y="3063398"/>
                    <a:pt x="82534" y="3063398"/>
                    <a:pt x="82534" y="3063398"/>
                  </a:cubicBezTo>
                  <a:cubicBezTo>
                    <a:pt x="82532" y="3069431"/>
                    <a:pt x="87425" y="3074314"/>
                    <a:pt x="93465" y="3074314"/>
                  </a:cubicBezTo>
                  <a:cubicBezTo>
                    <a:pt x="93469" y="3074314"/>
                    <a:pt x="93472" y="3074314"/>
                    <a:pt x="93474" y="3074314"/>
                  </a:cubicBezTo>
                  <a:lnTo>
                    <a:pt x="181005" y="3074314"/>
                  </a:lnTo>
                  <a:cubicBezTo>
                    <a:pt x="187031" y="3074287"/>
                    <a:pt x="191906" y="3069404"/>
                    <a:pt x="191901" y="3063398"/>
                  </a:cubicBezTo>
                  <a:cubicBezTo>
                    <a:pt x="191906" y="3057365"/>
                    <a:pt x="187031" y="3052482"/>
                    <a:pt x="181005" y="3052464"/>
                  </a:cubicBezTo>
                  <a:close/>
                  <a:moveTo>
                    <a:pt x="224726" y="3052464"/>
                  </a:moveTo>
                  <a:cubicBezTo>
                    <a:pt x="218685" y="3052464"/>
                    <a:pt x="213788" y="3057348"/>
                    <a:pt x="213786" y="3063380"/>
                  </a:cubicBezTo>
                  <a:cubicBezTo>
                    <a:pt x="213786" y="3063398"/>
                    <a:pt x="213786" y="3063398"/>
                    <a:pt x="213786" y="3063398"/>
                  </a:cubicBezTo>
                  <a:cubicBezTo>
                    <a:pt x="213783" y="3069431"/>
                    <a:pt x="218675" y="3074314"/>
                    <a:pt x="224716" y="3074314"/>
                  </a:cubicBezTo>
                  <a:cubicBezTo>
                    <a:pt x="224721" y="3074314"/>
                    <a:pt x="224723" y="3074314"/>
                    <a:pt x="224726" y="3074314"/>
                  </a:cubicBezTo>
                  <a:lnTo>
                    <a:pt x="312213" y="3074314"/>
                  </a:lnTo>
                  <a:cubicBezTo>
                    <a:pt x="318253" y="3074332"/>
                    <a:pt x="323151" y="3069431"/>
                    <a:pt x="323153" y="3063398"/>
                  </a:cubicBezTo>
                  <a:cubicBezTo>
                    <a:pt x="323153" y="3063398"/>
                    <a:pt x="323153" y="3063398"/>
                    <a:pt x="323153" y="3063398"/>
                  </a:cubicBezTo>
                  <a:cubicBezTo>
                    <a:pt x="323155" y="3057365"/>
                    <a:pt x="318262" y="3052464"/>
                    <a:pt x="312221" y="3052464"/>
                  </a:cubicBezTo>
                  <a:cubicBezTo>
                    <a:pt x="312217" y="3052464"/>
                    <a:pt x="312215" y="3052464"/>
                    <a:pt x="312213" y="3052464"/>
                  </a:cubicBezTo>
                  <a:close/>
                  <a:moveTo>
                    <a:pt x="355976" y="3052464"/>
                  </a:moveTo>
                  <a:cubicBezTo>
                    <a:pt x="349936" y="3052464"/>
                    <a:pt x="345039" y="3057348"/>
                    <a:pt x="345037" y="3063380"/>
                  </a:cubicBezTo>
                  <a:cubicBezTo>
                    <a:pt x="345037" y="3063398"/>
                    <a:pt x="345037" y="3063398"/>
                    <a:pt x="345037" y="3063398"/>
                  </a:cubicBezTo>
                  <a:cubicBezTo>
                    <a:pt x="345035" y="3069431"/>
                    <a:pt x="349928" y="3074314"/>
                    <a:pt x="355968" y="3074314"/>
                  </a:cubicBezTo>
                  <a:cubicBezTo>
                    <a:pt x="355972" y="3074314"/>
                    <a:pt x="355975" y="3074314"/>
                    <a:pt x="355976" y="3074314"/>
                  </a:cubicBezTo>
                  <a:lnTo>
                    <a:pt x="443464" y="3074314"/>
                  </a:lnTo>
                  <a:cubicBezTo>
                    <a:pt x="449505" y="3074332"/>
                    <a:pt x="454401" y="3069431"/>
                    <a:pt x="454404" y="3063398"/>
                  </a:cubicBezTo>
                  <a:cubicBezTo>
                    <a:pt x="454404" y="3063398"/>
                    <a:pt x="454404" y="3063398"/>
                    <a:pt x="454404" y="3063398"/>
                  </a:cubicBezTo>
                  <a:cubicBezTo>
                    <a:pt x="454406" y="3057365"/>
                    <a:pt x="449513" y="3052464"/>
                    <a:pt x="443473" y="3052464"/>
                  </a:cubicBezTo>
                  <a:cubicBezTo>
                    <a:pt x="443468" y="3052464"/>
                    <a:pt x="443466" y="3052464"/>
                    <a:pt x="443464" y="3052464"/>
                  </a:cubicBezTo>
                  <a:close/>
                  <a:moveTo>
                    <a:pt x="487228" y="3052464"/>
                  </a:moveTo>
                  <a:cubicBezTo>
                    <a:pt x="481187" y="3052464"/>
                    <a:pt x="476291" y="3057348"/>
                    <a:pt x="476288" y="3063380"/>
                  </a:cubicBezTo>
                  <a:cubicBezTo>
                    <a:pt x="476288" y="3063398"/>
                    <a:pt x="476288" y="3063398"/>
                    <a:pt x="476288" y="3063398"/>
                  </a:cubicBezTo>
                  <a:cubicBezTo>
                    <a:pt x="476283" y="3069431"/>
                    <a:pt x="481178" y="3074314"/>
                    <a:pt x="487219" y="3074314"/>
                  </a:cubicBezTo>
                  <a:cubicBezTo>
                    <a:pt x="487223" y="3074314"/>
                    <a:pt x="487225" y="3074314"/>
                    <a:pt x="487228" y="3074314"/>
                  </a:cubicBezTo>
                  <a:lnTo>
                    <a:pt x="574715" y="3074314"/>
                  </a:lnTo>
                  <a:cubicBezTo>
                    <a:pt x="580755" y="3074332"/>
                    <a:pt x="585653" y="3069431"/>
                    <a:pt x="585654" y="3063398"/>
                  </a:cubicBezTo>
                  <a:cubicBezTo>
                    <a:pt x="585654" y="3063398"/>
                    <a:pt x="585654" y="3063398"/>
                    <a:pt x="585654" y="3063398"/>
                  </a:cubicBezTo>
                  <a:cubicBezTo>
                    <a:pt x="585657" y="3057365"/>
                    <a:pt x="580765" y="3052464"/>
                    <a:pt x="574724" y="3052464"/>
                  </a:cubicBezTo>
                  <a:cubicBezTo>
                    <a:pt x="574721" y="3052464"/>
                    <a:pt x="574717" y="3052464"/>
                    <a:pt x="574715" y="3052464"/>
                  </a:cubicBezTo>
                  <a:close/>
                  <a:moveTo>
                    <a:pt x="618435" y="3052464"/>
                  </a:moveTo>
                  <a:cubicBezTo>
                    <a:pt x="612396" y="3052464"/>
                    <a:pt x="607495" y="3057348"/>
                    <a:pt x="607494" y="3063380"/>
                  </a:cubicBezTo>
                  <a:cubicBezTo>
                    <a:pt x="607494" y="3063398"/>
                    <a:pt x="607494" y="3063398"/>
                    <a:pt x="607494" y="3063398"/>
                  </a:cubicBezTo>
                  <a:cubicBezTo>
                    <a:pt x="607491" y="3069431"/>
                    <a:pt x="612386" y="3074314"/>
                    <a:pt x="618427" y="3074314"/>
                  </a:cubicBezTo>
                  <a:cubicBezTo>
                    <a:pt x="618428" y="3074314"/>
                    <a:pt x="618431" y="3074314"/>
                    <a:pt x="618435" y="3074314"/>
                  </a:cubicBezTo>
                  <a:lnTo>
                    <a:pt x="705967" y="3074314"/>
                  </a:lnTo>
                  <a:cubicBezTo>
                    <a:pt x="711991" y="3074287"/>
                    <a:pt x="716865" y="3069404"/>
                    <a:pt x="716862" y="3063398"/>
                  </a:cubicBezTo>
                  <a:cubicBezTo>
                    <a:pt x="716865" y="3057365"/>
                    <a:pt x="711991" y="3052482"/>
                    <a:pt x="705967" y="3052464"/>
                  </a:cubicBezTo>
                  <a:close/>
                  <a:moveTo>
                    <a:pt x="749685" y="3052464"/>
                  </a:moveTo>
                  <a:cubicBezTo>
                    <a:pt x="743643" y="3052464"/>
                    <a:pt x="738748" y="3057348"/>
                    <a:pt x="738745" y="3063380"/>
                  </a:cubicBezTo>
                  <a:cubicBezTo>
                    <a:pt x="738745" y="3063398"/>
                    <a:pt x="738745" y="3063398"/>
                    <a:pt x="738745" y="3063398"/>
                  </a:cubicBezTo>
                  <a:cubicBezTo>
                    <a:pt x="738742" y="3069431"/>
                    <a:pt x="743634" y="3074314"/>
                    <a:pt x="749676" y="3074314"/>
                  </a:cubicBezTo>
                  <a:cubicBezTo>
                    <a:pt x="749676" y="3074314"/>
                    <a:pt x="749685" y="3074314"/>
                    <a:pt x="749685" y="3074314"/>
                  </a:cubicBezTo>
                  <a:lnTo>
                    <a:pt x="837173" y="3074314"/>
                  </a:lnTo>
                  <a:cubicBezTo>
                    <a:pt x="843215" y="3074332"/>
                    <a:pt x="848107" y="3069431"/>
                    <a:pt x="848116" y="3063398"/>
                  </a:cubicBezTo>
                  <a:cubicBezTo>
                    <a:pt x="848116" y="3063398"/>
                    <a:pt x="848116" y="3063398"/>
                    <a:pt x="848116" y="3063398"/>
                  </a:cubicBezTo>
                  <a:cubicBezTo>
                    <a:pt x="848116" y="3057365"/>
                    <a:pt x="843224" y="3052464"/>
                    <a:pt x="837182" y="3052464"/>
                  </a:cubicBezTo>
                  <a:cubicBezTo>
                    <a:pt x="837182" y="3052464"/>
                    <a:pt x="837173" y="3052464"/>
                    <a:pt x="837173" y="3052464"/>
                  </a:cubicBezTo>
                  <a:close/>
                  <a:moveTo>
                    <a:pt x="880935" y="3052464"/>
                  </a:moveTo>
                  <a:cubicBezTo>
                    <a:pt x="874894" y="3052464"/>
                    <a:pt x="870002" y="3057348"/>
                    <a:pt x="869993" y="3063380"/>
                  </a:cubicBezTo>
                  <a:cubicBezTo>
                    <a:pt x="869993" y="3063398"/>
                    <a:pt x="869993" y="3063398"/>
                    <a:pt x="869993" y="3063398"/>
                  </a:cubicBezTo>
                  <a:cubicBezTo>
                    <a:pt x="869993" y="3069431"/>
                    <a:pt x="874885" y="3074314"/>
                    <a:pt x="880927" y="3074314"/>
                  </a:cubicBezTo>
                  <a:cubicBezTo>
                    <a:pt x="880935" y="3074314"/>
                    <a:pt x="880935" y="3074314"/>
                    <a:pt x="880935" y="3074314"/>
                  </a:cubicBezTo>
                  <a:lnTo>
                    <a:pt x="968424" y="3074314"/>
                  </a:lnTo>
                  <a:cubicBezTo>
                    <a:pt x="974466" y="3074332"/>
                    <a:pt x="979367" y="3069431"/>
                    <a:pt x="979367" y="3063398"/>
                  </a:cubicBezTo>
                  <a:cubicBezTo>
                    <a:pt x="979367" y="3063398"/>
                    <a:pt x="979367" y="3063398"/>
                    <a:pt x="979367" y="3063398"/>
                  </a:cubicBezTo>
                  <a:cubicBezTo>
                    <a:pt x="979367" y="3057365"/>
                    <a:pt x="974474" y="3052464"/>
                    <a:pt x="968433" y="3052464"/>
                  </a:cubicBezTo>
                  <a:cubicBezTo>
                    <a:pt x="968433" y="3052464"/>
                    <a:pt x="968424" y="3052464"/>
                    <a:pt x="968424" y="3052464"/>
                  </a:cubicBezTo>
                  <a:close/>
                  <a:moveTo>
                    <a:pt x="1012186" y="3052464"/>
                  </a:moveTo>
                  <a:cubicBezTo>
                    <a:pt x="1006153" y="3052464"/>
                    <a:pt x="1001252" y="3057348"/>
                    <a:pt x="1001252" y="3063380"/>
                  </a:cubicBezTo>
                  <a:cubicBezTo>
                    <a:pt x="1001252" y="3063398"/>
                    <a:pt x="1001252" y="3063398"/>
                    <a:pt x="1001252" y="3063398"/>
                  </a:cubicBezTo>
                  <a:cubicBezTo>
                    <a:pt x="1001243" y="3069431"/>
                    <a:pt x="1006135" y="3074314"/>
                    <a:pt x="1012177" y="3074314"/>
                  </a:cubicBezTo>
                  <a:cubicBezTo>
                    <a:pt x="1012186" y="3074314"/>
                    <a:pt x="1012186" y="3074314"/>
                    <a:pt x="1012186" y="3074314"/>
                  </a:cubicBezTo>
                  <a:lnTo>
                    <a:pt x="1099674" y="3074314"/>
                  </a:lnTo>
                  <a:cubicBezTo>
                    <a:pt x="1105716" y="3074332"/>
                    <a:pt x="1110617" y="3069431"/>
                    <a:pt x="1110617" y="3063398"/>
                  </a:cubicBezTo>
                  <a:cubicBezTo>
                    <a:pt x="1110617" y="3063398"/>
                    <a:pt x="1110617" y="3063398"/>
                    <a:pt x="1110617" y="3063398"/>
                  </a:cubicBezTo>
                  <a:cubicBezTo>
                    <a:pt x="1110617" y="3057365"/>
                    <a:pt x="1105725" y="3052464"/>
                    <a:pt x="1099683" y="3052464"/>
                  </a:cubicBezTo>
                  <a:cubicBezTo>
                    <a:pt x="1099683" y="3052464"/>
                    <a:pt x="1099674" y="3052464"/>
                    <a:pt x="1099674" y="3052464"/>
                  </a:cubicBezTo>
                  <a:close/>
                  <a:moveTo>
                    <a:pt x="1143392" y="3052464"/>
                  </a:moveTo>
                  <a:cubicBezTo>
                    <a:pt x="1137359" y="3052464"/>
                    <a:pt x="1132458" y="3057348"/>
                    <a:pt x="1132449" y="3063380"/>
                  </a:cubicBezTo>
                  <a:cubicBezTo>
                    <a:pt x="1132449" y="3063398"/>
                    <a:pt x="1132449" y="3063398"/>
                    <a:pt x="1132449" y="3063398"/>
                  </a:cubicBezTo>
                  <a:cubicBezTo>
                    <a:pt x="1132449" y="3069431"/>
                    <a:pt x="1137341" y="3074314"/>
                    <a:pt x="1143383" y="3074314"/>
                  </a:cubicBezTo>
                  <a:cubicBezTo>
                    <a:pt x="1143392" y="3074314"/>
                    <a:pt x="1143392" y="3074314"/>
                    <a:pt x="1143392" y="3074314"/>
                  </a:cubicBezTo>
                  <a:lnTo>
                    <a:pt x="1230925" y="3074314"/>
                  </a:lnTo>
                  <a:cubicBezTo>
                    <a:pt x="1236949" y="3074287"/>
                    <a:pt x="1241823" y="3069404"/>
                    <a:pt x="1241823" y="3063398"/>
                  </a:cubicBezTo>
                  <a:cubicBezTo>
                    <a:pt x="1241823" y="3057365"/>
                    <a:pt x="1236949" y="3052482"/>
                    <a:pt x="1230925" y="3052464"/>
                  </a:cubicBezTo>
                  <a:close/>
                  <a:moveTo>
                    <a:pt x="1274642" y="3052464"/>
                  </a:moveTo>
                  <a:cubicBezTo>
                    <a:pt x="1268610" y="3052464"/>
                    <a:pt x="1263708" y="3057348"/>
                    <a:pt x="1263708" y="3063380"/>
                  </a:cubicBezTo>
                  <a:cubicBezTo>
                    <a:pt x="1263708" y="3063398"/>
                    <a:pt x="1263708" y="3063398"/>
                    <a:pt x="1263708" y="3063398"/>
                  </a:cubicBezTo>
                  <a:cubicBezTo>
                    <a:pt x="1263700" y="3069431"/>
                    <a:pt x="1268601" y="3074314"/>
                    <a:pt x="1274633" y="3074314"/>
                  </a:cubicBezTo>
                  <a:cubicBezTo>
                    <a:pt x="1274642" y="3074314"/>
                    <a:pt x="1274642" y="3074314"/>
                    <a:pt x="1274642" y="3074314"/>
                  </a:cubicBezTo>
                  <a:lnTo>
                    <a:pt x="1362131" y="3074314"/>
                  </a:lnTo>
                  <a:cubicBezTo>
                    <a:pt x="1368172" y="3074332"/>
                    <a:pt x="1373074" y="3069431"/>
                    <a:pt x="1373074" y="3063398"/>
                  </a:cubicBezTo>
                  <a:cubicBezTo>
                    <a:pt x="1373074" y="3063398"/>
                    <a:pt x="1373074" y="3063398"/>
                    <a:pt x="1373074" y="3063398"/>
                  </a:cubicBezTo>
                  <a:cubicBezTo>
                    <a:pt x="1373074" y="3057365"/>
                    <a:pt x="1368181" y="3052464"/>
                    <a:pt x="1362140" y="3052464"/>
                  </a:cubicBezTo>
                  <a:cubicBezTo>
                    <a:pt x="1362140" y="3052464"/>
                    <a:pt x="1362140" y="3052464"/>
                    <a:pt x="1362131" y="3052464"/>
                  </a:cubicBezTo>
                  <a:close/>
                  <a:moveTo>
                    <a:pt x="1405893" y="3052464"/>
                  </a:moveTo>
                  <a:cubicBezTo>
                    <a:pt x="1399860" y="3052464"/>
                    <a:pt x="1394959" y="3057348"/>
                    <a:pt x="1394959" y="3063380"/>
                  </a:cubicBezTo>
                  <a:cubicBezTo>
                    <a:pt x="1394959" y="3063398"/>
                    <a:pt x="1394959" y="3063398"/>
                    <a:pt x="1394959" y="3063398"/>
                  </a:cubicBezTo>
                  <a:cubicBezTo>
                    <a:pt x="1394950" y="3069431"/>
                    <a:pt x="1399851" y="3074314"/>
                    <a:pt x="1405893" y="3074314"/>
                  </a:cubicBezTo>
                  <a:cubicBezTo>
                    <a:pt x="1405893" y="3074314"/>
                    <a:pt x="1405893" y="3074314"/>
                    <a:pt x="1405893" y="3074314"/>
                  </a:cubicBezTo>
                  <a:lnTo>
                    <a:pt x="1493381" y="3074314"/>
                  </a:lnTo>
                  <a:cubicBezTo>
                    <a:pt x="1499423" y="3074332"/>
                    <a:pt x="1504324" y="3069431"/>
                    <a:pt x="1504324" y="3063398"/>
                  </a:cubicBezTo>
                  <a:cubicBezTo>
                    <a:pt x="1504324" y="3063398"/>
                    <a:pt x="1504324" y="3063398"/>
                    <a:pt x="1504324" y="3063398"/>
                  </a:cubicBezTo>
                  <a:cubicBezTo>
                    <a:pt x="1504324" y="3057365"/>
                    <a:pt x="1499432" y="3052464"/>
                    <a:pt x="1493390" y="3052464"/>
                  </a:cubicBezTo>
                  <a:cubicBezTo>
                    <a:pt x="1493390" y="3052464"/>
                    <a:pt x="1493390" y="3052464"/>
                    <a:pt x="1493381" y="3052464"/>
                  </a:cubicBezTo>
                  <a:close/>
                  <a:moveTo>
                    <a:pt x="1537152" y="3052464"/>
                  </a:moveTo>
                  <a:cubicBezTo>
                    <a:pt x="1531111" y="3052464"/>
                    <a:pt x="1526209" y="3057348"/>
                    <a:pt x="1526209" y="3063380"/>
                  </a:cubicBezTo>
                  <a:cubicBezTo>
                    <a:pt x="1526209" y="3063398"/>
                    <a:pt x="1526209" y="3063398"/>
                    <a:pt x="1526209" y="3063398"/>
                  </a:cubicBezTo>
                  <a:cubicBezTo>
                    <a:pt x="1526200" y="3069431"/>
                    <a:pt x="1531102" y="3074314"/>
                    <a:pt x="1537143" y="3074314"/>
                  </a:cubicBezTo>
                  <a:cubicBezTo>
                    <a:pt x="1537143" y="3074314"/>
                    <a:pt x="1537143" y="3074314"/>
                    <a:pt x="1537152" y="3074314"/>
                  </a:cubicBezTo>
                  <a:lnTo>
                    <a:pt x="1624632" y="3074314"/>
                  </a:lnTo>
                  <a:cubicBezTo>
                    <a:pt x="1630673" y="3074332"/>
                    <a:pt x="1635574" y="3069431"/>
                    <a:pt x="1635574" y="3063398"/>
                  </a:cubicBezTo>
                  <a:cubicBezTo>
                    <a:pt x="1635574" y="3063398"/>
                    <a:pt x="1635574" y="3063398"/>
                    <a:pt x="1635574" y="3063398"/>
                  </a:cubicBezTo>
                  <a:cubicBezTo>
                    <a:pt x="1635574" y="3057365"/>
                    <a:pt x="1630682" y="3052464"/>
                    <a:pt x="1624641" y="3052464"/>
                  </a:cubicBezTo>
                  <a:cubicBezTo>
                    <a:pt x="1624641" y="3052464"/>
                    <a:pt x="1624641" y="3052464"/>
                    <a:pt x="1624632" y="3052464"/>
                  </a:cubicBezTo>
                  <a:close/>
                  <a:moveTo>
                    <a:pt x="1668358" y="3052464"/>
                  </a:moveTo>
                  <a:cubicBezTo>
                    <a:pt x="1662334" y="3052482"/>
                    <a:pt x="1657460" y="3057365"/>
                    <a:pt x="1657460" y="3063398"/>
                  </a:cubicBezTo>
                  <a:cubicBezTo>
                    <a:pt x="1657460" y="3069404"/>
                    <a:pt x="1662334" y="3074287"/>
                    <a:pt x="1668358" y="3074314"/>
                  </a:cubicBezTo>
                  <a:lnTo>
                    <a:pt x="1755882" y="3074314"/>
                  </a:lnTo>
                  <a:cubicBezTo>
                    <a:pt x="1761915" y="3074287"/>
                    <a:pt x="1766789" y="3069404"/>
                    <a:pt x="1766780" y="3063398"/>
                  </a:cubicBezTo>
                  <a:cubicBezTo>
                    <a:pt x="1766789" y="3057365"/>
                    <a:pt x="1761915" y="3052482"/>
                    <a:pt x="1755882" y="3052464"/>
                  </a:cubicBezTo>
                  <a:close/>
                  <a:moveTo>
                    <a:pt x="1799609" y="3052464"/>
                  </a:moveTo>
                  <a:cubicBezTo>
                    <a:pt x="1793567" y="3052464"/>
                    <a:pt x="1788666" y="3057348"/>
                    <a:pt x="1788666" y="3063380"/>
                  </a:cubicBezTo>
                  <a:cubicBezTo>
                    <a:pt x="1788666" y="3063398"/>
                    <a:pt x="1788666" y="3063398"/>
                    <a:pt x="1788666" y="3063398"/>
                  </a:cubicBezTo>
                  <a:cubicBezTo>
                    <a:pt x="1788666" y="3069431"/>
                    <a:pt x="1793558" y="3074314"/>
                    <a:pt x="1799600" y="3074314"/>
                  </a:cubicBezTo>
                  <a:cubicBezTo>
                    <a:pt x="1799600" y="3074314"/>
                    <a:pt x="1799600" y="3074314"/>
                    <a:pt x="1799609" y="3074314"/>
                  </a:cubicBezTo>
                  <a:lnTo>
                    <a:pt x="1887106" y="3074314"/>
                  </a:lnTo>
                  <a:cubicBezTo>
                    <a:pt x="1893139" y="3074332"/>
                    <a:pt x="1898031" y="3069431"/>
                    <a:pt x="1898031" y="3063398"/>
                  </a:cubicBezTo>
                  <a:cubicBezTo>
                    <a:pt x="1898031" y="3063398"/>
                    <a:pt x="1898031" y="3063398"/>
                    <a:pt x="1898031" y="3063398"/>
                  </a:cubicBezTo>
                  <a:cubicBezTo>
                    <a:pt x="1898031" y="3057365"/>
                    <a:pt x="1893139" y="3052464"/>
                    <a:pt x="1887106" y="3052464"/>
                  </a:cubicBezTo>
                  <a:cubicBezTo>
                    <a:pt x="1887106" y="3052464"/>
                    <a:pt x="1887106" y="3052464"/>
                    <a:pt x="1887106" y="3052464"/>
                  </a:cubicBezTo>
                  <a:close/>
                  <a:moveTo>
                    <a:pt x="1930859" y="3052464"/>
                  </a:moveTo>
                  <a:cubicBezTo>
                    <a:pt x="1924826" y="3052464"/>
                    <a:pt x="1919907" y="3057348"/>
                    <a:pt x="1919907" y="3063380"/>
                  </a:cubicBezTo>
                  <a:cubicBezTo>
                    <a:pt x="1919907" y="3063398"/>
                    <a:pt x="1919907" y="3063398"/>
                    <a:pt x="1919907" y="3063398"/>
                  </a:cubicBezTo>
                  <a:cubicBezTo>
                    <a:pt x="1919907" y="3069431"/>
                    <a:pt x="1924799" y="3074314"/>
                    <a:pt x="1930841" y="3074314"/>
                  </a:cubicBezTo>
                  <a:cubicBezTo>
                    <a:pt x="1930859" y="3074314"/>
                    <a:pt x="1930859" y="3074314"/>
                    <a:pt x="1930859" y="3074314"/>
                  </a:cubicBezTo>
                  <a:lnTo>
                    <a:pt x="2018338" y="3074314"/>
                  </a:lnTo>
                  <a:cubicBezTo>
                    <a:pt x="2024371" y="3074332"/>
                    <a:pt x="2029290" y="3069431"/>
                    <a:pt x="2029290" y="3063398"/>
                  </a:cubicBezTo>
                  <a:cubicBezTo>
                    <a:pt x="2029290" y="3063398"/>
                    <a:pt x="2029290" y="3063398"/>
                    <a:pt x="2029290" y="3063398"/>
                  </a:cubicBezTo>
                  <a:cubicBezTo>
                    <a:pt x="2029290" y="3057365"/>
                    <a:pt x="2024398" y="3052464"/>
                    <a:pt x="2018356" y="3052464"/>
                  </a:cubicBezTo>
                  <a:cubicBezTo>
                    <a:pt x="2018356" y="3052464"/>
                    <a:pt x="2018356" y="3052464"/>
                    <a:pt x="2018338" y="3052464"/>
                  </a:cubicBezTo>
                  <a:close/>
                  <a:moveTo>
                    <a:pt x="2062118" y="3052464"/>
                  </a:moveTo>
                  <a:cubicBezTo>
                    <a:pt x="2056077" y="3052464"/>
                    <a:pt x="2051167" y="3057348"/>
                    <a:pt x="2051167" y="3063380"/>
                  </a:cubicBezTo>
                  <a:cubicBezTo>
                    <a:pt x="2051167" y="3063398"/>
                    <a:pt x="2051167" y="3063398"/>
                    <a:pt x="2051167" y="3063398"/>
                  </a:cubicBezTo>
                  <a:cubicBezTo>
                    <a:pt x="2051167" y="3069431"/>
                    <a:pt x="2056059" y="3074314"/>
                    <a:pt x="2062092" y="3074314"/>
                  </a:cubicBezTo>
                  <a:cubicBezTo>
                    <a:pt x="2062092" y="3074314"/>
                    <a:pt x="2062092" y="3074314"/>
                    <a:pt x="2062118" y="3074314"/>
                  </a:cubicBezTo>
                  <a:lnTo>
                    <a:pt x="2149589" y="3074314"/>
                  </a:lnTo>
                  <a:cubicBezTo>
                    <a:pt x="2155631" y="3074332"/>
                    <a:pt x="2160541" y="3069431"/>
                    <a:pt x="2160541" y="3063398"/>
                  </a:cubicBezTo>
                  <a:cubicBezTo>
                    <a:pt x="2160541" y="3063398"/>
                    <a:pt x="2160541" y="3063398"/>
                    <a:pt x="2160541" y="3063398"/>
                  </a:cubicBezTo>
                  <a:cubicBezTo>
                    <a:pt x="2160541" y="3057365"/>
                    <a:pt x="2155648" y="3052464"/>
                    <a:pt x="2149616" y="3052464"/>
                  </a:cubicBezTo>
                  <a:cubicBezTo>
                    <a:pt x="2149589" y="3052464"/>
                    <a:pt x="2149589" y="3052464"/>
                    <a:pt x="2149589" y="3052464"/>
                  </a:cubicBezTo>
                  <a:close/>
                  <a:moveTo>
                    <a:pt x="2193307" y="3052464"/>
                  </a:moveTo>
                  <a:cubicBezTo>
                    <a:pt x="2187292" y="3052482"/>
                    <a:pt x="2182426" y="3057365"/>
                    <a:pt x="2182426" y="3063398"/>
                  </a:cubicBezTo>
                  <a:cubicBezTo>
                    <a:pt x="2182426" y="3069404"/>
                    <a:pt x="2187292" y="3074287"/>
                    <a:pt x="2193307" y="3074314"/>
                  </a:cubicBezTo>
                  <a:lnTo>
                    <a:pt x="2280848" y="3074314"/>
                  </a:lnTo>
                  <a:cubicBezTo>
                    <a:pt x="2286863" y="3074287"/>
                    <a:pt x="2291756" y="3069404"/>
                    <a:pt x="2291756" y="3063398"/>
                  </a:cubicBezTo>
                  <a:cubicBezTo>
                    <a:pt x="2291756" y="3057365"/>
                    <a:pt x="2286863" y="3052482"/>
                    <a:pt x="2280848" y="3052464"/>
                  </a:cubicBezTo>
                  <a:close/>
                  <a:moveTo>
                    <a:pt x="2324557" y="3052464"/>
                  </a:moveTo>
                  <a:cubicBezTo>
                    <a:pt x="2318524" y="3052464"/>
                    <a:pt x="2313632" y="3057348"/>
                    <a:pt x="2313632" y="3063380"/>
                  </a:cubicBezTo>
                  <a:cubicBezTo>
                    <a:pt x="2313632" y="3063398"/>
                    <a:pt x="2313632" y="3063398"/>
                    <a:pt x="2313632" y="3063398"/>
                  </a:cubicBezTo>
                  <a:cubicBezTo>
                    <a:pt x="2313632" y="3069431"/>
                    <a:pt x="2318524" y="3074314"/>
                    <a:pt x="2324557" y="3074314"/>
                  </a:cubicBezTo>
                  <a:cubicBezTo>
                    <a:pt x="2324557" y="3074314"/>
                    <a:pt x="2324557" y="3074314"/>
                    <a:pt x="2324557" y="3074314"/>
                  </a:cubicBezTo>
                  <a:lnTo>
                    <a:pt x="2412054" y="3074314"/>
                  </a:lnTo>
                  <a:cubicBezTo>
                    <a:pt x="2418096" y="3074332"/>
                    <a:pt x="2422988" y="3069431"/>
                    <a:pt x="2422988" y="3063398"/>
                  </a:cubicBezTo>
                  <a:cubicBezTo>
                    <a:pt x="2422988" y="3063398"/>
                    <a:pt x="2422988" y="3063398"/>
                    <a:pt x="2422988" y="3063398"/>
                  </a:cubicBezTo>
                  <a:cubicBezTo>
                    <a:pt x="2422988" y="3057365"/>
                    <a:pt x="2418096" y="3052464"/>
                    <a:pt x="2412054" y="3052464"/>
                  </a:cubicBezTo>
                  <a:cubicBezTo>
                    <a:pt x="2412054" y="3052464"/>
                    <a:pt x="2412054" y="3052464"/>
                    <a:pt x="2412054" y="3052464"/>
                  </a:cubicBezTo>
                  <a:close/>
                  <a:moveTo>
                    <a:pt x="2455816" y="3052464"/>
                  </a:moveTo>
                  <a:cubicBezTo>
                    <a:pt x="2449775" y="3052464"/>
                    <a:pt x="2444891" y="3057348"/>
                    <a:pt x="2444865" y="3063380"/>
                  </a:cubicBezTo>
                  <a:cubicBezTo>
                    <a:pt x="2444865" y="3063398"/>
                    <a:pt x="2444865" y="3063398"/>
                    <a:pt x="2444865" y="3063398"/>
                  </a:cubicBezTo>
                  <a:cubicBezTo>
                    <a:pt x="2444865" y="3069431"/>
                    <a:pt x="2449775" y="3074314"/>
                    <a:pt x="2455816" y="3074314"/>
                  </a:cubicBezTo>
                  <a:cubicBezTo>
                    <a:pt x="2455816" y="3074314"/>
                    <a:pt x="2455816" y="3074314"/>
                    <a:pt x="2455816" y="3074314"/>
                  </a:cubicBezTo>
                  <a:lnTo>
                    <a:pt x="2543314" y="3074314"/>
                  </a:lnTo>
                  <a:cubicBezTo>
                    <a:pt x="2549346" y="3074332"/>
                    <a:pt x="2554239" y="3069431"/>
                    <a:pt x="2554239" y="3063398"/>
                  </a:cubicBezTo>
                  <a:cubicBezTo>
                    <a:pt x="2554239" y="3063398"/>
                    <a:pt x="2554239" y="3063398"/>
                    <a:pt x="2554239" y="3063398"/>
                  </a:cubicBezTo>
                  <a:cubicBezTo>
                    <a:pt x="2554239" y="3057365"/>
                    <a:pt x="2549346" y="3052464"/>
                    <a:pt x="2543314" y="3052464"/>
                  </a:cubicBezTo>
                  <a:cubicBezTo>
                    <a:pt x="2543314" y="3052464"/>
                    <a:pt x="2543314" y="3052464"/>
                    <a:pt x="2543314" y="3052464"/>
                  </a:cubicBezTo>
                  <a:close/>
                  <a:moveTo>
                    <a:pt x="2587076" y="3052464"/>
                  </a:moveTo>
                  <a:cubicBezTo>
                    <a:pt x="2581034" y="3052464"/>
                    <a:pt x="2576124" y="3057348"/>
                    <a:pt x="2576124" y="3063380"/>
                  </a:cubicBezTo>
                  <a:cubicBezTo>
                    <a:pt x="2576124" y="3063398"/>
                    <a:pt x="2576124" y="3063398"/>
                    <a:pt x="2576124" y="3063398"/>
                  </a:cubicBezTo>
                  <a:cubicBezTo>
                    <a:pt x="2576124" y="3069431"/>
                    <a:pt x="2581007" y="3074314"/>
                    <a:pt x="2587049" y="3074314"/>
                  </a:cubicBezTo>
                  <a:cubicBezTo>
                    <a:pt x="2587076" y="3074314"/>
                    <a:pt x="2587076" y="3074314"/>
                    <a:pt x="2587076" y="3074314"/>
                  </a:cubicBezTo>
                  <a:lnTo>
                    <a:pt x="2674546" y="3074314"/>
                  </a:lnTo>
                  <a:cubicBezTo>
                    <a:pt x="2680579" y="3074332"/>
                    <a:pt x="2685498" y="3069431"/>
                    <a:pt x="2685498" y="3063398"/>
                  </a:cubicBezTo>
                  <a:cubicBezTo>
                    <a:pt x="2685498" y="3063398"/>
                    <a:pt x="2685498" y="3063398"/>
                    <a:pt x="2685498" y="3063398"/>
                  </a:cubicBezTo>
                  <a:cubicBezTo>
                    <a:pt x="2685498" y="3057365"/>
                    <a:pt x="2680606" y="3052464"/>
                    <a:pt x="2674564" y="3052464"/>
                  </a:cubicBezTo>
                  <a:cubicBezTo>
                    <a:pt x="2674564" y="3052464"/>
                    <a:pt x="2674564" y="3052464"/>
                    <a:pt x="2674546" y="3052464"/>
                  </a:cubicBezTo>
                  <a:close/>
                  <a:moveTo>
                    <a:pt x="2718282" y="3052464"/>
                  </a:moveTo>
                  <a:cubicBezTo>
                    <a:pt x="2712240" y="3052482"/>
                    <a:pt x="2707375" y="3057365"/>
                    <a:pt x="2707375" y="3063398"/>
                  </a:cubicBezTo>
                  <a:cubicBezTo>
                    <a:pt x="2707375" y="3069404"/>
                    <a:pt x="2712240" y="3074287"/>
                    <a:pt x="2718282" y="3074314"/>
                  </a:cubicBezTo>
                  <a:lnTo>
                    <a:pt x="2805797" y="3074314"/>
                  </a:lnTo>
                  <a:cubicBezTo>
                    <a:pt x="2811838" y="3074332"/>
                    <a:pt x="2816749" y="3069431"/>
                    <a:pt x="2816749" y="3063398"/>
                  </a:cubicBezTo>
                  <a:cubicBezTo>
                    <a:pt x="2816749" y="3063398"/>
                    <a:pt x="2816749" y="3063398"/>
                    <a:pt x="2816749" y="3063398"/>
                  </a:cubicBezTo>
                  <a:cubicBezTo>
                    <a:pt x="2816749" y="3057365"/>
                    <a:pt x="2811865" y="3052464"/>
                    <a:pt x="2805824" y="3052464"/>
                  </a:cubicBezTo>
                  <a:cubicBezTo>
                    <a:pt x="2805797" y="3052464"/>
                    <a:pt x="2805797" y="3052464"/>
                    <a:pt x="2805797" y="3052464"/>
                  </a:cubicBezTo>
                  <a:close/>
                  <a:moveTo>
                    <a:pt x="2849541" y="3052464"/>
                  </a:moveTo>
                  <a:cubicBezTo>
                    <a:pt x="2843473" y="3052464"/>
                    <a:pt x="2838589" y="3057348"/>
                    <a:pt x="2838589" y="3063380"/>
                  </a:cubicBezTo>
                  <a:cubicBezTo>
                    <a:pt x="2838589" y="3063398"/>
                    <a:pt x="2838589" y="3063398"/>
                    <a:pt x="2838589" y="3063398"/>
                  </a:cubicBezTo>
                  <a:cubicBezTo>
                    <a:pt x="2838589" y="3069431"/>
                    <a:pt x="2843473" y="3074314"/>
                    <a:pt x="2849514" y="3074314"/>
                  </a:cubicBezTo>
                  <a:cubicBezTo>
                    <a:pt x="2849514" y="3074314"/>
                    <a:pt x="2849514" y="3074314"/>
                    <a:pt x="2849541" y="3074314"/>
                  </a:cubicBezTo>
                  <a:lnTo>
                    <a:pt x="2937011" y="3074314"/>
                  </a:lnTo>
                  <a:cubicBezTo>
                    <a:pt x="2943053" y="3074332"/>
                    <a:pt x="2947963" y="3069431"/>
                    <a:pt x="2947963" y="3063398"/>
                  </a:cubicBezTo>
                  <a:cubicBezTo>
                    <a:pt x="2947963" y="3063398"/>
                    <a:pt x="2947963" y="3063398"/>
                    <a:pt x="2947963" y="3063398"/>
                  </a:cubicBezTo>
                  <a:cubicBezTo>
                    <a:pt x="2947963" y="3057365"/>
                    <a:pt x="2943071" y="3052464"/>
                    <a:pt x="2937011" y="3052464"/>
                  </a:cubicBezTo>
                  <a:cubicBezTo>
                    <a:pt x="2937011" y="3052464"/>
                    <a:pt x="2937011" y="3052464"/>
                    <a:pt x="2937011" y="3052464"/>
                  </a:cubicBezTo>
                  <a:close/>
                  <a:moveTo>
                    <a:pt x="2980774" y="3052464"/>
                  </a:moveTo>
                  <a:cubicBezTo>
                    <a:pt x="2974732" y="3052464"/>
                    <a:pt x="2969840" y="3057348"/>
                    <a:pt x="2969840" y="3063380"/>
                  </a:cubicBezTo>
                  <a:cubicBezTo>
                    <a:pt x="2969840" y="3063398"/>
                    <a:pt x="2969840" y="3063398"/>
                    <a:pt x="2969840" y="3063398"/>
                  </a:cubicBezTo>
                  <a:cubicBezTo>
                    <a:pt x="2969840" y="3069431"/>
                    <a:pt x="2974732" y="3074314"/>
                    <a:pt x="2980774" y="3074314"/>
                  </a:cubicBezTo>
                  <a:cubicBezTo>
                    <a:pt x="2980774" y="3074314"/>
                    <a:pt x="2980774" y="3074314"/>
                    <a:pt x="2980774" y="3074314"/>
                  </a:cubicBezTo>
                  <a:lnTo>
                    <a:pt x="3068271" y="3074314"/>
                  </a:lnTo>
                  <a:cubicBezTo>
                    <a:pt x="3074304" y="3074332"/>
                    <a:pt x="3079196" y="3069431"/>
                    <a:pt x="3079196" y="3063398"/>
                  </a:cubicBezTo>
                  <a:cubicBezTo>
                    <a:pt x="3079196" y="3063398"/>
                    <a:pt x="3079196" y="3063398"/>
                    <a:pt x="3079196" y="3063398"/>
                  </a:cubicBezTo>
                  <a:cubicBezTo>
                    <a:pt x="3079223" y="3057365"/>
                    <a:pt x="3074304" y="3052464"/>
                    <a:pt x="3068271" y="3052464"/>
                  </a:cubicBezTo>
                  <a:cubicBezTo>
                    <a:pt x="3068271" y="3052464"/>
                    <a:pt x="3068271" y="3052464"/>
                    <a:pt x="3068271" y="3052464"/>
                  </a:cubicBezTo>
                  <a:close/>
                  <a:moveTo>
                    <a:pt x="3112024" y="3052464"/>
                  </a:moveTo>
                  <a:cubicBezTo>
                    <a:pt x="3105991" y="3052464"/>
                    <a:pt x="3101099" y="3057348"/>
                    <a:pt x="3101099" y="3063380"/>
                  </a:cubicBezTo>
                  <a:cubicBezTo>
                    <a:pt x="3101099" y="3063398"/>
                    <a:pt x="3101099" y="3063398"/>
                    <a:pt x="3101099" y="3063398"/>
                  </a:cubicBezTo>
                  <a:cubicBezTo>
                    <a:pt x="3101072" y="3069431"/>
                    <a:pt x="3105991" y="3074314"/>
                    <a:pt x="3112024" y="3074314"/>
                  </a:cubicBezTo>
                  <a:cubicBezTo>
                    <a:pt x="3112024" y="3074314"/>
                    <a:pt x="3112024" y="3074314"/>
                    <a:pt x="3112024" y="3074314"/>
                  </a:cubicBezTo>
                  <a:lnTo>
                    <a:pt x="3199521" y="3074314"/>
                  </a:lnTo>
                  <a:cubicBezTo>
                    <a:pt x="3205563" y="3074332"/>
                    <a:pt x="3210455" y="3069431"/>
                    <a:pt x="3210455" y="3063398"/>
                  </a:cubicBezTo>
                  <a:cubicBezTo>
                    <a:pt x="3210455" y="3063398"/>
                    <a:pt x="3210455" y="3063398"/>
                    <a:pt x="3210455" y="3063398"/>
                  </a:cubicBezTo>
                  <a:cubicBezTo>
                    <a:pt x="3210455" y="3057365"/>
                    <a:pt x="3205563" y="3052464"/>
                    <a:pt x="3199521" y="3052464"/>
                  </a:cubicBezTo>
                  <a:cubicBezTo>
                    <a:pt x="3199521" y="3052464"/>
                    <a:pt x="3199521" y="3052464"/>
                    <a:pt x="3199521" y="3052464"/>
                  </a:cubicBezTo>
                  <a:close/>
                  <a:moveTo>
                    <a:pt x="3243239" y="3052464"/>
                  </a:moveTo>
                  <a:cubicBezTo>
                    <a:pt x="3237197" y="3052482"/>
                    <a:pt x="3232332" y="3057365"/>
                    <a:pt x="3232332" y="3063398"/>
                  </a:cubicBezTo>
                  <a:cubicBezTo>
                    <a:pt x="3232332" y="3069404"/>
                    <a:pt x="3237197" y="3074287"/>
                    <a:pt x="3243239" y="3074314"/>
                  </a:cubicBezTo>
                  <a:lnTo>
                    <a:pt x="3330754" y="3074314"/>
                  </a:lnTo>
                  <a:cubicBezTo>
                    <a:pt x="3336814" y="3074332"/>
                    <a:pt x="3341706" y="3069431"/>
                    <a:pt x="3341706" y="3063398"/>
                  </a:cubicBezTo>
                  <a:cubicBezTo>
                    <a:pt x="3341706" y="3063398"/>
                    <a:pt x="3341706" y="3063398"/>
                    <a:pt x="3341706" y="3063398"/>
                  </a:cubicBezTo>
                  <a:cubicBezTo>
                    <a:pt x="3341706" y="3057365"/>
                    <a:pt x="3336814" y="3052464"/>
                    <a:pt x="3330781" y="3052464"/>
                  </a:cubicBezTo>
                  <a:cubicBezTo>
                    <a:pt x="3330781" y="3052464"/>
                    <a:pt x="3330781" y="3052464"/>
                    <a:pt x="3330754" y="3052464"/>
                  </a:cubicBezTo>
                  <a:close/>
                  <a:moveTo>
                    <a:pt x="3374489" y="3052464"/>
                  </a:moveTo>
                  <a:cubicBezTo>
                    <a:pt x="3368457" y="3052464"/>
                    <a:pt x="3363538" y="3057348"/>
                    <a:pt x="3363538" y="3063380"/>
                  </a:cubicBezTo>
                  <a:cubicBezTo>
                    <a:pt x="3363538" y="3063398"/>
                    <a:pt x="3363538" y="3063398"/>
                    <a:pt x="3363538" y="3063398"/>
                  </a:cubicBezTo>
                  <a:cubicBezTo>
                    <a:pt x="3363538" y="3069431"/>
                    <a:pt x="3368430" y="3074314"/>
                    <a:pt x="3374472" y="3074314"/>
                  </a:cubicBezTo>
                  <a:cubicBezTo>
                    <a:pt x="3374472" y="3074314"/>
                    <a:pt x="3374489" y="3074314"/>
                    <a:pt x="3374489" y="3074314"/>
                  </a:cubicBezTo>
                  <a:lnTo>
                    <a:pt x="3461969" y="3074314"/>
                  </a:lnTo>
                  <a:cubicBezTo>
                    <a:pt x="3468002" y="3074332"/>
                    <a:pt x="3472921" y="3069431"/>
                    <a:pt x="3472921" y="3063398"/>
                  </a:cubicBezTo>
                  <a:cubicBezTo>
                    <a:pt x="3472921" y="3063398"/>
                    <a:pt x="3472921" y="3063398"/>
                    <a:pt x="3472921" y="3063398"/>
                  </a:cubicBezTo>
                  <a:cubicBezTo>
                    <a:pt x="3472921" y="3057365"/>
                    <a:pt x="3468028" y="3052464"/>
                    <a:pt x="3461987" y="3052464"/>
                  </a:cubicBezTo>
                  <a:cubicBezTo>
                    <a:pt x="3461987" y="3052464"/>
                    <a:pt x="3461969" y="3052464"/>
                    <a:pt x="3461969" y="3052464"/>
                  </a:cubicBezTo>
                  <a:close/>
                  <a:moveTo>
                    <a:pt x="3505749" y="3052464"/>
                  </a:moveTo>
                  <a:cubicBezTo>
                    <a:pt x="3499689" y="3052464"/>
                    <a:pt x="3494797" y="3057348"/>
                    <a:pt x="3494797" y="3063380"/>
                  </a:cubicBezTo>
                  <a:cubicBezTo>
                    <a:pt x="3494797" y="3063398"/>
                    <a:pt x="3494797" y="3063398"/>
                    <a:pt x="3494797" y="3063398"/>
                  </a:cubicBezTo>
                  <a:cubicBezTo>
                    <a:pt x="3494797" y="3069431"/>
                    <a:pt x="3499689" y="3074314"/>
                    <a:pt x="3505722" y="3074314"/>
                  </a:cubicBezTo>
                  <a:cubicBezTo>
                    <a:pt x="3505722" y="3074314"/>
                    <a:pt x="3505722" y="3074314"/>
                    <a:pt x="3505749" y="3074314"/>
                  </a:cubicBezTo>
                  <a:lnTo>
                    <a:pt x="3593219" y="3074314"/>
                  </a:lnTo>
                  <a:cubicBezTo>
                    <a:pt x="3599261" y="3074332"/>
                    <a:pt x="3604171" y="3069431"/>
                    <a:pt x="3604171" y="3063398"/>
                  </a:cubicBezTo>
                  <a:cubicBezTo>
                    <a:pt x="3604171" y="3063398"/>
                    <a:pt x="3604171" y="3063398"/>
                    <a:pt x="3604171" y="3063398"/>
                  </a:cubicBezTo>
                  <a:cubicBezTo>
                    <a:pt x="3604171" y="3057365"/>
                    <a:pt x="3599279" y="3052464"/>
                    <a:pt x="3593219" y="3052464"/>
                  </a:cubicBezTo>
                  <a:cubicBezTo>
                    <a:pt x="3593219" y="3052464"/>
                    <a:pt x="3593219" y="3052464"/>
                    <a:pt x="3593219" y="3052464"/>
                  </a:cubicBezTo>
                  <a:close/>
                  <a:moveTo>
                    <a:pt x="3636981" y="3052464"/>
                  </a:moveTo>
                  <a:cubicBezTo>
                    <a:pt x="3630940" y="3052464"/>
                    <a:pt x="3626056" y="3057348"/>
                    <a:pt x="3626056" y="3063380"/>
                  </a:cubicBezTo>
                  <a:cubicBezTo>
                    <a:pt x="3626056" y="3063398"/>
                    <a:pt x="3626056" y="3063398"/>
                    <a:pt x="3626056" y="3063398"/>
                  </a:cubicBezTo>
                  <a:cubicBezTo>
                    <a:pt x="3626056" y="3069431"/>
                    <a:pt x="3630940" y="3074314"/>
                    <a:pt x="3636981" y="3074314"/>
                  </a:cubicBezTo>
                  <a:cubicBezTo>
                    <a:pt x="3636981" y="3074314"/>
                    <a:pt x="3636981" y="3074314"/>
                    <a:pt x="3636981" y="3074314"/>
                  </a:cubicBezTo>
                  <a:lnTo>
                    <a:pt x="3724479" y="3074314"/>
                  </a:lnTo>
                  <a:cubicBezTo>
                    <a:pt x="3730512" y="3074332"/>
                    <a:pt x="3735404" y="3069431"/>
                    <a:pt x="3735404" y="3063398"/>
                  </a:cubicBezTo>
                  <a:cubicBezTo>
                    <a:pt x="3735404" y="3063398"/>
                    <a:pt x="3735404" y="3063398"/>
                    <a:pt x="3735404" y="3063398"/>
                  </a:cubicBezTo>
                  <a:cubicBezTo>
                    <a:pt x="3735430" y="3057365"/>
                    <a:pt x="3730512" y="3052464"/>
                    <a:pt x="3724479" y="3052464"/>
                  </a:cubicBezTo>
                  <a:cubicBezTo>
                    <a:pt x="3724479" y="3052464"/>
                    <a:pt x="3724479" y="3052464"/>
                    <a:pt x="3724479" y="3052464"/>
                  </a:cubicBezTo>
                  <a:close/>
                  <a:moveTo>
                    <a:pt x="3768187" y="3052464"/>
                  </a:moveTo>
                  <a:cubicBezTo>
                    <a:pt x="3762172" y="3052482"/>
                    <a:pt x="3757289" y="3057365"/>
                    <a:pt x="3757307" y="3063398"/>
                  </a:cubicBezTo>
                  <a:cubicBezTo>
                    <a:pt x="3757289" y="3069404"/>
                    <a:pt x="3762172" y="3074287"/>
                    <a:pt x="3768187" y="3074314"/>
                  </a:cubicBezTo>
                  <a:lnTo>
                    <a:pt x="3855738" y="3074314"/>
                  </a:lnTo>
                  <a:cubicBezTo>
                    <a:pt x="3861771" y="3074332"/>
                    <a:pt x="3866663" y="3069431"/>
                    <a:pt x="3866663" y="3063398"/>
                  </a:cubicBezTo>
                  <a:cubicBezTo>
                    <a:pt x="3866663" y="3063398"/>
                    <a:pt x="3866663" y="3063398"/>
                    <a:pt x="3866663" y="3063398"/>
                  </a:cubicBezTo>
                  <a:cubicBezTo>
                    <a:pt x="3866663" y="3057365"/>
                    <a:pt x="3861771" y="3052464"/>
                    <a:pt x="3855738" y="3052464"/>
                  </a:cubicBezTo>
                  <a:cubicBezTo>
                    <a:pt x="3855738" y="3052464"/>
                    <a:pt x="3855738" y="3052464"/>
                    <a:pt x="3855738" y="3052464"/>
                  </a:cubicBezTo>
                  <a:close/>
                  <a:moveTo>
                    <a:pt x="3899447" y="3052464"/>
                  </a:moveTo>
                  <a:cubicBezTo>
                    <a:pt x="3893405" y="3052464"/>
                    <a:pt x="3888522" y="3057348"/>
                    <a:pt x="3888495" y="3063380"/>
                  </a:cubicBezTo>
                  <a:cubicBezTo>
                    <a:pt x="3888495" y="3063398"/>
                    <a:pt x="3888495" y="3063398"/>
                    <a:pt x="3888495" y="3063398"/>
                  </a:cubicBezTo>
                  <a:cubicBezTo>
                    <a:pt x="3888495" y="3069431"/>
                    <a:pt x="3893387" y="3074314"/>
                    <a:pt x="3899447" y="3074314"/>
                  </a:cubicBezTo>
                  <a:cubicBezTo>
                    <a:pt x="3899447" y="3074314"/>
                    <a:pt x="3899447" y="3074314"/>
                    <a:pt x="3899447" y="3074314"/>
                  </a:cubicBezTo>
                  <a:lnTo>
                    <a:pt x="3986944" y="3074314"/>
                  </a:lnTo>
                  <a:cubicBezTo>
                    <a:pt x="3992986" y="3074332"/>
                    <a:pt x="3997869" y="3069431"/>
                    <a:pt x="3997869" y="3063398"/>
                  </a:cubicBezTo>
                  <a:cubicBezTo>
                    <a:pt x="3997869" y="3063398"/>
                    <a:pt x="3997869" y="3063398"/>
                    <a:pt x="3997869" y="3063398"/>
                  </a:cubicBezTo>
                  <a:cubicBezTo>
                    <a:pt x="3997869" y="3057365"/>
                    <a:pt x="3992986" y="3052464"/>
                    <a:pt x="3986944" y="3052464"/>
                  </a:cubicBezTo>
                  <a:cubicBezTo>
                    <a:pt x="3986944" y="3052464"/>
                    <a:pt x="3986944" y="3052464"/>
                    <a:pt x="3986944" y="3052464"/>
                  </a:cubicBezTo>
                  <a:close/>
                  <a:moveTo>
                    <a:pt x="4030706" y="3052464"/>
                  </a:moveTo>
                  <a:cubicBezTo>
                    <a:pt x="4024664" y="3052464"/>
                    <a:pt x="4019754" y="3057348"/>
                    <a:pt x="4019754" y="3063380"/>
                  </a:cubicBezTo>
                  <a:cubicBezTo>
                    <a:pt x="4019754" y="3063398"/>
                    <a:pt x="4019754" y="3063398"/>
                    <a:pt x="4019754" y="3063398"/>
                  </a:cubicBezTo>
                  <a:cubicBezTo>
                    <a:pt x="4019754" y="3069431"/>
                    <a:pt x="4024638" y="3074314"/>
                    <a:pt x="4030679" y="3074314"/>
                  </a:cubicBezTo>
                  <a:cubicBezTo>
                    <a:pt x="4030706" y="3074314"/>
                    <a:pt x="4030706" y="3074314"/>
                    <a:pt x="4030706" y="3074314"/>
                  </a:cubicBezTo>
                  <a:lnTo>
                    <a:pt x="4118177" y="3074314"/>
                  </a:lnTo>
                  <a:cubicBezTo>
                    <a:pt x="4124218" y="3074332"/>
                    <a:pt x="4129128" y="3069431"/>
                    <a:pt x="4129128" y="3063398"/>
                  </a:cubicBezTo>
                  <a:cubicBezTo>
                    <a:pt x="4129128" y="3063398"/>
                    <a:pt x="4129128" y="3063398"/>
                    <a:pt x="4129128" y="3063398"/>
                  </a:cubicBezTo>
                  <a:cubicBezTo>
                    <a:pt x="4129128" y="3057365"/>
                    <a:pt x="4124236" y="3052464"/>
                    <a:pt x="4118203" y="3052464"/>
                  </a:cubicBezTo>
                  <a:cubicBezTo>
                    <a:pt x="4118203" y="3052464"/>
                    <a:pt x="4118177" y="3052464"/>
                    <a:pt x="4118177" y="3052464"/>
                  </a:cubicBezTo>
                  <a:close/>
                  <a:moveTo>
                    <a:pt x="4161957" y="3052464"/>
                  </a:moveTo>
                  <a:cubicBezTo>
                    <a:pt x="4155897" y="3052464"/>
                    <a:pt x="4151005" y="3057348"/>
                    <a:pt x="4151005" y="3063380"/>
                  </a:cubicBezTo>
                  <a:cubicBezTo>
                    <a:pt x="4151005" y="3063398"/>
                    <a:pt x="4151005" y="3063398"/>
                    <a:pt x="4151005" y="3063398"/>
                  </a:cubicBezTo>
                  <a:cubicBezTo>
                    <a:pt x="4151005" y="3069431"/>
                    <a:pt x="4155897" y="3074314"/>
                    <a:pt x="4161939" y="3074314"/>
                  </a:cubicBezTo>
                  <a:cubicBezTo>
                    <a:pt x="4161939" y="3074314"/>
                    <a:pt x="4161939" y="3074314"/>
                    <a:pt x="4161957" y="3074314"/>
                  </a:cubicBezTo>
                  <a:lnTo>
                    <a:pt x="4249436" y="3074314"/>
                  </a:lnTo>
                  <a:cubicBezTo>
                    <a:pt x="4255469" y="3074332"/>
                    <a:pt x="4260388" y="3069431"/>
                    <a:pt x="4260388" y="3063398"/>
                  </a:cubicBezTo>
                  <a:cubicBezTo>
                    <a:pt x="4260388" y="3063398"/>
                    <a:pt x="4260388" y="3063398"/>
                    <a:pt x="4260388" y="3063398"/>
                  </a:cubicBezTo>
                  <a:cubicBezTo>
                    <a:pt x="4260388" y="3057365"/>
                    <a:pt x="4255495" y="3052464"/>
                    <a:pt x="4249454" y="3052464"/>
                  </a:cubicBezTo>
                  <a:cubicBezTo>
                    <a:pt x="4249436" y="3052464"/>
                    <a:pt x="4249436" y="3052464"/>
                    <a:pt x="4249436" y="3052464"/>
                  </a:cubicBezTo>
                  <a:close/>
                  <a:moveTo>
                    <a:pt x="4293189" y="3052464"/>
                  </a:moveTo>
                  <a:cubicBezTo>
                    <a:pt x="4287156" y="3052464"/>
                    <a:pt x="4282264" y="3057348"/>
                    <a:pt x="4282264" y="3063380"/>
                  </a:cubicBezTo>
                  <a:cubicBezTo>
                    <a:pt x="4282264" y="3063398"/>
                    <a:pt x="4282264" y="3063398"/>
                    <a:pt x="4282264" y="3063398"/>
                  </a:cubicBezTo>
                  <a:cubicBezTo>
                    <a:pt x="4282264" y="3069431"/>
                    <a:pt x="4287156" y="3074314"/>
                    <a:pt x="4293189" y="3074314"/>
                  </a:cubicBezTo>
                  <a:cubicBezTo>
                    <a:pt x="4293189" y="3074314"/>
                    <a:pt x="4293189" y="3074314"/>
                    <a:pt x="4293189" y="3074314"/>
                  </a:cubicBezTo>
                  <a:lnTo>
                    <a:pt x="4380687" y="3074314"/>
                  </a:lnTo>
                  <a:cubicBezTo>
                    <a:pt x="4386728" y="3074332"/>
                    <a:pt x="4391620" y="3069431"/>
                    <a:pt x="4391620" y="3063398"/>
                  </a:cubicBezTo>
                  <a:cubicBezTo>
                    <a:pt x="4391620" y="3063398"/>
                    <a:pt x="4391620" y="3063398"/>
                    <a:pt x="4391620" y="3063398"/>
                  </a:cubicBezTo>
                  <a:cubicBezTo>
                    <a:pt x="4391638" y="3057365"/>
                    <a:pt x="4386728" y="3052464"/>
                    <a:pt x="4380687" y="3052464"/>
                  </a:cubicBezTo>
                  <a:cubicBezTo>
                    <a:pt x="4380687" y="3052464"/>
                    <a:pt x="4380687" y="3052464"/>
                    <a:pt x="4380687" y="3052464"/>
                  </a:cubicBezTo>
                  <a:close/>
                  <a:moveTo>
                    <a:pt x="4424404" y="3052464"/>
                  </a:moveTo>
                  <a:cubicBezTo>
                    <a:pt x="4418363" y="3052464"/>
                    <a:pt x="4413470" y="3057348"/>
                    <a:pt x="4413470" y="3063380"/>
                  </a:cubicBezTo>
                  <a:cubicBezTo>
                    <a:pt x="4413470" y="3063398"/>
                    <a:pt x="4413470" y="3063398"/>
                    <a:pt x="4413470" y="3063398"/>
                  </a:cubicBezTo>
                  <a:cubicBezTo>
                    <a:pt x="4413470" y="3069431"/>
                    <a:pt x="4418363" y="3074314"/>
                    <a:pt x="4424404" y="3074314"/>
                  </a:cubicBezTo>
                  <a:cubicBezTo>
                    <a:pt x="4424404" y="3074314"/>
                    <a:pt x="4424404" y="3074314"/>
                    <a:pt x="4424404" y="3074314"/>
                  </a:cubicBezTo>
                  <a:lnTo>
                    <a:pt x="4511901" y="3074314"/>
                  </a:lnTo>
                  <a:cubicBezTo>
                    <a:pt x="4517934" y="3074332"/>
                    <a:pt x="4522826" y="3069431"/>
                    <a:pt x="4522826" y="3063398"/>
                  </a:cubicBezTo>
                  <a:cubicBezTo>
                    <a:pt x="4522826" y="3063398"/>
                    <a:pt x="4522826" y="3063398"/>
                    <a:pt x="4522826" y="3063398"/>
                  </a:cubicBezTo>
                  <a:cubicBezTo>
                    <a:pt x="4522826" y="3057365"/>
                    <a:pt x="4517934" y="3052464"/>
                    <a:pt x="4511901" y="3052464"/>
                  </a:cubicBezTo>
                  <a:cubicBezTo>
                    <a:pt x="4511901" y="3052464"/>
                    <a:pt x="4511901" y="3052464"/>
                    <a:pt x="4511901" y="3052464"/>
                  </a:cubicBezTo>
                  <a:close/>
                  <a:moveTo>
                    <a:pt x="4555655" y="3052464"/>
                  </a:moveTo>
                  <a:cubicBezTo>
                    <a:pt x="4549622" y="3052464"/>
                    <a:pt x="4544730" y="3057348"/>
                    <a:pt x="4544703" y="3063380"/>
                  </a:cubicBezTo>
                  <a:cubicBezTo>
                    <a:pt x="4544703" y="3063398"/>
                    <a:pt x="4544703" y="3063398"/>
                    <a:pt x="4544703" y="3063398"/>
                  </a:cubicBezTo>
                  <a:cubicBezTo>
                    <a:pt x="4544703" y="3069431"/>
                    <a:pt x="4549622" y="3074314"/>
                    <a:pt x="4555655" y="3074314"/>
                  </a:cubicBezTo>
                  <a:cubicBezTo>
                    <a:pt x="4555655" y="3074314"/>
                    <a:pt x="4555655" y="3074314"/>
                    <a:pt x="4555655" y="3074314"/>
                  </a:cubicBezTo>
                  <a:lnTo>
                    <a:pt x="4643152" y="3074314"/>
                  </a:lnTo>
                  <a:cubicBezTo>
                    <a:pt x="4649194" y="3074332"/>
                    <a:pt x="4654086" y="3069431"/>
                    <a:pt x="4654086" y="3063398"/>
                  </a:cubicBezTo>
                  <a:cubicBezTo>
                    <a:pt x="4654086" y="3063398"/>
                    <a:pt x="4654086" y="3063398"/>
                    <a:pt x="4654086" y="3063398"/>
                  </a:cubicBezTo>
                  <a:cubicBezTo>
                    <a:pt x="4654086" y="3057365"/>
                    <a:pt x="4649194" y="3052464"/>
                    <a:pt x="4643152" y="3052464"/>
                  </a:cubicBezTo>
                  <a:cubicBezTo>
                    <a:pt x="4643152" y="3052464"/>
                    <a:pt x="4643152" y="3052464"/>
                    <a:pt x="4643152" y="3052464"/>
                  </a:cubicBezTo>
                  <a:close/>
                  <a:moveTo>
                    <a:pt x="4686914" y="3052464"/>
                  </a:moveTo>
                  <a:cubicBezTo>
                    <a:pt x="4680872" y="3052464"/>
                    <a:pt x="4675962" y="3057348"/>
                    <a:pt x="4675962" y="3063380"/>
                  </a:cubicBezTo>
                  <a:cubicBezTo>
                    <a:pt x="4675962" y="3063398"/>
                    <a:pt x="4675962" y="3063398"/>
                    <a:pt x="4675962" y="3063398"/>
                  </a:cubicBezTo>
                  <a:cubicBezTo>
                    <a:pt x="4675962" y="3069431"/>
                    <a:pt x="4680854" y="3074314"/>
                    <a:pt x="4686887" y="3074314"/>
                  </a:cubicBezTo>
                  <a:cubicBezTo>
                    <a:pt x="4686914" y="3074314"/>
                    <a:pt x="4686914" y="3074314"/>
                    <a:pt x="4686914" y="3074314"/>
                  </a:cubicBezTo>
                  <a:lnTo>
                    <a:pt x="4774385" y="3074314"/>
                  </a:lnTo>
                  <a:cubicBezTo>
                    <a:pt x="4780426" y="3074332"/>
                    <a:pt x="4785336" y="3069431"/>
                    <a:pt x="4785336" y="3063398"/>
                  </a:cubicBezTo>
                  <a:cubicBezTo>
                    <a:pt x="4785336" y="3063398"/>
                    <a:pt x="4785336" y="3063398"/>
                    <a:pt x="4785336" y="3063398"/>
                  </a:cubicBezTo>
                  <a:cubicBezTo>
                    <a:pt x="4785336" y="3057365"/>
                    <a:pt x="4780453" y="3052464"/>
                    <a:pt x="4774411" y="3052464"/>
                  </a:cubicBezTo>
                  <a:cubicBezTo>
                    <a:pt x="4774411" y="3052464"/>
                    <a:pt x="4774385" y="3052464"/>
                    <a:pt x="4774385" y="3052464"/>
                  </a:cubicBezTo>
                  <a:close/>
                  <a:moveTo>
                    <a:pt x="4818174" y="3052464"/>
                  </a:moveTo>
                  <a:cubicBezTo>
                    <a:pt x="4812132" y="3052464"/>
                    <a:pt x="4807222" y="3057348"/>
                    <a:pt x="4807222" y="3063380"/>
                  </a:cubicBezTo>
                  <a:cubicBezTo>
                    <a:pt x="4807222" y="3063398"/>
                    <a:pt x="4807222" y="3063398"/>
                    <a:pt x="4807222" y="3063398"/>
                  </a:cubicBezTo>
                  <a:cubicBezTo>
                    <a:pt x="4807222" y="3069431"/>
                    <a:pt x="4812105" y="3074314"/>
                    <a:pt x="4818146" y="3074314"/>
                  </a:cubicBezTo>
                  <a:cubicBezTo>
                    <a:pt x="4818146" y="3074314"/>
                    <a:pt x="4818146" y="3074314"/>
                    <a:pt x="4818174" y="3074314"/>
                  </a:cubicBezTo>
                  <a:lnTo>
                    <a:pt x="4905644" y="3074314"/>
                  </a:lnTo>
                  <a:cubicBezTo>
                    <a:pt x="4911685" y="3074332"/>
                    <a:pt x="4916596" y="3069431"/>
                    <a:pt x="4916596" y="3063398"/>
                  </a:cubicBezTo>
                  <a:cubicBezTo>
                    <a:pt x="4916596" y="3063398"/>
                    <a:pt x="4916596" y="3063398"/>
                    <a:pt x="4916596" y="3063398"/>
                  </a:cubicBezTo>
                  <a:cubicBezTo>
                    <a:pt x="4916596" y="3057365"/>
                    <a:pt x="4911703" y="3052464"/>
                    <a:pt x="4905662" y="3052464"/>
                  </a:cubicBezTo>
                  <a:cubicBezTo>
                    <a:pt x="4905644" y="3052464"/>
                    <a:pt x="4905644" y="3052464"/>
                    <a:pt x="4905644" y="3052464"/>
                  </a:cubicBezTo>
                  <a:close/>
                  <a:moveTo>
                    <a:pt x="4949352" y="3052464"/>
                  </a:moveTo>
                  <a:cubicBezTo>
                    <a:pt x="4943319" y="3052464"/>
                    <a:pt x="4938428" y="3057348"/>
                    <a:pt x="4938428" y="3063380"/>
                  </a:cubicBezTo>
                  <a:cubicBezTo>
                    <a:pt x="4938428" y="3063398"/>
                    <a:pt x="4938428" y="3063398"/>
                    <a:pt x="4938428" y="3063398"/>
                  </a:cubicBezTo>
                  <a:cubicBezTo>
                    <a:pt x="4938428" y="3069431"/>
                    <a:pt x="4943319" y="3074314"/>
                    <a:pt x="4949352" y="3074314"/>
                  </a:cubicBezTo>
                  <a:cubicBezTo>
                    <a:pt x="4949352" y="3074314"/>
                    <a:pt x="4949352" y="3074314"/>
                    <a:pt x="4949352" y="3074314"/>
                  </a:cubicBezTo>
                  <a:lnTo>
                    <a:pt x="5036850" y="3074314"/>
                  </a:lnTo>
                  <a:cubicBezTo>
                    <a:pt x="5042891" y="3074332"/>
                    <a:pt x="5047784" y="3069431"/>
                    <a:pt x="5047802" y="3063398"/>
                  </a:cubicBezTo>
                  <a:cubicBezTo>
                    <a:pt x="5047802" y="3063398"/>
                    <a:pt x="5047802" y="3063398"/>
                    <a:pt x="5047802" y="3063398"/>
                  </a:cubicBezTo>
                  <a:cubicBezTo>
                    <a:pt x="5047802" y="3057365"/>
                    <a:pt x="5042891" y="3052464"/>
                    <a:pt x="5036850" y="3052464"/>
                  </a:cubicBezTo>
                  <a:cubicBezTo>
                    <a:pt x="5036850" y="3052464"/>
                    <a:pt x="5036850" y="3052464"/>
                    <a:pt x="5036850" y="3052464"/>
                  </a:cubicBezTo>
                  <a:close/>
                  <a:moveTo>
                    <a:pt x="5080612" y="3052464"/>
                  </a:moveTo>
                  <a:cubicBezTo>
                    <a:pt x="5074570" y="3052464"/>
                    <a:pt x="5069687" y="3057348"/>
                    <a:pt x="5069687" y="3063380"/>
                  </a:cubicBezTo>
                  <a:cubicBezTo>
                    <a:pt x="5069687" y="3063398"/>
                    <a:pt x="5069687" y="3063398"/>
                    <a:pt x="5069687" y="3063398"/>
                  </a:cubicBezTo>
                  <a:cubicBezTo>
                    <a:pt x="5069687" y="3069431"/>
                    <a:pt x="5074570" y="3074314"/>
                    <a:pt x="5080612" y="3074314"/>
                  </a:cubicBezTo>
                  <a:cubicBezTo>
                    <a:pt x="5080612" y="3074314"/>
                    <a:pt x="5080612" y="3074314"/>
                    <a:pt x="5080612" y="3074314"/>
                  </a:cubicBezTo>
                  <a:lnTo>
                    <a:pt x="5168109" y="3074314"/>
                  </a:lnTo>
                  <a:cubicBezTo>
                    <a:pt x="5174151" y="3074332"/>
                    <a:pt x="5179034" y="3069431"/>
                    <a:pt x="5179034" y="3063398"/>
                  </a:cubicBezTo>
                  <a:cubicBezTo>
                    <a:pt x="5179034" y="3063398"/>
                    <a:pt x="5179034" y="3063398"/>
                    <a:pt x="5179034" y="3063398"/>
                  </a:cubicBezTo>
                  <a:cubicBezTo>
                    <a:pt x="5179034" y="3057365"/>
                    <a:pt x="5174151" y="3052464"/>
                    <a:pt x="5168109" y="3052464"/>
                  </a:cubicBezTo>
                  <a:cubicBezTo>
                    <a:pt x="5168109" y="3052464"/>
                    <a:pt x="5168109" y="3052464"/>
                    <a:pt x="5168109" y="3052464"/>
                  </a:cubicBezTo>
                  <a:close/>
                  <a:moveTo>
                    <a:pt x="5211871" y="3052464"/>
                  </a:moveTo>
                  <a:cubicBezTo>
                    <a:pt x="5205830" y="3052464"/>
                    <a:pt x="5200937" y="3057348"/>
                    <a:pt x="5200919" y="3063380"/>
                  </a:cubicBezTo>
                  <a:cubicBezTo>
                    <a:pt x="5200919" y="3063398"/>
                    <a:pt x="5200919" y="3063398"/>
                    <a:pt x="5200919" y="3063398"/>
                  </a:cubicBezTo>
                  <a:cubicBezTo>
                    <a:pt x="5200919" y="3069431"/>
                    <a:pt x="5205830" y="3074314"/>
                    <a:pt x="5211871" y="3074314"/>
                  </a:cubicBezTo>
                  <a:cubicBezTo>
                    <a:pt x="5211871" y="3074314"/>
                    <a:pt x="5211871" y="3074314"/>
                    <a:pt x="5211871" y="3074314"/>
                  </a:cubicBezTo>
                  <a:lnTo>
                    <a:pt x="5299369" y="3074314"/>
                  </a:lnTo>
                  <a:cubicBezTo>
                    <a:pt x="5305402" y="3074332"/>
                    <a:pt x="5310293" y="3069431"/>
                    <a:pt x="5310293" y="3063398"/>
                  </a:cubicBezTo>
                  <a:cubicBezTo>
                    <a:pt x="5310293" y="3063398"/>
                    <a:pt x="5310293" y="3063398"/>
                    <a:pt x="5310293" y="3063398"/>
                  </a:cubicBezTo>
                  <a:cubicBezTo>
                    <a:pt x="5310293" y="3057365"/>
                    <a:pt x="5305402" y="3052464"/>
                    <a:pt x="5299369" y="3052464"/>
                  </a:cubicBezTo>
                  <a:cubicBezTo>
                    <a:pt x="5299369" y="3052464"/>
                    <a:pt x="5299369" y="3052464"/>
                    <a:pt x="5299369" y="3052464"/>
                  </a:cubicBezTo>
                  <a:close/>
                  <a:moveTo>
                    <a:pt x="5343122" y="3052464"/>
                  </a:moveTo>
                  <a:cubicBezTo>
                    <a:pt x="5337089" y="3052464"/>
                    <a:pt x="5332170" y="3057348"/>
                    <a:pt x="5332170" y="3063380"/>
                  </a:cubicBezTo>
                  <a:cubicBezTo>
                    <a:pt x="5332170" y="3063398"/>
                    <a:pt x="5332170" y="3063398"/>
                    <a:pt x="5332170" y="3063398"/>
                  </a:cubicBezTo>
                  <a:cubicBezTo>
                    <a:pt x="5332170" y="3069431"/>
                    <a:pt x="5337062" y="3074314"/>
                    <a:pt x="5343104" y="3074314"/>
                  </a:cubicBezTo>
                  <a:cubicBezTo>
                    <a:pt x="5343122" y="3074314"/>
                    <a:pt x="5343122" y="3074314"/>
                    <a:pt x="5343122" y="3074314"/>
                  </a:cubicBezTo>
                  <a:lnTo>
                    <a:pt x="5430601" y="3074314"/>
                  </a:lnTo>
                  <a:cubicBezTo>
                    <a:pt x="5436634" y="3074332"/>
                    <a:pt x="5441553" y="3069431"/>
                    <a:pt x="5441553" y="3063398"/>
                  </a:cubicBezTo>
                  <a:cubicBezTo>
                    <a:pt x="5441553" y="3063398"/>
                    <a:pt x="5441553" y="3063398"/>
                    <a:pt x="5441553" y="3063398"/>
                  </a:cubicBezTo>
                  <a:cubicBezTo>
                    <a:pt x="5441553" y="3057365"/>
                    <a:pt x="5436661" y="3052464"/>
                    <a:pt x="5430619" y="3052464"/>
                  </a:cubicBezTo>
                  <a:cubicBezTo>
                    <a:pt x="5430619" y="3052464"/>
                    <a:pt x="5430601" y="3052464"/>
                    <a:pt x="5430601" y="3052464"/>
                  </a:cubicBezTo>
                  <a:close/>
                  <a:moveTo>
                    <a:pt x="5474336" y="3052464"/>
                  </a:moveTo>
                  <a:cubicBezTo>
                    <a:pt x="5468295" y="3052464"/>
                    <a:pt x="5463385" y="3057348"/>
                    <a:pt x="5463385" y="3063380"/>
                  </a:cubicBezTo>
                  <a:cubicBezTo>
                    <a:pt x="5463385" y="3063398"/>
                    <a:pt x="5463385" y="3063398"/>
                    <a:pt x="5463385" y="3063398"/>
                  </a:cubicBezTo>
                  <a:cubicBezTo>
                    <a:pt x="5463385" y="3069431"/>
                    <a:pt x="5468277" y="3074314"/>
                    <a:pt x="5474310" y="3074314"/>
                  </a:cubicBezTo>
                  <a:cubicBezTo>
                    <a:pt x="5474310" y="3074314"/>
                    <a:pt x="5474336" y="3074314"/>
                    <a:pt x="5474336" y="3074314"/>
                  </a:cubicBezTo>
                  <a:lnTo>
                    <a:pt x="5561807" y="3074314"/>
                  </a:lnTo>
                  <a:cubicBezTo>
                    <a:pt x="5567849" y="3074332"/>
                    <a:pt x="5572759" y="3069431"/>
                    <a:pt x="5572759" y="3063398"/>
                  </a:cubicBezTo>
                  <a:cubicBezTo>
                    <a:pt x="5572759" y="3063398"/>
                    <a:pt x="5572759" y="3063398"/>
                    <a:pt x="5572759" y="3063398"/>
                  </a:cubicBezTo>
                  <a:cubicBezTo>
                    <a:pt x="5572759" y="3057365"/>
                    <a:pt x="5567867" y="3052464"/>
                    <a:pt x="5561834" y="3052464"/>
                  </a:cubicBezTo>
                  <a:cubicBezTo>
                    <a:pt x="5561807" y="3052464"/>
                    <a:pt x="5561807" y="3052464"/>
                    <a:pt x="5561807" y="3052464"/>
                  </a:cubicBezTo>
                  <a:close/>
                  <a:moveTo>
                    <a:pt x="5605569" y="3052464"/>
                  </a:moveTo>
                  <a:cubicBezTo>
                    <a:pt x="5599527" y="3052464"/>
                    <a:pt x="5594635" y="3057348"/>
                    <a:pt x="5594635" y="3063380"/>
                  </a:cubicBezTo>
                  <a:cubicBezTo>
                    <a:pt x="5594635" y="3063398"/>
                    <a:pt x="5594635" y="3063398"/>
                    <a:pt x="5594635" y="3063398"/>
                  </a:cubicBezTo>
                  <a:cubicBezTo>
                    <a:pt x="5594635" y="3069431"/>
                    <a:pt x="5599527" y="3074314"/>
                    <a:pt x="5605569" y="3074314"/>
                  </a:cubicBezTo>
                  <a:cubicBezTo>
                    <a:pt x="5605569" y="3074314"/>
                    <a:pt x="5605569" y="3074314"/>
                    <a:pt x="5605569" y="3074314"/>
                  </a:cubicBezTo>
                  <a:lnTo>
                    <a:pt x="5693066" y="3074314"/>
                  </a:lnTo>
                  <a:cubicBezTo>
                    <a:pt x="5699099" y="3074332"/>
                    <a:pt x="5703991" y="3069431"/>
                    <a:pt x="5704018" y="3063398"/>
                  </a:cubicBezTo>
                  <a:cubicBezTo>
                    <a:pt x="5704018" y="3063398"/>
                    <a:pt x="5704018" y="3063398"/>
                    <a:pt x="5704018" y="3063398"/>
                  </a:cubicBezTo>
                  <a:cubicBezTo>
                    <a:pt x="5704018" y="3057365"/>
                    <a:pt x="5699126" y="3052464"/>
                    <a:pt x="5693066" y="3052464"/>
                  </a:cubicBezTo>
                  <a:cubicBezTo>
                    <a:pt x="5693066" y="3052464"/>
                    <a:pt x="5693066" y="3052464"/>
                    <a:pt x="5693066" y="3052464"/>
                  </a:cubicBezTo>
                  <a:close/>
                  <a:moveTo>
                    <a:pt x="5736819" y="3052464"/>
                  </a:moveTo>
                  <a:cubicBezTo>
                    <a:pt x="5730787" y="3052464"/>
                    <a:pt x="5725895" y="3057348"/>
                    <a:pt x="5725895" y="3063380"/>
                  </a:cubicBezTo>
                  <a:cubicBezTo>
                    <a:pt x="5725895" y="3063398"/>
                    <a:pt x="5725895" y="3063398"/>
                    <a:pt x="5725895" y="3063398"/>
                  </a:cubicBezTo>
                  <a:cubicBezTo>
                    <a:pt x="5725895" y="3069431"/>
                    <a:pt x="5730787" y="3074314"/>
                    <a:pt x="5736819" y="3074314"/>
                  </a:cubicBezTo>
                  <a:cubicBezTo>
                    <a:pt x="5736819" y="3074314"/>
                    <a:pt x="5736819" y="3074314"/>
                    <a:pt x="5736819" y="3074314"/>
                  </a:cubicBezTo>
                  <a:lnTo>
                    <a:pt x="5824317" y="3074314"/>
                  </a:lnTo>
                  <a:cubicBezTo>
                    <a:pt x="5830358" y="3074332"/>
                    <a:pt x="5835251" y="3069431"/>
                    <a:pt x="5835251" y="3063398"/>
                  </a:cubicBezTo>
                  <a:cubicBezTo>
                    <a:pt x="5835251" y="3063398"/>
                    <a:pt x="5835251" y="3063398"/>
                    <a:pt x="5835251" y="3063398"/>
                  </a:cubicBezTo>
                  <a:cubicBezTo>
                    <a:pt x="5835251" y="3057365"/>
                    <a:pt x="5830358" y="3052464"/>
                    <a:pt x="5824317" y="3052464"/>
                  </a:cubicBezTo>
                  <a:cubicBezTo>
                    <a:pt x="5824317" y="3052464"/>
                    <a:pt x="5824317" y="3052464"/>
                    <a:pt x="5824317" y="3052464"/>
                  </a:cubicBezTo>
                  <a:close/>
                  <a:moveTo>
                    <a:pt x="5868079" y="3052464"/>
                  </a:moveTo>
                  <a:cubicBezTo>
                    <a:pt x="5862037" y="3052464"/>
                    <a:pt x="5857154" y="3057348"/>
                    <a:pt x="5857154" y="3063380"/>
                  </a:cubicBezTo>
                  <a:cubicBezTo>
                    <a:pt x="5857154" y="3063398"/>
                    <a:pt x="5857154" y="3063398"/>
                    <a:pt x="5857154" y="3063398"/>
                  </a:cubicBezTo>
                  <a:cubicBezTo>
                    <a:pt x="5857127" y="3069431"/>
                    <a:pt x="5862037" y="3074314"/>
                    <a:pt x="5868079" y="3074314"/>
                  </a:cubicBezTo>
                  <a:cubicBezTo>
                    <a:pt x="5868079" y="3074314"/>
                    <a:pt x="5868079" y="3074314"/>
                    <a:pt x="5868079" y="3074314"/>
                  </a:cubicBezTo>
                  <a:lnTo>
                    <a:pt x="5955576" y="3074314"/>
                  </a:lnTo>
                  <a:cubicBezTo>
                    <a:pt x="5961609" y="3074332"/>
                    <a:pt x="5966501" y="3069431"/>
                    <a:pt x="5966501" y="3063398"/>
                  </a:cubicBezTo>
                  <a:cubicBezTo>
                    <a:pt x="5966501" y="3063398"/>
                    <a:pt x="5966501" y="3063398"/>
                    <a:pt x="5966501" y="3063398"/>
                  </a:cubicBezTo>
                  <a:cubicBezTo>
                    <a:pt x="5966501" y="3057365"/>
                    <a:pt x="5961609" y="3052464"/>
                    <a:pt x="5955576" y="3052464"/>
                  </a:cubicBezTo>
                  <a:cubicBezTo>
                    <a:pt x="5955576" y="3052464"/>
                    <a:pt x="5955576" y="3052464"/>
                    <a:pt x="5955576" y="3052464"/>
                  </a:cubicBezTo>
                  <a:close/>
                  <a:moveTo>
                    <a:pt x="5999285" y="3052464"/>
                  </a:moveTo>
                  <a:cubicBezTo>
                    <a:pt x="5993252" y="3052464"/>
                    <a:pt x="5988333" y="3057348"/>
                    <a:pt x="5988333" y="3063380"/>
                  </a:cubicBezTo>
                  <a:cubicBezTo>
                    <a:pt x="5988333" y="3063398"/>
                    <a:pt x="5988333" y="3063398"/>
                    <a:pt x="5988333" y="3063398"/>
                  </a:cubicBezTo>
                  <a:cubicBezTo>
                    <a:pt x="5988333" y="3069431"/>
                    <a:pt x="5993226" y="3074314"/>
                    <a:pt x="5999285" y="3074314"/>
                  </a:cubicBezTo>
                  <a:cubicBezTo>
                    <a:pt x="5999285" y="3074314"/>
                    <a:pt x="5999285" y="3074314"/>
                    <a:pt x="5999285" y="3074314"/>
                  </a:cubicBezTo>
                  <a:lnTo>
                    <a:pt x="6086809" y="3074314"/>
                  </a:lnTo>
                  <a:cubicBezTo>
                    <a:pt x="6092851" y="3074287"/>
                    <a:pt x="6097716" y="3069404"/>
                    <a:pt x="6097716" y="3063398"/>
                  </a:cubicBezTo>
                  <a:cubicBezTo>
                    <a:pt x="6097716" y="3057365"/>
                    <a:pt x="6092851" y="3052482"/>
                    <a:pt x="6086809" y="3052464"/>
                  </a:cubicBezTo>
                  <a:close/>
                  <a:moveTo>
                    <a:pt x="6130544" y="3052464"/>
                  </a:moveTo>
                  <a:cubicBezTo>
                    <a:pt x="6124503" y="3052464"/>
                    <a:pt x="6119592" y="3057348"/>
                    <a:pt x="6119592" y="3063380"/>
                  </a:cubicBezTo>
                  <a:cubicBezTo>
                    <a:pt x="6119592" y="3063398"/>
                    <a:pt x="6119592" y="3063398"/>
                    <a:pt x="6119592" y="3063398"/>
                  </a:cubicBezTo>
                  <a:cubicBezTo>
                    <a:pt x="6119592" y="3069431"/>
                    <a:pt x="6124485" y="3074314"/>
                    <a:pt x="6130518" y="3074314"/>
                  </a:cubicBezTo>
                  <a:cubicBezTo>
                    <a:pt x="6130518" y="3074314"/>
                    <a:pt x="6130544" y="3074314"/>
                    <a:pt x="6130544" y="3074314"/>
                  </a:cubicBezTo>
                  <a:lnTo>
                    <a:pt x="6218015" y="3074314"/>
                  </a:lnTo>
                  <a:cubicBezTo>
                    <a:pt x="6224057" y="3074332"/>
                    <a:pt x="6228966" y="3069431"/>
                    <a:pt x="6228966" y="3063398"/>
                  </a:cubicBezTo>
                  <a:cubicBezTo>
                    <a:pt x="6228966" y="3063398"/>
                    <a:pt x="6228966" y="3063398"/>
                    <a:pt x="6228966" y="3063398"/>
                  </a:cubicBezTo>
                  <a:cubicBezTo>
                    <a:pt x="6228966" y="3057365"/>
                    <a:pt x="6224083" y="3052464"/>
                    <a:pt x="6218042" y="3052464"/>
                  </a:cubicBezTo>
                  <a:cubicBezTo>
                    <a:pt x="6218042" y="3052464"/>
                    <a:pt x="6218015" y="3052464"/>
                    <a:pt x="6218015" y="3052464"/>
                  </a:cubicBezTo>
                  <a:close/>
                  <a:moveTo>
                    <a:pt x="6261777" y="3052464"/>
                  </a:moveTo>
                  <a:cubicBezTo>
                    <a:pt x="6255735" y="3052464"/>
                    <a:pt x="6250852" y="3057348"/>
                    <a:pt x="6250852" y="3063380"/>
                  </a:cubicBezTo>
                  <a:cubicBezTo>
                    <a:pt x="6250852" y="3063398"/>
                    <a:pt x="6250852" y="3063398"/>
                    <a:pt x="6250852" y="3063398"/>
                  </a:cubicBezTo>
                  <a:cubicBezTo>
                    <a:pt x="6250852" y="3069431"/>
                    <a:pt x="6255735" y="3074314"/>
                    <a:pt x="6261777" y="3074314"/>
                  </a:cubicBezTo>
                  <a:cubicBezTo>
                    <a:pt x="6261777" y="3074314"/>
                    <a:pt x="6261777" y="3074314"/>
                    <a:pt x="6261777" y="3074314"/>
                  </a:cubicBezTo>
                  <a:lnTo>
                    <a:pt x="6349274" y="3074314"/>
                  </a:lnTo>
                  <a:cubicBezTo>
                    <a:pt x="6355316" y="3074332"/>
                    <a:pt x="6360199" y="3069431"/>
                    <a:pt x="6360226" y="3063398"/>
                  </a:cubicBezTo>
                  <a:cubicBezTo>
                    <a:pt x="6360226" y="3063398"/>
                    <a:pt x="6360226" y="3063398"/>
                    <a:pt x="6360226" y="3063398"/>
                  </a:cubicBezTo>
                  <a:cubicBezTo>
                    <a:pt x="6360226" y="3057365"/>
                    <a:pt x="6355334" y="3052464"/>
                    <a:pt x="6349274" y="3052464"/>
                  </a:cubicBezTo>
                  <a:cubicBezTo>
                    <a:pt x="6349274" y="3052464"/>
                    <a:pt x="6349274" y="3052464"/>
                    <a:pt x="6349274" y="3052464"/>
                  </a:cubicBezTo>
                  <a:close/>
                  <a:moveTo>
                    <a:pt x="6393036" y="3052464"/>
                  </a:moveTo>
                  <a:cubicBezTo>
                    <a:pt x="6386994" y="3052464"/>
                    <a:pt x="6382102" y="3057348"/>
                    <a:pt x="6382102" y="3063380"/>
                  </a:cubicBezTo>
                  <a:cubicBezTo>
                    <a:pt x="6382102" y="3063398"/>
                    <a:pt x="6382102" y="3063398"/>
                    <a:pt x="6382102" y="3063398"/>
                  </a:cubicBezTo>
                  <a:cubicBezTo>
                    <a:pt x="6382102" y="3069431"/>
                    <a:pt x="6386994" y="3074314"/>
                    <a:pt x="6393036" y="3074314"/>
                  </a:cubicBezTo>
                  <a:cubicBezTo>
                    <a:pt x="6393036" y="3074314"/>
                    <a:pt x="6393036" y="3074314"/>
                    <a:pt x="6393036" y="3074314"/>
                  </a:cubicBezTo>
                  <a:lnTo>
                    <a:pt x="6480534" y="3074314"/>
                  </a:lnTo>
                  <a:cubicBezTo>
                    <a:pt x="6486566" y="3074332"/>
                    <a:pt x="6491459" y="3069431"/>
                    <a:pt x="6491459" y="3063398"/>
                  </a:cubicBezTo>
                  <a:cubicBezTo>
                    <a:pt x="6491459" y="3063398"/>
                    <a:pt x="6491459" y="3063398"/>
                    <a:pt x="6491459" y="3063398"/>
                  </a:cubicBezTo>
                  <a:cubicBezTo>
                    <a:pt x="6491485" y="3057365"/>
                    <a:pt x="6486566" y="3052464"/>
                    <a:pt x="6480534" y="3052464"/>
                  </a:cubicBezTo>
                  <a:cubicBezTo>
                    <a:pt x="6480534" y="3052464"/>
                    <a:pt x="6480534" y="3052464"/>
                    <a:pt x="6480534" y="3052464"/>
                  </a:cubicBezTo>
                  <a:close/>
                  <a:moveTo>
                    <a:pt x="6524242" y="3052464"/>
                  </a:moveTo>
                  <a:cubicBezTo>
                    <a:pt x="6518210" y="3052464"/>
                    <a:pt x="6513317" y="3057348"/>
                    <a:pt x="6513317" y="3063380"/>
                  </a:cubicBezTo>
                  <a:cubicBezTo>
                    <a:pt x="6513317" y="3063398"/>
                    <a:pt x="6513317" y="3063398"/>
                    <a:pt x="6513317" y="3063398"/>
                  </a:cubicBezTo>
                  <a:cubicBezTo>
                    <a:pt x="6513291" y="3069431"/>
                    <a:pt x="6518210" y="3074314"/>
                    <a:pt x="6524242" y="3074314"/>
                  </a:cubicBezTo>
                  <a:cubicBezTo>
                    <a:pt x="6524242" y="3074314"/>
                    <a:pt x="6524242" y="3074314"/>
                    <a:pt x="6524242" y="3074314"/>
                  </a:cubicBezTo>
                  <a:lnTo>
                    <a:pt x="6611784" y="3074314"/>
                  </a:lnTo>
                  <a:cubicBezTo>
                    <a:pt x="6617799" y="3074287"/>
                    <a:pt x="6622664" y="3069404"/>
                    <a:pt x="6622664" y="3063398"/>
                  </a:cubicBezTo>
                  <a:cubicBezTo>
                    <a:pt x="6622664" y="3057365"/>
                    <a:pt x="6617799" y="3052482"/>
                    <a:pt x="6611784" y="3052464"/>
                  </a:cubicBezTo>
                  <a:close/>
                  <a:moveTo>
                    <a:pt x="6655502" y="3052464"/>
                  </a:moveTo>
                  <a:cubicBezTo>
                    <a:pt x="6649460" y="3052464"/>
                    <a:pt x="6644550" y="3057348"/>
                    <a:pt x="6644550" y="3063380"/>
                  </a:cubicBezTo>
                  <a:cubicBezTo>
                    <a:pt x="6644550" y="3063398"/>
                    <a:pt x="6644550" y="3063398"/>
                    <a:pt x="6644550" y="3063398"/>
                  </a:cubicBezTo>
                  <a:cubicBezTo>
                    <a:pt x="6644550" y="3069431"/>
                    <a:pt x="6649442" y="3074314"/>
                    <a:pt x="6655502" y="3074314"/>
                  </a:cubicBezTo>
                  <a:cubicBezTo>
                    <a:pt x="6655502" y="3074314"/>
                    <a:pt x="6655502" y="3074314"/>
                    <a:pt x="6655502" y="3074314"/>
                  </a:cubicBezTo>
                  <a:lnTo>
                    <a:pt x="6742972" y="3074314"/>
                  </a:lnTo>
                  <a:cubicBezTo>
                    <a:pt x="6749031" y="3074332"/>
                    <a:pt x="6753924" y="3069431"/>
                    <a:pt x="6753924" y="3063398"/>
                  </a:cubicBezTo>
                  <a:cubicBezTo>
                    <a:pt x="6753924" y="3063398"/>
                    <a:pt x="6753924" y="3063398"/>
                    <a:pt x="6753924" y="3063398"/>
                  </a:cubicBezTo>
                  <a:cubicBezTo>
                    <a:pt x="6753924" y="3057365"/>
                    <a:pt x="6749031" y="3052464"/>
                    <a:pt x="6742999" y="3052464"/>
                  </a:cubicBezTo>
                  <a:cubicBezTo>
                    <a:pt x="6742999" y="3052464"/>
                    <a:pt x="6742999" y="3052464"/>
                    <a:pt x="6742972" y="3052464"/>
                  </a:cubicBezTo>
                  <a:close/>
                  <a:moveTo>
                    <a:pt x="6786752" y="3052464"/>
                  </a:moveTo>
                  <a:cubicBezTo>
                    <a:pt x="6780719" y="3052464"/>
                    <a:pt x="6775800" y="3057348"/>
                    <a:pt x="6775800" y="3063380"/>
                  </a:cubicBezTo>
                  <a:cubicBezTo>
                    <a:pt x="6775800" y="3063398"/>
                    <a:pt x="6775800" y="3063398"/>
                    <a:pt x="6775800" y="3063398"/>
                  </a:cubicBezTo>
                  <a:cubicBezTo>
                    <a:pt x="6775800" y="3069431"/>
                    <a:pt x="6780693" y="3074314"/>
                    <a:pt x="6786734" y="3074314"/>
                  </a:cubicBezTo>
                  <a:cubicBezTo>
                    <a:pt x="6786734" y="3074314"/>
                    <a:pt x="6786752" y="3074314"/>
                    <a:pt x="6786752" y="3074314"/>
                  </a:cubicBezTo>
                  <a:lnTo>
                    <a:pt x="6874232" y="3074314"/>
                  </a:lnTo>
                  <a:cubicBezTo>
                    <a:pt x="6880264" y="3074332"/>
                    <a:pt x="6885183" y="3069431"/>
                    <a:pt x="6885183" y="3063398"/>
                  </a:cubicBezTo>
                  <a:cubicBezTo>
                    <a:pt x="6885183" y="3063398"/>
                    <a:pt x="6885183" y="3063398"/>
                    <a:pt x="6885183" y="3063398"/>
                  </a:cubicBezTo>
                  <a:cubicBezTo>
                    <a:pt x="6885183" y="3057365"/>
                    <a:pt x="6880291" y="3052464"/>
                    <a:pt x="6874249" y="3052464"/>
                  </a:cubicBezTo>
                  <a:cubicBezTo>
                    <a:pt x="6874249" y="3052464"/>
                    <a:pt x="6874232" y="3052464"/>
                    <a:pt x="6874232" y="3052464"/>
                  </a:cubicBezTo>
                  <a:close/>
                  <a:moveTo>
                    <a:pt x="6918011" y="3052464"/>
                  </a:moveTo>
                  <a:cubicBezTo>
                    <a:pt x="6911952" y="3052464"/>
                    <a:pt x="6907060" y="3057348"/>
                    <a:pt x="6907060" y="3063380"/>
                  </a:cubicBezTo>
                  <a:cubicBezTo>
                    <a:pt x="6907060" y="3063398"/>
                    <a:pt x="6907060" y="3063398"/>
                    <a:pt x="6907060" y="3063398"/>
                  </a:cubicBezTo>
                  <a:cubicBezTo>
                    <a:pt x="6907060" y="3069431"/>
                    <a:pt x="6911952" y="3074314"/>
                    <a:pt x="6917985" y="3074314"/>
                  </a:cubicBezTo>
                  <a:cubicBezTo>
                    <a:pt x="6917985" y="3074314"/>
                    <a:pt x="6917985" y="3074314"/>
                    <a:pt x="6918011" y="3074314"/>
                  </a:cubicBezTo>
                  <a:lnTo>
                    <a:pt x="7005482" y="3074314"/>
                  </a:lnTo>
                  <a:cubicBezTo>
                    <a:pt x="7011524" y="3074332"/>
                    <a:pt x="7016433" y="3069431"/>
                    <a:pt x="7016433" y="3063398"/>
                  </a:cubicBezTo>
                  <a:cubicBezTo>
                    <a:pt x="7016433" y="3063398"/>
                    <a:pt x="7016433" y="3063398"/>
                    <a:pt x="7016433" y="3063398"/>
                  </a:cubicBezTo>
                  <a:cubicBezTo>
                    <a:pt x="7016433" y="3057365"/>
                    <a:pt x="7011542" y="3052464"/>
                    <a:pt x="7005482" y="3052464"/>
                  </a:cubicBezTo>
                  <a:cubicBezTo>
                    <a:pt x="7005482" y="3052464"/>
                    <a:pt x="7005482" y="3052464"/>
                    <a:pt x="7005482" y="3052464"/>
                  </a:cubicBezTo>
                  <a:close/>
                  <a:moveTo>
                    <a:pt x="7049199" y="3052464"/>
                  </a:moveTo>
                  <a:cubicBezTo>
                    <a:pt x="7043158" y="3052464"/>
                    <a:pt x="7038265" y="3057348"/>
                    <a:pt x="7038265" y="3063380"/>
                  </a:cubicBezTo>
                  <a:cubicBezTo>
                    <a:pt x="7038265" y="3063398"/>
                    <a:pt x="7038265" y="3063398"/>
                    <a:pt x="7038265" y="3063398"/>
                  </a:cubicBezTo>
                  <a:cubicBezTo>
                    <a:pt x="7038265" y="3069431"/>
                    <a:pt x="7043158" y="3074314"/>
                    <a:pt x="7049199" y="3074314"/>
                  </a:cubicBezTo>
                  <a:cubicBezTo>
                    <a:pt x="7049199" y="3074314"/>
                    <a:pt x="7049199" y="3074314"/>
                    <a:pt x="7049199" y="3074314"/>
                  </a:cubicBezTo>
                  <a:lnTo>
                    <a:pt x="7136741" y="3074314"/>
                  </a:lnTo>
                  <a:cubicBezTo>
                    <a:pt x="7142756" y="3074287"/>
                    <a:pt x="7147648" y="3069404"/>
                    <a:pt x="7147622" y="3063398"/>
                  </a:cubicBezTo>
                  <a:cubicBezTo>
                    <a:pt x="7147648" y="3057365"/>
                    <a:pt x="7142756" y="3052482"/>
                    <a:pt x="7136741" y="3052464"/>
                  </a:cubicBezTo>
                  <a:close/>
                  <a:moveTo>
                    <a:pt x="7180450" y="3052464"/>
                  </a:moveTo>
                  <a:cubicBezTo>
                    <a:pt x="7174417" y="3052464"/>
                    <a:pt x="7169525" y="3057348"/>
                    <a:pt x="7169525" y="3063380"/>
                  </a:cubicBezTo>
                  <a:cubicBezTo>
                    <a:pt x="7169525" y="3063398"/>
                    <a:pt x="7169525" y="3063398"/>
                    <a:pt x="7169525" y="3063398"/>
                  </a:cubicBezTo>
                  <a:cubicBezTo>
                    <a:pt x="7169507" y="3069431"/>
                    <a:pt x="7174417" y="3074314"/>
                    <a:pt x="7180450" y="3074314"/>
                  </a:cubicBezTo>
                  <a:cubicBezTo>
                    <a:pt x="7180450" y="3074314"/>
                    <a:pt x="7180450" y="3074314"/>
                    <a:pt x="7180450" y="3074314"/>
                  </a:cubicBezTo>
                  <a:lnTo>
                    <a:pt x="7267947" y="3074314"/>
                  </a:lnTo>
                  <a:cubicBezTo>
                    <a:pt x="7273989" y="3074332"/>
                    <a:pt x="7278881" y="3069431"/>
                    <a:pt x="7278881" y="3063398"/>
                  </a:cubicBezTo>
                  <a:cubicBezTo>
                    <a:pt x="7278881" y="3063398"/>
                    <a:pt x="7278881" y="3063398"/>
                    <a:pt x="7278881" y="3063398"/>
                  </a:cubicBezTo>
                  <a:cubicBezTo>
                    <a:pt x="7278881" y="3057365"/>
                    <a:pt x="7273989" y="3052464"/>
                    <a:pt x="7267947" y="3052464"/>
                  </a:cubicBezTo>
                  <a:cubicBezTo>
                    <a:pt x="7267947" y="3052464"/>
                    <a:pt x="7267947" y="3052464"/>
                    <a:pt x="7267947" y="3052464"/>
                  </a:cubicBezTo>
                  <a:close/>
                  <a:moveTo>
                    <a:pt x="7311709" y="3052464"/>
                  </a:moveTo>
                  <a:cubicBezTo>
                    <a:pt x="7305667" y="3052464"/>
                    <a:pt x="7300784" y="3057348"/>
                    <a:pt x="7300758" y="3063380"/>
                  </a:cubicBezTo>
                  <a:cubicBezTo>
                    <a:pt x="7300758" y="3063398"/>
                    <a:pt x="7300758" y="3063398"/>
                    <a:pt x="7300758" y="3063398"/>
                  </a:cubicBezTo>
                  <a:cubicBezTo>
                    <a:pt x="7300758" y="3069431"/>
                    <a:pt x="7305650" y="3074314"/>
                    <a:pt x="7311709" y="3074314"/>
                  </a:cubicBezTo>
                  <a:cubicBezTo>
                    <a:pt x="7311709" y="3074314"/>
                    <a:pt x="7311709" y="3074314"/>
                    <a:pt x="7311709" y="3074314"/>
                  </a:cubicBezTo>
                  <a:lnTo>
                    <a:pt x="7399206" y="3074314"/>
                  </a:lnTo>
                  <a:cubicBezTo>
                    <a:pt x="7405249" y="3074332"/>
                    <a:pt x="7410132" y="3069431"/>
                    <a:pt x="7410132" y="3063398"/>
                  </a:cubicBezTo>
                  <a:cubicBezTo>
                    <a:pt x="7410132" y="3063398"/>
                    <a:pt x="7410132" y="3063398"/>
                    <a:pt x="7410132" y="3063398"/>
                  </a:cubicBezTo>
                  <a:cubicBezTo>
                    <a:pt x="7410132" y="3057365"/>
                    <a:pt x="7405249" y="3052464"/>
                    <a:pt x="7399206" y="3052464"/>
                  </a:cubicBezTo>
                  <a:cubicBezTo>
                    <a:pt x="7399206" y="3052464"/>
                    <a:pt x="7399206" y="3052464"/>
                    <a:pt x="7399206" y="3052464"/>
                  </a:cubicBezTo>
                  <a:close/>
                  <a:moveTo>
                    <a:pt x="7442969" y="3052464"/>
                  </a:moveTo>
                  <a:cubicBezTo>
                    <a:pt x="7436927" y="3052464"/>
                    <a:pt x="7432017" y="3057348"/>
                    <a:pt x="7432017" y="3063380"/>
                  </a:cubicBezTo>
                  <a:cubicBezTo>
                    <a:pt x="7432017" y="3063398"/>
                    <a:pt x="7432017" y="3063398"/>
                    <a:pt x="7432017" y="3063398"/>
                  </a:cubicBezTo>
                  <a:cubicBezTo>
                    <a:pt x="7432017" y="3069431"/>
                    <a:pt x="7436900" y="3074314"/>
                    <a:pt x="7442942" y="3074314"/>
                  </a:cubicBezTo>
                  <a:cubicBezTo>
                    <a:pt x="7442942" y="3074314"/>
                    <a:pt x="7442969" y="3074314"/>
                    <a:pt x="7442969" y="3074314"/>
                  </a:cubicBezTo>
                  <a:lnTo>
                    <a:pt x="7530439" y="3074314"/>
                  </a:lnTo>
                  <a:cubicBezTo>
                    <a:pt x="7536481" y="3074332"/>
                    <a:pt x="7541391" y="3069431"/>
                    <a:pt x="7541391" y="3063398"/>
                  </a:cubicBezTo>
                  <a:cubicBezTo>
                    <a:pt x="7541391" y="3063398"/>
                    <a:pt x="7541391" y="3063398"/>
                    <a:pt x="7541391" y="3063398"/>
                  </a:cubicBezTo>
                  <a:cubicBezTo>
                    <a:pt x="7541391" y="3057365"/>
                    <a:pt x="7536499" y="3052464"/>
                    <a:pt x="7530466" y="3052464"/>
                  </a:cubicBezTo>
                  <a:cubicBezTo>
                    <a:pt x="7530466" y="3052464"/>
                    <a:pt x="7530439" y="3052464"/>
                    <a:pt x="7530439" y="3052464"/>
                  </a:cubicBezTo>
                  <a:close/>
                  <a:moveTo>
                    <a:pt x="7574175" y="3052464"/>
                  </a:moveTo>
                  <a:cubicBezTo>
                    <a:pt x="7568142" y="3052482"/>
                    <a:pt x="7563267" y="3057365"/>
                    <a:pt x="7563267" y="3063398"/>
                  </a:cubicBezTo>
                  <a:cubicBezTo>
                    <a:pt x="7563267" y="3069404"/>
                    <a:pt x="7568142" y="3074287"/>
                    <a:pt x="7574175" y="3074314"/>
                  </a:cubicBezTo>
                  <a:lnTo>
                    <a:pt x="7661699" y="3074314"/>
                  </a:lnTo>
                  <a:cubicBezTo>
                    <a:pt x="7667732" y="3074287"/>
                    <a:pt x="7672597" y="3069404"/>
                    <a:pt x="7672597" y="3063398"/>
                  </a:cubicBezTo>
                  <a:cubicBezTo>
                    <a:pt x="7672597" y="3057365"/>
                    <a:pt x="7667732" y="3052482"/>
                    <a:pt x="7661699" y="3052464"/>
                  </a:cubicBezTo>
                  <a:close/>
                  <a:moveTo>
                    <a:pt x="7705407" y="3052464"/>
                  </a:moveTo>
                  <a:cubicBezTo>
                    <a:pt x="7699374" y="3052464"/>
                    <a:pt x="7694482" y="3057348"/>
                    <a:pt x="7694482" y="3063380"/>
                  </a:cubicBezTo>
                  <a:cubicBezTo>
                    <a:pt x="7694482" y="3063398"/>
                    <a:pt x="7694482" y="3063398"/>
                    <a:pt x="7694482" y="3063398"/>
                  </a:cubicBezTo>
                  <a:cubicBezTo>
                    <a:pt x="7694482" y="3069431"/>
                    <a:pt x="7699374" y="3074314"/>
                    <a:pt x="7705407" y="3074314"/>
                  </a:cubicBezTo>
                  <a:cubicBezTo>
                    <a:pt x="7705407" y="3074314"/>
                    <a:pt x="7705407" y="3074314"/>
                    <a:pt x="7705407" y="3074314"/>
                  </a:cubicBezTo>
                  <a:lnTo>
                    <a:pt x="7792905" y="3074314"/>
                  </a:lnTo>
                  <a:cubicBezTo>
                    <a:pt x="7798946" y="3074332"/>
                    <a:pt x="7803830" y="3069431"/>
                    <a:pt x="7803856" y="3063398"/>
                  </a:cubicBezTo>
                  <a:cubicBezTo>
                    <a:pt x="7803856" y="3063398"/>
                    <a:pt x="7803856" y="3063398"/>
                    <a:pt x="7803856" y="3063398"/>
                  </a:cubicBezTo>
                  <a:cubicBezTo>
                    <a:pt x="7803856" y="3057365"/>
                    <a:pt x="7798946" y="3052464"/>
                    <a:pt x="7792905" y="3052464"/>
                  </a:cubicBezTo>
                  <a:cubicBezTo>
                    <a:pt x="7792905" y="3052464"/>
                    <a:pt x="7792905" y="3052464"/>
                    <a:pt x="7792905" y="3052464"/>
                  </a:cubicBezTo>
                  <a:close/>
                  <a:moveTo>
                    <a:pt x="7836667" y="3052464"/>
                  </a:moveTo>
                  <a:cubicBezTo>
                    <a:pt x="7830625" y="3052464"/>
                    <a:pt x="7825733" y="3057348"/>
                    <a:pt x="7825733" y="3063380"/>
                  </a:cubicBezTo>
                  <a:cubicBezTo>
                    <a:pt x="7825733" y="3063398"/>
                    <a:pt x="7825733" y="3063398"/>
                    <a:pt x="7825733" y="3063398"/>
                  </a:cubicBezTo>
                  <a:cubicBezTo>
                    <a:pt x="7825733" y="3069431"/>
                    <a:pt x="7830625" y="3074314"/>
                    <a:pt x="7836667" y="3074314"/>
                  </a:cubicBezTo>
                  <a:cubicBezTo>
                    <a:pt x="7836667" y="3074314"/>
                    <a:pt x="7836667" y="3074314"/>
                    <a:pt x="7836667" y="3074314"/>
                  </a:cubicBezTo>
                  <a:lnTo>
                    <a:pt x="7924164" y="3074314"/>
                  </a:lnTo>
                  <a:cubicBezTo>
                    <a:pt x="7930197" y="3074332"/>
                    <a:pt x="7935089" y="3069431"/>
                    <a:pt x="7935089" y="3063398"/>
                  </a:cubicBezTo>
                  <a:cubicBezTo>
                    <a:pt x="7935089" y="3063398"/>
                    <a:pt x="7935089" y="3063398"/>
                    <a:pt x="7935089" y="3063398"/>
                  </a:cubicBezTo>
                  <a:cubicBezTo>
                    <a:pt x="7935089" y="3057365"/>
                    <a:pt x="7930197" y="3052464"/>
                    <a:pt x="7924164" y="3052464"/>
                  </a:cubicBezTo>
                  <a:cubicBezTo>
                    <a:pt x="7924164" y="3052464"/>
                    <a:pt x="7924164" y="3052464"/>
                    <a:pt x="7924164" y="3052464"/>
                  </a:cubicBezTo>
                  <a:close/>
                  <a:moveTo>
                    <a:pt x="7967917" y="3052464"/>
                  </a:moveTo>
                  <a:cubicBezTo>
                    <a:pt x="7961885" y="3052464"/>
                    <a:pt x="7956992" y="3057348"/>
                    <a:pt x="7956966" y="3063380"/>
                  </a:cubicBezTo>
                  <a:cubicBezTo>
                    <a:pt x="7956966" y="3063398"/>
                    <a:pt x="7956966" y="3063398"/>
                    <a:pt x="7956966" y="3063398"/>
                  </a:cubicBezTo>
                  <a:cubicBezTo>
                    <a:pt x="7956966" y="3069431"/>
                    <a:pt x="7961885" y="3074314"/>
                    <a:pt x="7967917" y="3074314"/>
                  </a:cubicBezTo>
                  <a:cubicBezTo>
                    <a:pt x="7967917" y="3074314"/>
                    <a:pt x="7967917" y="3074314"/>
                    <a:pt x="7967917" y="3074314"/>
                  </a:cubicBezTo>
                  <a:lnTo>
                    <a:pt x="8055414" y="3074314"/>
                  </a:lnTo>
                  <a:cubicBezTo>
                    <a:pt x="8061456" y="3074332"/>
                    <a:pt x="8066348" y="3069431"/>
                    <a:pt x="8066348" y="3063398"/>
                  </a:cubicBezTo>
                  <a:cubicBezTo>
                    <a:pt x="8066348" y="3063398"/>
                    <a:pt x="8066348" y="3063398"/>
                    <a:pt x="8066348" y="3063398"/>
                  </a:cubicBezTo>
                  <a:cubicBezTo>
                    <a:pt x="8066348" y="3057365"/>
                    <a:pt x="8061456" y="3052464"/>
                    <a:pt x="8055414" y="3052464"/>
                  </a:cubicBezTo>
                  <a:cubicBezTo>
                    <a:pt x="8055414" y="3052464"/>
                    <a:pt x="8055414" y="3052464"/>
                    <a:pt x="8055414" y="3052464"/>
                  </a:cubicBezTo>
                  <a:close/>
                  <a:moveTo>
                    <a:pt x="8099132" y="3052464"/>
                  </a:moveTo>
                  <a:cubicBezTo>
                    <a:pt x="8093090" y="3052482"/>
                    <a:pt x="8088225" y="3057365"/>
                    <a:pt x="8088225" y="3063398"/>
                  </a:cubicBezTo>
                  <a:cubicBezTo>
                    <a:pt x="8088225" y="3069404"/>
                    <a:pt x="8093090" y="3074287"/>
                    <a:pt x="8099132" y="3074314"/>
                  </a:cubicBezTo>
                  <a:lnTo>
                    <a:pt x="8186647" y="3074314"/>
                  </a:lnTo>
                  <a:cubicBezTo>
                    <a:pt x="8192688" y="3074332"/>
                    <a:pt x="8197599" y="3069431"/>
                    <a:pt x="8197599" y="3063398"/>
                  </a:cubicBezTo>
                  <a:cubicBezTo>
                    <a:pt x="8197599" y="3063398"/>
                    <a:pt x="8197599" y="3063398"/>
                    <a:pt x="8197599" y="3063398"/>
                  </a:cubicBezTo>
                  <a:cubicBezTo>
                    <a:pt x="8197599" y="3057365"/>
                    <a:pt x="8192706" y="3052464"/>
                    <a:pt x="8186674" y="3052464"/>
                  </a:cubicBezTo>
                  <a:cubicBezTo>
                    <a:pt x="8186674" y="3052464"/>
                    <a:pt x="8186647" y="3052464"/>
                    <a:pt x="8186647" y="3052464"/>
                  </a:cubicBezTo>
                  <a:close/>
                  <a:moveTo>
                    <a:pt x="8230382" y="3052464"/>
                  </a:moveTo>
                  <a:cubicBezTo>
                    <a:pt x="8224350" y="3052464"/>
                    <a:pt x="8219431" y="3057348"/>
                    <a:pt x="8219431" y="3063380"/>
                  </a:cubicBezTo>
                  <a:cubicBezTo>
                    <a:pt x="8219431" y="3063398"/>
                    <a:pt x="8219431" y="3063398"/>
                    <a:pt x="8219431" y="3063398"/>
                  </a:cubicBezTo>
                  <a:cubicBezTo>
                    <a:pt x="8219431" y="3069431"/>
                    <a:pt x="8224323" y="3074314"/>
                    <a:pt x="8230364" y="3074314"/>
                  </a:cubicBezTo>
                  <a:cubicBezTo>
                    <a:pt x="8230364" y="3074314"/>
                    <a:pt x="8230382" y="3074314"/>
                    <a:pt x="8230382" y="3074314"/>
                  </a:cubicBezTo>
                  <a:lnTo>
                    <a:pt x="8317862" y="3074314"/>
                  </a:lnTo>
                  <a:cubicBezTo>
                    <a:pt x="8323895" y="3074332"/>
                    <a:pt x="8328813" y="3069431"/>
                    <a:pt x="8328813" y="3063398"/>
                  </a:cubicBezTo>
                  <a:cubicBezTo>
                    <a:pt x="8328813" y="3063398"/>
                    <a:pt x="8328813" y="3063398"/>
                    <a:pt x="8328813" y="3063398"/>
                  </a:cubicBezTo>
                  <a:cubicBezTo>
                    <a:pt x="8328813" y="3057365"/>
                    <a:pt x="8323922" y="3052464"/>
                    <a:pt x="8317879" y="3052464"/>
                  </a:cubicBezTo>
                  <a:cubicBezTo>
                    <a:pt x="8317862" y="3052464"/>
                    <a:pt x="8317862" y="3052464"/>
                    <a:pt x="8317862" y="3052464"/>
                  </a:cubicBezTo>
                  <a:close/>
                  <a:moveTo>
                    <a:pt x="8361624" y="3052464"/>
                  </a:moveTo>
                  <a:cubicBezTo>
                    <a:pt x="8355582" y="3052464"/>
                    <a:pt x="8350690" y="3057348"/>
                    <a:pt x="8350690" y="3063380"/>
                  </a:cubicBezTo>
                  <a:cubicBezTo>
                    <a:pt x="8350690" y="3063398"/>
                    <a:pt x="8350690" y="3063398"/>
                    <a:pt x="8350690" y="3063398"/>
                  </a:cubicBezTo>
                  <a:cubicBezTo>
                    <a:pt x="8350690" y="3069431"/>
                    <a:pt x="8355582" y="3074314"/>
                    <a:pt x="8361624" y="3074314"/>
                  </a:cubicBezTo>
                  <a:cubicBezTo>
                    <a:pt x="8361624" y="3074314"/>
                    <a:pt x="8361624" y="3074314"/>
                    <a:pt x="8361624" y="3074314"/>
                  </a:cubicBezTo>
                  <a:lnTo>
                    <a:pt x="8449112" y="3074314"/>
                  </a:lnTo>
                  <a:cubicBezTo>
                    <a:pt x="8455154" y="3074332"/>
                    <a:pt x="8460046" y="3069431"/>
                    <a:pt x="8460063" y="3063398"/>
                  </a:cubicBezTo>
                  <a:cubicBezTo>
                    <a:pt x="8460063" y="3063398"/>
                    <a:pt x="8460063" y="3063398"/>
                    <a:pt x="8460063" y="3063398"/>
                  </a:cubicBezTo>
                  <a:cubicBezTo>
                    <a:pt x="8460063" y="3057365"/>
                    <a:pt x="8455154" y="3052464"/>
                    <a:pt x="8449112" y="3052464"/>
                  </a:cubicBezTo>
                  <a:cubicBezTo>
                    <a:pt x="8449112" y="3052464"/>
                    <a:pt x="8449112" y="3052464"/>
                    <a:pt x="8449112" y="3052464"/>
                  </a:cubicBezTo>
                  <a:close/>
                  <a:moveTo>
                    <a:pt x="8492874" y="3052464"/>
                  </a:moveTo>
                  <a:cubicBezTo>
                    <a:pt x="8486832" y="3052464"/>
                    <a:pt x="8481949" y="3057348"/>
                    <a:pt x="8481949" y="3063380"/>
                  </a:cubicBezTo>
                  <a:cubicBezTo>
                    <a:pt x="8481949" y="3063398"/>
                    <a:pt x="8481949" y="3063398"/>
                    <a:pt x="8481949" y="3063398"/>
                  </a:cubicBezTo>
                  <a:cubicBezTo>
                    <a:pt x="8481949" y="3069431"/>
                    <a:pt x="8486832" y="3074314"/>
                    <a:pt x="8492874" y="3074314"/>
                  </a:cubicBezTo>
                  <a:cubicBezTo>
                    <a:pt x="8492874" y="3074314"/>
                    <a:pt x="8492874" y="3074314"/>
                    <a:pt x="8492874" y="3074314"/>
                  </a:cubicBezTo>
                  <a:lnTo>
                    <a:pt x="8580372" y="3074314"/>
                  </a:lnTo>
                  <a:cubicBezTo>
                    <a:pt x="8586413" y="3074332"/>
                    <a:pt x="8591297" y="3069431"/>
                    <a:pt x="8591297" y="3063398"/>
                  </a:cubicBezTo>
                  <a:cubicBezTo>
                    <a:pt x="8591297" y="3063398"/>
                    <a:pt x="8591297" y="3063398"/>
                    <a:pt x="8591297" y="3063398"/>
                  </a:cubicBezTo>
                  <a:cubicBezTo>
                    <a:pt x="8591297" y="3057365"/>
                    <a:pt x="8586413" y="3052464"/>
                    <a:pt x="8580372" y="3052464"/>
                  </a:cubicBezTo>
                  <a:cubicBezTo>
                    <a:pt x="8580372" y="3052464"/>
                    <a:pt x="8580372" y="3052464"/>
                    <a:pt x="8580372" y="3052464"/>
                  </a:cubicBezTo>
                  <a:close/>
                  <a:moveTo>
                    <a:pt x="8624089" y="3052464"/>
                  </a:moveTo>
                  <a:cubicBezTo>
                    <a:pt x="8618065" y="3052482"/>
                    <a:pt x="8613182" y="3057365"/>
                    <a:pt x="8613182" y="3063398"/>
                  </a:cubicBezTo>
                  <a:cubicBezTo>
                    <a:pt x="8613182" y="3069404"/>
                    <a:pt x="8618065" y="3074287"/>
                    <a:pt x="8624089" y="3074314"/>
                  </a:cubicBezTo>
                  <a:lnTo>
                    <a:pt x="8711631" y="3074314"/>
                  </a:lnTo>
                  <a:cubicBezTo>
                    <a:pt x="8717663" y="3074332"/>
                    <a:pt x="8722556" y="3069431"/>
                    <a:pt x="8722556" y="3063398"/>
                  </a:cubicBezTo>
                  <a:cubicBezTo>
                    <a:pt x="8722556" y="3063398"/>
                    <a:pt x="8722556" y="3063398"/>
                    <a:pt x="8722556" y="3063398"/>
                  </a:cubicBezTo>
                  <a:cubicBezTo>
                    <a:pt x="8722556" y="3057365"/>
                    <a:pt x="8717663" y="3052464"/>
                    <a:pt x="8711631" y="3052464"/>
                  </a:cubicBezTo>
                  <a:cubicBezTo>
                    <a:pt x="8711631" y="3052464"/>
                    <a:pt x="8711631" y="3052464"/>
                    <a:pt x="8711631" y="3052464"/>
                  </a:cubicBezTo>
                  <a:close/>
                  <a:moveTo>
                    <a:pt x="8755340" y="3052464"/>
                  </a:moveTo>
                  <a:cubicBezTo>
                    <a:pt x="8749298" y="3052464"/>
                    <a:pt x="8744388" y="3057348"/>
                    <a:pt x="8744388" y="3063380"/>
                  </a:cubicBezTo>
                  <a:cubicBezTo>
                    <a:pt x="8744388" y="3063398"/>
                    <a:pt x="8744388" y="3063398"/>
                    <a:pt x="8744388" y="3063398"/>
                  </a:cubicBezTo>
                  <a:cubicBezTo>
                    <a:pt x="8744388" y="3069431"/>
                    <a:pt x="8749280" y="3074314"/>
                    <a:pt x="8755322" y="3074314"/>
                  </a:cubicBezTo>
                  <a:cubicBezTo>
                    <a:pt x="8755340" y="3074314"/>
                    <a:pt x="8755340" y="3074314"/>
                    <a:pt x="8755340" y="3074314"/>
                  </a:cubicBezTo>
                  <a:lnTo>
                    <a:pt x="8842801" y="3074314"/>
                  </a:lnTo>
                  <a:cubicBezTo>
                    <a:pt x="8848861" y="3074332"/>
                    <a:pt x="8853762" y="3069431"/>
                    <a:pt x="8853762" y="3063398"/>
                  </a:cubicBezTo>
                  <a:cubicBezTo>
                    <a:pt x="8853762" y="3063398"/>
                    <a:pt x="8853762" y="3063398"/>
                    <a:pt x="8853762" y="3063398"/>
                  </a:cubicBezTo>
                  <a:cubicBezTo>
                    <a:pt x="8853762" y="3057365"/>
                    <a:pt x="8848861" y="3052464"/>
                    <a:pt x="8842801" y="3052464"/>
                  </a:cubicBezTo>
                  <a:cubicBezTo>
                    <a:pt x="8842801" y="3052464"/>
                    <a:pt x="8842801" y="3052464"/>
                    <a:pt x="8842801" y="3052464"/>
                  </a:cubicBezTo>
                  <a:close/>
                  <a:moveTo>
                    <a:pt x="8886554" y="3052464"/>
                  </a:moveTo>
                  <a:cubicBezTo>
                    <a:pt x="8880584" y="3052464"/>
                    <a:pt x="8875683" y="3057348"/>
                    <a:pt x="8875683" y="3063380"/>
                  </a:cubicBezTo>
                  <a:cubicBezTo>
                    <a:pt x="8875683" y="3063398"/>
                    <a:pt x="8875683" y="3063398"/>
                    <a:pt x="8875683" y="3063398"/>
                  </a:cubicBezTo>
                  <a:cubicBezTo>
                    <a:pt x="8875683" y="3069431"/>
                    <a:pt x="8880495" y="3074314"/>
                    <a:pt x="8886554" y="3074314"/>
                  </a:cubicBezTo>
                  <a:cubicBezTo>
                    <a:pt x="8886554" y="3074314"/>
                    <a:pt x="8886554" y="3074314"/>
                    <a:pt x="8886554" y="3074314"/>
                  </a:cubicBezTo>
                  <a:lnTo>
                    <a:pt x="8974060" y="3074314"/>
                  </a:lnTo>
                  <a:cubicBezTo>
                    <a:pt x="8980120" y="3074332"/>
                    <a:pt x="8985021" y="3069431"/>
                    <a:pt x="8985021" y="3063398"/>
                  </a:cubicBezTo>
                  <a:cubicBezTo>
                    <a:pt x="8985021" y="3063398"/>
                    <a:pt x="8985021" y="3063398"/>
                    <a:pt x="8985021" y="3063398"/>
                  </a:cubicBezTo>
                  <a:cubicBezTo>
                    <a:pt x="8985021" y="3057365"/>
                    <a:pt x="8980120" y="3052464"/>
                    <a:pt x="8974060" y="3052464"/>
                  </a:cubicBezTo>
                  <a:cubicBezTo>
                    <a:pt x="8974060" y="3052464"/>
                    <a:pt x="8974060" y="3052464"/>
                    <a:pt x="8974060" y="3052464"/>
                  </a:cubicBezTo>
                  <a:close/>
                  <a:moveTo>
                    <a:pt x="9017814" y="3052464"/>
                  </a:moveTo>
                  <a:cubicBezTo>
                    <a:pt x="9011754" y="3052464"/>
                    <a:pt x="9006942" y="3057348"/>
                    <a:pt x="9006942" y="3063380"/>
                  </a:cubicBezTo>
                  <a:cubicBezTo>
                    <a:pt x="9006942" y="3063398"/>
                    <a:pt x="9006942" y="3063398"/>
                    <a:pt x="9006942" y="3063398"/>
                  </a:cubicBezTo>
                  <a:cubicBezTo>
                    <a:pt x="9006942" y="3069431"/>
                    <a:pt x="9011754" y="3074314"/>
                    <a:pt x="9017814" y="3074314"/>
                  </a:cubicBezTo>
                  <a:cubicBezTo>
                    <a:pt x="9017814" y="3074314"/>
                    <a:pt x="9017814" y="3074314"/>
                    <a:pt x="9017814" y="3074314"/>
                  </a:cubicBezTo>
                  <a:lnTo>
                    <a:pt x="9105320" y="3074314"/>
                  </a:lnTo>
                  <a:cubicBezTo>
                    <a:pt x="9111380" y="3074332"/>
                    <a:pt x="9116280" y="3069431"/>
                    <a:pt x="9116280" y="3063398"/>
                  </a:cubicBezTo>
                  <a:cubicBezTo>
                    <a:pt x="9116280" y="3063398"/>
                    <a:pt x="9116280" y="3063398"/>
                    <a:pt x="9116280" y="3063398"/>
                  </a:cubicBezTo>
                  <a:cubicBezTo>
                    <a:pt x="9116280" y="3057365"/>
                    <a:pt x="9111380" y="3052464"/>
                    <a:pt x="9105320" y="3052464"/>
                  </a:cubicBezTo>
                  <a:cubicBezTo>
                    <a:pt x="9105320" y="3052464"/>
                    <a:pt x="9105320" y="3052464"/>
                    <a:pt x="9105320" y="3052464"/>
                  </a:cubicBezTo>
                  <a:close/>
                  <a:moveTo>
                    <a:pt x="9149073" y="3052464"/>
                  </a:moveTo>
                  <a:cubicBezTo>
                    <a:pt x="9143013" y="3052482"/>
                    <a:pt x="9138113" y="3057365"/>
                    <a:pt x="9138113" y="3063398"/>
                  </a:cubicBezTo>
                  <a:cubicBezTo>
                    <a:pt x="9138113" y="3069404"/>
                    <a:pt x="9143013" y="3074287"/>
                    <a:pt x="9149073" y="3074314"/>
                  </a:cubicBezTo>
                  <a:lnTo>
                    <a:pt x="9236579" y="3074314"/>
                  </a:lnTo>
                  <a:cubicBezTo>
                    <a:pt x="9242639" y="3074332"/>
                    <a:pt x="9247539" y="3069431"/>
                    <a:pt x="9247539" y="3063398"/>
                  </a:cubicBezTo>
                  <a:cubicBezTo>
                    <a:pt x="9247539" y="3063398"/>
                    <a:pt x="9247539" y="3063398"/>
                    <a:pt x="9247539" y="3063398"/>
                  </a:cubicBezTo>
                  <a:cubicBezTo>
                    <a:pt x="9247539" y="3057365"/>
                    <a:pt x="9242639" y="3052464"/>
                    <a:pt x="9236579" y="3052464"/>
                  </a:cubicBezTo>
                  <a:cubicBezTo>
                    <a:pt x="9236579" y="3052464"/>
                    <a:pt x="9236579" y="3052464"/>
                    <a:pt x="9236579" y="3052464"/>
                  </a:cubicBezTo>
                  <a:close/>
                  <a:moveTo>
                    <a:pt x="9280332" y="3052464"/>
                  </a:moveTo>
                  <a:cubicBezTo>
                    <a:pt x="9274272" y="3052464"/>
                    <a:pt x="9269372" y="3057348"/>
                    <a:pt x="9269372" y="3063380"/>
                  </a:cubicBezTo>
                  <a:cubicBezTo>
                    <a:pt x="9269372" y="3063398"/>
                    <a:pt x="9269372" y="3063398"/>
                    <a:pt x="9269372" y="3063398"/>
                  </a:cubicBezTo>
                  <a:cubicBezTo>
                    <a:pt x="9269372" y="3069431"/>
                    <a:pt x="9274272" y="3074314"/>
                    <a:pt x="9280332" y="3074314"/>
                  </a:cubicBezTo>
                  <a:cubicBezTo>
                    <a:pt x="9280332" y="3074314"/>
                    <a:pt x="9280332" y="3074314"/>
                    <a:pt x="9280332" y="3074314"/>
                  </a:cubicBezTo>
                  <a:lnTo>
                    <a:pt x="9367750" y="3074314"/>
                  </a:lnTo>
                  <a:cubicBezTo>
                    <a:pt x="9373809" y="3074332"/>
                    <a:pt x="9378710" y="3069431"/>
                    <a:pt x="9378710" y="3063398"/>
                  </a:cubicBezTo>
                  <a:cubicBezTo>
                    <a:pt x="9378710" y="3063398"/>
                    <a:pt x="9378710" y="3063398"/>
                    <a:pt x="9378710" y="3063398"/>
                  </a:cubicBezTo>
                  <a:cubicBezTo>
                    <a:pt x="9378710" y="3057365"/>
                    <a:pt x="9373809" y="3052464"/>
                    <a:pt x="9367750" y="3052464"/>
                  </a:cubicBezTo>
                  <a:cubicBezTo>
                    <a:pt x="9367750" y="3052464"/>
                    <a:pt x="9367750" y="3052464"/>
                    <a:pt x="9367750" y="3052464"/>
                  </a:cubicBezTo>
                  <a:close/>
                  <a:moveTo>
                    <a:pt x="9411591" y="3052464"/>
                  </a:moveTo>
                  <a:cubicBezTo>
                    <a:pt x="9405533" y="3052464"/>
                    <a:pt x="9400631" y="3057348"/>
                    <a:pt x="9400631" y="3063380"/>
                  </a:cubicBezTo>
                  <a:cubicBezTo>
                    <a:pt x="9400631" y="3063398"/>
                    <a:pt x="9400631" y="3063398"/>
                    <a:pt x="9400631" y="3063398"/>
                  </a:cubicBezTo>
                  <a:cubicBezTo>
                    <a:pt x="9400631" y="3069431"/>
                    <a:pt x="9405533" y="3074314"/>
                    <a:pt x="9411591" y="3074314"/>
                  </a:cubicBezTo>
                  <a:cubicBezTo>
                    <a:pt x="9411591" y="3074314"/>
                    <a:pt x="9411591" y="3074314"/>
                    <a:pt x="9411591" y="3074314"/>
                  </a:cubicBezTo>
                  <a:lnTo>
                    <a:pt x="9499009" y="3074314"/>
                  </a:lnTo>
                  <a:cubicBezTo>
                    <a:pt x="9505068" y="3074332"/>
                    <a:pt x="9509970" y="3069431"/>
                    <a:pt x="9509970" y="3063398"/>
                  </a:cubicBezTo>
                  <a:cubicBezTo>
                    <a:pt x="9509970" y="3063398"/>
                    <a:pt x="9509970" y="3063398"/>
                    <a:pt x="9509970" y="3063398"/>
                  </a:cubicBezTo>
                  <a:cubicBezTo>
                    <a:pt x="9509970" y="3057365"/>
                    <a:pt x="9505068" y="3052464"/>
                    <a:pt x="9499009" y="3052464"/>
                  </a:cubicBezTo>
                  <a:cubicBezTo>
                    <a:pt x="9499009" y="3052464"/>
                    <a:pt x="9499009" y="3052464"/>
                    <a:pt x="9499009" y="3052464"/>
                  </a:cubicBezTo>
                  <a:close/>
                  <a:moveTo>
                    <a:pt x="9542851" y="3052464"/>
                  </a:moveTo>
                  <a:cubicBezTo>
                    <a:pt x="9536792" y="3052464"/>
                    <a:pt x="9531890" y="3057348"/>
                    <a:pt x="9531890" y="3063380"/>
                  </a:cubicBezTo>
                  <a:cubicBezTo>
                    <a:pt x="9531890" y="3063398"/>
                    <a:pt x="9531890" y="3063398"/>
                    <a:pt x="9531890" y="3063398"/>
                  </a:cubicBezTo>
                  <a:cubicBezTo>
                    <a:pt x="9531890" y="3069431"/>
                    <a:pt x="9536703" y="3074314"/>
                    <a:pt x="9542761" y="3074314"/>
                  </a:cubicBezTo>
                  <a:cubicBezTo>
                    <a:pt x="9542761" y="3074314"/>
                    <a:pt x="9542851" y="3074314"/>
                    <a:pt x="9542851" y="3074314"/>
                  </a:cubicBezTo>
                  <a:lnTo>
                    <a:pt x="9630268" y="3074314"/>
                  </a:lnTo>
                  <a:cubicBezTo>
                    <a:pt x="9636327" y="3074332"/>
                    <a:pt x="9641229" y="3069431"/>
                    <a:pt x="9641229" y="3063398"/>
                  </a:cubicBezTo>
                  <a:cubicBezTo>
                    <a:pt x="9641229" y="3063398"/>
                    <a:pt x="9641229" y="3063398"/>
                    <a:pt x="9641229" y="3063398"/>
                  </a:cubicBezTo>
                  <a:cubicBezTo>
                    <a:pt x="9641229" y="3057365"/>
                    <a:pt x="9636327" y="3052464"/>
                    <a:pt x="9630268" y="3052464"/>
                  </a:cubicBezTo>
                  <a:cubicBezTo>
                    <a:pt x="9630268" y="3052464"/>
                    <a:pt x="9630268" y="3052464"/>
                    <a:pt x="9630268" y="3052464"/>
                  </a:cubicBezTo>
                  <a:close/>
                  <a:moveTo>
                    <a:pt x="9674022" y="3052464"/>
                  </a:moveTo>
                  <a:cubicBezTo>
                    <a:pt x="9667962" y="3052464"/>
                    <a:pt x="9663149" y="3057348"/>
                    <a:pt x="9663149" y="3063380"/>
                  </a:cubicBezTo>
                  <a:cubicBezTo>
                    <a:pt x="9663149" y="3063398"/>
                    <a:pt x="9663149" y="3063398"/>
                    <a:pt x="9663149" y="3063398"/>
                  </a:cubicBezTo>
                  <a:cubicBezTo>
                    <a:pt x="9663149" y="3069431"/>
                    <a:pt x="9667962" y="3074314"/>
                    <a:pt x="9674022" y="3074314"/>
                  </a:cubicBezTo>
                  <a:cubicBezTo>
                    <a:pt x="9674022" y="3074314"/>
                    <a:pt x="9674022" y="3074314"/>
                    <a:pt x="9674022" y="3074314"/>
                  </a:cubicBezTo>
                  <a:lnTo>
                    <a:pt x="9761528" y="3074314"/>
                  </a:lnTo>
                  <a:cubicBezTo>
                    <a:pt x="9767588" y="3074332"/>
                    <a:pt x="9772488" y="3069431"/>
                    <a:pt x="9772488" y="3063398"/>
                  </a:cubicBezTo>
                  <a:cubicBezTo>
                    <a:pt x="9772488" y="3063398"/>
                    <a:pt x="9772488" y="3063398"/>
                    <a:pt x="9772488" y="3063398"/>
                  </a:cubicBezTo>
                  <a:cubicBezTo>
                    <a:pt x="9772488" y="3057365"/>
                    <a:pt x="9767588" y="3052464"/>
                    <a:pt x="9761528" y="3052464"/>
                  </a:cubicBezTo>
                  <a:cubicBezTo>
                    <a:pt x="9761528" y="3052464"/>
                    <a:pt x="9761528" y="3052464"/>
                    <a:pt x="9761528" y="3052464"/>
                  </a:cubicBezTo>
                  <a:close/>
                  <a:moveTo>
                    <a:pt x="9805281" y="3052464"/>
                  </a:moveTo>
                  <a:cubicBezTo>
                    <a:pt x="9799221" y="3052464"/>
                    <a:pt x="9794321" y="3057348"/>
                    <a:pt x="9794321" y="3063380"/>
                  </a:cubicBezTo>
                  <a:cubicBezTo>
                    <a:pt x="9794321" y="3063398"/>
                    <a:pt x="9794321" y="3063398"/>
                    <a:pt x="9794321" y="3063398"/>
                  </a:cubicBezTo>
                  <a:cubicBezTo>
                    <a:pt x="9794321" y="3069431"/>
                    <a:pt x="9799221" y="3074314"/>
                    <a:pt x="9805281" y="3074314"/>
                  </a:cubicBezTo>
                  <a:cubicBezTo>
                    <a:pt x="9805281" y="3074314"/>
                    <a:pt x="9805281" y="3074314"/>
                    <a:pt x="9805281" y="3074314"/>
                  </a:cubicBezTo>
                  <a:lnTo>
                    <a:pt x="9892787" y="3074314"/>
                  </a:lnTo>
                  <a:cubicBezTo>
                    <a:pt x="9898758" y="3074332"/>
                    <a:pt x="9903658" y="3069431"/>
                    <a:pt x="9903658" y="3063398"/>
                  </a:cubicBezTo>
                  <a:cubicBezTo>
                    <a:pt x="9903658" y="3063398"/>
                    <a:pt x="9903658" y="3063398"/>
                    <a:pt x="9903658" y="3063398"/>
                  </a:cubicBezTo>
                  <a:cubicBezTo>
                    <a:pt x="9903658" y="3057365"/>
                    <a:pt x="9898758" y="3052464"/>
                    <a:pt x="9892787" y="3052464"/>
                  </a:cubicBezTo>
                  <a:cubicBezTo>
                    <a:pt x="9892787" y="3052464"/>
                    <a:pt x="9892787" y="3052464"/>
                    <a:pt x="9892787" y="3052464"/>
                  </a:cubicBezTo>
                  <a:close/>
                  <a:moveTo>
                    <a:pt x="9936540" y="3052464"/>
                  </a:moveTo>
                  <a:cubicBezTo>
                    <a:pt x="9930480" y="3052464"/>
                    <a:pt x="9925580" y="3057348"/>
                    <a:pt x="9925580" y="3063380"/>
                  </a:cubicBezTo>
                  <a:cubicBezTo>
                    <a:pt x="9925580" y="3063398"/>
                    <a:pt x="9925580" y="3063398"/>
                    <a:pt x="9925580" y="3063398"/>
                  </a:cubicBezTo>
                  <a:cubicBezTo>
                    <a:pt x="9925580" y="3069431"/>
                    <a:pt x="9930480" y="3074314"/>
                    <a:pt x="9936540" y="3074314"/>
                  </a:cubicBezTo>
                  <a:cubicBezTo>
                    <a:pt x="9936540" y="3074314"/>
                    <a:pt x="9936540" y="3074314"/>
                    <a:pt x="9936540" y="3074314"/>
                  </a:cubicBezTo>
                  <a:lnTo>
                    <a:pt x="10023957" y="3074314"/>
                  </a:lnTo>
                  <a:cubicBezTo>
                    <a:pt x="10030017" y="3074332"/>
                    <a:pt x="10034918" y="3069431"/>
                    <a:pt x="10034918" y="3063398"/>
                  </a:cubicBezTo>
                  <a:cubicBezTo>
                    <a:pt x="10034918" y="3063398"/>
                    <a:pt x="10034918" y="3063398"/>
                    <a:pt x="10034918" y="3063398"/>
                  </a:cubicBezTo>
                  <a:cubicBezTo>
                    <a:pt x="10034918" y="3057365"/>
                    <a:pt x="10030017" y="3052464"/>
                    <a:pt x="10023957" y="3052464"/>
                  </a:cubicBezTo>
                  <a:cubicBezTo>
                    <a:pt x="10023957" y="3052464"/>
                    <a:pt x="10023957" y="3052464"/>
                    <a:pt x="10023957" y="3052464"/>
                  </a:cubicBezTo>
                  <a:close/>
                  <a:moveTo>
                    <a:pt x="10067799" y="3052464"/>
                  </a:moveTo>
                  <a:cubicBezTo>
                    <a:pt x="10061739" y="3052464"/>
                    <a:pt x="10056839" y="3057348"/>
                    <a:pt x="10056839" y="3063380"/>
                  </a:cubicBezTo>
                  <a:cubicBezTo>
                    <a:pt x="10056839" y="3063398"/>
                    <a:pt x="10056839" y="3063398"/>
                    <a:pt x="10056839" y="3063398"/>
                  </a:cubicBezTo>
                  <a:cubicBezTo>
                    <a:pt x="10056839" y="3069431"/>
                    <a:pt x="10061739" y="3074314"/>
                    <a:pt x="10067799" y="3074314"/>
                  </a:cubicBezTo>
                  <a:cubicBezTo>
                    <a:pt x="10067799" y="3074314"/>
                    <a:pt x="10067799" y="3074314"/>
                    <a:pt x="10067799" y="3074314"/>
                  </a:cubicBezTo>
                  <a:lnTo>
                    <a:pt x="10155217" y="3074314"/>
                  </a:lnTo>
                  <a:cubicBezTo>
                    <a:pt x="10161276" y="3074332"/>
                    <a:pt x="10166177" y="3069431"/>
                    <a:pt x="10166177" y="3063398"/>
                  </a:cubicBezTo>
                  <a:cubicBezTo>
                    <a:pt x="10166177" y="3063398"/>
                    <a:pt x="10166177" y="3063398"/>
                    <a:pt x="10166177" y="3063398"/>
                  </a:cubicBezTo>
                  <a:cubicBezTo>
                    <a:pt x="10166177" y="3057365"/>
                    <a:pt x="10161276" y="3052464"/>
                    <a:pt x="10155217" y="3052464"/>
                  </a:cubicBezTo>
                  <a:cubicBezTo>
                    <a:pt x="10155217" y="3052464"/>
                    <a:pt x="10155217" y="3052464"/>
                    <a:pt x="10155217" y="3052464"/>
                  </a:cubicBezTo>
                  <a:close/>
                  <a:moveTo>
                    <a:pt x="10199059" y="3052464"/>
                  </a:moveTo>
                  <a:cubicBezTo>
                    <a:pt x="10193000" y="3052464"/>
                    <a:pt x="10188098" y="3057348"/>
                    <a:pt x="10188098" y="3063380"/>
                  </a:cubicBezTo>
                  <a:cubicBezTo>
                    <a:pt x="10188098" y="3063398"/>
                    <a:pt x="10188098" y="3063398"/>
                    <a:pt x="10188098" y="3063398"/>
                  </a:cubicBezTo>
                  <a:cubicBezTo>
                    <a:pt x="10188098" y="3069431"/>
                    <a:pt x="10193000" y="3074314"/>
                    <a:pt x="10198969" y="3074314"/>
                  </a:cubicBezTo>
                  <a:cubicBezTo>
                    <a:pt x="10198969" y="3074314"/>
                    <a:pt x="10199059" y="3074314"/>
                    <a:pt x="10199059" y="3074314"/>
                  </a:cubicBezTo>
                  <a:lnTo>
                    <a:pt x="10286476" y="3074314"/>
                  </a:lnTo>
                  <a:cubicBezTo>
                    <a:pt x="10292535" y="3074332"/>
                    <a:pt x="10297437" y="3069431"/>
                    <a:pt x="10297437" y="3063398"/>
                  </a:cubicBezTo>
                  <a:cubicBezTo>
                    <a:pt x="10297437" y="3063398"/>
                    <a:pt x="10297437" y="3063398"/>
                    <a:pt x="10297437" y="3063398"/>
                  </a:cubicBezTo>
                  <a:cubicBezTo>
                    <a:pt x="10297437" y="3057365"/>
                    <a:pt x="10292535" y="3052464"/>
                    <a:pt x="10286476" y="3052464"/>
                  </a:cubicBezTo>
                  <a:cubicBezTo>
                    <a:pt x="10286476" y="3052464"/>
                    <a:pt x="10286476" y="3052464"/>
                    <a:pt x="10286476" y="3052464"/>
                  </a:cubicBezTo>
                  <a:close/>
                  <a:moveTo>
                    <a:pt x="10330229" y="3052464"/>
                  </a:moveTo>
                  <a:cubicBezTo>
                    <a:pt x="10324170" y="3052464"/>
                    <a:pt x="10319268" y="3057348"/>
                    <a:pt x="10319268" y="3063380"/>
                  </a:cubicBezTo>
                  <a:cubicBezTo>
                    <a:pt x="10319268" y="3063398"/>
                    <a:pt x="10319268" y="3063398"/>
                    <a:pt x="10319268" y="3063398"/>
                  </a:cubicBezTo>
                  <a:cubicBezTo>
                    <a:pt x="10319268" y="3069431"/>
                    <a:pt x="10324170" y="3074314"/>
                    <a:pt x="10330229" y="3074314"/>
                  </a:cubicBezTo>
                  <a:cubicBezTo>
                    <a:pt x="10330229" y="3074314"/>
                    <a:pt x="10330229" y="3074314"/>
                    <a:pt x="10330229" y="3074314"/>
                  </a:cubicBezTo>
                  <a:lnTo>
                    <a:pt x="10417735" y="3074314"/>
                  </a:lnTo>
                  <a:cubicBezTo>
                    <a:pt x="10423706" y="3074332"/>
                    <a:pt x="10428607" y="3069431"/>
                    <a:pt x="10428607" y="3063398"/>
                  </a:cubicBezTo>
                  <a:cubicBezTo>
                    <a:pt x="10428607" y="3063398"/>
                    <a:pt x="10428607" y="3063398"/>
                    <a:pt x="10428607" y="3063398"/>
                  </a:cubicBezTo>
                  <a:cubicBezTo>
                    <a:pt x="10428607" y="3057365"/>
                    <a:pt x="10423794" y="3052464"/>
                    <a:pt x="10417735" y="3052464"/>
                  </a:cubicBezTo>
                  <a:cubicBezTo>
                    <a:pt x="10417735" y="3052464"/>
                    <a:pt x="10417735" y="3052464"/>
                    <a:pt x="10417735" y="3052464"/>
                  </a:cubicBezTo>
                  <a:close/>
                  <a:moveTo>
                    <a:pt x="10461489" y="3052464"/>
                  </a:moveTo>
                  <a:cubicBezTo>
                    <a:pt x="10455429" y="3052464"/>
                    <a:pt x="10450527" y="3057348"/>
                    <a:pt x="10450527" y="3063380"/>
                  </a:cubicBezTo>
                  <a:cubicBezTo>
                    <a:pt x="10450527" y="3063398"/>
                    <a:pt x="10450527" y="3063398"/>
                    <a:pt x="10450527" y="3063398"/>
                  </a:cubicBezTo>
                  <a:cubicBezTo>
                    <a:pt x="10450527" y="3069431"/>
                    <a:pt x="10455429" y="3074314"/>
                    <a:pt x="10461489" y="3074314"/>
                  </a:cubicBezTo>
                  <a:cubicBezTo>
                    <a:pt x="10461489" y="3074314"/>
                    <a:pt x="10461489" y="3074314"/>
                    <a:pt x="10461489" y="3074314"/>
                  </a:cubicBezTo>
                  <a:lnTo>
                    <a:pt x="10548995" y="3074314"/>
                  </a:lnTo>
                  <a:cubicBezTo>
                    <a:pt x="10554965" y="3074332"/>
                    <a:pt x="10559866" y="3069431"/>
                    <a:pt x="10559866" y="3063398"/>
                  </a:cubicBezTo>
                  <a:cubicBezTo>
                    <a:pt x="10559866" y="3063398"/>
                    <a:pt x="10559866" y="3063398"/>
                    <a:pt x="10559866" y="3063398"/>
                  </a:cubicBezTo>
                  <a:cubicBezTo>
                    <a:pt x="10559866" y="3057365"/>
                    <a:pt x="10554965" y="3052464"/>
                    <a:pt x="10548995" y="3052464"/>
                  </a:cubicBezTo>
                  <a:cubicBezTo>
                    <a:pt x="10548995" y="3052464"/>
                    <a:pt x="10548995" y="3052464"/>
                    <a:pt x="10548995" y="3052464"/>
                  </a:cubicBezTo>
                  <a:close/>
                  <a:moveTo>
                    <a:pt x="10592748" y="3052464"/>
                  </a:moveTo>
                  <a:cubicBezTo>
                    <a:pt x="10586688" y="3052464"/>
                    <a:pt x="10581788" y="3057348"/>
                    <a:pt x="10581788" y="3063380"/>
                  </a:cubicBezTo>
                  <a:cubicBezTo>
                    <a:pt x="10581788" y="3063398"/>
                    <a:pt x="10581788" y="3063398"/>
                    <a:pt x="10581788" y="3063398"/>
                  </a:cubicBezTo>
                  <a:cubicBezTo>
                    <a:pt x="10581788" y="3069431"/>
                    <a:pt x="10586688" y="3074314"/>
                    <a:pt x="10592748" y="3074314"/>
                  </a:cubicBezTo>
                  <a:cubicBezTo>
                    <a:pt x="10592748" y="3074314"/>
                    <a:pt x="10592748" y="3074314"/>
                    <a:pt x="10592748" y="3074314"/>
                  </a:cubicBezTo>
                  <a:lnTo>
                    <a:pt x="10680254" y="3074314"/>
                  </a:lnTo>
                  <a:cubicBezTo>
                    <a:pt x="10686225" y="3074332"/>
                    <a:pt x="10691125" y="3069431"/>
                    <a:pt x="10691125" y="3063398"/>
                  </a:cubicBezTo>
                  <a:cubicBezTo>
                    <a:pt x="10691125" y="3063398"/>
                    <a:pt x="10691125" y="3063398"/>
                    <a:pt x="10691125" y="3063398"/>
                  </a:cubicBezTo>
                  <a:cubicBezTo>
                    <a:pt x="10691125" y="3057365"/>
                    <a:pt x="10686225" y="3052464"/>
                    <a:pt x="10680254" y="3052464"/>
                  </a:cubicBezTo>
                  <a:cubicBezTo>
                    <a:pt x="10680254" y="3052464"/>
                    <a:pt x="10680254" y="3052464"/>
                    <a:pt x="10680254" y="3052464"/>
                  </a:cubicBezTo>
                  <a:close/>
                  <a:moveTo>
                    <a:pt x="10724007" y="3052464"/>
                  </a:moveTo>
                  <a:cubicBezTo>
                    <a:pt x="10717947" y="3052464"/>
                    <a:pt x="10713047" y="3057348"/>
                    <a:pt x="10713047" y="3063380"/>
                  </a:cubicBezTo>
                  <a:cubicBezTo>
                    <a:pt x="10713047" y="3063398"/>
                    <a:pt x="10713047" y="3063398"/>
                    <a:pt x="10713047" y="3063398"/>
                  </a:cubicBezTo>
                  <a:cubicBezTo>
                    <a:pt x="10713047" y="3069431"/>
                    <a:pt x="10717947" y="3074314"/>
                    <a:pt x="10724007" y="3074314"/>
                  </a:cubicBezTo>
                  <a:cubicBezTo>
                    <a:pt x="10724007" y="3074314"/>
                    <a:pt x="10724007" y="3074314"/>
                    <a:pt x="10724007" y="3074314"/>
                  </a:cubicBezTo>
                  <a:lnTo>
                    <a:pt x="10811424" y="3074314"/>
                  </a:lnTo>
                  <a:cubicBezTo>
                    <a:pt x="10817484" y="3074332"/>
                    <a:pt x="10822385" y="3069431"/>
                    <a:pt x="10822385" y="3063398"/>
                  </a:cubicBezTo>
                  <a:cubicBezTo>
                    <a:pt x="10822385" y="3063398"/>
                    <a:pt x="10822385" y="3063398"/>
                    <a:pt x="10822385" y="3063398"/>
                  </a:cubicBezTo>
                  <a:cubicBezTo>
                    <a:pt x="10822385" y="3057365"/>
                    <a:pt x="10817484" y="3052464"/>
                    <a:pt x="10811424" y="3052464"/>
                  </a:cubicBezTo>
                  <a:cubicBezTo>
                    <a:pt x="10811424" y="3052464"/>
                    <a:pt x="10811424" y="3052464"/>
                    <a:pt x="10811424" y="3052464"/>
                  </a:cubicBezTo>
                  <a:close/>
                  <a:moveTo>
                    <a:pt x="10855177" y="3052464"/>
                  </a:moveTo>
                  <a:cubicBezTo>
                    <a:pt x="10849118" y="3052464"/>
                    <a:pt x="10844217" y="3057348"/>
                    <a:pt x="10844217" y="3063380"/>
                  </a:cubicBezTo>
                  <a:cubicBezTo>
                    <a:pt x="10844217" y="3063398"/>
                    <a:pt x="10844217" y="3063398"/>
                    <a:pt x="10844217" y="3063398"/>
                  </a:cubicBezTo>
                  <a:cubicBezTo>
                    <a:pt x="10844217" y="3069431"/>
                    <a:pt x="10849118" y="3074314"/>
                    <a:pt x="10855177" y="3074314"/>
                  </a:cubicBezTo>
                  <a:cubicBezTo>
                    <a:pt x="10855177" y="3074314"/>
                    <a:pt x="10855177" y="3074314"/>
                    <a:pt x="10855177" y="3074314"/>
                  </a:cubicBezTo>
                  <a:lnTo>
                    <a:pt x="10942684" y="3074314"/>
                  </a:lnTo>
                  <a:cubicBezTo>
                    <a:pt x="10948654" y="3074332"/>
                    <a:pt x="10953644" y="3069431"/>
                    <a:pt x="10953644" y="3063398"/>
                  </a:cubicBezTo>
                  <a:cubicBezTo>
                    <a:pt x="10953644" y="3063398"/>
                    <a:pt x="10953644" y="3063398"/>
                    <a:pt x="10953644" y="3063398"/>
                  </a:cubicBezTo>
                  <a:cubicBezTo>
                    <a:pt x="10953644" y="3057365"/>
                    <a:pt x="10948743" y="3052464"/>
                    <a:pt x="10942684" y="3052464"/>
                  </a:cubicBezTo>
                  <a:cubicBezTo>
                    <a:pt x="10942684" y="3052464"/>
                    <a:pt x="10942684" y="3052464"/>
                    <a:pt x="10942684" y="3052464"/>
                  </a:cubicBezTo>
                  <a:close/>
                  <a:moveTo>
                    <a:pt x="10986436" y="3052464"/>
                  </a:moveTo>
                  <a:cubicBezTo>
                    <a:pt x="10980378" y="3052464"/>
                    <a:pt x="10975476" y="3057348"/>
                    <a:pt x="10975476" y="3063380"/>
                  </a:cubicBezTo>
                  <a:cubicBezTo>
                    <a:pt x="10975476" y="3063398"/>
                    <a:pt x="10975476" y="3063398"/>
                    <a:pt x="10975476" y="3063398"/>
                  </a:cubicBezTo>
                  <a:cubicBezTo>
                    <a:pt x="10975476" y="3069431"/>
                    <a:pt x="10980378" y="3074314"/>
                    <a:pt x="10986436" y="3074314"/>
                  </a:cubicBezTo>
                  <a:cubicBezTo>
                    <a:pt x="10986436" y="3074314"/>
                    <a:pt x="10986436" y="3074314"/>
                    <a:pt x="10986436" y="3074314"/>
                  </a:cubicBezTo>
                  <a:lnTo>
                    <a:pt x="11073943" y="3074314"/>
                  </a:lnTo>
                  <a:cubicBezTo>
                    <a:pt x="11079913" y="3074332"/>
                    <a:pt x="11084904" y="3069431"/>
                    <a:pt x="11084904" y="3063398"/>
                  </a:cubicBezTo>
                  <a:cubicBezTo>
                    <a:pt x="11084904" y="3063398"/>
                    <a:pt x="11084904" y="3063398"/>
                    <a:pt x="11084904" y="3063398"/>
                  </a:cubicBezTo>
                  <a:cubicBezTo>
                    <a:pt x="11084904" y="3057365"/>
                    <a:pt x="11080002" y="3052464"/>
                    <a:pt x="11073943" y="3052464"/>
                  </a:cubicBezTo>
                  <a:cubicBezTo>
                    <a:pt x="11073943" y="3052464"/>
                    <a:pt x="11073943" y="3052464"/>
                    <a:pt x="11073943" y="3052464"/>
                  </a:cubicBezTo>
                  <a:close/>
                </a:path>
              </a:pathLst>
            </a:custGeom>
            <a:solidFill>
              <a:srgbClr val="80350E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54F04BD9-2CA2-A319-9C16-AC9C95A82A90}"/>
                </a:ext>
              </a:extLst>
            </p:cNvPr>
            <p:cNvSpPr/>
            <p:nvPr/>
          </p:nvSpPr>
          <p:spPr>
            <a:xfrm>
              <a:off x="8561860" y="1129396"/>
              <a:ext cx="2940646" cy="2575288"/>
            </a:xfrm>
            <a:custGeom>
              <a:avLst/>
              <a:gdLst>
                <a:gd name="connsiteX0" fmla="*/ 208 w 2940646"/>
                <a:gd name="connsiteY0" fmla="*/ 8 h 2575288"/>
                <a:gd name="connsiteX1" fmla="*/ 2940854 w 2940646"/>
                <a:gd name="connsiteY1" fmla="*/ 8 h 2575288"/>
                <a:gd name="connsiteX2" fmla="*/ 2940854 w 2940646"/>
                <a:gd name="connsiteY2" fmla="*/ 2575297 h 2575288"/>
                <a:gd name="connsiteX3" fmla="*/ 208 w 2940646"/>
                <a:gd name="connsiteY3" fmla="*/ 2575297 h 257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0646" h="2575288">
                  <a:moveTo>
                    <a:pt x="208" y="8"/>
                  </a:moveTo>
                  <a:lnTo>
                    <a:pt x="2940854" y="8"/>
                  </a:lnTo>
                  <a:lnTo>
                    <a:pt x="2940854" y="2575297"/>
                  </a:lnTo>
                  <a:lnTo>
                    <a:pt x="208" y="2575297"/>
                  </a:lnTo>
                  <a:close/>
                </a:path>
              </a:pathLst>
            </a:custGeom>
            <a:solidFill>
              <a:srgbClr val="D5FFD5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C000151-AAAE-F9B3-0CA4-35069AD3D85E}"/>
                </a:ext>
              </a:extLst>
            </p:cNvPr>
            <p:cNvSpPr/>
            <p:nvPr/>
          </p:nvSpPr>
          <p:spPr>
            <a:xfrm>
              <a:off x="8544038" y="1111575"/>
              <a:ext cx="2976290" cy="2610931"/>
            </a:xfrm>
            <a:custGeom>
              <a:avLst/>
              <a:gdLst>
                <a:gd name="connsiteX0" fmla="*/ 14581 w 2976290"/>
                <a:gd name="connsiteY0" fmla="*/ 8 h 2610931"/>
                <a:gd name="connsiteX1" fmla="*/ 208 w 2976290"/>
                <a:gd name="connsiteY1" fmla="*/ 14336 h 2610931"/>
                <a:gd name="connsiteX2" fmla="*/ 208 w 2976290"/>
                <a:gd name="connsiteY2" fmla="*/ 14362 h 2610931"/>
                <a:gd name="connsiteX3" fmla="*/ 208 w 2976290"/>
                <a:gd name="connsiteY3" fmla="*/ 2596584 h 2610931"/>
                <a:gd name="connsiteX4" fmla="*/ 14554 w 2976290"/>
                <a:gd name="connsiteY4" fmla="*/ 2610940 h 2610931"/>
                <a:gd name="connsiteX5" fmla="*/ 14581 w 2976290"/>
                <a:gd name="connsiteY5" fmla="*/ 2610940 h 2610931"/>
                <a:gd name="connsiteX6" fmla="*/ 2962152 w 2976290"/>
                <a:gd name="connsiteY6" fmla="*/ 2610940 h 2610931"/>
                <a:gd name="connsiteX7" fmla="*/ 2976498 w 2976290"/>
                <a:gd name="connsiteY7" fmla="*/ 2596611 h 2610931"/>
                <a:gd name="connsiteX8" fmla="*/ 2976498 w 2976290"/>
                <a:gd name="connsiteY8" fmla="*/ 2596584 h 2610931"/>
                <a:gd name="connsiteX9" fmla="*/ 2976498 w 2976290"/>
                <a:gd name="connsiteY9" fmla="*/ 14362 h 2610931"/>
                <a:gd name="connsiteX10" fmla="*/ 2962152 w 2976290"/>
                <a:gd name="connsiteY10" fmla="*/ 8 h 2610931"/>
                <a:gd name="connsiteX11" fmla="*/ 2962152 w 2976290"/>
                <a:gd name="connsiteY11" fmla="*/ 8 h 2610931"/>
                <a:gd name="connsiteX12" fmla="*/ 28945 w 2976290"/>
                <a:gd name="connsiteY12" fmla="*/ 28671 h 2610931"/>
                <a:gd name="connsiteX13" fmla="*/ 2947716 w 2976290"/>
                <a:gd name="connsiteY13" fmla="*/ 28671 h 2610931"/>
                <a:gd name="connsiteX14" fmla="*/ 2947716 w 2976290"/>
                <a:gd name="connsiteY14" fmla="*/ 2582229 h 2610931"/>
                <a:gd name="connsiteX15" fmla="*/ 28945 w 2976290"/>
                <a:gd name="connsiteY15" fmla="*/ 2582229 h 261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6290" h="2610931">
                  <a:moveTo>
                    <a:pt x="14581" y="8"/>
                  </a:moveTo>
                  <a:cubicBezTo>
                    <a:pt x="6641" y="1"/>
                    <a:pt x="208" y="6418"/>
                    <a:pt x="208" y="14336"/>
                  </a:cubicBezTo>
                  <a:cubicBezTo>
                    <a:pt x="208" y="14345"/>
                    <a:pt x="208" y="14354"/>
                    <a:pt x="208" y="14362"/>
                  </a:cubicBezTo>
                  <a:lnTo>
                    <a:pt x="208" y="2596584"/>
                  </a:lnTo>
                  <a:cubicBezTo>
                    <a:pt x="208" y="2604506"/>
                    <a:pt x="6623" y="2610940"/>
                    <a:pt x="14554" y="2610940"/>
                  </a:cubicBezTo>
                  <a:cubicBezTo>
                    <a:pt x="14554" y="2610940"/>
                    <a:pt x="14581" y="2610940"/>
                    <a:pt x="14581" y="2610940"/>
                  </a:cubicBezTo>
                  <a:lnTo>
                    <a:pt x="2962152" y="2610940"/>
                  </a:lnTo>
                  <a:cubicBezTo>
                    <a:pt x="2970083" y="2610940"/>
                    <a:pt x="2976498" y="2604533"/>
                    <a:pt x="2976498" y="2596611"/>
                  </a:cubicBezTo>
                  <a:cubicBezTo>
                    <a:pt x="2976498" y="2596611"/>
                    <a:pt x="2976498" y="2596611"/>
                    <a:pt x="2976498" y="2596584"/>
                  </a:cubicBezTo>
                  <a:lnTo>
                    <a:pt x="2976498" y="14362"/>
                  </a:lnTo>
                  <a:cubicBezTo>
                    <a:pt x="2976498" y="6443"/>
                    <a:pt x="2970083" y="15"/>
                    <a:pt x="2962152" y="8"/>
                  </a:cubicBezTo>
                  <a:cubicBezTo>
                    <a:pt x="2962152" y="8"/>
                    <a:pt x="2962152" y="8"/>
                    <a:pt x="2962152" y="8"/>
                  </a:cubicBezTo>
                  <a:close/>
                  <a:moveTo>
                    <a:pt x="28945" y="28671"/>
                  </a:moveTo>
                  <a:lnTo>
                    <a:pt x="2947716" y="28671"/>
                  </a:lnTo>
                  <a:lnTo>
                    <a:pt x="2947716" y="2582229"/>
                  </a:lnTo>
                  <a:lnTo>
                    <a:pt x="28945" y="2582229"/>
                  </a:lnTo>
                  <a:close/>
                </a:path>
              </a:pathLst>
            </a:custGeom>
            <a:solidFill>
              <a:srgbClr val="008000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52E851-B3A8-055E-BC80-6AB1DBC76A0B}"/>
                </a:ext>
              </a:extLst>
            </p:cNvPr>
            <p:cNvSpPr/>
            <p:nvPr/>
          </p:nvSpPr>
          <p:spPr>
            <a:xfrm>
              <a:off x="2858305" y="1129397"/>
              <a:ext cx="5533745" cy="2575287"/>
            </a:xfrm>
            <a:custGeom>
              <a:avLst/>
              <a:gdLst>
                <a:gd name="connsiteX0" fmla="*/ 103 w 5533745"/>
                <a:gd name="connsiteY0" fmla="*/ 8 h 2575287"/>
                <a:gd name="connsiteX1" fmla="*/ 5533849 w 5533745"/>
                <a:gd name="connsiteY1" fmla="*/ 8 h 2575287"/>
                <a:gd name="connsiteX2" fmla="*/ 5533849 w 5533745"/>
                <a:gd name="connsiteY2" fmla="*/ 2575296 h 2575287"/>
                <a:gd name="connsiteX3" fmla="*/ 103 w 5533745"/>
                <a:gd name="connsiteY3" fmla="*/ 2575296 h 2575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33745" h="2575287">
                  <a:moveTo>
                    <a:pt x="103" y="8"/>
                  </a:moveTo>
                  <a:lnTo>
                    <a:pt x="5533849" y="8"/>
                  </a:lnTo>
                  <a:lnTo>
                    <a:pt x="5533849" y="2575296"/>
                  </a:lnTo>
                  <a:lnTo>
                    <a:pt x="103" y="2575296"/>
                  </a:lnTo>
                  <a:close/>
                </a:path>
              </a:pathLst>
            </a:custGeom>
            <a:solidFill>
              <a:srgbClr val="E8F2FC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DCC649D2-44E0-CA4F-A150-2D3C9588FDB7}"/>
                </a:ext>
              </a:extLst>
            </p:cNvPr>
            <p:cNvSpPr/>
            <p:nvPr/>
          </p:nvSpPr>
          <p:spPr>
            <a:xfrm>
              <a:off x="2840483" y="1111575"/>
              <a:ext cx="5569389" cy="2610931"/>
            </a:xfrm>
            <a:custGeom>
              <a:avLst/>
              <a:gdLst>
                <a:gd name="connsiteX0" fmla="*/ 19699 w 5569389"/>
                <a:gd name="connsiteY0" fmla="*/ 8 h 2610931"/>
                <a:gd name="connsiteX1" fmla="*/ 103 w 5569389"/>
                <a:gd name="connsiteY1" fmla="*/ 19609 h 2610931"/>
                <a:gd name="connsiteX2" fmla="*/ 103 w 5569389"/>
                <a:gd name="connsiteY2" fmla="*/ 2591300 h 2610931"/>
                <a:gd name="connsiteX3" fmla="*/ 19681 w 5569389"/>
                <a:gd name="connsiteY3" fmla="*/ 2610940 h 2610931"/>
                <a:gd name="connsiteX4" fmla="*/ 19699 w 5569389"/>
                <a:gd name="connsiteY4" fmla="*/ 2610940 h 2610931"/>
                <a:gd name="connsiteX5" fmla="*/ 5549889 w 5569389"/>
                <a:gd name="connsiteY5" fmla="*/ 2610940 h 2610931"/>
                <a:gd name="connsiteX6" fmla="*/ 5569493 w 5569389"/>
                <a:gd name="connsiteY6" fmla="*/ 2591300 h 2610931"/>
                <a:gd name="connsiteX7" fmla="*/ 5569493 w 5569389"/>
                <a:gd name="connsiteY7" fmla="*/ 2591300 h 2610931"/>
                <a:gd name="connsiteX8" fmla="*/ 5569493 w 5569389"/>
                <a:gd name="connsiteY8" fmla="*/ 19609 h 2610931"/>
                <a:gd name="connsiteX9" fmla="*/ 5549889 w 5569389"/>
                <a:gd name="connsiteY9" fmla="*/ 8 h 2610931"/>
                <a:gd name="connsiteX10" fmla="*/ 39330 w 5569389"/>
                <a:gd name="connsiteY10" fmla="*/ 39256 h 2610931"/>
                <a:gd name="connsiteX11" fmla="*/ 5530267 w 5569389"/>
                <a:gd name="connsiteY11" fmla="*/ 39256 h 2610931"/>
                <a:gd name="connsiteX12" fmla="*/ 5530267 w 5569389"/>
                <a:gd name="connsiteY12" fmla="*/ 2571687 h 2610931"/>
                <a:gd name="connsiteX13" fmla="*/ 39330 w 5569389"/>
                <a:gd name="connsiteY13" fmla="*/ 2571687 h 2610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69389" h="2610931">
                  <a:moveTo>
                    <a:pt x="19699" y="8"/>
                  </a:moveTo>
                  <a:cubicBezTo>
                    <a:pt x="8872" y="20"/>
                    <a:pt x="121" y="8790"/>
                    <a:pt x="103" y="19609"/>
                  </a:cubicBezTo>
                  <a:lnTo>
                    <a:pt x="103" y="2591300"/>
                  </a:lnTo>
                  <a:cubicBezTo>
                    <a:pt x="103" y="2602145"/>
                    <a:pt x="8872" y="2610940"/>
                    <a:pt x="19681" y="2610940"/>
                  </a:cubicBezTo>
                  <a:cubicBezTo>
                    <a:pt x="19681" y="2610940"/>
                    <a:pt x="19699" y="2610940"/>
                    <a:pt x="19699" y="2610940"/>
                  </a:cubicBezTo>
                  <a:lnTo>
                    <a:pt x="5549889" y="2610940"/>
                  </a:lnTo>
                  <a:cubicBezTo>
                    <a:pt x="5560725" y="2610940"/>
                    <a:pt x="5569493" y="2602145"/>
                    <a:pt x="5569493" y="2591300"/>
                  </a:cubicBezTo>
                  <a:cubicBezTo>
                    <a:pt x="5569493" y="2591300"/>
                    <a:pt x="5569493" y="2591300"/>
                    <a:pt x="5569493" y="2591300"/>
                  </a:cubicBezTo>
                  <a:lnTo>
                    <a:pt x="5569493" y="19609"/>
                  </a:lnTo>
                  <a:cubicBezTo>
                    <a:pt x="5569467" y="8790"/>
                    <a:pt x="5560698" y="20"/>
                    <a:pt x="5549889" y="8"/>
                  </a:cubicBezTo>
                  <a:close/>
                  <a:moveTo>
                    <a:pt x="39330" y="39256"/>
                  </a:moveTo>
                  <a:lnTo>
                    <a:pt x="5530267" y="39256"/>
                  </a:lnTo>
                  <a:lnTo>
                    <a:pt x="5530267" y="2571687"/>
                  </a:lnTo>
                  <a:lnTo>
                    <a:pt x="39330" y="2571687"/>
                  </a:lnTo>
                  <a:close/>
                </a:path>
              </a:pathLst>
            </a:custGeom>
            <a:solidFill>
              <a:srgbClr val="2A86E8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6F494611-4C0B-13C5-181E-B99F7454274C}"/>
                </a:ext>
              </a:extLst>
            </p:cNvPr>
            <p:cNvSpPr/>
            <p:nvPr/>
          </p:nvSpPr>
          <p:spPr>
            <a:xfrm>
              <a:off x="710302" y="1120486"/>
              <a:ext cx="1960426" cy="2593109"/>
            </a:xfrm>
            <a:custGeom>
              <a:avLst/>
              <a:gdLst>
                <a:gd name="connsiteX0" fmla="*/ 10 w 1960426"/>
                <a:gd name="connsiteY0" fmla="*/ 8 h 2593109"/>
                <a:gd name="connsiteX1" fmla="*/ 1960437 w 1960426"/>
                <a:gd name="connsiteY1" fmla="*/ 8 h 2593109"/>
                <a:gd name="connsiteX2" fmla="*/ 1960437 w 1960426"/>
                <a:gd name="connsiteY2" fmla="*/ 2593118 h 2593109"/>
                <a:gd name="connsiteX3" fmla="*/ 10 w 1960426"/>
                <a:gd name="connsiteY3" fmla="*/ 2593118 h 2593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0426" h="2593109">
                  <a:moveTo>
                    <a:pt x="10" y="8"/>
                  </a:moveTo>
                  <a:lnTo>
                    <a:pt x="1960437" y="8"/>
                  </a:lnTo>
                  <a:lnTo>
                    <a:pt x="1960437" y="2593118"/>
                  </a:lnTo>
                  <a:lnTo>
                    <a:pt x="10" y="2593118"/>
                  </a:lnTo>
                  <a:close/>
                </a:path>
              </a:pathLst>
            </a:custGeom>
            <a:solidFill>
              <a:srgbClr val="F4E3F3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C8E8CCDF-5C69-C42F-C15E-85C59F007055}"/>
                </a:ext>
              </a:extLst>
            </p:cNvPr>
            <p:cNvSpPr/>
            <p:nvPr/>
          </p:nvSpPr>
          <p:spPr>
            <a:xfrm>
              <a:off x="692480" y="1111576"/>
              <a:ext cx="1996070" cy="2610930"/>
            </a:xfrm>
            <a:custGeom>
              <a:avLst/>
              <a:gdLst>
                <a:gd name="connsiteX0" fmla="*/ 11805 w 1996070"/>
                <a:gd name="connsiteY0" fmla="*/ 8 h 2610930"/>
                <a:gd name="connsiteX1" fmla="*/ 11 w 1996070"/>
                <a:gd name="connsiteY1" fmla="*/ 11713 h 2610930"/>
                <a:gd name="connsiteX2" fmla="*/ 11 w 1996070"/>
                <a:gd name="connsiteY2" fmla="*/ 11761 h 2610930"/>
                <a:gd name="connsiteX3" fmla="*/ 11 w 1996070"/>
                <a:gd name="connsiteY3" fmla="*/ 2599177 h 2610930"/>
                <a:gd name="connsiteX4" fmla="*/ 11759 w 1996070"/>
                <a:gd name="connsiteY4" fmla="*/ 2610939 h 2610930"/>
                <a:gd name="connsiteX5" fmla="*/ 11805 w 1996070"/>
                <a:gd name="connsiteY5" fmla="*/ 2610939 h 2610930"/>
                <a:gd name="connsiteX6" fmla="*/ 1984345 w 1996070"/>
                <a:gd name="connsiteY6" fmla="*/ 2610939 h 2610930"/>
                <a:gd name="connsiteX7" fmla="*/ 1996081 w 1996070"/>
                <a:gd name="connsiteY7" fmla="*/ 2599177 h 2610930"/>
                <a:gd name="connsiteX8" fmla="*/ 1996081 w 1996070"/>
                <a:gd name="connsiteY8" fmla="*/ 2599177 h 2610930"/>
                <a:gd name="connsiteX9" fmla="*/ 1996081 w 1996070"/>
                <a:gd name="connsiteY9" fmla="*/ 11761 h 2610930"/>
                <a:gd name="connsiteX10" fmla="*/ 1984345 w 1996070"/>
                <a:gd name="connsiteY10" fmla="*/ 8 h 2610930"/>
                <a:gd name="connsiteX11" fmla="*/ 1984345 w 1996070"/>
                <a:gd name="connsiteY11" fmla="*/ 8 h 2610930"/>
                <a:gd name="connsiteX12" fmla="*/ 23556 w 1996070"/>
                <a:gd name="connsiteY12" fmla="*/ 23466 h 2610930"/>
                <a:gd name="connsiteX13" fmla="*/ 1972591 w 1996070"/>
                <a:gd name="connsiteY13" fmla="*/ 23466 h 2610930"/>
                <a:gd name="connsiteX14" fmla="*/ 1972591 w 1996070"/>
                <a:gd name="connsiteY14" fmla="*/ 2587485 h 2610930"/>
                <a:gd name="connsiteX15" fmla="*/ 23556 w 1996070"/>
                <a:gd name="connsiteY15" fmla="*/ 2587485 h 2610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96070" h="2610930">
                  <a:moveTo>
                    <a:pt x="11805" y="8"/>
                  </a:moveTo>
                  <a:cubicBezTo>
                    <a:pt x="5302" y="-4"/>
                    <a:pt x="21" y="5236"/>
                    <a:pt x="11" y="11713"/>
                  </a:cubicBezTo>
                  <a:cubicBezTo>
                    <a:pt x="11" y="11729"/>
                    <a:pt x="11" y="11744"/>
                    <a:pt x="11" y="11761"/>
                  </a:cubicBezTo>
                  <a:lnTo>
                    <a:pt x="11" y="2599177"/>
                  </a:lnTo>
                  <a:cubicBezTo>
                    <a:pt x="-4" y="2605655"/>
                    <a:pt x="5256" y="2610939"/>
                    <a:pt x="11759" y="2610939"/>
                  </a:cubicBezTo>
                  <a:cubicBezTo>
                    <a:pt x="11775" y="2610939"/>
                    <a:pt x="11789" y="2610939"/>
                    <a:pt x="11805" y="2610939"/>
                  </a:cubicBezTo>
                  <a:lnTo>
                    <a:pt x="1984345" y="2610939"/>
                  </a:lnTo>
                  <a:cubicBezTo>
                    <a:pt x="1990850" y="2610939"/>
                    <a:pt x="1996099" y="2605682"/>
                    <a:pt x="1996081" y="2599177"/>
                  </a:cubicBezTo>
                  <a:cubicBezTo>
                    <a:pt x="1996081" y="2599177"/>
                    <a:pt x="1996081" y="2599177"/>
                    <a:pt x="1996081" y="2599177"/>
                  </a:cubicBezTo>
                  <a:lnTo>
                    <a:pt x="1996081" y="11761"/>
                  </a:lnTo>
                  <a:cubicBezTo>
                    <a:pt x="1996099" y="5283"/>
                    <a:pt x="1990850" y="21"/>
                    <a:pt x="1984345" y="8"/>
                  </a:cubicBezTo>
                  <a:cubicBezTo>
                    <a:pt x="1984345" y="8"/>
                    <a:pt x="1984345" y="8"/>
                    <a:pt x="1984345" y="8"/>
                  </a:cubicBezTo>
                  <a:close/>
                  <a:moveTo>
                    <a:pt x="23556" y="23466"/>
                  </a:moveTo>
                  <a:lnTo>
                    <a:pt x="1972591" y="23466"/>
                  </a:lnTo>
                  <a:lnTo>
                    <a:pt x="1972591" y="2587485"/>
                  </a:lnTo>
                  <a:lnTo>
                    <a:pt x="23556" y="2587485"/>
                  </a:lnTo>
                  <a:close/>
                </a:path>
              </a:pathLst>
            </a:custGeom>
            <a:solidFill>
              <a:srgbClr val="C875C8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805E6AF4-961B-F208-590D-CE54885E966D}"/>
                </a:ext>
              </a:extLst>
            </p:cNvPr>
            <p:cNvSpPr/>
            <p:nvPr/>
          </p:nvSpPr>
          <p:spPr>
            <a:xfrm>
              <a:off x="2047073" y="2537447"/>
              <a:ext cx="89110" cy="44555"/>
            </a:xfrm>
            <a:custGeom>
              <a:avLst/>
              <a:gdLst>
                <a:gd name="connsiteX0" fmla="*/ 66853 w 89110"/>
                <a:gd name="connsiteY0" fmla="*/ 12 h 44555"/>
                <a:gd name="connsiteX1" fmla="*/ 89130 w 89110"/>
                <a:gd name="connsiteY1" fmla="*/ 44567 h 44555"/>
                <a:gd name="connsiteX2" fmla="*/ 20 w 89110"/>
                <a:gd name="connsiteY2" fmla="*/ 44567 h 44555"/>
                <a:gd name="connsiteX3" fmla="*/ 22298 w 89110"/>
                <a:gd name="connsiteY3" fmla="*/ 12 h 44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110" h="44555">
                  <a:moveTo>
                    <a:pt x="66853" y="12"/>
                  </a:moveTo>
                  <a:lnTo>
                    <a:pt x="89130" y="44567"/>
                  </a:lnTo>
                  <a:lnTo>
                    <a:pt x="20" y="44567"/>
                  </a:lnTo>
                  <a:lnTo>
                    <a:pt x="22298" y="12"/>
                  </a:lnTo>
                </a:path>
              </a:pathLst>
            </a:custGeom>
            <a:solidFill>
              <a:srgbClr val="8F6C56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8EA7DE96-69A8-F764-0720-53D1FA6DD8B7}"/>
                </a:ext>
              </a:extLst>
            </p:cNvPr>
            <p:cNvSpPr/>
            <p:nvPr/>
          </p:nvSpPr>
          <p:spPr>
            <a:xfrm>
              <a:off x="2305510" y="2537447"/>
              <a:ext cx="89110" cy="44555"/>
            </a:xfrm>
            <a:custGeom>
              <a:avLst/>
              <a:gdLst>
                <a:gd name="connsiteX0" fmla="*/ 66859 w 89110"/>
                <a:gd name="connsiteY0" fmla="*/ 12 h 44555"/>
                <a:gd name="connsiteX1" fmla="*/ 89136 w 89110"/>
                <a:gd name="connsiteY1" fmla="*/ 44567 h 44555"/>
                <a:gd name="connsiteX2" fmla="*/ 26 w 89110"/>
                <a:gd name="connsiteY2" fmla="*/ 44567 h 44555"/>
                <a:gd name="connsiteX3" fmla="*/ 22304 w 89110"/>
                <a:gd name="connsiteY3" fmla="*/ 12 h 44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110" h="44555">
                  <a:moveTo>
                    <a:pt x="66859" y="12"/>
                  </a:moveTo>
                  <a:lnTo>
                    <a:pt x="89136" y="44567"/>
                  </a:lnTo>
                  <a:lnTo>
                    <a:pt x="26" y="44567"/>
                  </a:lnTo>
                  <a:lnTo>
                    <a:pt x="22304" y="12"/>
                  </a:lnTo>
                </a:path>
              </a:pathLst>
            </a:custGeom>
            <a:solidFill>
              <a:srgbClr val="8F6C56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E7EB789B-3236-FCF7-0B62-26C2B8289C2B}"/>
                </a:ext>
              </a:extLst>
            </p:cNvPr>
            <p:cNvSpPr/>
            <p:nvPr/>
          </p:nvSpPr>
          <p:spPr>
            <a:xfrm>
              <a:off x="2047073" y="2492892"/>
              <a:ext cx="89110" cy="44555"/>
            </a:xfrm>
            <a:custGeom>
              <a:avLst/>
              <a:gdLst>
                <a:gd name="connsiteX0" fmla="*/ 66853 w 89110"/>
                <a:gd name="connsiteY0" fmla="*/ 11 h 44555"/>
                <a:gd name="connsiteX1" fmla="*/ 89130 w 89110"/>
                <a:gd name="connsiteY1" fmla="*/ 44566 h 44555"/>
                <a:gd name="connsiteX2" fmla="*/ 20 w 89110"/>
                <a:gd name="connsiteY2" fmla="*/ 44566 h 44555"/>
                <a:gd name="connsiteX3" fmla="*/ 22298 w 89110"/>
                <a:gd name="connsiteY3" fmla="*/ 11 h 44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110" h="44555">
                  <a:moveTo>
                    <a:pt x="66853" y="11"/>
                  </a:moveTo>
                  <a:lnTo>
                    <a:pt x="89130" y="44566"/>
                  </a:lnTo>
                  <a:lnTo>
                    <a:pt x="20" y="44566"/>
                  </a:lnTo>
                  <a:lnTo>
                    <a:pt x="22298" y="11"/>
                  </a:lnTo>
                </a:path>
              </a:pathLst>
            </a:custGeom>
            <a:solidFill>
              <a:srgbClr val="F4ECCE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BEA2A716-4EC8-9A0A-EC1F-DA7E6851618B}"/>
                </a:ext>
              </a:extLst>
            </p:cNvPr>
            <p:cNvSpPr/>
            <p:nvPr/>
          </p:nvSpPr>
          <p:spPr>
            <a:xfrm>
              <a:off x="2305510" y="2492892"/>
              <a:ext cx="89110" cy="44555"/>
            </a:xfrm>
            <a:custGeom>
              <a:avLst/>
              <a:gdLst>
                <a:gd name="connsiteX0" fmla="*/ 66859 w 89110"/>
                <a:gd name="connsiteY0" fmla="*/ 11 h 44555"/>
                <a:gd name="connsiteX1" fmla="*/ 89136 w 89110"/>
                <a:gd name="connsiteY1" fmla="*/ 44566 h 44555"/>
                <a:gd name="connsiteX2" fmla="*/ 26 w 89110"/>
                <a:gd name="connsiteY2" fmla="*/ 44566 h 44555"/>
                <a:gd name="connsiteX3" fmla="*/ 22304 w 89110"/>
                <a:gd name="connsiteY3" fmla="*/ 11 h 44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110" h="44555">
                  <a:moveTo>
                    <a:pt x="66859" y="11"/>
                  </a:moveTo>
                  <a:lnTo>
                    <a:pt x="89136" y="44566"/>
                  </a:lnTo>
                  <a:lnTo>
                    <a:pt x="26" y="44566"/>
                  </a:lnTo>
                  <a:lnTo>
                    <a:pt x="22304" y="11"/>
                  </a:lnTo>
                </a:path>
              </a:pathLst>
            </a:custGeom>
            <a:solidFill>
              <a:srgbClr val="F4ECCE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13E06D0-7370-5E0A-D7E3-B0AA411DEDB2}"/>
                </a:ext>
              </a:extLst>
            </p:cNvPr>
            <p:cNvSpPr/>
            <p:nvPr/>
          </p:nvSpPr>
          <p:spPr>
            <a:xfrm>
              <a:off x="1984642" y="2671077"/>
              <a:ext cx="472284" cy="294063"/>
            </a:xfrm>
            <a:custGeom>
              <a:avLst/>
              <a:gdLst>
                <a:gd name="connsiteX0" fmla="*/ 23 w 472284"/>
                <a:gd name="connsiteY0" fmla="*/ 18 h 294063"/>
                <a:gd name="connsiteX1" fmla="*/ 472307 w 472284"/>
                <a:gd name="connsiteY1" fmla="*/ 18 h 294063"/>
                <a:gd name="connsiteX2" fmla="*/ 472307 w 472284"/>
                <a:gd name="connsiteY2" fmla="*/ 294081 h 294063"/>
                <a:gd name="connsiteX3" fmla="*/ 23 w 472284"/>
                <a:gd name="connsiteY3" fmla="*/ 294081 h 294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284" h="294063">
                  <a:moveTo>
                    <a:pt x="23" y="18"/>
                  </a:moveTo>
                  <a:lnTo>
                    <a:pt x="472307" y="18"/>
                  </a:lnTo>
                  <a:lnTo>
                    <a:pt x="472307" y="294081"/>
                  </a:lnTo>
                  <a:lnTo>
                    <a:pt x="23" y="294081"/>
                  </a:lnTo>
                  <a:close/>
                </a:path>
              </a:pathLst>
            </a:custGeom>
            <a:solidFill>
              <a:srgbClr val="8F6C56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863AE93E-64B1-2F38-2190-1C250390ACC7}"/>
                </a:ext>
              </a:extLst>
            </p:cNvPr>
            <p:cNvSpPr/>
            <p:nvPr/>
          </p:nvSpPr>
          <p:spPr>
            <a:xfrm>
              <a:off x="2118352" y="2706766"/>
              <a:ext cx="204953" cy="213864"/>
            </a:xfrm>
            <a:custGeom>
              <a:avLst/>
              <a:gdLst>
                <a:gd name="connsiteX0" fmla="*/ 102500 w 204953"/>
                <a:gd name="connsiteY0" fmla="*/ 18 h 213864"/>
                <a:gd name="connsiteX1" fmla="*/ 204977 w 204953"/>
                <a:gd name="connsiteY1" fmla="*/ 213882 h 213864"/>
                <a:gd name="connsiteX2" fmla="*/ 23 w 204953"/>
                <a:gd name="connsiteY2" fmla="*/ 213882 h 21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953" h="213864">
                  <a:moveTo>
                    <a:pt x="102500" y="18"/>
                  </a:moveTo>
                  <a:lnTo>
                    <a:pt x="204977" y="213882"/>
                  </a:lnTo>
                  <a:lnTo>
                    <a:pt x="23" y="213882"/>
                  </a:lnTo>
                  <a:close/>
                </a:path>
              </a:pathLst>
            </a:custGeom>
            <a:solidFill>
              <a:srgbClr val="FCDD7C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FA2E2241-3899-2485-FAEB-1CE863E3DEDD}"/>
                </a:ext>
              </a:extLst>
            </p:cNvPr>
            <p:cNvSpPr/>
            <p:nvPr/>
          </p:nvSpPr>
          <p:spPr>
            <a:xfrm>
              <a:off x="2189587" y="2804734"/>
              <a:ext cx="62377" cy="89110"/>
            </a:xfrm>
            <a:custGeom>
              <a:avLst/>
              <a:gdLst>
                <a:gd name="connsiteX0" fmla="*/ 40470 w 62377"/>
                <a:gd name="connsiteY0" fmla="*/ 89129 h 89110"/>
                <a:gd name="connsiteX1" fmla="*/ 21953 w 62377"/>
                <a:gd name="connsiteY1" fmla="*/ 80119 h 89110"/>
                <a:gd name="connsiteX2" fmla="*/ 35168 w 62377"/>
                <a:gd name="connsiteY2" fmla="*/ 54589 h 89110"/>
                <a:gd name="connsiteX3" fmla="*/ 10396 w 62377"/>
                <a:gd name="connsiteY3" fmla="*/ 54589 h 89110"/>
                <a:gd name="connsiteX4" fmla="*/ 23 w 62377"/>
                <a:gd name="connsiteY4" fmla="*/ 44547 h 89110"/>
                <a:gd name="connsiteX5" fmla="*/ 1137 w 62377"/>
                <a:gd name="connsiteY5" fmla="*/ 40064 h 89110"/>
                <a:gd name="connsiteX6" fmla="*/ 21953 w 62377"/>
                <a:gd name="connsiteY6" fmla="*/ 18 h 89110"/>
                <a:gd name="connsiteX7" fmla="*/ 40470 w 62377"/>
                <a:gd name="connsiteY7" fmla="*/ 9027 h 89110"/>
                <a:gd name="connsiteX8" fmla="*/ 27255 w 62377"/>
                <a:gd name="connsiteY8" fmla="*/ 34557 h 89110"/>
                <a:gd name="connsiteX9" fmla="*/ 52028 w 62377"/>
                <a:gd name="connsiteY9" fmla="*/ 34557 h 89110"/>
                <a:gd name="connsiteX10" fmla="*/ 62400 w 62377"/>
                <a:gd name="connsiteY10" fmla="*/ 44600 h 89110"/>
                <a:gd name="connsiteX11" fmla="*/ 61286 w 62377"/>
                <a:gd name="connsiteY11" fmla="*/ 49082 h 89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377" h="89110">
                  <a:moveTo>
                    <a:pt x="40470" y="89129"/>
                  </a:moveTo>
                  <a:lnTo>
                    <a:pt x="21953" y="80119"/>
                  </a:lnTo>
                  <a:lnTo>
                    <a:pt x="35168" y="54589"/>
                  </a:lnTo>
                  <a:lnTo>
                    <a:pt x="10396" y="54589"/>
                  </a:lnTo>
                  <a:cubicBezTo>
                    <a:pt x="4648" y="54572"/>
                    <a:pt x="5" y="50072"/>
                    <a:pt x="23" y="44547"/>
                  </a:cubicBezTo>
                  <a:cubicBezTo>
                    <a:pt x="32" y="42987"/>
                    <a:pt x="406" y="41455"/>
                    <a:pt x="1137" y="40064"/>
                  </a:cubicBezTo>
                  <a:lnTo>
                    <a:pt x="21953" y="18"/>
                  </a:lnTo>
                  <a:lnTo>
                    <a:pt x="40470" y="9027"/>
                  </a:lnTo>
                  <a:lnTo>
                    <a:pt x="27255" y="34557"/>
                  </a:lnTo>
                  <a:lnTo>
                    <a:pt x="52028" y="34557"/>
                  </a:lnTo>
                  <a:cubicBezTo>
                    <a:pt x="57775" y="34575"/>
                    <a:pt x="62418" y="39075"/>
                    <a:pt x="62400" y="44600"/>
                  </a:cubicBezTo>
                  <a:cubicBezTo>
                    <a:pt x="62391" y="46160"/>
                    <a:pt x="62017" y="47692"/>
                    <a:pt x="61286" y="49082"/>
                  </a:cubicBezTo>
                  <a:close/>
                </a:path>
              </a:pathLst>
            </a:custGeom>
            <a:solidFill>
              <a:srgbClr val="65C8D0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A3BD41F4-7AAA-89AF-D2E1-AE19247003E0}"/>
                </a:ext>
              </a:extLst>
            </p:cNvPr>
            <p:cNvSpPr/>
            <p:nvPr/>
          </p:nvSpPr>
          <p:spPr>
            <a:xfrm>
              <a:off x="1957900" y="2965159"/>
              <a:ext cx="525750" cy="62377"/>
            </a:xfrm>
            <a:custGeom>
              <a:avLst/>
              <a:gdLst>
                <a:gd name="connsiteX0" fmla="*/ 23 w 525750"/>
                <a:gd name="connsiteY0" fmla="*/ 22 h 62377"/>
                <a:gd name="connsiteX1" fmla="*/ 525773 w 525750"/>
                <a:gd name="connsiteY1" fmla="*/ 22 h 62377"/>
                <a:gd name="connsiteX2" fmla="*/ 525773 w 525750"/>
                <a:gd name="connsiteY2" fmla="*/ 62399 h 62377"/>
                <a:gd name="connsiteX3" fmla="*/ 23 w 525750"/>
                <a:gd name="connsiteY3" fmla="*/ 62399 h 62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750" h="62377">
                  <a:moveTo>
                    <a:pt x="23" y="22"/>
                  </a:moveTo>
                  <a:lnTo>
                    <a:pt x="525773" y="22"/>
                  </a:lnTo>
                  <a:lnTo>
                    <a:pt x="525773" y="62399"/>
                  </a:lnTo>
                  <a:lnTo>
                    <a:pt x="23" y="62399"/>
                  </a:lnTo>
                  <a:close/>
                </a:path>
              </a:pathLst>
            </a:custGeom>
            <a:solidFill>
              <a:srgbClr val="838BC5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224AB611-5256-D8B6-9AA8-FA7FB708CB1E}"/>
                </a:ext>
              </a:extLst>
            </p:cNvPr>
            <p:cNvSpPr/>
            <p:nvPr/>
          </p:nvSpPr>
          <p:spPr>
            <a:xfrm>
              <a:off x="2047073" y="2457195"/>
              <a:ext cx="89110" cy="35644"/>
            </a:xfrm>
            <a:custGeom>
              <a:avLst/>
              <a:gdLst>
                <a:gd name="connsiteX0" fmla="*/ 89130 w 89110"/>
                <a:gd name="connsiteY0" fmla="*/ 35654 h 35644"/>
                <a:gd name="connsiteX1" fmla="*/ 20 w 89110"/>
                <a:gd name="connsiteY1" fmla="*/ 35654 h 35644"/>
                <a:gd name="connsiteX2" fmla="*/ 22298 w 89110"/>
                <a:gd name="connsiteY2" fmla="*/ 10 h 35644"/>
                <a:gd name="connsiteX3" fmla="*/ 66853 w 89110"/>
                <a:gd name="connsiteY3" fmla="*/ 10 h 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110" h="35644">
                  <a:moveTo>
                    <a:pt x="89130" y="35654"/>
                  </a:moveTo>
                  <a:lnTo>
                    <a:pt x="20" y="35654"/>
                  </a:lnTo>
                  <a:lnTo>
                    <a:pt x="22298" y="10"/>
                  </a:lnTo>
                  <a:lnTo>
                    <a:pt x="66853" y="10"/>
                  </a:lnTo>
                  <a:close/>
                </a:path>
              </a:pathLst>
            </a:custGeom>
            <a:solidFill>
              <a:srgbClr val="8F6C56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E5356D59-3D85-EAA1-B392-823C3986EF57}"/>
                </a:ext>
              </a:extLst>
            </p:cNvPr>
            <p:cNvSpPr/>
            <p:nvPr/>
          </p:nvSpPr>
          <p:spPr>
            <a:xfrm>
              <a:off x="2082619" y="2412622"/>
              <a:ext cx="17822" cy="44555"/>
            </a:xfrm>
            <a:custGeom>
              <a:avLst/>
              <a:gdLst>
                <a:gd name="connsiteX0" fmla="*/ 20 w 17822"/>
                <a:gd name="connsiteY0" fmla="*/ 9 h 44555"/>
                <a:gd name="connsiteX1" fmla="*/ 17842 w 17822"/>
                <a:gd name="connsiteY1" fmla="*/ 9 h 44555"/>
                <a:gd name="connsiteX2" fmla="*/ 17842 w 17822"/>
                <a:gd name="connsiteY2" fmla="*/ 44564 h 44555"/>
                <a:gd name="connsiteX3" fmla="*/ 20 w 17822"/>
                <a:gd name="connsiteY3" fmla="*/ 44564 h 44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22" h="44555">
                  <a:moveTo>
                    <a:pt x="20" y="9"/>
                  </a:moveTo>
                  <a:lnTo>
                    <a:pt x="17842" y="9"/>
                  </a:lnTo>
                  <a:lnTo>
                    <a:pt x="17842" y="44564"/>
                  </a:lnTo>
                  <a:lnTo>
                    <a:pt x="20" y="44564"/>
                  </a:lnTo>
                  <a:close/>
                </a:path>
              </a:pathLst>
            </a:custGeom>
            <a:solidFill>
              <a:srgbClr val="BA9BC9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1C2DDFDA-9B91-EAA6-7C40-1471AD801EE0}"/>
                </a:ext>
              </a:extLst>
            </p:cNvPr>
            <p:cNvSpPr/>
            <p:nvPr/>
          </p:nvSpPr>
          <p:spPr>
            <a:xfrm>
              <a:off x="2064797" y="2581949"/>
              <a:ext cx="17822" cy="44555"/>
            </a:xfrm>
            <a:custGeom>
              <a:avLst/>
              <a:gdLst>
                <a:gd name="connsiteX0" fmla="*/ 20 w 17822"/>
                <a:gd name="connsiteY0" fmla="*/ 13 h 44555"/>
                <a:gd name="connsiteX1" fmla="*/ 17842 w 17822"/>
                <a:gd name="connsiteY1" fmla="*/ 13 h 44555"/>
                <a:gd name="connsiteX2" fmla="*/ 17842 w 17822"/>
                <a:gd name="connsiteY2" fmla="*/ 44568 h 44555"/>
                <a:gd name="connsiteX3" fmla="*/ 20 w 17822"/>
                <a:gd name="connsiteY3" fmla="*/ 44568 h 44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22" h="44555">
                  <a:moveTo>
                    <a:pt x="20" y="13"/>
                  </a:moveTo>
                  <a:lnTo>
                    <a:pt x="17842" y="13"/>
                  </a:lnTo>
                  <a:lnTo>
                    <a:pt x="17842" y="44568"/>
                  </a:lnTo>
                  <a:lnTo>
                    <a:pt x="20" y="44568"/>
                  </a:lnTo>
                  <a:close/>
                </a:path>
              </a:pathLst>
            </a:custGeom>
            <a:solidFill>
              <a:srgbClr val="BA9BC9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94636924-2F5F-0F8E-7292-7097DCCCCF73}"/>
                </a:ext>
              </a:extLst>
            </p:cNvPr>
            <p:cNvSpPr/>
            <p:nvPr/>
          </p:nvSpPr>
          <p:spPr>
            <a:xfrm>
              <a:off x="2100512" y="2581949"/>
              <a:ext cx="26733" cy="44555"/>
            </a:xfrm>
            <a:custGeom>
              <a:avLst/>
              <a:gdLst>
                <a:gd name="connsiteX0" fmla="*/ 20 w 26733"/>
                <a:gd name="connsiteY0" fmla="*/ 13 h 44555"/>
                <a:gd name="connsiteX1" fmla="*/ 26754 w 26733"/>
                <a:gd name="connsiteY1" fmla="*/ 13 h 44555"/>
                <a:gd name="connsiteX2" fmla="*/ 26754 w 26733"/>
                <a:gd name="connsiteY2" fmla="*/ 44568 h 44555"/>
                <a:gd name="connsiteX3" fmla="*/ 20 w 26733"/>
                <a:gd name="connsiteY3" fmla="*/ 44568 h 44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33" h="44555">
                  <a:moveTo>
                    <a:pt x="20" y="13"/>
                  </a:moveTo>
                  <a:lnTo>
                    <a:pt x="26754" y="13"/>
                  </a:lnTo>
                  <a:lnTo>
                    <a:pt x="26754" y="44568"/>
                  </a:lnTo>
                  <a:lnTo>
                    <a:pt x="20" y="44568"/>
                  </a:lnTo>
                  <a:close/>
                </a:path>
              </a:pathLst>
            </a:custGeom>
            <a:solidFill>
              <a:srgbClr val="BA9BC9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297E6EA7-84A7-7388-9265-4A2378AF419A}"/>
                </a:ext>
              </a:extLst>
            </p:cNvPr>
            <p:cNvSpPr/>
            <p:nvPr/>
          </p:nvSpPr>
          <p:spPr>
            <a:xfrm>
              <a:off x="2305510" y="2457195"/>
              <a:ext cx="89110" cy="35644"/>
            </a:xfrm>
            <a:custGeom>
              <a:avLst/>
              <a:gdLst>
                <a:gd name="connsiteX0" fmla="*/ 89136 w 89110"/>
                <a:gd name="connsiteY0" fmla="*/ 35654 h 35644"/>
                <a:gd name="connsiteX1" fmla="*/ 26 w 89110"/>
                <a:gd name="connsiteY1" fmla="*/ 35654 h 35644"/>
                <a:gd name="connsiteX2" fmla="*/ 22304 w 89110"/>
                <a:gd name="connsiteY2" fmla="*/ 10 h 35644"/>
                <a:gd name="connsiteX3" fmla="*/ 66859 w 89110"/>
                <a:gd name="connsiteY3" fmla="*/ 10 h 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110" h="35644">
                  <a:moveTo>
                    <a:pt x="89136" y="35654"/>
                  </a:moveTo>
                  <a:lnTo>
                    <a:pt x="26" y="35654"/>
                  </a:lnTo>
                  <a:lnTo>
                    <a:pt x="22304" y="10"/>
                  </a:lnTo>
                  <a:lnTo>
                    <a:pt x="66859" y="10"/>
                  </a:lnTo>
                  <a:close/>
                </a:path>
              </a:pathLst>
            </a:custGeom>
            <a:solidFill>
              <a:srgbClr val="8F6C56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DF4C9A6-440B-A525-DC3B-FF12F67B407D}"/>
                </a:ext>
              </a:extLst>
            </p:cNvPr>
            <p:cNvSpPr/>
            <p:nvPr/>
          </p:nvSpPr>
          <p:spPr>
            <a:xfrm>
              <a:off x="2341065" y="2412622"/>
              <a:ext cx="17822" cy="44555"/>
            </a:xfrm>
            <a:custGeom>
              <a:avLst/>
              <a:gdLst>
                <a:gd name="connsiteX0" fmla="*/ 26 w 17822"/>
                <a:gd name="connsiteY0" fmla="*/ 9 h 44555"/>
                <a:gd name="connsiteX1" fmla="*/ 17848 w 17822"/>
                <a:gd name="connsiteY1" fmla="*/ 9 h 44555"/>
                <a:gd name="connsiteX2" fmla="*/ 17848 w 17822"/>
                <a:gd name="connsiteY2" fmla="*/ 44564 h 44555"/>
                <a:gd name="connsiteX3" fmla="*/ 26 w 17822"/>
                <a:gd name="connsiteY3" fmla="*/ 44564 h 44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22" h="44555">
                  <a:moveTo>
                    <a:pt x="26" y="9"/>
                  </a:moveTo>
                  <a:lnTo>
                    <a:pt x="17848" y="9"/>
                  </a:lnTo>
                  <a:lnTo>
                    <a:pt x="17848" y="44564"/>
                  </a:lnTo>
                  <a:lnTo>
                    <a:pt x="26" y="44564"/>
                  </a:lnTo>
                  <a:close/>
                </a:path>
              </a:pathLst>
            </a:custGeom>
            <a:solidFill>
              <a:srgbClr val="BA9BC9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78E8778-39A5-0E1A-BA95-D44FB9B97B91}"/>
                </a:ext>
              </a:extLst>
            </p:cNvPr>
            <p:cNvSpPr/>
            <p:nvPr/>
          </p:nvSpPr>
          <p:spPr>
            <a:xfrm>
              <a:off x="2314403" y="2581949"/>
              <a:ext cx="26733" cy="44555"/>
            </a:xfrm>
            <a:custGeom>
              <a:avLst/>
              <a:gdLst>
                <a:gd name="connsiteX0" fmla="*/ 26 w 26733"/>
                <a:gd name="connsiteY0" fmla="*/ 13 h 44555"/>
                <a:gd name="connsiteX1" fmla="*/ 26759 w 26733"/>
                <a:gd name="connsiteY1" fmla="*/ 13 h 44555"/>
                <a:gd name="connsiteX2" fmla="*/ 26759 w 26733"/>
                <a:gd name="connsiteY2" fmla="*/ 44568 h 44555"/>
                <a:gd name="connsiteX3" fmla="*/ 26 w 26733"/>
                <a:gd name="connsiteY3" fmla="*/ 44568 h 44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33" h="44555">
                  <a:moveTo>
                    <a:pt x="26" y="13"/>
                  </a:moveTo>
                  <a:lnTo>
                    <a:pt x="26759" y="13"/>
                  </a:lnTo>
                  <a:lnTo>
                    <a:pt x="26759" y="44568"/>
                  </a:lnTo>
                  <a:lnTo>
                    <a:pt x="26" y="44568"/>
                  </a:lnTo>
                  <a:close/>
                </a:path>
              </a:pathLst>
            </a:custGeom>
            <a:solidFill>
              <a:srgbClr val="BA9BC9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D66F8238-CA6A-E8B1-0ED3-7C3824103D7C}"/>
                </a:ext>
              </a:extLst>
            </p:cNvPr>
            <p:cNvSpPr/>
            <p:nvPr/>
          </p:nvSpPr>
          <p:spPr>
            <a:xfrm>
              <a:off x="2358887" y="2581949"/>
              <a:ext cx="17822" cy="44555"/>
            </a:xfrm>
            <a:custGeom>
              <a:avLst/>
              <a:gdLst>
                <a:gd name="connsiteX0" fmla="*/ 26 w 17822"/>
                <a:gd name="connsiteY0" fmla="*/ 13 h 44555"/>
                <a:gd name="connsiteX1" fmla="*/ 17849 w 17822"/>
                <a:gd name="connsiteY1" fmla="*/ 13 h 44555"/>
                <a:gd name="connsiteX2" fmla="*/ 17849 w 17822"/>
                <a:gd name="connsiteY2" fmla="*/ 44568 h 44555"/>
                <a:gd name="connsiteX3" fmla="*/ 26 w 17822"/>
                <a:gd name="connsiteY3" fmla="*/ 44568 h 44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22" h="44555">
                  <a:moveTo>
                    <a:pt x="26" y="13"/>
                  </a:moveTo>
                  <a:lnTo>
                    <a:pt x="17849" y="13"/>
                  </a:lnTo>
                  <a:lnTo>
                    <a:pt x="17849" y="44568"/>
                  </a:lnTo>
                  <a:lnTo>
                    <a:pt x="26" y="44568"/>
                  </a:lnTo>
                  <a:close/>
                </a:path>
              </a:pathLst>
            </a:custGeom>
            <a:solidFill>
              <a:srgbClr val="BA9BC9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DDB6B10E-3476-0EFB-861D-09C55851FF1C}"/>
                </a:ext>
              </a:extLst>
            </p:cNvPr>
            <p:cNvSpPr/>
            <p:nvPr/>
          </p:nvSpPr>
          <p:spPr>
            <a:xfrm>
              <a:off x="1966811" y="2626513"/>
              <a:ext cx="507928" cy="44555"/>
            </a:xfrm>
            <a:custGeom>
              <a:avLst/>
              <a:gdLst>
                <a:gd name="connsiteX0" fmla="*/ 150521 w 507928"/>
                <a:gd name="connsiteY0" fmla="*/ 14 h 44555"/>
                <a:gd name="connsiteX1" fmla="*/ 357462 w 507928"/>
                <a:gd name="connsiteY1" fmla="*/ 14 h 44555"/>
                <a:gd name="connsiteX2" fmla="*/ 507951 w 507928"/>
                <a:gd name="connsiteY2" fmla="*/ 22291 h 44555"/>
                <a:gd name="connsiteX3" fmla="*/ 357462 w 507928"/>
                <a:gd name="connsiteY3" fmla="*/ 44569 h 44555"/>
                <a:gd name="connsiteX4" fmla="*/ 150521 w 507928"/>
                <a:gd name="connsiteY4" fmla="*/ 44569 h 44555"/>
                <a:gd name="connsiteX5" fmla="*/ 23 w 507928"/>
                <a:gd name="connsiteY5" fmla="*/ 22291 h 44555"/>
                <a:gd name="connsiteX6" fmla="*/ 150521 w 507928"/>
                <a:gd name="connsiteY6" fmla="*/ 14 h 44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7928" h="44555">
                  <a:moveTo>
                    <a:pt x="150521" y="14"/>
                  </a:moveTo>
                  <a:lnTo>
                    <a:pt x="357462" y="14"/>
                  </a:lnTo>
                  <a:cubicBezTo>
                    <a:pt x="440834" y="14"/>
                    <a:pt x="507951" y="9949"/>
                    <a:pt x="507951" y="22291"/>
                  </a:cubicBezTo>
                  <a:cubicBezTo>
                    <a:pt x="507951" y="34633"/>
                    <a:pt x="440834" y="44569"/>
                    <a:pt x="357462" y="44569"/>
                  </a:cubicBezTo>
                  <a:lnTo>
                    <a:pt x="150521" y="44569"/>
                  </a:lnTo>
                  <a:cubicBezTo>
                    <a:pt x="67150" y="44569"/>
                    <a:pt x="23" y="34633"/>
                    <a:pt x="23" y="22291"/>
                  </a:cubicBezTo>
                  <a:cubicBezTo>
                    <a:pt x="23" y="9949"/>
                    <a:pt x="67150" y="14"/>
                    <a:pt x="150521" y="14"/>
                  </a:cubicBezTo>
                  <a:close/>
                </a:path>
              </a:pathLst>
            </a:custGeom>
            <a:solidFill>
              <a:srgbClr val="838BC5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76818764-40B9-90B6-4394-0FE977D2F5A4}"/>
                </a:ext>
              </a:extLst>
            </p:cNvPr>
            <p:cNvSpPr/>
            <p:nvPr/>
          </p:nvSpPr>
          <p:spPr>
            <a:xfrm>
              <a:off x="941933" y="3196872"/>
              <a:ext cx="534662" cy="436640"/>
            </a:xfrm>
            <a:custGeom>
              <a:avLst/>
              <a:gdLst>
                <a:gd name="connsiteX0" fmla="*/ 530431 w 534662"/>
                <a:gd name="connsiteY0" fmla="*/ 32 h 436640"/>
                <a:gd name="connsiteX1" fmla="*/ 103248 w 534662"/>
                <a:gd name="connsiteY1" fmla="*/ 32 h 436640"/>
                <a:gd name="connsiteX2" fmla="*/ 99188 w 534662"/>
                <a:gd name="connsiteY2" fmla="*/ 3115 h 436640"/>
                <a:gd name="connsiteX3" fmla="*/ 520 w 534662"/>
                <a:gd name="connsiteY3" fmla="*/ 347428 h 436640"/>
                <a:gd name="connsiteX4" fmla="*/ 1198 w 534662"/>
                <a:gd name="connsiteY4" fmla="*/ 351189 h 436640"/>
                <a:gd name="connsiteX5" fmla="*/ 4580 w 534662"/>
                <a:gd name="connsiteY5" fmla="*/ 352908 h 436640"/>
                <a:gd name="connsiteX6" fmla="*/ 109893 w 534662"/>
                <a:gd name="connsiteY6" fmla="*/ 352908 h 436640"/>
                <a:gd name="connsiteX7" fmla="*/ 109893 w 534662"/>
                <a:gd name="connsiteY7" fmla="*/ 400164 h 436640"/>
                <a:gd name="connsiteX8" fmla="*/ 4233 w 534662"/>
                <a:gd name="connsiteY8" fmla="*/ 400164 h 436640"/>
                <a:gd name="connsiteX9" fmla="*/ -1 w 534662"/>
                <a:gd name="connsiteY9" fmla="*/ 404459 h 436640"/>
                <a:gd name="connsiteX10" fmla="*/ -1 w 534662"/>
                <a:gd name="connsiteY10" fmla="*/ 432377 h 436640"/>
                <a:gd name="connsiteX11" fmla="*/ 4233 w 534662"/>
                <a:gd name="connsiteY11" fmla="*/ 436672 h 436640"/>
                <a:gd name="connsiteX12" fmla="*/ 430708 w 534662"/>
                <a:gd name="connsiteY12" fmla="*/ 436672 h 436640"/>
                <a:gd name="connsiteX13" fmla="*/ 434941 w 534662"/>
                <a:gd name="connsiteY13" fmla="*/ 432377 h 436640"/>
                <a:gd name="connsiteX14" fmla="*/ 434941 w 534662"/>
                <a:gd name="connsiteY14" fmla="*/ 404459 h 436640"/>
                <a:gd name="connsiteX15" fmla="*/ 430708 w 534662"/>
                <a:gd name="connsiteY15" fmla="*/ 400164 h 436640"/>
                <a:gd name="connsiteX16" fmla="*/ 325068 w 534662"/>
                <a:gd name="connsiteY16" fmla="*/ 400164 h 436640"/>
                <a:gd name="connsiteX17" fmla="*/ 325068 w 534662"/>
                <a:gd name="connsiteY17" fmla="*/ 352908 h 436640"/>
                <a:gd name="connsiteX18" fmla="*/ 431769 w 534662"/>
                <a:gd name="connsiteY18" fmla="*/ 352908 h 436640"/>
                <a:gd name="connsiteX19" fmla="*/ 435832 w 534662"/>
                <a:gd name="connsiteY19" fmla="*/ 349798 h 436640"/>
                <a:gd name="connsiteX20" fmla="*/ 534495 w 534662"/>
                <a:gd name="connsiteY20" fmla="*/ 5485 h 436640"/>
                <a:gd name="connsiteX21" fmla="*/ 533818 w 534662"/>
                <a:gd name="connsiteY21" fmla="*/ 1725 h 436640"/>
                <a:gd name="connsiteX22" fmla="*/ 530431 w 534662"/>
                <a:gd name="connsiteY22" fmla="*/ 32 h 436640"/>
                <a:gd name="connsiteX23" fmla="*/ 317605 w 534662"/>
                <a:gd name="connsiteY23" fmla="*/ 344318 h 436640"/>
                <a:gd name="connsiteX24" fmla="*/ 226450 w 534662"/>
                <a:gd name="connsiteY24" fmla="*/ 344318 h 436640"/>
                <a:gd name="connsiteX25" fmla="*/ 270737 w 534662"/>
                <a:gd name="connsiteY25" fmla="*/ 180739 h 436640"/>
                <a:gd name="connsiteX26" fmla="*/ 361888 w 534662"/>
                <a:gd name="connsiteY26" fmla="*/ 180739 h 436640"/>
                <a:gd name="connsiteX27" fmla="*/ 119681 w 534662"/>
                <a:gd name="connsiteY27" fmla="*/ 344318 h 436640"/>
                <a:gd name="connsiteX28" fmla="*/ 163966 w 534662"/>
                <a:gd name="connsiteY28" fmla="*/ 180739 h 436640"/>
                <a:gd name="connsiteX29" fmla="*/ 261973 w 534662"/>
                <a:gd name="connsiteY29" fmla="*/ 180739 h 436640"/>
                <a:gd name="connsiteX30" fmla="*/ 217687 w 534662"/>
                <a:gd name="connsiteY30" fmla="*/ 344318 h 436640"/>
                <a:gd name="connsiteX31" fmla="*/ 308564 w 534662"/>
                <a:gd name="connsiteY31" fmla="*/ 8595 h 436640"/>
                <a:gd name="connsiteX32" fmla="*/ 264280 w 534662"/>
                <a:gd name="connsiteY32" fmla="*/ 172175 h 436640"/>
                <a:gd name="connsiteX33" fmla="*/ 166271 w 534662"/>
                <a:gd name="connsiteY33" fmla="*/ 172175 h 436640"/>
                <a:gd name="connsiteX34" fmla="*/ 210555 w 534662"/>
                <a:gd name="connsiteY34" fmla="*/ 8595 h 436640"/>
                <a:gd name="connsiteX35" fmla="*/ 273061 w 534662"/>
                <a:gd name="connsiteY35" fmla="*/ 172175 h 436640"/>
                <a:gd name="connsiteX36" fmla="*/ 317345 w 534662"/>
                <a:gd name="connsiteY36" fmla="*/ 8595 h 436640"/>
                <a:gd name="connsiteX37" fmla="*/ 408502 w 534662"/>
                <a:gd name="connsiteY37" fmla="*/ 8595 h 436640"/>
                <a:gd name="connsiteX38" fmla="*/ 364214 w 534662"/>
                <a:gd name="connsiteY38" fmla="*/ 172175 h 436640"/>
                <a:gd name="connsiteX39" fmla="*/ 106423 w 534662"/>
                <a:gd name="connsiteY39" fmla="*/ 8595 h 436640"/>
                <a:gd name="connsiteX40" fmla="*/ 201777 w 534662"/>
                <a:gd name="connsiteY40" fmla="*/ 8595 h 436640"/>
                <a:gd name="connsiteX41" fmla="*/ 157493 w 534662"/>
                <a:gd name="connsiteY41" fmla="*/ 172175 h 436640"/>
                <a:gd name="connsiteX42" fmla="*/ 59537 w 534662"/>
                <a:gd name="connsiteY42" fmla="*/ 172175 h 436640"/>
                <a:gd name="connsiteX43" fmla="*/ 57088 w 534662"/>
                <a:gd name="connsiteY43" fmla="*/ 180739 h 436640"/>
                <a:gd name="connsiteX44" fmla="*/ 155184 w 534662"/>
                <a:gd name="connsiteY44" fmla="*/ 180739 h 436640"/>
                <a:gd name="connsiteX45" fmla="*/ 110900 w 534662"/>
                <a:gd name="connsiteY45" fmla="*/ 344318 h 436640"/>
                <a:gd name="connsiteX46" fmla="*/ 10219 w 534662"/>
                <a:gd name="connsiteY46" fmla="*/ 344318 h 436640"/>
                <a:gd name="connsiteX47" fmla="*/ 426475 w 534662"/>
                <a:gd name="connsiteY47" fmla="*/ 428082 h 436640"/>
                <a:gd name="connsiteX48" fmla="*/ 8466 w 534662"/>
                <a:gd name="connsiteY48" fmla="*/ 428082 h 436640"/>
                <a:gd name="connsiteX49" fmla="*/ 8466 w 534662"/>
                <a:gd name="connsiteY49" fmla="*/ 408754 h 436640"/>
                <a:gd name="connsiteX50" fmla="*/ 114127 w 534662"/>
                <a:gd name="connsiteY50" fmla="*/ 408754 h 436640"/>
                <a:gd name="connsiteX51" fmla="*/ 320832 w 534662"/>
                <a:gd name="connsiteY51" fmla="*/ 408754 h 436640"/>
                <a:gd name="connsiteX52" fmla="*/ 426475 w 534662"/>
                <a:gd name="connsiteY52" fmla="*/ 408754 h 436640"/>
                <a:gd name="connsiteX53" fmla="*/ 118362 w 534662"/>
                <a:gd name="connsiteY53" fmla="*/ 400164 h 436640"/>
                <a:gd name="connsiteX54" fmla="*/ 118362 w 534662"/>
                <a:gd name="connsiteY54" fmla="*/ 352908 h 436640"/>
                <a:gd name="connsiteX55" fmla="*/ 220899 w 534662"/>
                <a:gd name="connsiteY55" fmla="*/ 352908 h 436640"/>
                <a:gd name="connsiteX56" fmla="*/ 220917 w 534662"/>
                <a:gd name="connsiteY56" fmla="*/ 352908 h 436640"/>
                <a:gd name="connsiteX57" fmla="*/ 220933 w 534662"/>
                <a:gd name="connsiteY57" fmla="*/ 352908 h 436640"/>
                <a:gd name="connsiteX58" fmla="*/ 316598 w 534662"/>
                <a:gd name="connsiteY58" fmla="*/ 352908 h 436640"/>
                <a:gd name="connsiteX59" fmla="*/ 316598 w 534662"/>
                <a:gd name="connsiteY59" fmla="*/ 400164 h 436640"/>
                <a:gd name="connsiteX60" fmla="*/ 428596 w 534662"/>
                <a:gd name="connsiteY60" fmla="*/ 344318 h 436640"/>
                <a:gd name="connsiteX61" fmla="*/ 326385 w 534662"/>
                <a:gd name="connsiteY61" fmla="*/ 344318 h 436640"/>
                <a:gd name="connsiteX62" fmla="*/ 370666 w 534662"/>
                <a:gd name="connsiteY62" fmla="*/ 180739 h 436640"/>
                <a:gd name="connsiteX63" fmla="*/ 475477 w 534662"/>
                <a:gd name="connsiteY63" fmla="*/ 180739 h 436640"/>
                <a:gd name="connsiteX64" fmla="*/ 477928 w 534662"/>
                <a:gd name="connsiteY64" fmla="*/ 172175 h 436640"/>
                <a:gd name="connsiteX65" fmla="*/ 372974 w 534662"/>
                <a:gd name="connsiteY65" fmla="*/ 172175 h 436640"/>
                <a:gd name="connsiteX66" fmla="*/ 417261 w 534662"/>
                <a:gd name="connsiteY66" fmla="*/ 8595 h 436640"/>
                <a:gd name="connsiteX67" fmla="*/ 524809 w 534662"/>
                <a:gd name="connsiteY67" fmla="*/ 8595 h 43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34662" h="436640">
                  <a:moveTo>
                    <a:pt x="530431" y="32"/>
                  </a:moveTo>
                  <a:lnTo>
                    <a:pt x="103248" y="32"/>
                  </a:lnTo>
                  <a:cubicBezTo>
                    <a:pt x="101357" y="32"/>
                    <a:pt x="99707" y="1288"/>
                    <a:pt x="99188" y="3115"/>
                  </a:cubicBezTo>
                  <a:lnTo>
                    <a:pt x="520" y="347428"/>
                  </a:lnTo>
                  <a:cubicBezTo>
                    <a:pt x="155" y="348729"/>
                    <a:pt x="397" y="350119"/>
                    <a:pt x="1198" y="351189"/>
                  </a:cubicBezTo>
                  <a:cubicBezTo>
                    <a:pt x="1994" y="352285"/>
                    <a:pt x="3245" y="352908"/>
                    <a:pt x="4580" y="352908"/>
                  </a:cubicBezTo>
                  <a:lnTo>
                    <a:pt x="109893" y="352908"/>
                  </a:lnTo>
                  <a:lnTo>
                    <a:pt x="109893" y="400164"/>
                  </a:lnTo>
                  <a:lnTo>
                    <a:pt x="4233" y="400164"/>
                  </a:lnTo>
                  <a:cubicBezTo>
                    <a:pt x="1892" y="400164"/>
                    <a:pt x="-1" y="402070"/>
                    <a:pt x="-1" y="404459"/>
                  </a:cubicBezTo>
                  <a:lnTo>
                    <a:pt x="-1" y="432377"/>
                  </a:lnTo>
                  <a:cubicBezTo>
                    <a:pt x="-1" y="434738"/>
                    <a:pt x="1892" y="436672"/>
                    <a:pt x="4233" y="436672"/>
                  </a:cubicBezTo>
                  <a:lnTo>
                    <a:pt x="430708" y="436672"/>
                  </a:lnTo>
                  <a:cubicBezTo>
                    <a:pt x="433052" y="436672"/>
                    <a:pt x="434941" y="434738"/>
                    <a:pt x="434941" y="432377"/>
                  </a:cubicBezTo>
                  <a:lnTo>
                    <a:pt x="434941" y="404459"/>
                  </a:lnTo>
                  <a:cubicBezTo>
                    <a:pt x="434941" y="402070"/>
                    <a:pt x="433052" y="400164"/>
                    <a:pt x="430708" y="400164"/>
                  </a:cubicBezTo>
                  <a:lnTo>
                    <a:pt x="325068" y="400164"/>
                  </a:lnTo>
                  <a:lnTo>
                    <a:pt x="325068" y="352908"/>
                  </a:lnTo>
                  <a:lnTo>
                    <a:pt x="431769" y="352908"/>
                  </a:lnTo>
                  <a:cubicBezTo>
                    <a:pt x="433658" y="352908"/>
                    <a:pt x="435306" y="351634"/>
                    <a:pt x="435832" y="349798"/>
                  </a:cubicBezTo>
                  <a:lnTo>
                    <a:pt x="534495" y="5485"/>
                  </a:lnTo>
                  <a:cubicBezTo>
                    <a:pt x="534860" y="4184"/>
                    <a:pt x="534620" y="2794"/>
                    <a:pt x="533818" y="1725"/>
                  </a:cubicBezTo>
                  <a:cubicBezTo>
                    <a:pt x="533024" y="656"/>
                    <a:pt x="531768" y="32"/>
                    <a:pt x="530431" y="32"/>
                  </a:cubicBezTo>
                  <a:close/>
                  <a:moveTo>
                    <a:pt x="317605" y="344318"/>
                  </a:moveTo>
                  <a:lnTo>
                    <a:pt x="226450" y="344318"/>
                  </a:lnTo>
                  <a:lnTo>
                    <a:pt x="270737" y="180739"/>
                  </a:lnTo>
                  <a:lnTo>
                    <a:pt x="361888" y="180739"/>
                  </a:lnTo>
                  <a:close/>
                  <a:moveTo>
                    <a:pt x="119681" y="344318"/>
                  </a:moveTo>
                  <a:lnTo>
                    <a:pt x="163966" y="180739"/>
                  </a:lnTo>
                  <a:lnTo>
                    <a:pt x="261973" y="180739"/>
                  </a:lnTo>
                  <a:lnTo>
                    <a:pt x="217687" y="344318"/>
                  </a:lnTo>
                  <a:close/>
                  <a:moveTo>
                    <a:pt x="308564" y="8595"/>
                  </a:moveTo>
                  <a:lnTo>
                    <a:pt x="264280" y="172175"/>
                  </a:lnTo>
                  <a:lnTo>
                    <a:pt x="166271" y="172175"/>
                  </a:lnTo>
                  <a:lnTo>
                    <a:pt x="210555" y="8595"/>
                  </a:lnTo>
                  <a:close/>
                  <a:moveTo>
                    <a:pt x="273061" y="172175"/>
                  </a:moveTo>
                  <a:lnTo>
                    <a:pt x="317345" y="8595"/>
                  </a:lnTo>
                  <a:lnTo>
                    <a:pt x="408502" y="8595"/>
                  </a:lnTo>
                  <a:lnTo>
                    <a:pt x="364214" y="172175"/>
                  </a:lnTo>
                  <a:close/>
                  <a:moveTo>
                    <a:pt x="106423" y="8595"/>
                  </a:moveTo>
                  <a:lnTo>
                    <a:pt x="201777" y="8595"/>
                  </a:lnTo>
                  <a:lnTo>
                    <a:pt x="157493" y="172175"/>
                  </a:lnTo>
                  <a:lnTo>
                    <a:pt x="59537" y="172175"/>
                  </a:lnTo>
                  <a:close/>
                  <a:moveTo>
                    <a:pt x="57088" y="180739"/>
                  </a:moveTo>
                  <a:lnTo>
                    <a:pt x="155184" y="180739"/>
                  </a:lnTo>
                  <a:lnTo>
                    <a:pt x="110900" y="344318"/>
                  </a:lnTo>
                  <a:lnTo>
                    <a:pt x="10219" y="344318"/>
                  </a:lnTo>
                  <a:close/>
                  <a:moveTo>
                    <a:pt x="426475" y="428082"/>
                  </a:moveTo>
                  <a:lnTo>
                    <a:pt x="8466" y="428082"/>
                  </a:lnTo>
                  <a:lnTo>
                    <a:pt x="8466" y="408754"/>
                  </a:lnTo>
                  <a:lnTo>
                    <a:pt x="114127" y="408754"/>
                  </a:lnTo>
                  <a:lnTo>
                    <a:pt x="320832" y="408754"/>
                  </a:lnTo>
                  <a:lnTo>
                    <a:pt x="426475" y="408754"/>
                  </a:lnTo>
                  <a:close/>
                  <a:moveTo>
                    <a:pt x="118362" y="400164"/>
                  </a:moveTo>
                  <a:lnTo>
                    <a:pt x="118362" y="352908"/>
                  </a:lnTo>
                  <a:lnTo>
                    <a:pt x="220899" y="352908"/>
                  </a:lnTo>
                  <a:cubicBezTo>
                    <a:pt x="220899" y="352908"/>
                    <a:pt x="220899" y="352908"/>
                    <a:pt x="220917" y="352908"/>
                  </a:cubicBezTo>
                  <a:cubicBezTo>
                    <a:pt x="220917" y="352908"/>
                    <a:pt x="220933" y="352908"/>
                    <a:pt x="220933" y="352908"/>
                  </a:cubicBezTo>
                  <a:lnTo>
                    <a:pt x="316598" y="352908"/>
                  </a:lnTo>
                  <a:lnTo>
                    <a:pt x="316598" y="400164"/>
                  </a:lnTo>
                  <a:close/>
                  <a:moveTo>
                    <a:pt x="428596" y="344318"/>
                  </a:moveTo>
                  <a:lnTo>
                    <a:pt x="326385" y="344318"/>
                  </a:lnTo>
                  <a:lnTo>
                    <a:pt x="370666" y="180739"/>
                  </a:lnTo>
                  <a:lnTo>
                    <a:pt x="475477" y="180739"/>
                  </a:lnTo>
                  <a:close/>
                  <a:moveTo>
                    <a:pt x="477928" y="172175"/>
                  </a:moveTo>
                  <a:lnTo>
                    <a:pt x="372974" y="172175"/>
                  </a:lnTo>
                  <a:lnTo>
                    <a:pt x="417261" y="8595"/>
                  </a:lnTo>
                  <a:lnTo>
                    <a:pt x="524809" y="8595"/>
                  </a:lnTo>
                  <a:close/>
                </a:path>
              </a:pathLst>
            </a:custGeom>
            <a:solidFill>
              <a:srgbClr val="000000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4848F45A-0E0D-2CBD-E338-AA3DD971BD1A}"/>
                </a:ext>
              </a:extLst>
            </p:cNvPr>
            <p:cNvSpPr/>
            <p:nvPr/>
          </p:nvSpPr>
          <p:spPr>
            <a:xfrm>
              <a:off x="1075593" y="3571162"/>
              <a:ext cx="160399" cy="8911"/>
            </a:xfrm>
            <a:custGeom>
              <a:avLst/>
              <a:gdLst>
                <a:gd name="connsiteX0" fmla="*/ 156135 w 160399"/>
                <a:gd name="connsiteY0" fmla="*/ 36 h 8911"/>
                <a:gd name="connsiteX1" fmla="*/ 4261 w 160399"/>
                <a:gd name="connsiteY1" fmla="*/ 36 h 8911"/>
                <a:gd name="connsiteX2" fmla="*/ -2 w 160399"/>
                <a:gd name="connsiteY2" fmla="*/ 4491 h 8911"/>
                <a:gd name="connsiteX3" fmla="*/ 4261 w 160399"/>
                <a:gd name="connsiteY3" fmla="*/ 8947 h 8911"/>
                <a:gd name="connsiteX4" fmla="*/ 156135 w 160399"/>
                <a:gd name="connsiteY4" fmla="*/ 8947 h 8911"/>
                <a:gd name="connsiteX5" fmla="*/ 160397 w 160399"/>
                <a:gd name="connsiteY5" fmla="*/ 4491 h 8911"/>
                <a:gd name="connsiteX6" fmla="*/ 156135 w 160399"/>
                <a:gd name="connsiteY6" fmla="*/ 36 h 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399" h="8911">
                  <a:moveTo>
                    <a:pt x="156135" y="36"/>
                  </a:moveTo>
                  <a:lnTo>
                    <a:pt x="4261" y="36"/>
                  </a:lnTo>
                  <a:cubicBezTo>
                    <a:pt x="1903" y="36"/>
                    <a:pt x="-2" y="2032"/>
                    <a:pt x="-2" y="4491"/>
                  </a:cubicBezTo>
                  <a:cubicBezTo>
                    <a:pt x="-2" y="6968"/>
                    <a:pt x="1903" y="8947"/>
                    <a:pt x="4261" y="8947"/>
                  </a:cubicBezTo>
                  <a:lnTo>
                    <a:pt x="156135" y="8947"/>
                  </a:lnTo>
                  <a:cubicBezTo>
                    <a:pt x="158493" y="8947"/>
                    <a:pt x="160397" y="6968"/>
                    <a:pt x="160397" y="4491"/>
                  </a:cubicBezTo>
                  <a:cubicBezTo>
                    <a:pt x="160397" y="2058"/>
                    <a:pt x="158493" y="36"/>
                    <a:pt x="156135" y="36"/>
                  </a:cubicBezTo>
                  <a:close/>
                </a:path>
              </a:pathLst>
            </a:custGeom>
            <a:solidFill>
              <a:srgbClr val="000000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010558B7-12EA-35FA-10B3-179B1A1FE583}"/>
                </a:ext>
              </a:extLst>
            </p:cNvPr>
            <p:cNvSpPr/>
            <p:nvPr/>
          </p:nvSpPr>
          <p:spPr>
            <a:xfrm>
              <a:off x="906259" y="3072073"/>
              <a:ext cx="80199" cy="80199"/>
            </a:xfrm>
            <a:custGeom>
              <a:avLst/>
              <a:gdLst>
                <a:gd name="connsiteX0" fmla="*/ 80192 w 80199"/>
                <a:gd name="connsiteY0" fmla="*/ 40124 h 80199"/>
                <a:gd name="connsiteX1" fmla="*/ 40091 w 80199"/>
                <a:gd name="connsiteY1" fmla="*/ 25 h 80199"/>
                <a:gd name="connsiteX2" fmla="*/ -7 w 80199"/>
                <a:gd name="connsiteY2" fmla="*/ 40124 h 80199"/>
                <a:gd name="connsiteX3" fmla="*/ 40091 w 80199"/>
                <a:gd name="connsiteY3" fmla="*/ 80224 h 80199"/>
                <a:gd name="connsiteX4" fmla="*/ 80192 w 80199"/>
                <a:gd name="connsiteY4" fmla="*/ 40124 h 80199"/>
                <a:gd name="connsiteX5" fmla="*/ 8237 w 80199"/>
                <a:gd name="connsiteY5" fmla="*/ 40124 h 80199"/>
                <a:gd name="connsiteX6" fmla="*/ 40091 w 80199"/>
                <a:gd name="connsiteY6" fmla="*/ 8276 h 80199"/>
                <a:gd name="connsiteX7" fmla="*/ 71947 w 80199"/>
                <a:gd name="connsiteY7" fmla="*/ 40124 h 80199"/>
                <a:gd name="connsiteX8" fmla="*/ 40091 w 80199"/>
                <a:gd name="connsiteY8" fmla="*/ 71972 h 80199"/>
                <a:gd name="connsiteX9" fmla="*/ 8237 w 80199"/>
                <a:gd name="connsiteY9" fmla="*/ 40124 h 8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99" h="80199">
                  <a:moveTo>
                    <a:pt x="80192" y="40124"/>
                  </a:moveTo>
                  <a:cubicBezTo>
                    <a:pt x="80192" y="17998"/>
                    <a:pt x="62194" y="25"/>
                    <a:pt x="40091" y="25"/>
                  </a:cubicBezTo>
                  <a:cubicBezTo>
                    <a:pt x="17972" y="25"/>
                    <a:pt x="-7" y="18025"/>
                    <a:pt x="-7" y="40124"/>
                  </a:cubicBezTo>
                  <a:cubicBezTo>
                    <a:pt x="-7" y="62224"/>
                    <a:pt x="17987" y="80224"/>
                    <a:pt x="40091" y="80224"/>
                  </a:cubicBezTo>
                  <a:cubicBezTo>
                    <a:pt x="62212" y="80224"/>
                    <a:pt x="80192" y="62224"/>
                    <a:pt x="80192" y="40124"/>
                  </a:cubicBezTo>
                  <a:close/>
                  <a:moveTo>
                    <a:pt x="8237" y="40124"/>
                  </a:moveTo>
                  <a:cubicBezTo>
                    <a:pt x="8237" y="22552"/>
                    <a:pt x="22535" y="8276"/>
                    <a:pt x="40091" y="8276"/>
                  </a:cubicBezTo>
                  <a:cubicBezTo>
                    <a:pt x="57667" y="8276"/>
                    <a:pt x="71947" y="22570"/>
                    <a:pt x="71947" y="40124"/>
                  </a:cubicBezTo>
                  <a:cubicBezTo>
                    <a:pt x="71947" y="57697"/>
                    <a:pt x="57649" y="71972"/>
                    <a:pt x="40091" y="71972"/>
                  </a:cubicBezTo>
                  <a:cubicBezTo>
                    <a:pt x="22535" y="71972"/>
                    <a:pt x="8237" y="57679"/>
                    <a:pt x="8237" y="40124"/>
                  </a:cubicBezTo>
                  <a:close/>
                </a:path>
              </a:pathLst>
            </a:custGeom>
            <a:solidFill>
              <a:srgbClr val="000000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A05D3D8C-BA3B-EF5E-D1C2-F56AEBDD7F21}"/>
                </a:ext>
              </a:extLst>
            </p:cNvPr>
            <p:cNvSpPr/>
            <p:nvPr/>
          </p:nvSpPr>
          <p:spPr>
            <a:xfrm>
              <a:off x="941905" y="3152290"/>
              <a:ext cx="8911" cy="26733"/>
            </a:xfrm>
            <a:custGeom>
              <a:avLst/>
              <a:gdLst>
                <a:gd name="connsiteX0" fmla="*/ 4448 w 8911"/>
                <a:gd name="connsiteY0" fmla="*/ 26759 h 26733"/>
                <a:gd name="connsiteX1" fmla="*/ 8904 w 8911"/>
                <a:gd name="connsiteY1" fmla="*/ 22446 h 26733"/>
                <a:gd name="connsiteX2" fmla="*/ 8904 w 8911"/>
                <a:gd name="connsiteY2" fmla="*/ 4339 h 26733"/>
                <a:gd name="connsiteX3" fmla="*/ 4448 w 8911"/>
                <a:gd name="connsiteY3" fmla="*/ 26 h 26733"/>
                <a:gd name="connsiteX4" fmla="*/ -7 w 8911"/>
                <a:gd name="connsiteY4" fmla="*/ 4339 h 26733"/>
                <a:gd name="connsiteX5" fmla="*/ -7 w 8911"/>
                <a:gd name="connsiteY5" fmla="*/ 22446 h 26733"/>
                <a:gd name="connsiteX6" fmla="*/ 4448 w 8911"/>
                <a:gd name="connsiteY6" fmla="*/ 26759 h 2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11" h="26733">
                  <a:moveTo>
                    <a:pt x="4448" y="26759"/>
                  </a:moveTo>
                  <a:cubicBezTo>
                    <a:pt x="6913" y="26759"/>
                    <a:pt x="8904" y="24843"/>
                    <a:pt x="8904" y="22446"/>
                  </a:cubicBezTo>
                  <a:lnTo>
                    <a:pt x="8904" y="4339"/>
                  </a:lnTo>
                  <a:cubicBezTo>
                    <a:pt x="8904" y="1960"/>
                    <a:pt x="6913" y="26"/>
                    <a:pt x="4448" y="26"/>
                  </a:cubicBezTo>
                  <a:cubicBezTo>
                    <a:pt x="1985" y="26"/>
                    <a:pt x="-7" y="1960"/>
                    <a:pt x="-7" y="4339"/>
                  </a:cubicBezTo>
                  <a:lnTo>
                    <a:pt x="-7" y="22446"/>
                  </a:lnTo>
                  <a:cubicBezTo>
                    <a:pt x="-7" y="24843"/>
                    <a:pt x="2001" y="26759"/>
                    <a:pt x="4448" y="26759"/>
                  </a:cubicBezTo>
                  <a:close/>
                </a:path>
              </a:pathLst>
            </a:custGeom>
            <a:solidFill>
              <a:srgbClr val="000000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AF56CF54-5ACE-C002-C668-9424261D4C0B}"/>
                </a:ext>
              </a:extLst>
            </p:cNvPr>
            <p:cNvSpPr/>
            <p:nvPr/>
          </p:nvSpPr>
          <p:spPr>
            <a:xfrm>
              <a:off x="941905" y="3036429"/>
              <a:ext cx="8911" cy="26733"/>
            </a:xfrm>
            <a:custGeom>
              <a:avLst/>
              <a:gdLst>
                <a:gd name="connsiteX0" fmla="*/ -7 w 8911"/>
                <a:gd name="connsiteY0" fmla="*/ 4336 h 26733"/>
                <a:gd name="connsiteX1" fmla="*/ -7 w 8911"/>
                <a:gd name="connsiteY1" fmla="*/ 22443 h 26733"/>
                <a:gd name="connsiteX2" fmla="*/ 4448 w 8911"/>
                <a:gd name="connsiteY2" fmla="*/ 26756 h 26733"/>
                <a:gd name="connsiteX3" fmla="*/ 8904 w 8911"/>
                <a:gd name="connsiteY3" fmla="*/ 22443 h 26733"/>
                <a:gd name="connsiteX4" fmla="*/ 8904 w 8911"/>
                <a:gd name="connsiteY4" fmla="*/ 4336 h 26733"/>
                <a:gd name="connsiteX5" fmla="*/ 4448 w 8911"/>
                <a:gd name="connsiteY5" fmla="*/ 23 h 26733"/>
                <a:gd name="connsiteX6" fmla="*/ -7 w 8911"/>
                <a:gd name="connsiteY6" fmla="*/ 4336 h 2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11" h="26733">
                  <a:moveTo>
                    <a:pt x="-7" y="4336"/>
                  </a:moveTo>
                  <a:lnTo>
                    <a:pt x="-7" y="22443"/>
                  </a:lnTo>
                  <a:cubicBezTo>
                    <a:pt x="-7" y="24849"/>
                    <a:pt x="1985" y="26756"/>
                    <a:pt x="4448" y="26756"/>
                  </a:cubicBezTo>
                  <a:cubicBezTo>
                    <a:pt x="6913" y="26756"/>
                    <a:pt x="8904" y="24823"/>
                    <a:pt x="8904" y="22443"/>
                  </a:cubicBezTo>
                  <a:lnTo>
                    <a:pt x="8904" y="4336"/>
                  </a:lnTo>
                  <a:cubicBezTo>
                    <a:pt x="8904" y="1957"/>
                    <a:pt x="6913" y="23"/>
                    <a:pt x="4448" y="23"/>
                  </a:cubicBezTo>
                  <a:cubicBezTo>
                    <a:pt x="2001" y="23"/>
                    <a:pt x="-7" y="1957"/>
                    <a:pt x="-7" y="4336"/>
                  </a:cubicBezTo>
                  <a:close/>
                </a:path>
              </a:pathLst>
            </a:custGeom>
            <a:solidFill>
              <a:srgbClr val="000000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45EF0C6C-A25F-C9C8-C68C-E1D9D86EC729}"/>
                </a:ext>
              </a:extLst>
            </p:cNvPr>
            <p:cNvSpPr/>
            <p:nvPr/>
          </p:nvSpPr>
          <p:spPr>
            <a:xfrm>
              <a:off x="870610" y="3107735"/>
              <a:ext cx="26733" cy="8911"/>
            </a:xfrm>
            <a:custGeom>
              <a:avLst/>
              <a:gdLst>
                <a:gd name="connsiteX0" fmla="*/ 26725 w 26733"/>
                <a:gd name="connsiteY0" fmla="*/ 4480 h 8911"/>
                <a:gd name="connsiteX1" fmla="*/ 22412 w 26733"/>
                <a:gd name="connsiteY1" fmla="*/ 25 h 8911"/>
                <a:gd name="connsiteX2" fmla="*/ 4301 w 26733"/>
                <a:gd name="connsiteY2" fmla="*/ 25 h 8911"/>
                <a:gd name="connsiteX3" fmla="*/ -9 w 26733"/>
                <a:gd name="connsiteY3" fmla="*/ 4480 h 8911"/>
                <a:gd name="connsiteX4" fmla="*/ 4301 w 26733"/>
                <a:gd name="connsiteY4" fmla="*/ 8936 h 8911"/>
                <a:gd name="connsiteX5" fmla="*/ 22430 w 26733"/>
                <a:gd name="connsiteY5" fmla="*/ 8936 h 8911"/>
                <a:gd name="connsiteX6" fmla="*/ 26725 w 26733"/>
                <a:gd name="connsiteY6" fmla="*/ 4480 h 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33" h="8911">
                  <a:moveTo>
                    <a:pt x="26725" y="4480"/>
                  </a:moveTo>
                  <a:cubicBezTo>
                    <a:pt x="26725" y="2021"/>
                    <a:pt x="24798" y="25"/>
                    <a:pt x="22412" y="25"/>
                  </a:cubicBezTo>
                  <a:lnTo>
                    <a:pt x="4301" y="25"/>
                  </a:lnTo>
                  <a:cubicBezTo>
                    <a:pt x="1917" y="25"/>
                    <a:pt x="-9" y="2021"/>
                    <a:pt x="-9" y="4480"/>
                  </a:cubicBezTo>
                  <a:cubicBezTo>
                    <a:pt x="-9" y="6940"/>
                    <a:pt x="1914" y="8936"/>
                    <a:pt x="4301" y="8936"/>
                  </a:cubicBezTo>
                  <a:lnTo>
                    <a:pt x="22430" y="8936"/>
                  </a:lnTo>
                  <a:cubicBezTo>
                    <a:pt x="24798" y="8936"/>
                    <a:pt x="26725" y="6940"/>
                    <a:pt x="26725" y="4480"/>
                  </a:cubicBezTo>
                  <a:close/>
                </a:path>
              </a:pathLst>
            </a:custGeom>
            <a:solidFill>
              <a:srgbClr val="000000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D2F942C5-76F8-4C27-113F-6220C57263B0}"/>
                </a:ext>
              </a:extLst>
            </p:cNvPr>
            <p:cNvSpPr/>
            <p:nvPr/>
          </p:nvSpPr>
          <p:spPr>
            <a:xfrm>
              <a:off x="986466" y="3107735"/>
              <a:ext cx="26734" cy="8911"/>
            </a:xfrm>
            <a:custGeom>
              <a:avLst/>
              <a:gdLst>
                <a:gd name="connsiteX0" fmla="*/ 26728 w 26734"/>
                <a:gd name="connsiteY0" fmla="*/ 4480 h 8911"/>
                <a:gd name="connsiteX1" fmla="*/ 22419 w 26734"/>
                <a:gd name="connsiteY1" fmla="*/ 25 h 8911"/>
                <a:gd name="connsiteX2" fmla="*/ 4304 w 26734"/>
                <a:gd name="connsiteY2" fmla="*/ 25 h 8911"/>
                <a:gd name="connsiteX3" fmla="*/ -6 w 26734"/>
                <a:gd name="connsiteY3" fmla="*/ 4480 h 8911"/>
                <a:gd name="connsiteX4" fmla="*/ 4304 w 26734"/>
                <a:gd name="connsiteY4" fmla="*/ 8936 h 8911"/>
                <a:gd name="connsiteX5" fmla="*/ 22419 w 26734"/>
                <a:gd name="connsiteY5" fmla="*/ 8936 h 8911"/>
                <a:gd name="connsiteX6" fmla="*/ 26728 w 26734"/>
                <a:gd name="connsiteY6" fmla="*/ 4480 h 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34" h="8911">
                  <a:moveTo>
                    <a:pt x="26728" y="4480"/>
                  </a:moveTo>
                  <a:cubicBezTo>
                    <a:pt x="26728" y="2021"/>
                    <a:pt x="24802" y="25"/>
                    <a:pt x="22419" y="25"/>
                  </a:cubicBezTo>
                  <a:lnTo>
                    <a:pt x="4304" y="25"/>
                  </a:lnTo>
                  <a:cubicBezTo>
                    <a:pt x="1919" y="25"/>
                    <a:pt x="-6" y="2021"/>
                    <a:pt x="-6" y="4480"/>
                  </a:cubicBezTo>
                  <a:cubicBezTo>
                    <a:pt x="-6" y="6940"/>
                    <a:pt x="1919" y="8936"/>
                    <a:pt x="4304" y="8936"/>
                  </a:cubicBezTo>
                  <a:lnTo>
                    <a:pt x="22419" y="8936"/>
                  </a:lnTo>
                  <a:cubicBezTo>
                    <a:pt x="24802" y="8936"/>
                    <a:pt x="26728" y="6940"/>
                    <a:pt x="26728" y="4480"/>
                  </a:cubicBezTo>
                  <a:close/>
                </a:path>
              </a:pathLst>
            </a:custGeom>
            <a:solidFill>
              <a:srgbClr val="000000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5A45D77-230B-E810-9A95-1384B9BC7CC6}"/>
                </a:ext>
              </a:extLst>
            </p:cNvPr>
            <p:cNvSpPr/>
            <p:nvPr/>
          </p:nvSpPr>
          <p:spPr>
            <a:xfrm>
              <a:off x="897340" y="3134519"/>
              <a:ext cx="17822" cy="26735"/>
            </a:xfrm>
            <a:custGeom>
              <a:avLst/>
              <a:gdLst>
                <a:gd name="connsiteX0" fmla="*/ 11705 w 17822"/>
                <a:gd name="connsiteY0" fmla="*/ 1596 h 26735"/>
                <a:gd name="connsiteX1" fmla="*/ 1039 w 17822"/>
                <a:gd name="connsiteY1" fmla="*/ 17600 h 26735"/>
                <a:gd name="connsiteX2" fmla="*/ 1039 w 17822"/>
                <a:gd name="connsiteY2" fmla="*/ 25192 h 26735"/>
                <a:gd name="connsiteX3" fmla="*/ 3569 w 17822"/>
                <a:gd name="connsiteY3" fmla="*/ 26761 h 26735"/>
                <a:gd name="connsiteX4" fmla="*/ 6102 w 17822"/>
                <a:gd name="connsiteY4" fmla="*/ 25192 h 26735"/>
                <a:gd name="connsiteX5" fmla="*/ 16767 w 17822"/>
                <a:gd name="connsiteY5" fmla="*/ 9215 h 26735"/>
                <a:gd name="connsiteX6" fmla="*/ 16767 w 17822"/>
                <a:gd name="connsiteY6" fmla="*/ 1596 h 26735"/>
                <a:gd name="connsiteX7" fmla="*/ 11705 w 17822"/>
                <a:gd name="connsiteY7" fmla="*/ 1596 h 2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22" h="26735">
                  <a:moveTo>
                    <a:pt x="11705" y="1596"/>
                  </a:moveTo>
                  <a:lnTo>
                    <a:pt x="1039" y="17600"/>
                  </a:lnTo>
                  <a:cubicBezTo>
                    <a:pt x="-357" y="19694"/>
                    <a:pt x="-357" y="23089"/>
                    <a:pt x="1039" y="25192"/>
                  </a:cubicBezTo>
                  <a:cubicBezTo>
                    <a:pt x="1746" y="26235"/>
                    <a:pt x="2658" y="26761"/>
                    <a:pt x="3569" y="26761"/>
                  </a:cubicBezTo>
                  <a:cubicBezTo>
                    <a:pt x="4482" y="26761"/>
                    <a:pt x="5410" y="26235"/>
                    <a:pt x="6102" y="25192"/>
                  </a:cubicBezTo>
                  <a:lnTo>
                    <a:pt x="16767" y="9215"/>
                  </a:lnTo>
                  <a:cubicBezTo>
                    <a:pt x="18164" y="7121"/>
                    <a:pt x="18164" y="3690"/>
                    <a:pt x="16767" y="1596"/>
                  </a:cubicBezTo>
                  <a:cubicBezTo>
                    <a:pt x="15382" y="-498"/>
                    <a:pt x="13103" y="-498"/>
                    <a:pt x="11705" y="1596"/>
                  </a:cubicBezTo>
                  <a:close/>
                </a:path>
              </a:pathLst>
            </a:custGeom>
            <a:solidFill>
              <a:srgbClr val="000000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EF757C19-7118-0A99-C066-1F42953DCABE}"/>
                </a:ext>
              </a:extLst>
            </p:cNvPr>
            <p:cNvSpPr/>
            <p:nvPr/>
          </p:nvSpPr>
          <p:spPr>
            <a:xfrm>
              <a:off x="977547" y="3054311"/>
              <a:ext cx="17821" cy="26735"/>
            </a:xfrm>
            <a:custGeom>
              <a:avLst/>
              <a:gdLst>
                <a:gd name="connsiteX0" fmla="*/ 16760 w 17821"/>
                <a:gd name="connsiteY0" fmla="*/ 1594 h 26735"/>
                <a:gd name="connsiteX1" fmla="*/ 11692 w 17821"/>
                <a:gd name="connsiteY1" fmla="*/ 1594 h 26735"/>
                <a:gd name="connsiteX2" fmla="*/ 1041 w 17821"/>
                <a:gd name="connsiteY2" fmla="*/ 17572 h 26735"/>
                <a:gd name="connsiteX3" fmla="*/ 1041 w 17821"/>
                <a:gd name="connsiteY3" fmla="*/ 25182 h 26735"/>
                <a:gd name="connsiteX4" fmla="*/ 3566 w 17821"/>
                <a:gd name="connsiteY4" fmla="*/ 26759 h 26735"/>
                <a:gd name="connsiteX5" fmla="*/ 6094 w 17821"/>
                <a:gd name="connsiteY5" fmla="*/ 25182 h 26735"/>
                <a:gd name="connsiteX6" fmla="*/ 16744 w 17821"/>
                <a:gd name="connsiteY6" fmla="*/ 9204 h 26735"/>
                <a:gd name="connsiteX7" fmla="*/ 16760 w 17821"/>
                <a:gd name="connsiteY7" fmla="*/ 1594 h 2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21" h="26735">
                  <a:moveTo>
                    <a:pt x="16760" y="1594"/>
                  </a:moveTo>
                  <a:cubicBezTo>
                    <a:pt x="15364" y="-500"/>
                    <a:pt x="13088" y="-500"/>
                    <a:pt x="11692" y="1594"/>
                  </a:cubicBezTo>
                  <a:lnTo>
                    <a:pt x="1041" y="17572"/>
                  </a:lnTo>
                  <a:cubicBezTo>
                    <a:pt x="-355" y="19666"/>
                    <a:pt x="-355" y="23096"/>
                    <a:pt x="1041" y="25182"/>
                  </a:cubicBezTo>
                  <a:cubicBezTo>
                    <a:pt x="1746" y="26233"/>
                    <a:pt x="2656" y="26759"/>
                    <a:pt x="3566" y="26759"/>
                  </a:cubicBezTo>
                  <a:cubicBezTo>
                    <a:pt x="4479" y="26759"/>
                    <a:pt x="5403" y="26206"/>
                    <a:pt x="6094" y="25182"/>
                  </a:cubicBezTo>
                  <a:lnTo>
                    <a:pt x="16744" y="9204"/>
                  </a:lnTo>
                  <a:cubicBezTo>
                    <a:pt x="18170" y="7110"/>
                    <a:pt x="18170" y="3715"/>
                    <a:pt x="16760" y="1594"/>
                  </a:cubicBezTo>
                  <a:close/>
                </a:path>
              </a:pathLst>
            </a:custGeom>
            <a:solidFill>
              <a:srgbClr val="000000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46594A81-36F1-4C46-5C41-3BF9C79808C8}"/>
                </a:ext>
              </a:extLst>
            </p:cNvPr>
            <p:cNvSpPr/>
            <p:nvPr/>
          </p:nvSpPr>
          <p:spPr>
            <a:xfrm>
              <a:off x="977547" y="3134519"/>
              <a:ext cx="17821" cy="26735"/>
            </a:xfrm>
            <a:custGeom>
              <a:avLst/>
              <a:gdLst>
                <a:gd name="connsiteX0" fmla="*/ 1043 w 17821"/>
                <a:gd name="connsiteY0" fmla="*/ 1596 h 26735"/>
                <a:gd name="connsiteX1" fmla="*/ 1043 w 17821"/>
                <a:gd name="connsiteY1" fmla="*/ 9215 h 26735"/>
                <a:gd name="connsiteX2" fmla="*/ 11708 w 17821"/>
                <a:gd name="connsiteY2" fmla="*/ 25192 h 26735"/>
                <a:gd name="connsiteX3" fmla="*/ 14238 w 17821"/>
                <a:gd name="connsiteY3" fmla="*/ 26761 h 26735"/>
                <a:gd name="connsiteX4" fmla="*/ 16768 w 17821"/>
                <a:gd name="connsiteY4" fmla="*/ 25192 h 26735"/>
                <a:gd name="connsiteX5" fmla="*/ 16768 w 17821"/>
                <a:gd name="connsiteY5" fmla="*/ 17600 h 26735"/>
                <a:gd name="connsiteX6" fmla="*/ 6102 w 17821"/>
                <a:gd name="connsiteY6" fmla="*/ 1596 h 26735"/>
                <a:gd name="connsiteX7" fmla="*/ 1043 w 17821"/>
                <a:gd name="connsiteY7" fmla="*/ 1596 h 2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21" h="26735">
                  <a:moveTo>
                    <a:pt x="1043" y="1596"/>
                  </a:moveTo>
                  <a:cubicBezTo>
                    <a:pt x="-356" y="3690"/>
                    <a:pt x="-356" y="7121"/>
                    <a:pt x="1043" y="9215"/>
                  </a:cubicBezTo>
                  <a:lnTo>
                    <a:pt x="11708" y="25192"/>
                  </a:lnTo>
                  <a:cubicBezTo>
                    <a:pt x="12413" y="26235"/>
                    <a:pt x="13325" y="26761"/>
                    <a:pt x="14238" y="26761"/>
                  </a:cubicBezTo>
                  <a:cubicBezTo>
                    <a:pt x="15150" y="26761"/>
                    <a:pt x="16076" y="26235"/>
                    <a:pt x="16768" y="25192"/>
                  </a:cubicBezTo>
                  <a:cubicBezTo>
                    <a:pt x="18165" y="23089"/>
                    <a:pt x="18165" y="19694"/>
                    <a:pt x="16768" y="17600"/>
                  </a:cubicBezTo>
                  <a:lnTo>
                    <a:pt x="6102" y="1596"/>
                  </a:lnTo>
                  <a:cubicBezTo>
                    <a:pt x="4720" y="-498"/>
                    <a:pt x="2454" y="-498"/>
                    <a:pt x="1043" y="1596"/>
                  </a:cubicBezTo>
                  <a:close/>
                </a:path>
              </a:pathLst>
            </a:custGeom>
            <a:solidFill>
              <a:srgbClr val="000000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DE151D0F-FA71-4132-9F33-74550B8AD5B1}"/>
                </a:ext>
              </a:extLst>
            </p:cNvPr>
            <p:cNvSpPr/>
            <p:nvPr/>
          </p:nvSpPr>
          <p:spPr>
            <a:xfrm>
              <a:off x="897340" y="3054311"/>
              <a:ext cx="17822" cy="26735"/>
            </a:xfrm>
            <a:custGeom>
              <a:avLst/>
              <a:gdLst>
                <a:gd name="connsiteX0" fmla="*/ 1039 w 17822"/>
                <a:gd name="connsiteY0" fmla="*/ 1594 h 26735"/>
                <a:gd name="connsiteX1" fmla="*/ 1039 w 17822"/>
                <a:gd name="connsiteY1" fmla="*/ 9204 h 26735"/>
                <a:gd name="connsiteX2" fmla="*/ 11705 w 17822"/>
                <a:gd name="connsiteY2" fmla="*/ 25182 h 26735"/>
                <a:gd name="connsiteX3" fmla="*/ 14236 w 17822"/>
                <a:gd name="connsiteY3" fmla="*/ 26759 h 26735"/>
                <a:gd name="connsiteX4" fmla="*/ 16767 w 17822"/>
                <a:gd name="connsiteY4" fmla="*/ 25182 h 26735"/>
                <a:gd name="connsiteX5" fmla="*/ 16767 w 17822"/>
                <a:gd name="connsiteY5" fmla="*/ 17572 h 26735"/>
                <a:gd name="connsiteX6" fmla="*/ 6115 w 17822"/>
                <a:gd name="connsiteY6" fmla="*/ 1594 h 26735"/>
                <a:gd name="connsiteX7" fmla="*/ 1039 w 17822"/>
                <a:gd name="connsiteY7" fmla="*/ 1594 h 2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22" h="26735">
                  <a:moveTo>
                    <a:pt x="1039" y="1594"/>
                  </a:moveTo>
                  <a:cubicBezTo>
                    <a:pt x="-357" y="3680"/>
                    <a:pt x="-357" y="7110"/>
                    <a:pt x="1039" y="9204"/>
                  </a:cubicBezTo>
                  <a:lnTo>
                    <a:pt x="11705" y="25182"/>
                  </a:lnTo>
                  <a:cubicBezTo>
                    <a:pt x="12412" y="26233"/>
                    <a:pt x="13325" y="26759"/>
                    <a:pt x="14236" y="26759"/>
                  </a:cubicBezTo>
                  <a:cubicBezTo>
                    <a:pt x="15148" y="26759"/>
                    <a:pt x="16074" y="26206"/>
                    <a:pt x="16767" y="25182"/>
                  </a:cubicBezTo>
                  <a:cubicBezTo>
                    <a:pt x="18164" y="23096"/>
                    <a:pt x="18164" y="19666"/>
                    <a:pt x="16767" y="17572"/>
                  </a:cubicBezTo>
                  <a:lnTo>
                    <a:pt x="6115" y="1594"/>
                  </a:lnTo>
                  <a:cubicBezTo>
                    <a:pt x="4717" y="-500"/>
                    <a:pt x="2437" y="-500"/>
                    <a:pt x="1039" y="1594"/>
                  </a:cubicBezTo>
                  <a:close/>
                </a:path>
              </a:pathLst>
            </a:custGeom>
            <a:solidFill>
              <a:srgbClr val="000000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6EF501A-C0D3-5B8A-2064-572F69DB8923}"/>
                </a:ext>
              </a:extLst>
            </p:cNvPr>
            <p:cNvSpPr/>
            <p:nvPr/>
          </p:nvSpPr>
          <p:spPr>
            <a:xfrm>
              <a:off x="10451540" y="2038421"/>
              <a:ext cx="962390" cy="908924"/>
            </a:xfrm>
            <a:custGeom>
              <a:avLst/>
              <a:gdLst>
                <a:gd name="connsiteX0" fmla="*/ 481424 w 962390"/>
                <a:gd name="connsiteY0" fmla="*/ 10 h 908924"/>
                <a:gd name="connsiteX1" fmla="*/ 415661 w 962390"/>
                <a:gd name="connsiteY1" fmla="*/ 22769 h 908924"/>
                <a:gd name="connsiteX2" fmla="*/ 116250 w 962390"/>
                <a:gd name="connsiteY2" fmla="*/ 255819 h 908924"/>
                <a:gd name="connsiteX3" fmla="*/ 75081 w 962390"/>
                <a:gd name="connsiteY3" fmla="*/ 339992 h 908924"/>
                <a:gd name="connsiteX4" fmla="*/ 73031 w 962390"/>
                <a:gd name="connsiteY4" fmla="*/ 801824 h 908924"/>
                <a:gd name="connsiteX5" fmla="*/ 53695 w 962390"/>
                <a:gd name="connsiteY5" fmla="*/ 801824 h 908924"/>
                <a:gd name="connsiteX6" fmla="*/ 229 w 962390"/>
                <a:gd name="connsiteY6" fmla="*/ 855379 h 908924"/>
                <a:gd name="connsiteX7" fmla="*/ 53695 w 962390"/>
                <a:gd name="connsiteY7" fmla="*/ 908935 h 908924"/>
                <a:gd name="connsiteX8" fmla="*/ 909153 w 962390"/>
                <a:gd name="connsiteY8" fmla="*/ 908935 h 908924"/>
                <a:gd name="connsiteX9" fmla="*/ 962619 w 962390"/>
                <a:gd name="connsiteY9" fmla="*/ 855379 h 908924"/>
                <a:gd name="connsiteX10" fmla="*/ 909153 w 962390"/>
                <a:gd name="connsiteY10" fmla="*/ 801824 h 908924"/>
                <a:gd name="connsiteX11" fmla="*/ 887767 w 962390"/>
                <a:gd name="connsiteY11" fmla="*/ 801824 h 908924"/>
                <a:gd name="connsiteX12" fmla="*/ 887767 w 962390"/>
                <a:gd name="connsiteY12" fmla="*/ 340411 h 908924"/>
                <a:gd name="connsiteX13" fmla="*/ 846598 w 962390"/>
                <a:gd name="connsiteY13" fmla="*/ 255819 h 908924"/>
                <a:gd name="connsiteX14" fmla="*/ 802132 w 962390"/>
                <a:gd name="connsiteY14" fmla="*/ 221084 h 908924"/>
                <a:gd name="connsiteX15" fmla="*/ 801329 w 962390"/>
                <a:gd name="connsiteY15" fmla="*/ 126609 h 908924"/>
                <a:gd name="connsiteX16" fmla="*/ 737170 w 962390"/>
                <a:gd name="connsiteY16" fmla="*/ 62770 h 908924"/>
                <a:gd name="connsiteX17" fmla="*/ 598692 w 962390"/>
                <a:gd name="connsiteY17" fmla="*/ 62770 h 908924"/>
                <a:gd name="connsiteX18" fmla="*/ 547276 w 962390"/>
                <a:gd name="connsiteY18" fmla="*/ 22849 h 908924"/>
                <a:gd name="connsiteX19" fmla="*/ 481424 w 962390"/>
                <a:gd name="connsiteY19" fmla="*/ 10 h 908924"/>
                <a:gd name="connsiteX20" fmla="*/ 481424 w 962390"/>
                <a:gd name="connsiteY20" fmla="*/ 42685 h 908924"/>
                <a:gd name="connsiteX21" fmla="*/ 520721 w 962390"/>
                <a:gd name="connsiteY21" fmla="*/ 56488 h 908924"/>
                <a:gd name="connsiteX22" fmla="*/ 520810 w 962390"/>
                <a:gd name="connsiteY22" fmla="*/ 56488 h 908924"/>
                <a:gd name="connsiteX23" fmla="*/ 583989 w 962390"/>
                <a:gd name="connsiteY23" fmla="*/ 105606 h 908924"/>
                <a:gd name="connsiteX24" fmla="*/ 737170 w 962390"/>
                <a:gd name="connsiteY24" fmla="*/ 105606 h 908924"/>
                <a:gd name="connsiteX25" fmla="*/ 758557 w 962390"/>
                <a:gd name="connsiteY25" fmla="*/ 126609 h 908924"/>
                <a:gd name="connsiteX26" fmla="*/ 758557 w 962390"/>
                <a:gd name="connsiteY26" fmla="*/ 126698 h 908924"/>
                <a:gd name="connsiteX27" fmla="*/ 759537 w 962390"/>
                <a:gd name="connsiteY27" fmla="*/ 242087 h 908924"/>
                <a:gd name="connsiteX28" fmla="*/ 820310 w 962390"/>
                <a:gd name="connsiteY28" fmla="*/ 289618 h 908924"/>
                <a:gd name="connsiteX29" fmla="*/ 844993 w 962390"/>
                <a:gd name="connsiteY29" fmla="*/ 340411 h 908924"/>
                <a:gd name="connsiteX30" fmla="*/ 844993 w 962390"/>
                <a:gd name="connsiteY30" fmla="*/ 844668 h 908924"/>
                <a:gd name="connsiteX31" fmla="*/ 609742 w 962390"/>
                <a:gd name="connsiteY31" fmla="*/ 844668 h 908924"/>
                <a:gd name="connsiteX32" fmla="*/ 919846 w 962390"/>
                <a:gd name="connsiteY32" fmla="*/ 855379 h 908924"/>
                <a:gd name="connsiteX33" fmla="*/ 909153 w 962390"/>
                <a:gd name="connsiteY33" fmla="*/ 866090 h 908924"/>
                <a:gd name="connsiteX34" fmla="*/ 53695 w 962390"/>
                <a:gd name="connsiteY34" fmla="*/ 866090 h 908924"/>
                <a:gd name="connsiteX35" fmla="*/ 43001 w 962390"/>
                <a:gd name="connsiteY35" fmla="*/ 855379 h 908924"/>
                <a:gd name="connsiteX36" fmla="*/ 53695 w 962390"/>
                <a:gd name="connsiteY36" fmla="*/ 844668 h 908924"/>
                <a:gd name="connsiteX37" fmla="*/ 115537 w 962390"/>
                <a:gd name="connsiteY37" fmla="*/ 844668 h 908924"/>
                <a:gd name="connsiteX38" fmla="*/ 117854 w 962390"/>
                <a:gd name="connsiteY38" fmla="*/ 340081 h 908924"/>
                <a:gd name="connsiteX39" fmla="*/ 117854 w 962390"/>
                <a:gd name="connsiteY39" fmla="*/ 339992 h 908924"/>
                <a:gd name="connsiteX40" fmla="*/ 142448 w 962390"/>
                <a:gd name="connsiteY40" fmla="*/ 289618 h 908924"/>
                <a:gd name="connsiteX41" fmla="*/ 441948 w 962390"/>
                <a:gd name="connsiteY41" fmla="*/ 56488 h 908924"/>
                <a:gd name="connsiteX42" fmla="*/ 442037 w 962390"/>
                <a:gd name="connsiteY42" fmla="*/ 56488 h 908924"/>
                <a:gd name="connsiteX43" fmla="*/ 481424 w 962390"/>
                <a:gd name="connsiteY43" fmla="*/ 42685 h 908924"/>
                <a:gd name="connsiteX44" fmla="*/ 609742 w 962390"/>
                <a:gd name="connsiteY44" fmla="*/ 844668 h 908924"/>
                <a:gd name="connsiteX45" fmla="*/ 609742 w 962390"/>
                <a:gd name="connsiteY45" fmla="*/ 823246 h 908924"/>
                <a:gd name="connsiteX46" fmla="*/ 609742 w 962390"/>
                <a:gd name="connsiteY46" fmla="*/ 705424 h 908924"/>
                <a:gd name="connsiteX47" fmla="*/ 524196 w 962390"/>
                <a:gd name="connsiteY47" fmla="*/ 619736 h 908924"/>
                <a:gd name="connsiteX48" fmla="*/ 438651 w 962390"/>
                <a:gd name="connsiteY48" fmla="*/ 619736 h 908924"/>
                <a:gd name="connsiteX49" fmla="*/ 353105 w 962390"/>
                <a:gd name="connsiteY49" fmla="*/ 705424 h 908924"/>
                <a:gd name="connsiteX50" fmla="*/ 353105 w 962390"/>
                <a:gd name="connsiteY50" fmla="*/ 844668 h 908924"/>
                <a:gd name="connsiteX51" fmla="*/ 288945 w 962390"/>
                <a:gd name="connsiteY51" fmla="*/ 330538 h 908924"/>
                <a:gd name="connsiteX52" fmla="*/ 224786 w 962390"/>
                <a:gd name="connsiteY52" fmla="*/ 394804 h 908924"/>
                <a:gd name="connsiteX53" fmla="*/ 224786 w 962390"/>
                <a:gd name="connsiteY53" fmla="*/ 459070 h 908924"/>
                <a:gd name="connsiteX54" fmla="*/ 288945 w 962390"/>
                <a:gd name="connsiteY54" fmla="*/ 523337 h 908924"/>
                <a:gd name="connsiteX55" fmla="*/ 374492 w 962390"/>
                <a:gd name="connsiteY55" fmla="*/ 523337 h 908924"/>
                <a:gd name="connsiteX56" fmla="*/ 438651 w 962390"/>
                <a:gd name="connsiteY56" fmla="*/ 459070 h 908924"/>
                <a:gd name="connsiteX57" fmla="*/ 438651 w 962390"/>
                <a:gd name="connsiteY57" fmla="*/ 394804 h 908924"/>
                <a:gd name="connsiteX58" fmla="*/ 374492 w 962390"/>
                <a:gd name="connsiteY58" fmla="*/ 330538 h 908924"/>
                <a:gd name="connsiteX59" fmla="*/ 588356 w 962390"/>
                <a:gd name="connsiteY59" fmla="*/ 330538 h 908924"/>
                <a:gd name="connsiteX60" fmla="*/ 524196 w 962390"/>
                <a:gd name="connsiteY60" fmla="*/ 394804 h 908924"/>
                <a:gd name="connsiteX61" fmla="*/ 524196 w 962390"/>
                <a:gd name="connsiteY61" fmla="*/ 459070 h 908924"/>
                <a:gd name="connsiteX62" fmla="*/ 588356 w 962390"/>
                <a:gd name="connsiteY62" fmla="*/ 523337 h 908924"/>
                <a:gd name="connsiteX63" fmla="*/ 673902 w 962390"/>
                <a:gd name="connsiteY63" fmla="*/ 523337 h 908924"/>
                <a:gd name="connsiteX64" fmla="*/ 738061 w 962390"/>
                <a:gd name="connsiteY64" fmla="*/ 459070 h 908924"/>
                <a:gd name="connsiteX65" fmla="*/ 738061 w 962390"/>
                <a:gd name="connsiteY65" fmla="*/ 394804 h 908924"/>
                <a:gd name="connsiteX66" fmla="*/ 673902 w 962390"/>
                <a:gd name="connsiteY66" fmla="*/ 330538 h 908924"/>
                <a:gd name="connsiteX67" fmla="*/ 288945 w 962390"/>
                <a:gd name="connsiteY67" fmla="*/ 373382 h 908924"/>
                <a:gd name="connsiteX68" fmla="*/ 374492 w 962390"/>
                <a:gd name="connsiteY68" fmla="*/ 373382 h 908924"/>
                <a:gd name="connsiteX69" fmla="*/ 395877 w 962390"/>
                <a:gd name="connsiteY69" fmla="*/ 394804 h 908924"/>
                <a:gd name="connsiteX70" fmla="*/ 395877 w 962390"/>
                <a:gd name="connsiteY70" fmla="*/ 459070 h 908924"/>
                <a:gd name="connsiteX71" fmla="*/ 374492 w 962390"/>
                <a:gd name="connsiteY71" fmla="*/ 480493 h 908924"/>
                <a:gd name="connsiteX72" fmla="*/ 288945 w 962390"/>
                <a:gd name="connsiteY72" fmla="*/ 480493 h 908924"/>
                <a:gd name="connsiteX73" fmla="*/ 267560 w 962390"/>
                <a:gd name="connsiteY73" fmla="*/ 459070 h 908924"/>
                <a:gd name="connsiteX74" fmla="*/ 267560 w 962390"/>
                <a:gd name="connsiteY74" fmla="*/ 394804 h 908924"/>
                <a:gd name="connsiteX75" fmla="*/ 288945 w 962390"/>
                <a:gd name="connsiteY75" fmla="*/ 373382 h 908924"/>
                <a:gd name="connsiteX76" fmla="*/ 588356 w 962390"/>
                <a:gd name="connsiteY76" fmla="*/ 373382 h 908924"/>
                <a:gd name="connsiteX77" fmla="*/ 673902 w 962390"/>
                <a:gd name="connsiteY77" fmla="*/ 373382 h 908924"/>
                <a:gd name="connsiteX78" fmla="*/ 695289 w 962390"/>
                <a:gd name="connsiteY78" fmla="*/ 394804 h 908924"/>
                <a:gd name="connsiteX79" fmla="*/ 695289 w 962390"/>
                <a:gd name="connsiteY79" fmla="*/ 459070 h 908924"/>
                <a:gd name="connsiteX80" fmla="*/ 673902 w 962390"/>
                <a:gd name="connsiteY80" fmla="*/ 480493 h 908924"/>
                <a:gd name="connsiteX81" fmla="*/ 588356 w 962390"/>
                <a:gd name="connsiteY81" fmla="*/ 480493 h 908924"/>
                <a:gd name="connsiteX82" fmla="*/ 566970 w 962390"/>
                <a:gd name="connsiteY82" fmla="*/ 459070 h 908924"/>
                <a:gd name="connsiteX83" fmla="*/ 566970 w 962390"/>
                <a:gd name="connsiteY83" fmla="*/ 394804 h 908924"/>
                <a:gd name="connsiteX84" fmla="*/ 588356 w 962390"/>
                <a:gd name="connsiteY84" fmla="*/ 373382 h 908924"/>
                <a:gd name="connsiteX85" fmla="*/ 438651 w 962390"/>
                <a:gd name="connsiteY85" fmla="*/ 662580 h 908924"/>
                <a:gd name="connsiteX86" fmla="*/ 524196 w 962390"/>
                <a:gd name="connsiteY86" fmla="*/ 662580 h 908924"/>
                <a:gd name="connsiteX87" fmla="*/ 566970 w 962390"/>
                <a:gd name="connsiteY87" fmla="*/ 705424 h 908924"/>
                <a:gd name="connsiteX88" fmla="*/ 566970 w 962390"/>
                <a:gd name="connsiteY88" fmla="*/ 801824 h 908924"/>
                <a:gd name="connsiteX89" fmla="*/ 395877 w 962390"/>
                <a:gd name="connsiteY89" fmla="*/ 801824 h 908924"/>
                <a:gd name="connsiteX90" fmla="*/ 395877 w 962390"/>
                <a:gd name="connsiteY90" fmla="*/ 705424 h 908924"/>
                <a:gd name="connsiteX91" fmla="*/ 438651 w 962390"/>
                <a:gd name="connsiteY91" fmla="*/ 662580 h 908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962390" h="908924">
                  <a:moveTo>
                    <a:pt x="481424" y="10"/>
                  </a:moveTo>
                  <a:cubicBezTo>
                    <a:pt x="458165" y="10"/>
                    <a:pt x="434908" y="7584"/>
                    <a:pt x="415661" y="22769"/>
                  </a:cubicBezTo>
                  <a:lnTo>
                    <a:pt x="116250" y="255819"/>
                  </a:lnTo>
                  <a:cubicBezTo>
                    <a:pt x="90052" y="276145"/>
                    <a:pt x="75081" y="307307"/>
                    <a:pt x="75081" y="339992"/>
                  </a:cubicBezTo>
                  <a:lnTo>
                    <a:pt x="73031" y="801824"/>
                  </a:lnTo>
                  <a:lnTo>
                    <a:pt x="53695" y="801824"/>
                  </a:lnTo>
                  <a:cubicBezTo>
                    <a:pt x="24288" y="801824"/>
                    <a:pt x="229" y="825964"/>
                    <a:pt x="229" y="855379"/>
                  </a:cubicBezTo>
                  <a:cubicBezTo>
                    <a:pt x="229" y="884785"/>
                    <a:pt x="24288" y="908935"/>
                    <a:pt x="53695" y="908935"/>
                  </a:cubicBezTo>
                  <a:lnTo>
                    <a:pt x="909153" y="908935"/>
                  </a:lnTo>
                  <a:cubicBezTo>
                    <a:pt x="938470" y="908935"/>
                    <a:pt x="962619" y="884785"/>
                    <a:pt x="962619" y="855379"/>
                  </a:cubicBezTo>
                  <a:cubicBezTo>
                    <a:pt x="962619" y="825964"/>
                    <a:pt x="938470" y="801824"/>
                    <a:pt x="909153" y="801824"/>
                  </a:cubicBezTo>
                  <a:lnTo>
                    <a:pt x="887767" y="801824"/>
                  </a:lnTo>
                  <a:lnTo>
                    <a:pt x="887767" y="340411"/>
                  </a:lnTo>
                  <a:cubicBezTo>
                    <a:pt x="887767" y="307405"/>
                    <a:pt x="872706" y="276145"/>
                    <a:pt x="846598" y="255819"/>
                  </a:cubicBezTo>
                  <a:lnTo>
                    <a:pt x="802132" y="221084"/>
                  </a:lnTo>
                  <a:lnTo>
                    <a:pt x="801329" y="126609"/>
                  </a:lnTo>
                  <a:cubicBezTo>
                    <a:pt x="801329" y="91366"/>
                    <a:pt x="772102" y="62770"/>
                    <a:pt x="737170" y="62770"/>
                  </a:cubicBezTo>
                  <a:lnTo>
                    <a:pt x="598692" y="62770"/>
                  </a:lnTo>
                  <a:lnTo>
                    <a:pt x="547276" y="22849"/>
                  </a:lnTo>
                  <a:cubicBezTo>
                    <a:pt x="528029" y="7584"/>
                    <a:pt x="504682" y="10"/>
                    <a:pt x="481424" y="10"/>
                  </a:cubicBezTo>
                  <a:close/>
                  <a:moveTo>
                    <a:pt x="481424" y="42685"/>
                  </a:moveTo>
                  <a:cubicBezTo>
                    <a:pt x="495325" y="42685"/>
                    <a:pt x="509227" y="47336"/>
                    <a:pt x="520721" y="56488"/>
                  </a:cubicBezTo>
                  <a:lnTo>
                    <a:pt x="520810" y="56488"/>
                  </a:lnTo>
                  <a:lnTo>
                    <a:pt x="583989" y="105606"/>
                  </a:lnTo>
                  <a:lnTo>
                    <a:pt x="737170" y="105606"/>
                  </a:lnTo>
                  <a:cubicBezTo>
                    <a:pt x="749289" y="105606"/>
                    <a:pt x="758557" y="114731"/>
                    <a:pt x="758557" y="126609"/>
                  </a:cubicBezTo>
                  <a:lnTo>
                    <a:pt x="758557" y="126698"/>
                  </a:lnTo>
                  <a:lnTo>
                    <a:pt x="759537" y="242087"/>
                  </a:lnTo>
                  <a:lnTo>
                    <a:pt x="820310" y="289618"/>
                  </a:lnTo>
                  <a:cubicBezTo>
                    <a:pt x="836082" y="301853"/>
                    <a:pt x="844993" y="320299"/>
                    <a:pt x="844993" y="340411"/>
                  </a:cubicBezTo>
                  <a:lnTo>
                    <a:pt x="844993" y="844668"/>
                  </a:lnTo>
                  <a:lnTo>
                    <a:pt x="609742" y="844668"/>
                  </a:lnTo>
                  <a:cubicBezTo>
                    <a:pt x="615445" y="844668"/>
                    <a:pt x="919846" y="849658"/>
                    <a:pt x="919846" y="855379"/>
                  </a:cubicBezTo>
                  <a:cubicBezTo>
                    <a:pt x="919846" y="861100"/>
                    <a:pt x="914855" y="866090"/>
                    <a:pt x="909153" y="866090"/>
                  </a:cubicBezTo>
                  <a:lnTo>
                    <a:pt x="53695" y="866090"/>
                  </a:lnTo>
                  <a:cubicBezTo>
                    <a:pt x="47992" y="866090"/>
                    <a:pt x="43001" y="861100"/>
                    <a:pt x="43001" y="855379"/>
                  </a:cubicBezTo>
                  <a:cubicBezTo>
                    <a:pt x="43001" y="849658"/>
                    <a:pt x="47992" y="844668"/>
                    <a:pt x="53695" y="844668"/>
                  </a:cubicBezTo>
                  <a:lnTo>
                    <a:pt x="115537" y="844668"/>
                  </a:lnTo>
                  <a:lnTo>
                    <a:pt x="117854" y="340081"/>
                  </a:lnTo>
                  <a:lnTo>
                    <a:pt x="117854" y="339992"/>
                  </a:lnTo>
                  <a:cubicBezTo>
                    <a:pt x="117854" y="320415"/>
                    <a:pt x="126765" y="301853"/>
                    <a:pt x="142448" y="289618"/>
                  </a:cubicBezTo>
                  <a:lnTo>
                    <a:pt x="441948" y="56488"/>
                  </a:lnTo>
                  <a:lnTo>
                    <a:pt x="442037" y="56488"/>
                  </a:lnTo>
                  <a:cubicBezTo>
                    <a:pt x="453622" y="47336"/>
                    <a:pt x="467522" y="42685"/>
                    <a:pt x="481424" y="42685"/>
                  </a:cubicBezTo>
                  <a:close/>
                  <a:moveTo>
                    <a:pt x="609742" y="844668"/>
                  </a:moveTo>
                  <a:lnTo>
                    <a:pt x="609742" y="823246"/>
                  </a:lnTo>
                  <a:lnTo>
                    <a:pt x="609742" y="705424"/>
                  </a:lnTo>
                  <a:cubicBezTo>
                    <a:pt x="609742" y="658339"/>
                    <a:pt x="571158" y="619736"/>
                    <a:pt x="524196" y="619736"/>
                  </a:cubicBezTo>
                  <a:lnTo>
                    <a:pt x="438651" y="619736"/>
                  </a:lnTo>
                  <a:cubicBezTo>
                    <a:pt x="391600" y="619736"/>
                    <a:pt x="353105" y="658339"/>
                    <a:pt x="353105" y="705424"/>
                  </a:cubicBezTo>
                  <a:lnTo>
                    <a:pt x="353105" y="844668"/>
                  </a:lnTo>
                  <a:close/>
                  <a:moveTo>
                    <a:pt x="288945" y="330538"/>
                  </a:moveTo>
                  <a:cubicBezTo>
                    <a:pt x="253747" y="330538"/>
                    <a:pt x="224786" y="359552"/>
                    <a:pt x="224786" y="394804"/>
                  </a:cubicBezTo>
                  <a:lnTo>
                    <a:pt x="224786" y="459070"/>
                  </a:lnTo>
                  <a:cubicBezTo>
                    <a:pt x="224786" y="494322"/>
                    <a:pt x="253747" y="523337"/>
                    <a:pt x="288945" y="523337"/>
                  </a:cubicBezTo>
                  <a:lnTo>
                    <a:pt x="374492" y="523337"/>
                  </a:lnTo>
                  <a:cubicBezTo>
                    <a:pt x="409690" y="523337"/>
                    <a:pt x="438651" y="494322"/>
                    <a:pt x="438651" y="459070"/>
                  </a:cubicBezTo>
                  <a:lnTo>
                    <a:pt x="438651" y="394804"/>
                  </a:lnTo>
                  <a:cubicBezTo>
                    <a:pt x="438651" y="359552"/>
                    <a:pt x="409690" y="330538"/>
                    <a:pt x="374492" y="330538"/>
                  </a:cubicBezTo>
                  <a:close/>
                  <a:moveTo>
                    <a:pt x="588356" y="330538"/>
                  </a:moveTo>
                  <a:cubicBezTo>
                    <a:pt x="553157" y="330538"/>
                    <a:pt x="524196" y="359552"/>
                    <a:pt x="524196" y="394804"/>
                  </a:cubicBezTo>
                  <a:lnTo>
                    <a:pt x="524196" y="459070"/>
                  </a:lnTo>
                  <a:cubicBezTo>
                    <a:pt x="524196" y="494322"/>
                    <a:pt x="553157" y="523337"/>
                    <a:pt x="588356" y="523337"/>
                  </a:cubicBezTo>
                  <a:lnTo>
                    <a:pt x="673902" y="523337"/>
                  </a:lnTo>
                  <a:cubicBezTo>
                    <a:pt x="709100" y="523337"/>
                    <a:pt x="738061" y="494322"/>
                    <a:pt x="738061" y="459070"/>
                  </a:cubicBezTo>
                  <a:lnTo>
                    <a:pt x="738061" y="394804"/>
                  </a:lnTo>
                  <a:cubicBezTo>
                    <a:pt x="738061" y="359552"/>
                    <a:pt x="709100" y="330538"/>
                    <a:pt x="673902" y="330538"/>
                  </a:cubicBezTo>
                  <a:close/>
                  <a:moveTo>
                    <a:pt x="288945" y="373382"/>
                  </a:moveTo>
                  <a:lnTo>
                    <a:pt x="374492" y="373382"/>
                  </a:lnTo>
                  <a:cubicBezTo>
                    <a:pt x="386343" y="373382"/>
                    <a:pt x="395877" y="382926"/>
                    <a:pt x="395877" y="394804"/>
                  </a:cubicBezTo>
                  <a:lnTo>
                    <a:pt x="395877" y="459070"/>
                  </a:lnTo>
                  <a:cubicBezTo>
                    <a:pt x="395877" y="470949"/>
                    <a:pt x="386343" y="480493"/>
                    <a:pt x="374492" y="480493"/>
                  </a:cubicBezTo>
                  <a:lnTo>
                    <a:pt x="288945" y="480493"/>
                  </a:lnTo>
                  <a:cubicBezTo>
                    <a:pt x="277094" y="480493"/>
                    <a:pt x="267560" y="470949"/>
                    <a:pt x="267560" y="459070"/>
                  </a:cubicBezTo>
                  <a:lnTo>
                    <a:pt x="267560" y="394804"/>
                  </a:lnTo>
                  <a:cubicBezTo>
                    <a:pt x="267560" y="382926"/>
                    <a:pt x="277094" y="373382"/>
                    <a:pt x="288945" y="373382"/>
                  </a:cubicBezTo>
                  <a:close/>
                  <a:moveTo>
                    <a:pt x="588356" y="373382"/>
                  </a:moveTo>
                  <a:lnTo>
                    <a:pt x="673902" y="373382"/>
                  </a:lnTo>
                  <a:cubicBezTo>
                    <a:pt x="685753" y="373382"/>
                    <a:pt x="695289" y="382926"/>
                    <a:pt x="695289" y="394804"/>
                  </a:cubicBezTo>
                  <a:lnTo>
                    <a:pt x="695289" y="459070"/>
                  </a:lnTo>
                  <a:cubicBezTo>
                    <a:pt x="695289" y="470949"/>
                    <a:pt x="685753" y="480493"/>
                    <a:pt x="673902" y="480493"/>
                  </a:cubicBezTo>
                  <a:lnTo>
                    <a:pt x="588356" y="480493"/>
                  </a:lnTo>
                  <a:cubicBezTo>
                    <a:pt x="576504" y="480493"/>
                    <a:pt x="566970" y="470949"/>
                    <a:pt x="566970" y="459070"/>
                  </a:cubicBezTo>
                  <a:lnTo>
                    <a:pt x="566970" y="394804"/>
                  </a:lnTo>
                  <a:cubicBezTo>
                    <a:pt x="566970" y="382926"/>
                    <a:pt x="576504" y="373382"/>
                    <a:pt x="588356" y="373382"/>
                  </a:cubicBezTo>
                  <a:close/>
                  <a:moveTo>
                    <a:pt x="438651" y="662580"/>
                  </a:moveTo>
                  <a:lnTo>
                    <a:pt x="524196" y="662580"/>
                  </a:lnTo>
                  <a:cubicBezTo>
                    <a:pt x="548168" y="662580"/>
                    <a:pt x="566970" y="681392"/>
                    <a:pt x="566970" y="705424"/>
                  </a:cubicBezTo>
                  <a:lnTo>
                    <a:pt x="566970" y="801824"/>
                  </a:lnTo>
                  <a:lnTo>
                    <a:pt x="395877" y="801824"/>
                  </a:lnTo>
                  <a:lnTo>
                    <a:pt x="395877" y="705424"/>
                  </a:lnTo>
                  <a:cubicBezTo>
                    <a:pt x="395877" y="681392"/>
                    <a:pt x="414680" y="662580"/>
                    <a:pt x="438651" y="662580"/>
                  </a:cubicBezTo>
                  <a:close/>
                </a:path>
              </a:pathLst>
            </a:custGeom>
            <a:solidFill>
              <a:srgbClr val="000000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AAE7462A-2051-20E1-E190-2533237D59EC}"/>
                </a:ext>
              </a:extLst>
            </p:cNvPr>
            <p:cNvSpPr/>
            <p:nvPr/>
          </p:nvSpPr>
          <p:spPr>
            <a:xfrm>
              <a:off x="10717167" y="2412319"/>
              <a:ext cx="124795" cy="106928"/>
            </a:xfrm>
            <a:custGeom>
              <a:avLst/>
              <a:gdLst>
                <a:gd name="connsiteX0" fmla="*/ 16454 w 124795"/>
                <a:gd name="connsiteY0" fmla="*/ 106291 h 106928"/>
                <a:gd name="connsiteX1" fmla="*/ 5582 w 124795"/>
                <a:gd name="connsiteY1" fmla="*/ 99207 h 106928"/>
                <a:gd name="connsiteX2" fmla="*/ 325 w 124795"/>
                <a:gd name="connsiteY2" fmla="*/ 50651 h 106928"/>
                <a:gd name="connsiteX3" fmla="*/ 8879 w 124795"/>
                <a:gd name="connsiteY3" fmla="*/ 3975 h 106928"/>
                <a:gd name="connsiteX4" fmla="*/ 12979 w 124795"/>
                <a:gd name="connsiteY4" fmla="*/ 615 h 106928"/>
                <a:gd name="connsiteX5" fmla="*/ 61990 w 124795"/>
                <a:gd name="connsiteY5" fmla="*/ 312 h 106928"/>
                <a:gd name="connsiteX6" fmla="*/ 111000 w 124795"/>
                <a:gd name="connsiteY6" fmla="*/ 9 h 106928"/>
                <a:gd name="connsiteX7" fmla="*/ 115811 w 124795"/>
                <a:gd name="connsiteY7" fmla="*/ 3164 h 106928"/>
                <a:gd name="connsiteX8" fmla="*/ 122941 w 124795"/>
                <a:gd name="connsiteY8" fmla="*/ 11202 h 106928"/>
                <a:gd name="connsiteX9" fmla="*/ 124901 w 124795"/>
                <a:gd name="connsiteY9" fmla="*/ 54447 h 106928"/>
                <a:gd name="connsiteX10" fmla="*/ 124544 w 124795"/>
                <a:gd name="connsiteY10" fmla="*/ 92818 h 106928"/>
                <a:gd name="connsiteX11" fmla="*/ 121693 w 124795"/>
                <a:gd name="connsiteY11" fmla="*/ 97327 h 106928"/>
                <a:gd name="connsiteX12" fmla="*/ 114386 w 124795"/>
                <a:gd name="connsiteY12" fmla="*/ 104286 h 106928"/>
                <a:gd name="connsiteX13" fmla="*/ 64751 w 124795"/>
                <a:gd name="connsiteY13" fmla="*/ 106915 h 106928"/>
                <a:gd name="connsiteX14" fmla="*/ 16454 w 124795"/>
                <a:gd name="connsiteY14" fmla="*/ 106300 h 10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795" h="106928">
                  <a:moveTo>
                    <a:pt x="16454" y="106291"/>
                  </a:moveTo>
                  <a:cubicBezTo>
                    <a:pt x="11731" y="105088"/>
                    <a:pt x="9236" y="103440"/>
                    <a:pt x="5582" y="99207"/>
                  </a:cubicBezTo>
                  <a:cubicBezTo>
                    <a:pt x="325" y="93058"/>
                    <a:pt x="-32" y="89966"/>
                    <a:pt x="325" y="50651"/>
                  </a:cubicBezTo>
                  <a:cubicBezTo>
                    <a:pt x="682" y="10257"/>
                    <a:pt x="592" y="10908"/>
                    <a:pt x="8879" y="3975"/>
                  </a:cubicBezTo>
                  <a:lnTo>
                    <a:pt x="12979" y="615"/>
                  </a:lnTo>
                  <a:lnTo>
                    <a:pt x="61990" y="312"/>
                  </a:lnTo>
                  <a:lnTo>
                    <a:pt x="111000" y="9"/>
                  </a:lnTo>
                  <a:lnTo>
                    <a:pt x="115811" y="3164"/>
                  </a:lnTo>
                  <a:cubicBezTo>
                    <a:pt x="119019" y="5294"/>
                    <a:pt x="121336" y="7914"/>
                    <a:pt x="122941" y="11202"/>
                  </a:cubicBezTo>
                  <a:cubicBezTo>
                    <a:pt x="125168" y="15969"/>
                    <a:pt x="125168" y="16905"/>
                    <a:pt x="124901" y="54447"/>
                  </a:cubicBezTo>
                  <a:lnTo>
                    <a:pt x="124544" y="92818"/>
                  </a:lnTo>
                  <a:lnTo>
                    <a:pt x="121693" y="97327"/>
                  </a:lnTo>
                  <a:cubicBezTo>
                    <a:pt x="120088" y="99795"/>
                    <a:pt x="116791" y="102932"/>
                    <a:pt x="114386" y="104286"/>
                  </a:cubicBezTo>
                  <a:cubicBezTo>
                    <a:pt x="109931" y="106719"/>
                    <a:pt x="109485" y="106737"/>
                    <a:pt x="64751" y="106915"/>
                  </a:cubicBezTo>
                  <a:cubicBezTo>
                    <a:pt x="39889" y="107022"/>
                    <a:pt x="18147" y="106737"/>
                    <a:pt x="16454" y="106300"/>
                  </a:cubicBezTo>
                  <a:close/>
                </a:path>
              </a:pathLst>
            </a:custGeom>
            <a:solidFill>
              <a:srgbClr val="FCDD7C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FD915BF-B31F-7A0F-A1DD-7821486E9683}"/>
                </a:ext>
              </a:extLst>
            </p:cNvPr>
            <p:cNvSpPr/>
            <p:nvPr/>
          </p:nvSpPr>
          <p:spPr>
            <a:xfrm>
              <a:off x="10717168" y="2412319"/>
              <a:ext cx="124799" cy="106933"/>
            </a:xfrm>
            <a:custGeom>
              <a:avLst/>
              <a:gdLst>
                <a:gd name="connsiteX0" fmla="*/ 109484 w 124799"/>
                <a:gd name="connsiteY0" fmla="*/ 9 h 106933"/>
                <a:gd name="connsiteX1" fmla="*/ 61989 w 124799"/>
                <a:gd name="connsiteY1" fmla="*/ 295 h 106933"/>
                <a:gd name="connsiteX2" fmla="*/ 14493 w 124799"/>
                <a:gd name="connsiteY2" fmla="*/ 580 h 106933"/>
                <a:gd name="connsiteX3" fmla="*/ 13245 w 124799"/>
                <a:gd name="connsiteY3" fmla="*/ 1016 h 106933"/>
                <a:gd name="connsiteX4" fmla="*/ 9325 w 124799"/>
                <a:gd name="connsiteY4" fmla="*/ 4260 h 106933"/>
                <a:gd name="connsiteX5" fmla="*/ 4423 w 124799"/>
                <a:gd name="connsiteY5" fmla="*/ 8965 h 106933"/>
                <a:gd name="connsiteX6" fmla="*/ 1661 w 124799"/>
                <a:gd name="connsiteY6" fmla="*/ 15818 h 106933"/>
                <a:gd name="connsiteX7" fmla="*/ 324 w 124799"/>
                <a:gd name="connsiteY7" fmla="*/ 50740 h 106933"/>
                <a:gd name="connsiteX8" fmla="*/ 860 w 124799"/>
                <a:gd name="connsiteY8" fmla="*/ 86339 h 106933"/>
                <a:gd name="connsiteX9" fmla="*/ 5849 w 124799"/>
                <a:gd name="connsiteY9" fmla="*/ 98833 h 106933"/>
                <a:gd name="connsiteX10" fmla="*/ 17434 w 124799"/>
                <a:gd name="connsiteY10" fmla="*/ 106264 h 106933"/>
                <a:gd name="connsiteX11" fmla="*/ 17879 w 124799"/>
                <a:gd name="connsiteY11" fmla="*/ 106318 h 106933"/>
                <a:gd name="connsiteX12" fmla="*/ 19216 w 124799"/>
                <a:gd name="connsiteY12" fmla="*/ 106478 h 106933"/>
                <a:gd name="connsiteX13" fmla="*/ 22424 w 124799"/>
                <a:gd name="connsiteY13" fmla="*/ 106612 h 106933"/>
                <a:gd name="connsiteX14" fmla="*/ 32850 w 124799"/>
                <a:gd name="connsiteY14" fmla="*/ 106817 h 106933"/>
                <a:gd name="connsiteX15" fmla="*/ 64662 w 124799"/>
                <a:gd name="connsiteY15" fmla="*/ 106924 h 106933"/>
                <a:gd name="connsiteX16" fmla="*/ 103424 w 124799"/>
                <a:gd name="connsiteY16" fmla="*/ 106478 h 106933"/>
                <a:gd name="connsiteX17" fmla="*/ 113672 w 124799"/>
                <a:gd name="connsiteY17" fmla="*/ 104153 h 106933"/>
                <a:gd name="connsiteX18" fmla="*/ 121514 w 124799"/>
                <a:gd name="connsiteY18" fmla="*/ 96801 h 106933"/>
                <a:gd name="connsiteX19" fmla="*/ 124277 w 124799"/>
                <a:gd name="connsiteY19" fmla="*/ 92470 h 106933"/>
                <a:gd name="connsiteX20" fmla="*/ 124544 w 124799"/>
                <a:gd name="connsiteY20" fmla="*/ 91392 h 106933"/>
                <a:gd name="connsiteX21" fmla="*/ 124900 w 124799"/>
                <a:gd name="connsiteY21" fmla="*/ 54429 h 106933"/>
                <a:gd name="connsiteX22" fmla="*/ 124811 w 124799"/>
                <a:gd name="connsiteY22" fmla="*/ 21663 h 106933"/>
                <a:gd name="connsiteX23" fmla="*/ 122762 w 124799"/>
                <a:gd name="connsiteY23" fmla="*/ 11897 h 106933"/>
                <a:gd name="connsiteX24" fmla="*/ 115188 w 124799"/>
                <a:gd name="connsiteY24" fmla="*/ 3351 h 106933"/>
                <a:gd name="connsiteX25" fmla="*/ 110465 w 124799"/>
                <a:gd name="connsiteY25" fmla="*/ 303 h 106933"/>
                <a:gd name="connsiteX26" fmla="*/ 109484 w 124799"/>
                <a:gd name="connsiteY26" fmla="*/ 9 h 106933"/>
                <a:gd name="connsiteX27" fmla="*/ 108861 w 124799"/>
                <a:gd name="connsiteY27" fmla="*/ 3957 h 106933"/>
                <a:gd name="connsiteX28" fmla="*/ 113049 w 124799"/>
                <a:gd name="connsiteY28" fmla="*/ 6675 h 106933"/>
                <a:gd name="connsiteX29" fmla="*/ 119286 w 124799"/>
                <a:gd name="connsiteY29" fmla="*/ 13617 h 106933"/>
                <a:gd name="connsiteX30" fmla="*/ 120980 w 124799"/>
                <a:gd name="connsiteY30" fmla="*/ 21850 h 106933"/>
                <a:gd name="connsiteX31" fmla="*/ 120980 w 124799"/>
                <a:gd name="connsiteY31" fmla="*/ 54402 h 106933"/>
                <a:gd name="connsiteX32" fmla="*/ 120712 w 124799"/>
                <a:gd name="connsiteY32" fmla="*/ 90777 h 106933"/>
                <a:gd name="connsiteX33" fmla="*/ 118217 w 124799"/>
                <a:gd name="connsiteY33" fmla="*/ 94627 h 106933"/>
                <a:gd name="connsiteX34" fmla="*/ 111891 w 124799"/>
                <a:gd name="connsiteY34" fmla="*/ 100677 h 106933"/>
                <a:gd name="connsiteX35" fmla="*/ 103247 w 124799"/>
                <a:gd name="connsiteY35" fmla="*/ 102531 h 106933"/>
                <a:gd name="connsiteX36" fmla="*/ 64662 w 124799"/>
                <a:gd name="connsiteY36" fmla="*/ 102985 h 106933"/>
                <a:gd name="connsiteX37" fmla="*/ 32850 w 124799"/>
                <a:gd name="connsiteY37" fmla="*/ 102878 h 106933"/>
                <a:gd name="connsiteX38" fmla="*/ 22513 w 124799"/>
                <a:gd name="connsiteY38" fmla="*/ 102673 h 106933"/>
                <a:gd name="connsiteX39" fmla="*/ 19483 w 124799"/>
                <a:gd name="connsiteY39" fmla="*/ 102549 h 106933"/>
                <a:gd name="connsiteX40" fmla="*/ 18325 w 124799"/>
                <a:gd name="connsiteY40" fmla="*/ 102442 h 106933"/>
                <a:gd name="connsiteX41" fmla="*/ 8789 w 124799"/>
                <a:gd name="connsiteY41" fmla="*/ 96231 h 106933"/>
                <a:gd name="connsiteX42" fmla="*/ 4691 w 124799"/>
                <a:gd name="connsiteY42" fmla="*/ 85903 h 106933"/>
                <a:gd name="connsiteX43" fmla="*/ 4245 w 124799"/>
                <a:gd name="connsiteY43" fmla="*/ 50776 h 106933"/>
                <a:gd name="connsiteX44" fmla="*/ 5403 w 124799"/>
                <a:gd name="connsiteY44" fmla="*/ 16557 h 106933"/>
                <a:gd name="connsiteX45" fmla="*/ 7454 w 124799"/>
                <a:gd name="connsiteY45" fmla="*/ 11380 h 106933"/>
                <a:gd name="connsiteX46" fmla="*/ 11731 w 124799"/>
                <a:gd name="connsiteY46" fmla="*/ 7325 h 106933"/>
                <a:gd name="connsiteX47" fmla="*/ 15117 w 124799"/>
                <a:gd name="connsiteY47" fmla="*/ 4527 h 106933"/>
                <a:gd name="connsiteX48" fmla="*/ 61989 w 124799"/>
                <a:gd name="connsiteY48" fmla="*/ 4233 h 106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4799" h="106933">
                  <a:moveTo>
                    <a:pt x="109484" y="9"/>
                  </a:moveTo>
                  <a:lnTo>
                    <a:pt x="61989" y="295"/>
                  </a:lnTo>
                  <a:lnTo>
                    <a:pt x="14493" y="580"/>
                  </a:lnTo>
                  <a:cubicBezTo>
                    <a:pt x="14048" y="589"/>
                    <a:pt x="13602" y="740"/>
                    <a:pt x="13245" y="1016"/>
                  </a:cubicBezTo>
                  <a:lnTo>
                    <a:pt x="9325" y="4260"/>
                  </a:lnTo>
                  <a:cubicBezTo>
                    <a:pt x="7364" y="5926"/>
                    <a:pt x="5671" y="7218"/>
                    <a:pt x="4423" y="8965"/>
                  </a:cubicBezTo>
                  <a:cubicBezTo>
                    <a:pt x="3087" y="10712"/>
                    <a:pt x="2195" y="12850"/>
                    <a:pt x="1661" y="15818"/>
                  </a:cubicBezTo>
                  <a:cubicBezTo>
                    <a:pt x="503" y="21752"/>
                    <a:pt x="503" y="31287"/>
                    <a:pt x="324" y="50740"/>
                  </a:cubicBezTo>
                  <a:cubicBezTo>
                    <a:pt x="146" y="69676"/>
                    <a:pt x="146" y="79879"/>
                    <a:pt x="860" y="86339"/>
                  </a:cubicBezTo>
                  <a:cubicBezTo>
                    <a:pt x="1572" y="92791"/>
                    <a:pt x="3265" y="95758"/>
                    <a:pt x="5849" y="98833"/>
                  </a:cubicBezTo>
                  <a:cubicBezTo>
                    <a:pt x="9503" y="103057"/>
                    <a:pt x="12532" y="105044"/>
                    <a:pt x="17434" y="106264"/>
                  </a:cubicBezTo>
                  <a:cubicBezTo>
                    <a:pt x="17611" y="106309"/>
                    <a:pt x="17700" y="106300"/>
                    <a:pt x="17879" y="106318"/>
                  </a:cubicBezTo>
                  <a:cubicBezTo>
                    <a:pt x="18325" y="106389"/>
                    <a:pt x="18682" y="106443"/>
                    <a:pt x="19216" y="106478"/>
                  </a:cubicBezTo>
                  <a:cubicBezTo>
                    <a:pt x="20017" y="106523"/>
                    <a:pt x="21087" y="106567"/>
                    <a:pt x="22424" y="106612"/>
                  </a:cubicBezTo>
                  <a:cubicBezTo>
                    <a:pt x="25008" y="106692"/>
                    <a:pt x="28573" y="106764"/>
                    <a:pt x="32850" y="106817"/>
                  </a:cubicBezTo>
                  <a:cubicBezTo>
                    <a:pt x="41315" y="106933"/>
                    <a:pt x="52632" y="106968"/>
                    <a:pt x="64662" y="106924"/>
                  </a:cubicBezTo>
                  <a:cubicBezTo>
                    <a:pt x="86405" y="106835"/>
                    <a:pt x="97276" y="106799"/>
                    <a:pt x="103424" y="106478"/>
                  </a:cubicBezTo>
                  <a:cubicBezTo>
                    <a:pt x="109663" y="106149"/>
                    <a:pt x="111445" y="105347"/>
                    <a:pt x="113672" y="104153"/>
                  </a:cubicBezTo>
                  <a:cubicBezTo>
                    <a:pt x="116435" y="102602"/>
                    <a:pt x="119643" y="99599"/>
                    <a:pt x="121514" y="96801"/>
                  </a:cubicBezTo>
                  <a:lnTo>
                    <a:pt x="124277" y="92470"/>
                  </a:lnTo>
                  <a:cubicBezTo>
                    <a:pt x="124455" y="92149"/>
                    <a:pt x="124544" y="91775"/>
                    <a:pt x="124544" y="91392"/>
                  </a:cubicBezTo>
                  <a:lnTo>
                    <a:pt x="124900" y="54429"/>
                  </a:lnTo>
                  <a:cubicBezTo>
                    <a:pt x="125079" y="36349"/>
                    <a:pt x="125079" y="27108"/>
                    <a:pt x="124811" y="21663"/>
                  </a:cubicBezTo>
                  <a:cubicBezTo>
                    <a:pt x="124544" y="16219"/>
                    <a:pt x="123831" y="14240"/>
                    <a:pt x="122762" y="11897"/>
                  </a:cubicBezTo>
                  <a:cubicBezTo>
                    <a:pt x="121069" y="8404"/>
                    <a:pt x="118574" y="5561"/>
                    <a:pt x="115188" y="3351"/>
                  </a:cubicBezTo>
                  <a:lnTo>
                    <a:pt x="110465" y="303"/>
                  </a:lnTo>
                  <a:cubicBezTo>
                    <a:pt x="110108" y="107"/>
                    <a:pt x="109752" y="9"/>
                    <a:pt x="109484" y="9"/>
                  </a:cubicBezTo>
                  <a:close/>
                  <a:moveTo>
                    <a:pt x="108861" y="3957"/>
                  </a:moveTo>
                  <a:lnTo>
                    <a:pt x="113049" y="6675"/>
                  </a:lnTo>
                  <a:cubicBezTo>
                    <a:pt x="115989" y="8564"/>
                    <a:pt x="117949" y="10783"/>
                    <a:pt x="119286" y="13617"/>
                  </a:cubicBezTo>
                  <a:cubicBezTo>
                    <a:pt x="120356" y="15880"/>
                    <a:pt x="120712" y="16646"/>
                    <a:pt x="120980" y="21850"/>
                  </a:cubicBezTo>
                  <a:cubicBezTo>
                    <a:pt x="121246" y="27045"/>
                    <a:pt x="121158" y="36322"/>
                    <a:pt x="120980" y="54402"/>
                  </a:cubicBezTo>
                  <a:lnTo>
                    <a:pt x="120712" y="90777"/>
                  </a:lnTo>
                  <a:lnTo>
                    <a:pt x="118217" y="94627"/>
                  </a:lnTo>
                  <a:cubicBezTo>
                    <a:pt x="116969" y="96596"/>
                    <a:pt x="113762" y="99626"/>
                    <a:pt x="111891" y="100677"/>
                  </a:cubicBezTo>
                  <a:cubicBezTo>
                    <a:pt x="109752" y="101836"/>
                    <a:pt x="109217" y="102219"/>
                    <a:pt x="103247" y="102531"/>
                  </a:cubicBezTo>
                  <a:cubicBezTo>
                    <a:pt x="97276" y="102851"/>
                    <a:pt x="86405" y="102896"/>
                    <a:pt x="64662" y="102985"/>
                  </a:cubicBezTo>
                  <a:cubicBezTo>
                    <a:pt x="52632" y="103030"/>
                    <a:pt x="41315" y="102985"/>
                    <a:pt x="32850" y="102878"/>
                  </a:cubicBezTo>
                  <a:cubicBezTo>
                    <a:pt x="28662" y="102825"/>
                    <a:pt x="25097" y="102754"/>
                    <a:pt x="22513" y="102673"/>
                  </a:cubicBezTo>
                  <a:cubicBezTo>
                    <a:pt x="21265" y="102629"/>
                    <a:pt x="20196" y="102584"/>
                    <a:pt x="19483" y="102549"/>
                  </a:cubicBezTo>
                  <a:cubicBezTo>
                    <a:pt x="18682" y="102495"/>
                    <a:pt x="18057" y="102379"/>
                    <a:pt x="18325" y="102442"/>
                  </a:cubicBezTo>
                  <a:cubicBezTo>
                    <a:pt x="14048" y="101346"/>
                    <a:pt x="12176" y="100143"/>
                    <a:pt x="8789" y="96231"/>
                  </a:cubicBezTo>
                  <a:cubicBezTo>
                    <a:pt x="6384" y="93370"/>
                    <a:pt x="5403" y="91882"/>
                    <a:pt x="4691" y="85903"/>
                  </a:cubicBezTo>
                  <a:cubicBezTo>
                    <a:pt x="4067" y="79915"/>
                    <a:pt x="4067" y="69703"/>
                    <a:pt x="4245" y="50776"/>
                  </a:cubicBezTo>
                  <a:cubicBezTo>
                    <a:pt x="4423" y="31323"/>
                    <a:pt x="4423" y="21708"/>
                    <a:pt x="5403" y="16557"/>
                  </a:cubicBezTo>
                  <a:cubicBezTo>
                    <a:pt x="5849" y="13982"/>
                    <a:pt x="6562" y="12610"/>
                    <a:pt x="7454" y="11380"/>
                  </a:cubicBezTo>
                  <a:cubicBezTo>
                    <a:pt x="8345" y="10159"/>
                    <a:pt x="9771" y="9001"/>
                    <a:pt x="11731" y="7325"/>
                  </a:cubicBezTo>
                  <a:lnTo>
                    <a:pt x="15117" y="4527"/>
                  </a:lnTo>
                  <a:lnTo>
                    <a:pt x="61989" y="4233"/>
                  </a:lnTo>
                  <a:close/>
                </a:path>
              </a:pathLst>
            </a:custGeom>
            <a:solidFill>
              <a:srgbClr val="000000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0150FFC3-8453-A13E-FEE1-1B894AC81221}"/>
                </a:ext>
              </a:extLst>
            </p:cNvPr>
            <p:cNvSpPr/>
            <p:nvPr/>
          </p:nvSpPr>
          <p:spPr>
            <a:xfrm>
              <a:off x="11020152" y="2412319"/>
              <a:ext cx="124754" cy="106927"/>
            </a:xfrm>
            <a:custGeom>
              <a:avLst/>
              <a:gdLst>
                <a:gd name="connsiteX0" fmla="*/ 14936 w 124754"/>
                <a:gd name="connsiteY0" fmla="*/ 105757 h 106927"/>
                <a:gd name="connsiteX1" fmla="*/ 2371 w 124754"/>
                <a:gd name="connsiteY1" fmla="*/ 95117 h 106927"/>
                <a:gd name="connsiteX2" fmla="*/ 232 w 124754"/>
                <a:gd name="connsiteY2" fmla="*/ 52976 h 106927"/>
                <a:gd name="connsiteX3" fmla="*/ 2282 w 124754"/>
                <a:gd name="connsiteY3" fmla="*/ 11041 h 106927"/>
                <a:gd name="connsiteX4" fmla="*/ 11550 w 124754"/>
                <a:gd name="connsiteY4" fmla="*/ 1765 h 106927"/>
                <a:gd name="connsiteX5" fmla="*/ 62076 w 124754"/>
                <a:gd name="connsiteY5" fmla="*/ 9 h 106927"/>
                <a:gd name="connsiteX6" fmla="*/ 113491 w 124754"/>
                <a:gd name="connsiteY6" fmla="*/ 2157 h 106927"/>
                <a:gd name="connsiteX7" fmla="*/ 123917 w 124754"/>
                <a:gd name="connsiteY7" fmla="*/ 16245 h 106927"/>
                <a:gd name="connsiteX8" fmla="*/ 123917 w 124754"/>
                <a:gd name="connsiteY8" fmla="*/ 89806 h 106927"/>
                <a:gd name="connsiteX9" fmla="*/ 110105 w 124754"/>
                <a:gd name="connsiteY9" fmla="*/ 105400 h 106927"/>
                <a:gd name="connsiteX10" fmla="*/ 61719 w 124754"/>
                <a:gd name="connsiteY10" fmla="*/ 106924 h 106927"/>
                <a:gd name="connsiteX11" fmla="*/ 14936 w 124754"/>
                <a:gd name="connsiteY11" fmla="*/ 105757 h 10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754" h="106927">
                  <a:moveTo>
                    <a:pt x="14936" y="105757"/>
                  </a:moveTo>
                  <a:cubicBezTo>
                    <a:pt x="9768" y="104233"/>
                    <a:pt x="4866" y="100036"/>
                    <a:pt x="2371" y="95117"/>
                  </a:cubicBezTo>
                  <a:cubicBezTo>
                    <a:pt x="411" y="91134"/>
                    <a:pt x="232" y="88701"/>
                    <a:pt x="232" y="52976"/>
                  </a:cubicBezTo>
                  <a:cubicBezTo>
                    <a:pt x="232" y="17903"/>
                    <a:pt x="411" y="14757"/>
                    <a:pt x="2282" y="11041"/>
                  </a:cubicBezTo>
                  <a:cubicBezTo>
                    <a:pt x="4510" y="6461"/>
                    <a:pt x="6737" y="4251"/>
                    <a:pt x="11550" y="1765"/>
                  </a:cubicBezTo>
                  <a:cubicBezTo>
                    <a:pt x="14401" y="223"/>
                    <a:pt x="20639" y="9"/>
                    <a:pt x="62076" y="9"/>
                  </a:cubicBezTo>
                  <a:cubicBezTo>
                    <a:pt x="107254" y="9"/>
                    <a:pt x="109571" y="107"/>
                    <a:pt x="113491" y="2157"/>
                  </a:cubicBezTo>
                  <a:cubicBezTo>
                    <a:pt x="118660" y="4902"/>
                    <a:pt x="122581" y="10079"/>
                    <a:pt x="123917" y="16245"/>
                  </a:cubicBezTo>
                  <a:cubicBezTo>
                    <a:pt x="125344" y="22875"/>
                    <a:pt x="125344" y="82650"/>
                    <a:pt x="123917" y="89806"/>
                  </a:cubicBezTo>
                  <a:cubicBezTo>
                    <a:pt x="122313" y="97407"/>
                    <a:pt x="117145" y="103235"/>
                    <a:pt x="110105" y="105400"/>
                  </a:cubicBezTo>
                  <a:cubicBezTo>
                    <a:pt x="105739" y="106737"/>
                    <a:pt x="97184" y="107004"/>
                    <a:pt x="61719" y="106924"/>
                  </a:cubicBezTo>
                  <a:cubicBezTo>
                    <a:pt x="36589" y="106870"/>
                    <a:pt x="17074" y="106380"/>
                    <a:pt x="14936" y="105757"/>
                  </a:cubicBezTo>
                  <a:close/>
                </a:path>
              </a:pathLst>
            </a:custGeom>
            <a:solidFill>
              <a:srgbClr val="FCDD7C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21906F40-D104-F5DC-48FC-9F1E4F571B33}"/>
                </a:ext>
              </a:extLst>
            </p:cNvPr>
            <p:cNvSpPr/>
            <p:nvPr/>
          </p:nvSpPr>
          <p:spPr>
            <a:xfrm>
              <a:off x="11011241" y="2412319"/>
              <a:ext cx="133665" cy="106937"/>
            </a:xfrm>
            <a:custGeom>
              <a:avLst/>
              <a:gdLst>
                <a:gd name="connsiteX0" fmla="*/ 66531 w 133665"/>
                <a:gd name="connsiteY0" fmla="*/ 9 h 106937"/>
                <a:gd name="connsiteX1" fmla="*/ 12976 w 133665"/>
                <a:gd name="connsiteY1" fmla="*/ 1916 h 106937"/>
                <a:gd name="connsiteX2" fmla="*/ 2549 w 133665"/>
                <a:gd name="connsiteY2" fmla="*/ 11710 h 106937"/>
                <a:gd name="connsiteX3" fmla="*/ 589 w 133665"/>
                <a:gd name="connsiteY3" fmla="*/ 21369 h 106937"/>
                <a:gd name="connsiteX4" fmla="*/ 232 w 133665"/>
                <a:gd name="connsiteY4" fmla="*/ 52995 h 106937"/>
                <a:gd name="connsiteX5" fmla="*/ 589 w 133665"/>
                <a:gd name="connsiteY5" fmla="*/ 84869 h 106937"/>
                <a:gd name="connsiteX6" fmla="*/ 2638 w 133665"/>
                <a:gd name="connsiteY6" fmla="*/ 94475 h 106937"/>
                <a:gd name="connsiteX7" fmla="*/ 16985 w 133665"/>
                <a:gd name="connsiteY7" fmla="*/ 105730 h 106937"/>
                <a:gd name="connsiteX8" fmla="*/ 17608 w 133665"/>
                <a:gd name="connsiteY8" fmla="*/ 105801 h 106937"/>
                <a:gd name="connsiteX9" fmla="*/ 19034 w 133665"/>
                <a:gd name="connsiteY9" fmla="*/ 106015 h 106937"/>
                <a:gd name="connsiteX10" fmla="*/ 22331 w 133665"/>
                <a:gd name="connsiteY10" fmla="*/ 106229 h 106937"/>
                <a:gd name="connsiteX11" fmla="*/ 32847 w 133665"/>
                <a:gd name="connsiteY11" fmla="*/ 106568 h 106937"/>
                <a:gd name="connsiteX12" fmla="*/ 66085 w 133665"/>
                <a:gd name="connsiteY12" fmla="*/ 106933 h 106937"/>
                <a:gd name="connsiteX13" fmla="*/ 116967 w 133665"/>
                <a:gd name="connsiteY13" fmla="*/ 105373 h 106937"/>
                <a:gd name="connsiteX14" fmla="*/ 132739 w 133665"/>
                <a:gd name="connsiteY14" fmla="*/ 88879 h 106937"/>
                <a:gd name="connsiteX15" fmla="*/ 133630 w 133665"/>
                <a:gd name="connsiteY15" fmla="*/ 75441 h 106937"/>
                <a:gd name="connsiteX16" fmla="*/ 133898 w 133665"/>
                <a:gd name="connsiteY16" fmla="*/ 52861 h 106937"/>
                <a:gd name="connsiteX17" fmla="*/ 133630 w 133665"/>
                <a:gd name="connsiteY17" fmla="*/ 30360 h 106937"/>
                <a:gd name="connsiteX18" fmla="*/ 133274 w 133665"/>
                <a:gd name="connsiteY18" fmla="*/ 22091 h 106937"/>
                <a:gd name="connsiteX19" fmla="*/ 132739 w 133665"/>
                <a:gd name="connsiteY19" fmla="*/ 17172 h 106937"/>
                <a:gd name="connsiteX20" fmla="*/ 120799 w 133665"/>
                <a:gd name="connsiteY20" fmla="*/ 2300 h 106937"/>
                <a:gd name="connsiteX21" fmla="*/ 116788 w 133665"/>
                <a:gd name="connsiteY21" fmla="*/ 963 h 106937"/>
                <a:gd name="connsiteX22" fmla="*/ 109303 w 133665"/>
                <a:gd name="connsiteY22" fmla="*/ 313 h 106937"/>
                <a:gd name="connsiteX23" fmla="*/ 66531 w 133665"/>
                <a:gd name="connsiteY23" fmla="*/ 9 h 106937"/>
                <a:gd name="connsiteX24" fmla="*/ 66531 w 133665"/>
                <a:gd name="connsiteY24" fmla="*/ 3948 h 106937"/>
                <a:gd name="connsiteX25" fmla="*/ 109214 w 133665"/>
                <a:gd name="connsiteY25" fmla="*/ 4233 h 106937"/>
                <a:gd name="connsiteX26" fmla="*/ 116076 w 133665"/>
                <a:gd name="connsiteY26" fmla="*/ 4822 h 106937"/>
                <a:gd name="connsiteX27" fmla="*/ 118928 w 133665"/>
                <a:gd name="connsiteY27" fmla="*/ 5811 h 106937"/>
                <a:gd name="connsiteX28" fmla="*/ 128730 w 133665"/>
                <a:gd name="connsiteY28" fmla="*/ 18063 h 106937"/>
                <a:gd name="connsiteX29" fmla="*/ 129175 w 133665"/>
                <a:gd name="connsiteY29" fmla="*/ 22341 h 106937"/>
                <a:gd name="connsiteX30" fmla="*/ 129531 w 133665"/>
                <a:gd name="connsiteY30" fmla="*/ 30476 h 106937"/>
                <a:gd name="connsiteX31" fmla="*/ 129799 w 133665"/>
                <a:gd name="connsiteY31" fmla="*/ 52861 h 106937"/>
                <a:gd name="connsiteX32" fmla="*/ 129531 w 133665"/>
                <a:gd name="connsiteY32" fmla="*/ 75334 h 106937"/>
                <a:gd name="connsiteX33" fmla="*/ 128730 w 133665"/>
                <a:gd name="connsiteY33" fmla="*/ 88059 h 106937"/>
                <a:gd name="connsiteX34" fmla="*/ 115719 w 133665"/>
                <a:gd name="connsiteY34" fmla="*/ 101595 h 106937"/>
                <a:gd name="connsiteX35" fmla="*/ 66085 w 133665"/>
                <a:gd name="connsiteY35" fmla="*/ 102994 h 106937"/>
                <a:gd name="connsiteX36" fmla="*/ 32936 w 133665"/>
                <a:gd name="connsiteY36" fmla="*/ 102638 h 106937"/>
                <a:gd name="connsiteX37" fmla="*/ 22599 w 133665"/>
                <a:gd name="connsiteY37" fmla="*/ 102290 h 106937"/>
                <a:gd name="connsiteX38" fmla="*/ 19391 w 133665"/>
                <a:gd name="connsiteY38" fmla="*/ 102094 h 106937"/>
                <a:gd name="connsiteX39" fmla="*/ 18144 w 133665"/>
                <a:gd name="connsiteY39" fmla="*/ 101943 h 106937"/>
                <a:gd name="connsiteX40" fmla="*/ 18144 w 133665"/>
                <a:gd name="connsiteY40" fmla="*/ 101943 h 106937"/>
                <a:gd name="connsiteX41" fmla="*/ 18144 w 133665"/>
                <a:gd name="connsiteY41" fmla="*/ 101934 h 106937"/>
                <a:gd name="connsiteX42" fmla="*/ 6292 w 133665"/>
                <a:gd name="connsiteY42" fmla="*/ 92684 h 106937"/>
                <a:gd name="connsiteX43" fmla="*/ 4688 w 133665"/>
                <a:gd name="connsiteY43" fmla="*/ 84655 h 106937"/>
                <a:gd name="connsiteX44" fmla="*/ 4420 w 133665"/>
                <a:gd name="connsiteY44" fmla="*/ 52995 h 106937"/>
                <a:gd name="connsiteX45" fmla="*/ 4688 w 133665"/>
                <a:gd name="connsiteY45" fmla="*/ 21565 h 106937"/>
                <a:gd name="connsiteX46" fmla="*/ 6203 w 133665"/>
                <a:gd name="connsiteY46" fmla="*/ 13501 h 106937"/>
                <a:gd name="connsiteX47" fmla="*/ 14847 w 133665"/>
                <a:gd name="connsiteY47" fmla="*/ 5419 h 106937"/>
                <a:gd name="connsiteX48" fmla="*/ 66531 w 133665"/>
                <a:gd name="connsiteY48" fmla="*/ 3948 h 10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33665" h="106937">
                  <a:moveTo>
                    <a:pt x="66531" y="9"/>
                  </a:moveTo>
                  <a:cubicBezTo>
                    <a:pt x="23401" y="9"/>
                    <a:pt x="17074" y="-44"/>
                    <a:pt x="12976" y="1916"/>
                  </a:cubicBezTo>
                  <a:cubicBezTo>
                    <a:pt x="7896" y="4412"/>
                    <a:pt x="5045" y="7058"/>
                    <a:pt x="2549" y="11710"/>
                  </a:cubicBezTo>
                  <a:cubicBezTo>
                    <a:pt x="1480" y="13679"/>
                    <a:pt x="857" y="15853"/>
                    <a:pt x="589" y="21369"/>
                  </a:cubicBezTo>
                  <a:cubicBezTo>
                    <a:pt x="322" y="26903"/>
                    <a:pt x="232" y="36108"/>
                    <a:pt x="232" y="52995"/>
                  </a:cubicBezTo>
                  <a:cubicBezTo>
                    <a:pt x="232" y="70211"/>
                    <a:pt x="322" y="79389"/>
                    <a:pt x="589" y="84869"/>
                  </a:cubicBezTo>
                  <a:cubicBezTo>
                    <a:pt x="857" y="90341"/>
                    <a:pt x="1569" y="92435"/>
                    <a:pt x="2638" y="94475"/>
                  </a:cubicBezTo>
                  <a:cubicBezTo>
                    <a:pt x="5490" y="99786"/>
                    <a:pt x="11014" y="104099"/>
                    <a:pt x="16985" y="105730"/>
                  </a:cubicBezTo>
                  <a:cubicBezTo>
                    <a:pt x="17163" y="105774"/>
                    <a:pt x="17342" y="105801"/>
                    <a:pt x="17608" y="105801"/>
                  </a:cubicBezTo>
                  <a:cubicBezTo>
                    <a:pt x="17965" y="105890"/>
                    <a:pt x="18411" y="105962"/>
                    <a:pt x="19034" y="106015"/>
                  </a:cubicBezTo>
                  <a:cubicBezTo>
                    <a:pt x="19925" y="106095"/>
                    <a:pt x="20995" y="106158"/>
                    <a:pt x="22331" y="106229"/>
                  </a:cubicBezTo>
                  <a:cubicBezTo>
                    <a:pt x="25005" y="106354"/>
                    <a:pt x="28570" y="106470"/>
                    <a:pt x="32847" y="106568"/>
                  </a:cubicBezTo>
                  <a:cubicBezTo>
                    <a:pt x="41490" y="106772"/>
                    <a:pt x="53075" y="106897"/>
                    <a:pt x="66085" y="106933"/>
                  </a:cubicBezTo>
                  <a:cubicBezTo>
                    <a:pt x="102977" y="107004"/>
                    <a:pt x="111709" y="106844"/>
                    <a:pt x="116967" y="105373"/>
                  </a:cubicBezTo>
                  <a:cubicBezTo>
                    <a:pt x="124987" y="103092"/>
                    <a:pt x="130868" y="96855"/>
                    <a:pt x="132739" y="88879"/>
                  </a:cubicBezTo>
                  <a:cubicBezTo>
                    <a:pt x="133274" y="86616"/>
                    <a:pt x="133452" y="81929"/>
                    <a:pt x="133630" y="75441"/>
                  </a:cubicBezTo>
                  <a:cubicBezTo>
                    <a:pt x="133808" y="68954"/>
                    <a:pt x="133898" y="60899"/>
                    <a:pt x="133898" y="52861"/>
                  </a:cubicBezTo>
                  <a:cubicBezTo>
                    <a:pt x="133898" y="44823"/>
                    <a:pt x="133898" y="36794"/>
                    <a:pt x="133630" y="30360"/>
                  </a:cubicBezTo>
                  <a:cubicBezTo>
                    <a:pt x="133541" y="27144"/>
                    <a:pt x="133452" y="24328"/>
                    <a:pt x="133274" y="22091"/>
                  </a:cubicBezTo>
                  <a:cubicBezTo>
                    <a:pt x="133096" y="19854"/>
                    <a:pt x="133007" y="18295"/>
                    <a:pt x="132739" y="17172"/>
                  </a:cubicBezTo>
                  <a:cubicBezTo>
                    <a:pt x="131136" y="10694"/>
                    <a:pt x="126768" y="5222"/>
                    <a:pt x="120799" y="2300"/>
                  </a:cubicBezTo>
                  <a:cubicBezTo>
                    <a:pt x="119729" y="1774"/>
                    <a:pt x="118482" y="1293"/>
                    <a:pt x="116788" y="963"/>
                  </a:cubicBezTo>
                  <a:cubicBezTo>
                    <a:pt x="115096" y="651"/>
                    <a:pt x="112957" y="446"/>
                    <a:pt x="109303" y="313"/>
                  </a:cubicBezTo>
                  <a:cubicBezTo>
                    <a:pt x="102352" y="45"/>
                    <a:pt x="89967" y="9"/>
                    <a:pt x="66531" y="9"/>
                  </a:cubicBezTo>
                  <a:close/>
                  <a:moveTo>
                    <a:pt x="66531" y="3948"/>
                  </a:moveTo>
                  <a:cubicBezTo>
                    <a:pt x="89967" y="3948"/>
                    <a:pt x="102352" y="3966"/>
                    <a:pt x="109214" y="4233"/>
                  </a:cubicBezTo>
                  <a:cubicBezTo>
                    <a:pt x="112600" y="4367"/>
                    <a:pt x="114739" y="4572"/>
                    <a:pt x="116076" y="4822"/>
                  </a:cubicBezTo>
                  <a:cubicBezTo>
                    <a:pt x="117413" y="5080"/>
                    <a:pt x="118036" y="5347"/>
                    <a:pt x="118928" y="5811"/>
                  </a:cubicBezTo>
                  <a:cubicBezTo>
                    <a:pt x="123828" y="8172"/>
                    <a:pt x="127393" y="12663"/>
                    <a:pt x="128730" y="18063"/>
                  </a:cubicBezTo>
                  <a:cubicBezTo>
                    <a:pt x="128819" y="18544"/>
                    <a:pt x="128996" y="20175"/>
                    <a:pt x="129175" y="22341"/>
                  </a:cubicBezTo>
                  <a:cubicBezTo>
                    <a:pt x="129264" y="24506"/>
                    <a:pt x="129442" y="27286"/>
                    <a:pt x="129531" y="30476"/>
                  </a:cubicBezTo>
                  <a:cubicBezTo>
                    <a:pt x="129710" y="36848"/>
                    <a:pt x="129799" y="44850"/>
                    <a:pt x="129799" y="52861"/>
                  </a:cubicBezTo>
                  <a:cubicBezTo>
                    <a:pt x="129799" y="60872"/>
                    <a:pt x="129710" y="68901"/>
                    <a:pt x="129531" y="75334"/>
                  </a:cubicBezTo>
                  <a:cubicBezTo>
                    <a:pt x="129264" y="81777"/>
                    <a:pt x="128996" y="86883"/>
                    <a:pt x="128730" y="88059"/>
                  </a:cubicBezTo>
                  <a:cubicBezTo>
                    <a:pt x="127214" y="94716"/>
                    <a:pt x="122402" y="99715"/>
                    <a:pt x="115719" y="101595"/>
                  </a:cubicBezTo>
                  <a:cubicBezTo>
                    <a:pt x="111888" y="102718"/>
                    <a:pt x="102977" y="103074"/>
                    <a:pt x="66085" y="102994"/>
                  </a:cubicBezTo>
                  <a:cubicBezTo>
                    <a:pt x="53075" y="102967"/>
                    <a:pt x="41490" y="102834"/>
                    <a:pt x="32936" y="102638"/>
                  </a:cubicBezTo>
                  <a:cubicBezTo>
                    <a:pt x="28659" y="102531"/>
                    <a:pt x="25184" y="102415"/>
                    <a:pt x="22599" y="102290"/>
                  </a:cubicBezTo>
                  <a:cubicBezTo>
                    <a:pt x="21262" y="102228"/>
                    <a:pt x="20193" y="102166"/>
                    <a:pt x="19391" y="102094"/>
                  </a:cubicBezTo>
                  <a:cubicBezTo>
                    <a:pt x="18679" y="102032"/>
                    <a:pt x="18054" y="101925"/>
                    <a:pt x="18144" y="101943"/>
                  </a:cubicBezTo>
                  <a:cubicBezTo>
                    <a:pt x="18144" y="101943"/>
                    <a:pt x="18144" y="101943"/>
                    <a:pt x="18144" y="101943"/>
                  </a:cubicBezTo>
                  <a:cubicBezTo>
                    <a:pt x="18144" y="101943"/>
                    <a:pt x="18144" y="101934"/>
                    <a:pt x="18144" y="101934"/>
                  </a:cubicBezTo>
                  <a:cubicBezTo>
                    <a:pt x="13331" y="100642"/>
                    <a:pt x="8520" y="96863"/>
                    <a:pt x="6292" y="92684"/>
                  </a:cubicBezTo>
                  <a:cubicBezTo>
                    <a:pt x="5400" y="90902"/>
                    <a:pt x="4955" y="89913"/>
                    <a:pt x="4688" y="84655"/>
                  </a:cubicBezTo>
                  <a:cubicBezTo>
                    <a:pt x="4420" y="79398"/>
                    <a:pt x="4420" y="70202"/>
                    <a:pt x="4420" y="52995"/>
                  </a:cubicBezTo>
                  <a:cubicBezTo>
                    <a:pt x="4420" y="36108"/>
                    <a:pt x="4420" y="26903"/>
                    <a:pt x="4688" y="21565"/>
                  </a:cubicBezTo>
                  <a:cubicBezTo>
                    <a:pt x="4955" y="16245"/>
                    <a:pt x="5312" y="15114"/>
                    <a:pt x="6203" y="13501"/>
                  </a:cubicBezTo>
                  <a:cubicBezTo>
                    <a:pt x="8431" y="9322"/>
                    <a:pt x="10213" y="7718"/>
                    <a:pt x="14847" y="5419"/>
                  </a:cubicBezTo>
                  <a:cubicBezTo>
                    <a:pt x="16985" y="4403"/>
                    <a:pt x="23401" y="3948"/>
                    <a:pt x="66531" y="3948"/>
                  </a:cubicBezTo>
                  <a:close/>
                </a:path>
              </a:pathLst>
            </a:custGeom>
            <a:solidFill>
              <a:srgbClr val="000000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FE8DC223-CFD3-C0BD-10EF-E4CB0BA5F603}"/>
                </a:ext>
              </a:extLst>
            </p:cNvPr>
            <p:cNvSpPr/>
            <p:nvPr/>
          </p:nvSpPr>
          <p:spPr>
            <a:xfrm>
              <a:off x="10841932" y="2697462"/>
              <a:ext cx="169309" cy="142576"/>
            </a:xfrm>
            <a:custGeom>
              <a:avLst/>
              <a:gdLst>
                <a:gd name="connsiteX0" fmla="*/ 318 w 169309"/>
                <a:gd name="connsiteY0" fmla="*/ 88565 h 142576"/>
                <a:gd name="connsiteX1" fmla="*/ 13417 w 169309"/>
                <a:gd name="connsiteY1" fmla="*/ 11824 h 142576"/>
                <a:gd name="connsiteX2" fmla="*/ 84883 w 169309"/>
                <a:gd name="connsiteY2" fmla="*/ 17 h 142576"/>
                <a:gd name="connsiteX3" fmla="*/ 156439 w 169309"/>
                <a:gd name="connsiteY3" fmla="*/ 11824 h 142576"/>
                <a:gd name="connsiteX4" fmla="*/ 169538 w 169309"/>
                <a:gd name="connsiteY4" fmla="*/ 88565 h 142576"/>
                <a:gd name="connsiteX5" fmla="*/ 169538 w 169309"/>
                <a:gd name="connsiteY5" fmla="*/ 142593 h 142576"/>
                <a:gd name="connsiteX6" fmla="*/ 84973 w 169309"/>
                <a:gd name="connsiteY6" fmla="*/ 142593 h 142576"/>
                <a:gd name="connsiteX7" fmla="*/ 229 w 169309"/>
                <a:gd name="connsiteY7" fmla="*/ 142593 h 142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9309" h="142576">
                  <a:moveTo>
                    <a:pt x="318" y="88565"/>
                  </a:moveTo>
                  <a:cubicBezTo>
                    <a:pt x="407" y="29886"/>
                    <a:pt x="1476" y="23185"/>
                    <a:pt x="13417" y="11824"/>
                  </a:cubicBezTo>
                  <a:cubicBezTo>
                    <a:pt x="24645" y="1059"/>
                    <a:pt x="30971" y="17"/>
                    <a:pt x="84883" y="17"/>
                  </a:cubicBezTo>
                  <a:cubicBezTo>
                    <a:pt x="138796" y="17"/>
                    <a:pt x="145122" y="1059"/>
                    <a:pt x="156439" y="11824"/>
                  </a:cubicBezTo>
                  <a:cubicBezTo>
                    <a:pt x="168291" y="23185"/>
                    <a:pt x="169449" y="29886"/>
                    <a:pt x="169538" y="88565"/>
                  </a:cubicBezTo>
                  <a:lnTo>
                    <a:pt x="169538" y="142593"/>
                  </a:lnTo>
                  <a:lnTo>
                    <a:pt x="84973" y="142593"/>
                  </a:lnTo>
                  <a:lnTo>
                    <a:pt x="229" y="142593"/>
                  </a:lnTo>
                  <a:close/>
                </a:path>
              </a:pathLst>
            </a:custGeom>
            <a:solidFill>
              <a:srgbClr val="FCDD7C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E50CBBC-3C18-8A53-63CB-76FED357098C}"/>
                </a:ext>
              </a:extLst>
            </p:cNvPr>
            <p:cNvSpPr/>
            <p:nvPr/>
          </p:nvSpPr>
          <p:spPr>
            <a:xfrm>
              <a:off x="10841932" y="2697471"/>
              <a:ext cx="178220" cy="142576"/>
            </a:xfrm>
            <a:custGeom>
              <a:avLst/>
              <a:gdLst>
                <a:gd name="connsiteX0" fmla="*/ 89339 w 178220"/>
                <a:gd name="connsiteY0" fmla="*/ 17 h 142576"/>
                <a:gd name="connsiteX1" fmla="*/ 36764 w 178220"/>
                <a:gd name="connsiteY1" fmla="*/ 1834 h 142576"/>
                <a:gd name="connsiteX2" fmla="*/ 14754 w 178220"/>
                <a:gd name="connsiteY2" fmla="*/ 12207 h 142576"/>
                <a:gd name="connsiteX3" fmla="*/ 2546 w 178220"/>
                <a:gd name="connsiteY3" fmla="*/ 33923 h 142576"/>
                <a:gd name="connsiteX4" fmla="*/ 318 w 178220"/>
                <a:gd name="connsiteY4" fmla="*/ 87594 h 142576"/>
                <a:gd name="connsiteX5" fmla="*/ 318 w 178220"/>
                <a:gd name="connsiteY5" fmla="*/ 87612 h 142576"/>
                <a:gd name="connsiteX6" fmla="*/ 229 w 178220"/>
                <a:gd name="connsiteY6" fmla="*/ 138610 h 142576"/>
                <a:gd name="connsiteX7" fmla="*/ 4238 w 178220"/>
                <a:gd name="connsiteY7" fmla="*/ 142593 h 142576"/>
                <a:gd name="connsiteX8" fmla="*/ 4328 w 178220"/>
                <a:gd name="connsiteY8" fmla="*/ 142593 h 142576"/>
                <a:gd name="connsiteX9" fmla="*/ 89339 w 178220"/>
                <a:gd name="connsiteY9" fmla="*/ 142593 h 142576"/>
                <a:gd name="connsiteX10" fmla="*/ 174440 w 178220"/>
                <a:gd name="connsiteY10" fmla="*/ 142593 h 142576"/>
                <a:gd name="connsiteX11" fmla="*/ 178449 w 178220"/>
                <a:gd name="connsiteY11" fmla="*/ 138610 h 142576"/>
                <a:gd name="connsiteX12" fmla="*/ 178449 w 178220"/>
                <a:gd name="connsiteY12" fmla="*/ 138610 h 142576"/>
                <a:gd name="connsiteX13" fmla="*/ 178449 w 178220"/>
                <a:gd name="connsiteY13" fmla="*/ 87594 h 142576"/>
                <a:gd name="connsiteX14" fmla="*/ 176222 w 178220"/>
                <a:gd name="connsiteY14" fmla="*/ 33923 h 142576"/>
                <a:gd name="connsiteX15" fmla="*/ 163924 w 178220"/>
                <a:gd name="connsiteY15" fmla="*/ 12207 h 142576"/>
                <a:gd name="connsiteX16" fmla="*/ 141914 w 178220"/>
                <a:gd name="connsiteY16" fmla="*/ 1834 h 142576"/>
                <a:gd name="connsiteX17" fmla="*/ 89339 w 178220"/>
                <a:gd name="connsiteY17" fmla="*/ 17 h 142576"/>
                <a:gd name="connsiteX18" fmla="*/ 89339 w 178220"/>
                <a:gd name="connsiteY18" fmla="*/ 7965 h 142576"/>
                <a:gd name="connsiteX19" fmla="*/ 140756 w 178220"/>
                <a:gd name="connsiteY19" fmla="*/ 9685 h 142576"/>
                <a:gd name="connsiteX20" fmla="*/ 158400 w 178220"/>
                <a:gd name="connsiteY20" fmla="*/ 18061 h 142576"/>
                <a:gd name="connsiteX21" fmla="*/ 168291 w 178220"/>
                <a:gd name="connsiteY21" fmla="*/ 35322 h 142576"/>
                <a:gd name="connsiteX22" fmla="*/ 170251 w 178220"/>
                <a:gd name="connsiteY22" fmla="*/ 87612 h 142576"/>
                <a:gd name="connsiteX23" fmla="*/ 170340 w 178220"/>
                <a:gd name="connsiteY23" fmla="*/ 134635 h 142576"/>
                <a:gd name="connsiteX24" fmla="*/ 89428 w 178220"/>
                <a:gd name="connsiteY24" fmla="*/ 134635 h 142576"/>
                <a:gd name="connsiteX25" fmla="*/ 8427 w 178220"/>
                <a:gd name="connsiteY25" fmla="*/ 134635 h 142576"/>
                <a:gd name="connsiteX26" fmla="*/ 8517 w 178220"/>
                <a:gd name="connsiteY26" fmla="*/ 87612 h 142576"/>
                <a:gd name="connsiteX27" fmla="*/ 10566 w 178220"/>
                <a:gd name="connsiteY27" fmla="*/ 35322 h 142576"/>
                <a:gd name="connsiteX28" fmla="*/ 20279 w 178220"/>
                <a:gd name="connsiteY28" fmla="*/ 18061 h 142576"/>
                <a:gd name="connsiteX29" fmla="*/ 38012 w 178220"/>
                <a:gd name="connsiteY29" fmla="*/ 9685 h 142576"/>
                <a:gd name="connsiteX30" fmla="*/ 89428 w 178220"/>
                <a:gd name="connsiteY30" fmla="*/ 7965 h 142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8220" h="142576">
                  <a:moveTo>
                    <a:pt x="89339" y="17"/>
                  </a:moveTo>
                  <a:cubicBezTo>
                    <a:pt x="62249" y="17"/>
                    <a:pt x="47101" y="222"/>
                    <a:pt x="36764" y="1834"/>
                  </a:cubicBezTo>
                  <a:cubicBezTo>
                    <a:pt x="26339" y="3429"/>
                    <a:pt x="20635" y="6922"/>
                    <a:pt x="14754" y="12207"/>
                  </a:cubicBezTo>
                  <a:cubicBezTo>
                    <a:pt x="8517" y="17794"/>
                    <a:pt x="4417" y="23444"/>
                    <a:pt x="2546" y="33923"/>
                  </a:cubicBezTo>
                  <a:cubicBezTo>
                    <a:pt x="586" y="44402"/>
                    <a:pt x="318" y="59863"/>
                    <a:pt x="318" y="87594"/>
                  </a:cubicBezTo>
                  <a:cubicBezTo>
                    <a:pt x="318" y="87594"/>
                    <a:pt x="318" y="87603"/>
                    <a:pt x="318" y="87612"/>
                  </a:cubicBezTo>
                  <a:lnTo>
                    <a:pt x="229" y="138610"/>
                  </a:lnTo>
                  <a:cubicBezTo>
                    <a:pt x="229" y="140802"/>
                    <a:pt x="2100" y="142593"/>
                    <a:pt x="4238" y="142593"/>
                  </a:cubicBezTo>
                  <a:cubicBezTo>
                    <a:pt x="4328" y="142593"/>
                    <a:pt x="4328" y="142593"/>
                    <a:pt x="4328" y="142593"/>
                  </a:cubicBezTo>
                  <a:lnTo>
                    <a:pt x="89339" y="142593"/>
                  </a:lnTo>
                  <a:lnTo>
                    <a:pt x="174440" y="142593"/>
                  </a:lnTo>
                  <a:cubicBezTo>
                    <a:pt x="176668" y="142593"/>
                    <a:pt x="178449" y="140811"/>
                    <a:pt x="178449" y="138610"/>
                  </a:cubicBezTo>
                  <a:cubicBezTo>
                    <a:pt x="178449" y="138610"/>
                    <a:pt x="178449" y="138610"/>
                    <a:pt x="178449" y="138610"/>
                  </a:cubicBezTo>
                  <a:lnTo>
                    <a:pt x="178449" y="87594"/>
                  </a:lnTo>
                  <a:cubicBezTo>
                    <a:pt x="178449" y="59872"/>
                    <a:pt x="178093" y="44402"/>
                    <a:pt x="176222" y="33923"/>
                  </a:cubicBezTo>
                  <a:cubicBezTo>
                    <a:pt x="174351" y="23444"/>
                    <a:pt x="170163" y="17794"/>
                    <a:pt x="163924" y="12207"/>
                  </a:cubicBezTo>
                  <a:cubicBezTo>
                    <a:pt x="158043" y="6922"/>
                    <a:pt x="152251" y="3429"/>
                    <a:pt x="141914" y="1834"/>
                  </a:cubicBezTo>
                  <a:cubicBezTo>
                    <a:pt x="131577" y="222"/>
                    <a:pt x="116429" y="17"/>
                    <a:pt x="89339" y="17"/>
                  </a:cubicBezTo>
                  <a:close/>
                  <a:moveTo>
                    <a:pt x="89339" y="7965"/>
                  </a:moveTo>
                  <a:cubicBezTo>
                    <a:pt x="116429" y="7965"/>
                    <a:pt x="131488" y="8259"/>
                    <a:pt x="140756" y="9685"/>
                  </a:cubicBezTo>
                  <a:cubicBezTo>
                    <a:pt x="149934" y="11111"/>
                    <a:pt x="153053" y="13187"/>
                    <a:pt x="158400" y="18061"/>
                  </a:cubicBezTo>
                  <a:cubicBezTo>
                    <a:pt x="164192" y="23212"/>
                    <a:pt x="166509" y="26099"/>
                    <a:pt x="168291" y="35322"/>
                  </a:cubicBezTo>
                  <a:cubicBezTo>
                    <a:pt x="169895" y="44536"/>
                    <a:pt x="170251" y="59926"/>
                    <a:pt x="170251" y="87612"/>
                  </a:cubicBezTo>
                  <a:lnTo>
                    <a:pt x="170340" y="134635"/>
                  </a:lnTo>
                  <a:lnTo>
                    <a:pt x="89428" y="134635"/>
                  </a:lnTo>
                  <a:lnTo>
                    <a:pt x="8427" y="134635"/>
                  </a:lnTo>
                  <a:lnTo>
                    <a:pt x="8517" y="87612"/>
                  </a:lnTo>
                  <a:cubicBezTo>
                    <a:pt x="8517" y="59926"/>
                    <a:pt x="8872" y="44536"/>
                    <a:pt x="10566" y="35322"/>
                  </a:cubicBezTo>
                  <a:cubicBezTo>
                    <a:pt x="12169" y="26099"/>
                    <a:pt x="14575" y="23212"/>
                    <a:pt x="20279" y="18061"/>
                  </a:cubicBezTo>
                  <a:cubicBezTo>
                    <a:pt x="25714" y="13187"/>
                    <a:pt x="28833" y="11111"/>
                    <a:pt x="38012" y="9685"/>
                  </a:cubicBezTo>
                  <a:cubicBezTo>
                    <a:pt x="47190" y="8259"/>
                    <a:pt x="62338" y="7965"/>
                    <a:pt x="89428" y="7965"/>
                  </a:cubicBezTo>
                  <a:close/>
                </a:path>
              </a:pathLst>
            </a:custGeom>
            <a:solidFill>
              <a:srgbClr val="000000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BE5D4A04-C014-C700-75EC-A41C96D86F89}"/>
                </a:ext>
              </a:extLst>
            </p:cNvPr>
            <p:cNvSpPr/>
            <p:nvPr/>
          </p:nvSpPr>
          <p:spPr>
            <a:xfrm>
              <a:off x="9346306" y="2546341"/>
              <a:ext cx="178220" cy="276241"/>
            </a:xfrm>
            <a:custGeom>
              <a:avLst/>
              <a:gdLst>
                <a:gd name="connsiteX0" fmla="*/ 194 w 178220"/>
                <a:gd name="connsiteY0" fmla="*/ 15 h 276241"/>
                <a:gd name="connsiteX1" fmla="*/ 178414 w 178220"/>
                <a:gd name="connsiteY1" fmla="*/ 15 h 276241"/>
                <a:gd name="connsiteX2" fmla="*/ 178414 w 178220"/>
                <a:gd name="connsiteY2" fmla="*/ 276256 h 276241"/>
                <a:gd name="connsiteX3" fmla="*/ 194 w 178220"/>
                <a:gd name="connsiteY3" fmla="*/ 276256 h 27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220" h="276241">
                  <a:moveTo>
                    <a:pt x="194" y="15"/>
                  </a:moveTo>
                  <a:lnTo>
                    <a:pt x="178414" y="15"/>
                  </a:lnTo>
                  <a:lnTo>
                    <a:pt x="178414" y="276256"/>
                  </a:lnTo>
                  <a:lnTo>
                    <a:pt x="194" y="276256"/>
                  </a:lnTo>
                </a:path>
              </a:pathLst>
            </a:custGeom>
            <a:solidFill>
              <a:srgbClr val="8F6C56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E41D415D-CEFA-A578-09DE-C295532F8172}"/>
                </a:ext>
              </a:extLst>
            </p:cNvPr>
            <p:cNvSpPr/>
            <p:nvPr/>
          </p:nvSpPr>
          <p:spPr>
            <a:xfrm>
              <a:off x="8989838" y="2546341"/>
              <a:ext cx="178229" cy="276241"/>
            </a:xfrm>
            <a:custGeom>
              <a:avLst/>
              <a:gdLst>
                <a:gd name="connsiteX0" fmla="*/ 178415 w 178229"/>
                <a:gd name="connsiteY0" fmla="*/ 15 h 276241"/>
                <a:gd name="connsiteX1" fmla="*/ 185 w 178229"/>
                <a:gd name="connsiteY1" fmla="*/ 15 h 276241"/>
                <a:gd name="connsiteX2" fmla="*/ 185 w 178229"/>
                <a:gd name="connsiteY2" fmla="*/ 276256 h 276241"/>
                <a:gd name="connsiteX3" fmla="*/ 178415 w 178229"/>
                <a:gd name="connsiteY3" fmla="*/ 276256 h 27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229" h="276241">
                  <a:moveTo>
                    <a:pt x="178415" y="15"/>
                  </a:moveTo>
                  <a:lnTo>
                    <a:pt x="185" y="15"/>
                  </a:lnTo>
                  <a:lnTo>
                    <a:pt x="185" y="276256"/>
                  </a:lnTo>
                  <a:lnTo>
                    <a:pt x="178415" y="276256"/>
                  </a:lnTo>
                </a:path>
              </a:pathLst>
            </a:custGeom>
            <a:solidFill>
              <a:srgbClr val="8F6C56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99B1A15D-176E-ED39-7310-DCF8E2DC1336}"/>
                </a:ext>
              </a:extLst>
            </p:cNvPr>
            <p:cNvSpPr/>
            <p:nvPr/>
          </p:nvSpPr>
          <p:spPr>
            <a:xfrm>
              <a:off x="9168076" y="1967115"/>
              <a:ext cx="178229" cy="1051500"/>
            </a:xfrm>
            <a:custGeom>
              <a:avLst/>
              <a:gdLst>
                <a:gd name="connsiteX0" fmla="*/ 178419 w 178229"/>
                <a:gd name="connsiteY0" fmla="*/ 1051511 h 1051500"/>
                <a:gd name="connsiteX1" fmla="*/ 189 w 178229"/>
                <a:gd name="connsiteY1" fmla="*/ 1051511 h 1051500"/>
                <a:gd name="connsiteX2" fmla="*/ 189 w 178229"/>
                <a:gd name="connsiteY2" fmla="*/ 35057 h 1051500"/>
                <a:gd name="connsiteX3" fmla="*/ 18011 w 178229"/>
                <a:gd name="connsiteY3" fmla="*/ 10 h 1051500"/>
                <a:gd name="connsiteX4" fmla="*/ 160597 w 178229"/>
                <a:gd name="connsiteY4" fmla="*/ 10 h 1051500"/>
                <a:gd name="connsiteX5" fmla="*/ 178419 w 178229"/>
                <a:gd name="connsiteY5" fmla="*/ 35057 h 105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8229" h="1051500">
                  <a:moveTo>
                    <a:pt x="178419" y="1051511"/>
                  </a:moveTo>
                  <a:lnTo>
                    <a:pt x="189" y="1051511"/>
                  </a:lnTo>
                  <a:lnTo>
                    <a:pt x="189" y="35057"/>
                  </a:lnTo>
                  <a:lnTo>
                    <a:pt x="18011" y="10"/>
                  </a:lnTo>
                  <a:lnTo>
                    <a:pt x="160597" y="10"/>
                  </a:lnTo>
                  <a:lnTo>
                    <a:pt x="178419" y="35057"/>
                  </a:lnTo>
                  <a:close/>
                </a:path>
              </a:pathLst>
            </a:custGeom>
            <a:solidFill>
              <a:srgbClr val="F4ECCE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CF8EAC31-309B-B052-C9B8-6A02577B9C93}"/>
                </a:ext>
              </a:extLst>
            </p:cNvPr>
            <p:cNvSpPr/>
            <p:nvPr/>
          </p:nvSpPr>
          <p:spPr>
            <a:xfrm>
              <a:off x="9149916" y="1949222"/>
              <a:ext cx="213855" cy="1087144"/>
            </a:xfrm>
            <a:custGeom>
              <a:avLst/>
              <a:gdLst>
                <a:gd name="connsiteX0" fmla="*/ 214045 w 213855"/>
                <a:gd name="connsiteY0" fmla="*/ 52612 h 1087144"/>
                <a:gd name="connsiteX1" fmla="*/ 212084 w 213855"/>
                <a:gd name="connsiteY1" fmla="*/ 44717 h 1087144"/>
                <a:gd name="connsiteX2" fmla="*/ 194262 w 213855"/>
                <a:gd name="connsiteY2" fmla="*/ 9652 h 1087144"/>
                <a:gd name="connsiteX3" fmla="*/ 178401 w 213855"/>
                <a:gd name="connsiteY3" fmla="*/ 10 h 1087144"/>
                <a:gd name="connsiteX4" fmla="*/ 35824 w 213855"/>
                <a:gd name="connsiteY4" fmla="*/ 10 h 1087144"/>
                <a:gd name="connsiteX5" fmla="*/ 19963 w 213855"/>
                <a:gd name="connsiteY5" fmla="*/ 9652 h 1087144"/>
                <a:gd name="connsiteX6" fmla="*/ 2141 w 213855"/>
                <a:gd name="connsiteY6" fmla="*/ 44717 h 1087144"/>
                <a:gd name="connsiteX7" fmla="*/ 189 w 213855"/>
                <a:gd name="connsiteY7" fmla="*/ 52612 h 1087144"/>
                <a:gd name="connsiteX8" fmla="*/ 189 w 213855"/>
                <a:gd name="connsiteY8" fmla="*/ 603384 h 1087144"/>
                <a:gd name="connsiteX9" fmla="*/ 189 w 213855"/>
                <a:gd name="connsiteY9" fmla="*/ 1069627 h 1087144"/>
                <a:gd name="connsiteX10" fmla="*/ 18002 w 213855"/>
                <a:gd name="connsiteY10" fmla="*/ 1087155 h 1087144"/>
                <a:gd name="connsiteX11" fmla="*/ 196223 w 213855"/>
                <a:gd name="connsiteY11" fmla="*/ 1087155 h 1087144"/>
                <a:gd name="connsiteX12" fmla="*/ 214045 w 213855"/>
                <a:gd name="connsiteY12" fmla="*/ 1069627 h 1087144"/>
                <a:gd name="connsiteX13" fmla="*/ 214045 w 213855"/>
                <a:gd name="connsiteY13" fmla="*/ 603384 h 1087144"/>
                <a:gd name="connsiteX14" fmla="*/ 189 w 213855"/>
                <a:gd name="connsiteY14" fmla="*/ 227963 h 1087144"/>
                <a:gd name="connsiteX15" fmla="*/ 189 w 213855"/>
                <a:gd name="connsiteY15" fmla="*/ 263028 h 1087144"/>
                <a:gd name="connsiteX16" fmla="*/ 189 w 213855"/>
                <a:gd name="connsiteY16" fmla="*/ 298093 h 1087144"/>
                <a:gd name="connsiteX17" fmla="*/ 189 w 213855"/>
                <a:gd name="connsiteY17" fmla="*/ 553928 h 1087144"/>
                <a:gd name="connsiteX18" fmla="*/ 178401 w 213855"/>
                <a:gd name="connsiteY18" fmla="*/ 1052090 h 1087144"/>
                <a:gd name="connsiteX19" fmla="*/ 35824 w 213855"/>
                <a:gd name="connsiteY19" fmla="*/ 1052090 h 1087144"/>
                <a:gd name="connsiteX20" fmla="*/ 35824 w 213855"/>
                <a:gd name="connsiteY20" fmla="*/ 56818 h 1087144"/>
                <a:gd name="connsiteX21" fmla="*/ 46865 w 213855"/>
                <a:gd name="connsiteY21" fmla="*/ 35075 h 1087144"/>
                <a:gd name="connsiteX22" fmla="*/ 167351 w 213855"/>
                <a:gd name="connsiteY22" fmla="*/ 35075 h 1087144"/>
                <a:gd name="connsiteX23" fmla="*/ 178401 w 213855"/>
                <a:gd name="connsiteY23" fmla="*/ 56818 h 108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3855" h="1087144">
                  <a:moveTo>
                    <a:pt x="214045" y="52612"/>
                  </a:moveTo>
                  <a:cubicBezTo>
                    <a:pt x="214045" y="49867"/>
                    <a:pt x="213332" y="47167"/>
                    <a:pt x="212084" y="44717"/>
                  </a:cubicBezTo>
                  <a:lnTo>
                    <a:pt x="194262" y="9652"/>
                  </a:lnTo>
                  <a:cubicBezTo>
                    <a:pt x="191232" y="3753"/>
                    <a:pt x="185084" y="28"/>
                    <a:pt x="178401" y="10"/>
                  </a:cubicBezTo>
                  <a:lnTo>
                    <a:pt x="35824" y="10"/>
                  </a:lnTo>
                  <a:cubicBezTo>
                    <a:pt x="29114" y="28"/>
                    <a:pt x="22984" y="3753"/>
                    <a:pt x="19963" y="9652"/>
                  </a:cubicBezTo>
                  <a:lnTo>
                    <a:pt x="2141" y="44717"/>
                  </a:lnTo>
                  <a:cubicBezTo>
                    <a:pt x="857" y="47167"/>
                    <a:pt x="189" y="49867"/>
                    <a:pt x="189" y="52612"/>
                  </a:cubicBezTo>
                  <a:lnTo>
                    <a:pt x="189" y="603384"/>
                  </a:lnTo>
                  <a:lnTo>
                    <a:pt x="189" y="1069627"/>
                  </a:lnTo>
                  <a:cubicBezTo>
                    <a:pt x="189" y="1079313"/>
                    <a:pt x="8147" y="1087155"/>
                    <a:pt x="18002" y="1087155"/>
                  </a:cubicBezTo>
                  <a:lnTo>
                    <a:pt x="196223" y="1087155"/>
                  </a:lnTo>
                  <a:cubicBezTo>
                    <a:pt x="206025" y="1087155"/>
                    <a:pt x="214045" y="1079313"/>
                    <a:pt x="214045" y="1069627"/>
                  </a:cubicBezTo>
                  <a:lnTo>
                    <a:pt x="214045" y="603384"/>
                  </a:lnTo>
                  <a:close/>
                  <a:moveTo>
                    <a:pt x="189" y="227963"/>
                  </a:moveTo>
                  <a:lnTo>
                    <a:pt x="189" y="263028"/>
                  </a:lnTo>
                  <a:close/>
                  <a:moveTo>
                    <a:pt x="189" y="298093"/>
                  </a:moveTo>
                  <a:lnTo>
                    <a:pt x="189" y="553928"/>
                  </a:lnTo>
                  <a:close/>
                  <a:moveTo>
                    <a:pt x="178401" y="1052090"/>
                  </a:moveTo>
                  <a:lnTo>
                    <a:pt x="35824" y="1052090"/>
                  </a:lnTo>
                  <a:lnTo>
                    <a:pt x="35824" y="56818"/>
                  </a:lnTo>
                  <a:lnTo>
                    <a:pt x="46865" y="35075"/>
                  </a:lnTo>
                  <a:lnTo>
                    <a:pt x="167351" y="35075"/>
                  </a:lnTo>
                  <a:lnTo>
                    <a:pt x="178401" y="56818"/>
                  </a:lnTo>
                  <a:close/>
                </a:path>
              </a:pathLst>
            </a:custGeom>
            <a:solidFill>
              <a:srgbClr val="65C8D0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DA1F3D08-484F-0E34-C5F1-667443045216}"/>
                </a:ext>
              </a:extLst>
            </p:cNvPr>
            <p:cNvSpPr/>
            <p:nvPr/>
          </p:nvSpPr>
          <p:spPr>
            <a:xfrm>
              <a:off x="9354949" y="2029385"/>
              <a:ext cx="169309" cy="356440"/>
            </a:xfrm>
            <a:custGeom>
              <a:avLst/>
              <a:gdLst>
                <a:gd name="connsiteX0" fmla="*/ 194 w 169309"/>
                <a:gd name="connsiteY0" fmla="*/ 356444 h 356440"/>
                <a:gd name="connsiteX1" fmla="*/ 169503 w 169309"/>
                <a:gd name="connsiteY1" fmla="*/ 3 h 35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309" h="356440">
                  <a:moveTo>
                    <a:pt x="194" y="356444"/>
                  </a:moveTo>
                  <a:lnTo>
                    <a:pt x="169503" y="3"/>
                  </a:lnTo>
                </a:path>
              </a:pathLst>
            </a:custGeom>
            <a:solidFill>
              <a:srgbClr val="65C8D0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4830017-0CE8-D976-E438-C839A88B323E}"/>
                </a:ext>
              </a:extLst>
            </p:cNvPr>
            <p:cNvSpPr/>
            <p:nvPr/>
          </p:nvSpPr>
          <p:spPr>
            <a:xfrm>
              <a:off x="9345981" y="2011565"/>
              <a:ext cx="187104" cy="392085"/>
            </a:xfrm>
            <a:custGeom>
              <a:avLst/>
              <a:gdLst>
                <a:gd name="connsiteX0" fmla="*/ 171431 w 187104"/>
                <a:gd name="connsiteY0" fmla="*/ 777 h 392085"/>
                <a:gd name="connsiteX1" fmla="*/ 164926 w 187104"/>
                <a:gd name="connsiteY1" fmla="*/ 6961 h 392085"/>
                <a:gd name="connsiteX2" fmla="*/ 1231 w 187104"/>
                <a:gd name="connsiteY2" fmla="*/ 375726 h 392085"/>
                <a:gd name="connsiteX3" fmla="*/ 7201 w 187104"/>
                <a:gd name="connsiteY3" fmla="*/ 391089 h 392085"/>
                <a:gd name="connsiteX4" fmla="*/ 7201 w 187104"/>
                <a:gd name="connsiteY4" fmla="*/ 391089 h 392085"/>
                <a:gd name="connsiteX5" fmla="*/ 22617 w 187104"/>
                <a:gd name="connsiteY5" fmla="*/ 385154 h 392085"/>
                <a:gd name="connsiteX6" fmla="*/ 22617 w 187104"/>
                <a:gd name="connsiteY6" fmla="*/ 385127 h 392085"/>
                <a:gd name="connsiteX7" fmla="*/ 186313 w 187104"/>
                <a:gd name="connsiteY7" fmla="*/ 16327 h 392085"/>
                <a:gd name="connsiteX8" fmla="*/ 180342 w 187104"/>
                <a:gd name="connsiteY8" fmla="*/ 1009 h 392085"/>
                <a:gd name="connsiteX9" fmla="*/ 171431 w 187104"/>
                <a:gd name="connsiteY9" fmla="*/ 777 h 392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104" h="392085">
                  <a:moveTo>
                    <a:pt x="171431" y="777"/>
                  </a:moveTo>
                  <a:cubicBezTo>
                    <a:pt x="168491" y="1900"/>
                    <a:pt x="166174" y="4127"/>
                    <a:pt x="164926" y="6961"/>
                  </a:cubicBezTo>
                  <a:lnTo>
                    <a:pt x="1231" y="375726"/>
                  </a:lnTo>
                  <a:cubicBezTo>
                    <a:pt x="-1443" y="381589"/>
                    <a:pt x="1231" y="388478"/>
                    <a:pt x="7201" y="391089"/>
                  </a:cubicBezTo>
                  <a:cubicBezTo>
                    <a:pt x="7201" y="391089"/>
                    <a:pt x="7201" y="391089"/>
                    <a:pt x="7201" y="391089"/>
                  </a:cubicBezTo>
                  <a:cubicBezTo>
                    <a:pt x="13082" y="393691"/>
                    <a:pt x="20033" y="391044"/>
                    <a:pt x="22617" y="385154"/>
                  </a:cubicBezTo>
                  <a:cubicBezTo>
                    <a:pt x="22617" y="385154"/>
                    <a:pt x="22617" y="385154"/>
                    <a:pt x="22617" y="385127"/>
                  </a:cubicBezTo>
                  <a:lnTo>
                    <a:pt x="186313" y="16327"/>
                  </a:lnTo>
                  <a:cubicBezTo>
                    <a:pt x="188897" y="10454"/>
                    <a:pt x="186224" y="3602"/>
                    <a:pt x="180342" y="1009"/>
                  </a:cubicBezTo>
                  <a:cubicBezTo>
                    <a:pt x="177491" y="-248"/>
                    <a:pt x="174283" y="-328"/>
                    <a:pt x="171431" y="777"/>
                  </a:cubicBezTo>
                  <a:close/>
                </a:path>
              </a:pathLst>
            </a:custGeom>
            <a:solidFill>
              <a:srgbClr val="65C8D0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A863DEC2-209B-AF18-F4D7-00775897DBBF}"/>
                </a:ext>
              </a:extLst>
            </p:cNvPr>
            <p:cNvSpPr/>
            <p:nvPr/>
          </p:nvSpPr>
          <p:spPr>
            <a:xfrm>
              <a:off x="9025090" y="2314556"/>
              <a:ext cx="124754" cy="133665"/>
            </a:xfrm>
            <a:custGeom>
              <a:avLst/>
              <a:gdLst>
                <a:gd name="connsiteX0" fmla="*/ 124940 w 124754"/>
                <a:gd name="connsiteY0" fmla="*/ 133673 h 133665"/>
                <a:gd name="connsiteX1" fmla="*/ 185 w 124754"/>
                <a:gd name="connsiteY1" fmla="*/ 7 h 13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754" h="133665">
                  <a:moveTo>
                    <a:pt x="124940" y="133673"/>
                  </a:moveTo>
                  <a:lnTo>
                    <a:pt x="185" y="7"/>
                  </a:lnTo>
                </a:path>
              </a:pathLst>
            </a:custGeom>
            <a:solidFill>
              <a:srgbClr val="FCDD7C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2FD39F98-675E-22CA-0404-7760E03771E6}"/>
                </a:ext>
              </a:extLst>
            </p:cNvPr>
            <p:cNvSpPr/>
            <p:nvPr/>
          </p:nvSpPr>
          <p:spPr>
            <a:xfrm>
              <a:off x="9007297" y="2296740"/>
              <a:ext cx="151486" cy="160398"/>
            </a:xfrm>
            <a:custGeom>
              <a:avLst/>
              <a:gdLst>
                <a:gd name="connsiteX0" fmla="*/ 11883 w 151486"/>
                <a:gd name="connsiteY0" fmla="*/ 10 h 160398"/>
                <a:gd name="connsiteX1" fmla="*/ 3694 w 151486"/>
                <a:gd name="connsiteY1" fmla="*/ 3254 h 160398"/>
                <a:gd name="connsiteX2" fmla="*/ 3391 w 151486"/>
                <a:gd name="connsiteY2" fmla="*/ 19784 h 160398"/>
                <a:gd name="connsiteX3" fmla="*/ 3391 w 151486"/>
                <a:gd name="connsiteY3" fmla="*/ 19784 h 160398"/>
                <a:gd name="connsiteX4" fmla="*/ 131995 w 151486"/>
                <a:gd name="connsiteY4" fmla="*/ 156791 h 160398"/>
                <a:gd name="connsiteX5" fmla="*/ 148168 w 151486"/>
                <a:gd name="connsiteY5" fmla="*/ 157165 h 160398"/>
                <a:gd name="connsiteX6" fmla="*/ 148168 w 151486"/>
                <a:gd name="connsiteY6" fmla="*/ 157165 h 160398"/>
                <a:gd name="connsiteX7" fmla="*/ 148462 w 151486"/>
                <a:gd name="connsiteY7" fmla="*/ 140626 h 160398"/>
                <a:gd name="connsiteX8" fmla="*/ 148462 w 151486"/>
                <a:gd name="connsiteY8" fmla="*/ 140626 h 160398"/>
                <a:gd name="connsiteX9" fmla="*/ 19858 w 151486"/>
                <a:gd name="connsiteY9" fmla="*/ 3619 h 160398"/>
                <a:gd name="connsiteX10" fmla="*/ 11883 w 151486"/>
                <a:gd name="connsiteY10" fmla="*/ 10 h 1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1486" h="160398">
                  <a:moveTo>
                    <a:pt x="11883" y="10"/>
                  </a:moveTo>
                  <a:cubicBezTo>
                    <a:pt x="8836" y="-61"/>
                    <a:pt x="5885" y="1106"/>
                    <a:pt x="3694" y="3254"/>
                  </a:cubicBezTo>
                  <a:cubicBezTo>
                    <a:pt x="-860" y="7727"/>
                    <a:pt x="-1002" y="15132"/>
                    <a:pt x="3391" y="19784"/>
                  </a:cubicBezTo>
                  <a:cubicBezTo>
                    <a:pt x="3391" y="19784"/>
                    <a:pt x="3391" y="19784"/>
                    <a:pt x="3391" y="19784"/>
                  </a:cubicBezTo>
                  <a:lnTo>
                    <a:pt x="131995" y="156791"/>
                  </a:lnTo>
                  <a:cubicBezTo>
                    <a:pt x="136370" y="161460"/>
                    <a:pt x="143597" y="161630"/>
                    <a:pt x="148168" y="157165"/>
                  </a:cubicBezTo>
                  <a:cubicBezTo>
                    <a:pt x="148168" y="157165"/>
                    <a:pt x="148168" y="157165"/>
                    <a:pt x="148168" y="157165"/>
                  </a:cubicBezTo>
                  <a:cubicBezTo>
                    <a:pt x="152722" y="152674"/>
                    <a:pt x="152855" y="145287"/>
                    <a:pt x="148462" y="140626"/>
                  </a:cubicBezTo>
                  <a:cubicBezTo>
                    <a:pt x="148462" y="140626"/>
                    <a:pt x="148462" y="140626"/>
                    <a:pt x="148462" y="140626"/>
                  </a:cubicBezTo>
                  <a:lnTo>
                    <a:pt x="19858" y="3619"/>
                  </a:lnTo>
                  <a:cubicBezTo>
                    <a:pt x="17782" y="1383"/>
                    <a:pt x="14895" y="82"/>
                    <a:pt x="11883" y="10"/>
                  </a:cubicBezTo>
                  <a:close/>
                </a:path>
              </a:pathLst>
            </a:custGeom>
            <a:solidFill>
              <a:srgbClr val="65C8D0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E4550B6D-19CD-60D0-0F3D-181DCD02DE4E}"/>
                </a:ext>
              </a:extLst>
            </p:cNvPr>
            <p:cNvSpPr/>
            <p:nvPr/>
          </p:nvSpPr>
          <p:spPr>
            <a:xfrm>
              <a:off x="8784547" y="1904628"/>
              <a:ext cx="935659" cy="543570"/>
            </a:xfrm>
            <a:custGeom>
              <a:avLst/>
              <a:gdLst>
                <a:gd name="connsiteX0" fmla="*/ 927300 w 935659"/>
                <a:gd name="connsiteY0" fmla="*/ 379 h 543570"/>
                <a:gd name="connsiteX1" fmla="*/ 918657 w 935659"/>
                <a:gd name="connsiteY1" fmla="*/ 1538 h 543570"/>
                <a:gd name="connsiteX2" fmla="*/ 5900 w 935659"/>
                <a:gd name="connsiteY2" fmla="*/ 522361 h 543570"/>
                <a:gd name="connsiteX3" fmla="*/ 1730 w 935659"/>
                <a:gd name="connsiteY3" fmla="*/ 537875 h 543570"/>
                <a:gd name="connsiteX4" fmla="*/ 17413 w 935659"/>
                <a:gd name="connsiteY4" fmla="*/ 542063 h 543570"/>
                <a:gd name="connsiteX5" fmla="*/ 930151 w 935659"/>
                <a:gd name="connsiteY5" fmla="*/ 21222 h 543570"/>
                <a:gd name="connsiteX6" fmla="*/ 934339 w 935659"/>
                <a:gd name="connsiteY6" fmla="*/ 5717 h 543570"/>
                <a:gd name="connsiteX7" fmla="*/ 927300 w 935659"/>
                <a:gd name="connsiteY7" fmla="*/ 379 h 543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5659" h="543570">
                  <a:moveTo>
                    <a:pt x="927300" y="379"/>
                  </a:moveTo>
                  <a:cubicBezTo>
                    <a:pt x="924359" y="-387"/>
                    <a:pt x="921240" y="23"/>
                    <a:pt x="918657" y="1538"/>
                  </a:cubicBezTo>
                  <a:lnTo>
                    <a:pt x="5900" y="522361"/>
                  </a:lnTo>
                  <a:cubicBezTo>
                    <a:pt x="447" y="525524"/>
                    <a:pt x="-1442" y="532466"/>
                    <a:pt x="1730" y="537875"/>
                  </a:cubicBezTo>
                  <a:cubicBezTo>
                    <a:pt x="4911" y="543319"/>
                    <a:pt x="11906" y="545182"/>
                    <a:pt x="17413" y="542063"/>
                  </a:cubicBezTo>
                  <a:lnTo>
                    <a:pt x="930151" y="21222"/>
                  </a:lnTo>
                  <a:cubicBezTo>
                    <a:pt x="935587" y="18077"/>
                    <a:pt x="937459" y="11144"/>
                    <a:pt x="934339" y="5717"/>
                  </a:cubicBezTo>
                  <a:cubicBezTo>
                    <a:pt x="932825" y="3097"/>
                    <a:pt x="930330" y="1173"/>
                    <a:pt x="927300" y="379"/>
                  </a:cubicBezTo>
                  <a:close/>
                </a:path>
              </a:pathLst>
            </a:custGeom>
            <a:solidFill>
              <a:srgbClr val="000000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2AE8E0FF-4F3D-86FA-2BF8-28F081AC62ED}"/>
                </a:ext>
              </a:extLst>
            </p:cNvPr>
            <p:cNvSpPr/>
            <p:nvPr/>
          </p:nvSpPr>
          <p:spPr>
            <a:xfrm>
              <a:off x="8784546" y="1824423"/>
              <a:ext cx="935666" cy="623771"/>
            </a:xfrm>
            <a:custGeom>
              <a:avLst/>
              <a:gdLst>
                <a:gd name="connsiteX0" fmla="*/ 918569 w 935666"/>
                <a:gd name="connsiteY0" fmla="*/ 1534 h 623771"/>
                <a:gd name="connsiteX1" fmla="*/ 5946 w 935666"/>
                <a:gd name="connsiteY1" fmla="*/ 523533 h 623771"/>
                <a:gd name="connsiteX2" fmla="*/ 189 w 935666"/>
                <a:gd name="connsiteY2" fmla="*/ 533433 h 623771"/>
                <a:gd name="connsiteX3" fmla="*/ 189 w 935666"/>
                <a:gd name="connsiteY3" fmla="*/ 612367 h 623771"/>
                <a:gd name="connsiteX4" fmla="*/ 11702 w 935666"/>
                <a:gd name="connsiteY4" fmla="*/ 623773 h 623771"/>
                <a:gd name="connsiteX5" fmla="*/ 23215 w 935666"/>
                <a:gd name="connsiteY5" fmla="*/ 612367 h 623771"/>
                <a:gd name="connsiteX6" fmla="*/ 23215 w 935666"/>
                <a:gd name="connsiteY6" fmla="*/ 540019 h 623771"/>
                <a:gd name="connsiteX7" fmla="*/ 912865 w 935666"/>
                <a:gd name="connsiteY7" fmla="*/ 31155 h 623771"/>
                <a:gd name="connsiteX8" fmla="*/ 912865 w 935666"/>
                <a:gd name="connsiteY8" fmla="*/ 90359 h 623771"/>
                <a:gd name="connsiteX9" fmla="*/ 924360 w 935666"/>
                <a:gd name="connsiteY9" fmla="*/ 101766 h 623771"/>
                <a:gd name="connsiteX10" fmla="*/ 935855 w 935666"/>
                <a:gd name="connsiteY10" fmla="*/ 90359 h 623771"/>
                <a:gd name="connsiteX11" fmla="*/ 935855 w 935666"/>
                <a:gd name="connsiteY11" fmla="*/ 11372 h 623771"/>
                <a:gd name="connsiteX12" fmla="*/ 924272 w 935666"/>
                <a:gd name="connsiteY12" fmla="*/ 2 h 623771"/>
                <a:gd name="connsiteX13" fmla="*/ 918569 w 935666"/>
                <a:gd name="connsiteY13" fmla="*/ 1534 h 623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35666" h="623771">
                  <a:moveTo>
                    <a:pt x="918569" y="1534"/>
                  </a:moveTo>
                  <a:lnTo>
                    <a:pt x="5946" y="523533"/>
                  </a:lnTo>
                  <a:cubicBezTo>
                    <a:pt x="2399" y="525583"/>
                    <a:pt x="189" y="529343"/>
                    <a:pt x="189" y="533433"/>
                  </a:cubicBezTo>
                  <a:lnTo>
                    <a:pt x="189" y="612367"/>
                  </a:lnTo>
                  <a:cubicBezTo>
                    <a:pt x="189" y="618667"/>
                    <a:pt x="5348" y="623773"/>
                    <a:pt x="11702" y="623773"/>
                  </a:cubicBezTo>
                  <a:cubicBezTo>
                    <a:pt x="18082" y="623773"/>
                    <a:pt x="23215" y="618667"/>
                    <a:pt x="23215" y="612367"/>
                  </a:cubicBezTo>
                  <a:lnTo>
                    <a:pt x="23215" y="540019"/>
                  </a:lnTo>
                  <a:lnTo>
                    <a:pt x="912865" y="31155"/>
                  </a:lnTo>
                  <a:lnTo>
                    <a:pt x="912865" y="90359"/>
                  </a:lnTo>
                  <a:cubicBezTo>
                    <a:pt x="912865" y="96659"/>
                    <a:pt x="917944" y="101766"/>
                    <a:pt x="924360" y="101766"/>
                  </a:cubicBezTo>
                  <a:cubicBezTo>
                    <a:pt x="930687" y="101766"/>
                    <a:pt x="935855" y="96659"/>
                    <a:pt x="935855" y="90359"/>
                  </a:cubicBezTo>
                  <a:lnTo>
                    <a:pt x="935855" y="11372"/>
                  </a:lnTo>
                  <a:cubicBezTo>
                    <a:pt x="935855" y="5072"/>
                    <a:pt x="930687" y="-16"/>
                    <a:pt x="924272" y="2"/>
                  </a:cubicBezTo>
                  <a:cubicBezTo>
                    <a:pt x="922310" y="11"/>
                    <a:pt x="920350" y="536"/>
                    <a:pt x="918569" y="1534"/>
                  </a:cubicBezTo>
                  <a:close/>
                </a:path>
              </a:pathLst>
            </a:custGeom>
            <a:solidFill>
              <a:srgbClr val="000000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EF12CFCF-F569-E1A8-E04E-948E773058EB}"/>
                </a:ext>
              </a:extLst>
            </p:cNvPr>
            <p:cNvSpPr/>
            <p:nvPr/>
          </p:nvSpPr>
          <p:spPr>
            <a:xfrm>
              <a:off x="8811273" y="1860067"/>
              <a:ext cx="882206" cy="561393"/>
            </a:xfrm>
            <a:custGeom>
              <a:avLst/>
              <a:gdLst>
                <a:gd name="connsiteX0" fmla="*/ 258 w 882206"/>
                <a:gd name="connsiteY0" fmla="*/ 536000 h 561393"/>
                <a:gd name="connsiteX1" fmla="*/ 694 w 882206"/>
                <a:gd name="connsiteY1" fmla="*/ 509971 h 561393"/>
                <a:gd name="connsiteX2" fmla="*/ 440979 w 882206"/>
                <a:gd name="connsiteY2" fmla="*/ 254991 h 561393"/>
                <a:gd name="connsiteX3" fmla="*/ 881861 w 882206"/>
                <a:gd name="connsiteY3" fmla="*/ 2 h 561393"/>
                <a:gd name="connsiteX4" fmla="*/ 882395 w 882206"/>
                <a:gd name="connsiteY4" fmla="*/ 25594 h 561393"/>
                <a:gd name="connsiteX5" fmla="*/ 882395 w 882206"/>
                <a:gd name="connsiteY5" fmla="*/ 51178 h 561393"/>
                <a:gd name="connsiteX6" fmla="*/ 442307 w 882206"/>
                <a:gd name="connsiteY6" fmla="*/ 305962 h 561393"/>
                <a:gd name="connsiteX7" fmla="*/ 1015 w 882206"/>
                <a:gd name="connsiteY7" fmla="*/ 561387 h 561393"/>
                <a:gd name="connsiteX8" fmla="*/ 258 w 882206"/>
                <a:gd name="connsiteY8" fmla="*/ 536000 h 56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2206" h="561393">
                  <a:moveTo>
                    <a:pt x="258" y="536000"/>
                  </a:moveTo>
                  <a:lnTo>
                    <a:pt x="694" y="509971"/>
                  </a:lnTo>
                  <a:lnTo>
                    <a:pt x="440979" y="254991"/>
                  </a:lnTo>
                  <a:cubicBezTo>
                    <a:pt x="683145" y="114749"/>
                    <a:pt x="881504" y="2"/>
                    <a:pt x="881861" y="2"/>
                  </a:cubicBezTo>
                  <a:cubicBezTo>
                    <a:pt x="882128" y="2"/>
                    <a:pt x="882395" y="11515"/>
                    <a:pt x="882395" y="25594"/>
                  </a:cubicBezTo>
                  <a:lnTo>
                    <a:pt x="882395" y="51178"/>
                  </a:lnTo>
                  <a:lnTo>
                    <a:pt x="442307" y="305962"/>
                  </a:lnTo>
                  <a:cubicBezTo>
                    <a:pt x="200239" y="446096"/>
                    <a:pt x="1683" y="561022"/>
                    <a:pt x="1015" y="561387"/>
                  </a:cubicBezTo>
                  <a:cubicBezTo>
                    <a:pt x="374" y="561735"/>
                    <a:pt x="35" y="550302"/>
                    <a:pt x="258" y="536000"/>
                  </a:cubicBezTo>
                  <a:close/>
                </a:path>
              </a:pathLst>
            </a:custGeom>
            <a:solidFill>
              <a:srgbClr val="FCDD7C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C258AF72-C7E0-27E3-E75D-DC3D50B4CE98}"/>
                </a:ext>
              </a:extLst>
            </p:cNvPr>
            <p:cNvSpPr/>
            <p:nvPr/>
          </p:nvSpPr>
          <p:spPr>
            <a:xfrm>
              <a:off x="8802366" y="1851156"/>
              <a:ext cx="891112" cy="570305"/>
            </a:xfrm>
            <a:custGeom>
              <a:avLst/>
              <a:gdLst>
                <a:gd name="connsiteX0" fmla="*/ 887827 w 891112"/>
                <a:gd name="connsiteY0" fmla="*/ 2 h 570305"/>
                <a:gd name="connsiteX1" fmla="*/ 886668 w 891112"/>
                <a:gd name="connsiteY1" fmla="*/ 322 h 570305"/>
                <a:gd name="connsiteX2" fmla="*/ 886490 w 891112"/>
                <a:gd name="connsiteY2" fmla="*/ 367 h 570305"/>
                <a:gd name="connsiteX3" fmla="*/ 886312 w 891112"/>
                <a:gd name="connsiteY3" fmla="*/ 456 h 570305"/>
                <a:gd name="connsiteX4" fmla="*/ 885867 w 891112"/>
                <a:gd name="connsiteY4" fmla="*/ 723 h 570305"/>
                <a:gd name="connsiteX5" fmla="*/ 884085 w 891112"/>
                <a:gd name="connsiteY5" fmla="*/ 1721 h 570305"/>
                <a:gd name="connsiteX6" fmla="*/ 877312 w 891112"/>
                <a:gd name="connsiteY6" fmla="*/ 5642 h 570305"/>
                <a:gd name="connsiteX7" fmla="*/ 851381 w 891112"/>
                <a:gd name="connsiteY7" fmla="*/ 20657 h 570305"/>
                <a:gd name="connsiteX8" fmla="*/ 756211 w 891112"/>
                <a:gd name="connsiteY8" fmla="*/ 75701 h 570305"/>
                <a:gd name="connsiteX9" fmla="*/ 443987 w 891112"/>
                <a:gd name="connsiteY9" fmla="*/ 256800 h 570305"/>
                <a:gd name="connsiteX10" fmla="*/ 2125 w 891112"/>
                <a:gd name="connsiteY10" fmla="*/ 513223 h 570305"/>
                <a:gd name="connsiteX11" fmla="*/ 681 w 891112"/>
                <a:gd name="connsiteY11" fmla="*/ 515674 h 570305"/>
                <a:gd name="connsiteX12" fmla="*/ 262 w 891112"/>
                <a:gd name="connsiteY12" fmla="*/ 541872 h 570305"/>
                <a:gd name="connsiteX13" fmla="*/ 307 w 891112"/>
                <a:gd name="connsiteY13" fmla="*/ 560247 h 570305"/>
                <a:gd name="connsiteX14" fmla="*/ 628 w 891112"/>
                <a:gd name="connsiteY14" fmla="*/ 565905 h 570305"/>
                <a:gd name="connsiteX15" fmla="*/ 859 w 891112"/>
                <a:gd name="connsiteY15" fmla="*/ 567652 h 570305"/>
                <a:gd name="connsiteX16" fmla="*/ 1278 w 891112"/>
                <a:gd name="connsiteY16" fmla="*/ 568739 h 570305"/>
                <a:gd name="connsiteX17" fmla="*/ 1617 w 891112"/>
                <a:gd name="connsiteY17" fmla="*/ 569229 h 570305"/>
                <a:gd name="connsiteX18" fmla="*/ 2356 w 891112"/>
                <a:gd name="connsiteY18" fmla="*/ 569853 h 570305"/>
                <a:gd name="connsiteX19" fmla="*/ 3773 w 891112"/>
                <a:gd name="connsiteY19" fmla="*/ 570307 h 570305"/>
                <a:gd name="connsiteX20" fmla="*/ 5244 w 891112"/>
                <a:gd name="connsiteY20" fmla="*/ 569942 h 570305"/>
                <a:gd name="connsiteX21" fmla="*/ 448210 w 891112"/>
                <a:gd name="connsiteY21" fmla="*/ 313064 h 570305"/>
                <a:gd name="connsiteX22" fmla="*/ 889876 w 891112"/>
                <a:gd name="connsiteY22" fmla="*/ 56854 h 570305"/>
                <a:gd name="connsiteX23" fmla="*/ 891302 w 891112"/>
                <a:gd name="connsiteY23" fmla="*/ 54377 h 570305"/>
                <a:gd name="connsiteX24" fmla="*/ 891302 w 891112"/>
                <a:gd name="connsiteY24" fmla="*/ 28633 h 570305"/>
                <a:gd name="connsiteX25" fmla="*/ 891124 w 891112"/>
                <a:gd name="connsiteY25" fmla="*/ 10374 h 570305"/>
                <a:gd name="connsiteX26" fmla="*/ 890945 w 891112"/>
                <a:gd name="connsiteY26" fmla="*/ 4787 h 570305"/>
                <a:gd name="connsiteX27" fmla="*/ 890768 w 891112"/>
                <a:gd name="connsiteY27" fmla="*/ 3120 h 570305"/>
                <a:gd name="connsiteX28" fmla="*/ 890768 w 891112"/>
                <a:gd name="connsiteY28" fmla="*/ 2443 h 570305"/>
                <a:gd name="connsiteX29" fmla="*/ 890500 w 891112"/>
                <a:gd name="connsiteY29" fmla="*/ 1811 h 570305"/>
                <a:gd name="connsiteX30" fmla="*/ 890054 w 891112"/>
                <a:gd name="connsiteY30" fmla="*/ 1044 h 570305"/>
                <a:gd name="connsiteX31" fmla="*/ 889253 w 891112"/>
                <a:gd name="connsiteY31" fmla="*/ 412 h 570305"/>
                <a:gd name="connsiteX32" fmla="*/ 887827 w 891112"/>
                <a:gd name="connsiteY32" fmla="*/ 11 h 570305"/>
                <a:gd name="connsiteX33" fmla="*/ 885331 w 891112"/>
                <a:gd name="connsiteY33" fmla="*/ 7665 h 570305"/>
                <a:gd name="connsiteX34" fmla="*/ 885421 w 891112"/>
                <a:gd name="connsiteY34" fmla="*/ 10508 h 570305"/>
                <a:gd name="connsiteX35" fmla="*/ 885510 w 891112"/>
                <a:gd name="connsiteY35" fmla="*/ 28633 h 570305"/>
                <a:gd name="connsiteX36" fmla="*/ 885510 w 891112"/>
                <a:gd name="connsiteY36" fmla="*/ 52710 h 570305"/>
                <a:gd name="connsiteX37" fmla="*/ 445341 w 891112"/>
                <a:gd name="connsiteY37" fmla="*/ 308056 h 570305"/>
                <a:gd name="connsiteX38" fmla="*/ 6215 w 891112"/>
                <a:gd name="connsiteY38" fmla="*/ 562742 h 570305"/>
                <a:gd name="connsiteX39" fmla="*/ 6072 w 891112"/>
                <a:gd name="connsiteY39" fmla="*/ 560086 h 570305"/>
                <a:gd name="connsiteX40" fmla="*/ 6027 w 891112"/>
                <a:gd name="connsiteY40" fmla="*/ 541943 h 570305"/>
                <a:gd name="connsiteX41" fmla="*/ 6375 w 891112"/>
                <a:gd name="connsiteY41" fmla="*/ 517429 h 570305"/>
                <a:gd name="connsiteX42" fmla="*/ 446856 w 891112"/>
                <a:gd name="connsiteY42" fmla="*/ 261807 h 570305"/>
                <a:gd name="connsiteX43" fmla="*/ 759063 w 891112"/>
                <a:gd name="connsiteY43" fmla="*/ 80700 h 570305"/>
                <a:gd name="connsiteX44" fmla="*/ 854232 w 891112"/>
                <a:gd name="connsiteY44" fmla="*/ 25612 h 570305"/>
                <a:gd name="connsiteX45" fmla="*/ 880163 w 891112"/>
                <a:gd name="connsiteY45" fmla="*/ 10641 h 570305"/>
                <a:gd name="connsiteX46" fmla="*/ 885331 w 891112"/>
                <a:gd name="connsiteY46" fmla="*/ 7665 h 57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891112" h="570305">
                  <a:moveTo>
                    <a:pt x="887827" y="2"/>
                  </a:moveTo>
                  <a:cubicBezTo>
                    <a:pt x="887827" y="2"/>
                    <a:pt x="886668" y="287"/>
                    <a:pt x="886668" y="322"/>
                  </a:cubicBezTo>
                  <a:cubicBezTo>
                    <a:pt x="886579" y="349"/>
                    <a:pt x="886490" y="349"/>
                    <a:pt x="886490" y="367"/>
                  </a:cubicBezTo>
                  <a:cubicBezTo>
                    <a:pt x="886402" y="394"/>
                    <a:pt x="886402" y="420"/>
                    <a:pt x="886312" y="456"/>
                  </a:cubicBezTo>
                  <a:cubicBezTo>
                    <a:pt x="886223" y="519"/>
                    <a:pt x="886045" y="616"/>
                    <a:pt x="885867" y="723"/>
                  </a:cubicBezTo>
                  <a:cubicBezTo>
                    <a:pt x="885421" y="955"/>
                    <a:pt x="884886" y="1276"/>
                    <a:pt x="884085" y="1721"/>
                  </a:cubicBezTo>
                  <a:cubicBezTo>
                    <a:pt x="882569" y="2604"/>
                    <a:pt x="880253" y="3922"/>
                    <a:pt x="877312" y="5642"/>
                  </a:cubicBezTo>
                  <a:cubicBezTo>
                    <a:pt x="871342" y="9073"/>
                    <a:pt x="862609" y="14143"/>
                    <a:pt x="851381" y="20657"/>
                  </a:cubicBezTo>
                  <a:cubicBezTo>
                    <a:pt x="828836" y="33676"/>
                    <a:pt x="796310" y="52461"/>
                    <a:pt x="756211" y="75701"/>
                  </a:cubicBezTo>
                  <a:cubicBezTo>
                    <a:pt x="676012" y="122181"/>
                    <a:pt x="565515" y="186287"/>
                    <a:pt x="443987" y="256800"/>
                  </a:cubicBezTo>
                  <a:lnTo>
                    <a:pt x="2125" y="513223"/>
                  </a:lnTo>
                  <a:cubicBezTo>
                    <a:pt x="1252" y="513731"/>
                    <a:pt x="699" y="514658"/>
                    <a:pt x="681" y="515674"/>
                  </a:cubicBezTo>
                  <a:lnTo>
                    <a:pt x="262" y="541872"/>
                  </a:lnTo>
                  <a:cubicBezTo>
                    <a:pt x="146" y="549099"/>
                    <a:pt x="173" y="555559"/>
                    <a:pt x="307" y="560247"/>
                  </a:cubicBezTo>
                  <a:cubicBezTo>
                    <a:pt x="378" y="562599"/>
                    <a:pt x="494" y="564515"/>
                    <a:pt x="628" y="565905"/>
                  </a:cubicBezTo>
                  <a:cubicBezTo>
                    <a:pt x="699" y="566573"/>
                    <a:pt x="726" y="567081"/>
                    <a:pt x="859" y="567652"/>
                  </a:cubicBezTo>
                  <a:cubicBezTo>
                    <a:pt x="931" y="567937"/>
                    <a:pt x="957" y="568186"/>
                    <a:pt x="1278" y="568739"/>
                  </a:cubicBezTo>
                  <a:cubicBezTo>
                    <a:pt x="1340" y="568881"/>
                    <a:pt x="1617" y="569229"/>
                    <a:pt x="1617" y="569229"/>
                  </a:cubicBezTo>
                  <a:cubicBezTo>
                    <a:pt x="1643" y="569247"/>
                    <a:pt x="2330" y="569853"/>
                    <a:pt x="2356" y="569853"/>
                  </a:cubicBezTo>
                  <a:cubicBezTo>
                    <a:pt x="2356" y="569871"/>
                    <a:pt x="3773" y="570307"/>
                    <a:pt x="3773" y="570307"/>
                  </a:cubicBezTo>
                  <a:cubicBezTo>
                    <a:pt x="3773" y="570307"/>
                    <a:pt x="5244" y="569969"/>
                    <a:pt x="5244" y="569942"/>
                  </a:cubicBezTo>
                  <a:cubicBezTo>
                    <a:pt x="5912" y="569594"/>
                    <a:pt x="205278" y="453983"/>
                    <a:pt x="448210" y="313064"/>
                  </a:cubicBezTo>
                  <a:lnTo>
                    <a:pt x="889876" y="56854"/>
                  </a:lnTo>
                  <a:cubicBezTo>
                    <a:pt x="890679" y="56346"/>
                    <a:pt x="891302" y="55401"/>
                    <a:pt x="891302" y="54377"/>
                  </a:cubicBezTo>
                  <a:lnTo>
                    <a:pt x="891302" y="28633"/>
                  </a:lnTo>
                  <a:cubicBezTo>
                    <a:pt x="891302" y="21540"/>
                    <a:pt x="891302" y="15070"/>
                    <a:pt x="891124" y="10374"/>
                  </a:cubicBezTo>
                  <a:cubicBezTo>
                    <a:pt x="891124" y="8030"/>
                    <a:pt x="891035" y="6141"/>
                    <a:pt x="890945" y="4787"/>
                  </a:cubicBezTo>
                  <a:cubicBezTo>
                    <a:pt x="890945" y="4101"/>
                    <a:pt x="890857" y="3566"/>
                    <a:pt x="890768" y="3120"/>
                  </a:cubicBezTo>
                  <a:cubicBezTo>
                    <a:pt x="890768" y="2889"/>
                    <a:pt x="890768" y="2728"/>
                    <a:pt x="890768" y="2443"/>
                  </a:cubicBezTo>
                  <a:cubicBezTo>
                    <a:pt x="890679" y="2301"/>
                    <a:pt x="890500" y="1828"/>
                    <a:pt x="890500" y="1811"/>
                  </a:cubicBezTo>
                  <a:cubicBezTo>
                    <a:pt x="890500" y="1802"/>
                    <a:pt x="890054" y="1044"/>
                    <a:pt x="890054" y="1044"/>
                  </a:cubicBezTo>
                  <a:cubicBezTo>
                    <a:pt x="890054" y="1044"/>
                    <a:pt x="889253" y="412"/>
                    <a:pt x="889253" y="412"/>
                  </a:cubicBezTo>
                  <a:cubicBezTo>
                    <a:pt x="889253" y="412"/>
                    <a:pt x="887827" y="11"/>
                    <a:pt x="887827" y="11"/>
                  </a:cubicBezTo>
                  <a:close/>
                  <a:moveTo>
                    <a:pt x="885331" y="7665"/>
                  </a:moveTo>
                  <a:cubicBezTo>
                    <a:pt x="885331" y="8610"/>
                    <a:pt x="885421" y="9296"/>
                    <a:pt x="885421" y="10508"/>
                  </a:cubicBezTo>
                  <a:cubicBezTo>
                    <a:pt x="885510" y="15141"/>
                    <a:pt x="885510" y="21575"/>
                    <a:pt x="885510" y="28633"/>
                  </a:cubicBezTo>
                  <a:lnTo>
                    <a:pt x="885510" y="52710"/>
                  </a:lnTo>
                  <a:lnTo>
                    <a:pt x="445341" y="308056"/>
                  </a:lnTo>
                  <a:cubicBezTo>
                    <a:pt x="204432" y="447807"/>
                    <a:pt x="10118" y="560496"/>
                    <a:pt x="6215" y="562742"/>
                  </a:cubicBezTo>
                  <a:cubicBezTo>
                    <a:pt x="6161" y="561842"/>
                    <a:pt x="6117" y="561236"/>
                    <a:pt x="6072" y="560086"/>
                  </a:cubicBezTo>
                  <a:cubicBezTo>
                    <a:pt x="5939" y="555515"/>
                    <a:pt x="5912" y="549117"/>
                    <a:pt x="6027" y="541943"/>
                  </a:cubicBezTo>
                  <a:lnTo>
                    <a:pt x="6375" y="517429"/>
                  </a:lnTo>
                  <a:lnTo>
                    <a:pt x="446856" y="261807"/>
                  </a:lnTo>
                  <a:cubicBezTo>
                    <a:pt x="568367" y="191295"/>
                    <a:pt x="678864" y="127180"/>
                    <a:pt x="759063" y="80700"/>
                  </a:cubicBezTo>
                  <a:cubicBezTo>
                    <a:pt x="799162" y="57469"/>
                    <a:pt x="831688" y="38631"/>
                    <a:pt x="854232" y="25612"/>
                  </a:cubicBezTo>
                  <a:cubicBezTo>
                    <a:pt x="865460" y="19098"/>
                    <a:pt x="874193" y="14072"/>
                    <a:pt x="880163" y="10641"/>
                  </a:cubicBezTo>
                  <a:cubicBezTo>
                    <a:pt x="882391" y="9340"/>
                    <a:pt x="883906" y="8494"/>
                    <a:pt x="885331" y="7665"/>
                  </a:cubicBezTo>
                  <a:close/>
                </a:path>
              </a:pathLst>
            </a:custGeom>
            <a:solidFill>
              <a:srgbClr val="000000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735FD29-A0CE-7CB1-AD07-AE63409FF31E}"/>
                </a:ext>
              </a:extLst>
            </p:cNvPr>
            <p:cNvSpPr/>
            <p:nvPr/>
          </p:nvSpPr>
          <p:spPr>
            <a:xfrm>
              <a:off x="8107513" y="2546367"/>
              <a:ext cx="89118" cy="44555"/>
            </a:xfrm>
            <a:custGeom>
              <a:avLst/>
              <a:gdLst>
                <a:gd name="connsiteX0" fmla="*/ 66996 w 89118"/>
                <a:gd name="connsiteY0" fmla="*/ 12 h 44555"/>
                <a:gd name="connsiteX1" fmla="*/ 89282 w 89118"/>
                <a:gd name="connsiteY1" fmla="*/ 44567 h 44555"/>
                <a:gd name="connsiteX2" fmla="*/ 163 w 89118"/>
                <a:gd name="connsiteY2" fmla="*/ 44567 h 44555"/>
                <a:gd name="connsiteX3" fmla="*/ 22441 w 89118"/>
                <a:gd name="connsiteY3" fmla="*/ 12 h 44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118" h="44555">
                  <a:moveTo>
                    <a:pt x="66996" y="12"/>
                  </a:moveTo>
                  <a:lnTo>
                    <a:pt x="89282" y="44567"/>
                  </a:lnTo>
                  <a:lnTo>
                    <a:pt x="163" y="44567"/>
                  </a:lnTo>
                  <a:lnTo>
                    <a:pt x="22441" y="12"/>
                  </a:lnTo>
                </a:path>
              </a:pathLst>
            </a:custGeom>
            <a:solidFill>
              <a:srgbClr val="8F6C56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57D985A3-0429-6668-C414-8A862FB3D018}"/>
                </a:ext>
              </a:extLst>
            </p:cNvPr>
            <p:cNvSpPr/>
            <p:nvPr/>
          </p:nvSpPr>
          <p:spPr>
            <a:xfrm>
              <a:off x="7849076" y="2546367"/>
              <a:ext cx="89110" cy="44555"/>
            </a:xfrm>
            <a:custGeom>
              <a:avLst/>
              <a:gdLst>
                <a:gd name="connsiteX0" fmla="*/ 66990 w 89110"/>
                <a:gd name="connsiteY0" fmla="*/ 12 h 44555"/>
                <a:gd name="connsiteX1" fmla="*/ 89267 w 89110"/>
                <a:gd name="connsiteY1" fmla="*/ 44567 h 44555"/>
                <a:gd name="connsiteX2" fmla="*/ 157 w 89110"/>
                <a:gd name="connsiteY2" fmla="*/ 44567 h 44555"/>
                <a:gd name="connsiteX3" fmla="*/ 22435 w 89110"/>
                <a:gd name="connsiteY3" fmla="*/ 12 h 44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110" h="44555">
                  <a:moveTo>
                    <a:pt x="66990" y="12"/>
                  </a:moveTo>
                  <a:lnTo>
                    <a:pt x="89267" y="44567"/>
                  </a:lnTo>
                  <a:lnTo>
                    <a:pt x="157" y="44567"/>
                  </a:lnTo>
                  <a:lnTo>
                    <a:pt x="22435" y="12"/>
                  </a:lnTo>
                </a:path>
              </a:pathLst>
            </a:custGeom>
            <a:solidFill>
              <a:srgbClr val="8F6C56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7363CC58-AB7D-04BB-C8C4-4E2A08081713}"/>
                </a:ext>
              </a:extLst>
            </p:cNvPr>
            <p:cNvSpPr/>
            <p:nvPr/>
          </p:nvSpPr>
          <p:spPr>
            <a:xfrm>
              <a:off x="7849076" y="2501803"/>
              <a:ext cx="89110" cy="44555"/>
            </a:xfrm>
            <a:custGeom>
              <a:avLst/>
              <a:gdLst>
                <a:gd name="connsiteX0" fmla="*/ 66990 w 89110"/>
                <a:gd name="connsiteY0" fmla="*/ 11 h 44555"/>
                <a:gd name="connsiteX1" fmla="*/ 89267 w 89110"/>
                <a:gd name="connsiteY1" fmla="*/ 44566 h 44555"/>
                <a:gd name="connsiteX2" fmla="*/ 157 w 89110"/>
                <a:gd name="connsiteY2" fmla="*/ 44566 h 44555"/>
                <a:gd name="connsiteX3" fmla="*/ 22435 w 89110"/>
                <a:gd name="connsiteY3" fmla="*/ 11 h 44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110" h="44555">
                  <a:moveTo>
                    <a:pt x="66990" y="11"/>
                  </a:moveTo>
                  <a:lnTo>
                    <a:pt x="89267" y="44566"/>
                  </a:lnTo>
                  <a:lnTo>
                    <a:pt x="157" y="44566"/>
                  </a:lnTo>
                  <a:lnTo>
                    <a:pt x="22435" y="11"/>
                  </a:lnTo>
                </a:path>
              </a:pathLst>
            </a:custGeom>
            <a:solidFill>
              <a:srgbClr val="F4ECCE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69940BB-86A2-8B4B-9D2E-156AA3A95E83}"/>
                </a:ext>
              </a:extLst>
            </p:cNvPr>
            <p:cNvSpPr/>
            <p:nvPr/>
          </p:nvSpPr>
          <p:spPr>
            <a:xfrm>
              <a:off x="8107513" y="2501803"/>
              <a:ext cx="89118" cy="44555"/>
            </a:xfrm>
            <a:custGeom>
              <a:avLst/>
              <a:gdLst>
                <a:gd name="connsiteX0" fmla="*/ 66996 w 89118"/>
                <a:gd name="connsiteY0" fmla="*/ 11 h 44555"/>
                <a:gd name="connsiteX1" fmla="*/ 89282 w 89118"/>
                <a:gd name="connsiteY1" fmla="*/ 44566 h 44555"/>
                <a:gd name="connsiteX2" fmla="*/ 163 w 89118"/>
                <a:gd name="connsiteY2" fmla="*/ 44566 h 44555"/>
                <a:gd name="connsiteX3" fmla="*/ 22441 w 89118"/>
                <a:gd name="connsiteY3" fmla="*/ 11 h 44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118" h="44555">
                  <a:moveTo>
                    <a:pt x="66996" y="11"/>
                  </a:moveTo>
                  <a:lnTo>
                    <a:pt x="89282" y="44566"/>
                  </a:lnTo>
                  <a:lnTo>
                    <a:pt x="163" y="44566"/>
                  </a:lnTo>
                  <a:lnTo>
                    <a:pt x="22441" y="11"/>
                  </a:lnTo>
                </a:path>
              </a:pathLst>
            </a:custGeom>
            <a:solidFill>
              <a:srgbClr val="F4ECCE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1F472EC3-3DC1-E06D-4988-5A5E8912DA2E}"/>
                </a:ext>
              </a:extLst>
            </p:cNvPr>
            <p:cNvSpPr/>
            <p:nvPr/>
          </p:nvSpPr>
          <p:spPr>
            <a:xfrm>
              <a:off x="7786672" y="2671130"/>
              <a:ext cx="472284" cy="302974"/>
            </a:xfrm>
            <a:custGeom>
              <a:avLst/>
              <a:gdLst>
                <a:gd name="connsiteX0" fmla="*/ 160 w 472284"/>
                <a:gd name="connsiteY0" fmla="*/ 18 h 302974"/>
                <a:gd name="connsiteX1" fmla="*/ 472444 w 472284"/>
                <a:gd name="connsiteY1" fmla="*/ 18 h 302974"/>
                <a:gd name="connsiteX2" fmla="*/ 472444 w 472284"/>
                <a:gd name="connsiteY2" fmla="*/ 302993 h 302974"/>
                <a:gd name="connsiteX3" fmla="*/ 160 w 472284"/>
                <a:gd name="connsiteY3" fmla="*/ 302993 h 30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284" h="302974">
                  <a:moveTo>
                    <a:pt x="160" y="18"/>
                  </a:moveTo>
                  <a:lnTo>
                    <a:pt x="472444" y="18"/>
                  </a:lnTo>
                  <a:lnTo>
                    <a:pt x="472444" y="302993"/>
                  </a:lnTo>
                  <a:lnTo>
                    <a:pt x="160" y="302993"/>
                  </a:lnTo>
                  <a:close/>
                </a:path>
              </a:pathLst>
            </a:custGeom>
            <a:solidFill>
              <a:srgbClr val="8F6C56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FAAB3DD2-B4D9-F8C4-4159-85AC01AD67E0}"/>
                </a:ext>
              </a:extLst>
            </p:cNvPr>
            <p:cNvSpPr/>
            <p:nvPr/>
          </p:nvSpPr>
          <p:spPr>
            <a:xfrm>
              <a:off x="7920328" y="2715677"/>
              <a:ext cx="213864" cy="213864"/>
            </a:xfrm>
            <a:custGeom>
              <a:avLst/>
              <a:gdLst>
                <a:gd name="connsiteX0" fmla="*/ 214025 w 213864"/>
                <a:gd name="connsiteY0" fmla="*/ 213882 h 213864"/>
                <a:gd name="connsiteX1" fmla="*/ 160 w 213864"/>
                <a:gd name="connsiteY1" fmla="*/ 213882 h 213864"/>
                <a:gd name="connsiteX2" fmla="*/ 107093 w 213864"/>
                <a:gd name="connsiteY2" fmla="*/ 18 h 21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3864" h="213864">
                  <a:moveTo>
                    <a:pt x="214025" y="213882"/>
                  </a:moveTo>
                  <a:lnTo>
                    <a:pt x="160" y="213882"/>
                  </a:lnTo>
                  <a:lnTo>
                    <a:pt x="107093" y="18"/>
                  </a:lnTo>
                  <a:close/>
                </a:path>
              </a:pathLst>
            </a:custGeom>
            <a:solidFill>
              <a:srgbClr val="FCDD7C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E8BD1731-B4EB-268C-48AE-417BDA5BA6B5}"/>
                </a:ext>
              </a:extLst>
            </p:cNvPr>
            <p:cNvSpPr/>
            <p:nvPr/>
          </p:nvSpPr>
          <p:spPr>
            <a:xfrm>
              <a:off x="7991589" y="2804805"/>
              <a:ext cx="62377" cy="98021"/>
            </a:xfrm>
            <a:custGeom>
              <a:avLst/>
              <a:gdLst>
                <a:gd name="connsiteX0" fmla="*/ 40607 w 62377"/>
                <a:gd name="connsiteY0" fmla="*/ 98040 h 98021"/>
                <a:gd name="connsiteX1" fmla="*/ 22081 w 62377"/>
                <a:gd name="connsiteY1" fmla="*/ 88122 h 98021"/>
                <a:gd name="connsiteX2" fmla="*/ 35306 w 62377"/>
                <a:gd name="connsiteY2" fmla="*/ 60043 h 98021"/>
                <a:gd name="connsiteX3" fmla="*/ 10533 w 62377"/>
                <a:gd name="connsiteY3" fmla="*/ 60043 h 98021"/>
                <a:gd name="connsiteX4" fmla="*/ 160 w 62377"/>
                <a:gd name="connsiteY4" fmla="*/ 48994 h 98021"/>
                <a:gd name="connsiteX5" fmla="*/ 1274 w 62377"/>
                <a:gd name="connsiteY5" fmla="*/ 44066 h 98021"/>
                <a:gd name="connsiteX6" fmla="*/ 22081 w 62377"/>
                <a:gd name="connsiteY6" fmla="*/ 19 h 98021"/>
                <a:gd name="connsiteX7" fmla="*/ 40607 w 62377"/>
                <a:gd name="connsiteY7" fmla="*/ 9928 h 98021"/>
                <a:gd name="connsiteX8" fmla="*/ 27393 w 62377"/>
                <a:gd name="connsiteY8" fmla="*/ 38015 h 98021"/>
                <a:gd name="connsiteX9" fmla="*/ 52156 w 62377"/>
                <a:gd name="connsiteY9" fmla="*/ 38015 h 98021"/>
                <a:gd name="connsiteX10" fmla="*/ 62537 w 62377"/>
                <a:gd name="connsiteY10" fmla="*/ 49056 h 98021"/>
                <a:gd name="connsiteX11" fmla="*/ 61423 w 62377"/>
                <a:gd name="connsiteY11" fmla="*/ 53984 h 9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377" h="98021">
                  <a:moveTo>
                    <a:pt x="40607" y="98040"/>
                  </a:moveTo>
                  <a:lnTo>
                    <a:pt x="22081" y="88122"/>
                  </a:lnTo>
                  <a:lnTo>
                    <a:pt x="35306" y="60043"/>
                  </a:lnTo>
                  <a:lnTo>
                    <a:pt x="10533" y="60043"/>
                  </a:lnTo>
                  <a:cubicBezTo>
                    <a:pt x="4785" y="60016"/>
                    <a:pt x="142" y="55071"/>
                    <a:pt x="160" y="48994"/>
                  </a:cubicBezTo>
                  <a:cubicBezTo>
                    <a:pt x="160" y="47282"/>
                    <a:pt x="544" y="45598"/>
                    <a:pt x="1274" y="44066"/>
                  </a:cubicBezTo>
                  <a:lnTo>
                    <a:pt x="22081" y="19"/>
                  </a:lnTo>
                  <a:lnTo>
                    <a:pt x="40607" y="9928"/>
                  </a:lnTo>
                  <a:lnTo>
                    <a:pt x="27393" y="38015"/>
                  </a:lnTo>
                  <a:lnTo>
                    <a:pt x="52156" y="38015"/>
                  </a:lnTo>
                  <a:cubicBezTo>
                    <a:pt x="57913" y="38033"/>
                    <a:pt x="62555" y="42978"/>
                    <a:pt x="62537" y="49056"/>
                  </a:cubicBezTo>
                  <a:cubicBezTo>
                    <a:pt x="62529" y="50767"/>
                    <a:pt x="62154" y="52451"/>
                    <a:pt x="61423" y="53984"/>
                  </a:cubicBezTo>
                  <a:close/>
                </a:path>
              </a:pathLst>
            </a:custGeom>
            <a:solidFill>
              <a:srgbClr val="65C8D0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77B834C1-CFDB-5337-0EE4-E693E2F0DCED}"/>
                </a:ext>
              </a:extLst>
            </p:cNvPr>
            <p:cNvSpPr/>
            <p:nvPr/>
          </p:nvSpPr>
          <p:spPr>
            <a:xfrm>
              <a:off x="7759930" y="2974105"/>
              <a:ext cx="534661" cy="62377"/>
            </a:xfrm>
            <a:custGeom>
              <a:avLst/>
              <a:gdLst>
                <a:gd name="connsiteX0" fmla="*/ 160 w 534661"/>
                <a:gd name="connsiteY0" fmla="*/ 22 h 62377"/>
                <a:gd name="connsiteX1" fmla="*/ 534822 w 534661"/>
                <a:gd name="connsiteY1" fmla="*/ 22 h 62377"/>
                <a:gd name="connsiteX2" fmla="*/ 534822 w 534661"/>
                <a:gd name="connsiteY2" fmla="*/ 62399 h 62377"/>
                <a:gd name="connsiteX3" fmla="*/ 160 w 534661"/>
                <a:gd name="connsiteY3" fmla="*/ 62399 h 62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661" h="62377">
                  <a:moveTo>
                    <a:pt x="160" y="22"/>
                  </a:moveTo>
                  <a:lnTo>
                    <a:pt x="534822" y="22"/>
                  </a:lnTo>
                  <a:lnTo>
                    <a:pt x="534822" y="62399"/>
                  </a:lnTo>
                  <a:lnTo>
                    <a:pt x="160" y="62399"/>
                  </a:lnTo>
                  <a:close/>
                </a:path>
              </a:pathLst>
            </a:custGeom>
            <a:solidFill>
              <a:srgbClr val="838BC5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C0174FD-3796-B3F1-9315-412BF7C849E8}"/>
                </a:ext>
              </a:extLst>
            </p:cNvPr>
            <p:cNvSpPr/>
            <p:nvPr/>
          </p:nvSpPr>
          <p:spPr>
            <a:xfrm>
              <a:off x="7849076" y="2457248"/>
              <a:ext cx="89110" cy="44555"/>
            </a:xfrm>
            <a:custGeom>
              <a:avLst/>
              <a:gdLst>
                <a:gd name="connsiteX0" fmla="*/ 22435 w 89110"/>
                <a:gd name="connsiteY0" fmla="*/ 10 h 44555"/>
                <a:gd name="connsiteX1" fmla="*/ 66990 w 89110"/>
                <a:gd name="connsiteY1" fmla="*/ 10 h 44555"/>
                <a:gd name="connsiteX2" fmla="*/ 89267 w 89110"/>
                <a:gd name="connsiteY2" fmla="*/ 44565 h 44555"/>
                <a:gd name="connsiteX3" fmla="*/ 157 w 89110"/>
                <a:gd name="connsiteY3" fmla="*/ 44565 h 44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110" h="44555">
                  <a:moveTo>
                    <a:pt x="22435" y="10"/>
                  </a:moveTo>
                  <a:lnTo>
                    <a:pt x="66990" y="10"/>
                  </a:lnTo>
                  <a:lnTo>
                    <a:pt x="89267" y="44565"/>
                  </a:lnTo>
                  <a:lnTo>
                    <a:pt x="157" y="44565"/>
                  </a:lnTo>
                  <a:close/>
                </a:path>
              </a:pathLst>
            </a:custGeom>
            <a:solidFill>
              <a:srgbClr val="8F6C56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A74A5CE-A137-AF86-F83C-6B20C7F4207D}"/>
                </a:ext>
              </a:extLst>
            </p:cNvPr>
            <p:cNvSpPr/>
            <p:nvPr/>
          </p:nvSpPr>
          <p:spPr>
            <a:xfrm>
              <a:off x="7884488" y="2421551"/>
              <a:ext cx="17822" cy="35644"/>
            </a:xfrm>
            <a:custGeom>
              <a:avLst/>
              <a:gdLst>
                <a:gd name="connsiteX0" fmla="*/ 157 w 17822"/>
                <a:gd name="connsiteY0" fmla="*/ 9 h 35644"/>
                <a:gd name="connsiteX1" fmla="*/ 17979 w 17822"/>
                <a:gd name="connsiteY1" fmla="*/ 9 h 35644"/>
                <a:gd name="connsiteX2" fmla="*/ 17979 w 17822"/>
                <a:gd name="connsiteY2" fmla="*/ 35653 h 35644"/>
                <a:gd name="connsiteX3" fmla="*/ 157 w 17822"/>
                <a:gd name="connsiteY3" fmla="*/ 35653 h 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22" h="35644">
                  <a:moveTo>
                    <a:pt x="157" y="9"/>
                  </a:moveTo>
                  <a:lnTo>
                    <a:pt x="17979" y="9"/>
                  </a:lnTo>
                  <a:lnTo>
                    <a:pt x="17979" y="35653"/>
                  </a:lnTo>
                  <a:lnTo>
                    <a:pt x="157" y="35653"/>
                  </a:lnTo>
                  <a:close/>
                </a:path>
              </a:pathLst>
            </a:custGeom>
            <a:solidFill>
              <a:srgbClr val="BA9BC9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B913A4D-3138-1040-D1F6-1A5980F06BBC}"/>
                </a:ext>
              </a:extLst>
            </p:cNvPr>
            <p:cNvSpPr/>
            <p:nvPr/>
          </p:nvSpPr>
          <p:spPr>
            <a:xfrm>
              <a:off x="7866666" y="2590922"/>
              <a:ext cx="17822" cy="44554"/>
            </a:xfrm>
            <a:custGeom>
              <a:avLst/>
              <a:gdLst>
                <a:gd name="connsiteX0" fmla="*/ 157 w 17822"/>
                <a:gd name="connsiteY0" fmla="*/ 13 h 44554"/>
                <a:gd name="connsiteX1" fmla="*/ 17979 w 17822"/>
                <a:gd name="connsiteY1" fmla="*/ 13 h 44554"/>
                <a:gd name="connsiteX2" fmla="*/ 17979 w 17822"/>
                <a:gd name="connsiteY2" fmla="*/ 44568 h 44554"/>
                <a:gd name="connsiteX3" fmla="*/ 157 w 17822"/>
                <a:gd name="connsiteY3" fmla="*/ 44568 h 4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22" h="44554">
                  <a:moveTo>
                    <a:pt x="157" y="13"/>
                  </a:moveTo>
                  <a:lnTo>
                    <a:pt x="17979" y="13"/>
                  </a:lnTo>
                  <a:lnTo>
                    <a:pt x="17979" y="44568"/>
                  </a:lnTo>
                  <a:lnTo>
                    <a:pt x="157" y="44568"/>
                  </a:lnTo>
                  <a:close/>
                </a:path>
              </a:pathLst>
            </a:custGeom>
            <a:solidFill>
              <a:srgbClr val="BA9BC9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118E2411-4D10-52F1-E8ED-BBB5B291B923}"/>
                </a:ext>
              </a:extLst>
            </p:cNvPr>
            <p:cNvSpPr/>
            <p:nvPr/>
          </p:nvSpPr>
          <p:spPr>
            <a:xfrm>
              <a:off x="7902782" y="2590922"/>
              <a:ext cx="26733" cy="44554"/>
            </a:xfrm>
            <a:custGeom>
              <a:avLst/>
              <a:gdLst>
                <a:gd name="connsiteX0" fmla="*/ 158 w 26733"/>
                <a:gd name="connsiteY0" fmla="*/ 13 h 44554"/>
                <a:gd name="connsiteX1" fmla="*/ 26891 w 26733"/>
                <a:gd name="connsiteY1" fmla="*/ 13 h 44554"/>
                <a:gd name="connsiteX2" fmla="*/ 26891 w 26733"/>
                <a:gd name="connsiteY2" fmla="*/ 44568 h 44554"/>
                <a:gd name="connsiteX3" fmla="*/ 158 w 26733"/>
                <a:gd name="connsiteY3" fmla="*/ 44568 h 4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33" h="44554">
                  <a:moveTo>
                    <a:pt x="158" y="13"/>
                  </a:moveTo>
                  <a:lnTo>
                    <a:pt x="26891" y="13"/>
                  </a:lnTo>
                  <a:lnTo>
                    <a:pt x="26891" y="44568"/>
                  </a:lnTo>
                  <a:lnTo>
                    <a:pt x="158" y="44568"/>
                  </a:lnTo>
                  <a:close/>
                </a:path>
              </a:pathLst>
            </a:custGeom>
            <a:solidFill>
              <a:srgbClr val="BA9BC9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B846260A-0B68-C0E0-6E9B-77A61EC3298E}"/>
                </a:ext>
              </a:extLst>
            </p:cNvPr>
            <p:cNvSpPr/>
            <p:nvPr/>
          </p:nvSpPr>
          <p:spPr>
            <a:xfrm>
              <a:off x="8107513" y="2457248"/>
              <a:ext cx="89118" cy="44555"/>
            </a:xfrm>
            <a:custGeom>
              <a:avLst/>
              <a:gdLst>
                <a:gd name="connsiteX0" fmla="*/ 22441 w 89118"/>
                <a:gd name="connsiteY0" fmla="*/ 10 h 44555"/>
                <a:gd name="connsiteX1" fmla="*/ 66996 w 89118"/>
                <a:gd name="connsiteY1" fmla="*/ 10 h 44555"/>
                <a:gd name="connsiteX2" fmla="*/ 89282 w 89118"/>
                <a:gd name="connsiteY2" fmla="*/ 44565 h 44555"/>
                <a:gd name="connsiteX3" fmla="*/ 163 w 89118"/>
                <a:gd name="connsiteY3" fmla="*/ 44565 h 44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118" h="44555">
                  <a:moveTo>
                    <a:pt x="22441" y="10"/>
                  </a:moveTo>
                  <a:lnTo>
                    <a:pt x="66996" y="10"/>
                  </a:lnTo>
                  <a:lnTo>
                    <a:pt x="89282" y="44565"/>
                  </a:lnTo>
                  <a:lnTo>
                    <a:pt x="163" y="44565"/>
                  </a:lnTo>
                  <a:close/>
                </a:path>
              </a:pathLst>
            </a:custGeom>
            <a:solidFill>
              <a:srgbClr val="8F6C56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7772690D-DA80-C120-B7E1-36EF7A7BDC23}"/>
                </a:ext>
              </a:extLst>
            </p:cNvPr>
            <p:cNvSpPr/>
            <p:nvPr/>
          </p:nvSpPr>
          <p:spPr>
            <a:xfrm>
              <a:off x="8142926" y="2421551"/>
              <a:ext cx="17822" cy="35644"/>
            </a:xfrm>
            <a:custGeom>
              <a:avLst/>
              <a:gdLst>
                <a:gd name="connsiteX0" fmla="*/ 163 w 17822"/>
                <a:gd name="connsiteY0" fmla="*/ 9 h 35644"/>
                <a:gd name="connsiteX1" fmla="*/ 17985 w 17822"/>
                <a:gd name="connsiteY1" fmla="*/ 9 h 35644"/>
                <a:gd name="connsiteX2" fmla="*/ 17985 w 17822"/>
                <a:gd name="connsiteY2" fmla="*/ 35653 h 35644"/>
                <a:gd name="connsiteX3" fmla="*/ 163 w 17822"/>
                <a:gd name="connsiteY3" fmla="*/ 35653 h 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22" h="35644">
                  <a:moveTo>
                    <a:pt x="163" y="9"/>
                  </a:moveTo>
                  <a:lnTo>
                    <a:pt x="17985" y="9"/>
                  </a:lnTo>
                  <a:lnTo>
                    <a:pt x="17985" y="35653"/>
                  </a:lnTo>
                  <a:lnTo>
                    <a:pt x="163" y="35653"/>
                  </a:lnTo>
                  <a:close/>
                </a:path>
              </a:pathLst>
            </a:custGeom>
            <a:solidFill>
              <a:srgbClr val="BA9BC9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F9DDE94C-A4A1-63D8-D24F-A1EA4E78D8EE}"/>
                </a:ext>
              </a:extLst>
            </p:cNvPr>
            <p:cNvSpPr/>
            <p:nvPr/>
          </p:nvSpPr>
          <p:spPr>
            <a:xfrm>
              <a:off x="8116665" y="2590922"/>
              <a:ext cx="26733" cy="44554"/>
            </a:xfrm>
            <a:custGeom>
              <a:avLst/>
              <a:gdLst>
                <a:gd name="connsiteX0" fmla="*/ 163 w 26733"/>
                <a:gd name="connsiteY0" fmla="*/ 13 h 44554"/>
                <a:gd name="connsiteX1" fmla="*/ 26896 w 26733"/>
                <a:gd name="connsiteY1" fmla="*/ 13 h 44554"/>
                <a:gd name="connsiteX2" fmla="*/ 26896 w 26733"/>
                <a:gd name="connsiteY2" fmla="*/ 44568 h 44554"/>
                <a:gd name="connsiteX3" fmla="*/ 163 w 26733"/>
                <a:gd name="connsiteY3" fmla="*/ 44568 h 4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33" h="44554">
                  <a:moveTo>
                    <a:pt x="163" y="13"/>
                  </a:moveTo>
                  <a:lnTo>
                    <a:pt x="26896" y="13"/>
                  </a:lnTo>
                  <a:lnTo>
                    <a:pt x="26896" y="44568"/>
                  </a:lnTo>
                  <a:lnTo>
                    <a:pt x="163" y="44568"/>
                  </a:lnTo>
                  <a:close/>
                </a:path>
              </a:pathLst>
            </a:custGeom>
            <a:solidFill>
              <a:srgbClr val="BA9BC9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04DF9F16-F1A3-C33D-E56B-9FA34DD63158}"/>
                </a:ext>
              </a:extLst>
            </p:cNvPr>
            <p:cNvSpPr/>
            <p:nvPr/>
          </p:nvSpPr>
          <p:spPr>
            <a:xfrm>
              <a:off x="8161220" y="2590922"/>
              <a:ext cx="26733" cy="44554"/>
            </a:xfrm>
            <a:custGeom>
              <a:avLst/>
              <a:gdLst>
                <a:gd name="connsiteX0" fmla="*/ 164 w 26733"/>
                <a:gd name="connsiteY0" fmla="*/ 13 h 44554"/>
                <a:gd name="connsiteX1" fmla="*/ 26897 w 26733"/>
                <a:gd name="connsiteY1" fmla="*/ 13 h 44554"/>
                <a:gd name="connsiteX2" fmla="*/ 26897 w 26733"/>
                <a:gd name="connsiteY2" fmla="*/ 44568 h 44554"/>
                <a:gd name="connsiteX3" fmla="*/ 164 w 26733"/>
                <a:gd name="connsiteY3" fmla="*/ 44568 h 4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33" h="44554">
                  <a:moveTo>
                    <a:pt x="164" y="13"/>
                  </a:moveTo>
                  <a:lnTo>
                    <a:pt x="26897" y="13"/>
                  </a:lnTo>
                  <a:lnTo>
                    <a:pt x="26897" y="44568"/>
                  </a:lnTo>
                  <a:lnTo>
                    <a:pt x="164" y="44568"/>
                  </a:lnTo>
                  <a:close/>
                </a:path>
              </a:pathLst>
            </a:custGeom>
            <a:solidFill>
              <a:srgbClr val="BA9BC9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64B0EFE4-6385-DCA0-AA89-6499F262614E}"/>
                </a:ext>
              </a:extLst>
            </p:cNvPr>
            <p:cNvSpPr/>
            <p:nvPr/>
          </p:nvSpPr>
          <p:spPr>
            <a:xfrm>
              <a:off x="7768832" y="2635424"/>
              <a:ext cx="507928" cy="35644"/>
            </a:xfrm>
            <a:custGeom>
              <a:avLst/>
              <a:gdLst>
                <a:gd name="connsiteX0" fmla="*/ 150650 w 507928"/>
                <a:gd name="connsiteY0" fmla="*/ 14 h 35644"/>
                <a:gd name="connsiteX1" fmla="*/ 357599 w 507928"/>
                <a:gd name="connsiteY1" fmla="*/ 14 h 35644"/>
                <a:gd name="connsiteX2" fmla="*/ 508088 w 507928"/>
                <a:gd name="connsiteY2" fmla="*/ 17836 h 35644"/>
                <a:gd name="connsiteX3" fmla="*/ 357599 w 507928"/>
                <a:gd name="connsiteY3" fmla="*/ 35658 h 35644"/>
                <a:gd name="connsiteX4" fmla="*/ 150650 w 507928"/>
                <a:gd name="connsiteY4" fmla="*/ 35658 h 35644"/>
                <a:gd name="connsiteX5" fmla="*/ 160 w 507928"/>
                <a:gd name="connsiteY5" fmla="*/ 17836 h 35644"/>
                <a:gd name="connsiteX6" fmla="*/ 150650 w 507928"/>
                <a:gd name="connsiteY6" fmla="*/ 14 h 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7928" h="35644">
                  <a:moveTo>
                    <a:pt x="150650" y="14"/>
                  </a:moveTo>
                  <a:lnTo>
                    <a:pt x="357599" y="14"/>
                  </a:lnTo>
                  <a:cubicBezTo>
                    <a:pt x="440971" y="14"/>
                    <a:pt x="508088" y="7962"/>
                    <a:pt x="508088" y="17836"/>
                  </a:cubicBezTo>
                  <a:cubicBezTo>
                    <a:pt x="508088" y="27709"/>
                    <a:pt x="440971" y="35658"/>
                    <a:pt x="357599" y="35658"/>
                  </a:cubicBezTo>
                  <a:lnTo>
                    <a:pt x="150650" y="35658"/>
                  </a:lnTo>
                  <a:cubicBezTo>
                    <a:pt x="67278" y="35658"/>
                    <a:pt x="160" y="27709"/>
                    <a:pt x="160" y="17836"/>
                  </a:cubicBezTo>
                  <a:cubicBezTo>
                    <a:pt x="160" y="7962"/>
                    <a:pt x="67278" y="14"/>
                    <a:pt x="150650" y="14"/>
                  </a:cubicBezTo>
                  <a:close/>
                </a:path>
              </a:pathLst>
            </a:custGeom>
            <a:solidFill>
              <a:srgbClr val="838BC5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4D0C560C-6CBE-891D-0F3B-887654C5799A}"/>
                </a:ext>
              </a:extLst>
            </p:cNvPr>
            <p:cNvSpPr/>
            <p:nvPr/>
          </p:nvSpPr>
          <p:spPr>
            <a:xfrm>
              <a:off x="7572781" y="1771064"/>
              <a:ext cx="320796" cy="650504"/>
            </a:xfrm>
            <a:custGeom>
              <a:avLst/>
              <a:gdLst>
                <a:gd name="connsiteX0" fmla="*/ 320950 w 320796"/>
                <a:gd name="connsiteY0" fmla="*/ 650505 h 650504"/>
                <a:gd name="connsiteX1" fmla="*/ 153 w 320796"/>
                <a:gd name="connsiteY1" fmla="*/ 1 h 650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0796" h="650504">
                  <a:moveTo>
                    <a:pt x="320950" y="650505"/>
                  </a:moveTo>
                  <a:lnTo>
                    <a:pt x="153" y="1"/>
                  </a:lnTo>
                </a:path>
              </a:pathLst>
            </a:custGeom>
            <a:solidFill>
              <a:srgbClr val="2A86E8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EBE11F13-A2C6-A50C-DE5D-927A4CFE7318}"/>
                </a:ext>
              </a:extLst>
            </p:cNvPr>
            <p:cNvSpPr/>
            <p:nvPr/>
          </p:nvSpPr>
          <p:spPr>
            <a:xfrm>
              <a:off x="7563852" y="1762150"/>
              <a:ext cx="338617" cy="668330"/>
            </a:xfrm>
            <a:custGeom>
              <a:avLst/>
              <a:gdLst>
                <a:gd name="connsiteX0" fmla="*/ 6426 w 338617"/>
                <a:gd name="connsiteY0" fmla="*/ 1206 h 668330"/>
                <a:gd name="connsiteX1" fmla="*/ 1338 w 338617"/>
                <a:gd name="connsiteY1" fmla="*/ 16613 h 668330"/>
                <a:gd name="connsiteX2" fmla="*/ 1338 w 338617"/>
                <a:gd name="connsiteY2" fmla="*/ 16613 h 668330"/>
                <a:gd name="connsiteX3" fmla="*/ 317350 w 338617"/>
                <a:gd name="connsiteY3" fmla="*/ 661950 h 668330"/>
                <a:gd name="connsiteX4" fmla="*/ 332489 w 338617"/>
                <a:gd name="connsiteY4" fmla="*/ 667127 h 668330"/>
                <a:gd name="connsiteX5" fmla="*/ 332499 w 338617"/>
                <a:gd name="connsiteY5" fmla="*/ 667127 h 668330"/>
                <a:gd name="connsiteX6" fmla="*/ 337587 w 338617"/>
                <a:gd name="connsiteY6" fmla="*/ 651729 h 668330"/>
                <a:gd name="connsiteX7" fmla="*/ 337587 w 338617"/>
                <a:gd name="connsiteY7" fmla="*/ 651720 h 668330"/>
                <a:gd name="connsiteX8" fmla="*/ 21575 w 338617"/>
                <a:gd name="connsiteY8" fmla="*/ 6366 h 668330"/>
                <a:gd name="connsiteX9" fmla="*/ 6426 w 338617"/>
                <a:gd name="connsiteY9" fmla="*/ 1206 h 66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8617" h="668330">
                  <a:moveTo>
                    <a:pt x="6426" y="1206"/>
                  </a:moveTo>
                  <a:cubicBezTo>
                    <a:pt x="839" y="4031"/>
                    <a:pt x="-1442" y="10928"/>
                    <a:pt x="1338" y="16613"/>
                  </a:cubicBezTo>
                  <a:cubicBezTo>
                    <a:pt x="1338" y="16613"/>
                    <a:pt x="1338" y="16613"/>
                    <a:pt x="1338" y="16613"/>
                  </a:cubicBezTo>
                  <a:lnTo>
                    <a:pt x="317350" y="661950"/>
                  </a:lnTo>
                  <a:cubicBezTo>
                    <a:pt x="320121" y="667635"/>
                    <a:pt x="326902" y="669952"/>
                    <a:pt x="332489" y="667127"/>
                  </a:cubicBezTo>
                  <a:cubicBezTo>
                    <a:pt x="332489" y="667127"/>
                    <a:pt x="332499" y="667127"/>
                    <a:pt x="332499" y="667127"/>
                  </a:cubicBezTo>
                  <a:cubicBezTo>
                    <a:pt x="338085" y="664302"/>
                    <a:pt x="340367" y="657405"/>
                    <a:pt x="337587" y="651729"/>
                  </a:cubicBezTo>
                  <a:cubicBezTo>
                    <a:pt x="337587" y="651729"/>
                    <a:pt x="337587" y="651720"/>
                    <a:pt x="337587" y="651720"/>
                  </a:cubicBezTo>
                  <a:lnTo>
                    <a:pt x="21575" y="6366"/>
                  </a:lnTo>
                  <a:cubicBezTo>
                    <a:pt x="18795" y="689"/>
                    <a:pt x="12013" y="-1619"/>
                    <a:pt x="6426" y="1206"/>
                  </a:cubicBezTo>
                  <a:close/>
                </a:path>
              </a:pathLst>
            </a:custGeom>
            <a:solidFill>
              <a:srgbClr val="000000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D994F087-BAA4-A72E-066D-372E602C5AE8}"/>
                </a:ext>
              </a:extLst>
            </p:cNvPr>
            <p:cNvSpPr/>
            <p:nvPr/>
          </p:nvSpPr>
          <p:spPr>
            <a:xfrm>
              <a:off x="7563857" y="1967111"/>
              <a:ext cx="329706" cy="463375"/>
            </a:xfrm>
            <a:custGeom>
              <a:avLst/>
              <a:gdLst>
                <a:gd name="connsiteX0" fmla="*/ 4969 w 329706"/>
                <a:gd name="connsiteY0" fmla="*/ 2101 h 463375"/>
                <a:gd name="connsiteX1" fmla="*/ 2224 w 329706"/>
                <a:gd name="connsiteY1" fmla="*/ 18078 h 463375"/>
                <a:gd name="connsiteX2" fmla="*/ 2224 w 329706"/>
                <a:gd name="connsiteY2" fmla="*/ 18078 h 463375"/>
                <a:gd name="connsiteX3" fmla="*/ 266757 w 329706"/>
                <a:gd name="connsiteY3" fmla="*/ 397572 h 463375"/>
                <a:gd name="connsiteX4" fmla="*/ 18397 w 329706"/>
                <a:gd name="connsiteY4" fmla="*/ 206190 h 463375"/>
                <a:gd name="connsiteX5" fmla="*/ 2491 w 329706"/>
                <a:gd name="connsiteY5" fmla="*/ 208356 h 463375"/>
                <a:gd name="connsiteX6" fmla="*/ 4621 w 329706"/>
                <a:gd name="connsiteY6" fmla="*/ 224422 h 463375"/>
                <a:gd name="connsiteX7" fmla="*/ 311605 w 329706"/>
                <a:gd name="connsiteY7" fmla="*/ 461019 h 463375"/>
                <a:gd name="connsiteX8" fmla="*/ 327521 w 329706"/>
                <a:gd name="connsiteY8" fmla="*/ 458880 h 463375"/>
                <a:gd name="connsiteX9" fmla="*/ 327770 w 329706"/>
                <a:gd name="connsiteY9" fmla="*/ 445282 h 463375"/>
                <a:gd name="connsiteX10" fmla="*/ 20795 w 329706"/>
                <a:gd name="connsiteY10" fmla="*/ 4872 h 463375"/>
                <a:gd name="connsiteX11" fmla="*/ 4969 w 329706"/>
                <a:gd name="connsiteY11" fmla="*/ 2092 h 46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706" h="463375">
                  <a:moveTo>
                    <a:pt x="4969" y="2101"/>
                  </a:moveTo>
                  <a:cubicBezTo>
                    <a:pt x="-155" y="5746"/>
                    <a:pt x="-1385" y="12901"/>
                    <a:pt x="2224" y="18078"/>
                  </a:cubicBezTo>
                  <a:cubicBezTo>
                    <a:pt x="2224" y="18078"/>
                    <a:pt x="2224" y="18078"/>
                    <a:pt x="2224" y="18078"/>
                  </a:cubicBezTo>
                  <a:lnTo>
                    <a:pt x="266757" y="397572"/>
                  </a:lnTo>
                  <a:lnTo>
                    <a:pt x="18397" y="206190"/>
                  </a:lnTo>
                  <a:cubicBezTo>
                    <a:pt x="13416" y="202358"/>
                    <a:pt x="6296" y="203321"/>
                    <a:pt x="2491" y="208356"/>
                  </a:cubicBezTo>
                  <a:cubicBezTo>
                    <a:pt x="-1305" y="213381"/>
                    <a:pt x="-360" y="220573"/>
                    <a:pt x="4621" y="224422"/>
                  </a:cubicBezTo>
                  <a:lnTo>
                    <a:pt x="311605" y="461019"/>
                  </a:lnTo>
                  <a:cubicBezTo>
                    <a:pt x="316587" y="464868"/>
                    <a:pt x="323707" y="463906"/>
                    <a:pt x="327521" y="458880"/>
                  </a:cubicBezTo>
                  <a:cubicBezTo>
                    <a:pt x="330541" y="454888"/>
                    <a:pt x="330649" y="449381"/>
                    <a:pt x="327770" y="445282"/>
                  </a:cubicBezTo>
                  <a:lnTo>
                    <a:pt x="20795" y="4872"/>
                  </a:lnTo>
                  <a:cubicBezTo>
                    <a:pt x="17177" y="-305"/>
                    <a:pt x="10092" y="-1552"/>
                    <a:pt x="4969" y="2092"/>
                  </a:cubicBezTo>
                  <a:close/>
                </a:path>
              </a:pathLst>
            </a:custGeom>
            <a:solidFill>
              <a:srgbClr val="000000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84F19556-CB27-8ECF-0300-A983A5698DA8}"/>
                </a:ext>
              </a:extLst>
            </p:cNvPr>
            <p:cNvSpPr/>
            <p:nvPr/>
          </p:nvSpPr>
          <p:spPr>
            <a:xfrm>
              <a:off x="1735080" y="1655149"/>
              <a:ext cx="35644" cy="1595073"/>
            </a:xfrm>
            <a:custGeom>
              <a:avLst/>
              <a:gdLst>
                <a:gd name="connsiteX0" fmla="*/ 17834 w 35644"/>
                <a:gd name="connsiteY0" fmla="*/ 9 h 1595073"/>
                <a:gd name="connsiteX1" fmla="*/ 12 w 35644"/>
                <a:gd name="connsiteY1" fmla="*/ 17234 h 1595073"/>
                <a:gd name="connsiteX2" fmla="*/ 12 w 35644"/>
                <a:gd name="connsiteY2" fmla="*/ 1577866 h 1595073"/>
                <a:gd name="connsiteX3" fmla="*/ 17834 w 35644"/>
                <a:gd name="connsiteY3" fmla="*/ 1595082 h 1595073"/>
                <a:gd name="connsiteX4" fmla="*/ 35656 w 35644"/>
                <a:gd name="connsiteY4" fmla="*/ 1577866 h 1595073"/>
                <a:gd name="connsiteX5" fmla="*/ 35656 w 35644"/>
                <a:gd name="connsiteY5" fmla="*/ 17234 h 1595073"/>
                <a:gd name="connsiteX6" fmla="*/ 17834 w 35644"/>
                <a:gd name="connsiteY6" fmla="*/ 9 h 1595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644" h="1595073">
                  <a:moveTo>
                    <a:pt x="17834" y="9"/>
                  </a:moveTo>
                  <a:cubicBezTo>
                    <a:pt x="7996" y="9"/>
                    <a:pt x="12" y="7717"/>
                    <a:pt x="12" y="17234"/>
                  </a:cubicBezTo>
                  <a:lnTo>
                    <a:pt x="12" y="1577866"/>
                  </a:lnTo>
                  <a:cubicBezTo>
                    <a:pt x="12" y="1587374"/>
                    <a:pt x="7996" y="1595082"/>
                    <a:pt x="17834" y="1595082"/>
                  </a:cubicBezTo>
                  <a:cubicBezTo>
                    <a:pt x="27681" y="1595082"/>
                    <a:pt x="35656" y="1587374"/>
                    <a:pt x="35656" y="1577866"/>
                  </a:cubicBezTo>
                  <a:lnTo>
                    <a:pt x="35656" y="17234"/>
                  </a:lnTo>
                  <a:cubicBezTo>
                    <a:pt x="35656" y="7717"/>
                    <a:pt x="27681" y="9"/>
                    <a:pt x="17834" y="9"/>
                  </a:cubicBezTo>
                  <a:close/>
                </a:path>
              </a:pathLst>
            </a:custGeom>
            <a:solidFill>
              <a:srgbClr val="000000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5DBABD8B-B8D0-2CE2-DFC1-6DF0063746D5}"/>
                </a:ext>
              </a:extLst>
            </p:cNvPr>
            <p:cNvSpPr/>
            <p:nvPr/>
          </p:nvSpPr>
          <p:spPr>
            <a:xfrm>
              <a:off x="1253854" y="2412604"/>
              <a:ext cx="507932" cy="26741"/>
            </a:xfrm>
            <a:custGeom>
              <a:avLst/>
              <a:gdLst>
                <a:gd name="connsiteX0" fmla="*/ 11508 w 507932"/>
                <a:gd name="connsiteY0" fmla="*/ 8 h 26741"/>
                <a:gd name="connsiteX1" fmla="*/ 6 w 507932"/>
                <a:gd name="connsiteY1" fmla="*/ 13384 h 26741"/>
                <a:gd name="connsiteX2" fmla="*/ 11508 w 507932"/>
                <a:gd name="connsiteY2" fmla="*/ 26750 h 26741"/>
                <a:gd name="connsiteX3" fmla="*/ 496435 w 507932"/>
                <a:gd name="connsiteY3" fmla="*/ 26750 h 26741"/>
                <a:gd name="connsiteX4" fmla="*/ 507939 w 507932"/>
                <a:gd name="connsiteY4" fmla="*/ 13384 h 26741"/>
                <a:gd name="connsiteX5" fmla="*/ 496435 w 507932"/>
                <a:gd name="connsiteY5" fmla="*/ 8 h 26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7932" h="26741">
                  <a:moveTo>
                    <a:pt x="11508" y="8"/>
                  </a:moveTo>
                  <a:cubicBezTo>
                    <a:pt x="5156" y="8"/>
                    <a:pt x="6" y="6005"/>
                    <a:pt x="6" y="13384"/>
                  </a:cubicBezTo>
                  <a:cubicBezTo>
                    <a:pt x="6" y="20762"/>
                    <a:pt x="5156" y="26750"/>
                    <a:pt x="11508" y="26750"/>
                  </a:cubicBezTo>
                  <a:lnTo>
                    <a:pt x="496435" y="26750"/>
                  </a:lnTo>
                  <a:cubicBezTo>
                    <a:pt x="502788" y="26750"/>
                    <a:pt x="507939" y="20762"/>
                    <a:pt x="507939" y="13384"/>
                  </a:cubicBezTo>
                  <a:cubicBezTo>
                    <a:pt x="507939" y="6005"/>
                    <a:pt x="502788" y="8"/>
                    <a:pt x="496435" y="8"/>
                  </a:cubicBezTo>
                  <a:close/>
                </a:path>
              </a:pathLst>
            </a:custGeom>
            <a:solidFill>
              <a:srgbClr val="000000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B4DBBE74-AF50-49FB-8820-E60CA09AFFE4}"/>
                </a:ext>
              </a:extLst>
            </p:cNvPr>
            <p:cNvSpPr/>
            <p:nvPr/>
          </p:nvSpPr>
          <p:spPr>
            <a:xfrm>
              <a:off x="1191472" y="3036447"/>
              <a:ext cx="561394" cy="338618"/>
            </a:xfrm>
            <a:custGeom>
              <a:avLst/>
              <a:gdLst>
                <a:gd name="connsiteX0" fmla="*/ 12735 w 561394"/>
                <a:gd name="connsiteY0" fmla="*/ 27 h 338618"/>
                <a:gd name="connsiteX1" fmla="*/ 1219 w 561394"/>
                <a:gd name="connsiteY1" fmla="*/ 11344 h 338618"/>
                <a:gd name="connsiteX2" fmla="*/ 5 w 561394"/>
                <a:gd name="connsiteY2" fmla="*/ 327231 h 338618"/>
                <a:gd name="connsiteX3" fmla="*/ 11475 w 561394"/>
                <a:gd name="connsiteY3" fmla="*/ 338646 h 338618"/>
                <a:gd name="connsiteX4" fmla="*/ 23037 w 561394"/>
                <a:gd name="connsiteY4" fmla="*/ 327329 h 338618"/>
                <a:gd name="connsiteX5" fmla="*/ 24204 w 561394"/>
                <a:gd name="connsiteY5" fmla="*/ 22750 h 338618"/>
                <a:gd name="connsiteX6" fmla="*/ 549887 w 561394"/>
                <a:gd name="connsiteY6" fmla="*/ 22750 h 338618"/>
                <a:gd name="connsiteX7" fmla="*/ 561400 w 561394"/>
                <a:gd name="connsiteY7" fmla="*/ 11388 h 338618"/>
                <a:gd name="connsiteX8" fmla="*/ 549887 w 561394"/>
                <a:gd name="connsiteY8" fmla="*/ 27 h 33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1394" h="338618">
                  <a:moveTo>
                    <a:pt x="12735" y="27"/>
                  </a:moveTo>
                  <a:cubicBezTo>
                    <a:pt x="6392" y="27"/>
                    <a:pt x="1244" y="5088"/>
                    <a:pt x="1219" y="11344"/>
                  </a:cubicBezTo>
                  <a:lnTo>
                    <a:pt x="5" y="327231"/>
                  </a:lnTo>
                  <a:cubicBezTo>
                    <a:pt x="-20" y="333504"/>
                    <a:pt x="5117" y="338619"/>
                    <a:pt x="11475" y="338646"/>
                  </a:cubicBezTo>
                  <a:cubicBezTo>
                    <a:pt x="17837" y="338664"/>
                    <a:pt x="23012" y="333593"/>
                    <a:pt x="23037" y="327329"/>
                  </a:cubicBezTo>
                  <a:lnTo>
                    <a:pt x="24204" y="22750"/>
                  </a:lnTo>
                  <a:lnTo>
                    <a:pt x="549887" y="22750"/>
                  </a:lnTo>
                  <a:cubicBezTo>
                    <a:pt x="556240" y="22750"/>
                    <a:pt x="561400" y="17662"/>
                    <a:pt x="561400" y="11388"/>
                  </a:cubicBezTo>
                  <a:cubicBezTo>
                    <a:pt x="561400" y="5115"/>
                    <a:pt x="556240" y="27"/>
                    <a:pt x="549887" y="27"/>
                  </a:cubicBezTo>
                  <a:close/>
                </a:path>
              </a:pathLst>
            </a:custGeom>
            <a:solidFill>
              <a:srgbClr val="000000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14EA9FFA-9FA4-DAB7-5AC2-B287CCD49685}"/>
                </a:ext>
              </a:extLst>
            </p:cNvPr>
            <p:cNvSpPr/>
            <p:nvPr/>
          </p:nvSpPr>
          <p:spPr>
            <a:xfrm>
              <a:off x="1155827" y="1708553"/>
              <a:ext cx="605950" cy="320796"/>
            </a:xfrm>
            <a:custGeom>
              <a:avLst/>
              <a:gdLst>
                <a:gd name="connsiteX0" fmla="*/ 11506 w 605950"/>
                <a:gd name="connsiteY0" fmla="*/ -5 h 320796"/>
                <a:gd name="connsiteX1" fmla="*/ 5 w 605950"/>
                <a:gd name="connsiteY1" fmla="*/ 11285 h 320796"/>
                <a:gd name="connsiteX2" fmla="*/ 5 w 605950"/>
                <a:gd name="connsiteY2" fmla="*/ 309502 h 320796"/>
                <a:gd name="connsiteX3" fmla="*/ 11506 w 605950"/>
                <a:gd name="connsiteY3" fmla="*/ 320792 h 320796"/>
                <a:gd name="connsiteX4" fmla="*/ 594451 w 605950"/>
                <a:gd name="connsiteY4" fmla="*/ 320792 h 320796"/>
                <a:gd name="connsiteX5" fmla="*/ 605955 w 605950"/>
                <a:gd name="connsiteY5" fmla="*/ 309502 h 320796"/>
                <a:gd name="connsiteX6" fmla="*/ 594451 w 605950"/>
                <a:gd name="connsiteY6" fmla="*/ 298212 h 320796"/>
                <a:gd name="connsiteX7" fmla="*/ 23007 w 605950"/>
                <a:gd name="connsiteY7" fmla="*/ 298212 h 320796"/>
                <a:gd name="connsiteX8" fmla="*/ 23007 w 605950"/>
                <a:gd name="connsiteY8" fmla="*/ 11285 h 320796"/>
                <a:gd name="connsiteX9" fmla="*/ 11506 w 605950"/>
                <a:gd name="connsiteY9" fmla="*/ -5 h 320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5950" h="320796">
                  <a:moveTo>
                    <a:pt x="11506" y="-5"/>
                  </a:moveTo>
                  <a:cubicBezTo>
                    <a:pt x="5152" y="-5"/>
                    <a:pt x="5" y="5048"/>
                    <a:pt x="5" y="11285"/>
                  </a:cubicBezTo>
                  <a:lnTo>
                    <a:pt x="5" y="309502"/>
                  </a:lnTo>
                  <a:cubicBezTo>
                    <a:pt x="5" y="315731"/>
                    <a:pt x="5152" y="320792"/>
                    <a:pt x="11506" y="320792"/>
                  </a:cubicBezTo>
                  <a:lnTo>
                    <a:pt x="594451" y="320792"/>
                  </a:lnTo>
                  <a:cubicBezTo>
                    <a:pt x="600805" y="320792"/>
                    <a:pt x="605955" y="315731"/>
                    <a:pt x="605955" y="309502"/>
                  </a:cubicBezTo>
                  <a:cubicBezTo>
                    <a:pt x="605955" y="303264"/>
                    <a:pt x="600805" y="298212"/>
                    <a:pt x="594451" y="298212"/>
                  </a:cubicBezTo>
                  <a:lnTo>
                    <a:pt x="23007" y="298212"/>
                  </a:lnTo>
                  <a:lnTo>
                    <a:pt x="23007" y="11285"/>
                  </a:lnTo>
                  <a:cubicBezTo>
                    <a:pt x="23007" y="5048"/>
                    <a:pt x="17856" y="-5"/>
                    <a:pt x="11506" y="-5"/>
                  </a:cubicBezTo>
                  <a:close/>
                </a:path>
              </a:pathLst>
            </a:custGeom>
            <a:solidFill>
              <a:srgbClr val="000000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A1E079-ED29-4752-8177-9914EAC64670}"/>
                </a:ext>
              </a:extLst>
            </p:cNvPr>
            <p:cNvSpPr/>
            <p:nvPr/>
          </p:nvSpPr>
          <p:spPr>
            <a:xfrm>
              <a:off x="1061961" y="2424117"/>
              <a:ext cx="8911" cy="8982"/>
            </a:xfrm>
            <a:custGeom>
              <a:avLst/>
              <a:gdLst>
                <a:gd name="connsiteX0" fmla="*/ -4 w 8911"/>
                <a:gd name="connsiteY0" fmla="*/ 8 h 8982"/>
                <a:gd name="connsiteX1" fmla="*/ 8907 w 8911"/>
                <a:gd name="connsiteY1" fmla="*/ 8991 h 8982"/>
                <a:gd name="connsiteX2" fmla="*/ 8907 w 8911"/>
                <a:gd name="connsiteY2" fmla="*/ 2218 h 8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11" h="8982">
                  <a:moveTo>
                    <a:pt x="-4" y="8"/>
                  </a:moveTo>
                  <a:lnTo>
                    <a:pt x="8907" y="8991"/>
                  </a:lnTo>
                  <a:lnTo>
                    <a:pt x="8907" y="2218"/>
                  </a:lnTo>
                  <a:close/>
                </a:path>
              </a:pathLst>
            </a:custGeom>
            <a:solidFill>
              <a:srgbClr val="2A86E8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70F20C59-569D-A90A-3AED-E12E6AF8AE5B}"/>
                </a:ext>
              </a:extLst>
            </p:cNvPr>
            <p:cNvSpPr/>
            <p:nvPr/>
          </p:nvSpPr>
          <p:spPr>
            <a:xfrm>
              <a:off x="1101645" y="2421987"/>
              <a:ext cx="8911" cy="8919"/>
            </a:xfrm>
            <a:custGeom>
              <a:avLst/>
              <a:gdLst>
                <a:gd name="connsiteX0" fmla="*/ 8030 w 8911"/>
                <a:gd name="connsiteY0" fmla="*/ 8 h 8919"/>
                <a:gd name="connsiteX1" fmla="*/ -3 w 8911"/>
                <a:gd name="connsiteY1" fmla="*/ 7592 h 8919"/>
                <a:gd name="connsiteX2" fmla="*/ 83 w 8911"/>
                <a:gd name="connsiteY2" fmla="*/ 8857 h 8919"/>
                <a:gd name="connsiteX3" fmla="*/ 83 w 8911"/>
                <a:gd name="connsiteY3" fmla="*/ 7912 h 8919"/>
                <a:gd name="connsiteX4" fmla="*/ 5918 w 8911"/>
                <a:gd name="connsiteY4" fmla="*/ 6763 h 8919"/>
                <a:gd name="connsiteX5" fmla="*/ 3621 w 8911"/>
                <a:gd name="connsiteY5" fmla="*/ 8928 h 8919"/>
                <a:gd name="connsiteX6" fmla="*/ 8908 w 8911"/>
                <a:gd name="connsiteY6" fmla="*/ 7912 h 8919"/>
                <a:gd name="connsiteX7" fmla="*/ 8908 w 8911"/>
                <a:gd name="connsiteY7" fmla="*/ 3190 h 8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11" h="8919">
                  <a:moveTo>
                    <a:pt x="8030" y="8"/>
                  </a:moveTo>
                  <a:lnTo>
                    <a:pt x="-3" y="7592"/>
                  </a:lnTo>
                  <a:lnTo>
                    <a:pt x="83" y="8857"/>
                  </a:lnTo>
                  <a:lnTo>
                    <a:pt x="83" y="7912"/>
                  </a:lnTo>
                  <a:lnTo>
                    <a:pt x="5918" y="6763"/>
                  </a:lnTo>
                  <a:lnTo>
                    <a:pt x="3621" y="8928"/>
                  </a:lnTo>
                  <a:lnTo>
                    <a:pt x="8908" y="7912"/>
                  </a:lnTo>
                  <a:lnTo>
                    <a:pt x="8908" y="3190"/>
                  </a:lnTo>
                  <a:close/>
                </a:path>
              </a:pathLst>
            </a:custGeom>
            <a:solidFill>
              <a:srgbClr val="2A86E8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0111CDB1-D8A1-0422-D416-85394A7066F2}"/>
                </a:ext>
              </a:extLst>
            </p:cNvPr>
            <p:cNvSpPr/>
            <p:nvPr/>
          </p:nvSpPr>
          <p:spPr>
            <a:xfrm>
              <a:off x="915017" y="2154068"/>
              <a:ext cx="499016" cy="507928"/>
            </a:xfrm>
            <a:custGeom>
              <a:avLst/>
              <a:gdLst>
                <a:gd name="connsiteX0" fmla="*/ 64573 w 499016"/>
                <a:gd name="connsiteY0" fmla="*/ 300024 h 507928"/>
                <a:gd name="connsiteX1" fmla="*/ 85328 w 499016"/>
                <a:gd name="connsiteY1" fmla="*/ 352287 h 507928"/>
                <a:gd name="connsiteX2" fmla="*/ 39070 w 499016"/>
                <a:gd name="connsiteY2" fmla="*/ 399356 h 507928"/>
                <a:gd name="connsiteX3" fmla="*/ 44641 w 499016"/>
                <a:gd name="connsiteY3" fmla="*/ 405023 h 507928"/>
                <a:gd name="connsiteX4" fmla="*/ 107006 w 499016"/>
                <a:gd name="connsiteY4" fmla="*/ 431310 h 507928"/>
                <a:gd name="connsiteX5" fmla="*/ 150473 w 499016"/>
                <a:gd name="connsiteY5" fmla="*/ 419717 h 507928"/>
                <a:gd name="connsiteX6" fmla="*/ 201439 w 499016"/>
                <a:gd name="connsiteY6" fmla="*/ 441763 h 507928"/>
                <a:gd name="connsiteX7" fmla="*/ 201439 w 499016"/>
                <a:gd name="connsiteY7" fmla="*/ 507936 h 507928"/>
                <a:gd name="connsiteX8" fmla="*/ 209288 w 499016"/>
                <a:gd name="connsiteY8" fmla="*/ 507936 h 507928"/>
                <a:gd name="connsiteX9" fmla="*/ 294165 w 499016"/>
                <a:gd name="connsiteY9" fmla="*/ 442645 h 507928"/>
                <a:gd name="connsiteX10" fmla="*/ 345672 w 499016"/>
                <a:gd name="connsiteY10" fmla="*/ 421490 h 507928"/>
                <a:gd name="connsiteX11" fmla="*/ 391922 w 499016"/>
                <a:gd name="connsiteY11" fmla="*/ 468585 h 507928"/>
                <a:gd name="connsiteX12" fmla="*/ 397491 w 499016"/>
                <a:gd name="connsiteY12" fmla="*/ 462918 h 507928"/>
                <a:gd name="connsiteX13" fmla="*/ 411918 w 499016"/>
                <a:gd name="connsiteY13" fmla="*/ 355184 h 507928"/>
                <a:gd name="connsiteX14" fmla="*/ 433581 w 499016"/>
                <a:gd name="connsiteY14" fmla="*/ 303295 h 507928"/>
                <a:gd name="connsiteX15" fmla="*/ 499014 w 499016"/>
                <a:gd name="connsiteY15" fmla="*/ 303295 h 507928"/>
                <a:gd name="connsiteX16" fmla="*/ 499014 w 499016"/>
                <a:gd name="connsiteY16" fmla="*/ 295310 h 507928"/>
                <a:gd name="connsiteX17" fmla="*/ 434401 w 499016"/>
                <a:gd name="connsiteY17" fmla="*/ 208758 h 507928"/>
                <a:gd name="connsiteX18" fmla="*/ 413674 w 499016"/>
                <a:gd name="connsiteY18" fmla="*/ 156494 h 507928"/>
                <a:gd name="connsiteX19" fmla="*/ 459913 w 499016"/>
                <a:gd name="connsiteY19" fmla="*/ 109382 h 507928"/>
                <a:gd name="connsiteX20" fmla="*/ 454370 w 499016"/>
                <a:gd name="connsiteY20" fmla="*/ 103732 h 507928"/>
                <a:gd name="connsiteX21" fmla="*/ 391975 w 499016"/>
                <a:gd name="connsiteY21" fmla="*/ 77427 h 507928"/>
                <a:gd name="connsiteX22" fmla="*/ 348511 w 499016"/>
                <a:gd name="connsiteY22" fmla="*/ 89056 h 507928"/>
                <a:gd name="connsiteX23" fmla="*/ 297566 w 499016"/>
                <a:gd name="connsiteY23" fmla="*/ 66983 h 507928"/>
                <a:gd name="connsiteX24" fmla="*/ 297566 w 499016"/>
                <a:gd name="connsiteY24" fmla="*/ 8 h 507928"/>
                <a:gd name="connsiteX25" fmla="*/ 289728 w 499016"/>
                <a:gd name="connsiteY25" fmla="*/ 8 h 507928"/>
                <a:gd name="connsiteX26" fmla="*/ 204559 w 499016"/>
                <a:gd name="connsiteY26" fmla="*/ 66199 h 507928"/>
                <a:gd name="connsiteX27" fmla="*/ 153343 w 499016"/>
                <a:gd name="connsiteY27" fmla="*/ 87309 h 507928"/>
                <a:gd name="connsiteX28" fmla="*/ 107086 w 499016"/>
                <a:gd name="connsiteY28" fmla="*/ 40206 h 507928"/>
                <a:gd name="connsiteX29" fmla="*/ 101517 w 499016"/>
                <a:gd name="connsiteY29" fmla="*/ 45846 h 507928"/>
                <a:gd name="connsiteX30" fmla="*/ 87075 w 499016"/>
                <a:gd name="connsiteY30" fmla="*/ 153589 h 507928"/>
                <a:gd name="connsiteX31" fmla="*/ 65417 w 499016"/>
                <a:gd name="connsiteY31" fmla="*/ 205469 h 507928"/>
                <a:gd name="connsiteX32" fmla="*/ -2 w 499016"/>
                <a:gd name="connsiteY32" fmla="*/ 205469 h 507928"/>
                <a:gd name="connsiteX33" fmla="*/ -2 w 499016"/>
                <a:gd name="connsiteY33" fmla="*/ 213472 h 507928"/>
                <a:gd name="connsiteX34" fmla="*/ 64573 w 499016"/>
                <a:gd name="connsiteY34" fmla="*/ 300024 h 507928"/>
                <a:gd name="connsiteX35" fmla="*/ 185110 w 499016"/>
                <a:gd name="connsiteY35" fmla="*/ 261956 h 507928"/>
                <a:gd name="connsiteX36" fmla="*/ 276963 w 499016"/>
                <a:gd name="connsiteY36" fmla="*/ 157430 h 507928"/>
                <a:gd name="connsiteX37" fmla="*/ 281489 w 499016"/>
                <a:gd name="connsiteY37" fmla="*/ 155363 h 507928"/>
                <a:gd name="connsiteX38" fmla="*/ 329905 w 499016"/>
                <a:gd name="connsiteY38" fmla="*/ 154899 h 507928"/>
                <a:gd name="connsiteX39" fmla="*/ 335647 w 499016"/>
                <a:gd name="connsiteY39" fmla="*/ 158856 h 507928"/>
                <a:gd name="connsiteX40" fmla="*/ 334130 w 499016"/>
                <a:gd name="connsiteY40" fmla="*/ 165726 h 507928"/>
                <a:gd name="connsiteX41" fmla="*/ 257653 w 499016"/>
                <a:gd name="connsiteY41" fmla="*/ 238253 h 507928"/>
                <a:gd name="connsiteX42" fmla="*/ 302646 w 499016"/>
                <a:gd name="connsiteY42" fmla="*/ 240811 h 507928"/>
                <a:gd name="connsiteX43" fmla="*/ 308106 w 499016"/>
                <a:gd name="connsiteY43" fmla="*/ 244990 h 507928"/>
                <a:gd name="connsiteX44" fmla="*/ 306390 w 499016"/>
                <a:gd name="connsiteY44" fmla="*/ 251727 h 507928"/>
                <a:gd name="connsiteX45" fmla="*/ 196833 w 499016"/>
                <a:gd name="connsiteY45" fmla="*/ 351459 h 507928"/>
                <a:gd name="connsiteX46" fmla="*/ 192727 w 499016"/>
                <a:gd name="connsiteY46" fmla="*/ 353063 h 507928"/>
                <a:gd name="connsiteX47" fmla="*/ 188390 w 499016"/>
                <a:gd name="connsiteY47" fmla="*/ 351227 h 507928"/>
                <a:gd name="connsiteX48" fmla="*/ 188150 w 499016"/>
                <a:gd name="connsiteY48" fmla="*/ 342637 h 507928"/>
                <a:gd name="connsiteX49" fmla="*/ 253056 w 499016"/>
                <a:gd name="connsiteY49" fmla="*/ 268800 h 507928"/>
                <a:gd name="connsiteX50" fmla="*/ 190007 w 499016"/>
                <a:gd name="connsiteY50" fmla="*/ 272356 h 507928"/>
                <a:gd name="connsiteX51" fmla="*/ 189927 w 499016"/>
                <a:gd name="connsiteY51" fmla="*/ 272356 h 507928"/>
                <a:gd name="connsiteX52" fmla="*/ 184146 w 499016"/>
                <a:gd name="connsiteY52" fmla="*/ 268827 h 507928"/>
                <a:gd name="connsiteX53" fmla="*/ 185110 w 499016"/>
                <a:gd name="connsiteY53" fmla="*/ 261956 h 5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99016" h="507928">
                  <a:moveTo>
                    <a:pt x="64573" y="300024"/>
                  </a:moveTo>
                  <a:cubicBezTo>
                    <a:pt x="68949" y="318372"/>
                    <a:pt x="75935" y="335927"/>
                    <a:pt x="85328" y="352287"/>
                  </a:cubicBezTo>
                  <a:lnTo>
                    <a:pt x="39070" y="399356"/>
                  </a:lnTo>
                  <a:lnTo>
                    <a:pt x="44641" y="405023"/>
                  </a:lnTo>
                  <a:cubicBezTo>
                    <a:pt x="61290" y="421981"/>
                    <a:pt x="83451" y="431310"/>
                    <a:pt x="107006" y="431310"/>
                  </a:cubicBezTo>
                  <a:cubicBezTo>
                    <a:pt x="122282" y="431310"/>
                    <a:pt x="137266" y="427300"/>
                    <a:pt x="150473" y="419717"/>
                  </a:cubicBezTo>
                  <a:cubicBezTo>
                    <a:pt x="166342" y="429591"/>
                    <a:pt x="183494" y="437014"/>
                    <a:pt x="201439" y="441763"/>
                  </a:cubicBezTo>
                  <a:lnTo>
                    <a:pt x="201439" y="507936"/>
                  </a:lnTo>
                  <a:lnTo>
                    <a:pt x="209288" y="507936"/>
                  </a:lnTo>
                  <a:cubicBezTo>
                    <a:pt x="248740" y="507936"/>
                    <a:pt x="283427" y="481194"/>
                    <a:pt x="294165" y="442645"/>
                  </a:cubicBezTo>
                  <a:cubicBezTo>
                    <a:pt x="312280" y="438207"/>
                    <a:pt x="329584" y="431070"/>
                    <a:pt x="345672" y="421490"/>
                  </a:cubicBezTo>
                  <a:lnTo>
                    <a:pt x="391922" y="468585"/>
                  </a:lnTo>
                  <a:lnTo>
                    <a:pt x="397491" y="462918"/>
                  </a:lnTo>
                  <a:cubicBezTo>
                    <a:pt x="425597" y="434340"/>
                    <a:pt x="431424" y="390239"/>
                    <a:pt x="411918" y="355184"/>
                  </a:cubicBezTo>
                  <a:cubicBezTo>
                    <a:pt x="421622" y="339037"/>
                    <a:pt x="428903" y="321625"/>
                    <a:pt x="433581" y="303295"/>
                  </a:cubicBezTo>
                  <a:lnTo>
                    <a:pt x="499014" y="303295"/>
                  </a:lnTo>
                  <a:lnTo>
                    <a:pt x="499014" y="295310"/>
                  </a:lnTo>
                  <a:cubicBezTo>
                    <a:pt x="499014" y="254908"/>
                    <a:pt x="472513" y="219558"/>
                    <a:pt x="434401" y="208758"/>
                  </a:cubicBezTo>
                  <a:cubicBezTo>
                    <a:pt x="430061" y="190392"/>
                    <a:pt x="423093" y="172828"/>
                    <a:pt x="413674" y="156494"/>
                  </a:cubicBezTo>
                  <a:lnTo>
                    <a:pt x="459913" y="109382"/>
                  </a:lnTo>
                  <a:lnTo>
                    <a:pt x="454370" y="103732"/>
                  </a:lnTo>
                  <a:cubicBezTo>
                    <a:pt x="437689" y="86775"/>
                    <a:pt x="415554" y="77427"/>
                    <a:pt x="391975" y="77427"/>
                  </a:cubicBezTo>
                  <a:cubicBezTo>
                    <a:pt x="376702" y="77427"/>
                    <a:pt x="361697" y="81455"/>
                    <a:pt x="348511" y="89056"/>
                  </a:cubicBezTo>
                  <a:cubicBezTo>
                    <a:pt x="332653" y="79174"/>
                    <a:pt x="315541" y="71751"/>
                    <a:pt x="297566" y="66983"/>
                  </a:cubicBezTo>
                  <a:lnTo>
                    <a:pt x="297566" y="8"/>
                  </a:lnTo>
                  <a:lnTo>
                    <a:pt x="289728" y="8"/>
                  </a:lnTo>
                  <a:cubicBezTo>
                    <a:pt x="249782" y="8"/>
                    <a:pt x="214997" y="27160"/>
                    <a:pt x="204559" y="66199"/>
                  </a:cubicBezTo>
                  <a:cubicBezTo>
                    <a:pt x="186584" y="70655"/>
                    <a:pt x="169351" y="77739"/>
                    <a:pt x="153343" y="87309"/>
                  </a:cubicBezTo>
                  <a:lnTo>
                    <a:pt x="107086" y="40206"/>
                  </a:lnTo>
                  <a:lnTo>
                    <a:pt x="101517" y="45846"/>
                  </a:lnTo>
                  <a:cubicBezTo>
                    <a:pt x="73424" y="74460"/>
                    <a:pt x="67594" y="118516"/>
                    <a:pt x="87075" y="153589"/>
                  </a:cubicBezTo>
                  <a:cubicBezTo>
                    <a:pt x="77370" y="169754"/>
                    <a:pt x="70104" y="187184"/>
                    <a:pt x="65417" y="205469"/>
                  </a:cubicBezTo>
                  <a:lnTo>
                    <a:pt x="-2" y="205469"/>
                  </a:lnTo>
                  <a:lnTo>
                    <a:pt x="-2" y="213472"/>
                  </a:lnTo>
                  <a:cubicBezTo>
                    <a:pt x="-2" y="253874"/>
                    <a:pt x="26474" y="289233"/>
                    <a:pt x="64573" y="300024"/>
                  </a:cubicBezTo>
                  <a:close/>
                  <a:moveTo>
                    <a:pt x="185110" y="261956"/>
                  </a:moveTo>
                  <a:lnTo>
                    <a:pt x="276963" y="157430"/>
                  </a:lnTo>
                  <a:cubicBezTo>
                    <a:pt x="278086" y="156138"/>
                    <a:pt x="279744" y="155363"/>
                    <a:pt x="281489" y="155363"/>
                  </a:cubicBezTo>
                  <a:lnTo>
                    <a:pt x="329905" y="154899"/>
                  </a:lnTo>
                  <a:cubicBezTo>
                    <a:pt x="332434" y="154899"/>
                    <a:pt x="334742" y="156494"/>
                    <a:pt x="335647" y="158856"/>
                  </a:cubicBezTo>
                  <a:cubicBezTo>
                    <a:pt x="336599" y="161271"/>
                    <a:pt x="336008" y="163980"/>
                    <a:pt x="334130" y="165726"/>
                  </a:cubicBezTo>
                  <a:lnTo>
                    <a:pt x="257653" y="238253"/>
                  </a:lnTo>
                  <a:lnTo>
                    <a:pt x="302646" y="240811"/>
                  </a:lnTo>
                  <a:cubicBezTo>
                    <a:pt x="305116" y="240935"/>
                    <a:pt x="307282" y="242575"/>
                    <a:pt x="308106" y="244990"/>
                  </a:cubicBezTo>
                  <a:cubicBezTo>
                    <a:pt x="308949" y="247360"/>
                    <a:pt x="308276" y="250042"/>
                    <a:pt x="306390" y="251727"/>
                  </a:cubicBezTo>
                  <a:lnTo>
                    <a:pt x="196833" y="351459"/>
                  </a:lnTo>
                  <a:cubicBezTo>
                    <a:pt x="195708" y="352501"/>
                    <a:pt x="194263" y="353063"/>
                    <a:pt x="192727" y="353063"/>
                  </a:cubicBezTo>
                  <a:cubicBezTo>
                    <a:pt x="191082" y="353063"/>
                    <a:pt x="189555" y="352412"/>
                    <a:pt x="188390" y="351227"/>
                  </a:cubicBezTo>
                  <a:cubicBezTo>
                    <a:pt x="186093" y="348883"/>
                    <a:pt x="185981" y="345096"/>
                    <a:pt x="188150" y="342637"/>
                  </a:cubicBezTo>
                  <a:lnTo>
                    <a:pt x="253056" y="268800"/>
                  </a:lnTo>
                  <a:lnTo>
                    <a:pt x="190007" y="272356"/>
                  </a:lnTo>
                  <a:lnTo>
                    <a:pt x="189927" y="272356"/>
                  </a:lnTo>
                  <a:cubicBezTo>
                    <a:pt x="187206" y="272356"/>
                    <a:pt x="185130" y="270965"/>
                    <a:pt x="184146" y="268827"/>
                  </a:cubicBezTo>
                  <a:cubicBezTo>
                    <a:pt x="183072" y="266510"/>
                    <a:pt x="183454" y="263828"/>
                    <a:pt x="185110" y="261956"/>
                  </a:cubicBezTo>
                  <a:close/>
                </a:path>
              </a:pathLst>
            </a:custGeom>
            <a:solidFill>
              <a:srgbClr val="2A86E8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4C27E27-6C92-A4CF-F238-BDF28907AF85}"/>
                </a:ext>
              </a:extLst>
            </p:cNvPr>
            <p:cNvSpPr/>
            <p:nvPr/>
          </p:nvSpPr>
          <p:spPr>
            <a:xfrm>
              <a:off x="915015" y="2154068"/>
              <a:ext cx="507929" cy="507928"/>
            </a:xfrm>
            <a:custGeom>
              <a:avLst/>
              <a:gdLst>
                <a:gd name="connsiteX0" fmla="*/ 294799 w 507929"/>
                <a:gd name="connsiteY0" fmla="*/ 8 h 507928"/>
                <a:gd name="connsiteX1" fmla="*/ 207830 w 507929"/>
                <a:gd name="connsiteY1" fmla="*/ 66154 h 507928"/>
                <a:gd name="connsiteX2" fmla="*/ 156435 w 507929"/>
                <a:gd name="connsiteY2" fmla="*/ 86944 h 507928"/>
                <a:gd name="connsiteX3" fmla="*/ 109356 w 507929"/>
                <a:gd name="connsiteY3" fmla="*/ 39840 h 507928"/>
                <a:gd name="connsiteX4" fmla="*/ 103258 w 507929"/>
                <a:gd name="connsiteY4" fmla="*/ 45918 h 507928"/>
                <a:gd name="connsiteX5" fmla="*/ 88334 w 507929"/>
                <a:gd name="connsiteY5" fmla="*/ 153812 h 507928"/>
                <a:gd name="connsiteX6" fmla="*/ 66581 w 507929"/>
                <a:gd name="connsiteY6" fmla="*/ 204962 h 507928"/>
                <a:gd name="connsiteX7" fmla="*/ -2 w 507929"/>
                <a:gd name="connsiteY7" fmla="*/ 204962 h 507928"/>
                <a:gd name="connsiteX8" fmla="*/ -2 w 507929"/>
                <a:gd name="connsiteY8" fmla="*/ 213569 h 507928"/>
                <a:gd name="connsiteX9" fmla="*/ 65676 w 507929"/>
                <a:gd name="connsiteY9" fmla="*/ 300381 h 507928"/>
                <a:gd name="connsiteX10" fmla="*/ 86490 w 507929"/>
                <a:gd name="connsiteY10" fmla="*/ 351931 h 507928"/>
                <a:gd name="connsiteX11" fmla="*/ 39411 w 507929"/>
                <a:gd name="connsiteY11" fmla="*/ 398990 h 507928"/>
                <a:gd name="connsiteX12" fmla="*/ 45509 w 507929"/>
                <a:gd name="connsiteY12" fmla="*/ 405094 h 507928"/>
                <a:gd name="connsiteX13" fmla="*/ 109277 w 507929"/>
                <a:gd name="connsiteY13" fmla="*/ 431498 h 507928"/>
                <a:gd name="connsiteX14" fmla="*/ 153384 w 507929"/>
                <a:gd name="connsiteY14" fmla="*/ 420002 h 507928"/>
                <a:gd name="connsiteX15" fmla="*/ 204528 w 507929"/>
                <a:gd name="connsiteY15" fmla="*/ 441763 h 507928"/>
                <a:gd name="connsiteX16" fmla="*/ 204528 w 507929"/>
                <a:gd name="connsiteY16" fmla="*/ 507936 h 507928"/>
                <a:gd name="connsiteX17" fmla="*/ 213127 w 507929"/>
                <a:gd name="connsiteY17" fmla="*/ 507936 h 507928"/>
                <a:gd name="connsiteX18" fmla="*/ 299780 w 507929"/>
                <a:gd name="connsiteY18" fmla="*/ 442699 h 507928"/>
                <a:gd name="connsiteX19" fmla="*/ 351488 w 507929"/>
                <a:gd name="connsiteY19" fmla="*/ 421847 h 507928"/>
                <a:gd name="connsiteX20" fmla="*/ 398562 w 507929"/>
                <a:gd name="connsiteY20" fmla="*/ 468942 h 507928"/>
                <a:gd name="connsiteX21" fmla="*/ 404658 w 507929"/>
                <a:gd name="connsiteY21" fmla="*/ 462847 h 507928"/>
                <a:gd name="connsiteX22" fmla="*/ 419575 w 507929"/>
                <a:gd name="connsiteY22" fmla="*/ 354952 h 507928"/>
                <a:gd name="connsiteX23" fmla="*/ 441326 w 507929"/>
                <a:gd name="connsiteY23" fmla="*/ 303803 h 507928"/>
                <a:gd name="connsiteX24" fmla="*/ 507927 w 507929"/>
                <a:gd name="connsiteY24" fmla="*/ 303803 h 507928"/>
                <a:gd name="connsiteX25" fmla="*/ 507927 w 507929"/>
                <a:gd name="connsiteY25" fmla="*/ 295203 h 507928"/>
                <a:gd name="connsiteX26" fmla="*/ 442209 w 507929"/>
                <a:gd name="connsiteY26" fmla="*/ 208392 h 507928"/>
                <a:gd name="connsiteX27" fmla="*/ 421419 w 507929"/>
                <a:gd name="connsiteY27" fmla="*/ 156842 h 507928"/>
                <a:gd name="connsiteX28" fmla="*/ 468487 w 507929"/>
                <a:gd name="connsiteY28" fmla="*/ 109738 h 507928"/>
                <a:gd name="connsiteX29" fmla="*/ 462419 w 507929"/>
                <a:gd name="connsiteY29" fmla="*/ 103661 h 507928"/>
                <a:gd name="connsiteX30" fmla="*/ 398616 w 507929"/>
                <a:gd name="connsiteY30" fmla="*/ 77240 h 507928"/>
                <a:gd name="connsiteX31" fmla="*/ 354507 w 507929"/>
                <a:gd name="connsiteY31" fmla="*/ 88753 h 507928"/>
                <a:gd name="connsiteX32" fmla="*/ 303386 w 507929"/>
                <a:gd name="connsiteY32" fmla="*/ 66983 h 507928"/>
                <a:gd name="connsiteX33" fmla="*/ 303386 w 507929"/>
                <a:gd name="connsiteY33" fmla="*/ 8 h 507928"/>
                <a:gd name="connsiteX34" fmla="*/ 294799 w 507929"/>
                <a:gd name="connsiteY34" fmla="*/ 1264 h 507928"/>
                <a:gd name="connsiteX35" fmla="*/ 302133 w 507929"/>
                <a:gd name="connsiteY35" fmla="*/ 1264 h 507928"/>
                <a:gd name="connsiteX36" fmla="*/ 302133 w 507929"/>
                <a:gd name="connsiteY36" fmla="*/ 67928 h 507928"/>
                <a:gd name="connsiteX37" fmla="*/ 302600 w 507929"/>
                <a:gd name="connsiteY37" fmla="*/ 68053 h 507928"/>
                <a:gd name="connsiteX38" fmla="*/ 354160 w 507929"/>
                <a:gd name="connsiteY38" fmla="*/ 90000 h 507928"/>
                <a:gd name="connsiteX39" fmla="*/ 354473 w 507929"/>
                <a:gd name="connsiteY39" fmla="*/ 90188 h 507928"/>
                <a:gd name="connsiteX40" fmla="*/ 354794 w 507929"/>
                <a:gd name="connsiteY40" fmla="*/ 90009 h 507928"/>
                <a:gd name="connsiteX41" fmla="*/ 398616 w 507929"/>
                <a:gd name="connsiteY41" fmla="*/ 78487 h 507928"/>
                <a:gd name="connsiteX42" fmla="*/ 461528 w 507929"/>
                <a:gd name="connsiteY42" fmla="*/ 104552 h 507928"/>
                <a:gd name="connsiteX43" fmla="*/ 466714 w 507929"/>
                <a:gd name="connsiteY43" fmla="*/ 109738 h 507928"/>
                <a:gd name="connsiteX44" fmla="*/ 419869 w 507929"/>
                <a:gd name="connsiteY44" fmla="*/ 156628 h 507928"/>
                <a:gd name="connsiteX45" fmla="*/ 420109 w 507929"/>
                <a:gd name="connsiteY45" fmla="*/ 157047 h 507928"/>
                <a:gd name="connsiteX46" fmla="*/ 441086 w 507929"/>
                <a:gd name="connsiteY46" fmla="*/ 209016 h 507928"/>
                <a:gd name="connsiteX47" fmla="*/ 441166 w 507929"/>
                <a:gd name="connsiteY47" fmla="*/ 209372 h 507928"/>
                <a:gd name="connsiteX48" fmla="*/ 441522 w 507929"/>
                <a:gd name="connsiteY48" fmla="*/ 209470 h 507928"/>
                <a:gd name="connsiteX49" fmla="*/ 506671 w 507929"/>
                <a:gd name="connsiteY49" fmla="*/ 295203 h 507928"/>
                <a:gd name="connsiteX50" fmla="*/ 506671 w 507929"/>
                <a:gd name="connsiteY50" fmla="*/ 302546 h 507928"/>
                <a:gd name="connsiteX51" fmla="*/ 440373 w 507929"/>
                <a:gd name="connsiteY51" fmla="*/ 302546 h 507928"/>
                <a:gd name="connsiteX52" fmla="*/ 440257 w 507929"/>
                <a:gd name="connsiteY52" fmla="*/ 303018 h 507928"/>
                <a:gd name="connsiteX53" fmla="*/ 418336 w 507929"/>
                <a:gd name="connsiteY53" fmla="*/ 354613 h 507928"/>
                <a:gd name="connsiteX54" fmla="*/ 418140 w 507929"/>
                <a:gd name="connsiteY54" fmla="*/ 354925 h 507928"/>
                <a:gd name="connsiteX55" fmla="*/ 418327 w 507929"/>
                <a:gd name="connsiteY55" fmla="*/ 355246 h 507928"/>
                <a:gd name="connsiteX56" fmla="*/ 403775 w 507929"/>
                <a:gd name="connsiteY56" fmla="*/ 461955 h 507928"/>
                <a:gd name="connsiteX57" fmla="*/ 398562 w 507929"/>
                <a:gd name="connsiteY57" fmla="*/ 467168 h 507928"/>
                <a:gd name="connsiteX58" fmla="*/ 351704 w 507929"/>
                <a:gd name="connsiteY58" fmla="*/ 420288 h 507928"/>
                <a:gd name="connsiteX59" fmla="*/ 351287 w 507929"/>
                <a:gd name="connsiteY59" fmla="*/ 420537 h 507928"/>
                <a:gd name="connsiteX60" fmla="*/ 299161 w 507929"/>
                <a:gd name="connsiteY60" fmla="*/ 441567 h 507928"/>
                <a:gd name="connsiteX61" fmla="*/ 298803 w 507929"/>
                <a:gd name="connsiteY61" fmla="*/ 441656 h 507928"/>
                <a:gd name="connsiteX62" fmla="*/ 298703 w 507929"/>
                <a:gd name="connsiteY62" fmla="*/ 442013 h 507928"/>
                <a:gd name="connsiteX63" fmla="*/ 213127 w 507929"/>
                <a:gd name="connsiteY63" fmla="*/ 506689 h 507928"/>
                <a:gd name="connsiteX64" fmla="*/ 205782 w 507929"/>
                <a:gd name="connsiteY64" fmla="*/ 506689 h 507928"/>
                <a:gd name="connsiteX65" fmla="*/ 205782 w 507929"/>
                <a:gd name="connsiteY65" fmla="*/ 440810 h 507928"/>
                <a:gd name="connsiteX66" fmla="*/ 205314 w 507929"/>
                <a:gd name="connsiteY66" fmla="*/ 440685 h 507928"/>
                <a:gd name="connsiteX67" fmla="*/ 153737 w 507929"/>
                <a:gd name="connsiteY67" fmla="*/ 418773 h 507928"/>
                <a:gd name="connsiteX68" fmla="*/ 153424 w 507929"/>
                <a:gd name="connsiteY68" fmla="*/ 418577 h 507928"/>
                <a:gd name="connsiteX69" fmla="*/ 153103 w 507929"/>
                <a:gd name="connsiteY69" fmla="*/ 418755 h 507928"/>
                <a:gd name="connsiteX70" fmla="*/ 109277 w 507929"/>
                <a:gd name="connsiteY70" fmla="*/ 430241 h 507928"/>
                <a:gd name="connsiteX71" fmla="*/ 46396 w 507929"/>
                <a:gd name="connsiteY71" fmla="*/ 404203 h 507928"/>
                <a:gd name="connsiteX72" fmla="*/ 46396 w 507929"/>
                <a:gd name="connsiteY72" fmla="*/ 404203 h 507928"/>
                <a:gd name="connsiteX73" fmla="*/ 41183 w 507929"/>
                <a:gd name="connsiteY73" fmla="*/ 398990 h 507928"/>
                <a:gd name="connsiteX74" fmla="*/ 88050 w 507929"/>
                <a:gd name="connsiteY74" fmla="*/ 352145 h 507928"/>
                <a:gd name="connsiteX75" fmla="*/ 87805 w 507929"/>
                <a:gd name="connsiteY75" fmla="*/ 351726 h 507928"/>
                <a:gd name="connsiteX76" fmla="*/ 66800 w 507929"/>
                <a:gd name="connsiteY76" fmla="*/ 299757 h 507928"/>
                <a:gd name="connsiteX77" fmla="*/ 66714 w 507929"/>
                <a:gd name="connsiteY77" fmla="*/ 299400 h 507928"/>
                <a:gd name="connsiteX78" fmla="*/ 66359 w 507929"/>
                <a:gd name="connsiteY78" fmla="*/ 299302 h 507928"/>
                <a:gd name="connsiteX79" fmla="*/ 1252 w 507929"/>
                <a:gd name="connsiteY79" fmla="*/ 213569 h 507928"/>
                <a:gd name="connsiteX80" fmla="*/ 1252 w 507929"/>
                <a:gd name="connsiteY80" fmla="*/ 206218 h 507928"/>
                <a:gd name="connsiteX81" fmla="*/ 67531 w 507929"/>
                <a:gd name="connsiteY81" fmla="*/ 206218 h 507928"/>
                <a:gd name="connsiteX82" fmla="*/ 67653 w 507929"/>
                <a:gd name="connsiteY82" fmla="*/ 205746 h 507928"/>
                <a:gd name="connsiteX83" fmla="*/ 89573 w 507929"/>
                <a:gd name="connsiteY83" fmla="*/ 154169 h 507928"/>
                <a:gd name="connsiteX84" fmla="*/ 89763 w 507929"/>
                <a:gd name="connsiteY84" fmla="*/ 153848 h 507928"/>
                <a:gd name="connsiteX85" fmla="*/ 89583 w 507929"/>
                <a:gd name="connsiteY85" fmla="*/ 153527 h 507928"/>
                <a:gd name="connsiteX86" fmla="*/ 104144 w 507929"/>
                <a:gd name="connsiteY86" fmla="*/ 46809 h 507928"/>
                <a:gd name="connsiteX87" fmla="*/ 104144 w 507929"/>
                <a:gd name="connsiteY87" fmla="*/ 46809 h 507928"/>
                <a:gd name="connsiteX88" fmla="*/ 109354 w 507929"/>
                <a:gd name="connsiteY88" fmla="*/ 41613 h 507928"/>
                <a:gd name="connsiteX89" fmla="*/ 156222 w 507929"/>
                <a:gd name="connsiteY89" fmla="*/ 88503 h 507928"/>
                <a:gd name="connsiteX90" fmla="*/ 156641 w 507929"/>
                <a:gd name="connsiteY90" fmla="*/ 88263 h 507928"/>
                <a:gd name="connsiteX91" fmla="*/ 208474 w 507929"/>
                <a:gd name="connsiteY91" fmla="*/ 67277 h 507928"/>
                <a:gd name="connsiteX92" fmla="*/ 208832 w 507929"/>
                <a:gd name="connsiteY92" fmla="*/ 67188 h 507928"/>
                <a:gd name="connsiteX93" fmla="*/ 208930 w 507929"/>
                <a:gd name="connsiteY93" fmla="*/ 66832 h 507928"/>
                <a:gd name="connsiteX94" fmla="*/ 294799 w 507929"/>
                <a:gd name="connsiteY94" fmla="*/ 1264 h 507928"/>
                <a:gd name="connsiteX95" fmla="*/ 335592 w 507929"/>
                <a:gd name="connsiteY95" fmla="*/ 154516 h 507928"/>
                <a:gd name="connsiteX96" fmla="*/ 286431 w 507929"/>
                <a:gd name="connsiteY96" fmla="*/ 154971 h 507928"/>
                <a:gd name="connsiteX97" fmla="*/ 281374 w 507929"/>
                <a:gd name="connsiteY97" fmla="*/ 157252 h 507928"/>
                <a:gd name="connsiteX98" fmla="*/ 188109 w 507929"/>
                <a:gd name="connsiteY98" fmla="*/ 261520 h 507928"/>
                <a:gd name="connsiteX99" fmla="*/ 187032 w 507929"/>
                <a:gd name="connsiteY99" fmla="*/ 269050 h 507928"/>
                <a:gd name="connsiteX100" fmla="*/ 193467 w 507929"/>
                <a:gd name="connsiteY100" fmla="*/ 272935 h 507928"/>
                <a:gd name="connsiteX101" fmla="*/ 193567 w 507929"/>
                <a:gd name="connsiteY101" fmla="*/ 272935 h 507928"/>
                <a:gd name="connsiteX102" fmla="*/ 256090 w 507929"/>
                <a:gd name="connsiteY102" fmla="*/ 269477 h 507928"/>
                <a:gd name="connsiteX103" fmla="*/ 191198 w 507929"/>
                <a:gd name="connsiteY103" fmla="*/ 341995 h 507928"/>
                <a:gd name="connsiteX104" fmla="*/ 191464 w 507929"/>
                <a:gd name="connsiteY104" fmla="*/ 351423 h 507928"/>
                <a:gd name="connsiteX105" fmla="*/ 196312 w 507929"/>
                <a:gd name="connsiteY105" fmla="*/ 353446 h 507928"/>
                <a:gd name="connsiteX106" fmla="*/ 200901 w 507929"/>
                <a:gd name="connsiteY106" fmla="*/ 351682 h 507928"/>
                <a:gd name="connsiteX107" fmla="*/ 200898 w 507929"/>
                <a:gd name="connsiteY107" fmla="*/ 351690 h 507928"/>
                <a:gd name="connsiteX108" fmla="*/ 312134 w 507929"/>
                <a:gd name="connsiteY108" fmla="*/ 252199 h 507928"/>
                <a:gd name="connsiteX109" fmla="*/ 314050 w 507929"/>
                <a:gd name="connsiteY109" fmla="*/ 244803 h 507928"/>
                <a:gd name="connsiteX110" fmla="*/ 307952 w 507929"/>
                <a:gd name="connsiteY110" fmla="*/ 240213 h 507928"/>
                <a:gd name="connsiteX111" fmla="*/ 263740 w 507929"/>
                <a:gd name="connsiteY111" fmla="*/ 237754 h 507928"/>
                <a:gd name="connsiteX112" fmla="*/ 340307 w 507929"/>
                <a:gd name="connsiteY112" fmla="*/ 166412 h 507928"/>
                <a:gd name="connsiteX113" fmla="*/ 340307 w 507929"/>
                <a:gd name="connsiteY113" fmla="*/ 166403 h 507928"/>
                <a:gd name="connsiteX114" fmla="*/ 342006 w 507929"/>
                <a:gd name="connsiteY114" fmla="*/ 158865 h 507928"/>
                <a:gd name="connsiteX115" fmla="*/ 342006 w 507929"/>
                <a:gd name="connsiteY115" fmla="*/ 158856 h 507928"/>
                <a:gd name="connsiteX116" fmla="*/ 335594 w 507929"/>
                <a:gd name="connsiteY116" fmla="*/ 154516 h 507928"/>
                <a:gd name="connsiteX117" fmla="*/ 335594 w 507929"/>
                <a:gd name="connsiteY117" fmla="*/ 155773 h 507928"/>
                <a:gd name="connsiteX118" fmla="*/ 340839 w 507929"/>
                <a:gd name="connsiteY118" fmla="*/ 159319 h 507928"/>
                <a:gd name="connsiteX119" fmla="*/ 340842 w 507929"/>
                <a:gd name="connsiteY119" fmla="*/ 159319 h 507928"/>
                <a:gd name="connsiteX120" fmla="*/ 340842 w 507929"/>
                <a:gd name="connsiteY120" fmla="*/ 159319 h 507928"/>
                <a:gd name="connsiteX121" fmla="*/ 339463 w 507929"/>
                <a:gd name="connsiteY121" fmla="*/ 165486 h 507928"/>
                <a:gd name="connsiteX122" fmla="*/ 339461 w 507929"/>
                <a:gd name="connsiteY122" fmla="*/ 165486 h 507928"/>
                <a:gd name="connsiteX123" fmla="*/ 260731 w 507929"/>
                <a:gd name="connsiteY123" fmla="*/ 238841 h 507928"/>
                <a:gd name="connsiteX124" fmla="*/ 307885 w 507929"/>
                <a:gd name="connsiteY124" fmla="*/ 241470 h 507928"/>
                <a:gd name="connsiteX125" fmla="*/ 307887 w 507929"/>
                <a:gd name="connsiteY125" fmla="*/ 241470 h 507928"/>
                <a:gd name="connsiteX126" fmla="*/ 312869 w 507929"/>
                <a:gd name="connsiteY126" fmla="*/ 245213 h 507928"/>
                <a:gd name="connsiteX127" fmla="*/ 312869 w 507929"/>
                <a:gd name="connsiteY127" fmla="*/ 245221 h 507928"/>
                <a:gd name="connsiteX128" fmla="*/ 312872 w 507929"/>
                <a:gd name="connsiteY128" fmla="*/ 245221 h 507928"/>
                <a:gd name="connsiteX129" fmla="*/ 311305 w 507929"/>
                <a:gd name="connsiteY129" fmla="*/ 251263 h 507928"/>
                <a:gd name="connsiteX130" fmla="*/ 311303 w 507929"/>
                <a:gd name="connsiteY130" fmla="*/ 251272 h 507928"/>
                <a:gd name="connsiteX131" fmla="*/ 200061 w 507929"/>
                <a:gd name="connsiteY131" fmla="*/ 350755 h 507928"/>
                <a:gd name="connsiteX132" fmla="*/ 200059 w 507929"/>
                <a:gd name="connsiteY132" fmla="*/ 350755 h 507928"/>
                <a:gd name="connsiteX133" fmla="*/ 196312 w 507929"/>
                <a:gd name="connsiteY133" fmla="*/ 352189 h 507928"/>
                <a:gd name="connsiteX134" fmla="*/ 192353 w 507929"/>
                <a:gd name="connsiteY134" fmla="*/ 350541 h 507928"/>
                <a:gd name="connsiteX135" fmla="*/ 192130 w 507929"/>
                <a:gd name="connsiteY135" fmla="*/ 342833 h 507928"/>
                <a:gd name="connsiteX136" fmla="*/ 259041 w 507929"/>
                <a:gd name="connsiteY136" fmla="*/ 268052 h 507928"/>
                <a:gd name="connsiteX137" fmla="*/ 193533 w 507929"/>
                <a:gd name="connsiteY137" fmla="*/ 271687 h 507928"/>
                <a:gd name="connsiteX138" fmla="*/ 193467 w 507929"/>
                <a:gd name="connsiteY138" fmla="*/ 271687 h 507928"/>
                <a:gd name="connsiteX139" fmla="*/ 188167 w 507929"/>
                <a:gd name="connsiteY139" fmla="*/ 268524 h 507928"/>
                <a:gd name="connsiteX140" fmla="*/ 188167 w 507929"/>
                <a:gd name="connsiteY140" fmla="*/ 268515 h 507928"/>
                <a:gd name="connsiteX141" fmla="*/ 189043 w 507929"/>
                <a:gd name="connsiteY141" fmla="*/ 262357 h 507928"/>
                <a:gd name="connsiteX142" fmla="*/ 189046 w 507929"/>
                <a:gd name="connsiteY142" fmla="*/ 262357 h 507928"/>
                <a:gd name="connsiteX143" fmla="*/ 189046 w 507929"/>
                <a:gd name="connsiteY143" fmla="*/ 262349 h 507928"/>
                <a:gd name="connsiteX144" fmla="*/ 282309 w 507929"/>
                <a:gd name="connsiteY144" fmla="*/ 158089 h 507928"/>
                <a:gd name="connsiteX145" fmla="*/ 282309 w 507929"/>
                <a:gd name="connsiteY145" fmla="*/ 158081 h 507928"/>
                <a:gd name="connsiteX146" fmla="*/ 286436 w 507929"/>
                <a:gd name="connsiteY146" fmla="*/ 156227 h 507928"/>
                <a:gd name="connsiteX147" fmla="*/ 286441 w 507929"/>
                <a:gd name="connsiteY147" fmla="*/ 156227 h 5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507929" h="507928">
                  <a:moveTo>
                    <a:pt x="294799" y="8"/>
                  </a:moveTo>
                  <a:cubicBezTo>
                    <a:pt x="254084" y="8"/>
                    <a:pt x="218619" y="27124"/>
                    <a:pt x="207830" y="66154"/>
                  </a:cubicBezTo>
                  <a:cubicBezTo>
                    <a:pt x="189805" y="70574"/>
                    <a:pt x="172518" y="77552"/>
                    <a:pt x="156435" y="86944"/>
                  </a:cubicBezTo>
                  <a:lnTo>
                    <a:pt x="109356" y="39840"/>
                  </a:lnTo>
                  <a:lnTo>
                    <a:pt x="103258" y="45918"/>
                  </a:lnTo>
                  <a:cubicBezTo>
                    <a:pt x="74627" y="74566"/>
                    <a:pt x="68640" y="118632"/>
                    <a:pt x="88334" y="153812"/>
                  </a:cubicBezTo>
                  <a:cubicBezTo>
                    <a:pt x="78623" y="169763"/>
                    <a:pt x="71330" y="186943"/>
                    <a:pt x="66581" y="204962"/>
                  </a:cubicBezTo>
                  <a:lnTo>
                    <a:pt x="-2" y="204962"/>
                  </a:lnTo>
                  <a:lnTo>
                    <a:pt x="-2" y="213569"/>
                  </a:lnTo>
                  <a:cubicBezTo>
                    <a:pt x="-2" y="254026"/>
                    <a:pt x="26917" y="289420"/>
                    <a:pt x="65676" y="300381"/>
                  </a:cubicBezTo>
                  <a:cubicBezTo>
                    <a:pt x="70099" y="318461"/>
                    <a:pt x="77104" y="335784"/>
                    <a:pt x="86490" y="351931"/>
                  </a:cubicBezTo>
                  <a:lnTo>
                    <a:pt x="39411" y="398990"/>
                  </a:lnTo>
                  <a:lnTo>
                    <a:pt x="45509" y="405094"/>
                  </a:lnTo>
                  <a:cubicBezTo>
                    <a:pt x="62530" y="422123"/>
                    <a:pt x="85196" y="431498"/>
                    <a:pt x="109277" y="431498"/>
                  </a:cubicBezTo>
                  <a:cubicBezTo>
                    <a:pt x="124770" y="431498"/>
                    <a:pt x="139958" y="427514"/>
                    <a:pt x="153384" y="420002"/>
                  </a:cubicBezTo>
                  <a:cubicBezTo>
                    <a:pt x="169324" y="429715"/>
                    <a:pt x="186533" y="437031"/>
                    <a:pt x="204528" y="441763"/>
                  </a:cubicBezTo>
                  <a:lnTo>
                    <a:pt x="204528" y="507936"/>
                  </a:lnTo>
                  <a:lnTo>
                    <a:pt x="213127" y="507936"/>
                  </a:lnTo>
                  <a:cubicBezTo>
                    <a:pt x="253338" y="507936"/>
                    <a:pt x="288684" y="481221"/>
                    <a:pt x="299780" y="442699"/>
                  </a:cubicBezTo>
                  <a:cubicBezTo>
                    <a:pt x="317954" y="438279"/>
                    <a:pt x="335320" y="431257"/>
                    <a:pt x="351488" y="421847"/>
                  </a:cubicBezTo>
                  <a:lnTo>
                    <a:pt x="398562" y="468942"/>
                  </a:lnTo>
                  <a:lnTo>
                    <a:pt x="404658" y="462847"/>
                  </a:lnTo>
                  <a:cubicBezTo>
                    <a:pt x="433315" y="434224"/>
                    <a:pt x="439304" y="390106"/>
                    <a:pt x="419575" y="354952"/>
                  </a:cubicBezTo>
                  <a:cubicBezTo>
                    <a:pt x="429288" y="339010"/>
                    <a:pt x="436595" y="321856"/>
                    <a:pt x="441326" y="303803"/>
                  </a:cubicBezTo>
                  <a:lnTo>
                    <a:pt x="507927" y="303803"/>
                  </a:lnTo>
                  <a:lnTo>
                    <a:pt x="507927" y="295203"/>
                  </a:lnTo>
                  <a:cubicBezTo>
                    <a:pt x="507927" y="254747"/>
                    <a:pt x="480980" y="219362"/>
                    <a:pt x="442209" y="208392"/>
                  </a:cubicBezTo>
                  <a:cubicBezTo>
                    <a:pt x="437824" y="190294"/>
                    <a:pt x="430829" y="172971"/>
                    <a:pt x="421419" y="156842"/>
                  </a:cubicBezTo>
                  <a:lnTo>
                    <a:pt x="468487" y="109738"/>
                  </a:lnTo>
                  <a:lnTo>
                    <a:pt x="462419" y="103661"/>
                  </a:lnTo>
                  <a:cubicBezTo>
                    <a:pt x="445363" y="86632"/>
                    <a:pt x="422720" y="77240"/>
                    <a:pt x="398616" y="77240"/>
                  </a:cubicBezTo>
                  <a:cubicBezTo>
                    <a:pt x="383129" y="77240"/>
                    <a:pt x="367917" y="81241"/>
                    <a:pt x="354507" y="88753"/>
                  </a:cubicBezTo>
                  <a:cubicBezTo>
                    <a:pt x="338579" y="79049"/>
                    <a:pt x="321412" y="71724"/>
                    <a:pt x="303386" y="66983"/>
                  </a:cubicBezTo>
                  <a:lnTo>
                    <a:pt x="303386" y="8"/>
                  </a:lnTo>
                  <a:close/>
                  <a:moveTo>
                    <a:pt x="294799" y="1264"/>
                  </a:moveTo>
                  <a:lnTo>
                    <a:pt x="302133" y="1264"/>
                  </a:lnTo>
                  <a:lnTo>
                    <a:pt x="302133" y="67928"/>
                  </a:lnTo>
                  <a:lnTo>
                    <a:pt x="302600" y="68053"/>
                  </a:lnTo>
                  <a:cubicBezTo>
                    <a:pt x="320792" y="72784"/>
                    <a:pt x="338110" y="80172"/>
                    <a:pt x="354160" y="90000"/>
                  </a:cubicBezTo>
                  <a:lnTo>
                    <a:pt x="354473" y="90188"/>
                  </a:lnTo>
                  <a:lnTo>
                    <a:pt x="354794" y="90009"/>
                  </a:lnTo>
                  <a:cubicBezTo>
                    <a:pt x="368087" y="82479"/>
                    <a:pt x="383218" y="78487"/>
                    <a:pt x="398616" y="78487"/>
                  </a:cubicBezTo>
                  <a:cubicBezTo>
                    <a:pt x="422390" y="78487"/>
                    <a:pt x="444704" y="87746"/>
                    <a:pt x="461528" y="104552"/>
                  </a:cubicBezTo>
                  <a:lnTo>
                    <a:pt x="466714" y="109738"/>
                  </a:lnTo>
                  <a:lnTo>
                    <a:pt x="419869" y="156628"/>
                  </a:lnTo>
                  <a:lnTo>
                    <a:pt x="420109" y="157047"/>
                  </a:lnTo>
                  <a:cubicBezTo>
                    <a:pt x="429635" y="173292"/>
                    <a:pt x="436693" y="190748"/>
                    <a:pt x="441086" y="209016"/>
                  </a:cubicBezTo>
                  <a:lnTo>
                    <a:pt x="441166" y="209372"/>
                  </a:lnTo>
                  <a:lnTo>
                    <a:pt x="441522" y="209470"/>
                  </a:lnTo>
                  <a:cubicBezTo>
                    <a:pt x="479947" y="220173"/>
                    <a:pt x="506671" y="255175"/>
                    <a:pt x="506671" y="295203"/>
                  </a:cubicBezTo>
                  <a:lnTo>
                    <a:pt x="506671" y="302546"/>
                  </a:lnTo>
                  <a:lnTo>
                    <a:pt x="440373" y="302546"/>
                  </a:lnTo>
                  <a:lnTo>
                    <a:pt x="440257" y="303018"/>
                  </a:lnTo>
                  <a:cubicBezTo>
                    <a:pt x="435516" y="321241"/>
                    <a:pt x="428156" y="338547"/>
                    <a:pt x="418336" y="354613"/>
                  </a:cubicBezTo>
                  <a:lnTo>
                    <a:pt x="418140" y="354925"/>
                  </a:lnTo>
                  <a:lnTo>
                    <a:pt x="418327" y="355246"/>
                  </a:lnTo>
                  <a:cubicBezTo>
                    <a:pt x="437985" y="389963"/>
                    <a:pt x="432112" y="433654"/>
                    <a:pt x="403775" y="461955"/>
                  </a:cubicBezTo>
                  <a:lnTo>
                    <a:pt x="398562" y="467168"/>
                  </a:lnTo>
                  <a:lnTo>
                    <a:pt x="351704" y="420288"/>
                  </a:lnTo>
                  <a:lnTo>
                    <a:pt x="351287" y="420537"/>
                  </a:lnTo>
                  <a:cubicBezTo>
                    <a:pt x="335004" y="430063"/>
                    <a:pt x="317493" y="437156"/>
                    <a:pt x="299161" y="441567"/>
                  </a:cubicBezTo>
                  <a:lnTo>
                    <a:pt x="298803" y="441656"/>
                  </a:lnTo>
                  <a:lnTo>
                    <a:pt x="298703" y="442013"/>
                  </a:lnTo>
                  <a:cubicBezTo>
                    <a:pt x="287875" y="480187"/>
                    <a:pt x="252906" y="506689"/>
                    <a:pt x="213127" y="506689"/>
                  </a:cubicBezTo>
                  <a:lnTo>
                    <a:pt x="205782" y="506689"/>
                  </a:lnTo>
                  <a:lnTo>
                    <a:pt x="205782" y="440810"/>
                  </a:lnTo>
                  <a:lnTo>
                    <a:pt x="205314" y="440685"/>
                  </a:lnTo>
                  <a:cubicBezTo>
                    <a:pt x="187155" y="435962"/>
                    <a:pt x="169796" y="428593"/>
                    <a:pt x="153737" y="418773"/>
                  </a:cubicBezTo>
                  <a:lnTo>
                    <a:pt x="153424" y="418577"/>
                  </a:lnTo>
                  <a:lnTo>
                    <a:pt x="153103" y="418755"/>
                  </a:lnTo>
                  <a:cubicBezTo>
                    <a:pt x="139787" y="426276"/>
                    <a:pt x="124679" y="430241"/>
                    <a:pt x="109277" y="430241"/>
                  </a:cubicBezTo>
                  <a:cubicBezTo>
                    <a:pt x="85522" y="430241"/>
                    <a:pt x="63185" y="421009"/>
                    <a:pt x="46396" y="404203"/>
                  </a:cubicBezTo>
                  <a:lnTo>
                    <a:pt x="46396" y="404203"/>
                  </a:lnTo>
                  <a:lnTo>
                    <a:pt x="41183" y="398990"/>
                  </a:lnTo>
                  <a:lnTo>
                    <a:pt x="88050" y="352145"/>
                  </a:lnTo>
                  <a:lnTo>
                    <a:pt x="87805" y="351726"/>
                  </a:lnTo>
                  <a:cubicBezTo>
                    <a:pt x="78298" y="335463"/>
                    <a:pt x="71228" y="317998"/>
                    <a:pt x="66800" y="299757"/>
                  </a:cubicBezTo>
                  <a:lnTo>
                    <a:pt x="66714" y="299400"/>
                  </a:lnTo>
                  <a:lnTo>
                    <a:pt x="66359" y="299302"/>
                  </a:lnTo>
                  <a:cubicBezTo>
                    <a:pt x="27943" y="288618"/>
                    <a:pt x="1252" y="253598"/>
                    <a:pt x="1252" y="213569"/>
                  </a:cubicBezTo>
                  <a:lnTo>
                    <a:pt x="1252" y="206218"/>
                  </a:lnTo>
                  <a:lnTo>
                    <a:pt x="67531" y="206218"/>
                  </a:lnTo>
                  <a:lnTo>
                    <a:pt x="67653" y="205746"/>
                  </a:lnTo>
                  <a:cubicBezTo>
                    <a:pt x="72397" y="187567"/>
                    <a:pt x="79751" y="170235"/>
                    <a:pt x="89573" y="154169"/>
                  </a:cubicBezTo>
                  <a:lnTo>
                    <a:pt x="89763" y="153848"/>
                  </a:lnTo>
                  <a:lnTo>
                    <a:pt x="89583" y="153527"/>
                  </a:lnTo>
                  <a:cubicBezTo>
                    <a:pt x="69941" y="118792"/>
                    <a:pt x="75819" y="75146"/>
                    <a:pt x="104144" y="46809"/>
                  </a:cubicBezTo>
                  <a:lnTo>
                    <a:pt x="104144" y="46809"/>
                  </a:lnTo>
                  <a:lnTo>
                    <a:pt x="109354" y="41613"/>
                  </a:lnTo>
                  <a:lnTo>
                    <a:pt x="156222" y="88503"/>
                  </a:lnTo>
                  <a:lnTo>
                    <a:pt x="156641" y="88263"/>
                  </a:lnTo>
                  <a:cubicBezTo>
                    <a:pt x="172842" y="78746"/>
                    <a:pt x="190282" y="71706"/>
                    <a:pt x="208474" y="67277"/>
                  </a:cubicBezTo>
                  <a:lnTo>
                    <a:pt x="208832" y="67188"/>
                  </a:lnTo>
                  <a:lnTo>
                    <a:pt x="208930" y="66832"/>
                  </a:lnTo>
                  <a:cubicBezTo>
                    <a:pt x="219454" y="28149"/>
                    <a:pt x="254520" y="1264"/>
                    <a:pt x="294799" y="1264"/>
                  </a:cubicBezTo>
                  <a:close/>
                  <a:moveTo>
                    <a:pt x="335592" y="154516"/>
                  </a:moveTo>
                  <a:lnTo>
                    <a:pt x="286431" y="154971"/>
                  </a:lnTo>
                  <a:cubicBezTo>
                    <a:pt x="284479" y="154980"/>
                    <a:pt x="282634" y="155826"/>
                    <a:pt x="281374" y="157252"/>
                  </a:cubicBezTo>
                  <a:lnTo>
                    <a:pt x="188109" y="261520"/>
                  </a:lnTo>
                  <a:cubicBezTo>
                    <a:pt x="186262" y="263569"/>
                    <a:pt x="185838" y="266528"/>
                    <a:pt x="187032" y="269050"/>
                  </a:cubicBezTo>
                  <a:cubicBezTo>
                    <a:pt x="188131" y="271402"/>
                    <a:pt x="190496" y="272935"/>
                    <a:pt x="193467" y="272935"/>
                  </a:cubicBezTo>
                  <a:lnTo>
                    <a:pt x="193567" y="272935"/>
                  </a:lnTo>
                  <a:lnTo>
                    <a:pt x="256090" y="269477"/>
                  </a:lnTo>
                  <a:lnTo>
                    <a:pt x="191198" y="341995"/>
                  </a:lnTo>
                  <a:cubicBezTo>
                    <a:pt x="188777" y="344704"/>
                    <a:pt x="188900" y="348866"/>
                    <a:pt x="191464" y="351423"/>
                  </a:cubicBezTo>
                  <a:cubicBezTo>
                    <a:pt x="192759" y="352724"/>
                    <a:pt x="194479" y="353446"/>
                    <a:pt x="196312" y="353446"/>
                  </a:cubicBezTo>
                  <a:cubicBezTo>
                    <a:pt x="198022" y="353446"/>
                    <a:pt x="199645" y="352822"/>
                    <a:pt x="200901" y="351682"/>
                  </a:cubicBezTo>
                  <a:lnTo>
                    <a:pt x="200898" y="351690"/>
                  </a:lnTo>
                  <a:lnTo>
                    <a:pt x="312134" y="252199"/>
                  </a:lnTo>
                  <a:cubicBezTo>
                    <a:pt x="314238" y="250354"/>
                    <a:pt x="314990" y="247405"/>
                    <a:pt x="314050" y="244803"/>
                  </a:cubicBezTo>
                  <a:cubicBezTo>
                    <a:pt x="313130" y="242156"/>
                    <a:pt x="310712" y="240356"/>
                    <a:pt x="307952" y="240213"/>
                  </a:cubicBezTo>
                  <a:lnTo>
                    <a:pt x="263740" y="237754"/>
                  </a:lnTo>
                  <a:lnTo>
                    <a:pt x="340307" y="166412"/>
                  </a:lnTo>
                  <a:lnTo>
                    <a:pt x="340307" y="166403"/>
                  </a:lnTo>
                  <a:cubicBezTo>
                    <a:pt x="342400" y="164497"/>
                    <a:pt x="343064" y="161502"/>
                    <a:pt x="342006" y="158865"/>
                  </a:cubicBezTo>
                  <a:lnTo>
                    <a:pt x="342006" y="158856"/>
                  </a:lnTo>
                  <a:cubicBezTo>
                    <a:pt x="340993" y="156254"/>
                    <a:pt x="338420" y="154516"/>
                    <a:pt x="335594" y="154516"/>
                  </a:cubicBezTo>
                  <a:close/>
                  <a:moveTo>
                    <a:pt x="335594" y="155773"/>
                  </a:moveTo>
                  <a:cubicBezTo>
                    <a:pt x="337904" y="155773"/>
                    <a:pt x="340018" y="157207"/>
                    <a:pt x="340839" y="159319"/>
                  </a:cubicBezTo>
                  <a:lnTo>
                    <a:pt x="340842" y="159319"/>
                  </a:lnTo>
                  <a:lnTo>
                    <a:pt x="340842" y="159319"/>
                  </a:lnTo>
                  <a:cubicBezTo>
                    <a:pt x="341715" y="161502"/>
                    <a:pt x="341179" y="163917"/>
                    <a:pt x="339463" y="165486"/>
                  </a:cubicBezTo>
                  <a:lnTo>
                    <a:pt x="339461" y="165486"/>
                  </a:lnTo>
                  <a:lnTo>
                    <a:pt x="260731" y="238841"/>
                  </a:lnTo>
                  <a:lnTo>
                    <a:pt x="307885" y="241470"/>
                  </a:lnTo>
                  <a:lnTo>
                    <a:pt x="307887" y="241470"/>
                  </a:lnTo>
                  <a:cubicBezTo>
                    <a:pt x="310140" y="241577"/>
                    <a:pt x="312117" y="243047"/>
                    <a:pt x="312869" y="245213"/>
                  </a:cubicBezTo>
                  <a:lnTo>
                    <a:pt x="312869" y="245221"/>
                  </a:lnTo>
                  <a:lnTo>
                    <a:pt x="312872" y="245221"/>
                  </a:lnTo>
                  <a:cubicBezTo>
                    <a:pt x="313640" y="247342"/>
                    <a:pt x="313028" y="249748"/>
                    <a:pt x="311305" y="251263"/>
                  </a:cubicBezTo>
                  <a:lnTo>
                    <a:pt x="311303" y="251272"/>
                  </a:lnTo>
                  <a:lnTo>
                    <a:pt x="200061" y="350755"/>
                  </a:lnTo>
                  <a:lnTo>
                    <a:pt x="200059" y="350755"/>
                  </a:lnTo>
                  <a:cubicBezTo>
                    <a:pt x="199033" y="351690"/>
                    <a:pt x="197721" y="352189"/>
                    <a:pt x="196312" y="352189"/>
                  </a:cubicBezTo>
                  <a:cubicBezTo>
                    <a:pt x="194804" y="352189"/>
                    <a:pt x="193423" y="351610"/>
                    <a:pt x="192353" y="350541"/>
                  </a:cubicBezTo>
                  <a:cubicBezTo>
                    <a:pt x="190252" y="348438"/>
                    <a:pt x="190150" y="345043"/>
                    <a:pt x="192130" y="342833"/>
                  </a:cubicBezTo>
                  <a:lnTo>
                    <a:pt x="259041" y="268052"/>
                  </a:lnTo>
                  <a:lnTo>
                    <a:pt x="193533" y="271687"/>
                  </a:lnTo>
                  <a:lnTo>
                    <a:pt x="193467" y="271687"/>
                  </a:lnTo>
                  <a:cubicBezTo>
                    <a:pt x="190915" y="271687"/>
                    <a:pt x="189066" y="270449"/>
                    <a:pt x="188167" y="268524"/>
                  </a:cubicBezTo>
                  <a:lnTo>
                    <a:pt x="188167" y="268515"/>
                  </a:lnTo>
                  <a:cubicBezTo>
                    <a:pt x="187180" y="266430"/>
                    <a:pt x="187530" y="264033"/>
                    <a:pt x="189043" y="262357"/>
                  </a:cubicBezTo>
                  <a:lnTo>
                    <a:pt x="189046" y="262357"/>
                  </a:lnTo>
                  <a:lnTo>
                    <a:pt x="189046" y="262349"/>
                  </a:lnTo>
                  <a:lnTo>
                    <a:pt x="282309" y="158089"/>
                  </a:lnTo>
                  <a:lnTo>
                    <a:pt x="282309" y="158081"/>
                  </a:lnTo>
                  <a:cubicBezTo>
                    <a:pt x="283331" y="156931"/>
                    <a:pt x="284845" y="156227"/>
                    <a:pt x="286436" y="156227"/>
                  </a:cubicBezTo>
                  <a:lnTo>
                    <a:pt x="286441" y="156227"/>
                  </a:lnTo>
                  <a:close/>
                </a:path>
              </a:pathLst>
            </a:custGeom>
            <a:solidFill>
              <a:srgbClr val="2A86E8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BA673A6B-7421-6B49-0B9C-C6AE93BE9508}"/>
                </a:ext>
              </a:extLst>
            </p:cNvPr>
            <p:cNvSpPr/>
            <p:nvPr/>
          </p:nvSpPr>
          <p:spPr>
            <a:xfrm>
              <a:off x="923920" y="2661818"/>
              <a:ext cx="507926" cy="62377"/>
            </a:xfrm>
            <a:custGeom>
              <a:avLst/>
              <a:gdLst>
                <a:gd name="connsiteX0" fmla="*/ 411846 w 507926"/>
                <a:gd name="connsiteY0" fmla="*/ 24387 h 62377"/>
                <a:gd name="connsiteX1" fmla="*/ 379080 w 507926"/>
                <a:gd name="connsiteY1" fmla="*/ 40462 h 62377"/>
                <a:gd name="connsiteX2" fmla="*/ 377940 w 507926"/>
                <a:gd name="connsiteY2" fmla="*/ 40462 h 62377"/>
                <a:gd name="connsiteX3" fmla="*/ 349602 w 507926"/>
                <a:gd name="connsiteY3" fmla="*/ 24574 h 62377"/>
                <a:gd name="connsiteX4" fmla="*/ 299574 w 507926"/>
                <a:gd name="connsiteY4" fmla="*/ 835 h 62377"/>
                <a:gd name="connsiteX5" fmla="*/ 297888 w 507926"/>
                <a:gd name="connsiteY5" fmla="*/ 861 h 62377"/>
                <a:gd name="connsiteX6" fmla="*/ 255364 w 507926"/>
                <a:gd name="connsiteY6" fmla="*/ 25144 h 62377"/>
                <a:gd name="connsiteX7" fmla="*/ 225298 w 507926"/>
                <a:gd name="connsiteY7" fmla="*/ 43162 h 62377"/>
                <a:gd name="connsiteX8" fmla="*/ 194660 w 507926"/>
                <a:gd name="connsiteY8" fmla="*/ 25322 h 62377"/>
                <a:gd name="connsiteX9" fmla="*/ 192788 w 507926"/>
                <a:gd name="connsiteY9" fmla="*/ 23478 h 62377"/>
                <a:gd name="connsiteX10" fmla="*/ 131643 w 507926"/>
                <a:gd name="connsiteY10" fmla="*/ 15 h 62377"/>
                <a:gd name="connsiteX11" fmla="*/ 81421 w 507926"/>
                <a:gd name="connsiteY11" fmla="*/ 25099 h 62377"/>
                <a:gd name="connsiteX12" fmla="*/ 49259 w 507926"/>
                <a:gd name="connsiteY12" fmla="*/ 44018 h 62377"/>
                <a:gd name="connsiteX13" fmla="*/ 49301 w 507926"/>
                <a:gd name="connsiteY13" fmla="*/ 47029 h 62377"/>
                <a:gd name="connsiteX14" fmla="*/ 49107 w 507926"/>
                <a:gd name="connsiteY14" fmla="*/ 44053 h 62377"/>
                <a:gd name="connsiteX15" fmla="*/ 48319 w 507926"/>
                <a:gd name="connsiteY15" fmla="*/ 44053 h 62377"/>
                <a:gd name="connsiteX16" fmla="*/ 14019 w 507926"/>
                <a:gd name="connsiteY16" fmla="*/ 28414 h 62377"/>
                <a:gd name="connsiteX17" fmla="*/ 12138 w 507926"/>
                <a:gd name="connsiteY17" fmla="*/ 26721 h 62377"/>
                <a:gd name="connsiteX18" fmla="*/ -2 w 507926"/>
                <a:gd name="connsiteY18" fmla="*/ 39482 h 62377"/>
                <a:gd name="connsiteX19" fmla="*/ 2309 w 507926"/>
                <a:gd name="connsiteY19" fmla="*/ 41612 h 62377"/>
                <a:gd name="connsiteX20" fmla="*/ 48318 w 507926"/>
                <a:gd name="connsiteY20" fmla="*/ 62392 h 62377"/>
                <a:gd name="connsiteX21" fmla="*/ 48349 w 507926"/>
                <a:gd name="connsiteY21" fmla="*/ 62392 h 62377"/>
                <a:gd name="connsiteX22" fmla="*/ 49340 w 507926"/>
                <a:gd name="connsiteY22" fmla="*/ 62392 h 62377"/>
                <a:gd name="connsiteX23" fmla="*/ 93968 w 507926"/>
                <a:gd name="connsiteY23" fmla="*/ 37200 h 62377"/>
                <a:gd name="connsiteX24" fmla="*/ 131919 w 507926"/>
                <a:gd name="connsiteY24" fmla="*/ 18265 h 62377"/>
                <a:gd name="connsiteX25" fmla="*/ 181814 w 507926"/>
                <a:gd name="connsiteY25" fmla="*/ 37361 h 62377"/>
                <a:gd name="connsiteX26" fmla="*/ 224938 w 507926"/>
                <a:gd name="connsiteY26" fmla="*/ 61510 h 62377"/>
                <a:gd name="connsiteX27" fmla="*/ 267941 w 507926"/>
                <a:gd name="connsiteY27" fmla="*/ 37200 h 62377"/>
                <a:gd name="connsiteX28" fmla="*/ 298355 w 507926"/>
                <a:gd name="connsiteY28" fmla="*/ 19174 h 62377"/>
                <a:gd name="connsiteX29" fmla="*/ 299593 w 507926"/>
                <a:gd name="connsiteY29" fmla="*/ 19174 h 62377"/>
                <a:gd name="connsiteX30" fmla="*/ 335652 w 507926"/>
                <a:gd name="connsiteY30" fmla="*/ 35445 h 62377"/>
                <a:gd name="connsiteX31" fmla="*/ 337276 w 507926"/>
                <a:gd name="connsiteY31" fmla="*/ 36960 h 62377"/>
                <a:gd name="connsiteX32" fmla="*/ 376576 w 507926"/>
                <a:gd name="connsiteY32" fmla="*/ 58747 h 62377"/>
                <a:gd name="connsiteX33" fmla="*/ 423137 w 507926"/>
                <a:gd name="connsiteY33" fmla="*/ 37967 h 62377"/>
                <a:gd name="connsiteX34" fmla="*/ 458879 w 507926"/>
                <a:gd name="connsiteY34" fmla="*/ 21873 h 62377"/>
                <a:gd name="connsiteX35" fmla="*/ 495049 w 507926"/>
                <a:gd name="connsiteY35" fmla="*/ 34973 h 62377"/>
                <a:gd name="connsiteX36" fmla="*/ 497116 w 507926"/>
                <a:gd name="connsiteY36" fmla="*/ 36452 h 62377"/>
                <a:gd name="connsiteX37" fmla="*/ 507925 w 507926"/>
                <a:gd name="connsiteY37" fmla="*/ 22381 h 62377"/>
                <a:gd name="connsiteX38" fmla="*/ 505492 w 507926"/>
                <a:gd name="connsiteY38" fmla="*/ 20492 h 62377"/>
                <a:gd name="connsiteX39" fmla="*/ 458718 w 507926"/>
                <a:gd name="connsiteY39" fmla="*/ 3499 h 62377"/>
                <a:gd name="connsiteX40" fmla="*/ 411846 w 507926"/>
                <a:gd name="connsiteY40" fmla="*/ 24387 h 62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07926" h="62377">
                  <a:moveTo>
                    <a:pt x="411846" y="24387"/>
                  </a:moveTo>
                  <a:cubicBezTo>
                    <a:pt x="401010" y="35222"/>
                    <a:pt x="390290" y="40462"/>
                    <a:pt x="379080" y="40462"/>
                  </a:cubicBezTo>
                  <a:lnTo>
                    <a:pt x="377940" y="40462"/>
                  </a:lnTo>
                  <a:cubicBezTo>
                    <a:pt x="363210" y="39517"/>
                    <a:pt x="352598" y="28147"/>
                    <a:pt x="349602" y="24574"/>
                  </a:cubicBezTo>
                  <a:cubicBezTo>
                    <a:pt x="348713" y="23602"/>
                    <a:pt x="327349" y="835"/>
                    <a:pt x="299574" y="835"/>
                  </a:cubicBezTo>
                  <a:lnTo>
                    <a:pt x="297888" y="861"/>
                  </a:lnTo>
                  <a:cubicBezTo>
                    <a:pt x="282005" y="1494"/>
                    <a:pt x="267698" y="9665"/>
                    <a:pt x="255364" y="25144"/>
                  </a:cubicBezTo>
                  <a:cubicBezTo>
                    <a:pt x="245803" y="37103"/>
                    <a:pt x="235853" y="43162"/>
                    <a:pt x="225298" y="43162"/>
                  </a:cubicBezTo>
                  <a:cubicBezTo>
                    <a:pt x="207944" y="42921"/>
                    <a:pt x="194680" y="25322"/>
                    <a:pt x="194660" y="25322"/>
                  </a:cubicBezTo>
                  <a:lnTo>
                    <a:pt x="192788" y="23478"/>
                  </a:lnTo>
                  <a:cubicBezTo>
                    <a:pt x="178931" y="12125"/>
                    <a:pt x="155583" y="15"/>
                    <a:pt x="131643" y="15"/>
                  </a:cubicBezTo>
                  <a:cubicBezTo>
                    <a:pt x="111662" y="15"/>
                    <a:pt x="94788" y="8463"/>
                    <a:pt x="81421" y="25099"/>
                  </a:cubicBezTo>
                  <a:cubicBezTo>
                    <a:pt x="71562" y="37352"/>
                    <a:pt x="60753" y="43688"/>
                    <a:pt x="49259" y="44018"/>
                  </a:cubicBezTo>
                  <a:lnTo>
                    <a:pt x="49301" y="47029"/>
                  </a:lnTo>
                  <a:lnTo>
                    <a:pt x="49107" y="44053"/>
                  </a:lnTo>
                  <a:lnTo>
                    <a:pt x="48319" y="44053"/>
                  </a:lnTo>
                  <a:cubicBezTo>
                    <a:pt x="33430" y="44053"/>
                    <a:pt x="20462" y="34278"/>
                    <a:pt x="14019" y="28414"/>
                  </a:cubicBezTo>
                  <a:lnTo>
                    <a:pt x="12138" y="26721"/>
                  </a:lnTo>
                  <a:lnTo>
                    <a:pt x="-2" y="39482"/>
                  </a:lnTo>
                  <a:lnTo>
                    <a:pt x="2309" y="41612"/>
                  </a:lnTo>
                  <a:cubicBezTo>
                    <a:pt x="10553" y="49400"/>
                    <a:pt x="27457" y="62392"/>
                    <a:pt x="48318" y="62392"/>
                  </a:cubicBezTo>
                  <a:lnTo>
                    <a:pt x="48349" y="62392"/>
                  </a:lnTo>
                  <a:lnTo>
                    <a:pt x="49340" y="62392"/>
                  </a:lnTo>
                  <a:cubicBezTo>
                    <a:pt x="65824" y="62009"/>
                    <a:pt x="80827" y="53525"/>
                    <a:pt x="93968" y="37200"/>
                  </a:cubicBezTo>
                  <a:cubicBezTo>
                    <a:pt x="104061" y="24609"/>
                    <a:pt x="116845" y="18265"/>
                    <a:pt x="131919" y="18265"/>
                  </a:cubicBezTo>
                  <a:cubicBezTo>
                    <a:pt x="155767" y="18265"/>
                    <a:pt x="178030" y="34501"/>
                    <a:pt x="181814" y="37361"/>
                  </a:cubicBezTo>
                  <a:cubicBezTo>
                    <a:pt x="189269" y="46192"/>
                    <a:pt x="204762" y="61073"/>
                    <a:pt x="224938" y="61510"/>
                  </a:cubicBezTo>
                  <a:cubicBezTo>
                    <a:pt x="240360" y="61510"/>
                    <a:pt x="255220" y="53089"/>
                    <a:pt x="267941" y="37200"/>
                  </a:cubicBezTo>
                  <a:cubicBezTo>
                    <a:pt x="277197" y="25590"/>
                    <a:pt x="287146" y="19699"/>
                    <a:pt x="298355" y="19174"/>
                  </a:cubicBezTo>
                  <a:lnTo>
                    <a:pt x="299593" y="19174"/>
                  </a:lnTo>
                  <a:cubicBezTo>
                    <a:pt x="316395" y="19174"/>
                    <a:pt x="331438" y="31613"/>
                    <a:pt x="335652" y="35445"/>
                  </a:cubicBezTo>
                  <a:lnTo>
                    <a:pt x="337276" y="36960"/>
                  </a:lnTo>
                  <a:cubicBezTo>
                    <a:pt x="340007" y="40319"/>
                    <a:pt x="354590" y="57152"/>
                    <a:pt x="376576" y="58747"/>
                  </a:cubicBezTo>
                  <a:cubicBezTo>
                    <a:pt x="392456" y="59728"/>
                    <a:pt x="408389" y="52652"/>
                    <a:pt x="423137" y="37967"/>
                  </a:cubicBezTo>
                  <a:cubicBezTo>
                    <a:pt x="433794" y="27291"/>
                    <a:pt x="445806" y="21873"/>
                    <a:pt x="458879" y="21873"/>
                  </a:cubicBezTo>
                  <a:cubicBezTo>
                    <a:pt x="474820" y="21873"/>
                    <a:pt x="488374" y="30063"/>
                    <a:pt x="495049" y="34973"/>
                  </a:cubicBezTo>
                  <a:lnTo>
                    <a:pt x="497116" y="36452"/>
                  </a:lnTo>
                  <a:lnTo>
                    <a:pt x="507925" y="22381"/>
                  </a:lnTo>
                  <a:lnTo>
                    <a:pt x="505492" y="20492"/>
                  </a:lnTo>
                  <a:cubicBezTo>
                    <a:pt x="497321" y="14157"/>
                    <a:pt x="480408" y="3499"/>
                    <a:pt x="458718" y="3499"/>
                  </a:cubicBezTo>
                  <a:cubicBezTo>
                    <a:pt x="441458" y="3499"/>
                    <a:pt x="425685" y="10530"/>
                    <a:pt x="411846" y="24387"/>
                  </a:cubicBezTo>
                  <a:close/>
                </a:path>
              </a:pathLst>
            </a:custGeom>
            <a:solidFill>
              <a:srgbClr val="2A86E8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FF6256B3-30C8-73B9-AC7C-D52390C4DA8B}"/>
                </a:ext>
              </a:extLst>
            </p:cNvPr>
            <p:cNvSpPr/>
            <p:nvPr/>
          </p:nvSpPr>
          <p:spPr>
            <a:xfrm>
              <a:off x="923921" y="2661818"/>
              <a:ext cx="507925" cy="62377"/>
            </a:xfrm>
            <a:custGeom>
              <a:avLst/>
              <a:gdLst>
                <a:gd name="connsiteX0" fmla="*/ 132100 w 507925"/>
                <a:gd name="connsiteY0" fmla="*/ 24 h 62377"/>
                <a:gd name="connsiteX1" fmla="*/ 81590 w 507925"/>
                <a:gd name="connsiteY1" fmla="*/ 24796 h 62377"/>
                <a:gd name="connsiteX2" fmla="*/ 50001 w 507925"/>
                <a:gd name="connsiteY2" fmla="*/ 43073 h 62377"/>
                <a:gd name="connsiteX3" fmla="*/ 49381 w 507925"/>
                <a:gd name="connsiteY3" fmla="*/ 43082 h 62377"/>
                <a:gd name="connsiteX4" fmla="*/ 49381 w 507925"/>
                <a:gd name="connsiteY4" fmla="*/ 43100 h 62377"/>
                <a:gd name="connsiteX5" fmla="*/ 49079 w 507925"/>
                <a:gd name="connsiteY5" fmla="*/ 43100 h 62377"/>
                <a:gd name="connsiteX6" fmla="*/ 15307 w 507925"/>
                <a:gd name="connsiteY6" fmla="*/ 27960 h 62377"/>
                <a:gd name="connsiteX7" fmla="*/ 15307 w 507925"/>
                <a:gd name="connsiteY7" fmla="*/ 27951 h 62377"/>
                <a:gd name="connsiteX8" fmla="*/ 12998 w 507925"/>
                <a:gd name="connsiteY8" fmla="*/ 25919 h 62377"/>
                <a:gd name="connsiteX9" fmla="*/ -2 w 507925"/>
                <a:gd name="connsiteY9" fmla="*/ 39339 h 62377"/>
                <a:gd name="connsiteX10" fmla="*/ 2835 w 507925"/>
                <a:gd name="connsiteY10" fmla="*/ 41906 h 62377"/>
                <a:gd name="connsiteX11" fmla="*/ 49079 w 507925"/>
                <a:gd name="connsiteY11" fmla="*/ 62392 h 62377"/>
                <a:gd name="connsiteX12" fmla="*/ 49109 w 507925"/>
                <a:gd name="connsiteY12" fmla="*/ 62392 h 62377"/>
                <a:gd name="connsiteX13" fmla="*/ 50103 w 507925"/>
                <a:gd name="connsiteY13" fmla="*/ 62392 h 62377"/>
                <a:gd name="connsiteX14" fmla="*/ 50110 w 507925"/>
                <a:gd name="connsiteY14" fmla="*/ 62392 h 62377"/>
                <a:gd name="connsiteX15" fmla="*/ 95033 w 507925"/>
                <a:gd name="connsiteY15" fmla="*/ 37521 h 62377"/>
                <a:gd name="connsiteX16" fmla="*/ 95033 w 507925"/>
                <a:gd name="connsiteY16" fmla="*/ 37521 h 62377"/>
                <a:gd name="connsiteX17" fmla="*/ 132373 w 507925"/>
                <a:gd name="connsiteY17" fmla="*/ 19227 h 62377"/>
                <a:gd name="connsiteX18" fmla="*/ 181699 w 507925"/>
                <a:gd name="connsiteY18" fmla="*/ 37762 h 62377"/>
                <a:gd name="connsiteX19" fmla="*/ 225043 w 507925"/>
                <a:gd name="connsiteY19" fmla="*/ 61528 h 62377"/>
                <a:gd name="connsiteX20" fmla="*/ 225048 w 507925"/>
                <a:gd name="connsiteY20" fmla="*/ 61528 h 62377"/>
                <a:gd name="connsiteX21" fmla="*/ 225055 w 507925"/>
                <a:gd name="connsiteY21" fmla="*/ 61528 h 62377"/>
                <a:gd name="connsiteX22" fmla="*/ 268371 w 507925"/>
                <a:gd name="connsiteY22" fmla="*/ 37521 h 62377"/>
                <a:gd name="connsiteX23" fmla="*/ 298230 w 507925"/>
                <a:gd name="connsiteY23" fmla="*/ 20118 h 62377"/>
                <a:gd name="connsiteX24" fmla="*/ 299436 w 507925"/>
                <a:gd name="connsiteY24" fmla="*/ 20118 h 62377"/>
                <a:gd name="connsiteX25" fmla="*/ 334960 w 507925"/>
                <a:gd name="connsiteY25" fmla="*/ 35873 h 62377"/>
                <a:gd name="connsiteX26" fmla="*/ 336560 w 507925"/>
                <a:gd name="connsiteY26" fmla="*/ 37334 h 62377"/>
                <a:gd name="connsiteX27" fmla="*/ 336576 w 507925"/>
                <a:gd name="connsiteY27" fmla="*/ 37352 h 62377"/>
                <a:gd name="connsiteX28" fmla="*/ 376094 w 507925"/>
                <a:gd name="connsiteY28" fmla="*/ 58828 h 62377"/>
                <a:gd name="connsiteX29" fmla="*/ 376094 w 507925"/>
                <a:gd name="connsiteY29" fmla="*/ 58828 h 62377"/>
                <a:gd name="connsiteX30" fmla="*/ 376103 w 507925"/>
                <a:gd name="connsiteY30" fmla="*/ 58828 h 62377"/>
                <a:gd name="connsiteX31" fmla="*/ 422949 w 507925"/>
                <a:gd name="connsiteY31" fmla="*/ 38323 h 62377"/>
                <a:gd name="connsiteX32" fmla="*/ 422957 w 507925"/>
                <a:gd name="connsiteY32" fmla="*/ 38323 h 62377"/>
                <a:gd name="connsiteX33" fmla="*/ 458138 w 507925"/>
                <a:gd name="connsiteY33" fmla="*/ 22756 h 62377"/>
                <a:gd name="connsiteX34" fmla="*/ 493827 w 507925"/>
                <a:gd name="connsiteY34" fmla="*/ 35454 h 62377"/>
                <a:gd name="connsiteX35" fmla="*/ 493836 w 507925"/>
                <a:gd name="connsiteY35" fmla="*/ 35454 h 62377"/>
                <a:gd name="connsiteX36" fmla="*/ 496358 w 507925"/>
                <a:gd name="connsiteY36" fmla="*/ 37236 h 62377"/>
                <a:gd name="connsiteX37" fmla="*/ 507924 w 507925"/>
                <a:gd name="connsiteY37" fmla="*/ 22444 h 62377"/>
                <a:gd name="connsiteX38" fmla="*/ 504948 w 507925"/>
                <a:gd name="connsiteY38" fmla="*/ 20180 h 62377"/>
                <a:gd name="connsiteX39" fmla="*/ 504939 w 507925"/>
                <a:gd name="connsiteY39" fmla="*/ 20180 h 62377"/>
                <a:gd name="connsiteX40" fmla="*/ 457978 w 507925"/>
                <a:gd name="connsiteY40" fmla="*/ 3428 h 62377"/>
                <a:gd name="connsiteX41" fmla="*/ 410856 w 507925"/>
                <a:gd name="connsiteY41" fmla="*/ 24039 h 62377"/>
                <a:gd name="connsiteX42" fmla="*/ 378634 w 507925"/>
                <a:gd name="connsiteY42" fmla="*/ 39589 h 62377"/>
                <a:gd name="connsiteX43" fmla="*/ 377538 w 507925"/>
                <a:gd name="connsiteY43" fmla="*/ 39589 h 62377"/>
                <a:gd name="connsiteX44" fmla="*/ 349724 w 507925"/>
                <a:gd name="connsiteY44" fmla="*/ 24262 h 62377"/>
                <a:gd name="connsiteX45" fmla="*/ 349713 w 507925"/>
                <a:gd name="connsiteY45" fmla="*/ 24253 h 62377"/>
                <a:gd name="connsiteX46" fmla="*/ 349704 w 507925"/>
                <a:gd name="connsiteY46" fmla="*/ 24244 h 62377"/>
                <a:gd name="connsiteX47" fmla="*/ 334704 w 507925"/>
                <a:gd name="connsiteY47" fmla="*/ 12169 h 62377"/>
                <a:gd name="connsiteX48" fmla="*/ 299418 w 507925"/>
                <a:gd name="connsiteY48" fmla="*/ 817 h 62377"/>
                <a:gd name="connsiteX49" fmla="*/ 299410 w 507925"/>
                <a:gd name="connsiteY49" fmla="*/ 817 h 62377"/>
                <a:gd name="connsiteX50" fmla="*/ 297718 w 507925"/>
                <a:gd name="connsiteY50" fmla="*/ 853 h 62377"/>
                <a:gd name="connsiteX51" fmla="*/ 297713 w 507925"/>
                <a:gd name="connsiteY51" fmla="*/ 853 h 62377"/>
                <a:gd name="connsiteX52" fmla="*/ 254896 w 507925"/>
                <a:gd name="connsiteY52" fmla="*/ 24841 h 62377"/>
                <a:gd name="connsiteX53" fmla="*/ 254896 w 507925"/>
                <a:gd name="connsiteY53" fmla="*/ 24841 h 62377"/>
                <a:gd name="connsiteX54" fmla="*/ 225421 w 507925"/>
                <a:gd name="connsiteY54" fmla="*/ 42235 h 62377"/>
                <a:gd name="connsiteX55" fmla="*/ 204044 w 507925"/>
                <a:gd name="connsiteY55" fmla="*/ 33547 h 62377"/>
                <a:gd name="connsiteX56" fmla="*/ 197673 w 507925"/>
                <a:gd name="connsiteY56" fmla="*/ 27666 h 62377"/>
                <a:gd name="connsiteX57" fmla="*/ 195959 w 507925"/>
                <a:gd name="connsiteY57" fmla="*/ 25741 h 62377"/>
                <a:gd name="connsiteX58" fmla="*/ 195513 w 507925"/>
                <a:gd name="connsiteY58" fmla="*/ 25206 h 62377"/>
                <a:gd name="connsiteX59" fmla="*/ 195401 w 507925"/>
                <a:gd name="connsiteY59" fmla="*/ 25064 h 62377"/>
                <a:gd name="connsiteX60" fmla="*/ 195369 w 507925"/>
                <a:gd name="connsiteY60" fmla="*/ 25028 h 62377"/>
                <a:gd name="connsiteX61" fmla="*/ 195352 w 507925"/>
                <a:gd name="connsiteY61" fmla="*/ 25001 h 62377"/>
                <a:gd name="connsiteX62" fmla="*/ 195332 w 507925"/>
                <a:gd name="connsiteY62" fmla="*/ 24983 h 62377"/>
                <a:gd name="connsiteX63" fmla="*/ 194884 w 507925"/>
                <a:gd name="connsiteY63" fmla="*/ 24779 h 62377"/>
                <a:gd name="connsiteX64" fmla="*/ 195306 w 507925"/>
                <a:gd name="connsiteY64" fmla="*/ 24957 h 62377"/>
                <a:gd name="connsiteX65" fmla="*/ 193418 w 507925"/>
                <a:gd name="connsiteY65" fmla="*/ 23130 h 62377"/>
                <a:gd name="connsiteX66" fmla="*/ 193395 w 507925"/>
                <a:gd name="connsiteY66" fmla="*/ 23103 h 62377"/>
                <a:gd name="connsiteX67" fmla="*/ 132100 w 507925"/>
                <a:gd name="connsiteY67" fmla="*/ 15 h 62377"/>
                <a:gd name="connsiteX68" fmla="*/ 132100 w 507925"/>
                <a:gd name="connsiteY68" fmla="*/ 1369 h 62377"/>
                <a:gd name="connsiteX69" fmla="*/ 192632 w 507925"/>
                <a:gd name="connsiteY69" fmla="*/ 24181 h 62377"/>
                <a:gd name="connsiteX70" fmla="*/ 194437 w 507925"/>
                <a:gd name="connsiteY70" fmla="*/ 25928 h 62377"/>
                <a:gd name="connsiteX71" fmla="*/ 194442 w 507925"/>
                <a:gd name="connsiteY71" fmla="*/ 25928 h 62377"/>
                <a:gd name="connsiteX72" fmla="*/ 194452 w 507925"/>
                <a:gd name="connsiteY72" fmla="*/ 25946 h 62377"/>
                <a:gd name="connsiteX73" fmla="*/ 194569 w 507925"/>
                <a:gd name="connsiteY73" fmla="*/ 26089 h 62377"/>
                <a:gd name="connsiteX74" fmla="*/ 195030 w 507925"/>
                <a:gd name="connsiteY74" fmla="*/ 26650 h 62377"/>
                <a:gd name="connsiteX75" fmla="*/ 196792 w 507925"/>
                <a:gd name="connsiteY75" fmla="*/ 28628 h 62377"/>
                <a:gd name="connsiteX76" fmla="*/ 203303 w 507925"/>
                <a:gd name="connsiteY76" fmla="*/ 34634 h 62377"/>
                <a:gd name="connsiteX77" fmla="*/ 225405 w 507925"/>
                <a:gd name="connsiteY77" fmla="*/ 43581 h 62377"/>
                <a:gd name="connsiteX78" fmla="*/ 225410 w 507925"/>
                <a:gd name="connsiteY78" fmla="*/ 43581 h 62377"/>
                <a:gd name="connsiteX79" fmla="*/ 225412 w 507925"/>
                <a:gd name="connsiteY79" fmla="*/ 43581 h 62377"/>
                <a:gd name="connsiteX80" fmla="*/ 255841 w 507925"/>
                <a:gd name="connsiteY80" fmla="*/ 25732 h 62377"/>
                <a:gd name="connsiteX81" fmla="*/ 255841 w 507925"/>
                <a:gd name="connsiteY81" fmla="*/ 25723 h 62377"/>
                <a:gd name="connsiteX82" fmla="*/ 297748 w 507925"/>
                <a:gd name="connsiteY82" fmla="*/ 2198 h 62377"/>
                <a:gd name="connsiteX83" fmla="*/ 299418 w 507925"/>
                <a:gd name="connsiteY83" fmla="*/ 2171 h 62377"/>
                <a:gd name="connsiteX84" fmla="*/ 334066 w 507925"/>
                <a:gd name="connsiteY84" fmla="*/ 13328 h 62377"/>
                <a:gd name="connsiteX85" fmla="*/ 348818 w 507925"/>
                <a:gd name="connsiteY85" fmla="*/ 25197 h 62377"/>
                <a:gd name="connsiteX86" fmla="*/ 377458 w 507925"/>
                <a:gd name="connsiteY86" fmla="*/ 40943 h 62377"/>
                <a:gd name="connsiteX87" fmla="*/ 377476 w 507925"/>
                <a:gd name="connsiteY87" fmla="*/ 40943 h 62377"/>
                <a:gd name="connsiteX88" fmla="*/ 378634 w 507925"/>
                <a:gd name="connsiteY88" fmla="*/ 40943 h 62377"/>
                <a:gd name="connsiteX89" fmla="*/ 411703 w 507925"/>
                <a:gd name="connsiteY89" fmla="*/ 25028 h 62377"/>
                <a:gd name="connsiteX90" fmla="*/ 457978 w 507925"/>
                <a:gd name="connsiteY90" fmla="*/ 4773 h 62377"/>
                <a:gd name="connsiteX91" fmla="*/ 504217 w 507925"/>
                <a:gd name="connsiteY91" fmla="*/ 21286 h 62377"/>
                <a:gd name="connsiteX92" fmla="*/ 506088 w 507925"/>
                <a:gd name="connsiteY92" fmla="*/ 22702 h 62377"/>
                <a:gd name="connsiteX93" fmla="*/ 496117 w 507925"/>
                <a:gd name="connsiteY93" fmla="*/ 35454 h 62377"/>
                <a:gd name="connsiteX94" fmla="*/ 494531 w 507925"/>
                <a:gd name="connsiteY94" fmla="*/ 34340 h 62377"/>
                <a:gd name="connsiteX95" fmla="*/ 494522 w 507925"/>
                <a:gd name="connsiteY95" fmla="*/ 34331 h 62377"/>
                <a:gd name="connsiteX96" fmla="*/ 458138 w 507925"/>
                <a:gd name="connsiteY96" fmla="*/ 21410 h 62377"/>
                <a:gd name="connsiteX97" fmla="*/ 422102 w 507925"/>
                <a:gd name="connsiteY97" fmla="*/ 37325 h 62377"/>
                <a:gd name="connsiteX98" fmla="*/ 376183 w 507925"/>
                <a:gd name="connsiteY98" fmla="*/ 57491 h 62377"/>
                <a:gd name="connsiteX99" fmla="*/ 337451 w 507925"/>
                <a:gd name="connsiteY99" fmla="*/ 36390 h 62377"/>
                <a:gd name="connsiteX100" fmla="*/ 337421 w 507925"/>
                <a:gd name="connsiteY100" fmla="*/ 36354 h 62377"/>
                <a:gd name="connsiteX101" fmla="*/ 335764 w 507925"/>
                <a:gd name="connsiteY101" fmla="*/ 34839 h 62377"/>
                <a:gd name="connsiteX102" fmla="*/ 335761 w 507925"/>
                <a:gd name="connsiteY102" fmla="*/ 34839 h 62377"/>
                <a:gd name="connsiteX103" fmla="*/ 299436 w 507925"/>
                <a:gd name="connsiteY103" fmla="*/ 18764 h 62377"/>
                <a:gd name="connsiteX104" fmla="*/ 298188 w 507925"/>
                <a:gd name="connsiteY104" fmla="*/ 18764 h 62377"/>
                <a:gd name="connsiteX105" fmla="*/ 298175 w 507925"/>
                <a:gd name="connsiteY105" fmla="*/ 18764 h 62377"/>
                <a:gd name="connsiteX106" fmla="*/ 267428 w 507925"/>
                <a:gd name="connsiteY106" fmla="*/ 36639 h 62377"/>
                <a:gd name="connsiteX107" fmla="*/ 267428 w 507925"/>
                <a:gd name="connsiteY107" fmla="*/ 36630 h 62377"/>
                <a:gd name="connsiteX108" fmla="*/ 225067 w 507925"/>
                <a:gd name="connsiteY108" fmla="*/ 60182 h 62377"/>
                <a:gd name="connsiteX109" fmla="*/ 182545 w 507925"/>
                <a:gd name="connsiteY109" fmla="*/ 36773 h 62377"/>
                <a:gd name="connsiteX110" fmla="*/ 182499 w 507925"/>
                <a:gd name="connsiteY110" fmla="*/ 36719 h 62377"/>
                <a:gd name="connsiteX111" fmla="*/ 182443 w 507925"/>
                <a:gd name="connsiteY111" fmla="*/ 36675 h 62377"/>
                <a:gd name="connsiteX112" fmla="*/ 132373 w 507925"/>
                <a:gd name="connsiteY112" fmla="*/ 17881 h 62377"/>
                <a:gd name="connsiteX113" fmla="*/ 94091 w 507925"/>
                <a:gd name="connsiteY113" fmla="*/ 36630 h 62377"/>
                <a:gd name="connsiteX114" fmla="*/ 50085 w 507925"/>
                <a:gd name="connsiteY114" fmla="*/ 61047 h 62377"/>
                <a:gd name="connsiteX115" fmla="*/ 49110 w 507925"/>
                <a:gd name="connsiteY115" fmla="*/ 61047 h 62377"/>
                <a:gd name="connsiteX116" fmla="*/ 49079 w 507925"/>
                <a:gd name="connsiteY116" fmla="*/ 61047 h 62377"/>
                <a:gd name="connsiteX117" fmla="*/ 3648 w 507925"/>
                <a:gd name="connsiteY117" fmla="*/ 40872 h 62377"/>
                <a:gd name="connsiteX118" fmla="*/ 3645 w 507925"/>
                <a:gd name="connsiteY118" fmla="*/ 40872 h 62377"/>
                <a:gd name="connsiteX119" fmla="*/ 1872 w 507925"/>
                <a:gd name="connsiteY119" fmla="*/ 39268 h 62377"/>
                <a:gd name="connsiteX120" fmla="*/ 13064 w 507925"/>
                <a:gd name="connsiteY120" fmla="*/ 27719 h 62377"/>
                <a:gd name="connsiteX121" fmla="*/ 14509 w 507925"/>
                <a:gd name="connsiteY121" fmla="*/ 28993 h 62377"/>
                <a:gd name="connsiteX122" fmla="*/ 49079 w 507925"/>
                <a:gd name="connsiteY122" fmla="*/ 44445 h 62377"/>
                <a:gd name="connsiteX123" fmla="*/ 49281 w 507925"/>
                <a:gd name="connsiteY123" fmla="*/ 44445 h 62377"/>
                <a:gd name="connsiteX124" fmla="*/ 49432 w 507925"/>
                <a:gd name="connsiteY124" fmla="*/ 46744 h 62377"/>
                <a:gd name="connsiteX125" fmla="*/ 50683 w 507925"/>
                <a:gd name="connsiteY125" fmla="*/ 46682 h 62377"/>
                <a:gd name="connsiteX126" fmla="*/ 50683 w 507925"/>
                <a:gd name="connsiteY126" fmla="*/ 46646 h 62377"/>
                <a:gd name="connsiteX127" fmla="*/ 50683 w 507925"/>
                <a:gd name="connsiteY127" fmla="*/ 46628 h 62377"/>
                <a:gd name="connsiteX128" fmla="*/ 50651 w 507925"/>
                <a:gd name="connsiteY128" fmla="*/ 44320 h 62377"/>
                <a:gd name="connsiteX129" fmla="*/ 82531 w 507925"/>
                <a:gd name="connsiteY129" fmla="*/ 25687 h 62377"/>
                <a:gd name="connsiteX130" fmla="*/ 82532 w 507925"/>
                <a:gd name="connsiteY130" fmla="*/ 25687 h 62377"/>
                <a:gd name="connsiteX131" fmla="*/ 132100 w 507925"/>
                <a:gd name="connsiteY131" fmla="*/ 1369 h 62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507925" h="62377">
                  <a:moveTo>
                    <a:pt x="132100" y="24"/>
                  </a:moveTo>
                  <a:cubicBezTo>
                    <a:pt x="112030" y="24"/>
                    <a:pt x="95010" y="8382"/>
                    <a:pt x="81590" y="24796"/>
                  </a:cubicBezTo>
                  <a:cubicBezTo>
                    <a:pt x="71848" y="36675"/>
                    <a:pt x="61253" y="42761"/>
                    <a:pt x="50001" y="43073"/>
                  </a:cubicBezTo>
                  <a:lnTo>
                    <a:pt x="49381" y="43082"/>
                  </a:lnTo>
                  <a:lnTo>
                    <a:pt x="49381" y="43100"/>
                  </a:lnTo>
                  <a:lnTo>
                    <a:pt x="49079" y="43100"/>
                  </a:lnTo>
                  <a:cubicBezTo>
                    <a:pt x="34495" y="43100"/>
                    <a:pt x="21671" y="33654"/>
                    <a:pt x="15307" y="27960"/>
                  </a:cubicBezTo>
                  <a:lnTo>
                    <a:pt x="15307" y="27951"/>
                  </a:lnTo>
                  <a:lnTo>
                    <a:pt x="12998" y="25919"/>
                  </a:lnTo>
                  <a:lnTo>
                    <a:pt x="-2" y="39339"/>
                  </a:lnTo>
                  <a:lnTo>
                    <a:pt x="2835" y="41906"/>
                  </a:lnTo>
                  <a:cubicBezTo>
                    <a:pt x="11110" y="49578"/>
                    <a:pt x="28061" y="62392"/>
                    <a:pt x="49079" y="62392"/>
                  </a:cubicBezTo>
                  <a:lnTo>
                    <a:pt x="49109" y="62392"/>
                  </a:lnTo>
                  <a:lnTo>
                    <a:pt x="50103" y="62392"/>
                  </a:lnTo>
                  <a:lnTo>
                    <a:pt x="50110" y="62392"/>
                  </a:lnTo>
                  <a:cubicBezTo>
                    <a:pt x="66723" y="62018"/>
                    <a:pt x="81855" y="53597"/>
                    <a:pt x="95033" y="37521"/>
                  </a:cubicBezTo>
                  <a:lnTo>
                    <a:pt x="95033" y="37521"/>
                  </a:lnTo>
                  <a:cubicBezTo>
                    <a:pt x="104986" y="25331"/>
                    <a:pt x="117516" y="19227"/>
                    <a:pt x="132373" y="19227"/>
                  </a:cubicBezTo>
                  <a:cubicBezTo>
                    <a:pt x="155843" y="19227"/>
                    <a:pt x="177917" y="34955"/>
                    <a:pt x="181699" y="37762"/>
                  </a:cubicBezTo>
                  <a:cubicBezTo>
                    <a:pt x="189204" y="46468"/>
                    <a:pt x="204716" y="61100"/>
                    <a:pt x="225043" y="61528"/>
                  </a:cubicBezTo>
                  <a:lnTo>
                    <a:pt x="225048" y="61528"/>
                  </a:lnTo>
                  <a:lnTo>
                    <a:pt x="225055" y="61528"/>
                  </a:lnTo>
                  <a:cubicBezTo>
                    <a:pt x="240629" y="61528"/>
                    <a:pt x="255609" y="53178"/>
                    <a:pt x="268371" y="37521"/>
                  </a:cubicBezTo>
                  <a:cubicBezTo>
                    <a:pt x="277515" y="26249"/>
                    <a:pt x="287246" y="20617"/>
                    <a:pt x="298230" y="20118"/>
                  </a:cubicBezTo>
                  <a:lnTo>
                    <a:pt x="299436" y="20118"/>
                  </a:lnTo>
                  <a:cubicBezTo>
                    <a:pt x="315891" y="20118"/>
                    <a:pt x="330814" y="32175"/>
                    <a:pt x="334960" y="35873"/>
                  </a:cubicBezTo>
                  <a:lnTo>
                    <a:pt x="336560" y="37334"/>
                  </a:lnTo>
                  <a:lnTo>
                    <a:pt x="336576" y="37352"/>
                  </a:lnTo>
                  <a:cubicBezTo>
                    <a:pt x="339420" y="40783"/>
                    <a:pt x="354000" y="57250"/>
                    <a:pt x="376094" y="58828"/>
                  </a:cubicBezTo>
                  <a:lnTo>
                    <a:pt x="376094" y="58828"/>
                  </a:lnTo>
                  <a:lnTo>
                    <a:pt x="376103" y="58828"/>
                  </a:lnTo>
                  <a:cubicBezTo>
                    <a:pt x="392116" y="59799"/>
                    <a:pt x="408165" y="52786"/>
                    <a:pt x="422949" y="38323"/>
                  </a:cubicBezTo>
                  <a:lnTo>
                    <a:pt x="422957" y="38323"/>
                  </a:lnTo>
                  <a:cubicBezTo>
                    <a:pt x="433472" y="27969"/>
                    <a:pt x="445280" y="22756"/>
                    <a:pt x="458138" y="22756"/>
                  </a:cubicBezTo>
                  <a:cubicBezTo>
                    <a:pt x="473830" y="22756"/>
                    <a:pt x="487233" y="30696"/>
                    <a:pt x="493827" y="35454"/>
                  </a:cubicBezTo>
                  <a:lnTo>
                    <a:pt x="493836" y="35454"/>
                  </a:lnTo>
                  <a:lnTo>
                    <a:pt x="496358" y="37236"/>
                  </a:lnTo>
                  <a:lnTo>
                    <a:pt x="507924" y="22444"/>
                  </a:lnTo>
                  <a:lnTo>
                    <a:pt x="504948" y="20180"/>
                  </a:lnTo>
                  <a:lnTo>
                    <a:pt x="504939" y="20180"/>
                  </a:lnTo>
                  <a:cubicBezTo>
                    <a:pt x="496741" y="13925"/>
                    <a:pt x="479774" y="3428"/>
                    <a:pt x="457978" y="3428"/>
                  </a:cubicBezTo>
                  <a:cubicBezTo>
                    <a:pt x="440628" y="3428"/>
                    <a:pt x="424740" y="10387"/>
                    <a:pt x="410856" y="24039"/>
                  </a:cubicBezTo>
                  <a:cubicBezTo>
                    <a:pt x="400136" y="34554"/>
                    <a:pt x="389630" y="39589"/>
                    <a:pt x="378634" y="39589"/>
                  </a:cubicBezTo>
                  <a:lnTo>
                    <a:pt x="377538" y="39589"/>
                  </a:lnTo>
                  <a:cubicBezTo>
                    <a:pt x="363138" y="38689"/>
                    <a:pt x="352657" y="27701"/>
                    <a:pt x="349724" y="24262"/>
                  </a:cubicBezTo>
                  <a:lnTo>
                    <a:pt x="349713" y="24253"/>
                  </a:lnTo>
                  <a:lnTo>
                    <a:pt x="349704" y="24244"/>
                  </a:lnTo>
                  <a:cubicBezTo>
                    <a:pt x="349213" y="23718"/>
                    <a:pt x="343657" y="17899"/>
                    <a:pt x="334704" y="12169"/>
                  </a:cubicBezTo>
                  <a:cubicBezTo>
                    <a:pt x="325750" y="6440"/>
                    <a:pt x="313411" y="817"/>
                    <a:pt x="299418" y="817"/>
                  </a:cubicBezTo>
                  <a:lnTo>
                    <a:pt x="299410" y="817"/>
                  </a:lnTo>
                  <a:lnTo>
                    <a:pt x="297718" y="853"/>
                  </a:lnTo>
                  <a:lnTo>
                    <a:pt x="297713" y="853"/>
                  </a:lnTo>
                  <a:cubicBezTo>
                    <a:pt x="281707" y="1467"/>
                    <a:pt x="267270" y="9585"/>
                    <a:pt x="254896" y="24841"/>
                  </a:cubicBezTo>
                  <a:lnTo>
                    <a:pt x="254896" y="24841"/>
                  </a:lnTo>
                  <a:cubicBezTo>
                    <a:pt x="245445" y="36443"/>
                    <a:pt x="235715" y="42226"/>
                    <a:pt x="225421" y="42235"/>
                  </a:cubicBezTo>
                  <a:cubicBezTo>
                    <a:pt x="216968" y="42119"/>
                    <a:pt x="209448" y="37833"/>
                    <a:pt x="204044" y="33547"/>
                  </a:cubicBezTo>
                  <a:cubicBezTo>
                    <a:pt x="201340" y="31408"/>
                    <a:pt x="199168" y="29270"/>
                    <a:pt x="197673" y="27666"/>
                  </a:cubicBezTo>
                  <a:cubicBezTo>
                    <a:pt x="196925" y="26873"/>
                    <a:pt x="196350" y="26204"/>
                    <a:pt x="195959" y="25741"/>
                  </a:cubicBezTo>
                  <a:cubicBezTo>
                    <a:pt x="195764" y="25509"/>
                    <a:pt x="195614" y="25331"/>
                    <a:pt x="195513" y="25206"/>
                  </a:cubicBezTo>
                  <a:cubicBezTo>
                    <a:pt x="195464" y="25144"/>
                    <a:pt x="195428" y="25099"/>
                    <a:pt x="195401" y="25064"/>
                  </a:cubicBezTo>
                  <a:cubicBezTo>
                    <a:pt x="195388" y="25046"/>
                    <a:pt x="195379" y="25037"/>
                    <a:pt x="195369" y="25028"/>
                  </a:cubicBezTo>
                  <a:cubicBezTo>
                    <a:pt x="195365" y="25019"/>
                    <a:pt x="195360" y="25010"/>
                    <a:pt x="195352" y="25001"/>
                  </a:cubicBezTo>
                  <a:cubicBezTo>
                    <a:pt x="195349" y="25001"/>
                    <a:pt x="195345" y="25001"/>
                    <a:pt x="195332" y="24983"/>
                  </a:cubicBezTo>
                  <a:cubicBezTo>
                    <a:pt x="195320" y="24966"/>
                    <a:pt x="194884" y="24779"/>
                    <a:pt x="194884" y="24779"/>
                  </a:cubicBezTo>
                  <a:lnTo>
                    <a:pt x="195306" y="24957"/>
                  </a:lnTo>
                  <a:lnTo>
                    <a:pt x="193418" y="23130"/>
                  </a:lnTo>
                  <a:lnTo>
                    <a:pt x="193395" y="23103"/>
                  </a:lnTo>
                  <a:cubicBezTo>
                    <a:pt x="179490" y="11920"/>
                    <a:pt x="156145" y="15"/>
                    <a:pt x="132100" y="15"/>
                  </a:cubicBezTo>
                  <a:close/>
                  <a:moveTo>
                    <a:pt x="132100" y="1369"/>
                  </a:moveTo>
                  <a:cubicBezTo>
                    <a:pt x="155753" y="1369"/>
                    <a:pt x="178924" y="13159"/>
                    <a:pt x="192632" y="24181"/>
                  </a:cubicBezTo>
                  <a:lnTo>
                    <a:pt x="194437" y="25928"/>
                  </a:lnTo>
                  <a:cubicBezTo>
                    <a:pt x="194440" y="25928"/>
                    <a:pt x="194438" y="25928"/>
                    <a:pt x="194442" y="25928"/>
                  </a:cubicBezTo>
                  <a:cubicBezTo>
                    <a:pt x="194446" y="25937"/>
                    <a:pt x="194448" y="25937"/>
                    <a:pt x="194452" y="25946"/>
                  </a:cubicBezTo>
                  <a:cubicBezTo>
                    <a:pt x="194478" y="25981"/>
                    <a:pt x="194517" y="26026"/>
                    <a:pt x="194569" y="26089"/>
                  </a:cubicBezTo>
                  <a:cubicBezTo>
                    <a:pt x="194675" y="26222"/>
                    <a:pt x="194828" y="26409"/>
                    <a:pt x="195030" y="26650"/>
                  </a:cubicBezTo>
                  <a:cubicBezTo>
                    <a:pt x="195432" y="27131"/>
                    <a:pt x="196028" y="27808"/>
                    <a:pt x="196792" y="28628"/>
                  </a:cubicBezTo>
                  <a:cubicBezTo>
                    <a:pt x="198321" y="30259"/>
                    <a:pt x="200537" y="32442"/>
                    <a:pt x="203303" y="34634"/>
                  </a:cubicBezTo>
                  <a:cubicBezTo>
                    <a:pt x="208833" y="39018"/>
                    <a:pt x="216567" y="43456"/>
                    <a:pt x="225405" y="43581"/>
                  </a:cubicBezTo>
                  <a:lnTo>
                    <a:pt x="225410" y="43581"/>
                  </a:lnTo>
                  <a:lnTo>
                    <a:pt x="225412" y="43581"/>
                  </a:lnTo>
                  <a:cubicBezTo>
                    <a:pt x="236147" y="43581"/>
                    <a:pt x="246241" y="37512"/>
                    <a:pt x="255841" y="25732"/>
                  </a:cubicBezTo>
                  <a:lnTo>
                    <a:pt x="255841" y="25723"/>
                  </a:lnTo>
                  <a:cubicBezTo>
                    <a:pt x="268041" y="10681"/>
                    <a:pt x="282111" y="2813"/>
                    <a:pt x="297748" y="2198"/>
                  </a:cubicBezTo>
                  <a:lnTo>
                    <a:pt x="299418" y="2171"/>
                  </a:lnTo>
                  <a:cubicBezTo>
                    <a:pt x="313098" y="2171"/>
                    <a:pt x="325237" y="7678"/>
                    <a:pt x="334066" y="13328"/>
                  </a:cubicBezTo>
                  <a:cubicBezTo>
                    <a:pt x="342894" y="18978"/>
                    <a:pt x="348423" y="24770"/>
                    <a:pt x="348818" y="25197"/>
                  </a:cubicBezTo>
                  <a:cubicBezTo>
                    <a:pt x="351868" y="28771"/>
                    <a:pt x="362532" y="39998"/>
                    <a:pt x="377458" y="40943"/>
                  </a:cubicBezTo>
                  <a:lnTo>
                    <a:pt x="377476" y="40943"/>
                  </a:lnTo>
                  <a:lnTo>
                    <a:pt x="378634" y="40943"/>
                  </a:lnTo>
                  <a:cubicBezTo>
                    <a:pt x="389987" y="40943"/>
                    <a:pt x="400831" y="35712"/>
                    <a:pt x="411703" y="25028"/>
                  </a:cubicBezTo>
                  <a:cubicBezTo>
                    <a:pt x="425399" y="11581"/>
                    <a:pt x="440940" y="4773"/>
                    <a:pt x="457978" y="4773"/>
                  </a:cubicBezTo>
                  <a:cubicBezTo>
                    <a:pt x="479400" y="4773"/>
                    <a:pt x="496144" y="15128"/>
                    <a:pt x="504217" y="21286"/>
                  </a:cubicBezTo>
                  <a:lnTo>
                    <a:pt x="506088" y="22702"/>
                  </a:lnTo>
                  <a:lnTo>
                    <a:pt x="496117" y="35454"/>
                  </a:lnTo>
                  <a:lnTo>
                    <a:pt x="494531" y="34340"/>
                  </a:lnTo>
                  <a:lnTo>
                    <a:pt x="494522" y="34331"/>
                  </a:lnTo>
                  <a:cubicBezTo>
                    <a:pt x="487812" y="29493"/>
                    <a:pt x="474214" y="21410"/>
                    <a:pt x="458138" y="21410"/>
                  </a:cubicBezTo>
                  <a:cubicBezTo>
                    <a:pt x="444959" y="21410"/>
                    <a:pt x="432822" y="26784"/>
                    <a:pt x="422102" y="37325"/>
                  </a:cubicBezTo>
                  <a:cubicBezTo>
                    <a:pt x="407506" y="51601"/>
                    <a:pt x="391805" y="58427"/>
                    <a:pt x="376183" y="57491"/>
                  </a:cubicBezTo>
                  <a:cubicBezTo>
                    <a:pt x="354545" y="55940"/>
                    <a:pt x="340125" y="39624"/>
                    <a:pt x="337451" y="36390"/>
                  </a:cubicBezTo>
                  <a:lnTo>
                    <a:pt x="337421" y="36354"/>
                  </a:lnTo>
                  <a:lnTo>
                    <a:pt x="335764" y="34839"/>
                  </a:lnTo>
                  <a:lnTo>
                    <a:pt x="335761" y="34839"/>
                  </a:lnTo>
                  <a:cubicBezTo>
                    <a:pt x="331512" y="31043"/>
                    <a:pt x="316457" y="18764"/>
                    <a:pt x="299436" y="18764"/>
                  </a:cubicBezTo>
                  <a:lnTo>
                    <a:pt x="298188" y="18764"/>
                  </a:lnTo>
                  <a:lnTo>
                    <a:pt x="298175" y="18764"/>
                  </a:lnTo>
                  <a:cubicBezTo>
                    <a:pt x="286825" y="19289"/>
                    <a:pt x="276727" y="25171"/>
                    <a:pt x="267428" y="36639"/>
                  </a:cubicBezTo>
                  <a:lnTo>
                    <a:pt x="267428" y="36630"/>
                  </a:lnTo>
                  <a:cubicBezTo>
                    <a:pt x="254843" y="52064"/>
                    <a:pt x="240220" y="60173"/>
                    <a:pt x="225067" y="60182"/>
                  </a:cubicBezTo>
                  <a:cubicBezTo>
                    <a:pt x="205239" y="59763"/>
                    <a:pt x="189918" y="45345"/>
                    <a:pt x="182545" y="36773"/>
                  </a:cubicBezTo>
                  <a:lnTo>
                    <a:pt x="182499" y="36719"/>
                  </a:lnTo>
                  <a:lnTo>
                    <a:pt x="182443" y="36675"/>
                  </a:lnTo>
                  <a:cubicBezTo>
                    <a:pt x="178641" y="33859"/>
                    <a:pt x="156394" y="17881"/>
                    <a:pt x="132373" y="17881"/>
                  </a:cubicBezTo>
                  <a:cubicBezTo>
                    <a:pt x="117195" y="17881"/>
                    <a:pt x="104252" y="24181"/>
                    <a:pt x="94091" y="36630"/>
                  </a:cubicBezTo>
                  <a:cubicBezTo>
                    <a:pt x="81083" y="52501"/>
                    <a:pt x="66320" y="60681"/>
                    <a:pt x="50085" y="61047"/>
                  </a:cubicBezTo>
                  <a:lnTo>
                    <a:pt x="49110" y="61047"/>
                  </a:lnTo>
                  <a:lnTo>
                    <a:pt x="49079" y="61047"/>
                  </a:lnTo>
                  <a:cubicBezTo>
                    <a:pt x="28532" y="61047"/>
                    <a:pt x="11801" y="48437"/>
                    <a:pt x="3648" y="40872"/>
                  </a:cubicBezTo>
                  <a:lnTo>
                    <a:pt x="3645" y="40872"/>
                  </a:lnTo>
                  <a:lnTo>
                    <a:pt x="1872" y="39268"/>
                  </a:lnTo>
                  <a:lnTo>
                    <a:pt x="13064" y="27719"/>
                  </a:lnTo>
                  <a:lnTo>
                    <a:pt x="14509" y="28993"/>
                  </a:lnTo>
                  <a:cubicBezTo>
                    <a:pt x="20983" y="34786"/>
                    <a:pt x="33997" y="44445"/>
                    <a:pt x="49079" y="44445"/>
                  </a:cubicBezTo>
                  <a:lnTo>
                    <a:pt x="49281" y="44445"/>
                  </a:lnTo>
                  <a:lnTo>
                    <a:pt x="49432" y="46744"/>
                  </a:lnTo>
                  <a:lnTo>
                    <a:pt x="50683" y="46682"/>
                  </a:lnTo>
                  <a:lnTo>
                    <a:pt x="50683" y="46646"/>
                  </a:lnTo>
                  <a:lnTo>
                    <a:pt x="50683" y="46628"/>
                  </a:lnTo>
                  <a:lnTo>
                    <a:pt x="50651" y="44320"/>
                  </a:lnTo>
                  <a:cubicBezTo>
                    <a:pt x="62069" y="43786"/>
                    <a:pt x="72806" y="37548"/>
                    <a:pt x="82531" y="25687"/>
                  </a:cubicBezTo>
                  <a:lnTo>
                    <a:pt x="82532" y="25687"/>
                  </a:lnTo>
                  <a:cubicBezTo>
                    <a:pt x="95746" y="9532"/>
                    <a:pt x="112351" y="1369"/>
                    <a:pt x="132100" y="1369"/>
                  </a:cubicBezTo>
                  <a:close/>
                </a:path>
              </a:pathLst>
            </a:custGeom>
            <a:solidFill>
              <a:srgbClr val="2A86E8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6842DF4C-4F57-9BB9-2572-55307EE42599}"/>
                </a:ext>
              </a:extLst>
            </p:cNvPr>
            <p:cNvSpPr/>
            <p:nvPr/>
          </p:nvSpPr>
          <p:spPr>
            <a:xfrm>
              <a:off x="923920" y="2706373"/>
              <a:ext cx="507926" cy="53466"/>
            </a:xfrm>
            <a:custGeom>
              <a:avLst/>
              <a:gdLst>
                <a:gd name="connsiteX0" fmla="*/ 458718 w 507926"/>
                <a:gd name="connsiteY0" fmla="*/ 2983 h 53466"/>
                <a:gd name="connsiteX1" fmla="*/ 411855 w 507926"/>
                <a:gd name="connsiteY1" fmla="*/ 20868 h 53466"/>
                <a:gd name="connsiteX2" fmla="*/ 379080 w 507926"/>
                <a:gd name="connsiteY2" fmla="*/ 34706 h 53466"/>
                <a:gd name="connsiteX3" fmla="*/ 377940 w 507926"/>
                <a:gd name="connsiteY3" fmla="*/ 34706 h 53466"/>
                <a:gd name="connsiteX4" fmla="*/ 349603 w 507926"/>
                <a:gd name="connsiteY4" fmla="*/ 21019 h 53466"/>
                <a:gd name="connsiteX5" fmla="*/ 299575 w 507926"/>
                <a:gd name="connsiteY5" fmla="*/ 711 h 53466"/>
                <a:gd name="connsiteX6" fmla="*/ 297888 w 507926"/>
                <a:gd name="connsiteY6" fmla="*/ 746 h 53466"/>
                <a:gd name="connsiteX7" fmla="*/ 255365 w 507926"/>
                <a:gd name="connsiteY7" fmla="*/ 21536 h 53466"/>
                <a:gd name="connsiteX8" fmla="*/ 225329 w 507926"/>
                <a:gd name="connsiteY8" fmla="*/ 36988 h 53466"/>
                <a:gd name="connsiteX9" fmla="*/ 225299 w 507926"/>
                <a:gd name="connsiteY9" fmla="*/ 36988 h 53466"/>
                <a:gd name="connsiteX10" fmla="*/ 194661 w 507926"/>
                <a:gd name="connsiteY10" fmla="*/ 21687 h 53466"/>
                <a:gd name="connsiteX11" fmla="*/ 192788 w 507926"/>
                <a:gd name="connsiteY11" fmla="*/ 20110 h 53466"/>
                <a:gd name="connsiteX12" fmla="*/ 131644 w 507926"/>
                <a:gd name="connsiteY12" fmla="*/ 16 h 53466"/>
                <a:gd name="connsiteX13" fmla="*/ 81423 w 507926"/>
                <a:gd name="connsiteY13" fmla="*/ 21500 h 53466"/>
                <a:gd name="connsiteX14" fmla="*/ 49260 w 507926"/>
                <a:gd name="connsiteY14" fmla="*/ 37718 h 53466"/>
                <a:gd name="connsiteX15" fmla="*/ 49302 w 507926"/>
                <a:gd name="connsiteY15" fmla="*/ 40080 h 53466"/>
                <a:gd name="connsiteX16" fmla="*/ 49169 w 507926"/>
                <a:gd name="connsiteY16" fmla="*/ 37745 h 53466"/>
                <a:gd name="connsiteX17" fmla="*/ 48319 w 507926"/>
                <a:gd name="connsiteY17" fmla="*/ 37745 h 53466"/>
                <a:gd name="connsiteX18" fmla="*/ 14019 w 507926"/>
                <a:gd name="connsiteY18" fmla="*/ 24352 h 53466"/>
                <a:gd name="connsiteX19" fmla="*/ 12138 w 507926"/>
                <a:gd name="connsiteY19" fmla="*/ 22872 h 53466"/>
                <a:gd name="connsiteX20" fmla="*/ -2 w 507926"/>
                <a:gd name="connsiteY20" fmla="*/ 33815 h 53466"/>
                <a:gd name="connsiteX21" fmla="*/ 2309 w 507926"/>
                <a:gd name="connsiteY21" fmla="*/ 35678 h 53466"/>
                <a:gd name="connsiteX22" fmla="*/ 48318 w 507926"/>
                <a:gd name="connsiteY22" fmla="*/ 53482 h 53466"/>
                <a:gd name="connsiteX23" fmla="*/ 49341 w 507926"/>
                <a:gd name="connsiteY23" fmla="*/ 53482 h 53466"/>
                <a:gd name="connsiteX24" fmla="*/ 93970 w 507926"/>
                <a:gd name="connsiteY24" fmla="*/ 31882 h 53466"/>
                <a:gd name="connsiteX25" fmla="*/ 131919 w 507926"/>
                <a:gd name="connsiteY25" fmla="*/ 15637 h 53466"/>
                <a:gd name="connsiteX26" fmla="*/ 181814 w 507926"/>
                <a:gd name="connsiteY26" fmla="*/ 32015 h 53466"/>
                <a:gd name="connsiteX27" fmla="*/ 224939 w 507926"/>
                <a:gd name="connsiteY27" fmla="*/ 52733 h 53466"/>
                <a:gd name="connsiteX28" fmla="*/ 267943 w 507926"/>
                <a:gd name="connsiteY28" fmla="*/ 31882 h 53466"/>
                <a:gd name="connsiteX29" fmla="*/ 298306 w 507926"/>
                <a:gd name="connsiteY29" fmla="*/ 16430 h 53466"/>
                <a:gd name="connsiteX30" fmla="*/ 299594 w 507926"/>
                <a:gd name="connsiteY30" fmla="*/ 16394 h 53466"/>
                <a:gd name="connsiteX31" fmla="*/ 335653 w 507926"/>
                <a:gd name="connsiteY31" fmla="*/ 30340 h 53466"/>
                <a:gd name="connsiteX32" fmla="*/ 337278 w 507926"/>
                <a:gd name="connsiteY32" fmla="*/ 31695 h 53466"/>
                <a:gd name="connsiteX33" fmla="*/ 376576 w 507926"/>
                <a:gd name="connsiteY33" fmla="*/ 50390 h 53466"/>
                <a:gd name="connsiteX34" fmla="*/ 423137 w 507926"/>
                <a:gd name="connsiteY34" fmla="*/ 32505 h 53466"/>
                <a:gd name="connsiteX35" fmla="*/ 458879 w 507926"/>
                <a:gd name="connsiteY35" fmla="*/ 18729 h 53466"/>
                <a:gd name="connsiteX36" fmla="*/ 495049 w 507926"/>
                <a:gd name="connsiteY36" fmla="*/ 29966 h 53466"/>
                <a:gd name="connsiteX37" fmla="*/ 497116 w 507926"/>
                <a:gd name="connsiteY37" fmla="*/ 31267 h 53466"/>
                <a:gd name="connsiteX38" fmla="*/ 507925 w 507926"/>
                <a:gd name="connsiteY38" fmla="*/ 19192 h 53466"/>
                <a:gd name="connsiteX39" fmla="*/ 505492 w 507926"/>
                <a:gd name="connsiteY39" fmla="*/ 17553 h 53466"/>
                <a:gd name="connsiteX40" fmla="*/ 458718 w 507926"/>
                <a:gd name="connsiteY40" fmla="*/ 2983 h 5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07926" h="53466">
                  <a:moveTo>
                    <a:pt x="458718" y="2983"/>
                  </a:moveTo>
                  <a:cubicBezTo>
                    <a:pt x="441458" y="2983"/>
                    <a:pt x="425694" y="9016"/>
                    <a:pt x="411855" y="20868"/>
                  </a:cubicBezTo>
                  <a:cubicBezTo>
                    <a:pt x="401010" y="30189"/>
                    <a:pt x="390290" y="34706"/>
                    <a:pt x="379080" y="34706"/>
                  </a:cubicBezTo>
                  <a:lnTo>
                    <a:pt x="377940" y="34706"/>
                  </a:lnTo>
                  <a:cubicBezTo>
                    <a:pt x="363219" y="33869"/>
                    <a:pt x="352599" y="24093"/>
                    <a:pt x="349603" y="21019"/>
                  </a:cubicBezTo>
                  <a:cubicBezTo>
                    <a:pt x="347332" y="18943"/>
                    <a:pt x="326613" y="711"/>
                    <a:pt x="299575" y="711"/>
                  </a:cubicBezTo>
                  <a:lnTo>
                    <a:pt x="297888" y="746"/>
                  </a:lnTo>
                  <a:cubicBezTo>
                    <a:pt x="282005" y="1290"/>
                    <a:pt x="267698" y="8259"/>
                    <a:pt x="255365" y="21536"/>
                  </a:cubicBezTo>
                  <a:cubicBezTo>
                    <a:pt x="245824" y="31792"/>
                    <a:pt x="235874" y="36988"/>
                    <a:pt x="225329" y="36988"/>
                  </a:cubicBezTo>
                  <a:lnTo>
                    <a:pt x="225299" y="36988"/>
                  </a:lnTo>
                  <a:cubicBezTo>
                    <a:pt x="207945" y="36801"/>
                    <a:pt x="194681" y="21723"/>
                    <a:pt x="194661" y="21687"/>
                  </a:cubicBezTo>
                  <a:lnTo>
                    <a:pt x="192788" y="20110"/>
                  </a:lnTo>
                  <a:cubicBezTo>
                    <a:pt x="178933" y="10406"/>
                    <a:pt x="155584" y="16"/>
                    <a:pt x="131644" y="16"/>
                  </a:cubicBezTo>
                  <a:cubicBezTo>
                    <a:pt x="111662" y="16"/>
                    <a:pt x="94788" y="7225"/>
                    <a:pt x="81423" y="21500"/>
                  </a:cubicBezTo>
                  <a:cubicBezTo>
                    <a:pt x="71574" y="32006"/>
                    <a:pt x="60754" y="37442"/>
                    <a:pt x="49260" y="37718"/>
                  </a:cubicBezTo>
                  <a:lnTo>
                    <a:pt x="49302" y="40080"/>
                  </a:lnTo>
                  <a:lnTo>
                    <a:pt x="49169" y="37745"/>
                  </a:lnTo>
                  <a:lnTo>
                    <a:pt x="48319" y="37745"/>
                  </a:lnTo>
                  <a:cubicBezTo>
                    <a:pt x="32867" y="37745"/>
                    <a:pt x="19195" y="28398"/>
                    <a:pt x="14019" y="24352"/>
                  </a:cubicBezTo>
                  <a:lnTo>
                    <a:pt x="12138" y="22872"/>
                  </a:lnTo>
                  <a:lnTo>
                    <a:pt x="-2" y="33815"/>
                  </a:lnTo>
                  <a:lnTo>
                    <a:pt x="2309" y="35678"/>
                  </a:lnTo>
                  <a:cubicBezTo>
                    <a:pt x="10553" y="42325"/>
                    <a:pt x="27457" y="53482"/>
                    <a:pt x="48318" y="53482"/>
                  </a:cubicBezTo>
                  <a:lnTo>
                    <a:pt x="49341" y="53482"/>
                  </a:lnTo>
                  <a:cubicBezTo>
                    <a:pt x="65805" y="53161"/>
                    <a:pt x="80819" y="45890"/>
                    <a:pt x="93970" y="31882"/>
                  </a:cubicBezTo>
                  <a:cubicBezTo>
                    <a:pt x="104073" y="21108"/>
                    <a:pt x="116846" y="15637"/>
                    <a:pt x="131919" y="15637"/>
                  </a:cubicBezTo>
                  <a:cubicBezTo>
                    <a:pt x="155768" y="15637"/>
                    <a:pt x="178032" y="29591"/>
                    <a:pt x="181814" y="32015"/>
                  </a:cubicBezTo>
                  <a:cubicBezTo>
                    <a:pt x="190915" y="41283"/>
                    <a:pt x="205797" y="52377"/>
                    <a:pt x="224939" y="52733"/>
                  </a:cubicBezTo>
                  <a:cubicBezTo>
                    <a:pt x="240362" y="52733"/>
                    <a:pt x="255221" y="45507"/>
                    <a:pt x="267943" y="31882"/>
                  </a:cubicBezTo>
                  <a:cubicBezTo>
                    <a:pt x="277197" y="21910"/>
                    <a:pt x="287147" y="16849"/>
                    <a:pt x="298306" y="16430"/>
                  </a:cubicBezTo>
                  <a:lnTo>
                    <a:pt x="299594" y="16394"/>
                  </a:lnTo>
                  <a:cubicBezTo>
                    <a:pt x="316366" y="16394"/>
                    <a:pt x="331439" y="27079"/>
                    <a:pt x="335653" y="30340"/>
                  </a:cubicBezTo>
                  <a:lnTo>
                    <a:pt x="337278" y="31695"/>
                  </a:lnTo>
                  <a:cubicBezTo>
                    <a:pt x="340007" y="34582"/>
                    <a:pt x="354652" y="48991"/>
                    <a:pt x="376576" y="50390"/>
                  </a:cubicBezTo>
                  <a:cubicBezTo>
                    <a:pt x="392714" y="51192"/>
                    <a:pt x="408424" y="45132"/>
                    <a:pt x="423137" y="32505"/>
                  </a:cubicBezTo>
                  <a:cubicBezTo>
                    <a:pt x="433794" y="23371"/>
                    <a:pt x="445842" y="18729"/>
                    <a:pt x="458879" y="18729"/>
                  </a:cubicBezTo>
                  <a:cubicBezTo>
                    <a:pt x="474847" y="18729"/>
                    <a:pt x="488374" y="25769"/>
                    <a:pt x="495049" y="29966"/>
                  </a:cubicBezTo>
                  <a:lnTo>
                    <a:pt x="497116" y="31267"/>
                  </a:lnTo>
                  <a:lnTo>
                    <a:pt x="507925" y="19192"/>
                  </a:lnTo>
                  <a:lnTo>
                    <a:pt x="505492" y="17553"/>
                  </a:lnTo>
                  <a:cubicBezTo>
                    <a:pt x="497321" y="12117"/>
                    <a:pt x="480381" y="2983"/>
                    <a:pt x="458718" y="2983"/>
                  </a:cubicBezTo>
                  <a:close/>
                </a:path>
              </a:pathLst>
            </a:custGeom>
            <a:solidFill>
              <a:srgbClr val="2A86E8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6CD0E437-3D51-45E6-5BC3-301A1E63DF3A}"/>
                </a:ext>
              </a:extLst>
            </p:cNvPr>
            <p:cNvSpPr/>
            <p:nvPr/>
          </p:nvSpPr>
          <p:spPr>
            <a:xfrm>
              <a:off x="923921" y="2706373"/>
              <a:ext cx="507925" cy="53466"/>
            </a:xfrm>
            <a:custGeom>
              <a:avLst/>
              <a:gdLst>
                <a:gd name="connsiteX0" fmla="*/ 132099 w 507925"/>
                <a:gd name="connsiteY0" fmla="*/ 16 h 53466"/>
                <a:gd name="connsiteX1" fmla="*/ 81589 w 507925"/>
                <a:gd name="connsiteY1" fmla="*/ 21233 h 53466"/>
                <a:gd name="connsiteX2" fmla="*/ 49999 w 507925"/>
                <a:gd name="connsiteY2" fmla="*/ 36907 h 53466"/>
                <a:gd name="connsiteX3" fmla="*/ 49377 w 507925"/>
                <a:gd name="connsiteY3" fmla="*/ 36925 h 53466"/>
                <a:gd name="connsiteX4" fmla="*/ 49377 w 507925"/>
                <a:gd name="connsiteY4" fmla="*/ 36934 h 53466"/>
                <a:gd name="connsiteX5" fmla="*/ 49079 w 507925"/>
                <a:gd name="connsiteY5" fmla="*/ 36934 h 53466"/>
                <a:gd name="connsiteX6" fmla="*/ 15304 w 507925"/>
                <a:gd name="connsiteY6" fmla="*/ 23969 h 53466"/>
                <a:gd name="connsiteX7" fmla="*/ 15304 w 507925"/>
                <a:gd name="connsiteY7" fmla="*/ 23969 h 53466"/>
                <a:gd name="connsiteX8" fmla="*/ 12998 w 507925"/>
                <a:gd name="connsiteY8" fmla="*/ 22186 h 53466"/>
                <a:gd name="connsiteX9" fmla="*/ -2 w 507925"/>
                <a:gd name="connsiteY9" fmla="*/ 33691 h 53466"/>
                <a:gd name="connsiteX10" fmla="*/ 2828 w 507925"/>
                <a:gd name="connsiteY10" fmla="*/ 35927 h 53466"/>
                <a:gd name="connsiteX11" fmla="*/ 2828 w 507925"/>
                <a:gd name="connsiteY11" fmla="*/ 35918 h 53466"/>
                <a:gd name="connsiteX12" fmla="*/ 49076 w 507925"/>
                <a:gd name="connsiteY12" fmla="*/ 53482 h 53466"/>
                <a:gd name="connsiteX13" fmla="*/ 50102 w 507925"/>
                <a:gd name="connsiteY13" fmla="*/ 53482 h 53466"/>
                <a:gd name="connsiteX14" fmla="*/ 50110 w 507925"/>
                <a:gd name="connsiteY14" fmla="*/ 53482 h 53466"/>
                <a:gd name="connsiteX15" fmla="*/ 95033 w 507925"/>
                <a:gd name="connsiteY15" fmla="*/ 32158 h 53466"/>
                <a:gd name="connsiteX16" fmla="*/ 95033 w 507925"/>
                <a:gd name="connsiteY16" fmla="*/ 32149 h 53466"/>
                <a:gd name="connsiteX17" fmla="*/ 132373 w 507925"/>
                <a:gd name="connsiteY17" fmla="*/ 16457 h 53466"/>
                <a:gd name="connsiteX18" fmla="*/ 181701 w 507925"/>
                <a:gd name="connsiteY18" fmla="*/ 32363 h 53466"/>
                <a:gd name="connsiteX19" fmla="*/ 225044 w 507925"/>
                <a:gd name="connsiteY19" fmla="*/ 52751 h 53466"/>
                <a:gd name="connsiteX20" fmla="*/ 225048 w 507925"/>
                <a:gd name="connsiteY20" fmla="*/ 52751 h 53466"/>
                <a:gd name="connsiteX21" fmla="*/ 225056 w 507925"/>
                <a:gd name="connsiteY21" fmla="*/ 52751 h 53466"/>
                <a:gd name="connsiteX22" fmla="*/ 268373 w 507925"/>
                <a:gd name="connsiteY22" fmla="*/ 32149 h 53466"/>
                <a:gd name="connsiteX23" fmla="*/ 298178 w 507925"/>
                <a:gd name="connsiteY23" fmla="*/ 17232 h 53466"/>
                <a:gd name="connsiteX24" fmla="*/ 299437 w 507925"/>
                <a:gd name="connsiteY24" fmla="*/ 17205 h 53466"/>
                <a:gd name="connsiteX25" fmla="*/ 334966 w 507925"/>
                <a:gd name="connsiteY25" fmla="*/ 30714 h 53466"/>
                <a:gd name="connsiteX26" fmla="*/ 336568 w 507925"/>
                <a:gd name="connsiteY26" fmla="*/ 32024 h 53466"/>
                <a:gd name="connsiteX27" fmla="*/ 376103 w 507925"/>
                <a:gd name="connsiteY27" fmla="*/ 50452 h 53466"/>
                <a:gd name="connsiteX28" fmla="*/ 376103 w 507925"/>
                <a:gd name="connsiteY28" fmla="*/ 50452 h 53466"/>
                <a:gd name="connsiteX29" fmla="*/ 376112 w 507925"/>
                <a:gd name="connsiteY29" fmla="*/ 50452 h 53466"/>
                <a:gd name="connsiteX30" fmla="*/ 422957 w 507925"/>
                <a:gd name="connsiteY30" fmla="*/ 32808 h 53466"/>
                <a:gd name="connsiteX31" fmla="*/ 458147 w 507925"/>
                <a:gd name="connsiteY31" fmla="*/ 19487 h 53466"/>
                <a:gd name="connsiteX32" fmla="*/ 493836 w 507925"/>
                <a:gd name="connsiteY32" fmla="*/ 30376 h 53466"/>
                <a:gd name="connsiteX33" fmla="*/ 496358 w 507925"/>
                <a:gd name="connsiteY33" fmla="*/ 31935 h 53466"/>
                <a:gd name="connsiteX34" fmla="*/ 507924 w 507925"/>
                <a:gd name="connsiteY34" fmla="*/ 19255 h 53466"/>
                <a:gd name="connsiteX35" fmla="*/ 504948 w 507925"/>
                <a:gd name="connsiteY35" fmla="*/ 17285 h 53466"/>
                <a:gd name="connsiteX36" fmla="*/ 504948 w 507925"/>
                <a:gd name="connsiteY36" fmla="*/ 17285 h 53466"/>
                <a:gd name="connsiteX37" fmla="*/ 457987 w 507925"/>
                <a:gd name="connsiteY37" fmla="*/ 2921 h 53466"/>
                <a:gd name="connsiteX38" fmla="*/ 410865 w 507925"/>
                <a:gd name="connsiteY38" fmla="*/ 20573 h 53466"/>
                <a:gd name="connsiteX39" fmla="*/ 410865 w 507925"/>
                <a:gd name="connsiteY39" fmla="*/ 20573 h 53466"/>
                <a:gd name="connsiteX40" fmla="*/ 378643 w 507925"/>
                <a:gd name="connsiteY40" fmla="*/ 33958 h 53466"/>
                <a:gd name="connsiteX41" fmla="*/ 377538 w 507925"/>
                <a:gd name="connsiteY41" fmla="*/ 33958 h 53466"/>
                <a:gd name="connsiteX42" fmla="*/ 349728 w 507925"/>
                <a:gd name="connsiteY42" fmla="*/ 20761 h 53466"/>
                <a:gd name="connsiteX43" fmla="*/ 349714 w 507925"/>
                <a:gd name="connsiteY43" fmla="*/ 20743 h 53466"/>
                <a:gd name="connsiteX44" fmla="*/ 349702 w 507925"/>
                <a:gd name="connsiteY44" fmla="*/ 20734 h 53466"/>
                <a:gd name="connsiteX45" fmla="*/ 299420 w 507925"/>
                <a:gd name="connsiteY45" fmla="*/ 702 h 53466"/>
                <a:gd name="connsiteX46" fmla="*/ 299411 w 507925"/>
                <a:gd name="connsiteY46" fmla="*/ 702 h 53466"/>
                <a:gd name="connsiteX47" fmla="*/ 297720 w 507925"/>
                <a:gd name="connsiteY47" fmla="*/ 729 h 53466"/>
                <a:gd name="connsiteX48" fmla="*/ 297715 w 507925"/>
                <a:gd name="connsiteY48" fmla="*/ 729 h 53466"/>
                <a:gd name="connsiteX49" fmla="*/ 254897 w 507925"/>
                <a:gd name="connsiteY49" fmla="*/ 21269 h 53466"/>
                <a:gd name="connsiteX50" fmla="*/ 225442 w 507925"/>
                <a:gd name="connsiteY50" fmla="*/ 36195 h 53466"/>
                <a:gd name="connsiteX51" fmla="*/ 225420 w 507925"/>
                <a:gd name="connsiteY51" fmla="*/ 36195 h 53466"/>
                <a:gd name="connsiteX52" fmla="*/ 225413 w 507925"/>
                <a:gd name="connsiteY52" fmla="*/ 36195 h 53466"/>
                <a:gd name="connsiteX53" fmla="*/ 204043 w 507925"/>
                <a:gd name="connsiteY53" fmla="*/ 28763 h 53466"/>
                <a:gd name="connsiteX54" fmla="*/ 197675 w 507925"/>
                <a:gd name="connsiteY54" fmla="*/ 23719 h 53466"/>
                <a:gd name="connsiteX55" fmla="*/ 195959 w 507925"/>
                <a:gd name="connsiteY55" fmla="*/ 22062 h 53466"/>
                <a:gd name="connsiteX56" fmla="*/ 195517 w 507925"/>
                <a:gd name="connsiteY56" fmla="*/ 21598 h 53466"/>
                <a:gd name="connsiteX57" fmla="*/ 195407 w 507925"/>
                <a:gd name="connsiteY57" fmla="*/ 21474 h 53466"/>
                <a:gd name="connsiteX58" fmla="*/ 195397 w 507925"/>
                <a:gd name="connsiteY58" fmla="*/ 21465 h 53466"/>
                <a:gd name="connsiteX59" fmla="*/ 195386 w 507925"/>
                <a:gd name="connsiteY59" fmla="*/ 21456 h 53466"/>
                <a:gd name="connsiteX60" fmla="*/ 195366 w 507925"/>
                <a:gd name="connsiteY60" fmla="*/ 21429 h 53466"/>
                <a:gd name="connsiteX61" fmla="*/ 193417 w 507925"/>
                <a:gd name="connsiteY61" fmla="*/ 19807 h 53466"/>
                <a:gd name="connsiteX62" fmla="*/ 193396 w 507925"/>
                <a:gd name="connsiteY62" fmla="*/ 19789 h 53466"/>
                <a:gd name="connsiteX63" fmla="*/ 132098 w 507925"/>
                <a:gd name="connsiteY63" fmla="*/ 16 h 53466"/>
                <a:gd name="connsiteX64" fmla="*/ 132099 w 507925"/>
                <a:gd name="connsiteY64" fmla="*/ 1174 h 53466"/>
                <a:gd name="connsiteX65" fmla="*/ 192627 w 507925"/>
                <a:gd name="connsiteY65" fmla="*/ 20707 h 53466"/>
                <a:gd name="connsiteX66" fmla="*/ 194430 w 507925"/>
                <a:gd name="connsiteY66" fmla="*/ 22204 h 53466"/>
                <a:gd name="connsiteX67" fmla="*/ 194447 w 507925"/>
                <a:gd name="connsiteY67" fmla="*/ 22222 h 53466"/>
                <a:gd name="connsiteX68" fmla="*/ 194567 w 507925"/>
                <a:gd name="connsiteY68" fmla="*/ 22356 h 53466"/>
                <a:gd name="connsiteX69" fmla="*/ 195029 w 507925"/>
                <a:gd name="connsiteY69" fmla="*/ 22837 h 53466"/>
                <a:gd name="connsiteX70" fmla="*/ 196790 w 507925"/>
                <a:gd name="connsiteY70" fmla="*/ 24539 h 53466"/>
                <a:gd name="connsiteX71" fmla="*/ 203303 w 507925"/>
                <a:gd name="connsiteY71" fmla="*/ 29698 h 53466"/>
                <a:gd name="connsiteX72" fmla="*/ 225405 w 507925"/>
                <a:gd name="connsiteY72" fmla="*/ 37353 h 53466"/>
                <a:gd name="connsiteX73" fmla="*/ 225411 w 507925"/>
                <a:gd name="connsiteY73" fmla="*/ 37353 h 53466"/>
                <a:gd name="connsiteX74" fmla="*/ 225442 w 507925"/>
                <a:gd name="connsiteY74" fmla="*/ 37353 h 53466"/>
                <a:gd name="connsiteX75" fmla="*/ 255843 w 507925"/>
                <a:gd name="connsiteY75" fmla="*/ 22035 h 53466"/>
                <a:gd name="connsiteX76" fmla="*/ 297750 w 507925"/>
                <a:gd name="connsiteY76" fmla="*/ 1887 h 53466"/>
                <a:gd name="connsiteX77" fmla="*/ 299420 w 507925"/>
                <a:gd name="connsiteY77" fmla="*/ 1860 h 53466"/>
                <a:gd name="connsiteX78" fmla="*/ 348828 w 507925"/>
                <a:gd name="connsiteY78" fmla="*/ 21563 h 53466"/>
                <a:gd name="connsiteX79" fmla="*/ 348804 w 507925"/>
                <a:gd name="connsiteY79" fmla="*/ 21536 h 53466"/>
                <a:gd name="connsiteX80" fmla="*/ 377458 w 507925"/>
                <a:gd name="connsiteY80" fmla="*/ 35107 h 53466"/>
                <a:gd name="connsiteX81" fmla="*/ 377476 w 507925"/>
                <a:gd name="connsiteY81" fmla="*/ 35116 h 53466"/>
                <a:gd name="connsiteX82" fmla="*/ 378643 w 507925"/>
                <a:gd name="connsiteY82" fmla="*/ 35116 h 53466"/>
                <a:gd name="connsiteX83" fmla="*/ 411712 w 507925"/>
                <a:gd name="connsiteY83" fmla="*/ 21420 h 53466"/>
                <a:gd name="connsiteX84" fmla="*/ 457987 w 507925"/>
                <a:gd name="connsiteY84" fmla="*/ 4079 h 53466"/>
                <a:gd name="connsiteX85" fmla="*/ 504226 w 507925"/>
                <a:gd name="connsiteY85" fmla="*/ 18230 h 53466"/>
                <a:gd name="connsiteX86" fmla="*/ 506097 w 507925"/>
                <a:gd name="connsiteY86" fmla="*/ 19469 h 53466"/>
                <a:gd name="connsiteX87" fmla="*/ 496126 w 507925"/>
                <a:gd name="connsiteY87" fmla="*/ 30402 h 53466"/>
                <a:gd name="connsiteX88" fmla="*/ 494531 w 507925"/>
                <a:gd name="connsiteY88" fmla="*/ 29413 h 53466"/>
                <a:gd name="connsiteX89" fmla="*/ 494531 w 507925"/>
                <a:gd name="connsiteY89" fmla="*/ 29422 h 53466"/>
                <a:gd name="connsiteX90" fmla="*/ 458147 w 507925"/>
                <a:gd name="connsiteY90" fmla="*/ 18328 h 53466"/>
                <a:gd name="connsiteX91" fmla="*/ 422111 w 507925"/>
                <a:gd name="connsiteY91" fmla="*/ 31953 h 53466"/>
                <a:gd name="connsiteX92" fmla="*/ 376175 w 507925"/>
                <a:gd name="connsiteY92" fmla="*/ 49303 h 53466"/>
                <a:gd name="connsiteX93" fmla="*/ 337454 w 507925"/>
                <a:gd name="connsiteY93" fmla="*/ 31204 h 53466"/>
                <a:gd name="connsiteX94" fmla="*/ 337426 w 507925"/>
                <a:gd name="connsiteY94" fmla="*/ 31187 h 53466"/>
                <a:gd name="connsiteX95" fmla="*/ 335772 w 507925"/>
                <a:gd name="connsiteY95" fmla="*/ 29823 h 53466"/>
                <a:gd name="connsiteX96" fmla="*/ 335761 w 507925"/>
                <a:gd name="connsiteY96" fmla="*/ 29823 h 53466"/>
                <a:gd name="connsiteX97" fmla="*/ 299436 w 507925"/>
                <a:gd name="connsiteY97" fmla="*/ 16047 h 53466"/>
                <a:gd name="connsiteX98" fmla="*/ 299428 w 507925"/>
                <a:gd name="connsiteY98" fmla="*/ 16047 h 53466"/>
                <a:gd name="connsiteX99" fmla="*/ 298134 w 507925"/>
                <a:gd name="connsiteY99" fmla="*/ 16073 h 53466"/>
                <a:gd name="connsiteX100" fmla="*/ 298129 w 507925"/>
                <a:gd name="connsiteY100" fmla="*/ 16073 h 53466"/>
                <a:gd name="connsiteX101" fmla="*/ 267431 w 507925"/>
                <a:gd name="connsiteY101" fmla="*/ 31392 h 53466"/>
                <a:gd name="connsiteX102" fmla="*/ 267431 w 507925"/>
                <a:gd name="connsiteY102" fmla="*/ 31383 h 53466"/>
                <a:gd name="connsiteX103" fmla="*/ 225067 w 507925"/>
                <a:gd name="connsiteY103" fmla="*/ 51593 h 53466"/>
                <a:gd name="connsiteX104" fmla="*/ 182548 w 507925"/>
                <a:gd name="connsiteY104" fmla="*/ 31507 h 53466"/>
                <a:gd name="connsiteX105" fmla="*/ 182499 w 507925"/>
                <a:gd name="connsiteY105" fmla="*/ 31463 h 53466"/>
                <a:gd name="connsiteX106" fmla="*/ 182440 w 507925"/>
                <a:gd name="connsiteY106" fmla="*/ 31427 h 53466"/>
                <a:gd name="connsiteX107" fmla="*/ 132373 w 507925"/>
                <a:gd name="connsiteY107" fmla="*/ 15307 h 53466"/>
                <a:gd name="connsiteX108" fmla="*/ 94090 w 507925"/>
                <a:gd name="connsiteY108" fmla="*/ 31383 h 53466"/>
                <a:gd name="connsiteX109" fmla="*/ 50081 w 507925"/>
                <a:gd name="connsiteY109" fmla="*/ 52324 h 53466"/>
                <a:gd name="connsiteX110" fmla="*/ 49075 w 507925"/>
                <a:gd name="connsiteY110" fmla="*/ 52324 h 53466"/>
                <a:gd name="connsiteX111" fmla="*/ 3642 w 507925"/>
                <a:gd name="connsiteY111" fmla="*/ 35045 h 53466"/>
                <a:gd name="connsiteX112" fmla="*/ 1865 w 507925"/>
                <a:gd name="connsiteY112" fmla="*/ 33646 h 53466"/>
                <a:gd name="connsiteX113" fmla="*/ 13057 w 507925"/>
                <a:gd name="connsiteY113" fmla="*/ 23737 h 53466"/>
                <a:gd name="connsiteX114" fmla="*/ 14500 w 507925"/>
                <a:gd name="connsiteY114" fmla="*/ 24851 h 53466"/>
                <a:gd name="connsiteX115" fmla="*/ 14500 w 507925"/>
                <a:gd name="connsiteY115" fmla="*/ 24851 h 53466"/>
                <a:gd name="connsiteX116" fmla="*/ 49078 w 507925"/>
                <a:gd name="connsiteY116" fmla="*/ 38093 h 53466"/>
                <a:gd name="connsiteX117" fmla="*/ 49330 w 507925"/>
                <a:gd name="connsiteY117" fmla="*/ 38093 h 53466"/>
                <a:gd name="connsiteX118" fmla="*/ 49431 w 507925"/>
                <a:gd name="connsiteY118" fmla="*/ 39812 h 53466"/>
                <a:gd name="connsiteX119" fmla="*/ 49431 w 507925"/>
                <a:gd name="connsiteY119" fmla="*/ 39830 h 53466"/>
                <a:gd name="connsiteX120" fmla="*/ 50682 w 507925"/>
                <a:gd name="connsiteY120" fmla="*/ 39786 h 53466"/>
                <a:gd name="connsiteX121" fmla="*/ 50682 w 507925"/>
                <a:gd name="connsiteY121" fmla="*/ 39768 h 53466"/>
                <a:gd name="connsiteX122" fmla="*/ 50682 w 507925"/>
                <a:gd name="connsiteY122" fmla="*/ 39759 h 53466"/>
                <a:gd name="connsiteX123" fmla="*/ 50650 w 507925"/>
                <a:gd name="connsiteY123" fmla="*/ 37977 h 53466"/>
                <a:gd name="connsiteX124" fmla="*/ 82529 w 507925"/>
                <a:gd name="connsiteY124" fmla="*/ 21999 h 53466"/>
                <a:gd name="connsiteX125" fmla="*/ 82531 w 507925"/>
                <a:gd name="connsiteY125" fmla="*/ 21999 h 53466"/>
                <a:gd name="connsiteX126" fmla="*/ 132099 w 507925"/>
                <a:gd name="connsiteY126" fmla="*/ 1174 h 5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507925" h="53466">
                  <a:moveTo>
                    <a:pt x="132099" y="16"/>
                  </a:moveTo>
                  <a:cubicBezTo>
                    <a:pt x="112029" y="16"/>
                    <a:pt x="95010" y="7162"/>
                    <a:pt x="81589" y="21233"/>
                  </a:cubicBezTo>
                  <a:cubicBezTo>
                    <a:pt x="71856" y="31427"/>
                    <a:pt x="61251" y="36640"/>
                    <a:pt x="49999" y="36907"/>
                  </a:cubicBezTo>
                  <a:lnTo>
                    <a:pt x="49377" y="36925"/>
                  </a:lnTo>
                  <a:lnTo>
                    <a:pt x="49377" y="36934"/>
                  </a:lnTo>
                  <a:lnTo>
                    <a:pt x="49079" y="36934"/>
                  </a:lnTo>
                  <a:cubicBezTo>
                    <a:pt x="33952" y="36934"/>
                    <a:pt x="20408" y="27881"/>
                    <a:pt x="15304" y="23969"/>
                  </a:cubicBezTo>
                  <a:lnTo>
                    <a:pt x="15304" y="23969"/>
                  </a:lnTo>
                  <a:lnTo>
                    <a:pt x="12998" y="22186"/>
                  </a:lnTo>
                  <a:lnTo>
                    <a:pt x="-2" y="33691"/>
                  </a:lnTo>
                  <a:lnTo>
                    <a:pt x="2828" y="35927"/>
                  </a:lnTo>
                  <a:lnTo>
                    <a:pt x="2828" y="35918"/>
                  </a:lnTo>
                  <a:cubicBezTo>
                    <a:pt x="11099" y="42477"/>
                    <a:pt x="28052" y="53482"/>
                    <a:pt x="49076" y="53482"/>
                  </a:cubicBezTo>
                  <a:lnTo>
                    <a:pt x="50102" y="53482"/>
                  </a:lnTo>
                  <a:lnTo>
                    <a:pt x="50110" y="53482"/>
                  </a:lnTo>
                  <a:cubicBezTo>
                    <a:pt x="66702" y="53170"/>
                    <a:pt x="81844" y="45952"/>
                    <a:pt x="95033" y="32158"/>
                  </a:cubicBezTo>
                  <a:lnTo>
                    <a:pt x="95033" y="32149"/>
                  </a:lnTo>
                  <a:cubicBezTo>
                    <a:pt x="104996" y="21723"/>
                    <a:pt x="117517" y="16457"/>
                    <a:pt x="132373" y="16457"/>
                  </a:cubicBezTo>
                  <a:cubicBezTo>
                    <a:pt x="155844" y="16457"/>
                    <a:pt x="177909" y="29975"/>
                    <a:pt x="181701" y="32363"/>
                  </a:cubicBezTo>
                  <a:cubicBezTo>
                    <a:pt x="190838" y="41479"/>
                    <a:pt x="205766" y="52395"/>
                    <a:pt x="225044" y="52751"/>
                  </a:cubicBezTo>
                  <a:lnTo>
                    <a:pt x="225048" y="52751"/>
                  </a:lnTo>
                  <a:lnTo>
                    <a:pt x="225056" y="52751"/>
                  </a:lnTo>
                  <a:cubicBezTo>
                    <a:pt x="240629" y="52751"/>
                    <a:pt x="255610" y="45578"/>
                    <a:pt x="268373" y="32149"/>
                  </a:cubicBezTo>
                  <a:cubicBezTo>
                    <a:pt x="277516" y="22481"/>
                    <a:pt x="287246" y="17642"/>
                    <a:pt x="298178" y="17232"/>
                  </a:cubicBezTo>
                  <a:lnTo>
                    <a:pt x="299437" y="17205"/>
                  </a:lnTo>
                  <a:cubicBezTo>
                    <a:pt x="315865" y="17205"/>
                    <a:pt x="330816" y="27560"/>
                    <a:pt x="334966" y="30714"/>
                  </a:cubicBezTo>
                  <a:lnTo>
                    <a:pt x="336568" y="32024"/>
                  </a:lnTo>
                  <a:cubicBezTo>
                    <a:pt x="339401" y="34956"/>
                    <a:pt x="354049" y="49080"/>
                    <a:pt x="376103" y="50452"/>
                  </a:cubicBezTo>
                  <a:lnTo>
                    <a:pt x="376103" y="50452"/>
                  </a:lnTo>
                  <a:lnTo>
                    <a:pt x="376112" y="50452"/>
                  </a:lnTo>
                  <a:cubicBezTo>
                    <a:pt x="392375" y="51254"/>
                    <a:pt x="408201" y="45239"/>
                    <a:pt x="422957" y="32808"/>
                  </a:cubicBezTo>
                  <a:cubicBezTo>
                    <a:pt x="433481" y="23960"/>
                    <a:pt x="445306" y="19487"/>
                    <a:pt x="458147" y="19487"/>
                  </a:cubicBezTo>
                  <a:cubicBezTo>
                    <a:pt x="473857" y="19487"/>
                    <a:pt x="487242" y="26303"/>
                    <a:pt x="493836" y="30376"/>
                  </a:cubicBezTo>
                  <a:lnTo>
                    <a:pt x="496358" y="31935"/>
                  </a:lnTo>
                  <a:lnTo>
                    <a:pt x="507924" y="19255"/>
                  </a:lnTo>
                  <a:lnTo>
                    <a:pt x="504948" y="17285"/>
                  </a:lnTo>
                  <a:lnTo>
                    <a:pt x="504948" y="17285"/>
                  </a:lnTo>
                  <a:cubicBezTo>
                    <a:pt x="496750" y="11921"/>
                    <a:pt x="479756" y="2921"/>
                    <a:pt x="457987" y="2921"/>
                  </a:cubicBezTo>
                  <a:cubicBezTo>
                    <a:pt x="440628" y="2921"/>
                    <a:pt x="424757" y="8900"/>
                    <a:pt x="410865" y="20573"/>
                  </a:cubicBezTo>
                  <a:lnTo>
                    <a:pt x="410865" y="20573"/>
                  </a:lnTo>
                  <a:cubicBezTo>
                    <a:pt x="400136" y="29627"/>
                    <a:pt x="389630" y="33958"/>
                    <a:pt x="378643" y="33958"/>
                  </a:cubicBezTo>
                  <a:lnTo>
                    <a:pt x="377538" y="33958"/>
                  </a:lnTo>
                  <a:cubicBezTo>
                    <a:pt x="363138" y="33156"/>
                    <a:pt x="352660" y="23710"/>
                    <a:pt x="349728" y="20761"/>
                  </a:cubicBezTo>
                  <a:lnTo>
                    <a:pt x="349714" y="20743"/>
                  </a:lnTo>
                  <a:lnTo>
                    <a:pt x="349702" y="20734"/>
                  </a:lnTo>
                  <a:cubicBezTo>
                    <a:pt x="347388" y="18658"/>
                    <a:pt x="326660" y="702"/>
                    <a:pt x="299420" y="702"/>
                  </a:cubicBezTo>
                  <a:lnTo>
                    <a:pt x="299411" y="702"/>
                  </a:lnTo>
                  <a:lnTo>
                    <a:pt x="297720" y="729"/>
                  </a:lnTo>
                  <a:lnTo>
                    <a:pt x="297715" y="729"/>
                  </a:lnTo>
                  <a:cubicBezTo>
                    <a:pt x="281711" y="1272"/>
                    <a:pt x="267272" y="8187"/>
                    <a:pt x="254897" y="21269"/>
                  </a:cubicBezTo>
                  <a:cubicBezTo>
                    <a:pt x="245463" y="31222"/>
                    <a:pt x="235728" y="36195"/>
                    <a:pt x="225442" y="36195"/>
                  </a:cubicBezTo>
                  <a:lnTo>
                    <a:pt x="225420" y="36195"/>
                  </a:lnTo>
                  <a:lnTo>
                    <a:pt x="225413" y="36195"/>
                  </a:lnTo>
                  <a:cubicBezTo>
                    <a:pt x="216960" y="36097"/>
                    <a:pt x="209447" y="32434"/>
                    <a:pt x="204043" y="28763"/>
                  </a:cubicBezTo>
                  <a:cubicBezTo>
                    <a:pt x="201340" y="26927"/>
                    <a:pt x="199170" y="25092"/>
                    <a:pt x="197675" y="23719"/>
                  </a:cubicBezTo>
                  <a:cubicBezTo>
                    <a:pt x="196928" y="23033"/>
                    <a:pt x="196349" y="22463"/>
                    <a:pt x="195959" y="22062"/>
                  </a:cubicBezTo>
                  <a:cubicBezTo>
                    <a:pt x="195765" y="21857"/>
                    <a:pt x="195614" y="21705"/>
                    <a:pt x="195517" y="21598"/>
                  </a:cubicBezTo>
                  <a:cubicBezTo>
                    <a:pt x="195467" y="21545"/>
                    <a:pt x="195431" y="21500"/>
                    <a:pt x="195407" y="21474"/>
                  </a:cubicBezTo>
                  <a:cubicBezTo>
                    <a:pt x="195401" y="21474"/>
                    <a:pt x="195400" y="21474"/>
                    <a:pt x="195397" y="21465"/>
                  </a:cubicBezTo>
                  <a:cubicBezTo>
                    <a:pt x="195393" y="21465"/>
                    <a:pt x="195390" y="21456"/>
                    <a:pt x="195386" y="21456"/>
                  </a:cubicBezTo>
                  <a:lnTo>
                    <a:pt x="195366" y="21429"/>
                  </a:lnTo>
                  <a:lnTo>
                    <a:pt x="193417" y="19807"/>
                  </a:lnTo>
                  <a:lnTo>
                    <a:pt x="193396" y="19789"/>
                  </a:lnTo>
                  <a:cubicBezTo>
                    <a:pt x="179490" y="10237"/>
                    <a:pt x="156145" y="16"/>
                    <a:pt x="132098" y="16"/>
                  </a:cubicBezTo>
                  <a:close/>
                  <a:moveTo>
                    <a:pt x="132099" y="1174"/>
                  </a:moveTo>
                  <a:cubicBezTo>
                    <a:pt x="155749" y="1174"/>
                    <a:pt x="178918" y="11288"/>
                    <a:pt x="192627" y="20707"/>
                  </a:cubicBezTo>
                  <a:lnTo>
                    <a:pt x="194430" y="22204"/>
                  </a:lnTo>
                  <a:cubicBezTo>
                    <a:pt x="194435" y="22204"/>
                    <a:pt x="194440" y="22213"/>
                    <a:pt x="194447" y="22222"/>
                  </a:cubicBezTo>
                  <a:cubicBezTo>
                    <a:pt x="194474" y="22249"/>
                    <a:pt x="194514" y="22293"/>
                    <a:pt x="194567" y="22356"/>
                  </a:cubicBezTo>
                  <a:cubicBezTo>
                    <a:pt x="194671" y="22463"/>
                    <a:pt x="194827" y="22632"/>
                    <a:pt x="195029" y="22837"/>
                  </a:cubicBezTo>
                  <a:cubicBezTo>
                    <a:pt x="195434" y="23247"/>
                    <a:pt x="196026" y="23835"/>
                    <a:pt x="196790" y="24539"/>
                  </a:cubicBezTo>
                  <a:cubicBezTo>
                    <a:pt x="198319" y="25947"/>
                    <a:pt x="200537" y="27818"/>
                    <a:pt x="203303" y="29698"/>
                  </a:cubicBezTo>
                  <a:cubicBezTo>
                    <a:pt x="208833" y="33450"/>
                    <a:pt x="216568" y="37255"/>
                    <a:pt x="225405" y="37353"/>
                  </a:cubicBezTo>
                  <a:lnTo>
                    <a:pt x="225411" y="37353"/>
                  </a:lnTo>
                  <a:lnTo>
                    <a:pt x="225442" y="37353"/>
                  </a:lnTo>
                  <a:cubicBezTo>
                    <a:pt x="236167" y="37353"/>
                    <a:pt x="246263" y="32140"/>
                    <a:pt x="255843" y="22035"/>
                  </a:cubicBezTo>
                  <a:cubicBezTo>
                    <a:pt x="268042" y="9132"/>
                    <a:pt x="282110" y="2422"/>
                    <a:pt x="297750" y="1887"/>
                  </a:cubicBezTo>
                  <a:lnTo>
                    <a:pt x="299420" y="1860"/>
                  </a:lnTo>
                  <a:cubicBezTo>
                    <a:pt x="326061" y="1860"/>
                    <a:pt x="346617" y="19575"/>
                    <a:pt x="348828" y="21563"/>
                  </a:cubicBezTo>
                  <a:lnTo>
                    <a:pt x="348804" y="21536"/>
                  </a:lnTo>
                  <a:cubicBezTo>
                    <a:pt x="351839" y="24593"/>
                    <a:pt x="362514" y="34279"/>
                    <a:pt x="377458" y="35107"/>
                  </a:cubicBezTo>
                  <a:lnTo>
                    <a:pt x="377476" y="35116"/>
                  </a:lnTo>
                  <a:lnTo>
                    <a:pt x="378643" y="35116"/>
                  </a:lnTo>
                  <a:cubicBezTo>
                    <a:pt x="389987" y="35116"/>
                    <a:pt x="400831" y="30607"/>
                    <a:pt x="411712" y="21420"/>
                  </a:cubicBezTo>
                  <a:cubicBezTo>
                    <a:pt x="425408" y="9916"/>
                    <a:pt x="440940" y="4079"/>
                    <a:pt x="457987" y="4079"/>
                  </a:cubicBezTo>
                  <a:cubicBezTo>
                    <a:pt x="479373" y="4079"/>
                    <a:pt x="496153" y="12946"/>
                    <a:pt x="504226" y="18230"/>
                  </a:cubicBezTo>
                  <a:lnTo>
                    <a:pt x="506097" y="19469"/>
                  </a:lnTo>
                  <a:lnTo>
                    <a:pt x="496126" y="30402"/>
                  </a:lnTo>
                  <a:lnTo>
                    <a:pt x="494531" y="29413"/>
                  </a:lnTo>
                  <a:lnTo>
                    <a:pt x="494531" y="29422"/>
                  </a:lnTo>
                  <a:cubicBezTo>
                    <a:pt x="487821" y="25279"/>
                    <a:pt x="474240" y="18328"/>
                    <a:pt x="458147" y="18328"/>
                  </a:cubicBezTo>
                  <a:cubicBezTo>
                    <a:pt x="444994" y="18328"/>
                    <a:pt x="432822" y="22944"/>
                    <a:pt x="422111" y="31953"/>
                  </a:cubicBezTo>
                  <a:cubicBezTo>
                    <a:pt x="407541" y="44232"/>
                    <a:pt x="392063" y="50078"/>
                    <a:pt x="376175" y="49303"/>
                  </a:cubicBezTo>
                  <a:cubicBezTo>
                    <a:pt x="354604" y="47948"/>
                    <a:pt x="340122" y="33976"/>
                    <a:pt x="337454" y="31204"/>
                  </a:cubicBezTo>
                  <a:lnTo>
                    <a:pt x="337426" y="31187"/>
                  </a:lnTo>
                  <a:lnTo>
                    <a:pt x="335772" y="29823"/>
                  </a:lnTo>
                  <a:lnTo>
                    <a:pt x="335761" y="29823"/>
                  </a:lnTo>
                  <a:cubicBezTo>
                    <a:pt x="331516" y="26597"/>
                    <a:pt x="316430" y="16047"/>
                    <a:pt x="299436" y="16047"/>
                  </a:cubicBezTo>
                  <a:lnTo>
                    <a:pt x="299428" y="16047"/>
                  </a:lnTo>
                  <a:lnTo>
                    <a:pt x="298134" y="16073"/>
                  </a:lnTo>
                  <a:lnTo>
                    <a:pt x="298129" y="16073"/>
                  </a:lnTo>
                  <a:cubicBezTo>
                    <a:pt x="286825" y="16492"/>
                    <a:pt x="276727" y="21563"/>
                    <a:pt x="267431" y="31392"/>
                  </a:cubicBezTo>
                  <a:lnTo>
                    <a:pt x="267431" y="31383"/>
                  </a:lnTo>
                  <a:cubicBezTo>
                    <a:pt x="254845" y="44624"/>
                    <a:pt x="240219" y="51584"/>
                    <a:pt x="225067" y="51593"/>
                  </a:cubicBezTo>
                  <a:cubicBezTo>
                    <a:pt x="206244" y="51245"/>
                    <a:pt x="191554" y="40516"/>
                    <a:pt x="182548" y="31507"/>
                  </a:cubicBezTo>
                  <a:lnTo>
                    <a:pt x="182499" y="31463"/>
                  </a:lnTo>
                  <a:lnTo>
                    <a:pt x="182440" y="31427"/>
                  </a:lnTo>
                  <a:cubicBezTo>
                    <a:pt x="178651" y="29039"/>
                    <a:pt x="156395" y="15307"/>
                    <a:pt x="132373" y="15307"/>
                  </a:cubicBezTo>
                  <a:cubicBezTo>
                    <a:pt x="117194" y="15307"/>
                    <a:pt x="104260" y="20743"/>
                    <a:pt x="94090" y="31383"/>
                  </a:cubicBezTo>
                  <a:cubicBezTo>
                    <a:pt x="81073" y="45008"/>
                    <a:pt x="66297" y="52021"/>
                    <a:pt x="50081" y="52324"/>
                  </a:cubicBezTo>
                  <a:lnTo>
                    <a:pt x="49075" y="52324"/>
                  </a:lnTo>
                  <a:cubicBezTo>
                    <a:pt x="28527" y="52324"/>
                    <a:pt x="11797" y="41505"/>
                    <a:pt x="3642" y="35045"/>
                  </a:cubicBezTo>
                  <a:lnTo>
                    <a:pt x="1865" y="33646"/>
                  </a:lnTo>
                  <a:lnTo>
                    <a:pt x="13057" y="23737"/>
                  </a:lnTo>
                  <a:lnTo>
                    <a:pt x="14500" y="24851"/>
                  </a:lnTo>
                  <a:lnTo>
                    <a:pt x="14500" y="24851"/>
                  </a:lnTo>
                  <a:cubicBezTo>
                    <a:pt x="19709" y="28852"/>
                    <a:pt x="33413" y="38093"/>
                    <a:pt x="49078" y="38093"/>
                  </a:cubicBezTo>
                  <a:lnTo>
                    <a:pt x="49330" y="38093"/>
                  </a:lnTo>
                  <a:lnTo>
                    <a:pt x="49431" y="39812"/>
                  </a:lnTo>
                  <a:lnTo>
                    <a:pt x="49431" y="39830"/>
                  </a:lnTo>
                  <a:lnTo>
                    <a:pt x="50682" y="39786"/>
                  </a:lnTo>
                  <a:lnTo>
                    <a:pt x="50682" y="39768"/>
                  </a:lnTo>
                  <a:lnTo>
                    <a:pt x="50682" y="39759"/>
                  </a:lnTo>
                  <a:lnTo>
                    <a:pt x="50650" y="37977"/>
                  </a:lnTo>
                  <a:cubicBezTo>
                    <a:pt x="62067" y="37522"/>
                    <a:pt x="72814" y="32176"/>
                    <a:pt x="82529" y="21999"/>
                  </a:cubicBezTo>
                  <a:lnTo>
                    <a:pt x="82531" y="21999"/>
                  </a:lnTo>
                  <a:cubicBezTo>
                    <a:pt x="95745" y="8152"/>
                    <a:pt x="112350" y="1174"/>
                    <a:pt x="132099" y="1174"/>
                  </a:cubicBezTo>
                  <a:close/>
                </a:path>
              </a:pathLst>
            </a:custGeom>
            <a:solidFill>
              <a:srgbClr val="2A86E8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143E7C7E-E946-47F4-1898-E977E199AB55}"/>
                </a:ext>
              </a:extLst>
            </p:cNvPr>
            <p:cNvSpPr/>
            <p:nvPr/>
          </p:nvSpPr>
          <p:spPr>
            <a:xfrm>
              <a:off x="1119957" y="1236171"/>
              <a:ext cx="71289" cy="231686"/>
            </a:xfrm>
            <a:custGeom>
              <a:avLst/>
              <a:gdLst>
                <a:gd name="connsiteX0" fmla="*/ 45561 w 71289"/>
                <a:gd name="connsiteY0" fmla="*/ 220362 h 231686"/>
                <a:gd name="connsiteX1" fmla="*/ 71287 w 71289"/>
                <a:gd name="connsiteY1" fmla="*/ 226154 h 231686"/>
                <a:gd name="connsiteX2" fmla="*/ 71287 w 71289"/>
                <a:gd name="connsiteY2" fmla="*/ 21040 h 231686"/>
                <a:gd name="connsiteX3" fmla="*/ 53751 w 71289"/>
                <a:gd name="connsiteY3" fmla="*/ -17 h 231686"/>
                <a:gd name="connsiteX4" fmla="*/ 24901 w 71289"/>
                <a:gd name="connsiteY4" fmla="*/ 37089 h 231686"/>
                <a:gd name="connsiteX5" fmla="*/ -2 w 71289"/>
                <a:gd name="connsiteY5" fmla="*/ 180494 h 231686"/>
                <a:gd name="connsiteX6" fmla="*/ 10530 w 71289"/>
                <a:gd name="connsiteY6" fmla="*/ 231670 h 231686"/>
                <a:gd name="connsiteX7" fmla="*/ 45561 w 71289"/>
                <a:gd name="connsiteY7" fmla="*/ 220362 h 23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89" h="231686">
                  <a:moveTo>
                    <a:pt x="45561" y="220362"/>
                  </a:moveTo>
                  <a:cubicBezTo>
                    <a:pt x="54806" y="220362"/>
                    <a:pt x="63540" y="222438"/>
                    <a:pt x="71287" y="226154"/>
                  </a:cubicBezTo>
                  <a:lnTo>
                    <a:pt x="71287" y="21040"/>
                  </a:lnTo>
                  <a:cubicBezTo>
                    <a:pt x="71287" y="9402"/>
                    <a:pt x="64715" y="-17"/>
                    <a:pt x="53751" y="-17"/>
                  </a:cubicBezTo>
                  <a:cubicBezTo>
                    <a:pt x="37842" y="-17"/>
                    <a:pt x="28861" y="15595"/>
                    <a:pt x="24901" y="37089"/>
                  </a:cubicBezTo>
                  <a:cubicBezTo>
                    <a:pt x="21876" y="53324"/>
                    <a:pt x="-2" y="148539"/>
                    <a:pt x="-2" y="180494"/>
                  </a:cubicBezTo>
                  <a:cubicBezTo>
                    <a:pt x="-2" y="196801"/>
                    <a:pt x="4922" y="215817"/>
                    <a:pt x="10530" y="231670"/>
                  </a:cubicBezTo>
                  <a:cubicBezTo>
                    <a:pt x="20338" y="224568"/>
                    <a:pt x="32457" y="220362"/>
                    <a:pt x="45561" y="220362"/>
                  </a:cubicBezTo>
                  <a:close/>
                </a:path>
              </a:pathLst>
            </a:custGeom>
            <a:solidFill>
              <a:srgbClr val="000000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63F94BF2-4F56-A7B3-19E6-C8F63658C658}"/>
                </a:ext>
              </a:extLst>
            </p:cNvPr>
            <p:cNvSpPr/>
            <p:nvPr/>
          </p:nvSpPr>
          <p:spPr>
            <a:xfrm>
              <a:off x="1119960" y="1236171"/>
              <a:ext cx="71289" cy="231686"/>
            </a:xfrm>
            <a:custGeom>
              <a:avLst/>
              <a:gdLst>
                <a:gd name="connsiteX0" fmla="*/ 53443 w 71289"/>
                <a:gd name="connsiteY0" fmla="*/ -17 h 231686"/>
                <a:gd name="connsiteX1" fmla="*/ 34361 w 71289"/>
                <a:gd name="connsiteY1" fmla="*/ 10658 h 231686"/>
                <a:gd name="connsiteX2" fmla="*/ 24484 w 71289"/>
                <a:gd name="connsiteY2" fmla="*/ 37329 h 231686"/>
                <a:gd name="connsiteX3" fmla="*/ 24486 w 71289"/>
                <a:gd name="connsiteY3" fmla="*/ 37329 h 231686"/>
                <a:gd name="connsiteX4" fmla="*/ 11135 w 71289"/>
                <a:gd name="connsiteY4" fmla="*/ 102683 h 231686"/>
                <a:gd name="connsiteX5" fmla="*/ -2 w 71289"/>
                <a:gd name="connsiteY5" fmla="*/ 179870 h 231686"/>
                <a:gd name="connsiteX6" fmla="*/ 10385 w 71289"/>
                <a:gd name="connsiteY6" fmla="*/ 230894 h 231686"/>
                <a:gd name="connsiteX7" fmla="*/ 10655 w 71289"/>
                <a:gd name="connsiteY7" fmla="*/ 231670 h 231686"/>
                <a:gd name="connsiteX8" fmla="*/ 11322 w 71289"/>
                <a:gd name="connsiteY8" fmla="*/ 231188 h 231686"/>
                <a:gd name="connsiteX9" fmla="*/ 45392 w 71289"/>
                <a:gd name="connsiteY9" fmla="*/ 220067 h 231686"/>
                <a:gd name="connsiteX10" fmla="*/ 70412 w 71289"/>
                <a:gd name="connsiteY10" fmla="*/ 225762 h 231686"/>
                <a:gd name="connsiteX11" fmla="*/ 71287 w 71289"/>
                <a:gd name="connsiteY11" fmla="*/ 226180 h 231686"/>
                <a:gd name="connsiteX12" fmla="*/ 71287 w 71289"/>
                <a:gd name="connsiteY12" fmla="*/ 21503 h 231686"/>
                <a:gd name="connsiteX13" fmla="*/ 66583 w 71289"/>
                <a:gd name="connsiteY13" fmla="*/ 6345 h 231686"/>
                <a:gd name="connsiteX14" fmla="*/ 53443 w 71289"/>
                <a:gd name="connsiteY14" fmla="*/ -17 h 231686"/>
                <a:gd name="connsiteX15" fmla="*/ 53443 w 71289"/>
                <a:gd name="connsiteY15" fmla="*/ 1195 h 231686"/>
                <a:gd name="connsiteX16" fmla="*/ 65620 w 71289"/>
                <a:gd name="connsiteY16" fmla="*/ 7076 h 231686"/>
                <a:gd name="connsiteX17" fmla="*/ 70068 w 71289"/>
                <a:gd name="connsiteY17" fmla="*/ 21503 h 231686"/>
                <a:gd name="connsiteX18" fmla="*/ 70068 w 71289"/>
                <a:gd name="connsiteY18" fmla="*/ 224309 h 231686"/>
                <a:gd name="connsiteX19" fmla="*/ 45392 w 71289"/>
                <a:gd name="connsiteY19" fmla="*/ 218864 h 231686"/>
                <a:gd name="connsiteX20" fmla="*/ 11303 w 71289"/>
                <a:gd name="connsiteY20" fmla="*/ 229781 h 231686"/>
                <a:gd name="connsiteX21" fmla="*/ 1217 w 71289"/>
                <a:gd name="connsiteY21" fmla="*/ 179870 h 231686"/>
                <a:gd name="connsiteX22" fmla="*/ 12332 w 71289"/>
                <a:gd name="connsiteY22" fmla="*/ 102914 h 231686"/>
                <a:gd name="connsiteX23" fmla="*/ 25684 w 71289"/>
                <a:gd name="connsiteY23" fmla="*/ 37543 h 231686"/>
                <a:gd name="connsiteX24" fmla="*/ 35359 w 71289"/>
                <a:gd name="connsiteY24" fmla="*/ 11354 h 231686"/>
                <a:gd name="connsiteX25" fmla="*/ 53443 w 71289"/>
                <a:gd name="connsiteY25" fmla="*/ 1195 h 23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289" h="231686">
                  <a:moveTo>
                    <a:pt x="53443" y="-17"/>
                  </a:moveTo>
                  <a:cubicBezTo>
                    <a:pt x="45421" y="-17"/>
                    <a:pt x="39088" y="4002"/>
                    <a:pt x="34361" y="10658"/>
                  </a:cubicBezTo>
                  <a:cubicBezTo>
                    <a:pt x="29633" y="17315"/>
                    <a:pt x="26439" y="26609"/>
                    <a:pt x="24484" y="37329"/>
                  </a:cubicBezTo>
                  <a:lnTo>
                    <a:pt x="24486" y="37329"/>
                  </a:lnTo>
                  <a:cubicBezTo>
                    <a:pt x="23009" y="45340"/>
                    <a:pt x="16884" y="73053"/>
                    <a:pt x="11135" y="102683"/>
                  </a:cubicBezTo>
                  <a:cubicBezTo>
                    <a:pt x="5385" y="132321"/>
                    <a:pt x="-2" y="163866"/>
                    <a:pt x="-2" y="179870"/>
                  </a:cubicBezTo>
                  <a:cubicBezTo>
                    <a:pt x="-2" y="196186"/>
                    <a:pt x="4860" y="215113"/>
                    <a:pt x="10385" y="230894"/>
                  </a:cubicBezTo>
                  <a:lnTo>
                    <a:pt x="10655" y="231670"/>
                  </a:lnTo>
                  <a:lnTo>
                    <a:pt x="11322" y="231188"/>
                  </a:lnTo>
                  <a:cubicBezTo>
                    <a:pt x="20863" y="224202"/>
                    <a:pt x="32646" y="220067"/>
                    <a:pt x="45392" y="220067"/>
                  </a:cubicBezTo>
                  <a:cubicBezTo>
                    <a:pt x="54387" y="220067"/>
                    <a:pt x="62878" y="222108"/>
                    <a:pt x="70412" y="225762"/>
                  </a:cubicBezTo>
                  <a:lnTo>
                    <a:pt x="71287" y="226180"/>
                  </a:lnTo>
                  <a:lnTo>
                    <a:pt x="71287" y="21503"/>
                  </a:lnTo>
                  <a:cubicBezTo>
                    <a:pt x="71287" y="15613"/>
                    <a:pt x="69646" y="10257"/>
                    <a:pt x="66583" y="6345"/>
                  </a:cubicBezTo>
                  <a:cubicBezTo>
                    <a:pt x="63521" y="2434"/>
                    <a:pt x="59009" y="-17"/>
                    <a:pt x="53443" y="-17"/>
                  </a:cubicBezTo>
                  <a:close/>
                  <a:moveTo>
                    <a:pt x="53443" y="1195"/>
                  </a:moveTo>
                  <a:cubicBezTo>
                    <a:pt x="58654" y="1195"/>
                    <a:pt x="62757" y="3423"/>
                    <a:pt x="65620" y="7076"/>
                  </a:cubicBezTo>
                  <a:cubicBezTo>
                    <a:pt x="68482" y="10739"/>
                    <a:pt x="70068" y="15836"/>
                    <a:pt x="70068" y="21503"/>
                  </a:cubicBezTo>
                  <a:lnTo>
                    <a:pt x="70068" y="224309"/>
                  </a:lnTo>
                  <a:cubicBezTo>
                    <a:pt x="62587" y="220843"/>
                    <a:pt x="54234" y="218864"/>
                    <a:pt x="45392" y="218864"/>
                  </a:cubicBezTo>
                  <a:cubicBezTo>
                    <a:pt x="32677" y="218864"/>
                    <a:pt x="20924" y="222937"/>
                    <a:pt x="11303" y="229781"/>
                  </a:cubicBezTo>
                  <a:cubicBezTo>
                    <a:pt x="5907" y="214204"/>
                    <a:pt x="1217" y="195714"/>
                    <a:pt x="1217" y="179870"/>
                  </a:cubicBezTo>
                  <a:cubicBezTo>
                    <a:pt x="1217" y="164133"/>
                    <a:pt x="6586" y="132526"/>
                    <a:pt x="12332" y="102914"/>
                  </a:cubicBezTo>
                  <a:cubicBezTo>
                    <a:pt x="18077" y="73294"/>
                    <a:pt x="24189" y="45652"/>
                    <a:pt x="25684" y="37543"/>
                  </a:cubicBezTo>
                  <a:cubicBezTo>
                    <a:pt x="27619" y="26930"/>
                    <a:pt x="30789" y="17787"/>
                    <a:pt x="35359" y="11354"/>
                  </a:cubicBezTo>
                  <a:cubicBezTo>
                    <a:pt x="39926" y="4920"/>
                    <a:pt x="45828" y="1195"/>
                    <a:pt x="53443" y="1195"/>
                  </a:cubicBezTo>
                  <a:close/>
                </a:path>
              </a:pathLst>
            </a:custGeom>
            <a:solidFill>
              <a:srgbClr val="000000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5D6B1CE5-0D76-BBB5-D408-3F4718690240}"/>
                </a:ext>
              </a:extLst>
            </p:cNvPr>
            <p:cNvSpPr/>
            <p:nvPr/>
          </p:nvSpPr>
          <p:spPr>
            <a:xfrm>
              <a:off x="915078" y="1521172"/>
              <a:ext cx="231687" cy="142578"/>
            </a:xfrm>
            <a:custGeom>
              <a:avLst/>
              <a:gdLst>
                <a:gd name="connsiteX0" fmla="*/ 231682 w 231687"/>
                <a:gd name="connsiteY0" fmla="*/ 48224 h 142578"/>
                <a:gd name="connsiteX1" fmla="*/ 192196 w 231687"/>
                <a:gd name="connsiteY1" fmla="*/ -11 h 142578"/>
                <a:gd name="connsiteX2" fmla="*/ 12207 w 231687"/>
                <a:gd name="connsiteY2" fmla="*/ 104729 h 142578"/>
                <a:gd name="connsiteX3" fmla="*/ 2259 w 231687"/>
                <a:gd name="connsiteY3" fmla="*/ 131177 h 142578"/>
                <a:gd name="connsiteX4" fmla="*/ 49997 w 231687"/>
                <a:gd name="connsiteY4" fmla="*/ 137370 h 142578"/>
                <a:gd name="connsiteX5" fmla="*/ 190803 w 231687"/>
                <a:gd name="connsiteY5" fmla="*/ 84724 h 142578"/>
                <a:gd name="connsiteX6" fmla="*/ 231682 w 231687"/>
                <a:gd name="connsiteY6" fmla="*/ 48224 h 14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687" h="142578">
                  <a:moveTo>
                    <a:pt x="231682" y="48224"/>
                  </a:moveTo>
                  <a:cubicBezTo>
                    <a:pt x="210894" y="40997"/>
                    <a:pt x="195334" y="22507"/>
                    <a:pt x="192196" y="-11"/>
                  </a:cubicBezTo>
                  <a:cubicBezTo>
                    <a:pt x="131472" y="35339"/>
                    <a:pt x="16343" y="102358"/>
                    <a:pt x="12207" y="104729"/>
                  </a:cubicBezTo>
                  <a:cubicBezTo>
                    <a:pt x="1813" y="110788"/>
                    <a:pt x="-3268" y="121482"/>
                    <a:pt x="2259" y="131177"/>
                  </a:cubicBezTo>
                  <a:cubicBezTo>
                    <a:pt x="10316" y="145229"/>
                    <a:pt x="28801" y="145016"/>
                    <a:pt x="49997" y="137370"/>
                  </a:cubicBezTo>
                  <a:cubicBezTo>
                    <a:pt x="66051" y="131569"/>
                    <a:pt x="162241" y="101369"/>
                    <a:pt x="190803" y="84724"/>
                  </a:cubicBezTo>
                  <a:cubicBezTo>
                    <a:pt x="205588" y="76133"/>
                    <a:pt x="220323" y="61582"/>
                    <a:pt x="231682" y="48224"/>
                  </a:cubicBezTo>
                  <a:close/>
                </a:path>
              </a:pathLst>
            </a:custGeom>
            <a:solidFill>
              <a:srgbClr val="000000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B05D45A8-B34F-0F4A-6B85-7B1D8493F171}"/>
                </a:ext>
              </a:extLst>
            </p:cNvPr>
            <p:cNvSpPr/>
            <p:nvPr/>
          </p:nvSpPr>
          <p:spPr>
            <a:xfrm>
              <a:off x="915078" y="1521181"/>
              <a:ext cx="231686" cy="142573"/>
            </a:xfrm>
            <a:custGeom>
              <a:avLst/>
              <a:gdLst>
                <a:gd name="connsiteX0" fmla="*/ 191901 w 231686"/>
                <a:gd name="connsiteY0" fmla="*/ -11 h 142573"/>
                <a:gd name="connsiteX1" fmla="*/ 191101 w 231686"/>
                <a:gd name="connsiteY1" fmla="*/ 452 h 142573"/>
                <a:gd name="connsiteX2" fmla="*/ 12426 w 231686"/>
                <a:gd name="connsiteY2" fmla="*/ 103989 h 142573"/>
                <a:gd name="connsiteX3" fmla="*/ 12423 w 231686"/>
                <a:gd name="connsiteY3" fmla="*/ 103989 h 142573"/>
                <a:gd name="connsiteX4" fmla="*/ 12423 w 231686"/>
                <a:gd name="connsiteY4" fmla="*/ 103989 h 142573"/>
                <a:gd name="connsiteX5" fmla="*/ 1293 w 231686"/>
                <a:gd name="connsiteY5" fmla="*/ 116019 h 142573"/>
                <a:gd name="connsiteX6" fmla="*/ 2320 w 231686"/>
                <a:gd name="connsiteY6" fmla="*/ 130990 h 142573"/>
                <a:gd name="connsiteX7" fmla="*/ 2320 w 231686"/>
                <a:gd name="connsiteY7" fmla="*/ 130990 h 142573"/>
                <a:gd name="connsiteX8" fmla="*/ 21605 w 231686"/>
                <a:gd name="connsiteY8" fmla="*/ 142405 h 142573"/>
                <a:gd name="connsiteX9" fmla="*/ 50458 w 231686"/>
                <a:gd name="connsiteY9" fmla="*/ 137379 h 142573"/>
                <a:gd name="connsiteX10" fmla="*/ 115688 w 231686"/>
                <a:gd name="connsiteY10" fmla="*/ 115387 h 142573"/>
                <a:gd name="connsiteX11" fmla="*/ 190341 w 231686"/>
                <a:gd name="connsiteY11" fmla="*/ 85294 h 142573"/>
                <a:gd name="connsiteX12" fmla="*/ 231086 w 231686"/>
                <a:gd name="connsiteY12" fmla="*/ 49080 h 142573"/>
                <a:gd name="connsiteX13" fmla="*/ 231682 w 231686"/>
                <a:gd name="connsiteY13" fmla="*/ 48384 h 142573"/>
                <a:gd name="connsiteX14" fmla="*/ 230816 w 231686"/>
                <a:gd name="connsiteY14" fmla="*/ 48082 h 142573"/>
                <a:gd name="connsiteX15" fmla="*/ 192029 w 231686"/>
                <a:gd name="connsiteY15" fmla="*/ 907 h 142573"/>
                <a:gd name="connsiteX16" fmla="*/ 190985 w 231686"/>
                <a:gd name="connsiteY16" fmla="*/ 1958 h 142573"/>
                <a:gd name="connsiteX17" fmla="*/ 229567 w 231686"/>
                <a:gd name="connsiteY17" fmla="*/ 48901 h 142573"/>
                <a:gd name="connsiteX18" fmla="*/ 189721 w 231686"/>
                <a:gd name="connsiteY18" fmla="*/ 84216 h 142573"/>
                <a:gd name="connsiteX19" fmla="*/ 189718 w 231686"/>
                <a:gd name="connsiteY19" fmla="*/ 84216 h 142573"/>
                <a:gd name="connsiteX20" fmla="*/ 115279 w 231686"/>
                <a:gd name="connsiteY20" fmla="*/ 114201 h 142573"/>
                <a:gd name="connsiteX21" fmla="*/ 50040 w 231686"/>
                <a:gd name="connsiteY21" fmla="*/ 136203 h 142573"/>
                <a:gd name="connsiteX22" fmla="*/ 21718 w 231686"/>
                <a:gd name="connsiteY22" fmla="*/ 141157 h 142573"/>
                <a:gd name="connsiteX23" fmla="*/ 3396 w 231686"/>
                <a:gd name="connsiteY23" fmla="*/ 130366 h 142573"/>
                <a:gd name="connsiteX24" fmla="*/ 3399 w 231686"/>
                <a:gd name="connsiteY24" fmla="*/ 130366 h 142573"/>
                <a:gd name="connsiteX25" fmla="*/ 2447 w 231686"/>
                <a:gd name="connsiteY25" fmla="*/ 116491 h 142573"/>
                <a:gd name="connsiteX26" fmla="*/ 13043 w 231686"/>
                <a:gd name="connsiteY26" fmla="*/ 105076 h 142573"/>
                <a:gd name="connsiteX27" fmla="*/ 13046 w 231686"/>
                <a:gd name="connsiteY27" fmla="*/ 105068 h 142573"/>
                <a:gd name="connsiteX28" fmla="*/ 190985 w 231686"/>
                <a:gd name="connsiteY28" fmla="*/ 1958 h 142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1686" h="142573">
                  <a:moveTo>
                    <a:pt x="191901" y="-11"/>
                  </a:moveTo>
                  <a:lnTo>
                    <a:pt x="191101" y="452"/>
                  </a:lnTo>
                  <a:cubicBezTo>
                    <a:pt x="130818" y="35392"/>
                    <a:pt x="16478" y="101672"/>
                    <a:pt x="12426" y="103989"/>
                  </a:cubicBezTo>
                  <a:lnTo>
                    <a:pt x="12423" y="103989"/>
                  </a:lnTo>
                  <a:lnTo>
                    <a:pt x="12423" y="103989"/>
                  </a:lnTo>
                  <a:cubicBezTo>
                    <a:pt x="7164" y="107037"/>
                    <a:pt x="3222" y="111270"/>
                    <a:pt x="1293" y="116019"/>
                  </a:cubicBezTo>
                  <a:cubicBezTo>
                    <a:pt x="-635" y="120760"/>
                    <a:pt x="-514" y="126035"/>
                    <a:pt x="2320" y="130990"/>
                  </a:cubicBezTo>
                  <a:lnTo>
                    <a:pt x="2320" y="130990"/>
                  </a:lnTo>
                  <a:cubicBezTo>
                    <a:pt x="6424" y="138119"/>
                    <a:pt x="13248" y="141656"/>
                    <a:pt x="21605" y="142405"/>
                  </a:cubicBezTo>
                  <a:cubicBezTo>
                    <a:pt x="29964" y="143153"/>
                    <a:pt x="39885" y="141184"/>
                    <a:pt x="50458" y="137379"/>
                  </a:cubicBezTo>
                  <a:cubicBezTo>
                    <a:pt x="58378" y="134536"/>
                    <a:pt x="86270" y="125625"/>
                    <a:pt x="115688" y="115387"/>
                  </a:cubicBezTo>
                  <a:cubicBezTo>
                    <a:pt x="145106" y="105148"/>
                    <a:pt x="176040" y="93590"/>
                    <a:pt x="190341" y="85294"/>
                  </a:cubicBezTo>
                  <a:cubicBezTo>
                    <a:pt x="205126" y="76739"/>
                    <a:pt x="219781" y="62321"/>
                    <a:pt x="231086" y="49080"/>
                  </a:cubicBezTo>
                  <a:lnTo>
                    <a:pt x="231682" y="48384"/>
                  </a:lnTo>
                  <a:lnTo>
                    <a:pt x="230816" y="48082"/>
                  </a:lnTo>
                  <a:cubicBezTo>
                    <a:pt x="210397" y="41006"/>
                    <a:pt x="195113" y="22926"/>
                    <a:pt x="192029" y="907"/>
                  </a:cubicBezTo>
                  <a:close/>
                  <a:moveTo>
                    <a:pt x="190985" y="1958"/>
                  </a:moveTo>
                  <a:cubicBezTo>
                    <a:pt x="194370" y="23728"/>
                    <a:pt x="209423" y="41577"/>
                    <a:pt x="229567" y="48901"/>
                  </a:cubicBezTo>
                  <a:cubicBezTo>
                    <a:pt x="218391" y="61902"/>
                    <a:pt x="204058" y="75911"/>
                    <a:pt x="189721" y="84216"/>
                  </a:cubicBezTo>
                  <a:lnTo>
                    <a:pt x="189718" y="84216"/>
                  </a:lnTo>
                  <a:cubicBezTo>
                    <a:pt x="175661" y="92369"/>
                    <a:pt x="144678" y="103972"/>
                    <a:pt x="115279" y="114201"/>
                  </a:cubicBezTo>
                  <a:cubicBezTo>
                    <a:pt x="85880" y="124440"/>
                    <a:pt x="58058" y="133324"/>
                    <a:pt x="50040" y="136203"/>
                  </a:cubicBezTo>
                  <a:cubicBezTo>
                    <a:pt x="39572" y="139972"/>
                    <a:pt x="29795" y="141888"/>
                    <a:pt x="21718" y="141157"/>
                  </a:cubicBezTo>
                  <a:cubicBezTo>
                    <a:pt x="13641" y="140435"/>
                    <a:pt x="7292" y="137129"/>
                    <a:pt x="3396" y="130366"/>
                  </a:cubicBezTo>
                  <a:lnTo>
                    <a:pt x="3399" y="130366"/>
                  </a:lnTo>
                  <a:cubicBezTo>
                    <a:pt x="745" y="125732"/>
                    <a:pt x="645" y="120920"/>
                    <a:pt x="2447" y="116491"/>
                  </a:cubicBezTo>
                  <a:cubicBezTo>
                    <a:pt x="4247" y="112054"/>
                    <a:pt x="7985" y="108008"/>
                    <a:pt x="13043" y="105076"/>
                  </a:cubicBezTo>
                  <a:lnTo>
                    <a:pt x="13046" y="105068"/>
                  </a:lnTo>
                  <a:cubicBezTo>
                    <a:pt x="17191" y="102697"/>
                    <a:pt x="130511" y="37014"/>
                    <a:pt x="190985" y="1958"/>
                  </a:cubicBezTo>
                  <a:close/>
                </a:path>
              </a:pathLst>
            </a:custGeom>
            <a:solidFill>
              <a:srgbClr val="000000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BD898050-34CD-53E1-504A-11819FFBCE56}"/>
                </a:ext>
              </a:extLst>
            </p:cNvPr>
            <p:cNvSpPr/>
            <p:nvPr/>
          </p:nvSpPr>
          <p:spPr>
            <a:xfrm>
              <a:off x="1200063" y="1503359"/>
              <a:ext cx="213865" cy="169303"/>
            </a:xfrm>
            <a:custGeom>
              <a:avLst/>
              <a:gdLst>
                <a:gd name="connsiteX0" fmla="*/ 192470 w 213865"/>
                <a:gd name="connsiteY0" fmla="*/ 115707 h 169303"/>
                <a:gd name="connsiteX1" fmla="*/ 77140 w 213865"/>
                <a:gd name="connsiteY1" fmla="*/ 18247 h 169303"/>
                <a:gd name="connsiteX2" fmla="*/ 21954 w 213865"/>
                <a:gd name="connsiteY2" fmla="*/ -11 h 169303"/>
                <a:gd name="connsiteX3" fmla="*/ 22755 w 213865"/>
                <a:gd name="connsiteY3" fmla="*/ 9853 h 169303"/>
                <a:gd name="connsiteX4" fmla="*/ 1 w 213865"/>
                <a:gd name="connsiteY4" fmla="*/ 57483 h 169303"/>
                <a:gd name="connsiteX5" fmla="*/ 183354 w 213865"/>
                <a:gd name="connsiteY5" fmla="*/ 165449 h 169303"/>
                <a:gd name="connsiteX6" fmla="*/ 210960 w 213865"/>
                <a:gd name="connsiteY6" fmla="*/ 160868 h 169303"/>
                <a:gd name="connsiteX7" fmla="*/ 192470 w 213865"/>
                <a:gd name="connsiteY7" fmla="*/ 115707 h 16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865" h="169303">
                  <a:moveTo>
                    <a:pt x="192470" y="115707"/>
                  </a:moveTo>
                  <a:cubicBezTo>
                    <a:pt x="179495" y="104479"/>
                    <a:pt x="105632" y="35009"/>
                    <a:pt x="77140" y="18247"/>
                  </a:cubicBezTo>
                  <a:cubicBezTo>
                    <a:pt x="61369" y="8944"/>
                    <a:pt x="39852" y="3161"/>
                    <a:pt x="21954" y="-11"/>
                  </a:cubicBezTo>
                  <a:cubicBezTo>
                    <a:pt x="22481" y="3179"/>
                    <a:pt x="22755" y="6485"/>
                    <a:pt x="22755" y="9853"/>
                  </a:cubicBezTo>
                  <a:cubicBezTo>
                    <a:pt x="22755" y="29208"/>
                    <a:pt x="13857" y="46460"/>
                    <a:pt x="1" y="57483"/>
                  </a:cubicBezTo>
                  <a:cubicBezTo>
                    <a:pt x="59402" y="92440"/>
                    <a:pt x="179139" y="162962"/>
                    <a:pt x="183354" y="165449"/>
                  </a:cubicBezTo>
                  <a:cubicBezTo>
                    <a:pt x="193717" y="171553"/>
                    <a:pt x="205409" y="170644"/>
                    <a:pt x="210960" y="160868"/>
                  </a:cubicBezTo>
                  <a:cubicBezTo>
                    <a:pt x="218989" y="146682"/>
                    <a:pt x="209597" y="130517"/>
                    <a:pt x="192470" y="115707"/>
                  </a:cubicBezTo>
                  <a:close/>
                </a:path>
              </a:pathLst>
            </a:custGeom>
            <a:solidFill>
              <a:srgbClr val="000000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4E7B76CD-1E64-1348-5775-C6BEC6EED462}"/>
                </a:ext>
              </a:extLst>
            </p:cNvPr>
            <p:cNvSpPr/>
            <p:nvPr/>
          </p:nvSpPr>
          <p:spPr>
            <a:xfrm>
              <a:off x="1200065" y="1503359"/>
              <a:ext cx="213865" cy="169306"/>
            </a:xfrm>
            <a:custGeom>
              <a:avLst/>
              <a:gdLst>
                <a:gd name="connsiteX0" fmla="*/ 22128 w 213865"/>
                <a:gd name="connsiteY0" fmla="*/ -11 h 169306"/>
                <a:gd name="connsiteX1" fmla="*/ 22275 w 213865"/>
                <a:gd name="connsiteY1" fmla="*/ 871 h 169306"/>
                <a:gd name="connsiteX2" fmla="*/ 23060 w 213865"/>
                <a:gd name="connsiteY2" fmla="*/ 10548 h 169306"/>
                <a:gd name="connsiteX3" fmla="*/ 729 w 213865"/>
                <a:gd name="connsiteY3" fmla="*/ 57278 h 169306"/>
                <a:gd name="connsiteX4" fmla="*/ 1 w 213865"/>
                <a:gd name="connsiteY4" fmla="*/ 57857 h 169306"/>
                <a:gd name="connsiteX5" fmla="*/ 802 w 213865"/>
                <a:gd name="connsiteY5" fmla="*/ 58329 h 169306"/>
                <a:gd name="connsiteX6" fmla="*/ 182675 w 213865"/>
                <a:gd name="connsiteY6" fmla="*/ 165395 h 169306"/>
                <a:gd name="connsiteX7" fmla="*/ 198554 w 213865"/>
                <a:gd name="connsiteY7" fmla="*/ 169111 h 169306"/>
                <a:gd name="connsiteX8" fmla="*/ 210914 w 213865"/>
                <a:gd name="connsiteY8" fmla="*/ 160628 h 169306"/>
                <a:gd name="connsiteX9" fmla="*/ 210914 w 213865"/>
                <a:gd name="connsiteY9" fmla="*/ 160619 h 169306"/>
                <a:gd name="connsiteX10" fmla="*/ 211119 w 213865"/>
                <a:gd name="connsiteY10" fmla="*/ 137878 h 169306"/>
                <a:gd name="connsiteX11" fmla="*/ 192423 w 213865"/>
                <a:gd name="connsiteY11" fmla="*/ 115039 h 169306"/>
                <a:gd name="connsiteX12" fmla="*/ 141007 w 213865"/>
                <a:gd name="connsiteY12" fmla="*/ 68773 h 169306"/>
                <a:gd name="connsiteX13" fmla="*/ 77938 w 213865"/>
                <a:gd name="connsiteY13" fmla="*/ 18327 h 169306"/>
                <a:gd name="connsiteX14" fmla="*/ 22994 w 213865"/>
                <a:gd name="connsiteY14" fmla="*/ 140 h 169306"/>
                <a:gd name="connsiteX15" fmla="*/ 23570 w 213865"/>
                <a:gd name="connsiteY15" fmla="*/ 1548 h 169306"/>
                <a:gd name="connsiteX16" fmla="*/ 77318 w 213865"/>
                <a:gd name="connsiteY16" fmla="*/ 19415 h 169306"/>
                <a:gd name="connsiteX17" fmla="*/ 140196 w 213865"/>
                <a:gd name="connsiteY17" fmla="*/ 69735 h 169306"/>
                <a:gd name="connsiteX18" fmla="*/ 191621 w 213865"/>
                <a:gd name="connsiteY18" fmla="*/ 116001 h 169306"/>
                <a:gd name="connsiteX19" fmla="*/ 209996 w 213865"/>
                <a:gd name="connsiteY19" fmla="*/ 138413 h 169306"/>
                <a:gd name="connsiteX20" fmla="*/ 209836 w 213865"/>
                <a:gd name="connsiteY20" fmla="*/ 159986 h 169306"/>
                <a:gd name="connsiteX21" fmla="*/ 198385 w 213865"/>
                <a:gd name="connsiteY21" fmla="*/ 167855 h 169306"/>
                <a:gd name="connsiteX22" fmla="*/ 183299 w 213865"/>
                <a:gd name="connsiteY22" fmla="*/ 164299 h 169306"/>
                <a:gd name="connsiteX23" fmla="*/ 2173 w 213865"/>
                <a:gd name="connsiteY23" fmla="*/ 57670 h 169306"/>
                <a:gd name="connsiteX24" fmla="*/ 24302 w 213865"/>
                <a:gd name="connsiteY24" fmla="*/ 10548 h 169306"/>
                <a:gd name="connsiteX25" fmla="*/ 23570 w 213865"/>
                <a:gd name="connsiteY25" fmla="*/ 1548 h 169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13865" h="169306">
                  <a:moveTo>
                    <a:pt x="22128" y="-11"/>
                  </a:moveTo>
                  <a:lnTo>
                    <a:pt x="22275" y="871"/>
                  </a:lnTo>
                  <a:cubicBezTo>
                    <a:pt x="22792" y="3999"/>
                    <a:pt x="23060" y="7242"/>
                    <a:pt x="23060" y="10548"/>
                  </a:cubicBezTo>
                  <a:cubicBezTo>
                    <a:pt x="23060" y="29546"/>
                    <a:pt x="14328" y="46469"/>
                    <a:pt x="729" y="57278"/>
                  </a:cubicBezTo>
                  <a:lnTo>
                    <a:pt x="1" y="57857"/>
                  </a:lnTo>
                  <a:lnTo>
                    <a:pt x="802" y="58329"/>
                  </a:lnTo>
                  <a:cubicBezTo>
                    <a:pt x="59725" y="93002"/>
                    <a:pt x="178504" y="162936"/>
                    <a:pt x="182675" y="165395"/>
                  </a:cubicBezTo>
                  <a:cubicBezTo>
                    <a:pt x="187914" y="168478"/>
                    <a:pt x="193511" y="169815"/>
                    <a:pt x="198554" y="169111"/>
                  </a:cubicBezTo>
                  <a:cubicBezTo>
                    <a:pt x="203589" y="168407"/>
                    <a:pt x="208071" y="165627"/>
                    <a:pt x="210914" y="160628"/>
                  </a:cubicBezTo>
                  <a:lnTo>
                    <a:pt x="210914" y="160619"/>
                  </a:lnTo>
                  <a:cubicBezTo>
                    <a:pt x="214995" y="153401"/>
                    <a:pt x="214639" y="145613"/>
                    <a:pt x="211119" y="137878"/>
                  </a:cubicBezTo>
                  <a:cubicBezTo>
                    <a:pt x="207599" y="130143"/>
                    <a:pt x="200960" y="122417"/>
                    <a:pt x="192423" y="115039"/>
                  </a:cubicBezTo>
                  <a:cubicBezTo>
                    <a:pt x="186034" y="109505"/>
                    <a:pt x="164470" y="89473"/>
                    <a:pt x="141007" y="68773"/>
                  </a:cubicBezTo>
                  <a:cubicBezTo>
                    <a:pt x="117544" y="48081"/>
                    <a:pt x="92192" y="26704"/>
                    <a:pt x="77938" y="18327"/>
                  </a:cubicBezTo>
                  <a:cubicBezTo>
                    <a:pt x="62181" y="9033"/>
                    <a:pt x="40791" y="3295"/>
                    <a:pt x="22994" y="140"/>
                  </a:cubicBezTo>
                  <a:close/>
                  <a:moveTo>
                    <a:pt x="23570" y="1548"/>
                  </a:moveTo>
                  <a:cubicBezTo>
                    <a:pt x="41129" y="4720"/>
                    <a:pt x="62011" y="10388"/>
                    <a:pt x="77318" y="19415"/>
                  </a:cubicBezTo>
                  <a:cubicBezTo>
                    <a:pt x="91328" y="27657"/>
                    <a:pt x="116742" y="49044"/>
                    <a:pt x="140196" y="69735"/>
                  </a:cubicBezTo>
                  <a:cubicBezTo>
                    <a:pt x="163641" y="90418"/>
                    <a:pt x="185152" y="110405"/>
                    <a:pt x="191621" y="116001"/>
                  </a:cubicBezTo>
                  <a:cubicBezTo>
                    <a:pt x="200078" y="123308"/>
                    <a:pt x="206592" y="130936"/>
                    <a:pt x="209996" y="138413"/>
                  </a:cubicBezTo>
                  <a:cubicBezTo>
                    <a:pt x="213391" y="145880"/>
                    <a:pt x="213712" y="153134"/>
                    <a:pt x="209836" y="159986"/>
                  </a:cubicBezTo>
                  <a:cubicBezTo>
                    <a:pt x="207171" y="164673"/>
                    <a:pt x="203090" y="167195"/>
                    <a:pt x="198385" y="167855"/>
                  </a:cubicBezTo>
                  <a:cubicBezTo>
                    <a:pt x="193680" y="168514"/>
                    <a:pt x="188333" y="167266"/>
                    <a:pt x="183299" y="164299"/>
                  </a:cubicBezTo>
                  <a:cubicBezTo>
                    <a:pt x="179119" y="161840"/>
                    <a:pt x="61343" y="92485"/>
                    <a:pt x="2173" y="57670"/>
                  </a:cubicBezTo>
                  <a:cubicBezTo>
                    <a:pt x="15658" y="46611"/>
                    <a:pt x="24302" y="29609"/>
                    <a:pt x="24302" y="10548"/>
                  </a:cubicBezTo>
                  <a:cubicBezTo>
                    <a:pt x="24302" y="7474"/>
                    <a:pt x="24010" y="4480"/>
                    <a:pt x="23570" y="1548"/>
                  </a:cubicBezTo>
                  <a:close/>
                </a:path>
              </a:pathLst>
            </a:custGeom>
            <a:solidFill>
              <a:srgbClr val="000000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AC1E8B1C-5EA3-0829-EC2D-F05976A1AF48}"/>
                </a:ext>
              </a:extLst>
            </p:cNvPr>
            <p:cNvSpPr/>
            <p:nvPr/>
          </p:nvSpPr>
          <p:spPr>
            <a:xfrm>
              <a:off x="1119948" y="1476679"/>
              <a:ext cx="89110" cy="80199"/>
            </a:xfrm>
            <a:custGeom>
              <a:avLst/>
              <a:gdLst>
                <a:gd name="connsiteX0" fmla="*/ -2 w 89110"/>
                <a:gd name="connsiteY0" fmla="*/ 40078 h 80199"/>
                <a:gd name="connsiteX1" fmla="*/ 44542 w 89110"/>
                <a:gd name="connsiteY1" fmla="*/ 80186 h 80199"/>
                <a:gd name="connsiteX2" fmla="*/ 89108 w 89110"/>
                <a:gd name="connsiteY2" fmla="*/ 40078 h 80199"/>
                <a:gd name="connsiteX3" fmla="*/ 44542 w 89110"/>
                <a:gd name="connsiteY3" fmla="*/ -13 h 80199"/>
                <a:gd name="connsiteX4" fmla="*/ -2 w 89110"/>
                <a:gd name="connsiteY4" fmla="*/ 40078 h 80199"/>
                <a:gd name="connsiteX5" fmla="*/ 66060 w 89110"/>
                <a:gd name="connsiteY5" fmla="*/ 40078 h 80199"/>
                <a:gd name="connsiteX6" fmla="*/ 44542 w 89110"/>
                <a:gd name="connsiteY6" fmla="*/ 59441 h 80199"/>
                <a:gd name="connsiteX7" fmla="*/ 23046 w 89110"/>
                <a:gd name="connsiteY7" fmla="*/ 40078 h 80199"/>
                <a:gd name="connsiteX8" fmla="*/ 44542 w 89110"/>
                <a:gd name="connsiteY8" fmla="*/ 20723 h 80199"/>
                <a:gd name="connsiteX9" fmla="*/ 66060 w 89110"/>
                <a:gd name="connsiteY9" fmla="*/ 40078 h 8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110" h="80199">
                  <a:moveTo>
                    <a:pt x="-2" y="40078"/>
                  </a:moveTo>
                  <a:cubicBezTo>
                    <a:pt x="-2" y="62230"/>
                    <a:pt x="19945" y="80186"/>
                    <a:pt x="44542" y="80186"/>
                  </a:cubicBezTo>
                  <a:cubicBezTo>
                    <a:pt x="69160" y="80186"/>
                    <a:pt x="89108" y="62230"/>
                    <a:pt x="89108" y="40078"/>
                  </a:cubicBezTo>
                  <a:cubicBezTo>
                    <a:pt x="89108" y="17934"/>
                    <a:pt x="69162" y="-13"/>
                    <a:pt x="44542" y="-13"/>
                  </a:cubicBezTo>
                  <a:cubicBezTo>
                    <a:pt x="19945" y="-13"/>
                    <a:pt x="-2" y="17934"/>
                    <a:pt x="-2" y="40078"/>
                  </a:cubicBezTo>
                  <a:close/>
                  <a:moveTo>
                    <a:pt x="66060" y="40078"/>
                  </a:moveTo>
                  <a:cubicBezTo>
                    <a:pt x="66060" y="50780"/>
                    <a:pt x="56430" y="59441"/>
                    <a:pt x="44542" y="59441"/>
                  </a:cubicBezTo>
                  <a:cubicBezTo>
                    <a:pt x="32677" y="59441"/>
                    <a:pt x="23046" y="50780"/>
                    <a:pt x="23046" y="40078"/>
                  </a:cubicBezTo>
                  <a:cubicBezTo>
                    <a:pt x="23046" y="29393"/>
                    <a:pt x="32677" y="20723"/>
                    <a:pt x="44542" y="20723"/>
                  </a:cubicBezTo>
                  <a:cubicBezTo>
                    <a:pt x="56430" y="20723"/>
                    <a:pt x="66060" y="29393"/>
                    <a:pt x="66060" y="40078"/>
                  </a:cubicBezTo>
                  <a:close/>
                </a:path>
              </a:pathLst>
            </a:custGeom>
            <a:solidFill>
              <a:srgbClr val="000000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6114FB8A-7F14-2EED-5C79-1E0AC5430667}"/>
                </a:ext>
              </a:extLst>
            </p:cNvPr>
            <p:cNvSpPr/>
            <p:nvPr/>
          </p:nvSpPr>
          <p:spPr>
            <a:xfrm>
              <a:off x="1119950" y="1467759"/>
              <a:ext cx="89110" cy="89110"/>
            </a:xfrm>
            <a:custGeom>
              <a:avLst/>
              <a:gdLst>
                <a:gd name="connsiteX0" fmla="*/ 44542 w 89110"/>
                <a:gd name="connsiteY0" fmla="*/ -13 h 89110"/>
                <a:gd name="connsiteX1" fmla="*/ -2 w 89110"/>
                <a:gd name="connsiteY1" fmla="*/ 44533 h 89110"/>
                <a:gd name="connsiteX2" fmla="*/ 44542 w 89110"/>
                <a:gd name="connsiteY2" fmla="*/ 89097 h 89110"/>
                <a:gd name="connsiteX3" fmla="*/ 89108 w 89110"/>
                <a:gd name="connsiteY3" fmla="*/ 44533 h 89110"/>
                <a:gd name="connsiteX4" fmla="*/ 44542 w 89110"/>
                <a:gd name="connsiteY4" fmla="*/ -13 h 89110"/>
                <a:gd name="connsiteX5" fmla="*/ 44542 w 89110"/>
                <a:gd name="connsiteY5" fmla="*/ 1243 h 89110"/>
                <a:gd name="connsiteX6" fmla="*/ 87851 w 89110"/>
                <a:gd name="connsiteY6" fmla="*/ 44533 h 89110"/>
                <a:gd name="connsiteX7" fmla="*/ 44542 w 89110"/>
                <a:gd name="connsiteY7" fmla="*/ 87841 h 89110"/>
                <a:gd name="connsiteX8" fmla="*/ 1255 w 89110"/>
                <a:gd name="connsiteY8" fmla="*/ 44533 h 89110"/>
                <a:gd name="connsiteX9" fmla="*/ 44542 w 89110"/>
                <a:gd name="connsiteY9" fmla="*/ 1243 h 89110"/>
                <a:gd name="connsiteX10" fmla="*/ 44542 w 89110"/>
                <a:gd name="connsiteY10" fmla="*/ 22701 h 89110"/>
                <a:gd name="connsiteX11" fmla="*/ 22720 w 89110"/>
                <a:gd name="connsiteY11" fmla="*/ 44533 h 89110"/>
                <a:gd name="connsiteX12" fmla="*/ 44542 w 89110"/>
                <a:gd name="connsiteY12" fmla="*/ 66374 h 89110"/>
                <a:gd name="connsiteX13" fmla="*/ 66384 w 89110"/>
                <a:gd name="connsiteY13" fmla="*/ 44533 h 89110"/>
                <a:gd name="connsiteX14" fmla="*/ 44542 w 89110"/>
                <a:gd name="connsiteY14" fmla="*/ 22701 h 89110"/>
                <a:gd name="connsiteX15" fmla="*/ 44542 w 89110"/>
                <a:gd name="connsiteY15" fmla="*/ 23957 h 89110"/>
                <a:gd name="connsiteX16" fmla="*/ 65127 w 89110"/>
                <a:gd name="connsiteY16" fmla="*/ 44533 h 89110"/>
                <a:gd name="connsiteX17" fmla="*/ 44542 w 89110"/>
                <a:gd name="connsiteY17" fmla="*/ 65109 h 89110"/>
                <a:gd name="connsiteX18" fmla="*/ 23978 w 89110"/>
                <a:gd name="connsiteY18" fmla="*/ 44533 h 89110"/>
                <a:gd name="connsiteX19" fmla="*/ 44542 w 89110"/>
                <a:gd name="connsiteY19" fmla="*/ 23957 h 89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9110" h="89110">
                  <a:moveTo>
                    <a:pt x="44542" y="-13"/>
                  </a:moveTo>
                  <a:cubicBezTo>
                    <a:pt x="19951" y="-13"/>
                    <a:pt x="-2" y="19930"/>
                    <a:pt x="-2" y="44533"/>
                  </a:cubicBezTo>
                  <a:cubicBezTo>
                    <a:pt x="-2" y="69136"/>
                    <a:pt x="19951" y="89097"/>
                    <a:pt x="44542" y="89097"/>
                  </a:cubicBezTo>
                  <a:cubicBezTo>
                    <a:pt x="69152" y="89097"/>
                    <a:pt x="89108" y="69136"/>
                    <a:pt x="89108" y="44533"/>
                  </a:cubicBezTo>
                  <a:cubicBezTo>
                    <a:pt x="89108" y="19930"/>
                    <a:pt x="69153" y="-13"/>
                    <a:pt x="44542" y="-13"/>
                  </a:cubicBezTo>
                  <a:close/>
                  <a:moveTo>
                    <a:pt x="44542" y="1243"/>
                  </a:moveTo>
                  <a:cubicBezTo>
                    <a:pt x="68475" y="1243"/>
                    <a:pt x="87851" y="20607"/>
                    <a:pt x="87851" y="44533"/>
                  </a:cubicBezTo>
                  <a:cubicBezTo>
                    <a:pt x="87851" y="68459"/>
                    <a:pt x="68473" y="87841"/>
                    <a:pt x="44542" y="87841"/>
                  </a:cubicBezTo>
                  <a:cubicBezTo>
                    <a:pt x="20632" y="87841"/>
                    <a:pt x="1255" y="68459"/>
                    <a:pt x="1255" y="44533"/>
                  </a:cubicBezTo>
                  <a:cubicBezTo>
                    <a:pt x="1255" y="20607"/>
                    <a:pt x="20630" y="1243"/>
                    <a:pt x="44542" y="1243"/>
                  </a:cubicBezTo>
                  <a:close/>
                  <a:moveTo>
                    <a:pt x="44542" y="22701"/>
                  </a:moveTo>
                  <a:cubicBezTo>
                    <a:pt x="32503" y="22701"/>
                    <a:pt x="22720" y="32485"/>
                    <a:pt x="22720" y="44533"/>
                  </a:cubicBezTo>
                  <a:cubicBezTo>
                    <a:pt x="22720" y="56590"/>
                    <a:pt x="32503" y="66374"/>
                    <a:pt x="44542" y="66374"/>
                  </a:cubicBezTo>
                  <a:cubicBezTo>
                    <a:pt x="56600" y="66374"/>
                    <a:pt x="66384" y="56590"/>
                    <a:pt x="66384" y="44533"/>
                  </a:cubicBezTo>
                  <a:cubicBezTo>
                    <a:pt x="66384" y="32485"/>
                    <a:pt x="56600" y="22701"/>
                    <a:pt x="44542" y="22701"/>
                  </a:cubicBezTo>
                  <a:close/>
                  <a:moveTo>
                    <a:pt x="44542" y="23957"/>
                  </a:moveTo>
                  <a:cubicBezTo>
                    <a:pt x="55921" y="23957"/>
                    <a:pt x="65127" y="33163"/>
                    <a:pt x="65127" y="44533"/>
                  </a:cubicBezTo>
                  <a:cubicBezTo>
                    <a:pt x="65127" y="55912"/>
                    <a:pt x="55921" y="65109"/>
                    <a:pt x="44542" y="65109"/>
                  </a:cubicBezTo>
                  <a:cubicBezTo>
                    <a:pt x="33184" y="65109"/>
                    <a:pt x="23978" y="55912"/>
                    <a:pt x="23978" y="44533"/>
                  </a:cubicBezTo>
                  <a:cubicBezTo>
                    <a:pt x="23978" y="33163"/>
                    <a:pt x="33184" y="23957"/>
                    <a:pt x="44542" y="23957"/>
                  </a:cubicBezTo>
                  <a:close/>
                </a:path>
              </a:pathLst>
            </a:custGeom>
            <a:solidFill>
              <a:srgbClr val="000000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504FBDA1-162A-A8E7-451B-451D62C9E8F6}"/>
                </a:ext>
              </a:extLst>
            </p:cNvPr>
            <p:cNvSpPr/>
            <p:nvPr/>
          </p:nvSpPr>
          <p:spPr>
            <a:xfrm>
              <a:off x="1102131" y="1592380"/>
              <a:ext cx="133666" cy="276241"/>
            </a:xfrm>
            <a:custGeom>
              <a:avLst/>
              <a:gdLst>
                <a:gd name="connsiteX0" fmla="*/ 112732 w 133666"/>
                <a:gd name="connsiteY0" fmla="*/ 223801 h 276241"/>
                <a:gd name="connsiteX1" fmla="*/ 97338 w 133666"/>
                <a:gd name="connsiteY1" fmla="*/ -8 h 276241"/>
                <a:gd name="connsiteX2" fmla="*/ 35493 w 133666"/>
                <a:gd name="connsiteY2" fmla="*/ -8 h 276241"/>
                <a:gd name="connsiteX3" fmla="*/ 20767 w 133666"/>
                <a:gd name="connsiteY3" fmla="*/ 223801 h 276241"/>
                <a:gd name="connsiteX4" fmla="*/ -2 w 133666"/>
                <a:gd name="connsiteY4" fmla="*/ 223801 h 276241"/>
                <a:gd name="connsiteX5" fmla="*/ -2 w 133666"/>
                <a:gd name="connsiteY5" fmla="*/ 276234 h 276241"/>
                <a:gd name="connsiteX6" fmla="*/ 17319 w 133666"/>
                <a:gd name="connsiteY6" fmla="*/ 276234 h 276241"/>
                <a:gd name="connsiteX7" fmla="*/ 116343 w 133666"/>
                <a:gd name="connsiteY7" fmla="*/ 276234 h 276241"/>
                <a:gd name="connsiteX8" fmla="*/ 133664 w 133666"/>
                <a:gd name="connsiteY8" fmla="*/ 276234 h 276241"/>
                <a:gd name="connsiteX9" fmla="*/ 133664 w 133666"/>
                <a:gd name="connsiteY9" fmla="*/ 223801 h 27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66" h="276241">
                  <a:moveTo>
                    <a:pt x="112732" y="223801"/>
                  </a:moveTo>
                  <a:lnTo>
                    <a:pt x="97338" y="-8"/>
                  </a:lnTo>
                  <a:lnTo>
                    <a:pt x="35493" y="-8"/>
                  </a:lnTo>
                  <a:lnTo>
                    <a:pt x="20767" y="223801"/>
                  </a:lnTo>
                  <a:lnTo>
                    <a:pt x="-2" y="223801"/>
                  </a:lnTo>
                  <a:lnTo>
                    <a:pt x="-2" y="276234"/>
                  </a:lnTo>
                  <a:lnTo>
                    <a:pt x="17319" y="276234"/>
                  </a:lnTo>
                  <a:lnTo>
                    <a:pt x="116343" y="276234"/>
                  </a:lnTo>
                  <a:lnTo>
                    <a:pt x="133664" y="276234"/>
                  </a:lnTo>
                  <a:lnTo>
                    <a:pt x="133664" y="223801"/>
                  </a:lnTo>
                  <a:close/>
                </a:path>
              </a:pathLst>
            </a:custGeom>
            <a:solidFill>
              <a:srgbClr val="000000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DA817EED-4833-E420-2AE7-A40A02E70DF8}"/>
                </a:ext>
              </a:extLst>
            </p:cNvPr>
            <p:cNvSpPr/>
            <p:nvPr/>
          </p:nvSpPr>
          <p:spPr>
            <a:xfrm>
              <a:off x="1102132" y="1592380"/>
              <a:ext cx="133666" cy="276241"/>
            </a:xfrm>
            <a:custGeom>
              <a:avLst/>
              <a:gdLst>
                <a:gd name="connsiteX0" fmla="*/ 35215 w 133666"/>
                <a:gd name="connsiteY0" fmla="*/ -8 h 276241"/>
                <a:gd name="connsiteX1" fmla="*/ 20622 w 133666"/>
                <a:gd name="connsiteY1" fmla="*/ 222785 h 276241"/>
                <a:gd name="connsiteX2" fmla="*/ -2 w 133666"/>
                <a:gd name="connsiteY2" fmla="*/ 222785 h 276241"/>
                <a:gd name="connsiteX3" fmla="*/ -2 w 133666"/>
                <a:gd name="connsiteY3" fmla="*/ 276234 h 276241"/>
                <a:gd name="connsiteX4" fmla="*/ 17764 w 133666"/>
                <a:gd name="connsiteY4" fmla="*/ 276234 h 276241"/>
                <a:gd name="connsiteX5" fmla="*/ 115899 w 133666"/>
                <a:gd name="connsiteY5" fmla="*/ 276234 h 276241"/>
                <a:gd name="connsiteX6" fmla="*/ 133664 w 133666"/>
                <a:gd name="connsiteY6" fmla="*/ 276234 h 276241"/>
                <a:gd name="connsiteX7" fmla="*/ 133664 w 133666"/>
                <a:gd name="connsiteY7" fmla="*/ 222785 h 276241"/>
                <a:gd name="connsiteX8" fmla="*/ 112879 w 133666"/>
                <a:gd name="connsiteY8" fmla="*/ 222785 h 276241"/>
                <a:gd name="connsiteX9" fmla="*/ 97624 w 133666"/>
                <a:gd name="connsiteY9" fmla="*/ -8 h 276241"/>
                <a:gd name="connsiteX10" fmla="*/ 36333 w 133666"/>
                <a:gd name="connsiteY10" fmla="*/ 1248 h 276241"/>
                <a:gd name="connsiteX11" fmla="*/ 96508 w 133666"/>
                <a:gd name="connsiteY11" fmla="*/ 1248 h 276241"/>
                <a:gd name="connsiteX12" fmla="*/ 111763 w 133666"/>
                <a:gd name="connsiteY12" fmla="*/ 224042 h 276241"/>
                <a:gd name="connsiteX13" fmla="*/ 132468 w 133666"/>
                <a:gd name="connsiteY13" fmla="*/ 224042 h 276241"/>
                <a:gd name="connsiteX14" fmla="*/ 132468 w 133666"/>
                <a:gd name="connsiteY14" fmla="*/ 274977 h 276241"/>
                <a:gd name="connsiteX15" fmla="*/ 115899 w 133666"/>
                <a:gd name="connsiteY15" fmla="*/ 274977 h 276241"/>
                <a:gd name="connsiteX16" fmla="*/ 17764 w 133666"/>
                <a:gd name="connsiteY16" fmla="*/ 274977 h 276241"/>
                <a:gd name="connsiteX17" fmla="*/ 1197 w 133666"/>
                <a:gd name="connsiteY17" fmla="*/ 274977 h 276241"/>
                <a:gd name="connsiteX18" fmla="*/ 1197 w 133666"/>
                <a:gd name="connsiteY18" fmla="*/ 224042 h 276241"/>
                <a:gd name="connsiteX19" fmla="*/ 21739 w 133666"/>
                <a:gd name="connsiteY19" fmla="*/ 224042 h 27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3666" h="276241">
                  <a:moveTo>
                    <a:pt x="35215" y="-8"/>
                  </a:moveTo>
                  <a:lnTo>
                    <a:pt x="20622" y="222785"/>
                  </a:lnTo>
                  <a:lnTo>
                    <a:pt x="-2" y="222785"/>
                  </a:lnTo>
                  <a:lnTo>
                    <a:pt x="-2" y="276234"/>
                  </a:lnTo>
                  <a:lnTo>
                    <a:pt x="17764" y="276234"/>
                  </a:lnTo>
                  <a:lnTo>
                    <a:pt x="115899" y="276234"/>
                  </a:lnTo>
                  <a:lnTo>
                    <a:pt x="133664" y="276234"/>
                  </a:lnTo>
                  <a:lnTo>
                    <a:pt x="133664" y="222785"/>
                  </a:lnTo>
                  <a:lnTo>
                    <a:pt x="112879" y="222785"/>
                  </a:lnTo>
                  <a:lnTo>
                    <a:pt x="97624" y="-8"/>
                  </a:lnTo>
                  <a:close/>
                  <a:moveTo>
                    <a:pt x="36333" y="1248"/>
                  </a:moveTo>
                  <a:lnTo>
                    <a:pt x="96508" y="1248"/>
                  </a:lnTo>
                  <a:lnTo>
                    <a:pt x="111763" y="224042"/>
                  </a:lnTo>
                  <a:lnTo>
                    <a:pt x="132468" y="224042"/>
                  </a:lnTo>
                  <a:lnTo>
                    <a:pt x="132468" y="274977"/>
                  </a:lnTo>
                  <a:lnTo>
                    <a:pt x="115899" y="274977"/>
                  </a:lnTo>
                  <a:lnTo>
                    <a:pt x="17764" y="274977"/>
                  </a:lnTo>
                  <a:lnTo>
                    <a:pt x="1197" y="274977"/>
                  </a:lnTo>
                  <a:lnTo>
                    <a:pt x="1197" y="224042"/>
                  </a:lnTo>
                  <a:lnTo>
                    <a:pt x="21739" y="224042"/>
                  </a:lnTo>
                  <a:close/>
                </a:path>
              </a:pathLst>
            </a:custGeom>
            <a:solidFill>
              <a:srgbClr val="000000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01C53D51-D436-51F1-7C49-4832A27DFEC1}"/>
                </a:ext>
              </a:extLst>
            </p:cNvPr>
            <p:cNvSpPr/>
            <p:nvPr/>
          </p:nvSpPr>
          <p:spPr>
            <a:xfrm>
              <a:off x="915081" y="3071720"/>
              <a:ext cx="62377" cy="71287"/>
            </a:xfrm>
            <a:custGeom>
              <a:avLst/>
              <a:gdLst>
                <a:gd name="connsiteX0" fmla="*/ 25428 w 62377"/>
                <a:gd name="connsiteY0" fmla="*/ 70881 h 71287"/>
                <a:gd name="connsiteX1" fmla="*/ 8524 w 62377"/>
                <a:gd name="connsiteY1" fmla="*/ 11293 h 71287"/>
                <a:gd name="connsiteX2" fmla="*/ 29448 w 62377"/>
                <a:gd name="connsiteY2" fmla="*/ 74 h 71287"/>
                <a:gd name="connsiteX3" fmla="*/ 47013 w 62377"/>
                <a:gd name="connsiteY3" fmla="*/ 4806 h 71287"/>
                <a:gd name="connsiteX4" fmla="*/ 58301 w 62377"/>
                <a:gd name="connsiteY4" fmla="*/ 17843 h 71287"/>
                <a:gd name="connsiteX5" fmla="*/ 59264 w 62377"/>
                <a:gd name="connsiteY5" fmla="*/ 51286 h 71287"/>
                <a:gd name="connsiteX6" fmla="*/ 48872 w 62377"/>
                <a:gd name="connsiteY6" fmla="*/ 65196 h 71287"/>
                <a:gd name="connsiteX7" fmla="*/ 38841 w 62377"/>
                <a:gd name="connsiteY7" fmla="*/ 70418 h 71287"/>
                <a:gd name="connsiteX8" fmla="*/ 25428 w 62377"/>
                <a:gd name="connsiteY8" fmla="*/ 70881 h 71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377" h="71287">
                  <a:moveTo>
                    <a:pt x="25428" y="70881"/>
                  </a:moveTo>
                  <a:cubicBezTo>
                    <a:pt x="1107" y="64964"/>
                    <a:pt x="-8344" y="31664"/>
                    <a:pt x="8524" y="11293"/>
                  </a:cubicBezTo>
                  <a:cubicBezTo>
                    <a:pt x="14513" y="4057"/>
                    <a:pt x="21153" y="502"/>
                    <a:pt x="29448" y="74"/>
                  </a:cubicBezTo>
                  <a:cubicBezTo>
                    <a:pt x="36151" y="-273"/>
                    <a:pt x="41582" y="1197"/>
                    <a:pt x="47013" y="4806"/>
                  </a:cubicBezTo>
                  <a:cubicBezTo>
                    <a:pt x="50859" y="7372"/>
                    <a:pt x="56210" y="13539"/>
                    <a:pt x="58301" y="17843"/>
                  </a:cubicBezTo>
                  <a:cubicBezTo>
                    <a:pt x="63360" y="28206"/>
                    <a:pt x="63726" y="41074"/>
                    <a:pt x="59264" y="51286"/>
                  </a:cubicBezTo>
                  <a:cubicBezTo>
                    <a:pt x="56808" y="56909"/>
                    <a:pt x="53073" y="61908"/>
                    <a:pt x="48872" y="65196"/>
                  </a:cubicBezTo>
                  <a:cubicBezTo>
                    <a:pt x="46474" y="67076"/>
                    <a:pt x="41682" y="69571"/>
                    <a:pt x="38841" y="70418"/>
                  </a:cubicBezTo>
                  <a:cubicBezTo>
                    <a:pt x="35657" y="71371"/>
                    <a:pt x="28478" y="71621"/>
                    <a:pt x="25428" y="70881"/>
                  </a:cubicBezTo>
                  <a:close/>
                </a:path>
              </a:pathLst>
            </a:custGeom>
            <a:solidFill>
              <a:srgbClr val="FFFF00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BCA1EEA5-CFFD-E072-276B-EB42A84B32FD}"/>
                </a:ext>
              </a:extLst>
            </p:cNvPr>
            <p:cNvSpPr/>
            <p:nvPr/>
          </p:nvSpPr>
          <p:spPr>
            <a:xfrm>
              <a:off x="915082" y="3071721"/>
              <a:ext cx="62378" cy="71290"/>
            </a:xfrm>
            <a:custGeom>
              <a:avLst/>
              <a:gdLst>
                <a:gd name="connsiteX0" fmla="*/ 29437 w 62378"/>
                <a:gd name="connsiteY0" fmla="*/ 74 h 71290"/>
                <a:gd name="connsiteX1" fmla="*/ 8507 w 62378"/>
                <a:gd name="connsiteY1" fmla="*/ 11284 h 71290"/>
                <a:gd name="connsiteX2" fmla="*/ 25394 w 62378"/>
                <a:gd name="connsiteY2" fmla="*/ 70845 h 71290"/>
                <a:gd name="connsiteX3" fmla="*/ 38836 w 62378"/>
                <a:gd name="connsiteY3" fmla="*/ 70409 h 71290"/>
                <a:gd name="connsiteX4" fmla="*/ 48859 w 62378"/>
                <a:gd name="connsiteY4" fmla="*/ 65187 h 71290"/>
                <a:gd name="connsiteX5" fmla="*/ 59258 w 62378"/>
                <a:gd name="connsiteY5" fmla="*/ 51286 h 71290"/>
                <a:gd name="connsiteX6" fmla="*/ 58303 w 62378"/>
                <a:gd name="connsiteY6" fmla="*/ 17843 h 71290"/>
                <a:gd name="connsiteX7" fmla="*/ 46994 w 62378"/>
                <a:gd name="connsiteY7" fmla="*/ 4806 h 71290"/>
                <a:gd name="connsiteX8" fmla="*/ 29437 w 62378"/>
                <a:gd name="connsiteY8" fmla="*/ 74 h 71290"/>
                <a:gd name="connsiteX9" fmla="*/ 29505 w 62378"/>
                <a:gd name="connsiteY9" fmla="*/ 1615 h 71290"/>
                <a:gd name="connsiteX10" fmla="*/ 46329 w 62378"/>
                <a:gd name="connsiteY10" fmla="*/ 6134 h 71290"/>
                <a:gd name="connsiteX11" fmla="*/ 57132 w 62378"/>
                <a:gd name="connsiteY11" fmla="*/ 18591 h 71290"/>
                <a:gd name="connsiteX12" fmla="*/ 58059 w 62378"/>
                <a:gd name="connsiteY12" fmla="*/ 50599 h 71290"/>
                <a:gd name="connsiteX13" fmla="*/ 48109 w 62378"/>
                <a:gd name="connsiteY13" fmla="*/ 63912 h 71290"/>
                <a:gd name="connsiteX14" fmla="*/ 38488 w 62378"/>
                <a:gd name="connsiteY14" fmla="*/ 68912 h 71290"/>
                <a:gd name="connsiteX15" fmla="*/ 25672 w 62378"/>
                <a:gd name="connsiteY15" fmla="*/ 69348 h 71290"/>
                <a:gd name="connsiteX16" fmla="*/ 9474 w 62378"/>
                <a:gd name="connsiteY16" fmla="*/ 12353 h 71290"/>
                <a:gd name="connsiteX17" fmla="*/ 29505 w 62378"/>
                <a:gd name="connsiteY17" fmla="*/ 1615 h 71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2378" h="71290">
                  <a:moveTo>
                    <a:pt x="29437" y="74"/>
                  </a:moveTo>
                  <a:cubicBezTo>
                    <a:pt x="21171" y="502"/>
                    <a:pt x="14466" y="4093"/>
                    <a:pt x="8507" y="11284"/>
                  </a:cubicBezTo>
                  <a:cubicBezTo>
                    <a:pt x="-8339" y="31610"/>
                    <a:pt x="1123" y="64946"/>
                    <a:pt x="25394" y="70845"/>
                  </a:cubicBezTo>
                  <a:cubicBezTo>
                    <a:pt x="28618" y="71629"/>
                    <a:pt x="35508" y="71398"/>
                    <a:pt x="38836" y="70409"/>
                  </a:cubicBezTo>
                  <a:cubicBezTo>
                    <a:pt x="41746" y="69535"/>
                    <a:pt x="46403" y="67103"/>
                    <a:pt x="48859" y="65187"/>
                  </a:cubicBezTo>
                  <a:cubicBezTo>
                    <a:pt x="53084" y="61872"/>
                    <a:pt x="56802" y="56891"/>
                    <a:pt x="59258" y="51286"/>
                  </a:cubicBezTo>
                  <a:cubicBezTo>
                    <a:pt x="63732" y="41047"/>
                    <a:pt x="63358" y="28206"/>
                    <a:pt x="58303" y="17843"/>
                  </a:cubicBezTo>
                  <a:cubicBezTo>
                    <a:pt x="56143" y="13423"/>
                    <a:pt x="50934" y="7426"/>
                    <a:pt x="46994" y="4806"/>
                  </a:cubicBezTo>
                  <a:cubicBezTo>
                    <a:pt x="41581" y="1206"/>
                    <a:pt x="36101" y="-274"/>
                    <a:pt x="29437" y="74"/>
                  </a:cubicBezTo>
                  <a:close/>
                  <a:moveTo>
                    <a:pt x="29505" y="1615"/>
                  </a:moveTo>
                  <a:cubicBezTo>
                    <a:pt x="35964" y="1277"/>
                    <a:pt x="41115" y="2667"/>
                    <a:pt x="46329" y="6134"/>
                  </a:cubicBezTo>
                  <a:cubicBezTo>
                    <a:pt x="49922" y="8530"/>
                    <a:pt x="55187" y="14599"/>
                    <a:pt x="57132" y="18591"/>
                  </a:cubicBezTo>
                  <a:cubicBezTo>
                    <a:pt x="61970" y="28509"/>
                    <a:pt x="62316" y="40860"/>
                    <a:pt x="58059" y="50599"/>
                  </a:cubicBezTo>
                  <a:cubicBezTo>
                    <a:pt x="55704" y="55973"/>
                    <a:pt x="52111" y="60776"/>
                    <a:pt x="48109" y="63912"/>
                  </a:cubicBezTo>
                  <a:cubicBezTo>
                    <a:pt x="45880" y="65650"/>
                    <a:pt x="41144" y="68119"/>
                    <a:pt x="38488" y="68912"/>
                  </a:cubicBezTo>
                  <a:cubicBezTo>
                    <a:pt x="35589" y="69776"/>
                    <a:pt x="28419" y="70016"/>
                    <a:pt x="25672" y="69348"/>
                  </a:cubicBezTo>
                  <a:cubicBezTo>
                    <a:pt x="2334" y="63672"/>
                    <a:pt x="-6701" y="31877"/>
                    <a:pt x="9474" y="12353"/>
                  </a:cubicBezTo>
                  <a:cubicBezTo>
                    <a:pt x="15246" y="5394"/>
                    <a:pt x="21540" y="2026"/>
                    <a:pt x="29505" y="1615"/>
                  </a:cubicBezTo>
                  <a:close/>
                </a:path>
              </a:pathLst>
            </a:custGeom>
            <a:solidFill>
              <a:srgbClr val="FFFF00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4B4F690B-BD85-1B05-0F3F-5921A44FFC06}"/>
                </a:ext>
              </a:extLst>
            </p:cNvPr>
            <p:cNvSpPr/>
            <p:nvPr/>
          </p:nvSpPr>
          <p:spPr>
            <a:xfrm>
              <a:off x="1004188" y="3205400"/>
              <a:ext cx="142576" cy="160398"/>
            </a:xfrm>
            <a:custGeom>
              <a:avLst/>
              <a:gdLst>
                <a:gd name="connsiteX0" fmla="*/ -1 w 142576"/>
                <a:gd name="connsiteY0" fmla="*/ 159759 h 160398"/>
                <a:gd name="connsiteX1" fmla="*/ 23605 w 142576"/>
                <a:gd name="connsiteY1" fmla="*/ 79560 h 160398"/>
                <a:gd name="connsiteX2" fmla="*/ 46972 w 142576"/>
                <a:gd name="connsiteY2" fmla="*/ 29 h 160398"/>
                <a:gd name="connsiteX3" fmla="*/ 94893 w 142576"/>
                <a:gd name="connsiteY3" fmla="*/ 29 h 160398"/>
                <a:gd name="connsiteX4" fmla="*/ 142570 w 142576"/>
                <a:gd name="connsiteY4" fmla="*/ 688 h 160398"/>
                <a:gd name="connsiteX5" fmla="*/ 120278 w 142576"/>
                <a:gd name="connsiteY5" fmla="*/ 80887 h 160398"/>
                <a:gd name="connsiteX6" fmla="*/ 98235 w 142576"/>
                <a:gd name="connsiteY6" fmla="*/ 160418 h 160398"/>
                <a:gd name="connsiteX7" fmla="*/ 48994 w 142576"/>
                <a:gd name="connsiteY7" fmla="*/ 160427 h 160398"/>
                <a:gd name="connsiteX8" fmla="*/ -1 w 142576"/>
                <a:gd name="connsiteY8" fmla="*/ 159759 h 1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576" h="160398">
                  <a:moveTo>
                    <a:pt x="-1" y="159759"/>
                  </a:moveTo>
                  <a:cubicBezTo>
                    <a:pt x="132" y="159402"/>
                    <a:pt x="10754" y="123304"/>
                    <a:pt x="23605" y="79560"/>
                  </a:cubicBezTo>
                  <a:lnTo>
                    <a:pt x="46972" y="29"/>
                  </a:lnTo>
                  <a:lnTo>
                    <a:pt x="94893" y="29"/>
                  </a:lnTo>
                  <a:cubicBezTo>
                    <a:pt x="133006" y="29"/>
                    <a:pt x="142766" y="163"/>
                    <a:pt x="142570" y="688"/>
                  </a:cubicBezTo>
                  <a:cubicBezTo>
                    <a:pt x="142430" y="1062"/>
                    <a:pt x="132401" y="37143"/>
                    <a:pt x="120278" y="80887"/>
                  </a:cubicBezTo>
                  <a:lnTo>
                    <a:pt x="98235" y="160418"/>
                  </a:lnTo>
                  <a:lnTo>
                    <a:pt x="48994" y="160427"/>
                  </a:lnTo>
                  <a:cubicBezTo>
                    <a:pt x="9826" y="160436"/>
                    <a:pt x="-196" y="160294"/>
                    <a:pt x="-1" y="159759"/>
                  </a:cubicBezTo>
                  <a:close/>
                </a:path>
              </a:pathLst>
            </a:custGeom>
            <a:solidFill>
              <a:srgbClr val="FFFF00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BDDAAC34-26D2-5DB1-8FC9-1393407223D6}"/>
                </a:ext>
              </a:extLst>
            </p:cNvPr>
            <p:cNvSpPr/>
            <p:nvPr/>
          </p:nvSpPr>
          <p:spPr>
            <a:xfrm>
              <a:off x="1111120" y="3205400"/>
              <a:ext cx="142576" cy="160398"/>
            </a:xfrm>
            <a:custGeom>
              <a:avLst/>
              <a:gdLst>
                <a:gd name="connsiteX0" fmla="*/ 720 w 142576"/>
                <a:gd name="connsiteY0" fmla="*/ 157504 h 160398"/>
                <a:gd name="connsiteX1" fmla="*/ 43054 w 142576"/>
                <a:gd name="connsiteY1" fmla="*/ 5598 h 160398"/>
                <a:gd name="connsiteX2" fmla="*/ 44682 w 142576"/>
                <a:gd name="connsiteY2" fmla="*/ 29 h 160398"/>
                <a:gd name="connsiteX3" fmla="*/ 93878 w 142576"/>
                <a:gd name="connsiteY3" fmla="*/ 29 h 160398"/>
                <a:gd name="connsiteX4" fmla="*/ 142564 w 142576"/>
                <a:gd name="connsiteY4" fmla="*/ 1348 h 160398"/>
                <a:gd name="connsiteX5" fmla="*/ 120070 w 142576"/>
                <a:gd name="connsiteY5" fmla="*/ 81556 h 160398"/>
                <a:gd name="connsiteX6" fmla="*/ 98088 w 142576"/>
                <a:gd name="connsiteY6" fmla="*/ 160427 h 160398"/>
                <a:gd name="connsiteX7" fmla="*/ 49047 w 142576"/>
                <a:gd name="connsiteY7" fmla="*/ 160427 h 160398"/>
                <a:gd name="connsiteX8" fmla="*/ -2 w 142576"/>
                <a:gd name="connsiteY8" fmla="*/ 160427 h 1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576" h="160398">
                  <a:moveTo>
                    <a:pt x="720" y="157504"/>
                  </a:moveTo>
                  <a:cubicBezTo>
                    <a:pt x="1578" y="154056"/>
                    <a:pt x="40679" y="13734"/>
                    <a:pt x="43054" y="5598"/>
                  </a:cubicBezTo>
                  <a:lnTo>
                    <a:pt x="44682" y="29"/>
                  </a:lnTo>
                  <a:lnTo>
                    <a:pt x="93878" y="29"/>
                  </a:lnTo>
                  <a:cubicBezTo>
                    <a:pt x="132783" y="29"/>
                    <a:pt x="142963" y="305"/>
                    <a:pt x="142564" y="1348"/>
                  </a:cubicBezTo>
                  <a:cubicBezTo>
                    <a:pt x="142283" y="2087"/>
                    <a:pt x="132158" y="38177"/>
                    <a:pt x="120070" y="81556"/>
                  </a:cubicBezTo>
                  <a:lnTo>
                    <a:pt x="98088" y="160427"/>
                  </a:lnTo>
                  <a:lnTo>
                    <a:pt x="49047" y="160427"/>
                  </a:lnTo>
                  <a:lnTo>
                    <a:pt x="-2" y="160427"/>
                  </a:lnTo>
                  <a:close/>
                </a:path>
              </a:pathLst>
            </a:custGeom>
            <a:solidFill>
              <a:srgbClr val="FFFF00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A2D58688-821E-1556-3183-F6D7228E0D7A}"/>
                </a:ext>
              </a:extLst>
            </p:cNvPr>
            <p:cNvSpPr/>
            <p:nvPr/>
          </p:nvSpPr>
          <p:spPr>
            <a:xfrm>
              <a:off x="1218053" y="3205401"/>
              <a:ext cx="133665" cy="160397"/>
            </a:xfrm>
            <a:custGeom>
              <a:avLst/>
              <a:gdLst>
                <a:gd name="connsiteX0" fmla="*/ 1 w 133665"/>
                <a:gd name="connsiteY0" fmla="*/ 159089 h 160397"/>
                <a:gd name="connsiteX1" fmla="*/ 21793 w 133665"/>
                <a:gd name="connsiteY1" fmla="*/ 79059 h 160397"/>
                <a:gd name="connsiteX2" fmla="*/ 43547 w 133665"/>
                <a:gd name="connsiteY2" fmla="*/ 348 h 160397"/>
                <a:gd name="connsiteX3" fmla="*/ 88612 w 133665"/>
                <a:gd name="connsiteY3" fmla="*/ 72 h 160397"/>
                <a:gd name="connsiteX4" fmla="*/ 133666 w 133665"/>
                <a:gd name="connsiteY4" fmla="*/ 669 h 160397"/>
                <a:gd name="connsiteX5" fmla="*/ 91357 w 133665"/>
                <a:gd name="connsiteY5" fmla="*/ 154839 h 160397"/>
                <a:gd name="connsiteX6" fmla="*/ 89753 w 133665"/>
                <a:gd name="connsiteY6" fmla="*/ 160426 h 160397"/>
                <a:gd name="connsiteX7" fmla="*/ 44863 w 133665"/>
                <a:gd name="connsiteY7" fmla="*/ 160426 h 160397"/>
                <a:gd name="connsiteX8" fmla="*/ 1 w 133665"/>
                <a:gd name="connsiteY8" fmla="*/ 159089 h 160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665" h="160397">
                  <a:moveTo>
                    <a:pt x="1" y="159089"/>
                  </a:moveTo>
                  <a:cubicBezTo>
                    <a:pt x="19" y="158367"/>
                    <a:pt x="9824" y="122340"/>
                    <a:pt x="21793" y="79059"/>
                  </a:cubicBezTo>
                  <a:lnTo>
                    <a:pt x="43547" y="348"/>
                  </a:lnTo>
                  <a:lnTo>
                    <a:pt x="88612" y="72"/>
                  </a:lnTo>
                  <a:cubicBezTo>
                    <a:pt x="113385" y="-80"/>
                    <a:pt x="133666" y="179"/>
                    <a:pt x="133666" y="669"/>
                  </a:cubicBezTo>
                  <a:cubicBezTo>
                    <a:pt x="133666" y="1409"/>
                    <a:pt x="96071" y="138407"/>
                    <a:pt x="91357" y="154839"/>
                  </a:cubicBezTo>
                  <a:lnTo>
                    <a:pt x="89753" y="160426"/>
                  </a:lnTo>
                  <a:lnTo>
                    <a:pt x="44863" y="160426"/>
                  </a:lnTo>
                  <a:cubicBezTo>
                    <a:pt x="9648" y="160426"/>
                    <a:pt x="-23" y="160132"/>
                    <a:pt x="1" y="159089"/>
                  </a:cubicBezTo>
                  <a:close/>
                </a:path>
              </a:pathLst>
            </a:custGeom>
            <a:solidFill>
              <a:srgbClr val="FFFF00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D738A56A-8B6F-3FE4-52B6-DAB4BA308C43}"/>
                </a:ext>
              </a:extLst>
            </p:cNvPr>
            <p:cNvSpPr/>
            <p:nvPr/>
          </p:nvSpPr>
          <p:spPr>
            <a:xfrm>
              <a:off x="1316071" y="3205400"/>
              <a:ext cx="151490" cy="160396"/>
            </a:xfrm>
            <a:custGeom>
              <a:avLst/>
              <a:gdLst>
                <a:gd name="connsiteX0" fmla="*/ 51 w 151490"/>
                <a:gd name="connsiteY0" fmla="*/ 158725 h 160396"/>
                <a:gd name="connsiteX1" fmla="*/ 43796 w 151490"/>
                <a:gd name="connsiteY1" fmla="*/ 662 h 160396"/>
                <a:gd name="connsiteX2" fmla="*/ 97645 w 151490"/>
                <a:gd name="connsiteY2" fmla="*/ 29 h 160396"/>
                <a:gd name="connsiteX3" fmla="*/ 151494 w 151490"/>
                <a:gd name="connsiteY3" fmla="*/ 29 h 160396"/>
                <a:gd name="connsiteX4" fmla="*/ 150879 w 151490"/>
                <a:gd name="connsiteY4" fmla="*/ 2417 h 160396"/>
                <a:gd name="connsiteX5" fmla="*/ 127426 w 151490"/>
                <a:gd name="connsiteY5" fmla="*/ 82420 h 160396"/>
                <a:gd name="connsiteX6" fmla="*/ 104578 w 151490"/>
                <a:gd name="connsiteY6" fmla="*/ 160044 h 160396"/>
                <a:gd name="connsiteX7" fmla="*/ 52038 w 151490"/>
                <a:gd name="connsiteY7" fmla="*/ 160311 h 160396"/>
                <a:gd name="connsiteX8" fmla="*/ 51 w 151490"/>
                <a:gd name="connsiteY8" fmla="*/ 158725 h 160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490" h="160396">
                  <a:moveTo>
                    <a:pt x="51" y="158725"/>
                  </a:moveTo>
                  <a:cubicBezTo>
                    <a:pt x="2137" y="151721"/>
                    <a:pt x="43796" y="1170"/>
                    <a:pt x="43796" y="662"/>
                  </a:cubicBezTo>
                  <a:cubicBezTo>
                    <a:pt x="43796" y="314"/>
                    <a:pt x="68025" y="29"/>
                    <a:pt x="97645" y="29"/>
                  </a:cubicBezTo>
                  <a:lnTo>
                    <a:pt x="151494" y="29"/>
                  </a:lnTo>
                  <a:lnTo>
                    <a:pt x="150879" y="2417"/>
                  </a:lnTo>
                  <a:cubicBezTo>
                    <a:pt x="150541" y="3736"/>
                    <a:pt x="139990" y="39736"/>
                    <a:pt x="127426" y="82420"/>
                  </a:cubicBezTo>
                  <a:lnTo>
                    <a:pt x="104578" y="160044"/>
                  </a:lnTo>
                  <a:lnTo>
                    <a:pt x="52038" y="160311"/>
                  </a:lnTo>
                  <a:cubicBezTo>
                    <a:pt x="2333" y="160579"/>
                    <a:pt x="-465" y="160498"/>
                    <a:pt x="51" y="158725"/>
                  </a:cubicBezTo>
                  <a:close/>
                </a:path>
              </a:pathLst>
            </a:custGeom>
            <a:solidFill>
              <a:srgbClr val="FFFF00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F19601FC-E4F0-F8ED-A18B-09CE27572922}"/>
                </a:ext>
              </a:extLst>
            </p:cNvPr>
            <p:cNvSpPr/>
            <p:nvPr/>
          </p:nvSpPr>
          <p:spPr>
            <a:xfrm>
              <a:off x="1271521" y="3374706"/>
              <a:ext cx="142575" cy="160401"/>
            </a:xfrm>
            <a:custGeom>
              <a:avLst/>
              <a:gdLst>
                <a:gd name="connsiteX0" fmla="*/ 2 w 142575"/>
                <a:gd name="connsiteY0" fmla="*/ 159107 h 160401"/>
                <a:gd name="connsiteX1" fmla="*/ 20986 w 142575"/>
                <a:gd name="connsiteY1" fmla="*/ 79086 h 160401"/>
                <a:gd name="connsiteX2" fmla="*/ 41927 w 142575"/>
                <a:gd name="connsiteY2" fmla="*/ 392 h 160401"/>
                <a:gd name="connsiteX3" fmla="*/ 92479 w 142575"/>
                <a:gd name="connsiteY3" fmla="*/ 107 h 160401"/>
                <a:gd name="connsiteX4" fmla="*/ 142568 w 142575"/>
                <a:gd name="connsiteY4" fmla="*/ 1185 h 160401"/>
                <a:gd name="connsiteX5" fmla="*/ 119961 w 142575"/>
                <a:gd name="connsiteY5" fmla="*/ 81483 h 160401"/>
                <a:gd name="connsiteX6" fmla="*/ 97808 w 142575"/>
                <a:gd name="connsiteY6" fmla="*/ 160417 h 160401"/>
                <a:gd name="connsiteX7" fmla="*/ 48877 w 142575"/>
                <a:gd name="connsiteY7" fmla="*/ 160434 h 160401"/>
                <a:gd name="connsiteX8" fmla="*/ 2 w 142575"/>
                <a:gd name="connsiteY8" fmla="*/ 159107 h 16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575" h="160401">
                  <a:moveTo>
                    <a:pt x="2" y="159107"/>
                  </a:moveTo>
                  <a:cubicBezTo>
                    <a:pt x="25" y="158367"/>
                    <a:pt x="9473" y="122358"/>
                    <a:pt x="20986" y="79086"/>
                  </a:cubicBezTo>
                  <a:lnTo>
                    <a:pt x="41927" y="392"/>
                  </a:lnTo>
                  <a:lnTo>
                    <a:pt x="92479" y="107"/>
                  </a:lnTo>
                  <a:cubicBezTo>
                    <a:pt x="132766" y="-107"/>
                    <a:pt x="142933" y="107"/>
                    <a:pt x="142568" y="1185"/>
                  </a:cubicBezTo>
                  <a:cubicBezTo>
                    <a:pt x="142327" y="1925"/>
                    <a:pt x="132142" y="38059"/>
                    <a:pt x="119961" y="81483"/>
                  </a:cubicBezTo>
                  <a:lnTo>
                    <a:pt x="97808" y="160417"/>
                  </a:lnTo>
                  <a:lnTo>
                    <a:pt x="48877" y="160434"/>
                  </a:lnTo>
                  <a:cubicBezTo>
                    <a:pt x="10400" y="160443"/>
                    <a:pt x="-32" y="160158"/>
                    <a:pt x="2" y="159107"/>
                  </a:cubicBezTo>
                  <a:close/>
                </a:path>
              </a:pathLst>
            </a:custGeom>
            <a:solidFill>
              <a:srgbClr val="FFFF00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17DB1B5A-38C0-3555-83BE-5042C0741270}"/>
                </a:ext>
              </a:extLst>
            </p:cNvPr>
            <p:cNvSpPr/>
            <p:nvPr/>
          </p:nvSpPr>
          <p:spPr>
            <a:xfrm>
              <a:off x="1164584" y="3374705"/>
              <a:ext cx="142579" cy="160402"/>
            </a:xfrm>
            <a:custGeom>
              <a:avLst/>
              <a:gdLst>
                <a:gd name="connsiteX0" fmla="*/ 788 w 142579"/>
                <a:gd name="connsiteY0" fmla="*/ 158101 h 160402"/>
                <a:gd name="connsiteX1" fmla="*/ 24151 w 142579"/>
                <a:gd name="connsiteY1" fmla="*/ 78124 h 160402"/>
                <a:gd name="connsiteX2" fmla="*/ 47065 w 142579"/>
                <a:gd name="connsiteY2" fmla="*/ 180 h 160402"/>
                <a:gd name="connsiteX3" fmla="*/ 94990 w 142579"/>
                <a:gd name="connsiteY3" fmla="*/ 135 h 160402"/>
                <a:gd name="connsiteX4" fmla="*/ 142580 w 142579"/>
                <a:gd name="connsiteY4" fmla="*/ 420 h 160402"/>
                <a:gd name="connsiteX5" fmla="*/ 119331 w 142579"/>
                <a:gd name="connsiteY5" fmla="*/ 80423 h 160402"/>
                <a:gd name="connsiteX6" fmla="*/ 96095 w 142579"/>
                <a:gd name="connsiteY6" fmla="*/ 160435 h 160402"/>
                <a:gd name="connsiteX7" fmla="*/ 48047 w 142579"/>
                <a:gd name="connsiteY7" fmla="*/ 160435 h 160402"/>
                <a:gd name="connsiteX8" fmla="*/ 0 w 142579"/>
                <a:gd name="connsiteY8" fmla="*/ 160435 h 160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579" h="160402">
                  <a:moveTo>
                    <a:pt x="788" y="158101"/>
                  </a:moveTo>
                  <a:cubicBezTo>
                    <a:pt x="1219" y="156809"/>
                    <a:pt x="11732" y="120826"/>
                    <a:pt x="24151" y="78124"/>
                  </a:cubicBezTo>
                  <a:cubicBezTo>
                    <a:pt x="36564" y="35432"/>
                    <a:pt x="46878" y="358"/>
                    <a:pt x="47065" y="180"/>
                  </a:cubicBezTo>
                  <a:cubicBezTo>
                    <a:pt x="47250" y="1"/>
                    <a:pt x="68821" y="-16"/>
                    <a:pt x="94990" y="135"/>
                  </a:cubicBezTo>
                  <a:lnTo>
                    <a:pt x="142580" y="420"/>
                  </a:lnTo>
                  <a:lnTo>
                    <a:pt x="119331" y="80423"/>
                  </a:lnTo>
                  <a:lnTo>
                    <a:pt x="96095" y="160435"/>
                  </a:lnTo>
                  <a:lnTo>
                    <a:pt x="48047" y="160435"/>
                  </a:lnTo>
                  <a:lnTo>
                    <a:pt x="0" y="160435"/>
                  </a:lnTo>
                  <a:close/>
                </a:path>
              </a:pathLst>
            </a:custGeom>
            <a:solidFill>
              <a:srgbClr val="FFFF00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CDDCBDC2-4363-5B8E-5158-088D63238DCB}"/>
                </a:ext>
              </a:extLst>
            </p:cNvPr>
            <p:cNvSpPr/>
            <p:nvPr/>
          </p:nvSpPr>
          <p:spPr>
            <a:xfrm>
              <a:off x="1057654" y="3374709"/>
              <a:ext cx="142576" cy="160398"/>
            </a:xfrm>
            <a:custGeom>
              <a:avLst/>
              <a:gdLst>
                <a:gd name="connsiteX0" fmla="*/ 1920 w 142576"/>
                <a:gd name="connsiteY0" fmla="*/ 153739 h 160398"/>
                <a:gd name="connsiteX1" fmla="*/ 24233 w 142576"/>
                <a:gd name="connsiteY1" fmla="*/ 73540 h 160398"/>
                <a:gd name="connsiteX2" fmla="*/ 44622 w 142576"/>
                <a:gd name="connsiteY2" fmla="*/ 33 h 160398"/>
                <a:gd name="connsiteX3" fmla="*/ 93605 w 142576"/>
                <a:gd name="connsiteY3" fmla="*/ 33 h 160398"/>
                <a:gd name="connsiteX4" fmla="*/ 142574 w 142576"/>
                <a:gd name="connsiteY4" fmla="*/ 835 h 160398"/>
                <a:gd name="connsiteX5" fmla="*/ 120592 w 142576"/>
                <a:gd name="connsiteY5" fmla="*/ 80749 h 160398"/>
                <a:gd name="connsiteX6" fmla="*/ 98616 w 142576"/>
                <a:gd name="connsiteY6" fmla="*/ 159870 h 160398"/>
                <a:gd name="connsiteX7" fmla="*/ 49310 w 142576"/>
                <a:gd name="connsiteY7" fmla="*/ 160155 h 160398"/>
                <a:gd name="connsiteX8" fmla="*/ -3 w 142576"/>
                <a:gd name="connsiteY8" fmla="*/ 160431 h 1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576" h="160398">
                  <a:moveTo>
                    <a:pt x="1920" y="153739"/>
                  </a:moveTo>
                  <a:cubicBezTo>
                    <a:pt x="2981" y="150050"/>
                    <a:pt x="13022" y="113969"/>
                    <a:pt x="24233" y="73540"/>
                  </a:cubicBezTo>
                  <a:lnTo>
                    <a:pt x="44622" y="33"/>
                  </a:lnTo>
                  <a:lnTo>
                    <a:pt x="93605" y="33"/>
                  </a:lnTo>
                  <a:cubicBezTo>
                    <a:pt x="120543" y="33"/>
                    <a:pt x="142580" y="389"/>
                    <a:pt x="142574" y="835"/>
                  </a:cubicBezTo>
                  <a:cubicBezTo>
                    <a:pt x="142568" y="1271"/>
                    <a:pt x="132674" y="37236"/>
                    <a:pt x="120592" y="80749"/>
                  </a:cubicBezTo>
                  <a:lnTo>
                    <a:pt x="98616" y="159870"/>
                  </a:lnTo>
                  <a:lnTo>
                    <a:pt x="49310" y="160155"/>
                  </a:lnTo>
                  <a:lnTo>
                    <a:pt x="-3" y="160431"/>
                  </a:lnTo>
                  <a:close/>
                </a:path>
              </a:pathLst>
            </a:custGeom>
            <a:solidFill>
              <a:srgbClr val="FFFF00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44DE1AA0-9F18-361F-6D55-3602CA1B850A}"/>
                </a:ext>
              </a:extLst>
            </p:cNvPr>
            <p:cNvSpPr/>
            <p:nvPr/>
          </p:nvSpPr>
          <p:spPr>
            <a:xfrm>
              <a:off x="950723" y="3374709"/>
              <a:ext cx="142576" cy="160397"/>
            </a:xfrm>
            <a:custGeom>
              <a:avLst/>
              <a:gdLst>
                <a:gd name="connsiteX0" fmla="*/ 6 w 142576"/>
                <a:gd name="connsiteY0" fmla="*/ 159273 h 160397"/>
                <a:gd name="connsiteX1" fmla="*/ 23286 w 142576"/>
                <a:gd name="connsiteY1" fmla="*/ 78976 h 160397"/>
                <a:gd name="connsiteX2" fmla="*/ 46076 w 142576"/>
                <a:gd name="connsiteY2" fmla="*/ 33 h 160397"/>
                <a:gd name="connsiteX3" fmla="*/ 94345 w 142576"/>
                <a:gd name="connsiteY3" fmla="*/ 33 h 160397"/>
                <a:gd name="connsiteX4" fmla="*/ 142571 w 142576"/>
                <a:gd name="connsiteY4" fmla="*/ 1369 h 160397"/>
                <a:gd name="connsiteX5" fmla="*/ 120976 w 142576"/>
                <a:gd name="connsiteY5" fmla="*/ 81390 h 160397"/>
                <a:gd name="connsiteX6" fmla="*/ 99425 w 142576"/>
                <a:gd name="connsiteY6" fmla="*/ 160075 h 160397"/>
                <a:gd name="connsiteX7" fmla="*/ 49471 w 142576"/>
                <a:gd name="connsiteY7" fmla="*/ 160351 h 160397"/>
                <a:gd name="connsiteX8" fmla="*/ 6 w 142576"/>
                <a:gd name="connsiteY8" fmla="*/ 159273 h 160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576" h="160397">
                  <a:moveTo>
                    <a:pt x="6" y="159273"/>
                  </a:moveTo>
                  <a:cubicBezTo>
                    <a:pt x="277" y="158533"/>
                    <a:pt x="10751" y="122408"/>
                    <a:pt x="23286" y="78976"/>
                  </a:cubicBezTo>
                  <a:lnTo>
                    <a:pt x="46076" y="33"/>
                  </a:lnTo>
                  <a:lnTo>
                    <a:pt x="94345" y="33"/>
                  </a:lnTo>
                  <a:cubicBezTo>
                    <a:pt x="132267" y="33"/>
                    <a:pt x="142601" y="318"/>
                    <a:pt x="142571" y="1369"/>
                  </a:cubicBezTo>
                  <a:cubicBezTo>
                    <a:pt x="142547" y="2109"/>
                    <a:pt x="132834" y="38119"/>
                    <a:pt x="120976" y="81390"/>
                  </a:cubicBezTo>
                  <a:lnTo>
                    <a:pt x="99425" y="160075"/>
                  </a:lnTo>
                  <a:lnTo>
                    <a:pt x="49471" y="160351"/>
                  </a:lnTo>
                  <a:cubicBezTo>
                    <a:pt x="9652" y="160574"/>
                    <a:pt x="-387" y="160360"/>
                    <a:pt x="6" y="159273"/>
                  </a:cubicBezTo>
                  <a:close/>
                </a:path>
              </a:pathLst>
            </a:custGeom>
            <a:solidFill>
              <a:srgbClr val="FFFF00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167DB8F8-BFC5-4335-5968-2E13C87D0930}"/>
                </a:ext>
              </a:extLst>
            </p:cNvPr>
            <p:cNvSpPr/>
            <p:nvPr/>
          </p:nvSpPr>
          <p:spPr>
            <a:xfrm>
              <a:off x="1057652" y="3544001"/>
              <a:ext cx="204953" cy="53466"/>
            </a:xfrm>
            <a:custGeom>
              <a:avLst/>
              <a:gdLst>
                <a:gd name="connsiteX0" fmla="*/ -2 w 204953"/>
                <a:gd name="connsiteY0" fmla="*/ 26769 h 53466"/>
                <a:gd name="connsiteX1" fmla="*/ -2 w 204953"/>
                <a:gd name="connsiteY1" fmla="*/ 35 h 53466"/>
                <a:gd name="connsiteX2" fmla="*/ 102475 w 204953"/>
                <a:gd name="connsiteY2" fmla="*/ 35 h 53466"/>
                <a:gd name="connsiteX3" fmla="*/ 204952 w 204953"/>
                <a:gd name="connsiteY3" fmla="*/ 35 h 53466"/>
                <a:gd name="connsiteX4" fmla="*/ 204952 w 204953"/>
                <a:gd name="connsiteY4" fmla="*/ 26769 h 53466"/>
                <a:gd name="connsiteX5" fmla="*/ 204952 w 204953"/>
                <a:gd name="connsiteY5" fmla="*/ 53502 h 53466"/>
                <a:gd name="connsiteX6" fmla="*/ 102475 w 204953"/>
                <a:gd name="connsiteY6" fmla="*/ 53502 h 53466"/>
                <a:gd name="connsiteX7" fmla="*/ -2 w 204953"/>
                <a:gd name="connsiteY7" fmla="*/ 53502 h 53466"/>
                <a:gd name="connsiteX8" fmla="*/ 183673 w 204953"/>
                <a:gd name="connsiteY8" fmla="*/ 29959 h 53466"/>
                <a:gd name="connsiteX9" fmla="*/ 182756 w 204953"/>
                <a:gd name="connsiteY9" fmla="*/ 22447 h 53466"/>
                <a:gd name="connsiteX10" fmla="*/ 101978 w 204953"/>
                <a:gd name="connsiteY10" fmla="*/ 21538 h 53466"/>
                <a:gd name="connsiteX11" fmla="*/ 22771 w 204953"/>
                <a:gd name="connsiteY11" fmla="*/ 21538 h 53466"/>
                <a:gd name="connsiteX12" fmla="*/ 21384 w 204953"/>
                <a:gd name="connsiteY12" fmla="*/ 22928 h 53466"/>
                <a:gd name="connsiteX13" fmla="*/ 20122 w 204953"/>
                <a:gd name="connsiteY13" fmla="*/ 28497 h 53466"/>
                <a:gd name="connsiteX14" fmla="*/ 103215 w 204953"/>
                <a:gd name="connsiteY14" fmla="*/ 31821 h 53466"/>
                <a:gd name="connsiteX15" fmla="*/ 182336 w 204953"/>
                <a:gd name="connsiteY15" fmla="*/ 31678 h 5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4953" h="53466">
                  <a:moveTo>
                    <a:pt x="-2" y="26769"/>
                  </a:moveTo>
                  <a:lnTo>
                    <a:pt x="-2" y="35"/>
                  </a:lnTo>
                  <a:lnTo>
                    <a:pt x="102475" y="35"/>
                  </a:lnTo>
                  <a:lnTo>
                    <a:pt x="204952" y="35"/>
                  </a:lnTo>
                  <a:lnTo>
                    <a:pt x="204952" y="26769"/>
                  </a:lnTo>
                  <a:lnTo>
                    <a:pt x="204952" y="53502"/>
                  </a:lnTo>
                  <a:lnTo>
                    <a:pt x="102475" y="53502"/>
                  </a:lnTo>
                  <a:lnTo>
                    <a:pt x="-2" y="53502"/>
                  </a:lnTo>
                  <a:close/>
                  <a:moveTo>
                    <a:pt x="183673" y="29959"/>
                  </a:moveTo>
                  <a:cubicBezTo>
                    <a:pt x="185801" y="27205"/>
                    <a:pt x="185405" y="23962"/>
                    <a:pt x="182756" y="22447"/>
                  </a:cubicBezTo>
                  <a:cubicBezTo>
                    <a:pt x="181401" y="21663"/>
                    <a:pt x="170410" y="21538"/>
                    <a:pt x="101978" y="21538"/>
                  </a:cubicBezTo>
                  <a:lnTo>
                    <a:pt x="22771" y="21538"/>
                  </a:lnTo>
                  <a:lnTo>
                    <a:pt x="21384" y="22928"/>
                  </a:lnTo>
                  <a:cubicBezTo>
                    <a:pt x="19846" y="24461"/>
                    <a:pt x="19513" y="25922"/>
                    <a:pt x="20122" y="28497"/>
                  </a:cubicBezTo>
                  <a:cubicBezTo>
                    <a:pt x="20982" y="32124"/>
                    <a:pt x="16802" y="31955"/>
                    <a:pt x="103215" y="31821"/>
                  </a:cubicBezTo>
                  <a:lnTo>
                    <a:pt x="182336" y="31678"/>
                  </a:lnTo>
                  <a:close/>
                </a:path>
              </a:pathLst>
            </a:custGeom>
            <a:solidFill>
              <a:srgbClr val="838BC5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025FCCC-4F13-7C94-2459-D739521C4787}"/>
                </a:ext>
              </a:extLst>
            </p:cNvPr>
            <p:cNvSpPr/>
            <p:nvPr/>
          </p:nvSpPr>
          <p:spPr>
            <a:xfrm>
              <a:off x="950723" y="3606396"/>
              <a:ext cx="418818" cy="17831"/>
            </a:xfrm>
            <a:custGeom>
              <a:avLst/>
              <a:gdLst>
                <a:gd name="connsiteX0" fmla="*/ -2 w 418818"/>
                <a:gd name="connsiteY0" fmla="*/ 8957 h 17831"/>
                <a:gd name="connsiteX1" fmla="*/ -2 w 418818"/>
                <a:gd name="connsiteY1" fmla="*/ 37 h 17831"/>
                <a:gd name="connsiteX2" fmla="*/ 209407 w 418818"/>
                <a:gd name="connsiteY2" fmla="*/ 37 h 17831"/>
                <a:gd name="connsiteX3" fmla="*/ 418816 w 418818"/>
                <a:gd name="connsiteY3" fmla="*/ 37 h 17831"/>
                <a:gd name="connsiteX4" fmla="*/ 418816 w 418818"/>
                <a:gd name="connsiteY4" fmla="*/ 8957 h 17831"/>
                <a:gd name="connsiteX5" fmla="*/ 418816 w 418818"/>
                <a:gd name="connsiteY5" fmla="*/ 17868 h 17831"/>
                <a:gd name="connsiteX6" fmla="*/ 209407 w 418818"/>
                <a:gd name="connsiteY6" fmla="*/ 17868 h 17831"/>
                <a:gd name="connsiteX7" fmla="*/ -2 w 418818"/>
                <a:gd name="connsiteY7" fmla="*/ 17868 h 1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818" h="17831">
                  <a:moveTo>
                    <a:pt x="-2" y="8957"/>
                  </a:moveTo>
                  <a:lnTo>
                    <a:pt x="-2" y="37"/>
                  </a:lnTo>
                  <a:lnTo>
                    <a:pt x="209407" y="37"/>
                  </a:lnTo>
                  <a:lnTo>
                    <a:pt x="418816" y="37"/>
                  </a:lnTo>
                  <a:lnTo>
                    <a:pt x="418816" y="8957"/>
                  </a:lnTo>
                  <a:lnTo>
                    <a:pt x="418816" y="17868"/>
                  </a:lnTo>
                  <a:lnTo>
                    <a:pt x="209407" y="17868"/>
                  </a:lnTo>
                  <a:lnTo>
                    <a:pt x="-2" y="17868"/>
                  </a:lnTo>
                  <a:close/>
                </a:path>
              </a:pathLst>
            </a:custGeom>
            <a:solidFill>
              <a:srgbClr val="838BC5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6143605-840B-8B96-5731-1A27CEC0DE78}"/>
                </a:ext>
              </a:extLst>
            </p:cNvPr>
            <p:cNvSpPr/>
            <p:nvPr/>
          </p:nvSpPr>
          <p:spPr>
            <a:xfrm>
              <a:off x="1735098" y="2412604"/>
              <a:ext cx="374262" cy="26741"/>
            </a:xfrm>
            <a:custGeom>
              <a:avLst/>
              <a:gdLst>
                <a:gd name="connsiteX0" fmla="*/ 11654 w 374262"/>
                <a:gd name="connsiteY0" fmla="*/ 8 h 26741"/>
                <a:gd name="connsiteX1" fmla="*/ 16 w 374262"/>
                <a:gd name="connsiteY1" fmla="*/ 13384 h 26741"/>
                <a:gd name="connsiteX2" fmla="*/ 11654 w 374262"/>
                <a:gd name="connsiteY2" fmla="*/ 26750 h 26741"/>
                <a:gd name="connsiteX3" fmla="*/ 362641 w 374262"/>
                <a:gd name="connsiteY3" fmla="*/ 26750 h 26741"/>
                <a:gd name="connsiteX4" fmla="*/ 374279 w 374262"/>
                <a:gd name="connsiteY4" fmla="*/ 13384 h 26741"/>
                <a:gd name="connsiteX5" fmla="*/ 362641 w 374262"/>
                <a:gd name="connsiteY5" fmla="*/ 8 h 26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4262" h="26741">
                  <a:moveTo>
                    <a:pt x="11654" y="8"/>
                  </a:moveTo>
                  <a:cubicBezTo>
                    <a:pt x="5229" y="8"/>
                    <a:pt x="16" y="6005"/>
                    <a:pt x="16" y="13384"/>
                  </a:cubicBezTo>
                  <a:cubicBezTo>
                    <a:pt x="16" y="20762"/>
                    <a:pt x="5229" y="26750"/>
                    <a:pt x="11654" y="26750"/>
                  </a:cubicBezTo>
                  <a:lnTo>
                    <a:pt x="362641" y="26750"/>
                  </a:lnTo>
                  <a:cubicBezTo>
                    <a:pt x="369066" y="26750"/>
                    <a:pt x="374279" y="20762"/>
                    <a:pt x="374279" y="13384"/>
                  </a:cubicBezTo>
                  <a:cubicBezTo>
                    <a:pt x="374279" y="6005"/>
                    <a:pt x="369066" y="8"/>
                    <a:pt x="362641" y="8"/>
                  </a:cubicBezTo>
                  <a:close/>
                </a:path>
              </a:pathLst>
            </a:custGeom>
            <a:solidFill>
              <a:srgbClr val="000000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624CB02D-1438-4491-E4A7-4AF937CFA94B}"/>
                </a:ext>
              </a:extLst>
            </p:cNvPr>
            <p:cNvSpPr/>
            <p:nvPr/>
          </p:nvSpPr>
          <p:spPr>
            <a:xfrm>
              <a:off x="3437317" y="1494745"/>
              <a:ext cx="739614" cy="1702002"/>
            </a:xfrm>
            <a:custGeom>
              <a:avLst/>
              <a:gdLst>
                <a:gd name="connsiteX0" fmla="*/ 705609 w 739614"/>
                <a:gd name="connsiteY0" fmla="*/ 1665687 h 1702002"/>
                <a:gd name="connsiteX1" fmla="*/ 704682 w 739614"/>
                <a:gd name="connsiteY1" fmla="*/ 1660751 h 1702002"/>
                <a:gd name="connsiteX2" fmla="*/ 578466 w 739614"/>
                <a:gd name="connsiteY2" fmla="*/ 1372408 h 1702002"/>
                <a:gd name="connsiteX3" fmla="*/ 481853 w 739614"/>
                <a:gd name="connsiteY3" fmla="*/ 895980 h 1702002"/>
                <a:gd name="connsiteX4" fmla="*/ 480677 w 739614"/>
                <a:gd name="connsiteY4" fmla="*/ 893244 h 1702002"/>
                <a:gd name="connsiteX5" fmla="*/ 480677 w 739614"/>
                <a:gd name="connsiteY5" fmla="*/ 751862 h 1702002"/>
                <a:gd name="connsiteX6" fmla="*/ 480677 w 739614"/>
                <a:gd name="connsiteY6" fmla="*/ 421112 h 1702002"/>
                <a:gd name="connsiteX7" fmla="*/ 480677 w 739614"/>
                <a:gd name="connsiteY7" fmla="*/ 173242 h 1702002"/>
                <a:gd name="connsiteX8" fmla="*/ 479224 w 739614"/>
                <a:gd name="connsiteY8" fmla="*/ 167700 h 1702002"/>
                <a:gd name="connsiteX9" fmla="*/ 476729 w 739614"/>
                <a:gd name="connsiteY9" fmla="*/ 162656 h 1702002"/>
                <a:gd name="connsiteX10" fmla="*/ 380294 w 739614"/>
                <a:gd name="connsiteY10" fmla="*/ 5893 h 1702002"/>
                <a:gd name="connsiteX11" fmla="*/ 369280 w 739614"/>
                <a:gd name="connsiteY11" fmla="*/ 12 h 1702002"/>
                <a:gd name="connsiteX12" fmla="*/ 358702 w 739614"/>
                <a:gd name="connsiteY12" fmla="*/ 6660 h 1702002"/>
                <a:gd name="connsiteX13" fmla="*/ 275839 w 739614"/>
                <a:gd name="connsiteY13" fmla="*/ 165071 h 1702002"/>
                <a:gd name="connsiteX14" fmla="*/ 274734 w 739614"/>
                <a:gd name="connsiteY14" fmla="*/ 168252 h 1702002"/>
                <a:gd name="connsiteX15" fmla="*/ 273629 w 739614"/>
                <a:gd name="connsiteY15" fmla="*/ 173251 h 1702002"/>
                <a:gd name="connsiteX16" fmla="*/ 273094 w 739614"/>
                <a:gd name="connsiteY16" fmla="*/ 522243 h 1702002"/>
                <a:gd name="connsiteX17" fmla="*/ 273602 w 739614"/>
                <a:gd name="connsiteY17" fmla="*/ 522154 h 1702002"/>
                <a:gd name="connsiteX18" fmla="*/ 273602 w 739614"/>
                <a:gd name="connsiteY18" fmla="*/ 895927 h 1702002"/>
                <a:gd name="connsiteX19" fmla="*/ 162143 w 739614"/>
                <a:gd name="connsiteY19" fmla="*/ 1372248 h 1702002"/>
                <a:gd name="connsiteX20" fmla="*/ 35874 w 739614"/>
                <a:gd name="connsiteY20" fmla="*/ 1660778 h 1702002"/>
                <a:gd name="connsiteX21" fmla="*/ 34911 w 739614"/>
                <a:gd name="connsiteY21" fmla="*/ 1665687 h 1702002"/>
                <a:gd name="connsiteX22" fmla="*/ 61 w 739614"/>
                <a:gd name="connsiteY22" fmla="*/ 1665687 h 1702002"/>
                <a:gd name="connsiteX23" fmla="*/ 61 w 739614"/>
                <a:gd name="connsiteY23" fmla="*/ 1702009 h 1702002"/>
                <a:gd name="connsiteX24" fmla="*/ 186408 w 739614"/>
                <a:gd name="connsiteY24" fmla="*/ 1702009 h 1702002"/>
                <a:gd name="connsiteX25" fmla="*/ 186408 w 739614"/>
                <a:gd name="connsiteY25" fmla="*/ 1665714 h 1702002"/>
                <a:gd name="connsiteX26" fmla="*/ 141951 w 739614"/>
                <a:gd name="connsiteY26" fmla="*/ 1665714 h 1702002"/>
                <a:gd name="connsiteX27" fmla="*/ 336986 w 739614"/>
                <a:gd name="connsiteY27" fmla="*/ 1388501 h 1702002"/>
                <a:gd name="connsiteX28" fmla="*/ 403534 w 739614"/>
                <a:gd name="connsiteY28" fmla="*/ 1388501 h 1702002"/>
                <a:gd name="connsiteX29" fmla="*/ 596217 w 739614"/>
                <a:gd name="connsiteY29" fmla="*/ 1665714 h 1702002"/>
                <a:gd name="connsiteX30" fmla="*/ 553328 w 739614"/>
                <a:gd name="connsiteY30" fmla="*/ 1665714 h 1702002"/>
                <a:gd name="connsiteX31" fmla="*/ 553328 w 739614"/>
                <a:gd name="connsiteY31" fmla="*/ 1702009 h 1702002"/>
                <a:gd name="connsiteX32" fmla="*/ 739675 w 739614"/>
                <a:gd name="connsiteY32" fmla="*/ 1702009 h 1702002"/>
                <a:gd name="connsiteX33" fmla="*/ 739675 w 739614"/>
                <a:gd name="connsiteY33" fmla="*/ 1665714 h 1702002"/>
                <a:gd name="connsiteX34" fmla="*/ 229626 w 739614"/>
                <a:gd name="connsiteY34" fmla="*/ 1363729 h 1702002"/>
                <a:gd name="connsiteX35" fmla="*/ 368977 w 739614"/>
                <a:gd name="connsiteY35" fmla="*/ 1301164 h 1702002"/>
                <a:gd name="connsiteX36" fmla="*/ 502063 w 739614"/>
                <a:gd name="connsiteY36" fmla="*/ 1363729 h 1702002"/>
                <a:gd name="connsiteX37" fmla="*/ 220617 w 739614"/>
                <a:gd name="connsiteY37" fmla="*/ 1231436 h 1702002"/>
                <a:gd name="connsiteX38" fmla="*/ 345336 w 739614"/>
                <a:gd name="connsiteY38" fmla="*/ 1290070 h 1702002"/>
                <a:gd name="connsiteX39" fmla="*/ 190632 w 739614"/>
                <a:gd name="connsiteY39" fmla="*/ 1359523 h 1702002"/>
                <a:gd name="connsiteX40" fmla="*/ 455850 w 739614"/>
                <a:gd name="connsiteY40" fmla="*/ 864453 h 1702002"/>
                <a:gd name="connsiteX41" fmla="*/ 317373 w 739614"/>
                <a:gd name="connsiteY41" fmla="*/ 773213 h 1702002"/>
                <a:gd name="connsiteX42" fmla="*/ 455850 w 739614"/>
                <a:gd name="connsiteY42" fmla="*/ 701274 h 1702002"/>
                <a:gd name="connsiteX43" fmla="*/ 298473 w 739614"/>
                <a:gd name="connsiteY43" fmla="*/ 623160 h 1702002"/>
                <a:gd name="connsiteX44" fmla="*/ 300228 w 739614"/>
                <a:gd name="connsiteY44" fmla="*/ 624185 h 1702002"/>
                <a:gd name="connsiteX45" fmla="*/ 445843 w 739614"/>
                <a:gd name="connsiteY45" fmla="*/ 684138 h 1702002"/>
                <a:gd name="connsiteX46" fmla="*/ 298473 w 739614"/>
                <a:gd name="connsiteY46" fmla="*/ 760702 h 1702002"/>
                <a:gd name="connsiteX47" fmla="*/ 325758 w 739614"/>
                <a:gd name="connsiteY47" fmla="*/ 613278 h 1702002"/>
                <a:gd name="connsiteX48" fmla="*/ 455850 w 739614"/>
                <a:gd name="connsiteY48" fmla="*/ 533070 h 1702002"/>
                <a:gd name="connsiteX49" fmla="*/ 455850 w 739614"/>
                <a:gd name="connsiteY49" fmla="*/ 666842 h 1702002"/>
                <a:gd name="connsiteX50" fmla="*/ 455850 w 739614"/>
                <a:gd name="connsiteY50" fmla="*/ 505597 h 1702002"/>
                <a:gd name="connsiteX51" fmla="*/ 310387 w 739614"/>
                <a:gd name="connsiteY51" fmla="*/ 441286 h 1702002"/>
                <a:gd name="connsiteX52" fmla="*/ 455850 w 739614"/>
                <a:gd name="connsiteY52" fmla="*/ 370470 h 1702002"/>
                <a:gd name="connsiteX53" fmla="*/ 455850 w 739614"/>
                <a:gd name="connsiteY53" fmla="*/ 337312 h 1702002"/>
                <a:gd name="connsiteX54" fmla="*/ 308979 w 739614"/>
                <a:gd name="connsiteY54" fmla="*/ 265071 h 1702002"/>
                <a:gd name="connsiteX55" fmla="*/ 455850 w 739614"/>
                <a:gd name="connsiteY55" fmla="*/ 196643 h 1702002"/>
                <a:gd name="connsiteX56" fmla="*/ 432593 w 739614"/>
                <a:gd name="connsiteY56" fmla="*/ 185620 h 1702002"/>
                <a:gd name="connsiteX57" fmla="*/ 298473 w 739614"/>
                <a:gd name="connsiteY57" fmla="*/ 248095 h 1702002"/>
                <a:gd name="connsiteX58" fmla="*/ 298473 w 739614"/>
                <a:gd name="connsiteY58" fmla="*/ 185620 h 1702002"/>
                <a:gd name="connsiteX59" fmla="*/ 298473 w 739614"/>
                <a:gd name="connsiteY59" fmla="*/ 281975 h 1702002"/>
                <a:gd name="connsiteX60" fmla="*/ 444649 w 739614"/>
                <a:gd name="connsiteY60" fmla="*/ 353878 h 1702002"/>
                <a:gd name="connsiteX61" fmla="*/ 298473 w 739614"/>
                <a:gd name="connsiteY61" fmla="*/ 425032 h 1702002"/>
                <a:gd name="connsiteX62" fmla="*/ 439321 w 739614"/>
                <a:gd name="connsiteY62" fmla="*/ 519953 h 1702002"/>
                <a:gd name="connsiteX63" fmla="*/ 298794 w 739614"/>
                <a:gd name="connsiteY63" fmla="*/ 606621 h 1702002"/>
                <a:gd name="connsiteX64" fmla="*/ 298473 w 739614"/>
                <a:gd name="connsiteY64" fmla="*/ 606889 h 1702002"/>
                <a:gd name="connsiteX65" fmla="*/ 298473 w 739614"/>
                <a:gd name="connsiteY65" fmla="*/ 457647 h 1702002"/>
                <a:gd name="connsiteX66" fmla="*/ 298473 w 739614"/>
                <a:gd name="connsiteY66" fmla="*/ 784521 h 1702002"/>
                <a:gd name="connsiteX67" fmla="*/ 452580 w 739614"/>
                <a:gd name="connsiteY67" fmla="*/ 886053 h 1702002"/>
                <a:gd name="connsiteX68" fmla="*/ 298473 w 739614"/>
                <a:gd name="connsiteY68" fmla="*/ 886053 h 1702002"/>
                <a:gd name="connsiteX69" fmla="*/ 295657 w 739614"/>
                <a:gd name="connsiteY69" fmla="*/ 910808 h 1702002"/>
                <a:gd name="connsiteX70" fmla="*/ 459513 w 739614"/>
                <a:gd name="connsiteY70" fmla="*/ 910808 h 1702002"/>
                <a:gd name="connsiteX71" fmla="*/ 470393 w 739614"/>
                <a:gd name="connsiteY71" fmla="*/ 964577 h 1702002"/>
                <a:gd name="connsiteX72" fmla="*/ 283074 w 739614"/>
                <a:gd name="connsiteY72" fmla="*/ 964577 h 1702002"/>
                <a:gd name="connsiteX73" fmla="*/ 400415 w 739614"/>
                <a:gd name="connsiteY73" fmla="*/ 1148616 h 1702002"/>
                <a:gd name="connsiteX74" fmla="*/ 499416 w 739614"/>
                <a:gd name="connsiteY74" fmla="*/ 1107635 h 1702002"/>
                <a:gd name="connsiteX75" fmla="*/ 517853 w 739614"/>
                <a:gd name="connsiteY75" fmla="*/ 1198492 h 1702002"/>
                <a:gd name="connsiteX76" fmla="*/ 509343 w 739614"/>
                <a:gd name="connsiteY76" fmla="*/ 1216394 h 1702002"/>
                <a:gd name="connsiteX77" fmla="*/ 369164 w 739614"/>
                <a:gd name="connsiteY77" fmla="*/ 1279350 h 1702002"/>
                <a:gd name="connsiteX78" fmla="*/ 235944 w 739614"/>
                <a:gd name="connsiteY78" fmla="*/ 1216714 h 1702002"/>
                <a:gd name="connsiteX79" fmla="*/ 374760 w 739614"/>
                <a:gd name="connsiteY79" fmla="*/ 1159247 h 1702002"/>
                <a:gd name="connsiteX80" fmla="*/ 374858 w 739614"/>
                <a:gd name="connsiteY80" fmla="*/ 1137736 h 1702002"/>
                <a:gd name="connsiteX81" fmla="*/ 267560 w 739614"/>
                <a:gd name="connsiteY81" fmla="*/ 1092165 h 1702002"/>
                <a:gd name="connsiteX82" fmla="*/ 375821 w 739614"/>
                <a:gd name="connsiteY82" fmla="*/ 1038458 h 1702002"/>
                <a:gd name="connsiteX83" fmla="*/ 485052 w 739614"/>
                <a:gd name="connsiteY83" fmla="*/ 1092094 h 1702002"/>
                <a:gd name="connsiteX84" fmla="*/ 398205 w 739614"/>
                <a:gd name="connsiteY84" fmla="*/ 1027391 h 1702002"/>
                <a:gd name="connsiteX85" fmla="*/ 475374 w 739614"/>
                <a:gd name="connsiteY85" fmla="*/ 989073 h 1702002"/>
                <a:gd name="connsiteX86" fmla="*/ 492564 w 739614"/>
                <a:gd name="connsiteY86" fmla="*/ 1073728 h 1702002"/>
                <a:gd name="connsiteX87" fmla="*/ 375776 w 739614"/>
                <a:gd name="connsiteY87" fmla="*/ 1016377 h 1702002"/>
                <a:gd name="connsiteX88" fmla="*/ 310645 w 739614"/>
                <a:gd name="connsiteY88" fmla="*/ 984395 h 1702002"/>
                <a:gd name="connsiteX89" fmla="*/ 440247 w 739614"/>
                <a:gd name="connsiteY89" fmla="*/ 984395 h 1702002"/>
                <a:gd name="connsiteX90" fmla="*/ 277131 w 739614"/>
                <a:gd name="connsiteY90" fmla="*/ 989991 h 1702002"/>
                <a:gd name="connsiteX91" fmla="*/ 353418 w 739614"/>
                <a:gd name="connsiteY91" fmla="*/ 1027489 h 1702002"/>
                <a:gd name="connsiteX92" fmla="*/ 257197 w 739614"/>
                <a:gd name="connsiteY92" fmla="*/ 1075216 h 1702002"/>
                <a:gd name="connsiteX93" fmla="*/ 249934 w 739614"/>
                <a:gd name="connsiteY93" fmla="*/ 1106218 h 1702002"/>
                <a:gd name="connsiteX94" fmla="*/ 349203 w 739614"/>
                <a:gd name="connsiteY94" fmla="*/ 1148394 h 1702002"/>
                <a:gd name="connsiteX95" fmla="*/ 228334 w 739614"/>
                <a:gd name="connsiteY95" fmla="*/ 1198420 h 1702002"/>
                <a:gd name="connsiteX96" fmla="*/ 548623 w 739614"/>
                <a:gd name="connsiteY96" fmla="*/ 1363729 h 1702002"/>
                <a:gd name="connsiteX97" fmla="*/ 392787 w 739614"/>
                <a:gd name="connsiteY97" fmla="*/ 1290462 h 1702002"/>
                <a:gd name="connsiteX98" fmla="*/ 524510 w 739614"/>
                <a:gd name="connsiteY98" fmla="*/ 1231293 h 1702002"/>
                <a:gd name="connsiteX99" fmla="*/ 551386 w 739614"/>
                <a:gd name="connsiteY99" fmla="*/ 1363729 h 1702002"/>
                <a:gd name="connsiteX100" fmla="*/ 480721 w 739614"/>
                <a:gd name="connsiteY100" fmla="*/ 727107 h 1702002"/>
                <a:gd name="connsiteX101" fmla="*/ 480721 w 739614"/>
                <a:gd name="connsiteY101" fmla="*/ 623356 h 1702002"/>
                <a:gd name="connsiteX102" fmla="*/ 480721 w 739614"/>
                <a:gd name="connsiteY102" fmla="*/ 396366 h 1702002"/>
                <a:gd name="connsiteX103" fmla="*/ 480721 w 739614"/>
                <a:gd name="connsiteY103" fmla="*/ 292615 h 1702002"/>
                <a:gd name="connsiteX104" fmla="*/ 370572 w 739614"/>
                <a:gd name="connsiteY104" fmla="*/ 37465 h 1702002"/>
                <a:gd name="connsiteX105" fmla="*/ 444970 w 739614"/>
                <a:gd name="connsiteY105" fmla="*/ 158379 h 1702002"/>
                <a:gd name="connsiteX106" fmla="*/ 307348 w 739614"/>
                <a:gd name="connsiteY106" fmla="*/ 158379 h 1702002"/>
                <a:gd name="connsiteX107" fmla="*/ 120306 w 739614"/>
                <a:gd name="connsiteY107" fmla="*/ 1653337 h 1702002"/>
                <a:gd name="connsiteX108" fmla="*/ 66234 w 739614"/>
                <a:gd name="connsiteY108" fmla="*/ 1653337 h 1702002"/>
                <a:gd name="connsiteX109" fmla="*/ 182122 w 739614"/>
                <a:gd name="connsiteY109" fmla="*/ 1388501 h 1702002"/>
                <a:gd name="connsiteX110" fmla="*/ 306635 w 739614"/>
                <a:gd name="connsiteY110" fmla="*/ 1388501 h 1702002"/>
                <a:gd name="connsiteX111" fmla="*/ 558416 w 739614"/>
                <a:gd name="connsiteY111" fmla="*/ 1388501 h 1702002"/>
                <a:gd name="connsiteX112" fmla="*/ 674304 w 739614"/>
                <a:gd name="connsiteY112" fmla="*/ 1653337 h 1702002"/>
                <a:gd name="connsiteX113" fmla="*/ 617817 w 739614"/>
                <a:gd name="connsiteY113" fmla="*/ 1653337 h 1702002"/>
                <a:gd name="connsiteX114" fmla="*/ 433724 w 739614"/>
                <a:gd name="connsiteY114" fmla="*/ 1388501 h 170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739614" h="1702002">
                  <a:moveTo>
                    <a:pt x="705609" y="1665687"/>
                  </a:moveTo>
                  <a:cubicBezTo>
                    <a:pt x="705609" y="1664012"/>
                    <a:pt x="705377" y="1662310"/>
                    <a:pt x="704682" y="1660751"/>
                  </a:cubicBezTo>
                  <a:lnTo>
                    <a:pt x="578466" y="1372408"/>
                  </a:lnTo>
                  <a:lnTo>
                    <a:pt x="481853" y="895980"/>
                  </a:lnTo>
                  <a:cubicBezTo>
                    <a:pt x="481639" y="894964"/>
                    <a:pt x="481113" y="894135"/>
                    <a:pt x="480677" y="893244"/>
                  </a:cubicBezTo>
                  <a:lnTo>
                    <a:pt x="480677" y="751862"/>
                  </a:lnTo>
                  <a:lnTo>
                    <a:pt x="480677" y="421112"/>
                  </a:lnTo>
                  <a:lnTo>
                    <a:pt x="480677" y="173242"/>
                  </a:lnTo>
                  <a:cubicBezTo>
                    <a:pt x="480677" y="171238"/>
                    <a:pt x="480079" y="169402"/>
                    <a:pt x="479224" y="167700"/>
                  </a:cubicBezTo>
                  <a:cubicBezTo>
                    <a:pt x="478743" y="165828"/>
                    <a:pt x="477976" y="164064"/>
                    <a:pt x="476729" y="162656"/>
                  </a:cubicBezTo>
                  <a:lnTo>
                    <a:pt x="380294" y="5893"/>
                  </a:lnTo>
                  <a:cubicBezTo>
                    <a:pt x="377941" y="2088"/>
                    <a:pt x="373771" y="-121"/>
                    <a:pt x="369280" y="12"/>
                  </a:cubicBezTo>
                  <a:cubicBezTo>
                    <a:pt x="364806" y="173"/>
                    <a:pt x="360752" y="2694"/>
                    <a:pt x="358702" y="6660"/>
                  </a:cubicBezTo>
                  <a:lnTo>
                    <a:pt x="275839" y="165071"/>
                  </a:lnTo>
                  <a:cubicBezTo>
                    <a:pt x="275313" y="166078"/>
                    <a:pt x="274966" y="167156"/>
                    <a:pt x="274734" y="168252"/>
                  </a:cubicBezTo>
                  <a:cubicBezTo>
                    <a:pt x="274039" y="169776"/>
                    <a:pt x="273629" y="171460"/>
                    <a:pt x="273629" y="173251"/>
                  </a:cubicBezTo>
                  <a:lnTo>
                    <a:pt x="273094" y="522243"/>
                  </a:lnTo>
                  <a:cubicBezTo>
                    <a:pt x="273255" y="522243"/>
                    <a:pt x="273442" y="522154"/>
                    <a:pt x="273602" y="522154"/>
                  </a:cubicBezTo>
                  <a:lnTo>
                    <a:pt x="273602" y="895927"/>
                  </a:lnTo>
                  <a:lnTo>
                    <a:pt x="162143" y="1372248"/>
                  </a:lnTo>
                  <a:lnTo>
                    <a:pt x="35874" y="1660778"/>
                  </a:lnTo>
                  <a:cubicBezTo>
                    <a:pt x="35188" y="1662355"/>
                    <a:pt x="34911" y="1664030"/>
                    <a:pt x="34911" y="1665687"/>
                  </a:cubicBezTo>
                  <a:lnTo>
                    <a:pt x="61" y="1665687"/>
                  </a:lnTo>
                  <a:lnTo>
                    <a:pt x="61" y="1702009"/>
                  </a:lnTo>
                  <a:lnTo>
                    <a:pt x="186408" y="1702009"/>
                  </a:lnTo>
                  <a:lnTo>
                    <a:pt x="186408" y="1665714"/>
                  </a:lnTo>
                  <a:lnTo>
                    <a:pt x="141951" y="1665714"/>
                  </a:lnTo>
                  <a:lnTo>
                    <a:pt x="336986" y="1388501"/>
                  </a:lnTo>
                  <a:lnTo>
                    <a:pt x="403534" y="1388501"/>
                  </a:lnTo>
                  <a:lnTo>
                    <a:pt x="596217" y="1665714"/>
                  </a:lnTo>
                  <a:lnTo>
                    <a:pt x="553328" y="1665714"/>
                  </a:lnTo>
                  <a:lnTo>
                    <a:pt x="553328" y="1702009"/>
                  </a:lnTo>
                  <a:lnTo>
                    <a:pt x="739675" y="1702009"/>
                  </a:lnTo>
                  <a:lnTo>
                    <a:pt x="739675" y="1665714"/>
                  </a:lnTo>
                  <a:close/>
                  <a:moveTo>
                    <a:pt x="229626" y="1363729"/>
                  </a:moveTo>
                  <a:lnTo>
                    <a:pt x="368977" y="1301164"/>
                  </a:lnTo>
                  <a:lnTo>
                    <a:pt x="502063" y="1363729"/>
                  </a:lnTo>
                  <a:close/>
                  <a:moveTo>
                    <a:pt x="220617" y="1231436"/>
                  </a:moveTo>
                  <a:lnTo>
                    <a:pt x="345336" y="1290070"/>
                  </a:lnTo>
                  <a:lnTo>
                    <a:pt x="190632" y="1359523"/>
                  </a:lnTo>
                  <a:close/>
                  <a:moveTo>
                    <a:pt x="455850" y="864453"/>
                  </a:moveTo>
                  <a:lnTo>
                    <a:pt x="317373" y="773213"/>
                  </a:lnTo>
                  <a:lnTo>
                    <a:pt x="455850" y="701274"/>
                  </a:lnTo>
                  <a:close/>
                  <a:moveTo>
                    <a:pt x="298473" y="623160"/>
                  </a:moveTo>
                  <a:cubicBezTo>
                    <a:pt x="299052" y="623525"/>
                    <a:pt x="299578" y="623918"/>
                    <a:pt x="300228" y="624185"/>
                  </a:cubicBezTo>
                  <a:lnTo>
                    <a:pt x="445843" y="684138"/>
                  </a:lnTo>
                  <a:lnTo>
                    <a:pt x="298473" y="760702"/>
                  </a:lnTo>
                  <a:close/>
                  <a:moveTo>
                    <a:pt x="325758" y="613278"/>
                  </a:moveTo>
                  <a:lnTo>
                    <a:pt x="455850" y="533070"/>
                  </a:lnTo>
                  <a:lnTo>
                    <a:pt x="455850" y="666842"/>
                  </a:lnTo>
                  <a:close/>
                  <a:moveTo>
                    <a:pt x="455850" y="505597"/>
                  </a:moveTo>
                  <a:lnTo>
                    <a:pt x="310387" y="441286"/>
                  </a:lnTo>
                  <a:lnTo>
                    <a:pt x="455850" y="370470"/>
                  </a:lnTo>
                  <a:close/>
                  <a:moveTo>
                    <a:pt x="455850" y="337312"/>
                  </a:moveTo>
                  <a:lnTo>
                    <a:pt x="308979" y="265071"/>
                  </a:lnTo>
                  <a:lnTo>
                    <a:pt x="455850" y="196643"/>
                  </a:lnTo>
                  <a:close/>
                  <a:moveTo>
                    <a:pt x="432593" y="185620"/>
                  </a:moveTo>
                  <a:lnTo>
                    <a:pt x="298473" y="248095"/>
                  </a:lnTo>
                  <a:lnTo>
                    <a:pt x="298473" y="185620"/>
                  </a:lnTo>
                  <a:close/>
                  <a:moveTo>
                    <a:pt x="298473" y="281975"/>
                  </a:moveTo>
                  <a:lnTo>
                    <a:pt x="444649" y="353878"/>
                  </a:lnTo>
                  <a:lnTo>
                    <a:pt x="298473" y="425032"/>
                  </a:lnTo>
                  <a:close/>
                  <a:moveTo>
                    <a:pt x="439321" y="519953"/>
                  </a:moveTo>
                  <a:lnTo>
                    <a:pt x="298794" y="606621"/>
                  </a:lnTo>
                  <a:cubicBezTo>
                    <a:pt x="298678" y="606693"/>
                    <a:pt x="298589" y="606808"/>
                    <a:pt x="298473" y="606889"/>
                  </a:cubicBezTo>
                  <a:lnTo>
                    <a:pt x="298473" y="457647"/>
                  </a:lnTo>
                  <a:close/>
                  <a:moveTo>
                    <a:pt x="298473" y="784521"/>
                  </a:moveTo>
                  <a:lnTo>
                    <a:pt x="452580" y="886053"/>
                  </a:lnTo>
                  <a:lnTo>
                    <a:pt x="298473" y="886053"/>
                  </a:lnTo>
                  <a:close/>
                  <a:moveTo>
                    <a:pt x="295657" y="910808"/>
                  </a:moveTo>
                  <a:lnTo>
                    <a:pt x="459513" y="910808"/>
                  </a:lnTo>
                  <a:lnTo>
                    <a:pt x="470393" y="964577"/>
                  </a:lnTo>
                  <a:lnTo>
                    <a:pt x="283074" y="964577"/>
                  </a:lnTo>
                  <a:close/>
                  <a:moveTo>
                    <a:pt x="400415" y="1148616"/>
                  </a:moveTo>
                  <a:lnTo>
                    <a:pt x="499416" y="1107635"/>
                  </a:lnTo>
                  <a:lnTo>
                    <a:pt x="517853" y="1198492"/>
                  </a:lnTo>
                  <a:close/>
                  <a:moveTo>
                    <a:pt x="509343" y="1216394"/>
                  </a:moveTo>
                  <a:lnTo>
                    <a:pt x="369164" y="1279350"/>
                  </a:lnTo>
                  <a:lnTo>
                    <a:pt x="235944" y="1216714"/>
                  </a:lnTo>
                  <a:lnTo>
                    <a:pt x="374760" y="1159247"/>
                  </a:lnTo>
                  <a:close/>
                  <a:moveTo>
                    <a:pt x="374858" y="1137736"/>
                  </a:moveTo>
                  <a:lnTo>
                    <a:pt x="267560" y="1092165"/>
                  </a:lnTo>
                  <a:lnTo>
                    <a:pt x="375821" y="1038458"/>
                  </a:lnTo>
                  <a:lnTo>
                    <a:pt x="485052" y="1092094"/>
                  </a:lnTo>
                  <a:close/>
                  <a:moveTo>
                    <a:pt x="398205" y="1027391"/>
                  </a:moveTo>
                  <a:lnTo>
                    <a:pt x="475374" y="989073"/>
                  </a:lnTo>
                  <a:lnTo>
                    <a:pt x="492564" y="1073728"/>
                  </a:lnTo>
                  <a:close/>
                  <a:moveTo>
                    <a:pt x="375776" y="1016377"/>
                  </a:moveTo>
                  <a:lnTo>
                    <a:pt x="310645" y="984395"/>
                  </a:lnTo>
                  <a:lnTo>
                    <a:pt x="440247" y="984395"/>
                  </a:lnTo>
                  <a:close/>
                  <a:moveTo>
                    <a:pt x="277131" y="989991"/>
                  </a:moveTo>
                  <a:lnTo>
                    <a:pt x="353418" y="1027489"/>
                  </a:lnTo>
                  <a:lnTo>
                    <a:pt x="257197" y="1075216"/>
                  </a:lnTo>
                  <a:close/>
                  <a:moveTo>
                    <a:pt x="249934" y="1106218"/>
                  </a:moveTo>
                  <a:lnTo>
                    <a:pt x="349203" y="1148394"/>
                  </a:lnTo>
                  <a:lnTo>
                    <a:pt x="228334" y="1198420"/>
                  </a:lnTo>
                  <a:close/>
                  <a:moveTo>
                    <a:pt x="548623" y="1363729"/>
                  </a:moveTo>
                  <a:lnTo>
                    <a:pt x="392787" y="1290462"/>
                  </a:lnTo>
                  <a:lnTo>
                    <a:pt x="524510" y="1231293"/>
                  </a:lnTo>
                  <a:lnTo>
                    <a:pt x="551386" y="1363729"/>
                  </a:lnTo>
                  <a:close/>
                  <a:moveTo>
                    <a:pt x="480721" y="727107"/>
                  </a:moveTo>
                  <a:lnTo>
                    <a:pt x="480721" y="623356"/>
                  </a:lnTo>
                  <a:close/>
                  <a:moveTo>
                    <a:pt x="480721" y="396366"/>
                  </a:moveTo>
                  <a:lnTo>
                    <a:pt x="480721" y="292615"/>
                  </a:lnTo>
                  <a:close/>
                  <a:moveTo>
                    <a:pt x="370572" y="37465"/>
                  </a:moveTo>
                  <a:lnTo>
                    <a:pt x="444970" y="158379"/>
                  </a:lnTo>
                  <a:lnTo>
                    <a:pt x="307348" y="158379"/>
                  </a:lnTo>
                  <a:close/>
                  <a:moveTo>
                    <a:pt x="120306" y="1653337"/>
                  </a:moveTo>
                  <a:lnTo>
                    <a:pt x="66234" y="1653337"/>
                  </a:lnTo>
                  <a:lnTo>
                    <a:pt x="182122" y="1388501"/>
                  </a:lnTo>
                  <a:lnTo>
                    <a:pt x="306635" y="1388501"/>
                  </a:lnTo>
                  <a:close/>
                  <a:moveTo>
                    <a:pt x="558416" y="1388501"/>
                  </a:moveTo>
                  <a:lnTo>
                    <a:pt x="674304" y="1653337"/>
                  </a:lnTo>
                  <a:lnTo>
                    <a:pt x="617817" y="1653337"/>
                  </a:lnTo>
                  <a:lnTo>
                    <a:pt x="433724" y="1388501"/>
                  </a:lnTo>
                  <a:close/>
                </a:path>
              </a:pathLst>
            </a:custGeom>
            <a:solidFill>
              <a:srgbClr val="2A86E8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926D5AE1-F8D7-F4D7-688D-166AD9E6568D}"/>
                </a:ext>
              </a:extLst>
            </p:cNvPr>
            <p:cNvSpPr/>
            <p:nvPr/>
          </p:nvSpPr>
          <p:spPr>
            <a:xfrm>
              <a:off x="6173304" y="1494745"/>
              <a:ext cx="730703" cy="1702002"/>
            </a:xfrm>
            <a:custGeom>
              <a:avLst/>
              <a:gdLst>
                <a:gd name="connsiteX0" fmla="*/ 697172 w 730703"/>
                <a:gd name="connsiteY0" fmla="*/ 1665687 h 1702002"/>
                <a:gd name="connsiteX1" fmla="*/ 696237 w 730703"/>
                <a:gd name="connsiteY1" fmla="*/ 1660751 h 1702002"/>
                <a:gd name="connsiteX2" fmla="*/ 571562 w 730703"/>
                <a:gd name="connsiteY2" fmla="*/ 1372408 h 1702002"/>
                <a:gd name="connsiteX3" fmla="*/ 476108 w 730703"/>
                <a:gd name="connsiteY3" fmla="*/ 895980 h 1702002"/>
                <a:gd name="connsiteX4" fmla="*/ 474949 w 730703"/>
                <a:gd name="connsiteY4" fmla="*/ 893244 h 1702002"/>
                <a:gd name="connsiteX5" fmla="*/ 474949 w 730703"/>
                <a:gd name="connsiteY5" fmla="*/ 751862 h 1702002"/>
                <a:gd name="connsiteX6" fmla="*/ 474949 w 730703"/>
                <a:gd name="connsiteY6" fmla="*/ 421112 h 1702002"/>
                <a:gd name="connsiteX7" fmla="*/ 474949 w 730703"/>
                <a:gd name="connsiteY7" fmla="*/ 173242 h 1702002"/>
                <a:gd name="connsiteX8" fmla="*/ 473514 w 730703"/>
                <a:gd name="connsiteY8" fmla="*/ 167700 h 1702002"/>
                <a:gd name="connsiteX9" fmla="*/ 471055 w 730703"/>
                <a:gd name="connsiteY9" fmla="*/ 162656 h 1702002"/>
                <a:gd name="connsiteX10" fmla="*/ 375778 w 730703"/>
                <a:gd name="connsiteY10" fmla="*/ 5893 h 1702002"/>
                <a:gd name="connsiteX11" fmla="*/ 364898 w 730703"/>
                <a:gd name="connsiteY11" fmla="*/ 12 h 1702002"/>
                <a:gd name="connsiteX12" fmla="*/ 354419 w 730703"/>
                <a:gd name="connsiteY12" fmla="*/ 6660 h 1702002"/>
                <a:gd name="connsiteX13" fmla="*/ 272580 w 730703"/>
                <a:gd name="connsiteY13" fmla="*/ 165071 h 1702002"/>
                <a:gd name="connsiteX14" fmla="*/ 271484 w 730703"/>
                <a:gd name="connsiteY14" fmla="*/ 168252 h 1702002"/>
                <a:gd name="connsiteX15" fmla="*/ 270397 w 730703"/>
                <a:gd name="connsiteY15" fmla="*/ 173251 h 1702002"/>
                <a:gd name="connsiteX16" fmla="*/ 269871 w 730703"/>
                <a:gd name="connsiteY16" fmla="*/ 522243 h 1702002"/>
                <a:gd name="connsiteX17" fmla="*/ 270370 w 730703"/>
                <a:gd name="connsiteY17" fmla="*/ 522154 h 1702002"/>
                <a:gd name="connsiteX18" fmla="*/ 270370 w 730703"/>
                <a:gd name="connsiteY18" fmla="*/ 895927 h 1702002"/>
                <a:gd name="connsiteX19" fmla="*/ 160248 w 730703"/>
                <a:gd name="connsiteY19" fmla="*/ 1372248 h 1702002"/>
                <a:gd name="connsiteX20" fmla="*/ 35511 w 730703"/>
                <a:gd name="connsiteY20" fmla="*/ 1660778 h 1702002"/>
                <a:gd name="connsiteX21" fmla="*/ 34557 w 730703"/>
                <a:gd name="connsiteY21" fmla="*/ 1665687 h 1702002"/>
                <a:gd name="connsiteX22" fmla="*/ 125 w 730703"/>
                <a:gd name="connsiteY22" fmla="*/ 1665687 h 1702002"/>
                <a:gd name="connsiteX23" fmla="*/ 125 w 730703"/>
                <a:gd name="connsiteY23" fmla="*/ 1702009 h 1702002"/>
                <a:gd name="connsiteX24" fmla="*/ 184227 w 730703"/>
                <a:gd name="connsiteY24" fmla="*/ 1702009 h 1702002"/>
                <a:gd name="connsiteX25" fmla="*/ 184227 w 730703"/>
                <a:gd name="connsiteY25" fmla="*/ 1665714 h 1702002"/>
                <a:gd name="connsiteX26" fmla="*/ 140305 w 730703"/>
                <a:gd name="connsiteY26" fmla="*/ 1665714 h 1702002"/>
                <a:gd name="connsiteX27" fmla="*/ 332997 w 730703"/>
                <a:gd name="connsiteY27" fmla="*/ 1388501 h 1702002"/>
                <a:gd name="connsiteX28" fmla="*/ 398733 w 730703"/>
                <a:gd name="connsiteY28" fmla="*/ 1388501 h 1702002"/>
                <a:gd name="connsiteX29" fmla="*/ 589099 w 730703"/>
                <a:gd name="connsiteY29" fmla="*/ 1665714 h 1702002"/>
                <a:gd name="connsiteX30" fmla="*/ 546701 w 730703"/>
                <a:gd name="connsiteY30" fmla="*/ 1665714 h 1702002"/>
                <a:gd name="connsiteX31" fmla="*/ 546701 w 730703"/>
                <a:gd name="connsiteY31" fmla="*/ 1702009 h 1702002"/>
                <a:gd name="connsiteX32" fmla="*/ 730829 w 730703"/>
                <a:gd name="connsiteY32" fmla="*/ 1702009 h 1702002"/>
                <a:gd name="connsiteX33" fmla="*/ 730829 w 730703"/>
                <a:gd name="connsiteY33" fmla="*/ 1665714 h 1702002"/>
                <a:gd name="connsiteX34" fmla="*/ 226929 w 730703"/>
                <a:gd name="connsiteY34" fmla="*/ 1363729 h 1702002"/>
                <a:gd name="connsiteX35" fmla="*/ 364577 w 730703"/>
                <a:gd name="connsiteY35" fmla="*/ 1301164 h 1702002"/>
                <a:gd name="connsiteX36" fmla="*/ 496077 w 730703"/>
                <a:gd name="connsiteY36" fmla="*/ 1363729 h 1702002"/>
                <a:gd name="connsiteX37" fmla="*/ 218018 w 730703"/>
                <a:gd name="connsiteY37" fmla="*/ 1231436 h 1702002"/>
                <a:gd name="connsiteX38" fmla="*/ 341239 w 730703"/>
                <a:gd name="connsiteY38" fmla="*/ 1290070 h 1702002"/>
                <a:gd name="connsiteX39" fmla="*/ 188398 w 730703"/>
                <a:gd name="connsiteY39" fmla="*/ 1359523 h 1702002"/>
                <a:gd name="connsiteX40" fmla="*/ 450426 w 730703"/>
                <a:gd name="connsiteY40" fmla="*/ 864453 h 1702002"/>
                <a:gd name="connsiteX41" fmla="*/ 313588 w 730703"/>
                <a:gd name="connsiteY41" fmla="*/ 773213 h 1702002"/>
                <a:gd name="connsiteX42" fmla="*/ 450426 w 730703"/>
                <a:gd name="connsiteY42" fmla="*/ 701274 h 1702002"/>
                <a:gd name="connsiteX43" fmla="*/ 294946 w 730703"/>
                <a:gd name="connsiteY43" fmla="*/ 623160 h 1702002"/>
                <a:gd name="connsiteX44" fmla="*/ 296675 w 730703"/>
                <a:gd name="connsiteY44" fmla="*/ 624185 h 1702002"/>
                <a:gd name="connsiteX45" fmla="*/ 440544 w 730703"/>
                <a:gd name="connsiteY45" fmla="*/ 684138 h 1702002"/>
                <a:gd name="connsiteX46" fmla="*/ 294946 w 730703"/>
                <a:gd name="connsiteY46" fmla="*/ 760702 h 1702002"/>
                <a:gd name="connsiteX47" fmla="*/ 321903 w 730703"/>
                <a:gd name="connsiteY47" fmla="*/ 613278 h 1702002"/>
                <a:gd name="connsiteX48" fmla="*/ 450426 w 730703"/>
                <a:gd name="connsiteY48" fmla="*/ 533070 h 1702002"/>
                <a:gd name="connsiteX49" fmla="*/ 450426 w 730703"/>
                <a:gd name="connsiteY49" fmla="*/ 666842 h 1702002"/>
                <a:gd name="connsiteX50" fmla="*/ 450426 w 730703"/>
                <a:gd name="connsiteY50" fmla="*/ 505597 h 1702002"/>
                <a:gd name="connsiteX51" fmla="*/ 306718 w 730703"/>
                <a:gd name="connsiteY51" fmla="*/ 441286 h 1702002"/>
                <a:gd name="connsiteX52" fmla="*/ 450426 w 730703"/>
                <a:gd name="connsiteY52" fmla="*/ 370470 h 1702002"/>
                <a:gd name="connsiteX53" fmla="*/ 450426 w 730703"/>
                <a:gd name="connsiteY53" fmla="*/ 337312 h 1702002"/>
                <a:gd name="connsiteX54" fmla="*/ 305328 w 730703"/>
                <a:gd name="connsiteY54" fmla="*/ 265071 h 1702002"/>
                <a:gd name="connsiteX55" fmla="*/ 450426 w 730703"/>
                <a:gd name="connsiteY55" fmla="*/ 196643 h 1702002"/>
                <a:gd name="connsiteX56" fmla="*/ 427427 w 730703"/>
                <a:gd name="connsiteY56" fmla="*/ 185620 h 1702002"/>
                <a:gd name="connsiteX57" fmla="*/ 294946 w 730703"/>
                <a:gd name="connsiteY57" fmla="*/ 248095 h 1702002"/>
                <a:gd name="connsiteX58" fmla="*/ 294946 w 730703"/>
                <a:gd name="connsiteY58" fmla="*/ 185620 h 1702002"/>
                <a:gd name="connsiteX59" fmla="*/ 294946 w 730703"/>
                <a:gd name="connsiteY59" fmla="*/ 281975 h 1702002"/>
                <a:gd name="connsiteX60" fmla="*/ 439358 w 730703"/>
                <a:gd name="connsiteY60" fmla="*/ 353878 h 1702002"/>
                <a:gd name="connsiteX61" fmla="*/ 294946 w 730703"/>
                <a:gd name="connsiteY61" fmla="*/ 425032 h 1702002"/>
                <a:gd name="connsiteX62" fmla="*/ 434092 w 730703"/>
                <a:gd name="connsiteY62" fmla="*/ 519953 h 1702002"/>
                <a:gd name="connsiteX63" fmla="*/ 295258 w 730703"/>
                <a:gd name="connsiteY63" fmla="*/ 606621 h 1702002"/>
                <a:gd name="connsiteX64" fmla="*/ 294946 w 730703"/>
                <a:gd name="connsiteY64" fmla="*/ 606889 h 1702002"/>
                <a:gd name="connsiteX65" fmla="*/ 294946 w 730703"/>
                <a:gd name="connsiteY65" fmla="*/ 457647 h 1702002"/>
                <a:gd name="connsiteX66" fmla="*/ 294946 w 730703"/>
                <a:gd name="connsiteY66" fmla="*/ 784521 h 1702002"/>
                <a:gd name="connsiteX67" fmla="*/ 447192 w 730703"/>
                <a:gd name="connsiteY67" fmla="*/ 886053 h 1702002"/>
                <a:gd name="connsiteX68" fmla="*/ 294946 w 730703"/>
                <a:gd name="connsiteY68" fmla="*/ 886053 h 1702002"/>
                <a:gd name="connsiteX69" fmla="*/ 292166 w 730703"/>
                <a:gd name="connsiteY69" fmla="*/ 910808 h 1702002"/>
                <a:gd name="connsiteX70" fmla="*/ 454017 w 730703"/>
                <a:gd name="connsiteY70" fmla="*/ 910808 h 1702002"/>
                <a:gd name="connsiteX71" fmla="*/ 464791 w 730703"/>
                <a:gd name="connsiteY71" fmla="*/ 964577 h 1702002"/>
                <a:gd name="connsiteX72" fmla="*/ 279726 w 730703"/>
                <a:gd name="connsiteY72" fmla="*/ 964577 h 1702002"/>
                <a:gd name="connsiteX73" fmla="*/ 395659 w 730703"/>
                <a:gd name="connsiteY73" fmla="*/ 1148616 h 1702002"/>
                <a:gd name="connsiteX74" fmla="*/ 493457 w 730703"/>
                <a:gd name="connsiteY74" fmla="*/ 1107635 h 1702002"/>
                <a:gd name="connsiteX75" fmla="*/ 511681 w 730703"/>
                <a:gd name="connsiteY75" fmla="*/ 1198492 h 1702002"/>
                <a:gd name="connsiteX76" fmla="*/ 503278 w 730703"/>
                <a:gd name="connsiteY76" fmla="*/ 1216394 h 1702002"/>
                <a:gd name="connsiteX77" fmla="*/ 364782 w 730703"/>
                <a:gd name="connsiteY77" fmla="*/ 1279350 h 1702002"/>
                <a:gd name="connsiteX78" fmla="*/ 233166 w 730703"/>
                <a:gd name="connsiteY78" fmla="*/ 1216714 h 1702002"/>
                <a:gd name="connsiteX79" fmla="*/ 370316 w 730703"/>
                <a:gd name="connsiteY79" fmla="*/ 1159247 h 1702002"/>
                <a:gd name="connsiteX80" fmla="*/ 370405 w 730703"/>
                <a:gd name="connsiteY80" fmla="*/ 1137736 h 1702002"/>
                <a:gd name="connsiteX81" fmla="*/ 264408 w 730703"/>
                <a:gd name="connsiteY81" fmla="*/ 1092165 h 1702002"/>
                <a:gd name="connsiteX82" fmla="*/ 371359 w 730703"/>
                <a:gd name="connsiteY82" fmla="*/ 1038458 h 1702002"/>
                <a:gd name="connsiteX83" fmla="*/ 479271 w 730703"/>
                <a:gd name="connsiteY83" fmla="*/ 1092094 h 1702002"/>
                <a:gd name="connsiteX84" fmla="*/ 393476 w 730703"/>
                <a:gd name="connsiteY84" fmla="*/ 1027391 h 1702002"/>
                <a:gd name="connsiteX85" fmla="*/ 469709 w 730703"/>
                <a:gd name="connsiteY85" fmla="*/ 989073 h 1702002"/>
                <a:gd name="connsiteX86" fmla="*/ 486676 w 730703"/>
                <a:gd name="connsiteY86" fmla="*/ 1073728 h 1702002"/>
                <a:gd name="connsiteX87" fmla="*/ 371314 w 730703"/>
                <a:gd name="connsiteY87" fmla="*/ 1016377 h 1702002"/>
                <a:gd name="connsiteX88" fmla="*/ 306967 w 730703"/>
                <a:gd name="connsiteY88" fmla="*/ 984395 h 1702002"/>
                <a:gd name="connsiteX89" fmla="*/ 435010 w 730703"/>
                <a:gd name="connsiteY89" fmla="*/ 984395 h 1702002"/>
                <a:gd name="connsiteX90" fmla="*/ 273854 w 730703"/>
                <a:gd name="connsiteY90" fmla="*/ 989991 h 1702002"/>
                <a:gd name="connsiteX91" fmla="*/ 349232 w 730703"/>
                <a:gd name="connsiteY91" fmla="*/ 1027489 h 1702002"/>
                <a:gd name="connsiteX92" fmla="*/ 254160 w 730703"/>
                <a:gd name="connsiteY92" fmla="*/ 1075216 h 1702002"/>
                <a:gd name="connsiteX93" fmla="*/ 246987 w 730703"/>
                <a:gd name="connsiteY93" fmla="*/ 1106218 h 1702002"/>
                <a:gd name="connsiteX94" fmla="*/ 345062 w 730703"/>
                <a:gd name="connsiteY94" fmla="*/ 1148394 h 1702002"/>
                <a:gd name="connsiteX95" fmla="*/ 225646 w 730703"/>
                <a:gd name="connsiteY95" fmla="*/ 1198420 h 1702002"/>
                <a:gd name="connsiteX96" fmla="*/ 542076 w 730703"/>
                <a:gd name="connsiteY96" fmla="*/ 1363729 h 1702002"/>
                <a:gd name="connsiteX97" fmla="*/ 388120 w 730703"/>
                <a:gd name="connsiteY97" fmla="*/ 1290462 h 1702002"/>
                <a:gd name="connsiteX98" fmla="*/ 518257 w 730703"/>
                <a:gd name="connsiteY98" fmla="*/ 1231293 h 1702002"/>
                <a:gd name="connsiteX99" fmla="*/ 544811 w 730703"/>
                <a:gd name="connsiteY99" fmla="*/ 1363729 h 1702002"/>
                <a:gd name="connsiteX100" fmla="*/ 474967 w 730703"/>
                <a:gd name="connsiteY100" fmla="*/ 727107 h 1702002"/>
                <a:gd name="connsiteX101" fmla="*/ 474967 w 730703"/>
                <a:gd name="connsiteY101" fmla="*/ 623356 h 1702002"/>
                <a:gd name="connsiteX102" fmla="*/ 474967 w 730703"/>
                <a:gd name="connsiteY102" fmla="*/ 396366 h 1702002"/>
                <a:gd name="connsiteX103" fmla="*/ 474967 w 730703"/>
                <a:gd name="connsiteY103" fmla="*/ 292615 h 1702002"/>
                <a:gd name="connsiteX104" fmla="*/ 366172 w 730703"/>
                <a:gd name="connsiteY104" fmla="*/ 37465 h 1702002"/>
                <a:gd name="connsiteX105" fmla="*/ 439679 w 730703"/>
                <a:gd name="connsiteY105" fmla="*/ 158379 h 1702002"/>
                <a:gd name="connsiteX106" fmla="*/ 303706 w 730703"/>
                <a:gd name="connsiteY106" fmla="*/ 158379 h 1702002"/>
                <a:gd name="connsiteX107" fmla="*/ 118918 w 730703"/>
                <a:gd name="connsiteY107" fmla="*/ 1653337 h 1702002"/>
                <a:gd name="connsiteX108" fmla="*/ 65496 w 730703"/>
                <a:gd name="connsiteY108" fmla="*/ 1653337 h 1702002"/>
                <a:gd name="connsiteX109" fmla="*/ 179994 w 730703"/>
                <a:gd name="connsiteY109" fmla="*/ 1388501 h 1702002"/>
                <a:gd name="connsiteX110" fmla="*/ 303002 w 730703"/>
                <a:gd name="connsiteY110" fmla="*/ 1388501 h 1702002"/>
                <a:gd name="connsiteX111" fmla="*/ 551754 w 730703"/>
                <a:gd name="connsiteY111" fmla="*/ 1388501 h 1702002"/>
                <a:gd name="connsiteX112" fmla="*/ 666251 w 730703"/>
                <a:gd name="connsiteY112" fmla="*/ 1653337 h 1702002"/>
                <a:gd name="connsiteX113" fmla="*/ 610432 w 730703"/>
                <a:gd name="connsiteY113" fmla="*/ 1653337 h 1702002"/>
                <a:gd name="connsiteX114" fmla="*/ 428559 w 730703"/>
                <a:gd name="connsiteY114" fmla="*/ 1388501 h 170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730703" h="1702002">
                  <a:moveTo>
                    <a:pt x="697172" y="1665687"/>
                  </a:moveTo>
                  <a:cubicBezTo>
                    <a:pt x="697172" y="1664012"/>
                    <a:pt x="696941" y="1662310"/>
                    <a:pt x="696237" y="1660751"/>
                  </a:cubicBezTo>
                  <a:lnTo>
                    <a:pt x="571562" y="1372408"/>
                  </a:lnTo>
                  <a:lnTo>
                    <a:pt x="476108" y="895980"/>
                  </a:lnTo>
                  <a:cubicBezTo>
                    <a:pt x="475903" y="894964"/>
                    <a:pt x="475377" y="894135"/>
                    <a:pt x="474949" y="893244"/>
                  </a:cubicBezTo>
                  <a:lnTo>
                    <a:pt x="474949" y="751862"/>
                  </a:lnTo>
                  <a:lnTo>
                    <a:pt x="474949" y="421112"/>
                  </a:lnTo>
                  <a:lnTo>
                    <a:pt x="474949" y="173242"/>
                  </a:lnTo>
                  <a:cubicBezTo>
                    <a:pt x="474949" y="171238"/>
                    <a:pt x="474352" y="169402"/>
                    <a:pt x="473514" y="167700"/>
                  </a:cubicBezTo>
                  <a:cubicBezTo>
                    <a:pt x="473033" y="165828"/>
                    <a:pt x="472285" y="164064"/>
                    <a:pt x="471055" y="162656"/>
                  </a:cubicBezTo>
                  <a:lnTo>
                    <a:pt x="375778" y="5893"/>
                  </a:lnTo>
                  <a:cubicBezTo>
                    <a:pt x="373461" y="2088"/>
                    <a:pt x="369336" y="-121"/>
                    <a:pt x="364898" y="12"/>
                  </a:cubicBezTo>
                  <a:cubicBezTo>
                    <a:pt x="360478" y="173"/>
                    <a:pt x="356468" y="2694"/>
                    <a:pt x="354419" y="6660"/>
                  </a:cubicBezTo>
                  <a:lnTo>
                    <a:pt x="272580" y="165071"/>
                  </a:lnTo>
                  <a:cubicBezTo>
                    <a:pt x="272054" y="166078"/>
                    <a:pt x="271715" y="167156"/>
                    <a:pt x="271484" y="168252"/>
                  </a:cubicBezTo>
                  <a:cubicBezTo>
                    <a:pt x="270807" y="169776"/>
                    <a:pt x="270397" y="171460"/>
                    <a:pt x="270397" y="173251"/>
                  </a:cubicBezTo>
                  <a:lnTo>
                    <a:pt x="269871" y="522243"/>
                  </a:lnTo>
                  <a:cubicBezTo>
                    <a:pt x="270031" y="522243"/>
                    <a:pt x="270192" y="522154"/>
                    <a:pt x="270370" y="522154"/>
                  </a:cubicBezTo>
                  <a:lnTo>
                    <a:pt x="270370" y="895927"/>
                  </a:lnTo>
                  <a:lnTo>
                    <a:pt x="160248" y="1372248"/>
                  </a:lnTo>
                  <a:lnTo>
                    <a:pt x="35511" y="1660778"/>
                  </a:lnTo>
                  <a:cubicBezTo>
                    <a:pt x="34825" y="1662355"/>
                    <a:pt x="34557" y="1664030"/>
                    <a:pt x="34557" y="1665687"/>
                  </a:cubicBezTo>
                  <a:lnTo>
                    <a:pt x="125" y="1665687"/>
                  </a:lnTo>
                  <a:lnTo>
                    <a:pt x="125" y="1702009"/>
                  </a:lnTo>
                  <a:lnTo>
                    <a:pt x="184227" y="1702009"/>
                  </a:lnTo>
                  <a:lnTo>
                    <a:pt x="184227" y="1665714"/>
                  </a:lnTo>
                  <a:lnTo>
                    <a:pt x="140305" y="1665714"/>
                  </a:lnTo>
                  <a:lnTo>
                    <a:pt x="332997" y="1388501"/>
                  </a:lnTo>
                  <a:lnTo>
                    <a:pt x="398733" y="1388501"/>
                  </a:lnTo>
                  <a:lnTo>
                    <a:pt x="589099" y="1665714"/>
                  </a:lnTo>
                  <a:lnTo>
                    <a:pt x="546701" y="1665714"/>
                  </a:lnTo>
                  <a:lnTo>
                    <a:pt x="546701" y="1702009"/>
                  </a:lnTo>
                  <a:lnTo>
                    <a:pt x="730829" y="1702009"/>
                  </a:lnTo>
                  <a:lnTo>
                    <a:pt x="730829" y="1665714"/>
                  </a:lnTo>
                  <a:close/>
                  <a:moveTo>
                    <a:pt x="226929" y="1363729"/>
                  </a:moveTo>
                  <a:lnTo>
                    <a:pt x="364577" y="1301164"/>
                  </a:lnTo>
                  <a:lnTo>
                    <a:pt x="496077" y="1363729"/>
                  </a:lnTo>
                  <a:close/>
                  <a:moveTo>
                    <a:pt x="218018" y="1231436"/>
                  </a:moveTo>
                  <a:lnTo>
                    <a:pt x="341239" y="1290070"/>
                  </a:lnTo>
                  <a:lnTo>
                    <a:pt x="188398" y="1359523"/>
                  </a:lnTo>
                  <a:close/>
                  <a:moveTo>
                    <a:pt x="450426" y="864453"/>
                  </a:moveTo>
                  <a:lnTo>
                    <a:pt x="313588" y="773213"/>
                  </a:lnTo>
                  <a:lnTo>
                    <a:pt x="450426" y="701274"/>
                  </a:lnTo>
                  <a:close/>
                  <a:moveTo>
                    <a:pt x="294946" y="623160"/>
                  </a:moveTo>
                  <a:cubicBezTo>
                    <a:pt x="295490" y="623525"/>
                    <a:pt x="296034" y="623918"/>
                    <a:pt x="296675" y="624185"/>
                  </a:cubicBezTo>
                  <a:lnTo>
                    <a:pt x="440544" y="684138"/>
                  </a:lnTo>
                  <a:lnTo>
                    <a:pt x="294946" y="760702"/>
                  </a:lnTo>
                  <a:close/>
                  <a:moveTo>
                    <a:pt x="321903" y="613278"/>
                  </a:moveTo>
                  <a:lnTo>
                    <a:pt x="450426" y="533070"/>
                  </a:lnTo>
                  <a:lnTo>
                    <a:pt x="450426" y="666842"/>
                  </a:lnTo>
                  <a:close/>
                  <a:moveTo>
                    <a:pt x="450426" y="505597"/>
                  </a:moveTo>
                  <a:lnTo>
                    <a:pt x="306718" y="441286"/>
                  </a:lnTo>
                  <a:lnTo>
                    <a:pt x="450426" y="370470"/>
                  </a:lnTo>
                  <a:close/>
                  <a:moveTo>
                    <a:pt x="450426" y="337312"/>
                  </a:moveTo>
                  <a:lnTo>
                    <a:pt x="305328" y="265071"/>
                  </a:lnTo>
                  <a:lnTo>
                    <a:pt x="450426" y="196643"/>
                  </a:lnTo>
                  <a:close/>
                  <a:moveTo>
                    <a:pt x="427427" y="185620"/>
                  </a:moveTo>
                  <a:lnTo>
                    <a:pt x="294946" y="248095"/>
                  </a:lnTo>
                  <a:lnTo>
                    <a:pt x="294946" y="185620"/>
                  </a:lnTo>
                  <a:close/>
                  <a:moveTo>
                    <a:pt x="294946" y="281975"/>
                  </a:moveTo>
                  <a:lnTo>
                    <a:pt x="439358" y="353878"/>
                  </a:lnTo>
                  <a:lnTo>
                    <a:pt x="294946" y="425032"/>
                  </a:lnTo>
                  <a:close/>
                  <a:moveTo>
                    <a:pt x="434092" y="519953"/>
                  </a:moveTo>
                  <a:lnTo>
                    <a:pt x="295258" y="606621"/>
                  </a:lnTo>
                  <a:cubicBezTo>
                    <a:pt x="295143" y="606693"/>
                    <a:pt x="295054" y="606808"/>
                    <a:pt x="294946" y="606889"/>
                  </a:cubicBezTo>
                  <a:lnTo>
                    <a:pt x="294946" y="457647"/>
                  </a:lnTo>
                  <a:close/>
                  <a:moveTo>
                    <a:pt x="294946" y="784521"/>
                  </a:moveTo>
                  <a:lnTo>
                    <a:pt x="447192" y="886053"/>
                  </a:lnTo>
                  <a:lnTo>
                    <a:pt x="294946" y="886053"/>
                  </a:lnTo>
                  <a:close/>
                  <a:moveTo>
                    <a:pt x="292166" y="910808"/>
                  </a:moveTo>
                  <a:lnTo>
                    <a:pt x="454017" y="910808"/>
                  </a:lnTo>
                  <a:lnTo>
                    <a:pt x="464791" y="964577"/>
                  </a:lnTo>
                  <a:lnTo>
                    <a:pt x="279726" y="964577"/>
                  </a:lnTo>
                  <a:close/>
                  <a:moveTo>
                    <a:pt x="395659" y="1148616"/>
                  </a:moveTo>
                  <a:lnTo>
                    <a:pt x="493457" y="1107635"/>
                  </a:lnTo>
                  <a:lnTo>
                    <a:pt x="511681" y="1198492"/>
                  </a:lnTo>
                  <a:close/>
                  <a:moveTo>
                    <a:pt x="503278" y="1216394"/>
                  </a:moveTo>
                  <a:lnTo>
                    <a:pt x="364782" y="1279350"/>
                  </a:lnTo>
                  <a:lnTo>
                    <a:pt x="233166" y="1216714"/>
                  </a:lnTo>
                  <a:lnTo>
                    <a:pt x="370316" y="1159247"/>
                  </a:lnTo>
                  <a:close/>
                  <a:moveTo>
                    <a:pt x="370405" y="1137736"/>
                  </a:moveTo>
                  <a:lnTo>
                    <a:pt x="264408" y="1092165"/>
                  </a:lnTo>
                  <a:lnTo>
                    <a:pt x="371359" y="1038458"/>
                  </a:lnTo>
                  <a:lnTo>
                    <a:pt x="479271" y="1092094"/>
                  </a:lnTo>
                  <a:close/>
                  <a:moveTo>
                    <a:pt x="393476" y="1027391"/>
                  </a:moveTo>
                  <a:lnTo>
                    <a:pt x="469709" y="989073"/>
                  </a:lnTo>
                  <a:lnTo>
                    <a:pt x="486676" y="1073728"/>
                  </a:lnTo>
                  <a:close/>
                  <a:moveTo>
                    <a:pt x="371314" y="1016377"/>
                  </a:moveTo>
                  <a:lnTo>
                    <a:pt x="306967" y="984395"/>
                  </a:lnTo>
                  <a:lnTo>
                    <a:pt x="435010" y="984395"/>
                  </a:lnTo>
                  <a:close/>
                  <a:moveTo>
                    <a:pt x="273854" y="989991"/>
                  </a:moveTo>
                  <a:lnTo>
                    <a:pt x="349232" y="1027489"/>
                  </a:lnTo>
                  <a:lnTo>
                    <a:pt x="254160" y="1075216"/>
                  </a:lnTo>
                  <a:close/>
                  <a:moveTo>
                    <a:pt x="246987" y="1106218"/>
                  </a:moveTo>
                  <a:lnTo>
                    <a:pt x="345062" y="1148394"/>
                  </a:lnTo>
                  <a:lnTo>
                    <a:pt x="225646" y="1198420"/>
                  </a:lnTo>
                  <a:close/>
                  <a:moveTo>
                    <a:pt x="542076" y="1363729"/>
                  </a:moveTo>
                  <a:lnTo>
                    <a:pt x="388120" y="1290462"/>
                  </a:lnTo>
                  <a:lnTo>
                    <a:pt x="518257" y="1231293"/>
                  </a:lnTo>
                  <a:lnTo>
                    <a:pt x="544811" y="1363729"/>
                  </a:lnTo>
                  <a:close/>
                  <a:moveTo>
                    <a:pt x="474967" y="727107"/>
                  </a:moveTo>
                  <a:lnTo>
                    <a:pt x="474967" y="623356"/>
                  </a:lnTo>
                  <a:close/>
                  <a:moveTo>
                    <a:pt x="474967" y="396366"/>
                  </a:moveTo>
                  <a:lnTo>
                    <a:pt x="474967" y="292615"/>
                  </a:lnTo>
                  <a:close/>
                  <a:moveTo>
                    <a:pt x="366172" y="37465"/>
                  </a:moveTo>
                  <a:lnTo>
                    <a:pt x="439679" y="158379"/>
                  </a:lnTo>
                  <a:lnTo>
                    <a:pt x="303706" y="158379"/>
                  </a:lnTo>
                  <a:close/>
                  <a:moveTo>
                    <a:pt x="118918" y="1653337"/>
                  </a:moveTo>
                  <a:lnTo>
                    <a:pt x="65496" y="1653337"/>
                  </a:lnTo>
                  <a:lnTo>
                    <a:pt x="179994" y="1388501"/>
                  </a:lnTo>
                  <a:lnTo>
                    <a:pt x="303002" y="1388501"/>
                  </a:lnTo>
                  <a:close/>
                  <a:moveTo>
                    <a:pt x="551754" y="1388501"/>
                  </a:moveTo>
                  <a:lnTo>
                    <a:pt x="666251" y="1653337"/>
                  </a:lnTo>
                  <a:lnTo>
                    <a:pt x="610432" y="1653337"/>
                  </a:lnTo>
                  <a:lnTo>
                    <a:pt x="428559" y="1388501"/>
                  </a:lnTo>
                  <a:close/>
                </a:path>
              </a:pathLst>
            </a:custGeom>
            <a:solidFill>
              <a:srgbClr val="2A86E8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27BD810-A77D-3D28-CED4-EFBE4DDF30DF}"/>
                </a:ext>
              </a:extLst>
            </p:cNvPr>
            <p:cNvSpPr/>
            <p:nvPr/>
          </p:nvSpPr>
          <p:spPr>
            <a:xfrm>
              <a:off x="3161254" y="1762019"/>
              <a:ext cx="4419867" cy="26733"/>
            </a:xfrm>
            <a:custGeom>
              <a:avLst/>
              <a:gdLst>
                <a:gd name="connsiteX0" fmla="*/ 11557 w 4419867"/>
                <a:gd name="connsiteY0" fmla="*/ -7 h 26733"/>
                <a:gd name="connsiteX1" fmla="*/ 97 w 4419867"/>
                <a:gd name="connsiteY1" fmla="*/ 13360 h 26733"/>
                <a:gd name="connsiteX2" fmla="*/ 11557 w 4419867"/>
                <a:gd name="connsiteY2" fmla="*/ 26726 h 26733"/>
                <a:gd name="connsiteX3" fmla="*/ 4408497 w 4419867"/>
                <a:gd name="connsiteY3" fmla="*/ 26726 h 26733"/>
                <a:gd name="connsiteX4" fmla="*/ 4419965 w 4419867"/>
                <a:gd name="connsiteY4" fmla="*/ 13360 h 26733"/>
                <a:gd name="connsiteX5" fmla="*/ 4408497 w 4419867"/>
                <a:gd name="connsiteY5" fmla="*/ -7 h 2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19867" h="26733">
                  <a:moveTo>
                    <a:pt x="11557" y="-7"/>
                  </a:moveTo>
                  <a:cubicBezTo>
                    <a:pt x="5230" y="-7"/>
                    <a:pt x="97" y="5972"/>
                    <a:pt x="97" y="13360"/>
                  </a:cubicBezTo>
                  <a:cubicBezTo>
                    <a:pt x="97" y="20738"/>
                    <a:pt x="5230" y="26726"/>
                    <a:pt x="11557" y="26726"/>
                  </a:cubicBezTo>
                  <a:lnTo>
                    <a:pt x="4408497" y="26726"/>
                  </a:lnTo>
                  <a:cubicBezTo>
                    <a:pt x="4414851" y="26726"/>
                    <a:pt x="4419965" y="20738"/>
                    <a:pt x="4419965" y="13360"/>
                  </a:cubicBezTo>
                  <a:cubicBezTo>
                    <a:pt x="4419965" y="5972"/>
                    <a:pt x="4414851" y="-7"/>
                    <a:pt x="4408497" y="-7"/>
                  </a:cubicBezTo>
                  <a:close/>
                </a:path>
              </a:pathLst>
            </a:custGeom>
            <a:solidFill>
              <a:srgbClr val="000000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D2B3F055-6B09-B045-2FC3-F8E958FC6FD3}"/>
                </a:ext>
              </a:extLst>
            </p:cNvPr>
            <p:cNvSpPr/>
            <p:nvPr/>
          </p:nvSpPr>
          <p:spPr>
            <a:xfrm>
              <a:off x="3161254" y="1966973"/>
              <a:ext cx="4419867" cy="17822"/>
            </a:xfrm>
            <a:custGeom>
              <a:avLst/>
              <a:gdLst>
                <a:gd name="connsiteX0" fmla="*/ 11557 w 4419867"/>
                <a:gd name="connsiteY0" fmla="*/ -2 h 17822"/>
                <a:gd name="connsiteX1" fmla="*/ 97 w 4419867"/>
                <a:gd name="connsiteY1" fmla="*/ 8909 h 17822"/>
                <a:gd name="connsiteX2" fmla="*/ 11557 w 4419867"/>
                <a:gd name="connsiteY2" fmla="*/ 17820 h 17822"/>
                <a:gd name="connsiteX3" fmla="*/ 4408497 w 4419867"/>
                <a:gd name="connsiteY3" fmla="*/ 17820 h 17822"/>
                <a:gd name="connsiteX4" fmla="*/ 4419965 w 4419867"/>
                <a:gd name="connsiteY4" fmla="*/ 8909 h 17822"/>
                <a:gd name="connsiteX5" fmla="*/ 4408497 w 4419867"/>
                <a:gd name="connsiteY5" fmla="*/ -2 h 1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19867" h="17822">
                  <a:moveTo>
                    <a:pt x="11557" y="-2"/>
                  </a:moveTo>
                  <a:cubicBezTo>
                    <a:pt x="5230" y="-2"/>
                    <a:pt x="97" y="3981"/>
                    <a:pt x="97" y="8909"/>
                  </a:cubicBezTo>
                  <a:cubicBezTo>
                    <a:pt x="97" y="13828"/>
                    <a:pt x="5230" y="17820"/>
                    <a:pt x="11557" y="17820"/>
                  </a:cubicBezTo>
                  <a:lnTo>
                    <a:pt x="4408497" y="17820"/>
                  </a:lnTo>
                  <a:cubicBezTo>
                    <a:pt x="4414851" y="17820"/>
                    <a:pt x="4419965" y="13828"/>
                    <a:pt x="4419965" y="8909"/>
                  </a:cubicBezTo>
                  <a:cubicBezTo>
                    <a:pt x="4419965" y="3981"/>
                    <a:pt x="4414851" y="-2"/>
                    <a:pt x="4408497" y="-2"/>
                  </a:cubicBezTo>
                  <a:close/>
                </a:path>
              </a:pathLst>
            </a:custGeom>
            <a:solidFill>
              <a:srgbClr val="000000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C2826CC9-4159-6ABC-0F49-554CCE1993AB}"/>
                </a:ext>
              </a:extLst>
            </p:cNvPr>
            <p:cNvSpPr/>
            <p:nvPr/>
          </p:nvSpPr>
          <p:spPr>
            <a:xfrm>
              <a:off x="3161254" y="2171944"/>
              <a:ext cx="4419867" cy="17822"/>
            </a:xfrm>
            <a:custGeom>
              <a:avLst/>
              <a:gdLst>
                <a:gd name="connsiteX0" fmla="*/ 11557 w 4419867"/>
                <a:gd name="connsiteY0" fmla="*/ 3 h 17822"/>
                <a:gd name="connsiteX1" fmla="*/ 97 w 4419867"/>
                <a:gd name="connsiteY1" fmla="*/ 8914 h 17822"/>
                <a:gd name="connsiteX2" fmla="*/ 11557 w 4419867"/>
                <a:gd name="connsiteY2" fmla="*/ 17825 h 17822"/>
                <a:gd name="connsiteX3" fmla="*/ 4408497 w 4419867"/>
                <a:gd name="connsiteY3" fmla="*/ 17825 h 17822"/>
                <a:gd name="connsiteX4" fmla="*/ 4419965 w 4419867"/>
                <a:gd name="connsiteY4" fmla="*/ 8914 h 17822"/>
                <a:gd name="connsiteX5" fmla="*/ 4408497 w 4419867"/>
                <a:gd name="connsiteY5" fmla="*/ 3 h 1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19867" h="17822">
                  <a:moveTo>
                    <a:pt x="11557" y="3"/>
                  </a:moveTo>
                  <a:cubicBezTo>
                    <a:pt x="5230" y="3"/>
                    <a:pt x="97" y="3995"/>
                    <a:pt x="97" y="8914"/>
                  </a:cubicBezTo>
                  <a:cubicBezTo>
                    <a:pt x="97" y="13841"/>
                    <a:pt x="5230" y="17825"/>
                    <a:pt x="11557" y="17825"/>
                  </a:cubicBezTo>
                  <a:lnTo>
                    <a:pt x="4408497" y="17825"/>
                  </a:lnTo>
                  <a:cubicBezTo>
                    <a:pt x="4414851" y="17825"/>
                    <a:pt x="4419965" y="13841"/>
                    <a:pt x="4419965" y="8914"/>
                  </a:cubicBezTo>
                  <a:cubicBezTo>
                    <a:pt x="4419965" y="3995"/>
                    <a:pt x="4414851" y="3"/>
                    <a:pt x="4408497" y="3"/>
                  </a:cubicBezTo>
                  <a:close/>
                </a:path>
              </a:pathLst>
            </a:custGeom>
            <a:solidFill>
              <a:srgbClr val="000000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2DF60D12-7A3A-6069-7B92-AC7DC3252595}"/>
                </a:ext>
              </a:extLst>
            </p:cNvPr>
            <p:cNvSpPr/>
            <p:nvPr/>
          </p:nvSpPr>
          <p:spPr>
            <a:xfrm>
              <a:off x="2341138" y="1762046"/>
              <a:ext cx="837634" cy="659413"/>
            </a:xfrm>
            <a:custGeom>
              <a:avLst/>
              <a:gdLst>
                <a:gd name="connsiteX0" fmla="*/ 413880 w 837634"/>
                <a:gd name="connsiteY0" fmla="*/ 1 h 659413"/>
                <a:gd name="connsiteX1" fmla="*/ 404283 w 837634"/>
                <a:gd name="connsiteY1" fmla="*/ 5320 h 659413"/>
                <a:gd name="connsiteX2" fmla="*/ 1816 w 837634"/>
                <a:gd name="connsiteY2" fmla="*/ 641817 h 659413"/>
                <a:gd name="connsiteX3" fmla="*/ 5283 w 837634"/>
                <a:gd name="connsiteY3" fmla="*/ 657598 h 659413"/>
                <a:gd name="connsiteX4" fmla="*/ 20993 w 837634"/>
                <a:gd name="connsiteY4" fmla="*/ 654141 h 659413"/>
                <a:gd name="connsiteX5" fmla="*/ 21002 w 837634"/>
                <a:gd name="connsiteY5" fmla="*/ 654123 h 659413"/>
                <a:gd name="connsiteX6" fmla="*/ 420091 w 837634"/>
                <a:gd name="connsiteY6" fmla="*/ 22911 h 659413"/>
                <a:gd name="connsiteX7" fmla="*/ 826300 w 837634"/>
                <a:gd name="connsiteY7" fmla="*/ 22911 h 659413"/>
                <a:gd name="connsiteX8" fmla="*/ 837670 w 837634"/>
                <a:gd name="connsiteY8" fmla="*/ 11451 h 659413"/>
                <a:gd name="connsiteX9" fmla="*/ 826300 w 837634"/>
                <a:gd name="connsiteY9" fmla="*/ 1 h 65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634" h="659413">
                  <a:moveTo>
                    <a:pt x="413880" y="1"/>
                  </a:moveTo>
                  <a:cubicBezTo>
                    <a:pt x="409986" y="1"/>
                    <a:pt x="406377" y="2006"/>
                    <a:pt x="404283" y="5320"/>
                  </a:cubicBezTo>
                  <a:lnTo>
                    <a:pt x="1816" y="641817"/>
                  </a:lnTo>
                  <a:cubicBezTo>
                    <a:pt x="-1552" y="647128"/>
                    <a:pt x="-1" y="654212"/>
                    <a:pt x="5283" y="657598"/>
                  </a:cubicBezTo>
                  <a:cubicBezTo>
                    <a:pt x="10567" y="661020"/>
                    <a:pt x="17607" y="659461"/>
                    <a:pt x="20993" y="654141"/>
                  </a:cubicBezTo>
                  <a:cubicBezTo>
                    <a:pt x="20993" y="654123"/>
                    <a:pt x="21002" y="654123"/>
                    <a:pt x="21002" y="654123"/>
                  </a:cubicBezTo>
                  <a:lnTo>
                    <a:pt x="420091" y="22911"/>
                  </a:lnTo>
                  <a:lnTo>
                    <a:pt x="826300" y="22911"/>
                  </a:lnTo>
                  <a:cubicBezTo>
                    <a:pt x="832573" y="22911"/>
                    <a:pt x="837670" y="17778"/>
                    <a:pt x="837670" y="11451"/>
                  </a:cubicBezTo>
                  <a:cubicBezTo>
                    <a:pt x="837670" y="5124"/>
                    <a:pt x="832573" y="1"/>
                    <a:pt x="826300" y="1"/>
                  </a:cubicBezTo>
                  <a:close/>
                </a:path>
              </a:pathLst>
            </a:custGeom>
            <a:solidFill>
              <a:srgbClr val="000000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7287B2A1-FC29-D5FB-F4B2-CC85775FC0F5}"/>
                </a:ext>
              </a:extLst>
            </p:cNvPr>
            <p:cNvSpPr/>
            <p:nvPr/>
          </p:nvSpPr>
          <p:spPr>
            <a:xfrm>
              <a:off x="2341136" y="2171971"/>
              <a:ext cx="837636" cy="249510"/>
            </a:xfrm>
            <a:custGeom>
              <a:avLst/>
              <a:gdLst>
                <a:gd name="connsiteX0" fmla="*/ 388976 w 837636"/>
                <a:gd name="connsiteY0" fmla="*/ 5 h 249510"/>
                <a:gd name="connsiteX1" fmla="*/ 383103 w 837636"/>
                <a:gd name="connsiteY1" fmla="*/ 1645 h 249510"/>
                <a:gd name="connsiteX2" fmla="*/ 5579 w 837636"/>
                <a:gd name="connsiteY2" fmla="*/ 228448 h 249510"/>
                <a:gd name="connsiteX3" fmla="*/ 1649 w 837636"/>
                <a:gd name="connsiteY3" fmla="*/ 243971 h 249510"/>
                <a:gd name="connsiteX4" fmla="*/ 1676 w 837636"/>
                <a:gd name="connsiteY4" fmla="*/ 244016 h 249510"/>
                <a:gd name="connsiteX5" fmla="*/ 17279 w 837636"/>
                <a:gd name="connsiteY5" fmla="*/ 247892 h 249510"/>
                <a:gd name="connsiteX6" fmla="*/ 17306 w 837636"/>
                <a:gd name="connsiteY6" fmla="*/ 247874 h 249510"/>
                <a:gd name="connsiteX7" fmla="*/ 392175 w 837636"/>
                <a:gd name="connsiteY7" fmla="*/ 22675 h 249510"/>
                <a:gd name="connsiteX8" fmla="*/ 826302 w 837636"/>
                <a:gd name="connsiteY8" fmla="*/ 22675 h 249510"/>
                <a:gd name="connsiteX9" fmla="*/ 837672 w 837636"/>
                <a:gd name="connsiteY9" fmla="*/ 11340 h 249510"/>
                <a:gd name="connsiteX10" fmla="*/ 826302 w 837636"/>
                <a:gd name="connsiteY10" fmla="*/ 5 h 249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7636" h="249510">
                  <a:moveTo>
                    <a:pt x="388976" y="5"/>
                  </a:moveTo>
                  <a:cubicBezTo>
                    <a:pt x="386899" y="14"/>
                    <a:pt x="384877" y="576"/>
                    <a:pt x="383103" y="1645"/>
                  </a:cubicBezTo>
                  <a:lnTo>
                    <a:pt x="5579" y="228448"/>
                  </a:lnTo>
                  <a:cubicBezTo>
                    <a:pt x="188" y="231647"/>
                    <a:pt x="-1577" y="238607"/>
                    <a:pt x="1649" y="243971"/>
                  </a:cubicBezTo>
                  <a:cubicBezTo>
                    <a:pt x="1658" y="243998"/>
                    <a:pt x="1667" y="243998"/>
                    <a:pt x="1676" y="244016"/>
                  </a:cubicBezTo>
                  <a:cubicBezTo>
                    <a:pt x="4910" y="249389"/>
                    <a:pt x="11897" y="251118"/>
                    <a:pt x="17279" y="247892"/>
                  </a:cubicBezTo>
                  <a:cubicBezTo>
                    <a:pt x="17288" y="247874"/>
                    <a:pt x="17297" y="247874"/>
                    <a:pt x="17306" y="247874"/>
                  </a:cubicBezTo>
                  <a:lnTo>
                    <a:pt x="392175" y="22675"/>
                  </a:lnTo>
                  <a:lnTo>
                    <a:pt x="826302" y="22675"/>
                  </a:lnTo>
                  <a:cubicBezTo>
                    <a:pt x="832584" y="22675"/>
                    <a:pt x="837672" y="17596"/>
                    <a:pt x="837672" y="11340"/>
                  </a:cubicBezTo>
                  <a:cubicBezTo>
                    <a:pt x="837672" y="5076"/>
                    <a:pt x="832584" y="5"/>
                    <a:pt x="826302" y="5"/>
                  </a:cubicBezTo>
                  <a:close/>
                </a:path>
              </a:pathLst>
            </a:custGeom>
            <a:solidFill>
              <a:srgbClr val="000000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2B4B7B81-030A-7A97-91F0-C00E2843CB39}"/>
                </a:ext>
              </a:extLst>
            </p:cNvPr>
            <p:cNvSpPr/>
            <p:nvPr/>
          </p:nvSpPr>
          <p:spPr>
            <a:xfrm>
              <a:off x="2350050" y="1967008"/>
              <a:ext cx="828722" cy="454461"/>
            </a:xfrm>
            <a:custGeom>
              <a:avLst/>
              <a:gdLst>
                <a:gd name="connsiteX0" fmla="*/ 426765 w 828722"/>
                <a:gd name="connsiteY0" fmla="*/ 3 h 454461"/>
                <a:gd name="connsiteX1" fmla="*/ 418504 w 828722"/>
                <a:gd name="connsiteY1" fmla="*/ 3478 h 454461"/>
                <a:gd name="connsiteX2" fmla="*/ 3224 w 828722"/>
                <a:gd name="connsiteY2" fmla="*/ 435128 h 454461"/>
                <a:gd name="connsiteX3" fmla="*/ 3536 w 828722"/>
                <a:gd name="connsiteY3" fmla="*/ 451284 h 454461"/>
                <a:gd name="connsiteX4" fmla="*/ 3536 w 828722"/>
                <a:gd name="connsiteY4" fmla="*/ 451284 h 454461"/>
                <a:gd name="connsiteX5" fmla="*/ 19665 w 828722"/>
                <a:gd name="connsiteY5" fmla="*/ 450963 h 454461"/>
                <a:gd name="connsiteX6" fmla="*/ 19665 w 828722"/>
                <a:gd name="connsiteY6" fmla="*/ 450963 h 454461"/>
                <a:gd name="connsiteX7" fmla="*/ 431550 w 828722"/>
                <a:gd name="connsiteY7" fmla="*/ 22851 h 454461"/>
                <a:gd name="connsiteX8" fmla="*/ 817353 w 828722"/>
                <a:gd name="connsiteY8" fmla="*/ 22851 h 454461"/>
                <a:gd name="connsiteX9" fmla="*/ 828759 w 828722"/>
                <a:gd name="connsiteY9" fmla="*/ 11427 h 454461"/>
                <a:gd name="connsiteX10" fmla="*/ 817353 w 828722"/>
                <a:gd name="connsiteY10" fmla="*/ 3 h 45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28722" h="454461">
                  <a:moveTo>
                    <a:pt x="426765" y="3"/>
                  </a:moveTo>
                  <a:cubicBezTo>
                    <a:pt x="423637" y="-15"/>
                    <a:pt x="420670" y="1251"/>
                    <a:pt x="418504" y="3478"/>
                  </a:cubicBezTo>
                  <a:lnTo>
                    <a:pt x="3224" y="435128"/>
                  </a:lnTo>
                  <a:cubicBezTo>
                    <a:pt x="-1143" y="439673"/>
                    <a:pt x="-1009" y="446900"/>
                    <a:pt x="3536" y="451284"/>
                  </a:cubicBezTo>
                  <a:cubicBezTo>
                    <a:pt x="3536" y="451284"/>
                    <a:pt x="3536" y="451284"/>
                    <a:pt x="3536" y="451284"/>
                  </a:cubicBezTo>
                  <a:cubicBezTo>
                    <a:pt x="8071" y="455642"/>
                    <a:pt x="15298" y="455508"/>
                    <a:pt x="19665" y="450963"/>
                  </a:cubicBezTo>
                  <a:cubicBezTo>
                    <a:pt x="19665" y="450963"/>
                    <a:pt x="19665" y="450963"/>
                    <a:pt x="19665" y="450963"/>
                  </a:cubicBezTo>
                  <a:lnTo>
                    <a:pt x="431550" y="22851"/>
                  </a:lnTo>
                  <a:lnTo>
                    <a:pt x="817353" y="22851"/>
                  </a:lnTo>
                  <a:cubicBezTo>
                    <a:pt x="823653" y="22851"/>
                    <a:pt x="828759" y="17736"/>
                    <a:pt x="828759" y="11427"/>
                  </a:cubicBezTo>
                  <a:cubicBezTo>
                    <a:pt x="828759" y="5118"/>
                    <a:pt x="823653" y="3"/>
                    <a:pt x="817353" y="3"/>
                  </a:cubicBezTo>
                  <a:close/>
                </a:path>
              </a:pathLst>
            </a:custGeom>
            <a:solidFill>
              <a:srgbClr val="000000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77B54AAC-1F11-A32B-BBD0-9C9E90CFD46E}"/>
                </a:ext>
              </a:extLst>
            </p:cNvPr>
            <p:cNvSpPr/>
            <p:nvPr/>
          </p:nvSpPr>
          <p:spPr>
            <a:xfrm>
              <a:off x="8142891" y="2082860"/>
              <a:ext cx="1122787" cy="347528"/>
            </a:xfrm>
            <a:custGeom>
              <a:avLst/>
              <a:gdLst>
                <a:gd name="connsiteX0" fmla="*/ 180578 w 1122787"/>
                <a:gd name="connsiteY0" fmla="*/ 4 h 347528"/>
                <a:gd name="connsiteX1" fmla="*/ 170411 w 1122787"/>
                <a:gd name="connsiteY1" fmla="*/ 6233 h 347528"/>
                <a:gd name="connsiteX2" fmla="*/ 1502 w 1122787"/>
                <a:gd name="connsiteY2" fmla="*/ 330603 h 347528"/>
                <a:gd name="connsiteX3" fmla="*/ 6323 w 1122787"/>
                <a:gd name="connsiteY3" fmla="*/ 346215 h 347528"/>
                <a:gd name="connsiteX4" fmla="*/ 6341 w 1122787"/>
                <a:gd name="connsiteY4" fmla="*/ 346215 h 347528"/>
                <a:gd name="connsiteX5" fmla="*/ 21784 w 1122787"/>
                <a:gd name="connsiteY5" fmla="*/ 341341 h 347528"/>
                <a:gd name="connsiteX6" fmla="*/ 187485 w 1122787"/>
                <a:gd name="connsiteY6" fmla="*/ 23146 h 347528"/>
                <a:gd name="connsiteX7" fmla="*/ 1111442 w 1122787"/>
                <a:gd name="connsiteY7" fmla="*/ 25222 h 347528"/>
                <a:gd name="connsiteX8" fmla="*/ 1122964 w 1122787"/>
                <a:gd name="connsiteY8" fmla="*/ 13718 h 347528"/>
                <a:gd name="connsiteX9" fmla="*/ 1122964 w 1122787"/>
                <a:gd name="connsiteY9" fmla="*/ 13674 h 347528"/>
                <a:gd name="connsiteX10" fmla="*/ 1111540 w 1122787"/>
                <a:gd name="connsiteY10" fmla="*/ 2125 h 3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2787" h="347528">
                  <a:moveTo>
                    <a:pt x="180578" y="4"/>
                  </a:moveTo>
                  <a:cubicBezTo>
                    <a:pt x="176310" y="4"/>
                    <a:pt x="172380" y="2410"/>
                    <a:pt x="170411" y="6233"/>
                  </a:cubicBezTo>
                  <a:lnTo>
                    <a:pt x="1502" y="330603"/>
                  </a:lnTo>
                  <a:cubicBezTo>
                    <a:pt x="-1456" y="336262"/>
                    <a:pt x="701" y="343239"/>
                    <a:pt x="6323" y="346215"/>
                  </a:cubicBezTo>
                  <a:cubicBezTo>
                    <a:pt x="6323" y="346215"/>
                    <a:pt x="6323" y="346215"/>
                    <a:pt x="6341" y="346215"/>
                  </a:cubicBezTo>
                  <a:cubicBezTo>
                    <a:pt x="11937" y="349174"/>
                    <a:pt x="18844" y="346982"/>
                    <a:pt x="21784" y="341341"/>
                  </a:cubicBezTo>
                  <a:lnTo>
                    <a:pt x="187485" y="23146"/>
                  </a:lnTo>
                  <a:lnTo>
                    <a:pt x="1111442" y="25222"/>
                  </a:lnTo>
                  <a:cubicBezTo>
                    <a:pt x="1117778" y="25249"/>
                    <a:pt x="1122937" y="20099"/>
                    <a:pt x="1122964" y="13718"/>
                  </a:cubicBezTo>
                  <a:cubicBezTo>
                    <a:pt x="1122964" y="13701"/>
                    <a:pt x="1122964" y="13692"/>
                    <a:pt x="1122964" y="13674"/>
                  </a:cubicBezTo>
                  <a:cubicBezTo>
                    <a:pt x="1122964" y="7311"/>
                    <a:pt x="1117849" y="2152"/>
                    <a:pt x="1111540" y="2125"/>
                  </a:cubicBezTo>
                  <a:close/>
                </a:path>
              </a:pathLst>
            </a:custGeom>
            <a:solidFill>
              <a:srgbClr val="000000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BCEC8D2B-E82F-B348-D70D-5B5FBD137EB1}"/>
                </a:ext>
              </a:extLst>
            </p:cNvPr>
            <p:cNvSpPr/>
            <p:nvPr/>
          </p:nvSpPr>
          <p:spPr>
            <a:xfrm>
              <a:off x="8142876" y="2180891"/>
              <a:ext cx="953485" cy="249505"/>
            </a:xfrm>
            <a:custGeom>
              <a:avLst/>
              <a:gdLst>
                <a:gd name="connsiteX0" fmla="*/ 227224 w 953485"/>
                <a:gd name="connsiteY0" fmla="*/ 6 h 249505"/>
                <a:gd name="connsiteX1" fmla="*/ 219008 w 953485"/>
                <a:gd name="connsiteY1" fmla="*/ 3534 h 249505"/>
                <a:gd name="connsiteX2" fmla="*/ 3388 w 953485"/>
                <a:gd name="connsiteY2" fmla="*/ 229857 h 249505"/>
                <a:gd name="connsiteX3" fmla="*/ 3682 w 953485"/>
                <a:gd name="connsiteY3" fmla="*/ 246262 h 249505"/>
                <a:gd name="connsiteX4" fmla="*/ 16112 w 953485"/>
                <a:gd name="connsiteY4" fmla="*/ 248579 h 249505"/>
                <a:gd name="connsiteX5" fmla="*/ 306674 w 953485"/>
                <a:gd name="connsiteY5" fmla="*/ 122096 h 249505"/>
                <a:gd name="connsiteX6" fmla="*/ 773264 w 953485"/>
                <a:gd name="connsiteY6" fmla="*/ 122096 h 249505"/>
                <a:gd name="connsiteX7" fmla="*/ 784706 w 953485"/>
                <a:gd name="connsiteY7" fmla="*/ 110493 h 249505"/>
                <a:gd name="connsiteX8" fmla="*/ 773264 w 953485"/>
                <a:gd name="connsiteY8" fmla="*/ 98891 h 249505"/>
                <a:gd name="connsiteX9" fmla="*/ 304295 w 953485"/>
                <a:gd name="connsiteY9" fmla="*/ 98891 h 249505"/>
                <a:gd name="connsiteX10" fmla="*/ 299786 w 953485"/>
                <a:gd name="connsiteY10" fmla="*/ 99845 h 249505"/>
                <a:gd name="connsiteX11" fmla="*/ 59393 w 953485"/>
                <a:gd name="connsiteY11" fmla="*/ 204469 h 249505"/>
                <a:gd name="connsiteX12" fmla="*/ 232098 w 953485"/>
                <a:gd name="connsiteY12" fmla="*/ 23201 h 249505"/>
                <a:gd name="connsiteX13" fmla="*/ 942208 w 953485"/>
                <a:gd name="connsiteY13" fmla="*/ 23201 h 249505"/>
                <a:gd name="connsiteX14" fmla="*/ 953659 w 953485"/>
                <a:gd name="connsiteY14" fmla="*/ 11608 h 249505"/>
                <a:gd name="connsiteX15" fmla="*/ 942208 w 953485"/>
                <a:gd name="connsiteY15" fmla="*/ 6 h 24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3485" h="249505">
                  <a:moveTo>
                    <a:pt x="227224" y="6"/>
                  </a:moveTo>
                  <a:cubicBezTo>
                    <a:pt x="224114" y="6"/>
                    <a:pt x="221155" y="1280"/>
                    <a:pt x="219008" y="3534"/>
                  </a:cubicBezTo>
                  <a:lnTo>
                    <a:pt x="3388" y="229857"/>
                  </a:lnTo>
                  <a:cubicBezTo>
                    <a:pt x="-1015" y="234472"/>
                    <a:pt x="-872" y="241824"/>
                    <a:pt x="3682" y="246262"/>
                  </a:cubicBezTo>
                  <a:cubicBezTo>
                    <a:pt x="7006" y="249487"/>
                    <a:pt x="11898" y="250414"/>
                    <a:pt x="16112" y="248579"/>
                  </a:cubicBezTo>
                  <a:lnTo>
                    <a:pt x="306674" y="122096"/>
                  </a:lnTo>
                  <a:lnTo>
                    <a:pt x="773264" y="122096"/>
                  </a:lnTo>
                  <a:cubicBezTo>
                    <a:pt x="779600" y="122096"/>
                    <a:pt x="784706" y="116900"/>
                    <a:pt x="784706" y="110493"/>
                  </a:cubicBezTo>
                  <a:cubicBezTo>
                    <a:pt x="784706" y="104086"/>
                    <a:pt x="779600" y="98891"/>
                    <a:pt x="773264" y="98891"/>
                  </a:cubicBezTo>
                  <a:lnTo>
                    <a:pt x="304295" y="98891"/>
                  </a:lnTo>
                  <a:cubicBezTo>
                    <a:pt x="302736" y="98891"/>
                    <a:pt x="301203" y="99221"/>
                    <a:pt x="299786" y="99845"/>
                  </a:cubicBezTo>
                  <a:lnTo>
                    <a:pt x="59393" y="204469"/>
                  </a:lnTo>
                  <a:lnTo>
                    <a:pt x="232098" y="23201"/>
                  </a:lnTo>
                  <a:lnTo>
                    <a:pt x="942208" y="23201"/>
                  </a:lnTo>
                  <a:cubicBezTo>
                    <a:pt x="948527" y="23201"/>
                    <a:pt x="953659" y="18015"/>
                    <a:pt x="953659" y="11608"/>
                  </a:cubicBezTo>
                  <a:cubicBezTo>
                    <a:pt x="953659" y="5201"/>
                    <a:pt x="948527" y="6"/>
                    <a:pt x="942208" y="6"/>
                  </a:cubicBezTo>
                  <a:close/>
                </a:path>
              </a:pathLst>
            </a:custGeom>
            <a:solidFill>
              <a:srgbClr val="000000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E64BA5AA-CEA9-0AF2-F215-550D0D89A715}"/>
                </a:ext>
              </a:extLst>
            </p:cNvPr>
            <p:cNvSpPr/>
            <p:nvPr/>
          </p:nvSpPr>
          <p:spPr>
            <a:xfrm>
              <a:off x="9506437" y="2671059"/>
              <a:ext cx="1051500" cy="26733"/>
            </a:xfrm>
            <a:custGeom>
              <a:avLst/>
              <a:gdLst>
                <a:gd name="connsiteX0" fmla="*/ 11703 w 1051500"/>
                <a:gd name="connsiteY0" fmla="*/ 15 h 26733"/>
                <a:gd name="connsiteX1" fmla="*/ 208 w 1051500"/>
                <a:gd name="connsiteY1" fmla="*/ 13381 h 26733"/>
                <a:gd name="connsiteX2" fmla="*/ 11703 w 1051500"/>
                <a:gd name="connsiteY2" fmla="*/ 26748 h 26733"/>
                <a:gd name="connsiteX3" fmla="*/ 1040213 w 1051500"/>
                <a:gd name="connsiteY3" fmla="*/ 26748 h 26733"/>
                <a:gd name="connsiteX4" fmla="*/ 1051708 w 1051500"/>
                <a:gd name="connsiteY4" fmla="*/ 13381 h 26733"/>
                <a:gd name="connsiteX5" fmla="*/ 1040213 w 1051500"/>
                <a:gd name="connsiteY5" fmla="*/ 15 h 2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1500" h="26733">
                  <a:moveTo>
                    <a:pt x="11703" y="15"/>
                  </a:moveTo>
                  <a:cubicBezTo>
                    <a:pt x="5376" y="15"/>
                    <a:pt x="208" y="6003"/>
                    <a:pt x="208" y="13381"/>
                  </a:cubicBezTo>
                  <a:cubicBezTo>
                    <a:pt x="208" y="20759"/>
                    <a:pt x="5376" y="26748"/>
                    <a:pt x="11703" y="26748"/>
                  </a:cubicBezTo>
                  <a:lnTo>
                    <a:pt x="1040213" y="26748"/>
                  </a:lnTo>
                  <a:cubicBezTo>
                    <a:pt x="1046540" y="26748"/>
                    <a:pt x="1051708" y="20759"/>
                    <a:pt x="1051708" y="13381"/>
                  </a:cubicBezTo>
                  <a:cubicBezTo>
                    <a:pt x="1051708" y="6003"/>
                    <a:pt x="1046540" y="15"/>
                    <a:pt x="1040213" y="15"/>
                  </a:cubicBezTo>
                  <a:close/>
                </a:path>
              </a:pathLst>
            </a:custGeom>
            <a:solidFill>
              <a:srgbClr val="000000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857E884F-DB9B-16D1-9D15-0972DC4C35BF}"/>
                </a:ext>
              </a:extLst>
            </p:cNvPr>
            <p:cNvSpPr/>
            <p:nvPr/>
          </p:nvSpPr>
          <p:spPr>
            <a:xfrm>
              <a:off x="1503429" y="3464230"/>
              <a:ext cx="1113877" cy="178220"/>
            </a:xfrm>
            <a:custGeom>
              <a:avLst/>
              <a:gdLst>
                <a:gd name="connsiteX0" fmla="*/ 82856 w 1113877"/>
                <a:gd name="connsiteY0" fmla="*/ 107734 h 178220"/>
                <a:gd name="connsiteX1" fmla="*/ 82856 w 1113877"/>
                <a:gd name="connsiteY1" fmla="*/ 87514 h 178220"/>
                <a:gd name="connsiteX2" fmla="*/ 152843 w 1113877"/>
                <a:gd name="connsiteY2" fmla="*/ 87390 h 178220"/>
                <a:gd name="connsiteX3" fmla="*/ 152843 w 1113877"/>
                <a:gd name="connsiteY3" fmla="*/ 151335 h 178220"/>
                <a:gd name="connsiteX4" fmla="*/ 119596 w 1113877"/>
                <a:gd name="connsiteY4" fmla="*/ 171554 h 178220"/>
                <a:gd name="connsiteX5" fmla="*/ 84433 w 1113877"/>
                <a:gd name="connsiteY5" fmla="*/ 178256 h 178220"/>
                <a:gd name="connsiteX6" fmla="*/ 40137 w 1113877"/>
                <a:gd name="connsiteY6" fmla="*/ 167455 h 178220"/>
                <a:gd name="connsiteX7" fmla="*/ 10160 w 1113877"/>
                <a:gd name="connsiteY7" fmla="*/ 135928 h 178220"/>
                <a:gd name="connsiteX8" fmla="*/ 19 w 1113877"/>
                <a:gd name="connsiteY8" fmla="*/ 89983 h 178220"/>
                <a:gd name="connsiteX9" fmla="*/ 10044 w 1113877"/>
                <a:gd name="connsiteY9" fmla="*/ 43075 h 178220"/>
                <a:gd name="connsiteX10" fmla="*/ 39121 w 1113877"/>
                <a:gd name="connsiteY10" fmla="*/ 10612 h 178220"/>
                <a:gd name="connsiteX11" fmla="*/ 82740 w 1113877"/>
                <a:gd name="connsiteY11" fmla="*/ 35 h 178220"/>
                <a:gd name="connsiteX12" fmla="*/ 115087 w 1113877"/>
                <a:gd name="connsiteY12" fmla="*/ 6148 h 178220"/>
                <a:gd name="connsiteX13" fmla="*/ 137855 w 1113877"/>
                <a:gd name="connsiteY13" fmla="*/ 22972 h 178220"/>
                <a:gd name="connsiteX14" fmla="*/ 150366 w 1113877"/>
                <a:gd name="connsiteY14" fmla="*/ 51184 h 178220"/>
                <a:gd name="connsiteX15" fmla="*/ 130646 w 1113877"/>
                <a:gd name="connsiteY15" fmla="*/ 56825 h 178220"/>
                <a:gd name="connsiteX16" fmla="*/ 121396 w 1113877"/>
                <a:gd name="connsiteY16" fmla="*/ 36143 h 178220"/>
                <a:gd name="connsiteX17" fmla="*/ 105624 w 1113877"/>
                <a:gd name="connsiteY17" fmla="*/ 24148 h 178220"/>
                <a:gd name="connsiteX18" fmla="*/ 82856 w 1113877"/>
                <a:gd name="connsiteY18" fmla="*/ 19559 h 178220"/>
                <a:gd name="connsiteX19" fmla="*/ 56934 w 1113877"/>
                <a:gd name="connsiteY19" fmla="*/ 24389 h 178220"/>
                <a:gd name="connsiteX20" fmla="*/ 39237 w 1113877"/>
                <a:gd name="connsiteY20" fmla="*/ 36837 h 178220"/>
                <a:gd name="connsiteX21" fmla="*/ 28864 w 1113877"/>
                <a:gd name="connsiteY21" fmla="*/ 53875 h 178220"/>
                <a:gd name="connsiteX22" fmla="*/ 22555 w 1113877"/>
                <a:gd name="connsiteY22" fmla="*/ 88566 h 178220"/>
                <a:gd name="connsiteX23" fmla="*/ 30103 w 1113877"/>
                <a:gd name="connsiteY23" fmla="*/ 127124 h 178220"/>
                <a:gd name="connsiteX24" fmla="*/ 52309 w 1113877"/>
                <a:gd name="connsiteY24" fmla="*/ 150159 h 178220"/>
                <a:gd name="connsiteX25" fmla="*/ 83195 w 1113877"/>
                <a:gd name="connsiteY25" fmla="*/ 157689 h 178220"/>
                <a:gd name="connsiteX26" fmla="*/ 110917 w 1113877"/>
                <a:gd name="connsiteY26" fmla="*/ 152048 h 178220"/>
                <a:gd name="connsiteX27" fmla="*/ 131430 w 1113877"/>
                <a:gd name="connsiteY27" fmla="*/ 139813 h 178220"/>
                <a:gd name="connsiteX28" fmla="*/ 131430 w 1113877"/>
                <a:gd name="connsiteY28" fmla="*/ 107734 h 178220"/>
                <a:gd name="connsiteX29" fmla="*/ 264427 w 1113877"/>
                <a:gd name="connsiteY29" fmla="*/ 135117 h 178220"/>
                <a:gd name="connsiteX30" fmla="*/ 285395 w 1113877"/>
                <a:gd name="connsiteY30" fmla="*/ 137826 h 178220"/>
                <a:gd name="connsiteX31" fmla="*/ 267020 w 1113877"/>
                <a:gd name="connsiteY31" fmla="*/ 167571 h 178220"/>
                <a:gd name="connsiteX32" fmla="*/ 232757 w 1113877"/>
                <a:gd name="connsiteY32" fmla="*/ 178157 h 178220"/>
                <a:gd name="connsiteX33" fmla="*/ 191054 w 1113877"/>
                <a:gd name="connsiteY33" fmla="*/ 161342 h 178220"/>
                <a:gd name="connsiteX34" fmla="*/ 175727 w 1113877"/>
                <a:gd name="connsiteY34" fmla="*/ 113954 h 178220"/>
                <a:gd name="connsiteX35" fmla="*/ 191277 w 1113877"/>
                <a:gd name="connsiteY35" fmla="*/ 65050 h 178220"/>
                <a:gd name="connsiteX36" fmla="*/ 231626 w 1113877"/>
                <a:gd name="connsiteY36" fmla="*/ 47656 h 178220"/>
                <a:gd name="connsiteX37" fmla="*/ 270852 w 1113877"/>
                <a:gd name="connsiteY37" fmla="*/ 64693 h 178220"/>
                <a:gd name="connsiteX38" fmla="*/ 286063 w 1113877"/>
                <a:gd name="connsiteY38" fmla="*/ 112653 h 178220"/>
                <a:gd name="connsiteX39" fmla="*/ 285956 w 1113877"/>
                <a:gd name="connsiteY39" fmla="*/ 118320 h 178220"/>
                <a:gd name="connsiteX40" fmla="*/ 196694 w 1113877"/>
                <a:gd name="connsiteY40" fmla="*/ 118320 h 178220"/>
                <a:gd name="connsiteX41" fmla="*/ 207851 w 1113877"/>
                <a:gd name="connsiteY41" fmla="*/ 149820 h 178220"/>
                <a:gd name="connsiteX42" fmla="*/ 232873 w 1113877"/>
                <a:gd name="connsiteY42" fmla="*/ 160736 h 178220"/>
                <a:gd name="connsiteX43" fmla="*/ 251916 w 1113877"/>
                <a:gd name="connsiteY43" fmla="*/ 154641 h 178220"/>
                <a:gd name="connsiteX44" fmla="*/ 264427 w 1113877"/>
                <a:gd name="connsiteY44" fmla="*/ 135117 h 178220"/>
                <a:gd name="connsiteX45" fmla="*/ 197817 w 1113877"/>
                <a:gd name="connsiteY45" fmla="*/ 100899 h 178220"/>
                <a:gd name="connsiteX46" fmla="*/ 264650 w 1113877"/>
                <a:gd name="connsiteY46" fmla="*/ 100899 h 178220"/>
                <a:gd name="connsiteX47" fmla="*/ 256986 w 1113877"/>
                <a:gd name="connsiteY47" fmla="*/ 77293 h 178220"/>
                <a:gd name="connsiteX48" fmla="*/ 231857 w 1113877"/>
                <a:gd name="connsiteY48" fmla="*/ 65050 h 178220"/>
                <a:gd name="connsiteX49" fmla="*/ 208297 w 1113877"/>
                <a:gd name="connsiteY49" fmla="*/ 74816 h 178220"/>
                <a:gd name="connsiteX50" fmla="*/ 197817 w 1113877"/>
                <a:gd name="connsiteY50" fmla="*/ 100899 h 178220"/>
                <a:gd name="connsiteX51" fmla="*/ 310863 w 1113877"/>
                <a:gd name="connsiteY51" fmla="*/ 175324 h 178220"/>
                <a:gd name="connsiteX52" fmla="*/ 310863 w 1113877"/>
                <a:gd name="connsiteY52" fmla="*/ 50463 h 178220"/>
                <a:gd name="connsiteX53" fmla="*/ 329121 w 1113877"/>
                <a:gd name="connsiteY53" fmla="*/ 50463 h 178220"/>
                <a:gd name="connsiteX54" fmla="*/ 329121 w 1113877"/>
                <a:gd name="connsiteY54" fmla="*/ 68222 h 178220"/>
                <a:gd name="connsiteX55" fmla="*/ 367216 w 1113877"/>
                <a:gd name="connsiteY55" fmla="*/ 47656 h 178220"/>
                <a:gd name="connsiteX56" fmla="*/ 387052 w 1113877"/>
                <a:gd name="connsiteY56" fmla="*/ 51763 h 178220"/>
                <a:gd name="connsiteX57" fmla="*/ 400694 w 1113877"/>
                <a:gd name="connsiteY57" fmla="*/ 62341 h 178220"/>
                <a:gd name="connsiteX58" fmla="*/ 407004 w 1113877"/>
                <a:gd name="connsiteY58" fmla="*/ 77989 h 178220"/>
                <a:gd name="connsiteX59" fmla="*/ 408126 w 1113877"/>
                <a:gd name="connsiteY59" fmla="*/ 98546 h 178220"/>
                <a:gd name="connsiteX60" fmla="*/ 408126 w 1113877"/>
                <a:gd name="connsiteY60" fmla="*/ 175324 h 178220"/>
                <a:gd name="connsiteX61" fmla="*/ 387845 w 1113877"/>
                <a:gd name="connsiteY61" fmla="*/ 175324 h 178220"/>
                <a:gd name="connsiteX62" fmla="*/ 387845 w 1113877"/>
                <a:gd name="connsiteY62" fmla="*/ 99384 h 178220"/>
                <a:gd name="connsiteX63" fmla="*/ 385475 w 1113877"/>
                <a:gd name="connsiteY63" fmla="*/ 80100 h 178220"/>
                <a:gd name="connsiteX64" fmla="*/ 377018 w 1113877"/>
                <a:gd name="connsiteY64" fmla="*/ 69879 h 178220"/>
                <a:gd name="connsiteX65" fmla="*/ 362930 w 1113877"/>
                <a:gd name="connsiteY65" fmla="*/ 65986 h 178220"/>
                <a:gd name="connsiteX66" fmla="*/ 340501 w 1113877"/>
                <a:gd name="connsiteY66" fmla="*/ 74576 h 178220"/>
                <a:gd name="connsiteX67" fmla="*/ 331153 w 1113877"/>
                <a:gd name="connsiteY67" fmla="*/ 107136 h 178220"/>
                <a:gd name="connsiteX68" fmla="*/ 331153 w 1113877"/>
                <a:gd name="connsiteY68" fmla="*/ 175324 h 178220"/>
                <a:gd name="connsiteX69" fmla="*/ 521172 w 1113877"/>
                <a:gd name="connsiteY69" fmla="*/ 135117 h 178220"/>
                <a:gd name="connsiteX70" fmla="*/ 542139 w 1113877"/>
                <a:gd name="connsiteY70" fmla="*/ 137826 h 178220"/>
                <a:gd name="connsiteX71" fmla="*/ 523765 w 1113877"/>
                <a:gd name="connsiteY71" fmla="*/ 167571 h 178220"/>
                <a:gd name="connsiteX72" fmla="*/ 489502 w 1113877"/>
                <a:gd name="connsiteY72" fmla="*/ 178157 h 178220"/>
                <a:gd name="connsiteX73" fmla="*/ 447798 w 1113877"/>
                <a:gd name="connsiteY73" fmla="*/ 161342 h 178220"/>
                <a:gd name="connsiteX74" fmla="*/ 432471 w 1113877"/>
                <a:gd name="connsiteY74" fmla="*/ 113954 h 178220"/>
                <a:gd name="connsiteX75" fmla="*/ 448030 w 1113877"/>
                <a:gd name="connsiteY75" fmla="*/ 65050 h 178220"/>
                <a:gd name="connsiteX76" fmla="*/ 488379 w 1113877"/>
                <a:gd name="connsiteY76" fmla="*/ 47656 h 178220"/>
                <a:gd name="connsiteX77" fmla="*/ 527596 w 1113877"/>
                <a:gd name="connsiteY77" fmla="*/ 64693 h 178220"/>
                <a:gd name="connsiteX78" fmla="*/ 542816 w 1113877"/>
                <a:gd name="connsiteY78" fmla="*/ 112653 h 178220"/>
                <a:gd name="connsiteX79" fmla="*/ 542701 w 1113877"/>
                <a:gd name="connsiteY79" fmla="*/ 118320 h 178220"/>
                <a:gd name="connsiteX80" fmla="*/ 453439 w 1113877"/>
                <a:gd name="connsiteY80" fmla="*/ 118320 h 178220"/>
                <a:gd name="connsiteX81" fmla="*/ 464595 w 1113877"/>
                <a:gd name="connsiteY81" fmla="*/ 149820 h 178220"/>
                <a:gd name="connsiteX82" fmla="*/ 489618 w 1113877"/>
                <a:gd name="connsiteY82" fmla="*/ 160736 h 178220"/>
                <a:gd name="connsiteX83" fmla="*/ 508669 w 1113877"/>
                <a:gd name="connsiteY83" fmla="*/ 154641 h 178220"/>
                <a:gd name="connsiteX84" fmla="*/ 521172 w 1113877"/>
                <a:gd name="connsiteY84" fmla="*/ 135117 h 178220"/>
                <a:gd name="connsiteX85" fmla="*/ 454562 w 1113877"/>
                <a:gd name="connsiteY85" fmla="*/ 100899 h 178220"/>
                <a:gd name="connsiteX86" fmla="*/ 521403 w 1113877"/>
                <a:gd name="connsiteY86" fmla="*/ 100899 h 178220"/>
                <a:gd name="connsiteX87" fmla="*/ 513740 w 1113877"/>
                <a:gd name="connsiteY87" fmla="*/ 77293 h 178220"/>
                <a:gd name="connsiteX88" fmla="*/ 488602 w 1113877"/>
                <a:gd name="connsiteY88" fmla="*/ 65050 h 178220"/>
                <a:gd name="connsiteX89" fmla="*/ 465050 w 1113877"/>
                <a:gd name="connsiteY89" fmla="*/ 74816 h 178220"/>
                <a:gd name="connsiteX90" fmla="*/ 454562 w 1113877"/>
                <a:gd name="connsiteY90" fmla="*/ 100899 h 178220"/>
                <a:gd name="connsiteX91" fmla="*/ 567384 w 1113877"/>
                <a:gd name="connsiteY91" fmla="*/ 175324 h 178220"/>
                <a:gd name="connsiteX92" fmla="*/ 567384 w 1113877"/>
                <a:gd name="connsiteY92" fmla="*/ 50463 h 178220"/>
                <a:gd name="connsiteX93" fmla="*/ 585643 w 1113877"/>
                <a:gd name="connsiteY93" fmla="*/ 50463 h 178220"/>
                <a:gd name="connsiteX94" fmla="*/ 585643 w 1113877"/>
                <a:gd name="connsiteY94" fmla="*/ 69398 h 178220"/>
                <a:gd name="connsiteX95" fmla="*/ 598493 w 1113877"/>
                <a:gd name="connsiteY95" fmla="*/ 51879 h 178220"/>
                <a:gd name="connsiteX96" fmla="*/ 611565 w 1113877"/>
                <a:gd name="connsiteY96" fmla="*/ 47656 h 178220"/>
                <a:gd name="connsiteX97" fmla="*/ 632417 w 1113877"/>
                <a:gd name="connsiteY97" fmla="*/ 54472 h 178220"/>
                <a:gd name="connsiteX98" fmla="*/ 625431 w 1113877"/>
                <a:gd name="connsiteY98" fmla="*/ 74094 h 178220"/>
                <a:gd name="connsiteX99" fmla="*/ 610549 w 1113877"/>
                <a:gd name="connsiteY99" fmla="*/ 69514 h 178220"/>
                <a:gd name="connsiteX100" fmla="*/ 598608 w 1113877"/>
                <a:gd name="connsiteY100" fmla="*/ 73765 h 178220"/>
                <a:gd name="connsiteX101" fmla="*/ 591052 w 1113877"/>
                <a:gd name="connsiteY101" fmla="*/ 85278 h 178220"/>
                <a:gd name="connsiteX102" fmla="*/ 587675 w 1113877"/>
                <a:gd name="connsiteY102" fmla="*/ 109970 h 178220"/>
                <a:gd name="connsiteX103" fmla="*/ 587675 w 1113877"/>
                <a:gd name="connsiteY103" fmla="*/ 175324 h 178220"/>
                <a:gd name="connsiteX104" fmla="*/ 722579 w 1113877"/>
                <a:gd name="connsiteY104" fmla="*/ 159925 h 178220"/>
                <a:gd name="connsiteX105" fmla="*/ 700836 w 1113877"/>
                <a:gd name="connsiteY105" fmla="*/ 174032 h 178220"/>
                <a:gd name="connsiteX106" fmla="*/ 678513 w 1113877"/>
                <a:gd name="connsiteY106" fmla="*/ 178157 h 178220"/>
                <a:gd name="connsiteX107" fmla="*/ 648198 w 1113877"/>
                <a:gd name="connsiteY107" fmla="*/ 168150 h 178220"/>
                <a:gd name="connsiteX108" fmla="*/ 637603 w 1113877"/>
                <a:gd name="connsiteY108" fmla="*/ 142406 h 178220"/>
                <a:gd name="connsiteX109" fmla="*/ 641551 w 1113877"/>
                <a:gd name="connsiteY109" fmla="*/ 125707 h 178220"/>
                <a:gd name="connsiteX110" fmla="*/ 652030 w 1113877"/>
                <a:gd name="connsiteY110" fmla="*/ 113499 h 178220"/>
                <a:gd name="connsiteX111" fmla="*/ 666680 w 1113877"/>
                <a:gd name="connsiteY111" fmla="*/ 106557 h 178220"/>
                <a:gd name="connsiteX112" fmla="*/ 684716 w 1113877"/>
                <a:gd name="connsiteY112" fmla="*/ 103367 h 178220"/>
                <a:gd name="connsiteX113" fmla="*/ 720894 w 1113877"/>
                <a:gd name="connsiteY113" fmla="*/ 96096 h 178220"/>
                <a:gd name="connsiteX114" fmla="*/ 721001 w 1113877"/>
                <a:gd name="connsiteY114" fmla="*/ 90562 h 178220"/>
                <a:gd name="connsiteX115" fmla="*/ 715254 w 1113877"/>
                <a:gd name="connsiteY115" fmla="*/ 72348 h 178220"/>
                <a:gd name="connsiteX116" fmla="*/ 692156 w 1113877"/>
                <a:gd name="connsiteY116" fmla="*/ 65175 h 178220"/>
                <a:gd name="connsiteX117" fmla="*/ 670966 w 1113877"/>
                <a:gd name="connsiteY117" fmla="*/ 70450 h 178220"/>
                <a:gd name="connsiteX118" fmla="*/ 660932 w 1113877"/>
                <a:gd name="connsiteY118" fmla="*/ 88922 h 178220"/>
                <a:gd name="connsiteX119" fmla="*/ 641096 w 1113877"/>
                <a:gd name="connsiteY119" fmla="*/ 86098 h 178220"/>
                <a:gd name="connsiteX120" fmla="*/ 649998 w 1113877"/>
                <a:gd name="connsiteY120" fmla="*/ 64693 h 178220"/>
                <a:gd name="connsiteX121" fmla="*/ 667918 w 1113877"/>
                <a:gd name="connsiteY121" fmla="*/ 52120 h 178220"/>
                <a:gd name="connsiteX122" fmla="*/ 695079 w 1113877"/>
                <a:gd name="connsiteY122" fmla="*/ 47656 h 178220"/>
                <a:gd name="connsiteX123" fmla="*/ 719994 w 1113877"/>
                <a:gd name="connsiteY123" fmla="*/ 51425 h 178220"/>
                <a:gd name="connsiteX124" fmla="*/ 734083 w 1113877"/>
                <a:gd name="connsiteY124" fmla="*/ 60951 h 178220"/>
                <a:gd name="connsiteX125" fmla="*/ 740392 w 1113877"/>
                <a:gd name="connsiteY125" fmla="*/ 75271 h 178220"/>
                <a:gd name="connsiteX126" fmla="*/ 741407 w 1113877"/>
                <a:gd name="connsiteY126" fmla="*/ 94804 h 178220"/>
                <a:gd name="connsiteX127" fmla="*/ 741407 w 1113877"/>
                <a:gd name="connsiteY127" fmla="*/ 123025 h 178220"/>
                <a:gd name="connsiteX128" fmla="*/ 742646 w 1113877"/>
                <a:gd name="connsiteY128" fmla="*/ 160407 h 178220"/>
                <a:gd name="connsiteX129" fmla="*/ 747832 w 1113877"/>
                <a:gd name="connsiteY129" fmla="*/ 175324 h 178220"/>
                <a:gd name="connsiteX130" fmla="*/ 726642 w 1113877"/>
                <a:gd name="connsiteY130" fmla="*/ 175324 h 178220"/>
                <a:gd name="connsiteX131" fmla="*/ 722579 w 1113877"/>
                <a:gd name="connsiteY131" fmla="*/ 159925 h 178220"/>
                <a:gd name="connsiteX132" fmla="*/ 720894 w 1113877"/>
                <a:gd name="connsiteY132" fmla="*/ 112653 h 178220"/>
                <a:gd name="connsiteX133" fmla="*/ 687754 w 1113877"/>
                <a:gd name="connsiteY133" fmla="*/ 120672 h 178220"/>
                <a:gd name="connsiteX134" fmla="*/ 670057 w 1113877"/>
                <a:gd name="connsiteY134" fmla="*/ 124896 h 178220"/>
                <a:gd name="connsiteX135" fmla="*/ 662055 w 1113877"/>
                <a:gd name="connsiteY135" fmla="*/ 131829 h 178220"/>
                <a:gd name="connsiteX136" fmla="*/ 659239 w 1113877"/>
                <a:gd name="connsiteY136" fmla="*/ 141827 h 178220"/>
                <a:gd name="connsiteX137" fmla="*/ 665325 w 1113877"/>
                <a:gd name="connsiteY137" fmla="*/ 155942 h 178220"/>
                <a:gd name="connsiteX138" fmla="*/ 683361 w 1113877"/>
                <a:gd name="connsiteY138" fmla="*/ 161574 h 178220"/>
                <a:gd name="connsiteX139" fmla="*/ 704213 w 1113877"/>
                <a:gd name="connsiteY139" fmla="*/ 156272 h 178220"/>
                <a:gd name="connsiteX140" fmla="*/ 717624 w 1113877"/>
                <a:gd name="connsiteY140" fmla="*/ 141586 h 178220"/>
                <a:gd name="connsiteX141" fmla="*/ 720894 w 1113877"/>
                <a:gd name="connsiteY141" fmla="*/ 120432 h 178220"/>
                <a:gd name="connsiteX142" fmla="*/ 817142 w 1113877"/>
                <a:gd name="connsiteY142" fmla="*/ 156397 h 178220"/>
                <a:gd name="connsiteX143" fmla="*/ 820074 w 1113877"/>
                <a:gd name="connsiteY143" fmla="*/ 175083 h 178220"/>
                <a:gd name="connsiteX144" fmla="*/ 804747 w 1113877"/>
                <a:gd name="connsiteY144" fmla="*/ 176981 h 178220"/>
                <a:gd name="connsiteX145" fmla="*/ 787620 w 1113877"/>
                <a:gd name="connsiteY145" fmla="*/ 173337 h 178220"/>
                <a:gd name="connsiteX146" fmla="*/ 779048 w 1113877"/>
                <a:gd name="connsiteY146" fmla="*/ 163811 h 178220"/>
                <a:gd name="connsiteX147" fmla="*/ 776570 w 1113877"/>
                <a:gd name="connsiteY147" fmla="*/ 138762 h 178220"/>
                <a:gd name="connsiteX148" fmla="*/ 776570 w 1113877"/>
                <a:gd name="connsiteY148" fmla="*/ 66921 h 178220"/>
                <a:gd name="connsiteX149" fmla="*/ 761689 w 1113877"/>
                <a:gd name="connsiteY149" fmla="*/ 66921 h 178220"/>
                <a:gd name="connsiteX150" fmla="*/ 761689 w 1113877"/>
                <a:gd name="connsiteY150" fmla="*/ 50463 h 178220"/>
                <a:gd name="connsiteX151" fmla="*/ 776570 w 1113877"/>
                <a:gd name="connsiteY151" fmla="*/ 50463 h 178220"/>
                <a:gd name="connsiteX152" fmla="*/ 776570 w 1113877"/>
                <a:gd name="connsiteY152" fmla="*/ 19559 h 178220"/>
                <a:gd name="connsiteX153" fmla="*/ 796745 w 1113877"/>
                <a:gd name="connsiteY153" fmla="*/ 6870 h 178220"/>
                <a:gd name="connsiteX154" fmla="*/ 796745 w 1113877"/>
                <a:gd name="connsiteY154" fmla="*/ 50463 h 178220"/>
                <a:gd name="connsiteX155" fmla="*/ 817142 w 1113877"/>
                <a:gd name="connsiteY155" fmla="*/ 50463 h 178220"/>
                <a:gd name="connsiteX156" fmla="*/ 817142 w 1113877"/>
                <a:gd name="connsiteY156" fmla="*/ 66921 h 178220"/>
                <a:gd name="connsiteX157" fmla="*/ 796745 w 1113877"/>
                <a:gd name="connsiteY157" fmla="*/ 66921 h 178220"/>
                <a:gd name="connsiteX158" fmla="*/ 796745 w 1113877"/>
                <a:gd name="connsiteY158" fmla="*/ 139938 h 178220"/>
                <a:gd name="connsiteX159" fmla="*/ 797761 w 1113877"/>
                <a:gd name="connsiteY159" fmla="*/ 151576 h 178220"/>
                <a:gd name="connsiteX160" fmla="*/ 801254 w 1113877"/>
                <a:gd name="connsiteY160" fmla="*/ 155702 h 178220"/>
                <a:gd name="connsiteX161" fmla="*/ 808240 w 1113877"/>
                <a:gd name="connsiteY161" fmla="*/ 157208 h 178220"/>
                <a:gd name="connsiteX162" fmla="*/ 817142 w 1113877"/>
                <a:gd name="connsiteY162" fmla="*/ 156397 h 178220"/>
                <a:gd name="connsiteX163" fmla="*/ 837094 w 1113877"/>
                <a:gd name="connsiteY163" fmla="*/ 27311 h 178220"/>
                <a:gd name="connsiteX164" fmla="*/ 837094 w 1113877"/>
                <a:gd name="connsiteY164" fmla="*/ 2985 h 178220"/>
                <a:gd name="connsiteX165" fmla="*/ 857384 w 1113877"/>
                <a:gd name="connsiteY165" fmla="*/ 2985 h 178220"/>
                <a:gd name="connsiteX166" fmla="*/ 857384 w 1113877"/>
                <a:gd name="connsiteY166" fmla="*/ 27311 h 178220"/>
                <a:gd name="connsiteX167" fmla="*/ 837094 w 1113877"/>
                <a:gd name="connsiteY167" fmla="*/ 175324 h 178220"/>
                <a:gd name="connsiteX168" fmla="*/ 837094 w 1113877"/>
                <a:gd name="connsiteY168" fmla="*/ 50463 h 178220"/>
                <a:gd name="connsiteX169" fmla="*/ 857384 w 1113877"/>
                <a:gd name="connsiteY169" fmla="*/ 50463 h 178220"/>
                <a:gd name="connsiteX170" fmla="*/ 857384 w 1113877"/>
                <a:gd name="connsiteY170" fmla="*/ 175324 h 178220"/>
                <a:gd name="connsiteX171" fmla="*/ 880714 w 1113877"/>
                <a:gd name="connsiteY171" fmla="*/ 112893 h 178220"/>
                <a:gd name="connsiteX172" fmla="*/ 899195 w 1113877"/>
                <a:gd name="connsiteY172" fmla="*/ 61530 h 178220"/>
                <a:gd name="connsiteX173" fmla="*/ 936844 w 1113877"/>
                <a:gd name="connsiteY173" fmla="*/ 47656 h 178220"/>
                <a:gd name="connsiteX174" fmla="*/ 977184 w 1113877"/>
                <a:gd name="connsiteY174" fmla="*/ 64577 h 178220"/>
                <a:gd name="connsiteX175" fmla="*/ 992850 w 1113877"/>
                <a:gd name="connsiteY175" fmla="*/ 111147 h 178220"/>
                <a:gd name="connsiteX176" fmla="*/ 985864 w 1113877"/>
                <a:gd name="connsiteY176" fmla="*/ 149099 h 178220"/>
                <a:gd name="connsiteX177" fmla="*/ 965689 w 1113877"/>
                <a:gd name="connsiteY177" fmla="*/ 170503 h 178220"/>
                <a:gd name="connsiteX178" fmla="*/ 936844 w 1113877"/>
                <a:gd name="connsiteY178" fmla="*/ 178157 h 178220"/>
                <a:gd name="connsiteX179" fmla="*/ 896156 w 1113877"/>
                <a:gd name="connsiteY179" fmla="*/ 161342 h 178220"/>
                <a:gd name="connsiteX180" fmla="*/ 880714 w 1113877"/>
                <a:gd name="connsiteY180" fmla="*/ 112893 h 178220"/>
                <a:gd name="connsiteX181" fmla="*/ 901565 w 1113877"/>
                <a:gd name="connsiteY181" fmla="*/ 112893 h 178220"/>
                <a:gd name="connsiteX182" fmla="*/ 911590 w 1113877"/>
                <a:gd name="connsiteY182" fmla="*/ 148885 h 178220"/>
                <a:gd name="connsiteX183" fmla="*/ 936844 w 1113877"/>
                <a:gd name="connsiteY183" fmla="*/ 160736 h 178220"/>
                <a:gd name="connsiteX184" fmla="*/ 961982 w 1113877"/>
                <a:gd name="connsiteY184" fmla="*/ 148769 h 178220"/>
                <a:gd name="connsiteX185" fmla="*/ 972016 w 1113877"/>
                <a:gd name="connsiteY185" fmla="*/ 112198 h 178220"/>
                <a:gd name="connsiteX186" fmla="*/ 961866 w 1113877"/>
                <a:gd name="connsiteY186" fmla="*/ 77169 h 178220"/>
                <a:gd name="connsiteX187" fmla="*/ 936844 w 1113877"/>
                <a:gd name="connsiteY187" fmla="*/ 65175 h 178220"/>
                <a:gd name="connsiteX188" fmla="*/ 911590 w 1113877"/>
                <a:gd name="connsiteY188" fmla="*/ 77053 h 178220"/>
                <a:gd name="connsiteX189" fmla="*/ 901565 w 1113877"/>
                <a:gd name="connsiteY189" fmla="*/ 112893 h 178220"/>
                <a:gd name="connsiteX190" fmla="*/ 1016642 w 1113877"/>
                <a:gd name="connsiteY190" fmla="*/ 175324 h 178220"/>
                <a:gd name="connsiteX191" fmla="*/ 1016642 w 1113877"/>
                <a:gd name="connsiteY191" fmla="*/ 50463 h 178220"/>
                <a:gd name="connsiteX192" fmla="*/ 1034901 w 1113877"/>
                <a:gd name="connsiteY192" fmla="*/ 50463 h 178220"/>
                <a:gd name="connsiteX193" fmla="*/ 1034901 w 1113877"/>
                <a:gd name="connsiteY193" fmla="*/ 68222 h 178220"/>
                <a:gd name="connsiteX194" fmla="*/ 1072996 w 1113877"/>
                <a:gd name="connsiteY194" fmla="*/ 47656 h 178220"/>
                <a:gd name="connsiteX195" fmla="*/ 1092823 w 1113877"/>
                <a:gd name="connsiteY195" fmla="*/ 51763 h 178220"/>
                <a:gd name="connsiteX196" fmla="*/ 1106465 w 1113877"/>
                <a:gd name="connsiteY196" fmla="*/ 62341 h 178220"/>
                <a:gd name="connsiteX197" fmla="*/ 1112766 w 1113877"/>
                <a:gd name="connsiteY197" fmla="*/ 77989 h 178220"/>
                <a:gd name="connsiteX198" fmla="*/ 1113897 w 1113877"/>
                <a:gd name="connsiteY198" fmla="*/ 98546 h 178220"/>
                <a:gd name="connsiteX199" fmla="*/ 1113897 w 1113877"/>
                <a:gd name="connsiteY199" fmla="*/ 175324 h 178220"/>
                <a:gd name="connsiteX200" fmla="*/ 1093625 w 1113877"/>
                <a:gd name="connsiteY200" fmla="*/ 175324 h 178220"/>
                <a:gd name="connsiteX201" fmla="*/ 1093625 w 1113877"/>
                <a:gd name="connsiteY201" fmla="*/ 99384 h 178220"/>
                <a:gd name="connsiteX202" fmla="*/ 1091263 w 1113877"/>
                <a:gd name="connsiteY202" fmla="*/ 80100 h 178220"/>
                <a:gd name="connsiteX203" fmla="*/ 1082798 w 1113877"/>
                <a:gd name="connsiteY203" fmla="*/ 69879 h 178220"/>
                <a:gd name="connsiteX204" fmla="*/ 1068718 w 1113877"/>
                <a:gd name="connsiteY204" fmla="*/ 65986 h 178220"/>
                <a:gd name="connsiteX205" fmla="*/ 1046289 w 1113877"/>
                <a:gd name="connsiteY205" fmla="*/ 74576 h 178220"/>
                <a:gd name="connsiteX206" fmla="*/ 1036924 w 1113877"/>
                <a:gd name="connsiteY206" fmla="*/ 107136 h 178220"/>
                <a:gd name="connsiteX207" fmla="*/ 1036924 w 1113877"/>
                <a:gd name="connsiteY207" fmla="*/ 175324 h 17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</a:cxnLst>
              <a:rect l="l" t="t" r="r" b="b"/>
              <a:pathLst>
                <a:path w="1113877" h="178220">
                  <a:moveTo>
                    <a:pt x="82856" y="107734"/>
                  </a:moveTo>
                  <a:lnTo>
                    <a:pt x="82856" y="87514"/>
                  </a:lnTo>
                  <a:lnTo>
                    <a:pt x="152843" y="87390"/>
                  </a:lnTo>
                  <a:lnTo>
                    <a:pt x="152843" y="151335"/>
                  </a:lnTo>
                  <a:cubicBezTo>
                    <a:pt x="142097" y="160282"/>
                    <a:pt x="131020" y="167028"/>
                    <a:pt x="119596" y="171554"/>
                  </a:cubicBezTo>
                  <a:cubicBezTo>
                    <a:pt x="108172" y="176019"/>
                    <a:pt x="96454" y="178256"/>
                    <a:pt x="84433" y="178256"/>
                  </a:cubicBezTo>
                  <a:cubicBezTo>
                    <a:pt x="68206" y="178256"/>
                    <a:pt x="53441" y="174655"/>
                    <a:pt x="40137" y="167455"/>
                  </a:cubicBezTo>
                  <a:cubicBezTo>
                    <a:pt x="26913" y="160166"/>
                    <a:pt x="16923" y="149651"/>
                    <a:pt x="10160" y="135928"/>
                  </a:cubicBezTo>
                  <a:cubicBezTo>
                    <a:pt x="3397" y="122232"/>
                    <a:pt x="19" y="106896"/>
                    <a:pt x="19" y="89983"/>
                  </a:cubicBezTo>
                  <a:cubicBezTo>
                    <a:pt x="19" y="73212"/>
                    <a:pt x="3361" y="57565"/>
                    <a:pt x="10044" y="43075"/>
                  </a:cubicBezTo>
                  <a:cubicBezTo>
                    <a:pt x="16808" y="28488"/>
                    <a:pt x="26503" y="17670"/>
                    <a:pt x="39121" y="10612"/>
                  </a:cubicBezTo>
                  <a:cubicBezTo>
                    <a:pt x="51748" y="3555"/>
                    <a:pt x="66282" y="35"/>
                    <a:pt x="82740" y="35"/>
                  </a:cubicBezTo>
                  <a:cubicBezTo>
                    <a:pt x="94690" y="35"/>
                    <a:pt x="105472" y="2067"/>
                    <a:pt x="115087" y="6148"/>
                  </a:cubicBezTo>
                  <a:cubicBezTo>
                    <a:pt x="124782" y="10158"/>
                    <a:pt x="132375" y="15745"/>
                    <a:pt x="137855" y="22972"/>
                  </a:cubicBezTo>
                  <a:cubicBezTo>
                    <a:pt x="143344" y="30163"/>
                    <a:pt x="147515" y="39573"/>
                    <a:pt x="150366" y="51184"/>
                  </a:cubicBezTo>
                  <a:lnTo>
                    <a:pt x="130646" y="56825"/>
                  </a:lnTo>
                  <a:cubicBezTo>
                    <a:pt x="128160" y="48039"/>
                    <a:pt x="125085" y="41159"/>
                    <a:pt x="121396" y="36143"/>
                  </a:cubicBezTo>
                  <a:cubicBezTo>
                    <a:pt x="117716" y="31125"/>
                    <a:pt x="112459" y="27124"/>
                    <a:pt x="105624" y="24148"/>
                  </a:cubicBezTo>
                  <a:cubicBezTo>
                    <a:pt x="98780" y="21074"/>
                    <a:pt x="91197" y="19559"/>
                    <a:pt x="82856" y="19559"/>
                  </a:cubicBezTo>
                  <a:cubicBezTo>
                    <a:pt x="72867" y="19559"/>
                    <a:pt x="64223" y="21172"/>
                    <a:pt x="56934" y="24389"/>
                  </a:cubicBezTo>
                  <a:cubicBezTo>
                    <a:pt x="49645" y="27508"/>
                    <a:pt x="43746" y="31651"/>
                    <a:pt x="39237" y="36837"/>
                  </a:cubicBezTo>
                  <a:cubicBezTo>
                    <a:pt x="34808" y="42024"/>
                    <a:pt x="31350" y="47682"/>
                    <a:pt x="28864" y="53875"/>
                  </a:cubicBezTo>
                  <a:cubicBezTo>
                    <a:pt x="24658" y="64551"/>
                    <a:pt x="22555" y="76090"/>
                    <a:pt x="22555" y="88566"/>
                  </a:cubicBezTo>
                  <a:cubicBezTo>
                    <a:pt x="22555" y="103920"/>
                    <a:pt x="25077" y="116778"/>
                    <a:pt x="30103" y="127124"/>
                  </a:cubicBezTo>
                  <a:cubicBezTo>
                    <a:pt x="35218" y="137461"/>
                    <a:pt x="42623" y="145142"/>
                    <a:pt x="52309" y="150159"/>
                  </a:cubicBezTo>
                  <a:cubicBezTo>
                    <a:pt x="62004" y="155176"/>
                    <a:pt x="72297" y="157689"/>
                    <a:pt x="83195" y="157689"/>
                  </a:cubicBezTo>
                  <a:cubicBezTo>
                    <a:pt x="92658" y="157689"/>
                    <a:pt x="101908" y="155818"/>
                    <a:pt x="110917" y="152048"/>
                  </a:cubicBezTo>
                  <a:cubicBezTo>
                    <a:pt x="119935" y="148216"/>
                    <a:pt x="126770" y="144135"/>
                    <a:pt x="131430" y="139813"/>
                  </a:cubicBezTo>
                  <a:lnTo>
                    <a:pt x="131430" y="107734"/>
                  </a:lnTo>
                  <a:close/>
                  <a:moveTo>
                    <a:pt x="264427" y="135117"/>
                  </a:moveTo>
                  <a:lnTo>
                    <a:pt x="285395" y="137826"/>
                  </a:lnTo>
                  <a:cubicBezTo>
                    <a:pt x="282080" y="150587"/>
                    <a:pt x="275958" y="160522"/>
                    <a:pt x="267020" y="167571"/>
                  </a:cubicBezTo>
                  <a:cubicBezTo>
                    <a:pt x="258082" y="174629"/>
                    <a:pt x="246659" y="178157"/>
                    <a:pt x="232757" y="178157"/>
                  </a:cubicBezTo>
                  <a:cubicBezTo>
                    <a:pt x="215247" y="178157"/>
                    <a:pt x="201346" y="172543"/>
                    <a:pt x="191054" y="161342"/>
                  </a:cubicBezTo>
                  <a:cubicBezTo>
                    <a:pt x="180833" y="150061"/>
                    <a:pt x="175727" y="134253"/>
                    <a:pt x="175727" y="113954"/>
                  </a:cubicBezTo>
                  <a:cubicBezTo>
                    <a:pt x="175727" y="92959"/>
                    <a:pt x="180913" y="76643"/>
                    <a:pt x="191277" y="65050"/>
                  </a:cubicBezTo>
                  <a:cubicBezTo>
                    <a:pt x="201649" y="53466"/>
                    <a:pt x="215096" y="47656"/>
                    <a:pt x="231626" y="47656"/>
                  </a:cubicBezTo>
                  <a:cubicBezTo>
                    <a:pt x="247630" y="47656"/>
                    <a:pt x="260711" y="53341"/>
                    <a:pt x="270852" y="64693"/>
                  </a:cubicBezTo>
                  <a:cubicBezTo>
                    <a:pt x="280993" y="76064"/>
                    <a:pt x="286063" y="92041"/>
                    <a:pt x="286063" y="112653"/>
                  </a:cubicBezTo>
                  <a:cubicBezTo>
                    <a:pt x="286063" y="113927"/>
                    <a:pt x="286027" y="115798"/>
                    <a:pt x="285956" y="118320"/>
                  </a:cubicBezTo>
                  <a:lnTo>
                    <a:pt x="196694" y="118320"/>
                  </a:lnTo>
                  <a:cubicBezTo>
                    <a:pt x="197443" y="132016"/>
                    <a:pt x="201159" y="142531"/>
                    <a:pt x="207851" y="149820"/>
                  </a:cubicBezTo>
                  <a:cubicBezTo>
                    <a:pt x="214534" y="157118"/>
                    <a:pt x="222875" y="160736"/>
                    <a:pt x="232873" y="160736"/>
                  </a:cubicBezTo>
                  <a:cubicBezTo>
                    <a:pt x="240305" y="160736"/>
                    <a:pt x="246659" y="158696"/>
                    <a:pt x="251916" y="154641"/>
                  </a:cubicBezTo>
                  <a:cubicBezTo>
                    <a:pt x="257174" y="150569"/>
                    <a:pt x="261344" y="144064"/>
                    <a:pt x="264427" y="135117"/>
                  </a:cubicBezTo>
                  <a:close/>
                  <a:moveTo>
                    <a:pt x="197817" y="100899"/>
                  </a:moveTo>
                  <a:lnTo>
                    <a:pt x="264650" y="100899"/>
                  </a:lnTo>
                  <a:cubicBezTo>
                    <a:pt x="263750" y="90411"/>
                    <a:pt x="261201" y="82524"/>
                    <a:pt x="256986" y="77293"/>
                  </a:cubicBezTo>
                  <a:cubicBezTo>
                    <a:pt x="250526" y="69131"/>
                    <a:pt x="242150" y="65050"/>
                    <a:pt x="231857" y="65050"/>
                  </a:cubicBezTo>
                  <a:cubicBezTo>
                    <a:pt x="222536" y="65050"/>
                    <a:pt x="214686" y="68311"/>
                    <a:pt x="208297" y="74816"/>
                  </a:cubicBezTo>
                  <a:cubicBezTo>
                    <a:pt x="201988" y="81321"/>
                    <a:pt x="198494" y="90010"/>
                    <a:pt x="197817" y="100899"/>
                  </a:cubicBezTo>
                  <a:close/>
                  <a:moveTo>
                    <a:pt x="310863" y="175324"/>
                  </a:moveTo>
                  <a:lnTo>
                    <a:pt x="310863" y="50463"/>
                  </a:lnTo>
                  <a:lnTo>
                    <a:pt x="329121" y="50463"/>
                  </a:lnTo>
                  <a:lnTo>
                    <a:pt x="329121" y="68222"/>
                  </a:lnTo>
                  <a:cubicBezTo>
                    <a:pt x="337907" y="54517"/>
                    <a:pt x="350615" y="47656"/>
                    <a:pt x="367216" y="47656"/>
                  </a:cubicBezTo>
                  <a:cubicBezTo>
                    <a:pt x="374434" y="47656"/>
                    <a:pt x="381046" y="49028"/>
                    <a:pt x="387052" y="51763"/>
                  </a:cubicBezTo>
                  <a:cubicBezTo>
                    <a:pt x="393138" y="54428"/>
                    <a:pt x="397683" y="57948"/>
                    <a:pt x="400694" y="62341"/>
                  </a:cubicBezTo>
                  <a:cubicBezTo>
                    <a:pt x="403698" y="66734"/>
                    <a:pt x="405800" y="71938"/>
                    <a:pt x="407004" y="77989"/>
                  </a:cubicBezTo>
                  <a:cubicBezTo>
                    <a:pt x="407752" y="81900"/>
                    <a:pt x="408126" y="88762"/>
                    <a:pt x="408126" y="98546"/>
                  </a:cubicBezTo>
                  <a:lnTo>
                    <a:pt x="408126" y="175324"/>
                  </a:lnTo>
                  <a:lnTo>
                    <a:pt x="387845" y="175324"/>
                  </a:lnTo>
                  <a:lnTo>
                    <a:pt x="387845" y="99384"/>
                  </a:lnTo>
                  <a:cubicBezTo>
                    <a:pt x="387845" y="90749"/>
                    <a:pt x="387052" y="84342"/>
                    <a:pt x="385475" y="80100"/>
                  </a:cubicBezTo>
                  <a:cubicBezTo>
                    <a:pt x="383897" y="75805"/>
                    <a:pt x="381081" y="72375"/>
                    <a:pt x="377018" y="69879"/>
                  </a:cubicBezTo>
                  <a:cubicBezTo>
                    <a:pt x="373035" y="67287"/>
                    <a:pt x="368348" y="65986"/>
                    <a:pt x="362930" y="65986"/>
                  </a:cubicBezTo>
                  <a:cubicBezTo>
                    <a:pt x="354295" y="65986"/>
                    <a:pt x="346819" y="68846"/>
                    <a:pt x="340501" y="74576"/>
                  </a:cubicBezTo>
                  <a:cubicBezTo>
                    <a:pt x="334263" y="80288"/>
                    <a:pt x="331153" y="91159"/>
                    <a:pt x="331153" y="107136"/>
                  </a:cubicBezTo>
                  <a:lnTo>
                    <a:pt x="331153" y="175324"/>
                  </a:lnTo>
                  <a:close/>
                  <a:moveTo>
                    <a:pt x="521172" y="135117"/>
                  </a:moveTo>
                  <a:lnTo>
                    <a:pt x="542139" y="137826"/>
                  </a:lnTo>
                  <a:cubicBezTo>
                    <a:pt x="538833" y="150587"/>
                    <a:pt x="532711" y="160522"/>
                    <a:pt x="523765" y="167571"/>
                  </a:cubicBezTo>
                  <a:cubicBezTo>
                    <a:pt x="514827" y="174629"/>
                    <a:pt x="503403" y="178157"/>
                    <a:pt x="489502" y="178157"/>
                  </a:cubicBezTo>
                  <a:cubicBezTo>
                    <a:pt x="472000" y="178157"/>
                    <a:pt x="458099" y="172543"/>
                    <a:pt x="447798" y="161342"/>
                  </a:cubicBezTo>
                  <a:cubicBezTo>
                    <a:pt x="437586" y="150061"/>
                    <a:pt x="432471" y="134253"/>
                    <a:pt x="432471" y="113954"/>
                  </a:cubicBezTo>
                  <a:cubicBezTo>
                    <a:pt x="432471" y="92959"/>
                    <a:pt x="437657" y="76643"/>
                    <a:pt x="448030" y="65050"/>
                  </a:cubicBezTo>
                  <a:cubicBezTo>
                    <a:pt x="458393" y="53466"/>
                    <a:pt x="471849" y="47656"/>
                    <a:pt x="488379" y="47656"/>
                  </a:cubicBezTo>
                  <a:cubicBezTo>
                    <a:pt x="504383" y="47656"/>
                    <a:pt x="517456" y="53341"/>
                    <a:pt x="527596" y="64693"/>
                  </a:cubicBezTo>
                  <a:cubicBezTo>
                    <a:pt x="537746" y="76064"/>
                    <a:pt x="542816" y="92041"/>
                    <a:pt x="542816" y="112653"/>
                  </a:cubicBezTo>
                  <a:cubicBezTo>
                    <a:pt x="542816" y="113927"/>
                    <a:pt x="542781" y="115798"/>
                    <a:pt x="542701" y="118320"/>
                  </a:cubicBezTo>
                  <a:lnTo>
                    <a:pt x="453439" y="118320"/>
                  </a:lnTo>
                  <a:cubicBezTo>
                    <a:pt x="454187" y="132016"/>
                    <a:pt x="457912" y="142531"/>
                    <a:pt x="464595" y="149820"/>
                  </a:cubicBezTo>
                  <a:cubicBezTo>
                    <a:pt x="471279" y="157118"/>
                    <a:pt x="479628" y="160736"/>
                    <a:pt x="489618" y="160736"/>
                  </a:cubicBezTo>
                  <a:cubicBezTo>
                    <a:pt x="497058" y="160736"/>
                    <a:pt x="503403" y="158696"/>
                    <a:pt x="508669" y="154641"/>
                  </a:cubicBezTo>
                  <a:cubicBezTo>
                    <a:pt x="513927" y="150569"/>
                    <a:pt x="518097" y="144064"/>
                    <a:pt x="521172" y="135117"/>
                  </a:cubicBezTo>
                  <a:close/>
                  <a:moveTo>
                    <a:pt x="454562" y="100899"/>
                  </a:moveTo>
                  <a:lnTo>
                    <a:pt x="521403" y="100899"/>
                  </a:lnTo>
                  <a:cubicBezTo>
                    <a:pt x="520503" y="90411"/>
                    <a:pt x="517946" y="82524"/>
                    <a:pt x="513740" y="77293"/>
                  </a:cubicBezTo>
                  <a:cubicBezTo>
                    <a:pt x="507270" y="69131"/>
                    <a:pt x="498894" y="65050"/>
                    <a:pt x="488602" y="65050"/>
                  </a:cubicBezTo>
                  <a:cubicBezTo>
                    <a:pt x="479290" y="65050"/>
                    <a:pt x="471430" y="68311"/>
                    <a:pt x="465050" y="74816"/>
                  </a:cubicBezTo>
                  <a:cubicBezTo>
                    <a:pt x="458732" y="81321"/>
                    <a:pt x="455239" y="90010"/>
                    <a:pt x="454562" y="100899"/>
                  </a:cubicBezTo>
                  <a:close/>
                  <a:moveTo>
                    <a:pt x="567384" y="175324"/>
                  </a:moveTo>
                  <a:lnTo>
                    <a:pt x="567384" y="50463"/>
                  </a:lnTo>
                  <a:lnTo>
                    <a:pt x="585643" y="50463"/>
                  </a:lnTo>
                  <a:lnTo>
                    <a:pt x="585643" y="69398"/>
                  </a:lnTo>
                  <a:cubicBezTo>
                    <a:pt x="590303" y="60541"/>
                    <a:pt x="594581" y="54713"/>
                    <a:pt x="598493" y="51879"/>
                  </a:cubicBezTo>
                  <a:cubicBezTo>
                    <a:pt x="602476" y="49072"/>
                    <a:pt x="606833" y="47656"/>
                    <a:pt x="611565" y="47656"/>
                  </a:cubicBezTo>
                  <a:cubicBezTo>
                    <a:pt x="618400" y="47656"/>
                    <a:pt x="625359" y="49937"/>
                    <a:pt x="632417" y="54472"/>
                  </a:cubicBezTo>
                  <a:lnTo>
                    <a:pt x="625431" y="74094"/>
                  </a:lnTo>
                  <a:cubicBezTo>
                    <a:pt x="620467" y="71047"/>
                    <a:pt x="615513" y="69514"/>
                    <a:pt x="610549" y="69514"/>
                  </a:cubicBezTo>
                  <a:cubicBezTo>
                    <a:pt x="606120" y="69514"/>
                    <a:pt x="602137" y="70931"/>
                    <a:pt x="598608" y="73765"/>
                  </a:cubicBezTo>
                  <a:cubicBezTo>
                    <a:pt x="595071" y="76500"/>
                    <a:pt x="592558" y="80341"/>
                    <a:pt x="591052" y="85278"/>
                  </a:cubicBezTo>
                  <a:cubicBezTo>
                    <a:pt x="588797" y="92790"/>
                    <a:pt x="587675" y="101015"/>
                    <a:pt x="587675" y="109970"/>
                  </a:cubicBezTo>
                  <a:lnTo>
                    <a:pt x="587675" y="175324"/>
                  </a:lnTo>
                  <a:close/>
                  <a:moveTo>
                    <a:pt x="722579" y="159925"/>
                  </a:moveTo>
                  <a:cubicBezTo>
                    <a:pt x="715067" y="166591"/>
                    <a:pt x="707813" y="171296"/>
                    <a:pt x="700836" y="174032"/>
                  </a:cubicBezTo>
                  <a:cubicBezTo>
                    <a:pt x="693921" y="176767"/>
                    <a:pt x="686480" y="178157"/>
                    <a:pt x="678513" y="178157"/>
                  </a:cubicBezTo>
                  <a:cubicBezTo>
                    <a:pt x="665370" y="178157"/>
                    <a:pt x="655256" y="174825"/>
                    <a:pt x="648198" y="168150"/>
                  </a:cubicBezTo>
                  <a:cubicBezTo>
                    <a:pt x="641132" y="161414"/>
                    <a:pt x="637603" y="152841"/>
                    <a:pt x="637603" y="142406"/>
                  </a:cubicBezTo>
                  <a:cubicBezTo>
                    <a:pt x="637603" y="136284"/>
                    <a:pt x="638922" y="130724"/>
                    <a:pt x="641551" y="125707"/>
                  </a:cubicBezTo>
                  <a:cubicBezTo>
                    <a:pt x="644251" y="120619"/>
                    <a:pt x="647744" y="116547"/>
                    <a:pt x="652030" y="113499"/>
                  </a:cubicBezTo>
                  <a:cubicBezTo>
                    <a:pt x="656387" y="110425"/>
                    <a:pt x="661271" y="108117"/>
                    <a:pt x="666680" y="106557"/>
                  </a:cubicBezTo>
                  <a:cubicBezTo>
                    <a:pt x="670663" y="105461"/>
                    <a:pt x="676678" y="104401"/>
                    <a:pt x="684716" y="103367"/>
                  </a:cubicBezTo>
                  <a:cubicBezTo>
                    <a:pt x="701094" y="101326"/>
                    <a:pt x="713151" y="98912"/>
                    <a:pt x="720894" y="96096"/>
                  </a:cubicBezTo>
                  <a:cubicBezTo>
                    <a:pt x="720966" y="93200"/>
                    <a:pt x="721001" y="91346"/>
                    <a:pt x="721001" y="90562"/>
                  </a:cubicBezTo>
                  <a:cubicBezTo>
                    <a:pt x="721001" y="81945"/>
                    <a:pt x="719085" y="75877"/>
                    <a:pt x="715254" y="72348"/>
                  </a:cubicBezTo>
                  <a:cubicBezTo>
                    <a:pt x="710067" y="67572"/>
                    <a:pt x="702368" y="65175"/>
                    <a:pt x="692156" y="65175"/>
                  </a:cubicBezTo>
                  <a:cubicBezTo>
                    <a:pt x="682613" y="65175"/>
                    <a:pt x="675546" y="66921"/>
                    <a:pt x="670966" y="70450"/>
                  </a:cubicBezTo>
                  <a:cubicBezTo>
                    <a:pt x="666457" y="73907"/>
                    <a:pt x="663115" y="80074"/>
                    <a:pt x="660932" y="88922"/>
                  </a:cubicBezTo>
                  <a:lnTo>
                    <a:pt x="641096" y="86098"/>
                  </a:lnTo>
                  <a:cubicBezTo>
                    <a:pt x="642896" y="77240"/>
                    <a:pt x="645863" y="70111"/>
                    <a:pt x="649998" y="64693"/>
                  </a:cubicBezTo>
                  <a:cubicBezTo>
                    <a:pt x="654133" y="59222"/>
                    <a:pt x="660103" y="55025"/>
                    <a:pt x="667918" y="52120"/>
                  </a:cubicBezTo>
                  <a:cubicBezTo>
                    <a:pt x="675733" y="49144"/>
                    <a:pt x="684787" y="47656"/>
                    <a:pt x="695079" y="47656"/>
                  </a:cubicBezTo>
                  <a:cubicBezTo>
                    <a:pt x="705300" y="47656"/>
                    <a:pt x="713605" y="48903"/>
                    <a:pt x="719994" y="51425"/>
                  </a:cubicBezTo>
                  <a:cubicBezTo>
                    <a:pt x="726375" y="53920"/>
                    <a:pt x="731071" y="57092"/>
                    <a:pt x="734083" y="60951"/>
                  </a:cubicBezTo>
                  <a:cubicBezTo>
                    <a:pt x="737086" y="64693"/>
                    <a:pt x="739189" y="69487"/>
                    <a:pt x="740392" y="75271"/>
                  </a:cubicBezTo>
                  <a:cubicBezTo>
                    <a:pt x="741069" y="78897"/>
                    <a:pt x="741407" y="85403"/>
                    <a:pt x="741407" y="94804"/>
                  </a:cubicBezTo>
                  <a:lnTo>
                    <a:pt x="741407" y="123025"/>
                  </a:lnTo>
                  <a:cubicBezTo>
                    <a:pt x="741407" y="142674"/>
                    <a:pt x="741817" y="155149"/>
                    <a:pt x="742646" y="160407"/>
                  </a:cubicBezTo>
                  <a:cubicBezTo>
                    <a:pt x="743546" y="165557"/>
                    <a:pt x="745275" y="170547"/>
                    <a:pt x="747832" y="175324"/>
                  </a:cubicBezTo>
                  <a:lnTo>
                    <a:pt x="726642" y="175324"/>
                  </a:lnTo>
                  <a:cubicBezTo>
                    <a:pt x="724539" y="170930"/>
                    <a:pt x="723184" y="165798"/>
                    <a:pt x="722579" y="159925"/>
                  </a:cubicBezTo>
                  <a:close/>
                  <a:moveTo>
                    <a:pt x="720894" y="112653"/>
                  </a:moveTo>
                  <a:cubicBezTo>
                    <a:pt x="713534" y="115798"/>
                    <a:pt x="702484" y="118462"/>
                    <a:pt x="687754" y="120672"/>
                  </a:cubicBezTo>
                  <a:cubicBezTo>
                    <a:pt x="679413" y="121920"/>
                    <a:pt x="673514" y="123337"/>
                    <a:pt x="670057" y="124896"/>
                  </a:cubicBezTo>
                  <a:cubicBezTo>
                    <a:pt x="666608" y="126456"/>
                    <a:pt x="663935" y="128782"/>
                    <a:pt x="662055" y="131829"/>
                  </a:cubicBezTo>
                  <a:cubicBezTo>
                    <a:pt x="660184" y="134805"/>
                    <a:pt x="659239" y="138138"/>
                    <a:pt x="659239" y="141827"/>
                  </a:cubicBezTo>
                  <a:cubicBezTo>
                    <a:pt x="659239" y="147468"/>
                    <a:pt x="661271" y="152173"/>
                    <a:pt x="665325" y="155942"/>
                  </a:cubicBezTo>
                  <a:cubicBezTo>
                    <a:pt x="669460" y="159685"/>
                    <a:pt x="675475" y="161574"/>
                    <a:pt x="683361" y="161574"/>
                  </a:cubicBezTo>
                  <a:cubicBezTo>
                    <a:pt x="691176" y="161574"/>
                    <a:pt x="698127" y="159801"/>
                    <a:pt x="704213" y="156272"/>
                  </a:cubicBezTo>
                  <a:cubicBezTo>
                    <a:pt x="710299" y="152672"/>
                    <a:pt x="714772" y="147780"/>
                    <a:pt x="717624" y="141586"/>
                  </a:cubicBezTo>
                  <a:cubicBezTo>
                    <a:pt x="719807" y="136819"/>
                    <a:pt x="720894" y="129762"/>
                    <a:pt x="720894" y="120432"/>
                  </a:cubicBezTo>
                  <a:close/>
                  <a:moveTo>
                    <a:pt x="817142" y="156397"/>
                  </a:moveTo>
                  <a:lnTo>
                    <a:pt x="820074" y="175083"/>
                  </a:lnTo>
                  <a:cubicBezTo>
                    <a:pt x="814362" y="176331"/>
                    <a:pt x="809256" y="176981"/>
                    <a:pt x="804747" y="176981"/>
                  </a:cubicBezTo>
                  <a:cubicBezTo>
                    <a:pt x="797386" y="176981"/>
                    <a:pt x="791675" y="175760"/>
                    <a:pt x="787620" y="173337"/>
                  </a:cubicBezTo>
                  <a:cubicBezTo>
                    <a:pt x="783557" y="170886"/>
                    <a:pt x="780705" y="167723"/>
                    <a:pt x="779048" y="163811"/>
                  </a:cubicBezTo>
                  <a:cubicBezTo>
                    <a:pt x="777399" y="159801"/>
                    <a:pt x="776570" y="151451"/>
                    <a:pt x="776570" y="138762"/>
                  </a:cubicBezTo>
                  <a:lnTo>
                    <a:pt x="776570" y="66921"/>
                  </a:lnTo>
                  <a:lnTo>
                    <a:pt x="761689" y="66921"/>
                  </a:lnTo>
                  <a:lnTo>
                    <a:pt x="761689" y="50463"/>
                  </a:lnTo>
                  <a:lnTo>
                    <a:pt x="776570" y="50463"/>
                  </a:lnTo>
                  <a:lnTo>
                    <a:pt x="776570" y="19559"/>
                  </a:lnTo>
                  <a:lnTo>
                    <a:pt x="796745" y="6870"/>
                  </a:lnTo>
                  <a:lnTo>
                    <a:pt x="796745" y="50463"/>
                  </a:lnTo>
                  <a:lnTo>
                    <a:pt x="817142" y="50463"/>
                  </a:lnTo>
                  <a:lnTo>
                    <a:pt x="817142" y="66921"/>
                  </a:lnTo>
                  <a:lnTo>
                    <a:pt x="796745" y="66921"/>
                  </a:lnTo>
                  <a:lnTo>
                    <a:pt x="796745" y="139938"/>
                  </a:lnTo>
                  <a:cubicBezTo>
                    <a:pt x="796745" y="145980"/>
                    <a:pt x="797084" y="149847"/>
                    <a:pt x="797761" y="151576"/>
                  </a:cubicBezTo>
                  <a:cubicBezTo>
                    <a:pt x="798509" y="153304"/>
                    <a:pt x="799677" y="154668"/>
                    <a:pt x="801254" y="155702"/>
                  </a:cubicBezTo>
                  <a:cubicBezTo>
                    <a:pt x="802902" y="156709"/>
                    <a:pt x="805237" y="157208"/>
                    <a:pt x="808240" y="157208"/>
                  </a:cubicBezTo>
                  <a:cubicBezTo>
                    <a:pt x="810495" y="157208"/>
                    <a:pt x="813462" y="156949"/>
                    <a:pt x="817142" y="156397"/>
                  </a:cubicBezTo>
                  <a:close/>
                  <a:moveTo>
                    <a:pt x="837094" y="27311"/>
                  </a:moveTo>
                  <a:lnTo>
                    <a:pt x="837094" y="2985"/>
                  </a:lnTo>
                  <a:lnTo>
                    <a:pt x="857384" y="2985"/>
                  </a:lnTo>
                  <a:lnTo>
                    <a:pt x="857384" y="27311"/>
                  </a:lnTo>
                  <a:close/>
                  <a:moveTo>
                    <a:pt x="837094" y="175324"/>
                  </a:moveTo>
                  <a:lnTo>
                    <a:pt x="837094" y="50463"/>
                  </a:lnTo>
                  <a:lnTo>
                    <a:pt x="857384" y="50463"/>
                  </a:lnTo>
                  <a:lnTo>
                    <a:pt x="857384" y="175324"/>
                  </a:lnTo>
                  <a:close/>
                  <a:moveTo>
                    <a:pt x="880714" y="112893"/>
                  </a:moveTo>
                  <a:cubicBezTo>
                    <a:pt x="880714" y="89787"/>
                    <a:pt x="886871" y="72660"/>
                    <a:pt x="899195" y="61530"/>
                  </a:cubicBezTo>
                  <a:cubicBezTo>
                    <a:pt x="909487" y="52289"/>
                    <a:pt x="922025" y="47656"/>
                    <a:pt x="936844" y="47656"/>
                  </a:cubicBezTo>
                  <a:cubicBezTo>
                    <a:pt x="953285" y="47656"/>
                    <a:pt x="966750" y="53296"/>
                    <a:pt x="977184" y="64577"/>
                  </a:cubicBezTo>
                  <a:cubicBezTo>
                    <a:pt x="987628" y="75805"/>
                    <a:pt x="992850" y="91302"/>
                    <a:pt x="992850" y="111147"/>
                  </a:cubicBezTo>
                  <a:cubicBezTo>
                    <a:pt x="992850" y="127195"/>
                    <a:pt x="990533" y="139867"/>
                    <a:pt x="985864" y="149099"/>
                  </a:cubicBezTo>
                  <a:cubicBezTo>
                    <a:pt x="981283" y="158295"/>
                    <a:pt x="974564" y="165415"/>
                    <a:pt x="965689" y="170503"/>
                  </a:cubicBezTo>
                  <a:cubicBezTo>
                    <a:pt x="956903" y="175591"/>
                    <a:pt x="947288" y="178157"/>
                    <a:pt x="936844" y="178157"/>
                  </a:cubicBezTo>
                  <a:cubicBezTo>
                    <a:pt x="920100" y="178157"/>
                    <a:pt x="906520" y="172543"/>
                    <a:pt x="896156" y="161342"/>
                  </a:cubicBezTo>
                  <a:cubicBezTo>
                    <a:pt x="885855" y="150132"/>
                    <a:pt x="880714" y="133985"/>
                    <a:pt x="880714" y="112893"/>
                  </a:cubicBezTo>
                  <a:close/>
                  <a:moveTo>
                    <a:pt x="901565" y="112893"/>
                  </a:moveTo>
                  <a:cubicBezTo>
                    <a:pt x="901565" y="128897"/>
                    <a:pt x="904907" y="140874"/>
                    <a:pt x="911590" y="148885"/>
                  </a:cubicBezTo>
                  <a:cubicBezTo>
                    <a:pt x="918282" y="156780"/>
                    <a:pt x="926694" y="160736"/>
                    <a:pt x="936844" y="160736"/>
                  </a:cubicBezTo>
                  <a:cubicBezTo>
                    <a:pt x="946914" y="160736"/>
                    <a:pt x="955290" y="156753"/>
                    <a:pt x="961982" y="148769"/>
                  </a:cubicBezTo>
                  <a:cubicBezTo>
                    <a:pt x="968656" y="140749"/>
                    <a:pt x="972016" y="128585"/>
                    <a:pt x="972016" y="112198"/>
                  </a:cubicBezTo>
                  <a:cubicBezTo>
                    <a:pt x="972016" y="96746"/>
                    <a:pt x="968630" y="85091"/>
                    <a:pt x="961866" y="77169"/>
                  </a:cubicBezTo>
                  <a:cubicBezTo>
                    <a:pt x="955174" y="69175"/>
                    <a:pt x="946824" y="65175"/>
                    <a:pt x="936844" y="65175"/>
                  </a:cubicBezTo>
                  <a:cubicBezTo>
                    <a:pt x="926694" y="65175"/>
                    <a:pt x="918282" y="69131"/>
                    <a:pt x="911590" y="77053"/>
                  </a:cubicBezTo>
                  <a:cubicBezTo>
                    <a:pt x="904907" y="84966"/>
                    <a:pt x="901565" y="96916"/>
                    <a:pt x="901565" y="112893"/>
                  </a:cubicBezTo>
                  <a:close/>
                  <a:moveTo>
                    <a:pt x="1016642" y="175324"/>
                  </a:moveTo>
                  <a:lnTo>
                    <a:pt x="1016642" y="50463"/>
                  </a:lnTo>
                  <a:lnTo>
                    <a:pt x="1034901" y="50463"/>
                  </a:lnTo>
                  <a:lnTo>
                    <a:pt x="1034901" y="68222"/>
                  </a:lnTo>
                  <a:cubicBezTo>
                    <a:pt x="1043687" y="54517"/>
                    <a:pt x="1056385" y="47656"/>
                    <a:pt x="1072996" y="47656"/>
                  </a:cubicBezTo>
                  <a:cubicBezTo>
                    <a:pt x="1080196" y="47656"/>
                    <a:pt x="1086817" y="49028"/>
                    <a:pt x="1092823" y="51763"/>
                  </a:cubicBezTo>
                  <a:cubicBezTo>
                    <a:pt x="1098918" y="54428"/>
                    <a:pt x="1103453" y="57948"/>
                    <a:pt x="1106465" y="62341"/>
                  </a:cubicBezTo>
                  <a:cubicBezTo>
                    <a:pt x="1109477" y="66734"/>
                    <a:pt x="1111571" y="71938"/>
                    <a:pt x="1112766" y="77989"/>
                  </a:cubicBezTo>
                  <a:cubicBezTo>
                    <a:pt x="1113523" y="81900"/>
                    <a:pt x="1113897" y="88762"/>
                    <a:pt x="1113897" y="98546"/>
                  </a:cubicBezTo>
                  <a:lnTo>
                    <a:pt x="1113897" y="175324"/>
                  </a:lnTo>
                  <a:lnTo>
                    <a:pt x="1093625" y="175324"/>
                  </a:lnTo>
                  <a:lnTo>
                    <a:pt x="1093625" y="99384"/>
                  </a:lnTo>
                  <a:cubicBezTo>
                    <a:pt x="1093625" y="90749"/>
                    <a:pt x="1092823" y="84342"/>
                    <a:pt x="1091263" y="80100"/>
                  </a:cubicBezTo>
                  <a:cubicBezTo>
                    <a:pt x="1089668" y="75805"/>
                    <a:pt x="1086861" y="72375"/>
                    <a:pt x="1082798" y="69879"/>
                  </a:cubicBezTo>
                  <a:cubicBezTo>
                    <a:pt x="1078814" y="67287"/>
                    <a:pt x="1074118" y="65986"/>
                    <a:pt x="1068718" y="65986"/>
                  </a:cubicBezTo>
                  <a:cubicBezTo>
                    <a:pt x="1060066" y="65986"/>
                    <a:pt x="1052589" y="68846"/>
                    <a:pt x="1046289" y="74576"/>
                  </a:cubicBezTo>
                  <a:cubicBezTo>
                    <a:pt x="1040034" y="80288"/>
                    <a:pt x="1036924" y="91159"/>
                    <a:pt x="1036924" y="107136"/>
                  </a:cubicBezTo>
                  <a:lnTo>
                    <a:pt x="1036924" y="175324"/>
                  </a:lnTo>
                  <a:close/>
                </a:path>
              </a:pathLst>
            </a:custGeom>
            <a:solidFill>
              <a:srgbClr val="C875C8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3A606F8-BE1E-C563-3090-AB6590A4C66A}"/>
                </a:ext>
              </a:extLst>
            </p:cNvPr>
            <p:cNvSpPr/>
            <p:nvPr/>
          </p:nvSpPr>
          <p:spPr>
            <a:xfrm>
              <a:off x="4943485" y="3473132"/>
              <a:ext cx="1345564" cy="169309"/>
            </a:xfrm>
            <a:custGeom>
              <a:avLst/>
              <a:gdLst>
                <a:gd name="connsiteX0" fmla="*/ 54648 w 1345564"/>
                <a:gd name="connsiteY0" fmla="*/ 166609 h 169309"/>
                <a:gd name="connsiteX1" fmla="*/ 54648 w 1345564"/>
                <a:gd name="connsiteY1" fmla="*/ 19693 h 169309"/>
                <a:gd name="connsiteX2" fmla="*/ 103 w 1345564"/>
                <a:gd name="connsiteY2" fmla="*/ 19693 h 169309"/>
                <a:gd name="connsiteX3" fmla="*/ 103 w 1345564"/>
                <a:gd name="connsiteY3" fmla="*/ 35 h 169309"/>
                <a:gd name="connsiteX4" fmla="*/ 131354 w 1345564"/>
                <a:gd name="connsiteY4" fmla="*/ 35 h 169309"/>
                <a:gd name="connsiteX5" fmla="*/ 131354 w 1345564"/>
                <a:gd name="connsiteY5" fmla="*/ 19693 h 169309"/>
                <a:gd name="connsiteX6" fmla="*/ 76569 w 1345564"/>
                <a:gd name="connsiteY6" fmla="*/ 19693 h 169309"/>
                <a:gd name="connsiteX7" fmla="*/ 76569 w 1345564"/>
                <a:gd name="connsiteY7" fmla="*/ 166609 h 169309"/>
                <a:gd name="connsiteX8" fmla="*/ 142439 w 1345564"/>
                <a:gd name="connsiteY8" fmla="*/ 166609 h 169309"/>
                <a:gd name="connsiteX9" fmla="*/ 142439 w 1345564"/>
                <a:gd name="connsiteY9" fmla="*/ 45927 h 169309"/>
                <a:gd name="connsiteX10" fmla="*/ 160715 w 1345564"/>
                <a:gd name="connsiteY10" fmla="*/ 45927 h 169309"/>
                <a:gd name="connsiteX11" fmla="*/ 160715 w 1345564"/>
                <a:gd name="connsiteY11" fmla="*/ 64221 h 169309"/>
                <a:gd name="connsiteX12" fmla="*/ 173610 w 1345564"/>
                <a:gd name="connsiteY12" fmla="*/ 47290 h 169309"/>
                <a:gd name="connsiteX13" fmla="*/ 186700 w 1345564"/>
                <a:gd name="connsiteY13" fmla="*/ 43209 h 169309"/>
                <a:gd name="connsiteX14" fmla="*/ 207614 w 1345564"/>
                <a:gd name="connsiteY14" fmla="*/ 49794 h 169309"/>
                <a:gd name="connsiteX15" fmla="*/ 200601 w 1345564"/>
                <a:gd name="connsiteY15" fmla="*/ 68766 h 169309"/>
                <a:gd name="connsiteX16" fmla="*/ 185684 w 1345564"/>
                <a:gd name="connsiteY16" fmla="*/ 64337 h 169309"/>
                <a:gd name="connsiteX17" fmla="*/ 173726 w 1345564"/>
                <a:gd name="connsiteY17" fmla="*/ 68445 h 169309"/>
                <a:gd name="connsiteX18" fmla="*/ 166134 w 1345564"/>
                <a:gd name="connsiteY18" fmla="*/ 79575 h 169309"/>
                <a:gd name="connsiteX19" fmla="*/ 162747 w 1345564"/>
                <a:gd name="connsiteY19" fmla="*/ 103439 h 169309"/>
                <a:gd name="connsiteX20" fmla="*/ 162747 w 1345564"/>
                <a:gd name="connsiteY20" fmla="*/ 166609 h 169309"/>
                <a:gd name="connsiteX21" fmla="*/ 297963 w 1345564"/>
                <a:gd name="connsiteY21" fmla="*/ 151719 h 169309"/>
                <a:gd name="connsiteX22" fmla="*/ 276176 w 1345564"/>
                <a:gd name="connsiteY22" fmla="*/ 165352 h 169309"/>
                <a:gd name="connsiteX23" fmla="*/ 253809 w 1345564"/>
                <a:gd name="connsiteY23" fmla="*/ 169345 h 169309"/>
                <a:gd name="connsiteX24" fmla="*/ 223423 w 1345564"/>
                <a:gd name="connsiteY24" fmla="*/ 159667 h 169309"/>
                <a:gd name="connsiteX25" fmla="*/ 212801 w 1345564"/>
                <a:gd name="connsiteY25" fmla="*/ 134788 h 169309"/>
                <a:gd name="connsiteX26" fmla="*/ 216766 w 1345564"/>
                <a:gd name="connsiteY26" fmla="*/ 118650 h 169309"/>
                <a:gd name="connsiteX27" fmla="*/ 227254 w 1345564"/>
                <a:gd name="connsiteY27" fmla="*/ 106843 h 169309"/>
                <a:gd name="connsiteX28" fmla="*/ 241940 w 1345564"/>
                <a:gd name="connsiteY28" fmla="*/ 100142 h 169309"/>
                <a:gd name="connsiteX29" fmla="*/ 260011 w 1345564"/>
                <a:gd name="connsiteY29" fmla="*/ 97058 h 169309"/>
                <a:gd name="connsiteX30" fmla="*/ 296279 w 1345564"/>
                <a:gd name="connsiteY30" fmla="*/ 90028 h 169309"/>
                <a:gd name="connsiteX31" fmla="*/ 296395 w 1345564"/>
                <a:gd name="connsiteY31" fmla="*/ 84672 h 169309"/>
                <a:gd name="connsiteX32" fmla="*/ 290630 w 1345564"/>
                <a:gd name="connsiteY32" fmla="*/ 67073 h 169309"/>
                <a:gd name="connsiteX33" fmla="*/ 267479 w 1345564"/>
                <a:gd name="connsiteY33" fmla="*/ 60140 h 169309"/>
                <a:gd name="connsiteX34" fmla="*/ 246226 w 1345564"/>
                <a:gd name="connsiteY34" fmla="*/ 65237 h 169309"/>
                <a:gd name="connsiteX35" fmla="*/ 236174 w 1345564"/>
                <a:gd name="connsiteY35" fmla="*/ 83095 h 169309"/>
                <a:gd name="connsiteX36" fmla="*/ 216303 w 1345564"/>
                <a:gd name="connsiteY36" fmla="*/ 80359 h 169309"/>
                <a:gd name="connsiteX37" fmla="*/ 225222 w 1345564"/>
                <a:gd name="connsiteY37" fmla="*/ 59677 h 169309"/>
                <a:gd name="connsiteX38" fmla="*/ 243187 w 1345564"/>
                <a:gd name="connsiteY38" fmla="*/ 47522 h 169309"/>
                <a:gd name="connsiteX39" fmla="*/ 270410 w 1345564"/>
                <a:gd name="connsiteY39" fmla="*/ 43209 h 169309"/>
                <a:gd name="connsiteX40" fmla="*/ 295379 w 1345564"/>
                <a:gd name="connsiteY40" fmla="*/ 46854 h 169309"/>
                <a:gd name="connsiteX41" fmla="*/ 309485 w 1345564"/>
                <a:gd name="connsiteY41" fmla="*/ 56059 h 169309"/>
                <a:gd name="connsiteX42" fmla="*/ 315830 w 1345564"/>
                <a:gd name="connsiteY42" fmla="*/ 69907 h 169309"/>
                <a:gd name="connsiteX43" fmla="*/ 316837 w 1345564"/>
                <a:gd name="connsiteY43" fmla="*/ 88780 h 169309"/>
                <a:gd name="connsiteX44" fmla="*/ 316837 w 1345564"/>
                <a:gd name="connsiteY44" fmla="*/ 116048 h 169309"/>
                <a:gd name="connsiteX45" fmla="*/ 318084 w 1345564"/>
                <a:gd name="connsiteY45" fmla="*/ 152182 h 169309"/>
                <a:gd name="connsiteX46" fmla="*/ 323270 w 1345564"/>
                <a:gd name="connsiteY46" fmla="*/ 166609 h 169309"/>
                <a:gd name="connsiteX47" fmla="*/ 302045 w 1345564"/>
                <a:gd name="connsiteY47" fmla="*/ 166609 h 169309"/>
                <a:gd name="connsiteX48" fmla="*/ 297981 w 1345564"/>
                <a:gd name="connsiteY48" fmla="*/ 151719 h 169309"/>
                <a:gd name="connsiteX49" fmla="*/ 296279 w 1345564"/>
                <a:gd name="connsiteY49" fmla="*/ 106032 h 169309"/>
                <a:gd name="connsiteX50" fmla="*/ 263059 w 1345564"/>
                <a:gd name="connsiteY50" fmla="*/ 113776 h 169309"/>
                <a:gd name="connsiteX51" fmla="*/ 245326 w 1345564"/>
                <a:gd name="connsiteY51" fmla="*/ 117857 h 169309"/>
                <a:gd name="connsiteX52" fmla="*/ 237306 w 1345564"/>
                <a:gd name="connsiteY52" fmla="*/ 124558 h 169309"/>
                <a:gd name="connsiteX53" fmla="*/ 234490 w 1345564"/>
                <a:gd name="connsiteY53" fmla="*/ 134235 h 169309"/>
                <a:gd name="connsiteX54" fmla="*/ 240576 w 1345564"/>
                <a:gd name="connsiteY54" fmla="*/ 147869 h 169309"/>
                <a:gd name="connsiteX55" fmla="*/ 258648 w 1345564"/>
                <a:gd name="connsiteY55" fmla="*/ 153314 h 169309"/>
                <a:gd name="connsiteX56" fmla="*/ 279562 w 1345564"/>
                <a:gd name="connsiteY56" fmla="*/ 148190 h 169309"/>
                <a:gd name="connsiteX57" fmla="*/ 293000 w 1345564"/>
                <a:gd name="connsiteY57" fmla="*/ 134003 h 169309"/>
                <a:gd name="connsiteX58" fmla="*/ 296279 w 1345564"/>
                <a:gd name="connsiteY58" fmla="*/ 113544 h 169309"/>
                <a:gd name="connsiteX59" fmla="*/ 348355 w 1345564"/>
                <a:gd name="connsiteY59" fmla="*/ 166609 h 169309"/>
                <a:gd name="connsiteX60" fmla="*/ 348355 w 1345564"/>
                <a:gd name="connsiteY60" fmla="*/ 45927 h 169309"/>
                <a:gd name="connsiteX61" fmla="*/ 366658 w 1345564"/>
                <a:gd name="connsiteY61" fmla="*/ 45927 h 169309"/>
                <a:gd name="connsiteX62" fmla="*/ 366658 w 1345564"/>
                <a:gd name="connsiteY62" fmla="*/ 63080 h 169309"/>
                <a:gd name="connsiteX63" fmla="*/ 404833 w 1345564"/>
                <a:gd name="connsiteY63" fmla="*/ 43209 h 169309"/>
                <a:gd name="connsiteX64" fmla="*/ 424714 w 1345564"/>
                <a:gd name="connsiteY64" fmla="*/ 47175 h 169309"/>
                <a:gd name="connsiteX65" fmla="*/ 438383 w 1345564"/>
                <a:gd name="connsiteY65" fmla="*/ 57404 h 169309"/>
                <a:gd name="connsiteX66" fmla="*/ 444701 w 1345564"/>
                <a:gd name="connsiteY66" fmla="*/ 72526 h 169309"/>
                <a:gd name="connsiteX67" fmla="*/ 445824 w 1345564"/>
                <a:gd name="connsiteY67" fmla="*/ 92398 h 169309"/>
                <a:gd name="connsiteX68" fmla="*/ 445824 w 1345564"/>
                <a:gd name="connsiteY68" fmla="*/ 166609 h 169309"/>
                <a:gd name="connsiteX69" fmla="*/ 425489 w 1345564"/>
                <a:gd name="connsiteY69" fmla="*/ 166609 h 169309"/>
                <a:gd name="connsiteX70" fmla="*/ 425489 w 1345564"/>
                <a:gd name="connsiteY70" fmla="*/ 93209 h 169309"/>
                <a:gd name="connsiteX71" fmla="*/ 423119 w 1345564"/>
                <a:gd name="connsiteY71" fmla="*/ 74567 h 169309"/>
                <a:gd name="connsiteX72" fmla="*/ 414662 w 1345564"/>
                <a:gd name="connsiteY72" fmla="*/ 64685 h 169309"/>
                <a:gd name="connsiteX73" fmla="*/ 400529 w 1345564"/>
                <a:gd name="connsiteY73" fmla="*/ 60924 h 169309"/>
                <a:gd name="connsiteX74" fmla="*/ 378047 w 1345564"/>
                <a:gd name="connsiteY74" fmla="*/ 69229 h 169309"/>
                <a:gd name="connsiteX75" fmla="*/ 368690 w 1345564"/>
                <a:gd name="connsiteY75" fmla="*/ 100703 h 169309"/>
                <a:gd name="connsiteX76" fmla="*/ 368690 w 1345564"/>
                <a:gd name="connsiteY76" fmla="*/ 166609 h 169309"/>
                <a:gd name="connsiteX77" fmla="*/ 468877 w 1345564"/>
                <a:gd name="connsiteY77" fmla="*/ 130591 h 169309"/>
                <a:gd name="connsiteX78" fmla="*/ 488980 w 1345564"/>
                <a:gd name="connsiteY78" fmla="*/ 127409 h 169309"/>
                <a:gd name="connsiteX79" fmla="*/ 498363 w 1345564"/>
                <a:gd name="connsiteY79" fmla="*/ 146033 h 169309"/>
                <a:gd name="connsiteX80" fmla="*/ 520035 w 1345564"/>
                <a:gd name="connsiteY80" fmla="*/ 152503 h 169309"/>
                <a:gd name="connsiteX81" fmla="*/ 540833 w 1345564"/>
                <a:gd name="connsiteY81" fmla="*/ 146826 h 169309"/>
                <a:gd name="connsiteX82" fmla="*/ 547615 w 1345564"/>
                <a:gd name="connsiteY82" fmla="*/ 133299 h 169309"/>
                <a:gd name="connsiteX83" fmla="*/ 541617 w 1345564"/>
                <a:gd name="connsiteY83" fmla="*/ 122401 h 169309"/>
                <a:gd name="connsiteX84" fmla="*/ 520846 w 1345564"/>
                <a:gd name="connsiteY84" fmla="*/ 115468 h 169309"/>
                <a:gd name="connsiteX85" fmla="*/ 489764 w 1345564"/>
                <a:gd name="connsiteY85" fmla="*/ 105711 h 169309"/>
                <a:gd name="connsiteX86" fmla="*/ 476674 w 1345564"/>
                <a:gd name="connsiteY86" fmla="*/ 94225 h 169309"/>
                <a:gd name="connsiteX87" fmla="*/ 472272 w 1345564"/>
                <a:gd name="connsiteY87" fmla="*/ 77971 h 169309"/>
                <a:gd name="connsiteX88" fmla="*/ 475890 w 1345564"/>
                <a:gd name="connsiteY88" fmla="*/ 63080 h 169309"/>
                <a:gd name="connsiteX89" fmla="*/ 485941 w 1345564"/>
                <a:gd name="connsiteY89" fmla="*/ 51603 h 169309"/>
                <a:gd name="connsiteX90" fmla="*/ 498809 w 1345564"/>
                <a:gd name="connsiteY90" fmla="*/ 45713 h 169309"/>
                <a:gd name="connsiteX91" fmla="*/ 516444 w 1345564"/>
                <a:gd name="connsiteY91" fmla="*/ 43209 h 169309"/>
                <a:gd name="connsiteX92" fmla="*/ 541181 w 1345564"/>
                <a:gd name="connsiteY92" fmla="*/ 47290 h 169309"/>
                <a:gd name="connsiteX93" fmla="*/ 556989 w 1345564"/>
                <a:gd name="connsiteY93" fmla="*/ 58420 h 169309"/>
                <a:gd name="connsiteX94" fmla="*/ 563975 w 1345564"/>
                <a:gd name="connsiteY94" fmla="*/ 77071 h 169309"/>
                <a:gd name="connsiteX95" fmla="*/ 544104 w 1345564"/>
                <a:gd name="connsiteY95" fmla="*/ 79807 h 169309"/>
                <a:gd name="connsiteX96" fmla="*/ 536199 w 1345564"/>
                <a:gd name="connsiteY96" fmla="*/ 65237 h 169309"/>
                <a:gd name="connsiteX97" fmla="*/ 517896 w 1345564"/>
                <a:gd name="connsiteY97" fmla="*/ 60024 h 169309"/>
                <a:gd name="connsiteX98" fmla="*/ 497909 w 1345564"/>
                <a:gd name="connsiteY98" fmla="*/ 64685 h 169309"/>
                <a:gd name="connsiteX99" fmla="*/ 491912 w 1345564"/>
                <a:gd name="connsiteY99" fmla="*/ 75583 h 169309"/>
                <a:gd name="connsiteX100" fmla="*/ 494398 w 1345564"/>
                <a:gd name="connsiteY100" fmla="*/ 82747 h 169309"/>
                <a:gd name="connsiteX101" fmla="*/ 502195 w 1345564"/>
                <a:gd name="connsiteY101" fmla="*/ 88201 h 169309"/>
                <a:gd name="connsiteX102" fmla="*/ 520150 w 1345564"/>
                <a:gd name="connsiteY102" fmla="*/ 93440 h 169309"/>
                <a:gd name="connsiteX103" fmla="*/ 550216 w 1345564"/>
                <a:gd name="connsiteY103" fmla="*/ 102975 h 169309"/>
                <a:gd name="connsiteX104" fmla="*/ 563654 w 1345564"/>
                <a:gd name="connsiteY104" fmla="*/ 113660 h 169309"/>
                <a:gd name="connsiteX105" fmla="*/ 568493 w 1345564"/>
                <a:gd name="connsiteY105" fmla="*/ 131143 h 169309"/>
                <a:gd name="connsiteX106" fmla="*/ 562522 w 1345564"/>
                <a:gd name="connsiteY106" fmla="*/ 150462 h 169309"/>
                <a:gd name="connsiteX107" fmla="*/ 545467 w 1345564"/>
                <a:gd name="connsiteY107" fmla="*/ 164443 h 169309"/>
                <a:gd name="connsiteX108" fmla="*/ 520150 w 1345564"/>
                <a:gd name="connsiteY108" fmla="*/ 169345 h 169309"/>
                <a:gd name="connsiteX109" fmla="*/ 484462 w 1345564"/>
                <a:gd name="connsiteY109" fmla="*/ 159551 h 169309"/>
                <a:gd name="connsiteX110" fmla="*/ 468877 w 1345564"/>
                <a:gd name="connsiteY110" fmla="*/ 130591 h 169309"/>
                <a:gd name="connsiteX111" fmla="*/ 592678 w 1345564"/>
                <a:gd name="connsiteY111" fmla="*/ 166609 h 169309"/>
                <a:gd name="connsiteX112" fmla="*/ 592678 w 1345564"/>
                <a:gd name="connsiteY112" fmla="*/ 45927 h 169309"/>
                <a:gd name="connsiteX113" fmla="*/ 610874 w 1345564"/>
                <a:gd name="connsiteY113" fmla="*/ 45927 h 169309"/>
                <a:gd name="connsiteX114" fmla="*/ 610874 w 1345564"/>
                <a:gd name="connsiteY114" fmla="*/ 62876 h 169309"/>
                <a:gd name="connsiteX115" fmla="*/ 625880 w 1345564"/>
                <a:gd name="connsiteY115" fmla="*/ 48663 h 169309"/>
                <a:gd name="connsiteX116" fmla="*/ 647248 w 1345564"/>
                <a:gd name="connsiteY116" fmla="*/ 43209 h 169309"/>
                <a:gd name="connsiteX117" fmla="*/ 669036 w 1345564"/>
                <a:gd name="connsiteY117" fmla="*/ 48778 h 169309"/>
                <a:gd name="connsiteX118" fmla="*/ 681119 w 1345564"/>
                <a:gd name="connsiteY118" fmla="*/ 64337 h 169309"/>
                <a:gd name="connsiteX119" fmla="*/ 718189 w 1345564"/>
                <a:gd name="connsiteY119" fmla="*/ 43209 h 169309"/>
                <a:gd name="connsiteX120" fmla="*/ 745617 w 1345564"/>
                <a:gd name="connsiteY120" fmla="*/ 53207 h 169309"/>
                <a:gd name="connsiteX121" fmla="*/ 755233 w 1345564"/>
                <a:gd name="connsiteY121" fmla="*/ 83772 h 169309"/>
                <a:gd name="connsiteX122" fmla="*/ 755233 w 1345564"/>
                <a:gd name="connsiteY122" fmla="*/ 166609 h 169309"/>
                <a:gd name="connsiteX123" fmla="*/ 735013 w 1345564"/>
                <a:gd name="connsiteY123" fmla="*/ 166609 h 169309"/>
                <a:gd name="connsiteX124" fmla="*/ 735013 w 1345564"/>
                <a:gd name="connsiteY124" fmla="*/ 90589 h 169309"/>
                <a:gd name="connsiteX125" fmla="*/ 732964 w 1345564"/>
                <a:gd name="connsiteY125" fmla="*/ 72990 h 169309"/>
                <a:gd name="connsiteX126" fmla="*/ 725862 w 1345564"/>
                <a:gd name="connsiteY126" fmla="*/ 64221 h 169309"/>
                <a:gd name="connsiteX127" fmla="*/ 713672 w 1345564"/>
                <a:gd name="connsiteY127" fmla="*/ 60924 h 169309"/>
                <a:gd name="connsiteX128" fmla="*/ 692642 w 1345564"/>
                <a:gd name="connsiteY128" fmla="*/ 69461 h 169309"/>
                <a:gd name="connsiteX129" fmla="*/ 684301 w 1345564"/>
                <a:gd name="connsiteY129" fmla="*/ 96506 h 169309"/>
                <a:gd name="connsiteX130" fmla="*/ 684301 w 1345564"/>
                <a:gd name="connsiteY130" fmla="*/ 166609 h 169309"/>
                <a:gd name="connsiteX131" fmla="*/ 663966 w 1345564"/>
                <a:gd name="connsiteY131" fmla="*/ 166609 h 169309"/>
                <a:gd name="connsiteX132" fmla="*/ 663966 w 1345564"/>
                <a:gd name="connsiteY132" fmla="*/ 88201 h 169309"/>
                <a:gd name="connsiteX133" fmla="*/ 658984 w 1345564"/>
                <a:gd name="connsiteY133" fmla="*/ 67750 h 169309"/>
                <a:gd name="connsiteX134" fmla="*/ 642731 w 1345564"/>
                <a:gd name="connsiteY134" fmla="*/ 60924 h 169309"/>
                <a:gd name="connsiteX135" fmla="*/ 626798 w 1345564"/>
                <a:gd name="connsiteY135" fmla="*/ 65478 h 169309"/>
                <a:gd name="connsiteX136" fmla="*/ 616292 w 1345564"/>
                <a:gd name="connsiteY136" fmla="*/ 78764 h 169309"/>
                <a:gd name="connsiteX137" fmla="*/ 613012 w 1345564"/>
                <a:gd name="connsiteY137" fmla="*/ 103991 h 169309"/>
                <a:gd name="connsiteX138" fmla="*/ 613012 w 1345564"/>
                <a:gd name="connsiteY138" fmla="*/ 166609 h 169309"/>
                <a:gd name="connsiteX139" fmla="*/ 785503 w 1345564"/>
                <a:gd name="connsiteY139" fmla="*/ 23542 h 169309"/>
                <a:gd name="connsiteX140" fmla="*/ 785503 w 1345564"/>
                <a:gd name="connsiteY140" fmla="*/ 35 h 169309"/>
                <a:gd name="connsiteX141" fmla="*/ 805838 w 1345564"/>
                <a:gd name="connsiteY141" fmla="*/ 35 h 169309"/>
                <a:gd name="connsiteX142" fmla="*/ 805838 w 1345564"/>
                <a:gd name="connsiteY142" fmla="*/ 23542 h 169309"/>
                <a:gd name="connsiteX143" fmla="*/ 785503 w 1345564"/>
                <a:gd name="connsiteY143" fmla="*/ 166609 h 169309"/>
                <a:gd name="connsiteX144" fmla="*/ 785503 w 1345564"/>
                <a:gd name="connsiteY144" fmla="*/ 45927 h 169309"/>
                <a:gd name="connsiteX145" fmla="*/ 805838 w 1345564"/>
                <a:gd name="connsiteY145" fmla="*/ 45927 h 169309"/>
                <a:gd name="connsiteX146" fmla="*/ 805838 w 1345564"/>
                <a:gd name="connsiteY146" fmla="*/ 166609 h 169309"/>
                <a:gd name="connsiteX147" fmla="*/ 828659 w 1345564"/>
                <a:gd name="connsiteY147" fmla="*/ 130591 h 169309"/>
                <a:gd name="connsiteX148" fmla="*/ 848762 w 1345564"/>
                <a:gd name="connsiteY148" fmla="*/ 127409 h 169309"/>
                <a:gd name="connsiteX149" fmla="*/ 858119 w 1345564"/>
                <a:gd name="connsiteY149" fmla="*/ 146033 h 169309"/>
                <a:gd name="connsiteX150" fmla="*/ 879817 w 1345564"/>
                <a:gd name="connsiteY150" fmla="*/ 152503 h 169309"/>
                <a:gd name="connsiteX151" fmla="*/ 900607 w 1345564"/>
                <a:gd name="connsiteY151" fmla="*/ 146826 h 169309"/>
                <a:gd name="connsiteX152" fmla="*/ 907388 w 1345564"/>
                <a:gd name="connsiteY152" fmla="*/ 133299 h 169309"/>
                <a:gd name="connsiteX153" fmla="*/ 901400 w 1345564"/>
                <a:gd name="connsiteY153" fmla="*/ 122401 h 169309"/>
                <a:gd name="connsiteX154" fmla="*/ 880601 w 1345564"/>
                <a:gd name="connsiteY154" fmla="*/ 115468 h 169309"/>
                <a:gd name="connsiteX155" fmla="*/ 849547 w 1345564"/>
                <a:gd name="connsiteY155" fmla="*/ 105711 h 169309"/>
                <a:gd name="connsiteX156" fmla="*/ 836456 w 1345564"/>
                <a:gd name="connsiteY156" fmla="*/ 94225 h 169309"/>
                <a:gd name="connsiteX157" fmla="*/ 832046 w 1345564"/>
                <a:gd name="connsiteY157" fmla="*/ 77971 h 169309"/>
                <a:gd name="connsiteX158" fmla="*/ 835646 w 1345564"/>
                <a:gd name="connsiteY158" fmla="*/ 63080 h 169309"/>
                <a:gd name="connsiteX159" fmla="*/ 845697 w 1345564"/>
                <a:gd name="connsiteY159" fmla="*/ 51603 h 169309"/>
                <a:gd name="connsiteX160" fmla="*/ 858582 w 1345564"/>
                <a:gd name="connsiteY160" fmla="*/ 45713 h 169309"/>
                <a:gd name="connsiteX161" fmla="*/ 876200 w 1345564"/>
                <a:gd name="connsiteY161" fmla="*/ 43209 h 169309"/>
                <a:gd name="connsiteX162" fmla="*/ 900937 w 1345564"/>
                <a:gd name="connsiteY162" fmla="*/ 47290 h 169309"/>
                <a:gd name="connsiteX163" fmla="*/ 916754 w 1345564"/>
                <a:gd name="connsiteY163" fmla="*/ 58420 h 169309"/>
                <a:gd name="connsiteX164" fmla="*/ 923758 w 1345564"/>
                <a:gd name="connsiteY164" fmla="*/ 77071 h 169309"/>
                <a:gd name="connsiteX165" fmla="*/ 903886 w 1345564"/>
                <a:gd name="connsiteY165" fmla="*/ 79807 h 169309"/>
                <a:gd name="connsiteX166" fmla="*/ 895982 w 1345564"/>
                <a:gd name="connsiteY166" fmla="*/ 65237 h 169309"/>
                <a:gd name="connsiteX167" fmla="*/ 877670 w 1345564"/>
                <a:gd name="connsiteY167" fmla="*/ 60024 h 169309"/>
                <a:gd name="connsiteX168" fmla="*/ 857683 w 1345564"/>
                <a:gd name="connsiteY168" fmla="*/ 64685 h 169309"/>
                <a:gd name="connsiteX169" fmla="*/ 851695 w 1345564"/>
                <a:gd name="connsiteY169" fmla="*/ 75583 h 169309"/>
                <a:gd name="connsiteX170" fmla="*/ 854181 w 1345564"/>
                <a:gd name="connsiteY170" fmla="*/ 82747 h 169309"/>
                <a:gd name="connsiteX171" fmla="*/ 861978 w 1345564"/>
                <a:gd name="connsiteY171" fmla="*/ 88201 h 169309"/>
                <a:gd name="connsiteX172" fmla="*/ 879933 w 1345564"/>
                <a:gd name="connsiteY172" fmla="*/ 93440 h 169309"/>
                <a:gd name="connsiteX173" fmla="*/ 909972 w 1345564"/>
                <a:gd name="connsiteY173" fmla="*/ 102975 h 169309"/>
                <a:gd name="connsiteX174" fmla="*/ 923410 w 1345564"/>
                <a:gd name="connsiteY174" fmla="*/ 113660 h 169309"/>
                <a:gd name="connsiteX175" fmla="*/ 928276 w 1345564"/>
                <a:gd name="connsiteY175" fmla="*/ 131143 h 169309"/>
                <a:gd name="connsiteX176" fmla="*/ 922278 w 1345564"/>
                <a:gd name="connsiteY176" fmla="*/ 150462 h 169309"/>
                <a:gd name="connsiteX177" fmla="*/ 905249 w 1345564"/>
                <a:gd name="connsiteY177" fmla="*/ 164443 h 169309"/>
                <a:gd name="connsiteX178" fmla="*/ 879933 w 1345564"/>
                <a:gd name="connsiteY178" fmla="*/ 169345 h 169309"/>
                <a:gd name="connsiteX179" fmla="*/ 844245 w 1345564"/>
                <a:gd name="connsiteY179" fmla="*/ 159551 h 169309"/>
                <a:gd name="connsiteX180" fmla="*/ 828659 w 1345564"/>
                <a:gd name="connsiteY180" fmla="*/ 130591 h 169309"/>
                <a:gd name="connsiteX181" fmla="*/ 944324 w 1345564"/>
                <a:gd name="connsiteY181" fmla="*/ 130591 h 169309"/>
                <a:gd name="connsiteX182" fmla="*/ 964428 w 1345564"/>
                <a:gd name="connsiteY182" fmla="*/ 127409 h 169309"/>
                <a:gd name="connsiteX183" fmla="*/ 973811 w 1345564"/>
                <a:gd name="connsiteY183" fmla="*/ 146033 h 169309"/>
                <a:gd name="connsiteX184" fmla="*/ 995483 w 1345564"/>
                <a:gd name="connsiteY184" fmla="*/ 152503 h 169309"/>
                <a:gd name="connsiteX185" fmla="*/ 1016272 w 1345564"/>
                <a:gd name="connsiteY185" fmla="*/ 146826 h 169309"/>
                <a:gd name="connsiteX186" fmla="*/ 1023053 w 1345564"/>
                <a:gd name="connsiteY186" fmla="*/ 133299 h 169309"/>
                <a:gd name="connsiteX187" fmla="*/ 1017056 w 1345564"/>
                <a:gd name="connsiteY187" fmla="*/ 122401 h 169309"/>
                <a:gd name="connsiteX188" fmla="*/ 996284 w 1345564"/>
                <a:gd name="connsiteY188" fmla="*/ 115468 h 169309"/>
                <a:gd name="connsiteX189" fmla="*/ 965212 w 1345564"/>
                <a:gd name="connsiteY189" fmla="*/ 105711 h 169309"/>
                <a:gd name="connsiteX190" fmla="*/ 952113 w 1345564"/>
                <a:gd name="connsiteY190" fmla="*/ 94225 h 169309"/>
                <a:gd name="connsiteX191" fmla="*/ 947710 w 1345564"/>
                <a:gd name="connsiteY191" fmla="*/ 77971 h 169309"/>
                <a:gd name="connsiteX192" fmla="*/ 951328 w 1345564"/>
                <a:gd name="connsiteY192" fmla="*/ 63080 h 169309"/>
                <a:gd name="connsiteX193" fmla="*/ 961380 w 1345564"/>
                <a:gd name="connsiteY193" fmla="*/ 51603 h 169309"/>
                <a:gd name="connsiteX194" fmla="*/ 974248 w 1345564"/>
                <a:gd name="connsiteY194" fmla="*/ 45713 h 169309"/>
                <a:gd name="connsiteX195" fmla="*/ 991883 w 1345564"/>
                <a:gd name="connsiteY195" fmla="*/ 43209 h 169309"/>
                <a:gd name="connsiteX196" fmla="*/ 1016620 w 1345564"/>
                <a:gd name="connsiteY196" fmla="*/ 47290 h 169309"/>
                <a:gd name="connsiteX197" fmla="*/ 1032436 w 1345564"/>
                <a:gd name="connsiteY197" fmla="*/ 58420 h 169309"/>
                <a:gd name="connsiteX198" fmla="*/ 1039423 w 1345564"/>
                <a:gd name="connsiteY198" fmla="*/ 77071 h 169309"/>
                <a:gd name="connsiteX199" fmla="*/ 1019551 w 1345564"/>
                <a:gd name="connsiteY199" fmla="*/ 79807 h 169309"/>
                <a:gd name="connsiteX200" fmla="*/ 1011638 w 1345564"/>
                <a:gd name="connsiteY200" fmla="*/ 65237 h 169309"/>
                <a:gd name="connsiteX201" fmla="*/ 993335 w 1345564"/>
                <a:gd name="connsiteY201" fmla="*/ 60024 h 169309"/>
                <a:gd name="connsiteX202" fmla="*/ 973348 w 1345564"/>
                <a:gd name="connsiteY202" fmla="*/ 64685 h 169309"/>
                <a:gd name="connsiteX203" fmla="*/ 967350 w 1345564"/>
                <a:gd name="connsiteY203" fmla="*/ 75583 h 169309"/>
                <a:gd name="connsiteX204" fmla="*/ 969846 w 1345564"/>
                <a:gd name="connsiteY204" fmla="*/ 82747 h 169309"/>
                <a:gd name="connsiteX205" fmla="*/ 977634 w 1345564"/>
                <a:gd name="connsiteY205" fmla="*/ 88201 h 169309"/>
                <a:gd name="connsiteX206" fmla="*/ 995589 w 1345564"/>
                <a:gd name="connsiteY206" fmla="*/ 93440 h 169309"/>
                <a:gd name="connsiteX207" fmla="*/ 1025655 w 1345564"/>
                <a:gd name="connsiteY207" fmla="*/ 102975 h 169309"/>
                <a:gd name="connsiteX208" fmla="*/ 1039093 w 1345564"/>
                <a:gd name="connsiteY208" fmla="*/ 113660 h 169309"/>
                <a:gd name="connsiteX209" fmla="*/ 1043941 w 1345564"/>
                <a:gd name="connsiteY209" fmla="*/ 131143 h 169309"/>
                <a:gd name="connsiteX210" fmla="*/ 1037970 w 1345564"/>
                <a:gd name="connsiteY210" fmla="*/ 150462 h 169309"/>
                <a:gd name="connsiteX211" fmla="*/ 1020906 w 1345564"/>
                <a:gd name="connsiteY211" fmla="*/ 164443 h 169309"/>
                <a:gd name="connsiteX212" fmla="*/ 995589 w 1345564"/>
                <a:gd name="connsiteY212" fmla="*/ 169345 h 169309"/>
                <a:gd name="connsiteX213" fmla="*/ 959910 w 1345564"/>
                <a:gd name="connsiteY213" fmla="*/ 159551 h 169309"/>
                <a:gd name="connsiteX214" fmla="*/ 944324 w 1345564"/>
                <a:gd name="connsiteY214" fmla="*/ 130591 h 169309"/>
                <a:gd name="connsiteX215" fmla="*/ 1068232 w 1345564"/>
                <a:gd name="connsiteY215" fmla="*/ 23542 h 169309"/>
                <a:gd name="connsiteX216" fmla="*/ 1068232 w 1345564"/>
                <a:gd name="connsiteY216" fmla="*/ 35 h 169309"/>
                <a:gd name="connsiteX217" fmla="*/ 1088567 w 1345564"/>
                <a:gd name="connsiteY217" fmla="*/ 35 h 169309"/>
                <a:gd name="connsiteX218" fmla="*/ 1088567 w 1345564"/>
                <a:gd name="connsiteY218" fmla="*/ 23542 h 169309"/>
                <a:gd name="connsiteX219" fmla="*/ 1068232 w 1345564"/>
                <a:gd name="connsiteY219" fmla="*/ 166609 h 169309"/>
                <a:gd name="connsiteX220" fmla="*/ 1068232 w 1345564"/>
                <a:gd name="connsiteY220" fmla="*/ 45927 h 169309"/>
                <a:gd name="connsiteX221" fmla="*/ 1088567 w 1345564"/>
                <a:gd name="connsiteY221" fmla="*/ 45927 h 169309"/>
                <a:gd name="connsiteX222" fmla="*/ 1088567 w 1345564"/>
                <a:gd name="connsiteY222" fmla="*/ 166609 h 169309"/>
                <a:gd name="connsiteX223" fmla="*/ 1111950 w 1345564"/>
                <a:gd name="connsiteY223" fmla="*/ 106263 h 169309"/>
                <a:gd name="connsiteX224" fmla="*/ 1130484 w 1345564"/>
                <a:gd name="connsiteY224" fmla="*/ 56611 h 169309"/>
                <a:gd name="connsiteX225" fmla="*/ 1168196 w 1345564"/>
                <a:gd name="connsiteY225" fmla="*/ 43209 h 169309"/>
                <a:gd name="connsiteX226" fmla="*/ 1208634 w 1345564"/>
                <a:gd name="connsiteY226" fmla="*/ 59561 h 169309"/>
                <a:gd name="connsiteX227" fmla="*/ 1224336 w 1345564"/>
                <a:gd name="connsiteY227" fmla="*/ 104570 h 169309"/>
                <a:gd name="connsiteX228" fmla="*/ 1217349 w 1345564"/>
                <a:gd name="connsiteY228" fmla="*/ 141257 h 169309"/>
                <a:gd name="connsiteX229" fmla="*/ 1197130 w 1345564"/>
                <a:gd name="connsiteY229" fmla="*/ 161940 h 169309"/>
                <a:gd name="connsiteX230" fmla="*/ 1168196 w 1345564"/>
                <a:gd name="connsiteY230" fmla="*/ 169345 h 169309"/>
                <a:gd name="connsiteX231" fmla="*/ 1127419 w 1345564"/>
                <a:gd name="connsiteY231" fmla="*/ 153082 h 169309"/>
                <a:gd name="connsiteX232" fmla="*/ 1111950 w 1345564"/>
                <a:gd name="connsiteY232" fmla="*/ 106263 h 169309"/>
                <a:gd name="connsiteX233" fmla="*/ 1132855 w 1345564"/>
                <a:gd name="connsiteY233" fmla="*/ 106263 h 169309"/>
                <a:gd name="connsiteX234" fmla="*/ 1142907 w 1345564"/>
                <a:gd name="connsiteY234" fmla="*/ 141052 h 169309"/>
                <a:gd name="connsiteX235" fmla="*/ 1168196 w 1345564"/>
                <a:gd name="connsiteY235" fmla="*/ 152503 h 169309"/>
                <a:gd name="connsiteX236" fmla="*/ 1193396 w 1345564"/>
                <a:gd name="connsiteY236" fmla="*/ 140936 h 169309"/>
                <a:gd name="connsiteX237" fmla="*/ 1203448 w 1345564"/>
                <a:gd name="connsiteY237" fmla="*/ 105595 h 169309"/>
                <a:gd name="connsiteX238" fmla="*/ 1193280 w 1345564"/>
                <a:gd name="connsiteY238" fmla="*/ 71733 h 169309"/>
                <a:gd name="connsiteX239" fmla="*/ 1168196 w 1345564"/>
                <a:gd name="connsiteY239" fmla="*/ 60140 h 169309"/>
                <a:gd name="connsiteX240" fmla="*/ 1142907 w 1345564"/>
                <a:gd name="connsiteY240" fmla="*/ 71617 h 169309"/>
                <a:gd name="connsiteX241" fmla="*/ 1132855 w 1345564"/>
                <a:gd name="connsiteY241" fmla="*/ 106263 h 169309"/>
                <a:gd name="connsiteX242" fmla="*/ 1248173 w 1345564"/>
                <a:gd name="connsiteY242" fmla="*/ 166609 h 169309"/>
                <a:gd name="connsiteX243" fmla="*/ 1248173 w 1345564"/>
                <a:gd name="connsiteY243" fmla="*/ 45927 h 169309"/>
                <a:gd name="connsiteX244" fmla="*/ 1266476 w 1345564"/>
                <a:gd name="connsiteY244" fmla="*/ 45927 h 169309"/>
                <a:gd name="connsiteX245" fmla="*/ 1266476 w 1345564"/>
                <a:gd name="connsiteY245" fmla="*/ 63080 h 169309"/>
                <a:gd name="connsiteX246" fmla="*/ 1304651 w 1345564"/>
                <a:gd name="connsiteY246" fmla="*/ 43209 h 169309"/>
                <a:gd name="connsiteX247" fmla="*/ 1324531 w 1345564"/>
                <a:gd name="connsiteY247" fmla="*/ 47175 h 169309"/>
                <a:gd name="connsiteX248" fmla="*/ 1338200 w 1345564"/>
                <a:gd name="connsiteY248" fmla="*/ 57404 h 169309"/>
                <a:gd name="connsiteX249" fmla="*/ 1344536 w 1345564"/>
                <a:gd name="connsiteY249" fmla="*/ 72526 h 169309"/>
                <a:gd name="connsiteX250" fmla="*/ 1345668 w 1345564"/>
                <a:gd name="connsiteY250" fmla="*/ 92398 h 169309"/>
                <a:gd name="connsiteX251" fmla="*/ 1345668 w 1345564"/>
                <a:gd name="connsiteY251" fmla="*/ 166609 h 169309"/>
                <a:gd name="connsiteX252" fmla="*/ 1325333 w 1345564"/>
                <a:gd name="connsiteY252" fmla="*/ 166609 h 169309"/>
                <a:gd name="connsiteX253" fmla="*/ 1325333 w 1345564"/>
                <a:gd name="connsiteY253" fmla="*/ 93209 h 169309"/>
                <a:gd name="connsiteX254" fmla="*/ 1322963 w 1345564"/>
                <a:gd name="connsiteY254" fmla="*/ 74567 h 169309"/>
                <a:gd name="connsiteX255" fmla="*/ 1314479 w 1345564"/>
                <a:gd name="connsiteY255" fmla="*/ 64685 h 169309"/>
                <a:gd name="connsiteX256" fmla="*/ 1300364 w 1345564"/>
                <a:gd name="connsiteY256" fmla="*/ 60924 h 169309"/>
                <a:gd name="connsiteX257" fmla="*/ 1277890 w 1345564"/>
                <a:gd name="connsiteY257" fmla="*/ 69229 h 169309"/>
                <a:gd name="connsiteX258" fmla="*/ 1268507 w 1345564"/>
                <a:gd name="connsiteY258" fmla="*/ 100703 h 169309"/>
                <a:gd name="connsiteX259" fmla="*/ 1268507 w 1345564"/>
                <a:gd name="connsiteY259" fmla="*/ 166609 h 169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</a:cxnLst>
              <a:rect l="l" t="t" r="r" b="b"/>
              <a:pathLst>
                <a:path w="1345564" h="169309">
                  <a:moveTo>
                    <a:pt x="54648" y="166609"/>
                  </a:moveTo>
                  <a:lnTo>
                    <a:pt x="54648" y="19693"/>
                  </a:lnTo>
                  <a:lnTo>
                    <a:pt x="103" y="19693"/>
                  </a:lnTo>
                  <a:lnTo>
                    <a:pt x="103" y="35"/>
                  </a:lnTo>
                  <a:lnTo>
                    <a:pt x="131354" y="35"/>
                  </a:lnTo>
                  <a:lnTo>
                    <a:pt x="131354" y="19693"/>
                  </a:lnTo>
                  <a:lnTo>
                    <a:pt x="76569" y="19693"/>
                  </a:lnTo>
                  <a:lnTo>
                    <a:pt x="76569" y="166609"/>
                  </a:lnTo>
                  <a:close/>
                  <a:moveTo>
                    <a:pt x="142439" y="166609"/>
                  </a:moveTo>
                  <a:lnTo>
                    <a:pt x="142439" y="45927"/>
                  </a:lnTo>
                  <a:lnTo>
                    <a:pt x="160715" y="45927"/>
                  </a:lnTo>
                  <a:lnTo>
                    <a:pt x="160715" y="64221"/>
                  </a:lnTo>
                  <a:cubicBezTo>
                    <a:pt x="165403" y="55667"/>
                    <a:pt x="169689" y="50026"/>
                    <a:pt x="173610" y="47290"/>
                  </a:cubicBezTo>
                  <a:cubicBezTo>
                    <a:pt x="177593" y="44581"/>
                    <a:pt x="181950" y="43209"/>
                    <a:pt x="186700" y="43209"/>
                  </a:cubicBezTo>
                  <a:cubicBezTo>
                    <a:pt x="193544" y="43209"/>
                    <a:pt x="200530" y="45410"/>
                    <a:pt x="207614" y="49794"/>
                  </a:cubicBezTo>
                  <a:lnTo>
                    <a:pt x="200601" y="68766"/>
                  </a:lnTo>
                  <a:cubicBezTo>
                    <a:pt x="195620" y="65825"/>
                    <a:pt x="190666" y="64337"/>
                    <a:pt x="185684" y="64337"/>
                  </a:cubicBezTo>
                  <a:cubicBezTo>
                    <a:pt x="181238" y="64337"/>
                    <a:pt x="177246" y="65709"/>
                    <a:pt x="173726" y="68445"/>
                  </a:cubicBezTo>
                  <a:cubicBezTo>
                    <a:pt x="170170" y="71083"/>
                    <a:pt x="167658" y="74799"/>
                    <a:pt x="166134" y="79575"/>
                  </a:cubicBezTo>
                  <a:cubicBezTo>
                    <a:pt x="163879" y="86828"/>
                    <a:pt x="162747" y="94786"/>
                    <a:pt x="162747" y="103439"/>
                  </a:cubicBezTo>
                  <a:lnTo>
                    <a:pt x="162747" y="166609"/>
                  </a:lnTo>
                  <a:close/>
                  <a:moveTo>
                    <a:pt x="297963" y="151719"/>
                  </a:moveTo>
                  <a:cubicBezTo>
                    <a:pt x="290443" y="158161"/>
                    <a:pt x="283180" y="162706"/>
                    <a:pt x="276176" y="165352"/>
                  </a:cubicBezTo>
                  <a:cubicBezTo>
                    <a:pt x="269234" y="167999"/>
                    <a:pt x="261785" y="169345"/>
                    <a:pt x="253809" y="169345"/>
                  </a:cubicBezTo>
                  <a:cubicBezTo>
                    <a:pt x="240621" y="169345"/>
                    <a:pt x="230507" y="166119"/>
                    <a:pt x="223423" y="159667"/>
                  </a:cubicBezTo>
                  <a:cubicBezTo>
                    <a:pt x="216347" y="153153"/>
                    <a:pt x="212801" y="144875"/>
                    <a:pt x="212801" y="134788"/>
                  </a:cubicBezTo>
                  <a:cubicBezTo>
                    <a:pt x="212801" y="128871"/>
                    <a:pt x="214110" y="123497"/>
                    <a:pt x="216766" y="118650"/>
                  </a:cubicBezTo>
                  <a:cubicBezTo>
                    <a:pt x="219457" y="113731"/>
                    <a:pt x="222968" y="109792"/>
                    <a:pt x="227254" y="106843"/>
                  </a:cubicBezTo>
                  <a:cubicBezTo>
                    <a:pt x="231629" y="103875"/>
                    <a:pt x="236522" y="101647"/>
                    <a:pt x="241940" y="100142"/>
                  </a:cubicBezTo>
                  <a:cubicBezTo>
                    <a:pt x="245923" y="99072"/>
                    <a:pt x="251965" y="98056"/>
                    <a:pt x="260011" y="97058"/>
                  </a:cubicBezTo>
                  <a:cubicBezTo>
                    <a:pt x="276425" y="95089"/>
                    <a:pt x="288526" y="92745"/>
                    <a:pt x="296279" y="90028"/>
                  </a:cubicBezTo>
                  <a:cubicBezTo>
                    <a:pt x="296342" y="87230"/>
                    <a:pt x="296395" y="85438"/>
                    <a:pt x="296395" y="84672"/>
                  </a:cubicBezTo>
                  <a:cubicBezTo>
                    <a:pt x="296395" y="76349"/>
                    <a:pt x="294479" y="70486"/>
                    <a:pt x="290630" y="67073"/>
                  </a:cubicBezTo>
                  <a:cubicBezTo>
                    <a:pt x="285443" y="62457"/>
                    <a:pt x="277717" y="60140"/>
                    <a:pt x="267479" y="60140"/>
                  </a:cubicBezTo>
                  <a:cubicBezTo>
                    <a:pt x="257917" y="60140"/>
                    <a:pt x="250833" y="61833"/>
                    <a:pt x="246226" y="65237"/>
                  </a:cubicBezTo>
                  <a:cubicBezTo>
                    <a:pt x="241735" y="68579"/>
                    <a:pt x="238367" y="74540"/>
                    <a:pt x="236174" y="83095"/>
                  </a:cubicBezTo>
                  <a:lnTo>
                    <a:pt x="216303" y="80359"/>
                  </a:lnTo>
                  <a:cubicBezTo>
                    <a:pt x="218102" y="71804"/>
                    <a:pt x="221079" y="64916"/>
                    <a:pt x="225222" y="59677"/>
                  </a:cubicBezTo>
                  <a:cubicBezTo>
                    <a:pt x="229375" y="54392"/>
                    <a:pt x="235345" y="50329"/>
                    <a:pt x="243187" y="47522"/>
                  </a:cubicBezTo>
                  <a:cubicBezTo>
                    <a:pt x="251020" y="44653"/>
                    <a:pt x="260109" y="43209"/>
                    <a:pt x="270410" y="43209"/>
                  </a:cubicBezTo>
                  <a:cubicBezTo>
                    <a:pt x="280649" y="43209"/>
                    <a:pt x="288972" y="44421"/>
                    <a:pt x="295379" y="46854"/>
                  </a:cubicBezTo>
                  <a:cubicBezTo>
                    <a:pt x="301786" y="49260"/>
                    <a:pt x="306491" y="52325"/>
                    <a:pt x="309485" y="56059"/>
                  </a:cubicBezTo>
                  <a:cubicBezTo>
                    <a:pt x="312506" y="59677"/>
                    <a:pt x="314600" y="64310"/>
                    <a:pt x="315830" y="69907"/>
                  </a:cubicBezTo>
                  <a:cubicBezTo>
                    <a:pt x="316498" y="73409"/>
                    <a:pt x="316837" y="79691"/>
                    <a:pt x="316837" y="88780"/>
                  </a:cubicBezTo>
                  <a:lnTo>
                    <a:pt x="316837" y="116048"/>
                  </a:lnTo>
                  <a:cubicBezTo>
                    <a:pt x="316837" y="135046"/>
                    <a:pt x="317256" y="147103"/>
                    <a:pt x="318084" y="152182"/>
                  </a:cubicBezTo>
                  <a:cubicBezTo>
                    <a:pt x="318985" y="157163"/>
                    <a:pt x="320713" y="161993"/>
                    <a:pt x="323270" y="166609"/>
                  </a:cubicBezTo>
                  <a:lnTo>
                    <a:pt x="302045" y="166609"/>
                  </a:lnTo>
                  <a:cubicBezTo>
                    <a:pt x="299941" y="162358"/>
                    <a:pt x="298578" y="157395"/>
                    <a:pt x="297981" y="151719"/>
                  </a:cubicBezTo>
                  <a:close/>
                  <a:moveTo>
                    <a:pt x="296279" y="106032"/>
                  </a:moveTo>
                  <a:cubicBezTo>
                    <a:pt x="288901" y="109070"/>
                    <a:pt x="277833" y="111646"/>
                    <a:pt x="263059" y="113776"/>
                  </a:cubicBezTo>
                  <a:cubicBezTo>
                    <a:pt x="254709" y="114987"/>
                    <a:pt x="248783" y="116351"/>
                    <a:pt x="245326" y="117857"/>
                  </a:cubicBezTo>
                  <a:cubicBezTo>
                    <a:pt x="241868" y="119363"/>
                    <a:pt x="239195" y="121617"/>
                    <a:pt x="237306" y="124558"/>
                  </a:cubicBezTo>
                  <a:cubicBezTo>
                    <a:pt x="235434" y="127436"/>
                    <a:pt x="234490" y="130662"/>
                    <a:pt x="234490" y="134235"/>
                  </a:cubicBezTo>
                  <a:cubicBezTo>
                    <a:pt x="234490" y="139680"/>
                    <a:pt x="236522" y="144224"/>
                    <a:pt x="240576" y="147869"/>
                  </a:cubicBezTo>
                  <a:cubicBezTo>
                    <a:pt x="244729" y="151487"/>
                    <a:pt x="250744" y="153314"/>
                    <a:pt x="258648" y="153314"/>
                  </a:cubicBezTo>
                  <a:cubicBezTo>
                    <a:pt x="266489" y="153314"/>
                    <a:pt x="273449" y="151603"/>
                    <a:pt x="279562" y="148190"/>
                  </a:cubicBezTo>
                  <a:cubicBezTo>
                    <a:pt x="285648" y="144714"/>
                    <a:pt x="290148" y="139983"/>
                    <a:pt x="293000" y="134003"/>
                  </a:cubicBezTo>
                  <a:cubicBezTo>
                    <a:pt x="295192" y="129387"/>
                    <a:pt x="296279" y="122571"/>
                    <a:pt x="296279" y="113544"/>
                  </a:cubicBezTo>
                  <a:close/>
                  <a:moveTo>
                    <a:pt x="348355" y="166609"/>
                  </a:moveTo>
                  <a:lnTo>
                    <a:pt x="348355" y="45927"/>
                  </a:lnTo>
                  <a:lnTo>
                    <a:pt x="366658" y="45927"/>
                  </a:lnTo>
                  <a:lnTo>
                    <a:pt x="366658" y="63080"/>
                  </a:lnTo>
                  <a:cubicBezTo>
                    <a:pt x="375462" y="49839"/>
                    <a:pt x="388196" y="43209"/>
                    <a:pt x="404833" y="43209"/>
                  </a:cubicBezTo>
                  <a:cubicBezTo>
                    <a:pt x="412051" y="43209"/>
                    <a:pt x="418690" y="44537"/>
                    <a:pt x="424714" y="47175"/>
                  </a:cubicBezTo>
                  <a:cubicBezTo>
                    <a:pt x="430818" y="49750"/>
                    <a:pt x="435362" y="53163"/>
                    <a:pt x="438383" y="57404"/>
                  </a:cubicBezTo>
                  <a:cubicBezTo>
                    <a:pt x="441404" y="61646"/>
                    <a:pt x="443498" y="66681"/>
                    <a:pt x="444701" y="72526"/>
                  </a:cubicBezTo>
                  <a:cubicBezTo>
                    <a:pt x="445459" y="76305"/>
                    <a:pt x="445824" y="82934"/>
                    <a:pt x="445824" y="92398"/>
                  </a:cubicBezTo>
                  <a:lnTo>
                    <a:pt x="445824" y="166609"/>
                  </a:lnTo>
                  <a:lnTo>
                    <a:pt x="425489" y="166609"/>
                  </a:lnTo>
                  <a:lnTo>
                    <a:pt x="425489" y="93209"/>
                  </a:lnTo>
                  <a:cubicBezTo>
                    <a:pt x="425489" y="84859"/>
                    <a:pt x="424714" y="78666"/>
                    <a:pt x="423119" y="74567"/>
                  </a:cubicBezTo>
                  <a:cubicBezTo>
                    <a:pt x="421550" y="70414"/>
                    <a:pt x="418716" y="67100"/>
                    <a:pt x="414662" y="64685"/>
                  </a:cubicBezTo>
                  <a:cubicBezTo>
                    <a:pt x="410670" y="62181"/>
                    <a:pt x="405965" y="60924"/>
                    <a:pt x="400529" y="60924"/>
                  </a:cubicBezTo>
                  <a:cubicBezTo>
                    <a:pt x="391885" y="60924"/>
                    <a:pt x="384391" y="63687"/>
                    <a:pt x="378047" y="69229"/>
                  </a:cubicBezTo>
                  <a:cubicBezTo>
                    <a:pt x="371800" y="74745"/>
                    <a:pt x="368690" y="85251"/>
                    <a:pt x="368690" y="100703"/>
                  </a:cubicBezTo>
                  <a:lnTo>
                    <a:pt x="368690" y="166609"/>
                  </a:lnTo>
                  <a:close/>
                  <a:moveTo>
                    <a:pt x="468877" y="130591"/>
                  </a:moveTo>
                  <a:lnTo>
                    <a:pt x="488980" y="127409"/>
                  </a:lnTo>
                  <a:cubicBezTo>
                    <a:pt x="490112" y="135509"/>
                    <a:pt x="493248" y="141720"/>
                    <a:pt x="498363" y="146033"/>
                  </a:cubicBezTo>
                  <a:cubicBezTo>
                    <a:pt x="503558" y="150346"/>
                    <a:pt x="510794" y="152503"/>
                    <a:pt x="520035" y="152503"/>
                  </a:cubicBezTo>
                  <a:cubicBezTo>
                    <a:pt x="529374" y="152503"/>
                    <a:pt x="536315" y="150622"/>
                    <a:pt x="540833" y="146826"/>
                  </a:cubicBezTo>
                  <a:cubicBezTo>
                    <a:pt x="545351" y="142977"/>
                    <a:pt x="547615" y="138450"/>
                    <a:pt x="547615" y="133299"/>
                  </a:cubicBezTo>
                  <a:cubicBezTo>
                    <a:pt x="547615" y="128692"/>
                    <a:pt x="545601" y="125048"/>
                    <a:pt x="541617" y="122401"/>
                  </a:cubicBezTo>
                  <a:cubicBezTo>
                    <a:pt x="538828" y="120592"/>
                    <a:pt x="531913" y="118275"/>
                    <a:pt x="520846" y="115468"/>
                  </a:cubicBezTo>
                  <a:cubicBezTo>
                    <a:pt x="505929" y="111690"/>
                    <a:pt x="495574" y="108420"/>
                    <a:pt x="489764" y="105711"/>
                  </a:cubicBezTo>
                  <a:cubicBezTo>
                    <a:pt x="484052" y="102904"/>
                    <a:pt x="479695" y="99072"/>
                    <a:pt x="476674" y="94225"/>
                  </a:cubicBezTo>
                  <a:cubicBezTo>
                    <a:pt x="473724" y="89315"/>
                    <a:pt x="472272" y="83888"/>
                    <a:pt x="472272" y="77971"/>
                  </a:cubicBezTo>
                  <a:cubicBezTo>
                    <a:pt x="472272" y="72589"/>
                    <a:pt x="473466" y="67634"/>
                    <a:pt x="475890" y="63080"/>
                  </a:cubicBezTo>
                  <a:cubicBezTo>
                    <a:pt x="478358" y="58473"/>
                    <a:pt x="481727" y="54642"/>
                    <a:pt x="485941" y="51603"/>
                  </a:cubicBezTo>
                  <a:cubicBezTo>
                    <a:pt x="489096" y="49260"/>
                    <a:pt x="493391" y="47290"/>
                    <a:pt x="498809" y="45713"/>
                  </a:cubicBezTo>
                  <a:cubicBezTo>
                    <a:pt x="504316" y="44047"/>
                    <a:pt x="510170" y="43209"/>
                    <a:pt x="516444" y="43209"/>
                  </a:cubicBezTo>
                  <a:cubicBezTo>
                    <a:pt x="525845" y="43209"/>
                    <a:pt x="534106" y="44581"/>
                    <a:pt x="541181" y="47290"/>
                  </a:cubicBezTo>
                  <a:cubicBezTo>
                    <a:pt x="548328" y="50026"/>
                    <a:pt x="553603" y="53742"/>
                    <a:pt x="556989" y="58420"/>
                  </a:cubicBezTo>
                  <a:cubicBezTo>
                    <a:pt x="560384" y="63063"/>
                    <a:pt x="562710" y="69274"/>
                    <a:pt x="563975" y="77071"/>
                  </a:cubicBezTo>
                  <a:lnTo>
                    <a:pt x="544104" y="79807"/>
                  </a:lnTo>
                  <a:cubicBezTo>
                    <a:pt x="543204" y="73587"/>
                    <a:pt x="540575" y="68739"/>
                    <a:pt x="536199" y="65237"/>
                  </a:cubicBezTo>
                  <a:cubicBezTo>
                    <a:pt x="531913" y="61762"/>
                    <a:pt x="525800" y="60024"/>
                    <a:pt x="517896" y="60024"/>
                  </a:cubicBezTo>
                  <a:cubicBezTo>
                    <a:pt x="508558" y="60024"/>
                    <a:pt x="501892" y="61575"/>
                    <a:pt x="497909" y="64685"/>
                  </a:cubicBezTo>
                  <a:cubicBezTo>
                    <a:pt x="493917" y="67795"/>
                    <a:pt x="491912" y="71430"/>
                    <a:pt x="491912" y="75583"/>
                  </a:cubicBezTo>
                  <a:cubicBezTo>
                    <a:pt x="491912" y="78247"/>
                    <a:pt x="492740" y="80618"/>
                    <a:pt x="494398" y="82747"/>
                  </a:cubicBezTo>
                  <a:cubicBezTo>
                    <a:pt x="496064" y="84948"/>
                    <a:pt x="498666" y="86757"/>
                    <a:pt x="502195" y="88201"/>
                  </a:cubicBezTo>
                  <a:cubicBezTo>
                    <a:pt x="504227" y="88967"/>
                    <a:pt x="510215" y="90705"/>
                    <a:pt x="520150" y="93440"/>
                  </a:cubicBezTo>
                  <a:cubicBezTo>
                    <a:pt x="534542" y="97290"/>
                    <a:pt x="544567" y="100471"/>
                    <a:pt x="550216" y="102975"/>
                  </a:cubicBezTo>
                  <a:cubicBezTo>
                    <a:pt x="555928" y="105408"/>
                    <a:pt x="560402" y="108955"/>
                    <a:pt x="563654" y="113660"/>
                  </a:cubicBezTo>
                  <a:cubicBezTo>
                    <a:pt x="566880" y="118347"/>
                    <a:pt x="568493" y="124192"/>
                    <a:pt x="568493" y="131143"/>
                  </a:cubicBezTo>
                  <a:cubicBezTo>
                    <a:pt x="568493" y="137969"/>
                    <a:pt x="566515" y="144412"/>
                    <a:pt x="562522" y="150462"/>
                  </a:cubicBezTo>
                  <a:cubicBezTo>
                    <a:pt x="558611" y="156450"/>
                    <a:pt x="552916" y="161111"/>
                    <a:pt x="545467" y="164443"/>
                  </a:cubicBezTo>
                  <a:cubicBezTo>
                    <a:pt x="538000" y="167696"/>
                    <a:pt x="529579" y="169345"/>
                    <a:pt x="520150" y="169345"/>
                  </a:cubicBezTo>
                  <a:cubicBezTo>
                    <a:pt x="504565" y="169345"/>
                    <a:pt x="492669" y="166074"/>
                    <a:pt x="484462" y="159551"/>
                  </a:cubicBezTo>
                  <a:cubicBezTo>
                    <a:pt x="476326" y="153037"/>
                    <a:pt x="471140" y="143387"/>
                    <a:pt x="468877" y="130591"/>
                  </a:cubicBezTo>
                  <a:close/>
                  <a:moveTo>
                    <a:pt x="592678" y="166609"/>
                  </a:moveTo>
                  <a:lnTo>
                    <a:pt x="592678" y="45927"/>
                  </a:lnTo>
                  <a:lnTo>
                    <a:pt x="610874" y="45927"/>
                  </a:lnTo>
                  <a:lnTo>
                    <a:pt x="610874" y="62876"/>
                  </a:lnTo>
                  <a:cubicBezTo>
                    <a:pt x="614626" y="56959"/>
                    <a:pt x="619633" y="52236"/>
                    <a:pt x="625880" y="48663"/>
                  </a:cubicBezTo>
                  <a:cubicBezTo>
                    <a:pt x="632145" y="45018"/>
                    <a:pt x="639247" y="43209"/>
                    <a:pt x="647248" y="43209"/>
                  </a:cubicBezTo>
                  <a:cubicBezTo>
                    <a:pt x="656124" y="43209"/>
                    <a:pt x="663387" y="45063"/>
                    <a:pt x="669036" y="48778"/>
                  </a:cubicBezTo>
                  <a:cubicBezTo>
                    <a:pt x="674757" y="52485"/>
                    <a:pt x="678785" y="57681"/>
                    <a:pt x="681119" y="64337"/>
                  </a:cubicBezTo>
                  <a:cubicBezTo>
                    <a:pt x="690610" y="50258"/>
                    <a:pt x="702970" y="43209"/>
                    <a:pt x="718189" y="43209"/>
                  </a:cubicBezTo>
                  <a:cubicBezTo>
                    <a:pt x="730085" y="43209"/>
                    <a:pt x="739237" y="46551"/>
                    <a:pt x="745617" y="53207"/>
                  </a:cubicBezTo>
                  <a:cubicBezTo>
                    <a:pt x="752033" y="59792"/>
                    <a:pt x="755233" y="69995"/>
                    <a:pt x="755233" y="83772"/>
                  </a:cubicBezTo>
                  <a:lnTo>
                    <a:pt x="755233" y="166609"/>
                  </a:lnTo>
                  <a:lnTo>
                    <a:pt x="735013" y="166609"/>
                  </a:lnTo>
                  <a:lnTo>
                    <a:pt x="735013" y="90589"/>
                  </a:lnTo>
                  <a:cubicBezTo>
                    <a:pt x="735013" y="82400"/>
                    <a:pt x="734327" y="76536"/>
                    <a:pt x="732964" y="72990"/>
                  </a:cubicBezTo>
                  <a:cubicBezTo>
                    <a:pt x="731699" y="69345"/>
                    <a:pt x="729319" y="66422"/>
                    <a:pt x="725862" y="64221"/>
                  </a:cubicBezTo>
                  <a:cubicBezTo>
                    <a:pt x="722378" y="62038"/>
                    <a:pt x="718323" y="60924"/>
                    <a:pt x="713672" y="60924"/>
                  </a:cubicBezTo>
                  <a:cubicBezTo>
                    <a:pt x="705233" y="60924"/>
                    <a:pt x="698220" y="63785"/>
                    <a:pt x="692642" y="69461"/>
                  </a:cubicBezTo>
                  <a:cubicBezTo>
                    <a:pt x="687090" y="75048"/>
                    <a:pt x="684301" y="84075"/>
                    <a:pt x="684301" y="96506"/>
                  </a:cubicBezTo>
                  <a:lnTo>
                    <a:pt x="684301" y="166609"/>
                  </a:lnTo>
                  <a:lnTo>
                    <a:pt x="663966" y="166609"/>
                  </a:lnTo>
                  <a:lnTo>
                    <a:pt x="663966" y="88201"/>
                  </a:lnTo>
                  <a:cubicBezTo>
                    <a:pt x="663966" y="79112"/>
                    <a:pt x="662299" y="72295"/>
                    <a:pt x="658984" y="67750"/>
                  </a:cubicBezTo>
                  <a:cubicBezTo>
                    <a:pt x="655661" y="63205"/>
                    <a:pt x="650243" y="60924"/>
                    <a:pt x="642731" y="60924"/>
                  </a:cubicBezTo>
                  <a:cubicBezTo>
                    <a:pt x="636992" y="60924"/>
                    <a:pt x="631690" y="62457"/>
                    <a:pt x="626798" y="65478"/>
                  </a:cubicBezTo>
                  <a:cubicBezTo>
                    <a:pt x="621986" y="68507"/>
                    <a:pt x="618475" y="72936"/>
                    <a:pt x="616292" y="78764"/>
                  </a:cubicBezTo>
                  <a:cubicBezTo>
                    <a:pt x="614100" y="84601"/>
                    <a:pt x="613012" y="93022"/>
                    <a:pt x="613012" y="103991"/>
                  </a:cubicBezTo>
                  <a:lnTo>
                    <a:pt x="613012" y="166609"/>
                  </a:lnTo>
                  <a:close/>
                  <a:moveTo>
                    <a:pt x="785503" y="23542"/>
                  </a:moveTo>
                  <a:lnTo>
                    <a:pt x="785503" y="35"/>
                  </a:lnTo>
                  <a:lnTo>
                    <a:pt x="805838" y="35"/>
                  </a:lnTo>
                  <a:lnTo>
                    <a:pt x="805838" y="23542"/>
                  </a:lnTo>
                  <a:close/>
                  <a:moveTo>
                    <a:pt x="785503" y="166609"/>
                  </a:moveTo>
                  <a:lnTo>
                    <a:pt x="785503" y="45927"/>
                  </a:lnTo>
                  <a:lnTo>
                    <a:pt x="805838" y="45927"/>
                  </a:lnTo>
                  <a:lnTo>
                    <a:pt x="805838" y="166609"/>
                  </a:lnTo>
                  <a:close/>
                  <a:moveTo>
                    <a:pt x="828659" y="130591"/>
                  </a:moveTo>
                  <a:lnTo>
                    <a:pt x="848762" y="127409"/>
                  </a:lnTo>
                  <a:cubicBezTo>
                    <a:pt x="849894" y="135509"/>
                    <a:pt x="853004" y="141720"/>
                    <a:pt x="858119" y="146033"/>
                  </a:cubicBezTo>
                  <a:cubicBezTo>
                    <a:pt x="863332" y="150346"/>
                    <a:pt x="870550" y="152503"/>
                    <a:pt x="879817" y="152503"/>
                  </a:cubicBezTo>
                  <a:cubicBezTo>
                    <a:pt x="889156" y="152503"/>
                    <a:pt x="896089" y="150622"/>
                    <a:pt x="900607" y="146826"/>
                  </a:cubicBezTo>
                  <a:cubicBezTo>
                    <a:pt x="905133" y="142977"/>
                    <a:pt x="907388" y="138450"/>
                    <a:pt x="907388" y="133299"/>
                  </a:cubicBezTo>
                  <a:cubicBezTo>
                    <a:pt x="907388" y="128692"/>
                    <a:pt x="905383" y="125048"/>
                    <a:pt x="901400" y="122401"/>
                  </a:cubicBezTo>
                  <a:cubicBezTo>
                    <a:pt x="898602" y="120592"/>
                    <a:pt x="891687" y="118275"/>
                    <a:pt x="880601" y="115468"/>
                  </a:cubicBezTo>
                  <a:cubicBezTo>
                    <a:pt x="865712" y="111690"/>
                    <a:pt x="855356" y="108420"/>
                    <a:pt x="849547" y="105711"/>
                  </a:cubicBezTo>
                  <a:cubicBezTo>
                    <a:pt x="843826" y="102904"/>
                    <a:pt x="839451" y="99072"/>
                    <a:pt x="836456" y="94225"/>
                  </a:cubicBezTo>
                  <a:cubicBezTo>
                    <a:pt x="833498" y="89315"/>
                    <a:pt x="832046" y="83888"/>
                    <a:pt x="832046" y="77971"/>
                  </a:cubicBezTo>
                  <a:cubicBezTo>
                    <a:pt x="832046" y="72589"/>
                    <a:pt x="833249" y="67634"/>
                    <a:pt x="835646" y="63080"/>
                  </a:cubicBezTo>
                  <a:cubicBezTo>
                    <a:pt x="838132" y="58473"/>
                    <a:pt x="841482" y="54642"/>
                    <a:pt x="845697" y="51603"/>
                  </a:cubicBezTo>
                  <a:cubicBezTo>
                    <a:pt x="848878" y="49260"/>
                    <a:pt x="853165" y="47290"/>
                    <a:pt x="858582" y="45713"/>
                  </a:cubicBezTo>
                  <a:cubicBezTo>
                    <a:pt x="864072" y="44047"/>
                    <a:pt x="869953" y="43209"/>
                    <a:pt x="876200" y="43209"/>
                  </a:cubicBezTo>
                  <a:cubicBezTo>
                    <a:pt x="885628" y="43209"/>
                    <a:pt x="893861" y="44581"/>
                    <a:pt x="900937" y="47290"/>
                  </a:cubicBezTo>
                  <a:cubicBezTo>
                    <a:pt x="908101" y="50026"/>
                    <a:pt x="913359" y="53742"/>
                    <a:pt x="916754" y="58420"/>
                  </a:cubicBezTo>
                  <a:cubicBezTo>
                    <a:pt x="920140" y="63063"/>
                    <a:pt x="922492" y="69274"/>
                    <a:pt x="923758" y="77071"/>
                  </a:cubicBezTo>
                  <a:lnTo>
                    <a:pt x="903886" y="79807"/>
                  </a:lnTo>
                  <a:cubicBezTo>
                    <a:pt x="902986" y="73587"/>
                    <a:pt x="900340" y="68739"/>
                    <a:pt x="895982" y="65237"/>
                  </a:cubicBezTo>
                  <a:cubicBezTo>
                    <a:pt x="891687" y="61762"/>
                    <a:pt x="885583" y="60024"/>
                    <a:pt x="877670" y="60024"/>
                  </a:cubicBezTo>
                  <a:cubicBezTo>
                    <a:pt x="868340" y="60024"/>
                    <a:pt x="861675" y="61575"/>
                    <a:pt x="857683" y="64685"/>
                  </a:cubicBezTo>
                  <a:cubicBezTo>
                    <a:pt x="853699" y="67795"/>
                    <a:pt x="851695" y="71430"/>
                    <a:pt x="851695" y="75583"/>
                  </a:cubicBezTo>
                  <a:cubicBezTo>
                    <a:pt x="851695" y="78247"/>
                    <a:pt x="852523" y="80618"/>
                    <a:pt x="854181" y="82747"/>
                  </a:cubicBezTo>
                  <a:cubicBezTo>
                    <a:pt x="855838" y="84948"/>
                    <a:pt x="858422" y="86757"/>
                    <a:pt x="861978" y="88201"/>
                  </a:cubicBezTo>
                  <a:cubicBezTo>
                    <a:pt x="864000" y="88967"/>
                    <a:pt x="869997" y="90705"/>
                    <a:pt x="879933" y="93440"/>
                  </a:cubicBezTo>
                  <a:cubicBezTo>
                    <a:pt x="894316" y="97290"/>
                    <a:pt x="904323" y="100471"/>
                    <a:pt x="909972" y="102975"/>
                  </a:cubicBezTo>
                  <a:cubicBezTo>
                    <a:pt x="915711" y="105408"/>
                    <a:pt x="920184" y="108955"/>
                    <a:pt x="923410" y="113660"/>
                  </a:cubicBezTo>
                  <a:cubicBezTo>
                    <a:pt x="926663" y="118347"/>
                    <a:pt x="928276" y="124192"/>
                    <a:pt x="928276" y="131143"/>
                  </a:cubicBezTo>
                  <a:cubicBezTo>
                    <a:pt x="928276" y="137969"/>
                    <a:pt x="926297" y="144412"/>
                    <a:pt x="922278" y="150462"/>
                  </a:cubicBezTo>
                  <a:cubicBezTo>
                    <a:pt x="918384" y="156450"/>
                    <a:pt x="912690" y="161111"/>
                    <a:pt x="905249" y="164443"/>
                  </a:cubicBezTo>
                  <a:cubicBezTo>
                    <a:pt x="897773" y="167696"/>
                    <a:pt x="889335" y="169345"/>
                    <a:pt x="879933" y="169345"/>
                  </a:cubicBezTo>
                  <a:cubicBezTo>
                    <a:pt x="864348" y="169345"/>
                    <a:pt x="852452" y="166074"/>
                    <a:pt x="844245" y="159551"/>
                  </a:cubicBezTo>
                  <a:cubicBezTo>
                    <a:pt x="836109" y="153037"/>
                    <a:pt x="830922" y="143387"/>
                    <a:pt x="828659" y="130591"/>
                  </a:cubicBezTo>
                  <a:close/>
                  <a:moveTo>
                    <a:pt x="944324" y="130591"/>
                  </a:moveTo>
                  <a:lnTo>
                    <a:pt x="964428" y="127409"/>
                  </a:lnTo>
                  <a:cubicBezTo>
                    <a:pt x="965550" y="135509"/>
                    <a:pt x="968687" y="141720"/>
                    <a:pt x="973811" y="146033"/>
                  </a:cubicBezTo>
                  <a:cubicBezTo>
                    <a:pt x="978997" y="150346"/>
                    <a:pt x="986233" y="152503"/>
                    <a:pt x="995483" y="152503"/>
                  </a:cubicBezTo>
                  <a:cubicBezTo>
                    <a:pt x="1004839" y="152503"/>
                    <a:pt x="1011754" y="150622"/>
                    <a:pt x="1016272" y="146826"/>
                  </a:cubicBezTo>
                  <a:cubicBezTo>
                    <a:pt x="1020790" y="142977"/>
                    <a:pt x="1023053" y="138450"/>
                    <a:pt x="1023053" y="133299"/>
                  </a:cubicBezTo>
                  <a:cubicBezTo>
                    <a:pt x="1023053" y="128692"/>
                    <a:pt x="1021048" y="125048"/>
                    <a:pt x="1017056" y="122401"/>
                  </a:cubicBezTo>
                  <a:cubicBezTo>
                    <a:pt x="1014267" y="120592"/>
                    <a:pt x="1007352" y="118275"/>
                    <a:pt x="996284" y="115468"/>
                  </a:cubicBezTo>
                  <a:cubicBezTo>
                    <a:pt x="981368" y="111690"/>
                    <a:pt x="971022" y="108420"/>
                    <a:pt x="965212" y="105711"/>
                  </a:cubicBezTo>
                  <a:cubicBezTo>
                    <a:pt x="959491" y="102904"/>
                    <a:pt x="955133" y="99072"/>
                    <a:pt x="952113" y="94225"/>
                  </a:cubicBezTo>
                  <a:cubicBezTo>
                    <a:pt x="949190" y="89315"/>
                    <a:pt x="947710" y="83888"/>
                    <a:pt x="947710" y="77971"/>
                  </a:cubicBezTo>
                  <a:cubicBezTo>
                    <a:pt x="947710" y="72589"/>
                    <a:pt x="948914" y="67634"/>
                    <a:pt x="951328" y="63080"/>
                  </a:cubicBezTo>
                  <a:cubicBezTo>
                    <a:pt x="953797" y="58473"/>
                    <a:pt x="957165" y="54642"/>
                    <a:pt x="961380" y="51603"/>
                  </a:cubicBezTo>
                  <a:cubicBezTo>
                    <a:pt x="964544" y="49260"/>
                    <a:pt x="968830" y="47290"/>
                    <a:pt x="974248" y="45713"/>
                  </a:cubicBezTo>
                  <a:cubicBezTo>
                    <a:pt x="979755" y="44047"/>
                    <a:pt x="985636" y="43209"/>
                    <a:pt x="991883" y="43209"/>
                  </a:cubicBezTo>
                  <a:cubicBezTo>
                    <a:pt x="1001292" y="43209"/>
                    <a:pt x="1009544" y="44581"/>
                    <a:pt x="1016620" y="47290"/>
                  </a:cubicBezTo>
                  <a:cubicBezTo>
                    <a:pt x="1023766" y="50026"/>
                    <a:pt x="1029041" y="53742"/>
                    <a:pt x="1032436" y="58420"/>
                  </a:cubicBezTo>
                  <a:cubicBezTo>
                    <a:pt x="1035823" y="63063"/>
                    <a:pt x="1038148" y="69274"/>
                    <a:pt x="1039423" y="77071"/>
                  </a:cubicBezTo>
                  <a:lnTo>
                    <a:pt x="1019551" y="79807"/>
                  </a:lnTo>
                  <a:cubicBezTo>
                    <a:pt x="1018651" y="73587"/>
                    <a:pt x="1016022" y="68739"/>
                    <a:pt x="1011638" y="65237"/>
                  </a:cubicBezTo>
                  <a:cubicBezTo>
                    <a:pt x="1007352" y="61762"/>
                    <a:pt x="1001239" y="60024"/>
                    <a:pt x="993335" y="60024"/>
                  </a:cubicBezTo>
                  <a:cubicBezTo>
                    <a:pt x="983996" y="60024"/>
                    <a:pt x="977340" y="61575"/>
                    <a:pt x="973348" y="64685"/>
                  </a:cubicBezTo>
                  <a:cubicBezTo>
                    <a:pt x="969355" y="67795"/>
                    <a:pt x="967350" y="71430"/>
                    <a:pt x="967350" y="75583"/>
                  </a:cubicBezTo>
                  <a:cubicBezTo>
                    <a:pt x="967350" y="78247"/>
                    <a:pt x="968179" y="80618"/>
                    <a:pt x="969846" y="82747"/>
                  </a:cubicBezTo>
                  <a:cubicBezTo>
                    <a:pt x="971503" y="84948"/>
                    <a:pt x="974105" y="86757"/>
                    <a:pt x="977634" y="88201"/>
                  </a:cubicBezTo>
                  <a:cubicBezTo>
                    <a:pt x="979665" y="88967"/>
                    <a:pt x="985654" y="90705"/>
                    <a:pt x="995589" y="93440"/>
                  </a:cubicBezTo>
                  <a:cubicBezTo>
                    <a:pt x="1009981" y="97290"/>
                    <a:pt x="1020006" y="100471"/>
                    <a:pt x="1025655" y="102975"/>
                  </a:cubicBezTo>
                  <a:cubicBezTo>
                    <a:pt x="1031376" y="105408"/>
                    <a:pt x="1035849" y="108955"/>
                    <a:pt x="1039093" y="113660"/>
                  </a:cubicBezTo>
                  <a:cubicBezTo>
                    <a:pt x="1042328" y="118347"/>
                    <a:pt x="1043941" y="124192"/>
                    <a:pt x="1043941" y="131143"/>
                  </a:cubicBezTo>
                  <a:cubicBezTo>
                    <a:pt x="1043941" y="137969"/>
                    <a:pt x="1041953" y="144412"/>
                    <a:pt x="1037970" y="150462"/>
                  </a:cubicBezTo>
                  <a:cubicBezTo>
                    <a:pt x="1034050" y="156450"/>
                    <a:pt x="1028355" y="161111"/>
                    <a:pt x="1020906" y="164443"/>
                  </a:cubicBezTo>
                  <a:cubicBezTo>
                    <a:pt x="1013456" y="167696"/>
                    <a:pt x="1005026" y="169345"/>
                    <a:pt x="995589" y="169345"/>
                  </a:cubicBezTo>
                  <a:cubicBezTo>
                    <a:pt x="980013" y="169345"/>
                    <a:pt x="968116" y="166074"/>
                    <a:pt x="959910" y="159551"/>
                  </a:cubicBezTo>
                  <a:cubicBezTo>
                    <a:pt x="951765" y="153037"/>
                    <a:pt x="946579" y="143387"/>
                    <a:pt x="944324" y="130591"/>
                  </a:cubicBezTo>
                  <a:close/>
                  <a:moveTo>
                    <a:pt x="1068232" y="23542"/>
                  </a:moveTo>
                  <a:lnTo>
                    <a:pt x="1068232" y="35"/>
                  </a:lnTo>
                  <a:lnTo>
                    <a:pt x="1088567" y="35"/>
                  </a:lnTo>
                  <a:lnTo>
                    <a:pt x="1088567" y="23542"/>
                  </a:lnTo>
                  <a:close/>
                  <a:moveTo>
                    <a:pt x="1068232" y="166609"/>
                  </a:moveTo>
                  <a:lnTo>
                    <a:pt x="1068232" y="45927"/>
                  </a:lnTo>
                  <a:lnTo>
                    <a:pt x="1088567" y="45927"/>
                  </a:lnTo>
                  <a:lnTo>
                    <a:pt x="1088567" y="166609"/>
                  </a:lnTo>
                  <a:close/>
                  <a:moveTo>
                    <a:pt x="1111950" y="106263"/>
                  </a:moveTo>
                  <a:cubicBezTo>
                    <a:pt x="1111950" y="83933"/>
                    <a:pt x="1118125" y="67376"/>
                    <a:pt x="1130484" y="56611"/>
                  </a:cubicBezTo>
                  <a:cubicBezTo>
                    <a:pt x="1140786" y="47682"/>
                    <a:pt x="1153377" y="43209"/>
                    <a:pt x="1168196" y="43209"/>
                  </a:cubicBezTo>
                  <a:cubicBezTo>
                    <a:pt x="1184708" y="43209"/>
                    <a:pt x="1198173" y="48663"/>
                    <a:pt x="1208634" y="59561"/>
                  </a:cubicBezTo>
                  <a:cubicBezTo>
                    <a:pt x="1219105" y="70414"/>
                    <a:pt x="1224336" y="85394"/>
                    <a:pt x="1224336" y="104570"/>
                  </a:cubicBezTo>
                  <a:cubicBezTo>
                    <a:pt x="1224336" y="120084"/>
                    <a:pt x="1222009" y="132328"/>
                    <a:pt x="1217349" y="141257"/>
                  </a:cubicBezTo>
                  <a:cubicBezTo>
                    <a:pt x="1212742" y="150141"/>
                    <a:pt x="1206006" y="157029"/>
                    <a:pt x="1197130" y="161940"/>
                  </a:cubicBezTo>
                  <a:cubicBezTo>
                    <a:pt x="1188299" y="166859"/>
                    <a:pt x="1178667" y="169345"/>
                    <a:pt x="1168196" y="169345"/>
                  </a:cubicBezTo>
                  <a:cubicBezTo>
                    <a:pt x="1151416" y="169345"/>
                    <a:pt x="1137809" y="163918"/>
                    <a:pt x="1127419" y="153082"/>
                  </a:cubicBezTo>
                  <a:cubicBezTo>
                    <a:pt x="1117109" y="142255"/>
                    <a:pt x="1111950" y="126652"/>
                    <a:pt x="1111950" y="106263"/>
                  </a:cubicBezTo>
                  <a:close/>
                  <a:moveTo>
                    <a:pt x="1132855" y="106263"/>
                  </a:moveTo>
                  <a:cubicBezTo>
                    <a:pt x="1132855" y="121733"/>
                    <a:pt x="1136197" y="133299"/>
                    <a:pt x="1142907" y="141052"/>
                  </a:cubicBezTo>
                  <a:cubicBezTo>
                    <a:pt x="1149590" y="148680"/>
                    <a:pt x="1158028" y="152503"/>
                    <a:pt x="1168196" y="152503"/>
                  </a:cubicBezTo>
                  <a:cubicBezTo>
                    <a:pt x="1178292" y="152503"/>
                    <a:pt x="1186686" y="148653"/>
                    <a:pt x="1193396" y="140936"/>
                  </a:cubicBezTo>
                  <a:cubicBezTo>
                    <a:pt x="1200107" y="133184"/>
                    <a:pt x="1203448" y="121430"/>
                    <a:pt x="1203448" y="105595"/>
                  </a:cubicBezTo>
                  <a:cubicBezTo>
                    <a:pt x="1203448" y="90660"/>
                    <a:pt x="1200062" y="79388"/>
                    <a:pt x="1193280" y="71733"/>
                  </a:cubicBezTo>
                  <a:cubicBezTo>
                    <a:pt x="1186570" y="64016"/>
                    <a:pt x="1178230" y="60140"/>
                    <a:pt x="1168196" y="60140"/>
                  </a:cubicBezTo>
                  <a:cubicBezTo>
                    <a:pt x="1158028" y="60140"/>
                    <a:pt x="1149590" y="63963"/>
                    <a:pt x="1142907" y="71617"/>
                  </a:cubicBezTo>
                  <a:cubicBezTo>
                    <a:pt x="1136197" y="79272"/>
                    <a:pt x="1132855" y="90821"/>
                    <a:pt x="1132855" y="106263"/>
                  </a:cubicBezTo>
                  <a:close/>
                  <a:moveTo>
                    <a:pt x="1248173" y="166609"/>
                  </a:moveTo>
                  <a:lnTo>
                    <a:pt x="1248173" y="45927"/>
                  </a:lnTo>
                  <a:lnTo>
                    <a:pt x="1266476" y="45927"/>
                  </a:lnTo>
                  <a:lnTo>
                    <a:pt x="1266476" y="63080"/>
                  </a:lnTo>
                  <a:cubicBezTo>
                    <a:pt x="1275280" y="49839"/>
                    <a:pt x="1288014" y="43209"/>
                    <a:pt x="1304651" y="43209"/>
                  </a:cubicBezTo>
                  <a:cubicBezTo>
                    <a:pt x="1311895" y="43209"/>
                    <a:pt x="1318507" y="44537"/>
                    <a:pt x="1324531" y="47175"/>
                  </a:cubicBezTo>
                  <a:cubicBezTo>
                    <a:pt x="1330635" y="49750"/>
                    <a:pt x="1335197" y="53163"/>
                    <a:pt x="1338200" y="57404"/>
                  </a:cubicBezTo>
                  <a:cubicBezTo>
                    <a:pt x="1341222" y="61646"/>
                    <a:pt x="1343316" y="66681"/>
                    <a:pt x="1344536" y="72526"/>
                  </a:cubicBezTo>
                  <a:cubicBezTo>
                    <a:pt x="1345276" y="76305"/>
                    <a:pt x="1345668" y="82934"/>
                    <a:pt x="1345668" y="92398"/>
                  </a:cubicBezTo>
                  <a:lnTo>
                    <a:pt x="1345668" y="166609"/>
                  </a:lnTo>
                  <a:lnTo>
                    <a:pt x="1325333" y="166609"/>
                  </a:lnTo>
                  <a:lnTo>
                    <a:pt x="1325333" y="93209"/>
                  </a:lnTo>
                  <a:cubicBezTo>
                    <a:pt x="1325333" y="84859"/>
                    <a:pt x="1324531" y="78666"/>
                    <a:pt x="1322963" y="74567"/>
                  </a:cubicBezTo>
                  <a:cubicBezTo>
                    <a:pt x="1321368" y="70414"/>
                    <a:pt x="1318561" y="67100"/>
                    <a:pt x="1314479" y="64685"/>
                  </a:cubicBezTo>
                  <a:cubicBezTo>
                    <a:pt x="1310487" y="62181"/>
                    <a:pt x="1305782" y="60924"/>
                    <a:pt x="1300364" y="60924"/>
                  </a:cubicBezTo>
                  <a:cubicBezTo>
                    <a:pt x="1291703" y="60924"/>
                    <a:pt x="1284209" y="63687"/>
                    <a:pt x="1277890" y="69229"/>
                  </a:cubicBezTo>
                  <a:cubicBezTo>
                    <a:pt x="1271644" y="74745"/>
                    <a:pt x="1268507" y="85251"/>
                    <a:pt x="1268507" y="100703"/>
                  </a:cubicBezTo>
                  <a:lnTo>
                    <a:pt x="1268507" y="166609"/>
                  </a:lnTo>
                  <a:close/>
                </a:path>
              </a:pathLst>
            </a:custGeom>
            <a:solidFill>
              <a:srgbClr val="2A86E8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2F023E3E-6712-8D72-7611-AE265A930274}"/>
                </a:ext>
              </a:extLst>
            </p:cNvPr>
            <p:cNvSpPr/>
            <p:nvPr/>
          </p:nvSpPr>
          <p:spPr>
            <a:xfrm>
              <a:off x="9488615" y="3473132"/>
              <a:ext cx="1122788" cy="169309"/>
            </a:xfrm>
            <a:custGeom>
              <a:avLst/>
              <a:gdLst>
                <a:gd name="connsiteX0" fmla="*/ 208 w 1122788"/>
                <a:gd name="connsiteY0" fmla="*/ 166609 h 169309"/>
                <a:gd name="connsiteX1" fmla="*/ 208 w 1122788"/>
                <a:gd name="connsiteY1" fmla="*/ 35 h 169309"/>
                <a:gd name="connsiteX2" fmla="*/ 57239 w 1122788"/>
                <a:gd name="connsiteY2" fmla="*/ 35 h 169309"/>
                <a:gd name="connsiteX3" fmla="*/ 86645 w 1122788"/>
                <a:gd name="connsiteY3" fmla="*/ 2423 h 169309"/>
                <a:gd name="connsiteX4" fmla="*/ 110973 w 1122788"/>
                <a:gd name="connsiteY4" fmla="*/ 14337 h 169309"/>
                <a:gd name="connsiteX5" fmla="*/ 130487 w 1122788"/>
                <a:gd name="connsiteY5" fmla="*/ 42862 h 169309"/>
                <a:gd name="connsiteX6" fmla="*/ 137081 w 1122788"/>
                <a:gd name="connsiteY6" fmla="*/ 82400 h 169309"/>
                <a:gd name="connsiteX7" fmla="*/ 132626 w 1122788"/>
                <a:gd name="connsiteY7" fmla="*/ 116048 h 169309"/>
                <a:gd name="connsiteX8" fmla="*/ 121309 w 1122788"/>
                <a:gd name="connsiteY8" fmla="*/ 140357 h 169309"/>
                <a:gd name="connsiteX9" fmla="*/ 106249 w 1122788"/>
                <a:gd name="connsiteY9" fmla="*/ 155470 h 169309"/>
                <a:gd name="connsiteX10" fmla="*/ 86467 w 1122788"/>
                <a:gd name="connsiteY10" fmla="*/ 163749 h 169309"/>
                <a:gd name="connsiteX11" fmla="*/ 59911 w 1122788"/>
                <a:gd name="connsiteY11" fmla="*/ 166609 h 169309"/>
                <a:gd name="connsiteX12" fmla="*/ 22129 w 1122788"/>
                <a:gd name="connsiteY12" fmla="*/ 146942 h 169309"/>
                <a:gd name="connsiteX13" fmla="*/ 57417 w 1122788"/>
                <a:gd name="connsiteY13" fmla="*/ 146942 h 169309"/>
                <a:gd name="connsiteX14" fmla="*/ 83081 w 1122788"/>
                <a:gd name="connsiteY14" fmla="*/ 143877 h 169309"/>
                <a:gd name="connsiteX15" fmla="*/ 97962 w 1122788"/>
                <a:gd name="connsiteY15" fmla="*/ 135251 h 169309"/>
                <a:gd name="connsiteX16" fmla="*/ 110081 w 1122788"/>
                <a:gd name="connsiteY16" fmla="*/ 114221 h 169309"/>
                <a:gd name="connsiteX17" fmla="*/ 114447 w 1122788"/>
                <a:gd name="connsiteY17" fmla="*/ 82079 h 169309"/>
                <a:gd name="connsiteX18" fmla="*/ 105893 w 1122788"/>
                <a:gd name="connsiteY18" fmla="*/ 41961 h 169309"/>
                <a:gd name="connsiteX19" fmla="*/ 85220 w 1122788"/>
                <a:gd name="connsiteY19" fmla="*/ 23106 h 169309"/>
                <a:gd name="connsiteX20" fmla="*/ 56882 w 1122788"/>
                <a:gd name="connsiteY20" fmla="*/ 19693 h 169309"/>
                <a:gd name="connsiteX21" fmla="*/ 22129 w 1122788"/>
                <a:gd name="connsiteY21" fmla="*/ 19693 h 169309"/>
                <a:gd name="connsiteX22" fmla="*/ 164705 w 1122788"/>
                <a:gd name="connsiteY22" fmla="*/ 23542 h 169309"/>
                <a:gd name="connsiteX23" fmla="*/ 164705 w 1122788"/>
                <a:gd name="connsiteY23" fmla="*/ 35 h 169309"/>
                <a:gd name="connsiteX24" fmla="*/ 185023 w 1122788"/>
                <a:gd name="connsiteY24" fmla="*/ 35 h 169309"/>
                <a:gd name="connsiteX25" fmla="*/ 185023 w 1122788"/>
                <a:gd name="connsiteY25" fmla="*/ 23542 h 169309"/>
                <a:gd name="connsiteX26" fmla="*/ 164705 w 1122788"/>
                <a:gd name="connsiteY26" fmla="*/ 166609 h 169309"/>
                <a:gd name="connsiteX27" fmla="*/ 164705 w 1122788"/>
                <a:gd name="connsiteY27" fmla="*/ 45927 h 169309"/>
                <a:gd name="connsiteX28" fmla="*/ 185023 w 1122788"/>
                <a:gd name="connsiteY28" fmla="*/ 45927 h 169309"/>
                <a:gd name="connsiteX29" fmla="*/ 185023 w 1122788"/>
                <a:gd name="connsiteY29" fmla="*/ 166609 h 169309"/>
                <a:gd name="connsiteX30" fmla="*/ 207835 w 1122788"/>
                <a:gd name="connsiteY30" fmla="*/ 130591 h 169309"/>
                <a:gd name="connsiteX31" fmla="*/ 227885 w 1122788"/>
                <a:gd name="connsiteY31" fmla="*/ 127409 h 169309"/>
                <a:gd name="connsiteX32" fmla="*/ 237330 w 1122788"/>
                <a:gd name="connsiteY32" fmla="*/ 146033 h 169309"/>
                <a:gd name="connsiteX33" fmla="*/ 258985 w 1122788"/>
                <a:gd name="connsiteY33" fmla="*/ 152503 h 169309"/>
                <a:gd name="connsiteX34" fmla="*/ 279747 w 1122788"/>
                <a:gd name="connsiteY34" fmla="*/ 146826 h 169309"/>
                <a:gd name="connsiteX35" fmla="*/ 286519 w 1122788"/>
                <a:gd name="connsiteY35" fmla="*/ 133299 h 169309"/>
                <a:gd name="connsiteX36" fmla="*/ 280548 w 1122788"/>
                <a:gd name="connsiteY36" fmla="*/ 122401 h 169309"/>
                <a:gd name="connsiteX37" fmla="*/ 259786 w 1122788"/>
                <a:gd name="connsiteY37" fmla="*/ 115468 h 169309"/>
                <a:gd name="connsiteX38" fmla="*/ 228687 w 1122788"/>
                <a:gd name="connsiteY38" fmla="*/ 105711 h 169309"/>
                <a:gd name="connsiteX39" fmla="*/ 215588 w 1122788"/>
                <a:gd name="connsiteY39" fmla="*/ 94225 h 169309"/>
                <a:gd name="connsiteX40" fmla="*/ 211222 w 1122788"/>
                <a:gd name="connsiteY40" fmla="*/ 77971 h 169309"/>
                <a:gd name="connsiteX41" fmla="*/ 214785 w 1122788"/>
                <a:gd name="connsiteY41" fmla="*/ 63080 h 169309"/>
                <a:gd name="connsiteX42" fmla="*/ 224855 w 1122788"/>
                <a:gd name="connsiteY42" fmla="*/ 51603 h 169309"/>
                <a:gd name="connsiteX43" fmla="*/ 237776 w 1122788"/>
                <a:gd name="connsiteY43" fmla="*/ 45713 h 169309"/>
                <a:gd name="connsiteX44" fmla="*/ 255331 w 1122788"/>
                <a:gd name="connsiteY44" fmla="*/ 43209 h 169309"/>
                <a:gd name="connsiteX45" fmla="*/ 280104 w 1122788"/>
                <a:gd name="connsiteY45" fmla="*/ 47290 h 169309"/>
                <a:gd name="connsiteX46" fmla="*/ 295876 w 1122788"/>
                <a:gd name="connsiteY46" fmla="*/ 58420 h 169309"/>
                <a:gd name="connsiteX47" fmla="*/ 302915 w 1122788"/>
                <a:gd name="connsiteY47" fmla="*/ 77071 h 169309"/>
                <a:gd name="connsiteX48" fmla="*/ 283044 w 1122788"/>
                <a:gd name="connsiteY48" fmla="*/ 79807 h 169309"/>
                <a:gd name="connsiteX49" fmla="*/ 275113 w 1122788"/>
                <a:gd name="connsiteY49" fmla="*/ 65237 h 169309"/>
                <a:gd name="connsiteX50" fmla="*/ 256846 w 1122788"/>
                <a:gd name="connsiteY50" fmla="*/ 60024 h 169309"/>
                <a:gd name="connsiteX51" fmla="*/ 236885 w 1122788"/>
                <a:gd name="connsiteY51" fmla="*/ 64685 h 169309"/>
                <a:gd name="connsiteX52" fmla="*/ 230825 w 1122788"/>
                <a:gd name="connsiteY52" fmla="*/ 75583 h 169309"/>
                <a:gd name="connsiteX53" fmla="*/ 233321 w 1122788"/>
                <a:gd name="connsiteY53" fmla="*/ 82747 h 169309"/>
                <a:gd name="connsiteX54" fmla="*/ 241162 w 1122788"/>
                <a:gd name="connsiteY54" fmla="*/ 88201 h 169309"/>
                <a:gd name="connsiteX55" fmla="*/ 259074 w 1122788"/>
                <a:gd name="connsiteY55" fmla="*/ 93440 h 169309"/>
                <a:gd name="connsiteX56" fmla="*/ 289104 w 1122788"/>
                <a:gd name="connsiteY56" fmla="*/ 102975 h 169309"/>
                <a:gd name="connsiteX57" fmla="*/ 302560 w 1122788"/>
                <a:gd name="connsiteY57" fmla="*/ 113660 h 169309"/>
                <a:gd name="connsiteX58" fmla="*/ 307371 w 1122788"/>
                <a:gd name="connsiteY58" fmla="*/ 131143 h 169309"/>
                <a:gd name="connsiteX59" fmla="*/ 301401 w 1122788"/>
                <a:gd name="connsiteY59" fmla="*/ 150462 h 169309"/>
                <a:gd name="connsiteX60" fmla="*/ 284381 w 1122788"/>
                <a:gd name="connsiteY60" fmla="*/ 164443 h 169309"/>
                <a:gd name="connsiteX61" fmla="*/ 259074 w 1122788"/>
                <a:gd name="connsiteY61" fmla="*/ 169345 h 169309"/>
                <a:gd name="connsiteX62" fmla="*/ 223430 w 1122788"/>
                <a:gd name="connsiteY62" fmla="*/ 159551 h 169309"/>
                <a:gd name="connsiteX63" fmla="*/ 207835 w 1122788"/>
                <a:gd name="connsiteY63" fmla="*/ 130591 h 169309"/>
                <a:gd name="connsiteX64" fmla="*/ 375897 w 1122788"/>
                <a:gd name="connsiteY64" fmla="*/ 148306 h 169309"/>
                <a:gd name="connsiteX65" fmla="*/ 378837 w 1122788"/>
                <a:gd name="connsiteY65" fmla="*/ 166368 h 169309"/>
                <a:gd name="connsiteX66" fmla="*/ 363511 w 1122788"/>
                <a:gd name="connsiteY66" fmla="*/ 168204 h 169309"/>
                <a:gd name="connsiteX67" fmla="*/ 346401 w 1122788"/>
                <a:gd name="connsiteY67" fmla="*/ 164684 h 169309"/>
                <a:gd name="connsiteX68" fmla="*/ 337758 w 1122788"/>
                <a:gd name="connsiteY68" fmla="*/ 155470 h 169309"/>
                <a:gd name="connsiteX69" fmla="*/ 335262 w 1122788"/>
                <a:gd name="connsiteY69" fmla="*/ 131259 h 169309"/>
                <a:gd name="connsiteX70" fmla="*/ 335262 w 1122788"/>
                <a:gd name="connsiteY70" fmla="*/ 61833 h 169309"/>
                <a:gd name="connsiteX71" fmla="*/ 320382 w 1122788"/>
                <a:gd name="connsiteY71" fmla="*/ 61833 h 169309"/>
                <a:gd name="connsiteX72" fmla="*/ 320382 w 1122788"/>
                <a:gd name="connsiteY72" fmla="*/ 45927 h 169309"/>
                <a:gd name="connsiteX73" fmla="*/ 335262 w 1122788"/>
                <a:gd name="connsiteY73" fmla="*/ 45927 h 169309"/>
                <a:gd name="connsiteX74" fmla="*/ 335262 w 1122788"/>
                <a:gd name="connsiteY74" fmla="*/ 16057 h 169309"/>
                <a:gd name="connsiteX75" fmla="*/ 355491 w 1122788"/>
                <a:gd name="connsiteY75" fmla="*/ 3787 h 169309"/>
                <a:gd name="connsiteX76" fmla="*/ 355491 w 1122788"/>
                <a:gd name="connsiteY76" fmla="*/ 45927 h 169309"/>
                <a:gd name="connsiteX77" fmla="*/ 375897 w 1122788"/>
                <a:gd name="connsiteY77" fmla="*/ 45927 h 169309"/>
                <a:gd name="connsiteX78" fmla="*/ 375897 w 1122788"/>
                <a:gd name="connsiteY78" fmla="*/ 61833 h 169309"/>
                <a:gd name="connsiteX79" fmla="*/ 355491 w 1122788"/>
                <a:gd name="connsiteY79" fmla="*/ 61833 h 169309"/>
                <a:gd name="connsiteX80" fmla="*/ 355491 w 1122788"/>
                <a:gd name="connsiteY80" fmla="*/ 132400 h 169309"/>
                <a:gd name="connsiteX81" fmla="*/ 356560 w 1122788"/>
                <a:gd name="connsiteY81" fmla="*/ 143645 h 169309"/>
                <a:gd name="connsiteX82" fmla="*/ 360035 w 1122788"/>
                <a:gd name="connsiteY82" fmla="*/ 147637 h 169309"/>
                <a:gd name="connsiteX83" fmla="*/ 366986 w 1122788"/>
                <a:gd name="connsiteY83" fmla="*/ 149099 h 169309"/>
                <a:gd name="connsiteX84" fmla="*/ 375897 w 1122788"/>
                <a:gd name="connsiteY84" fmla="*/ 148306 h 169309"/>
                <a:gd name="connsiteX85" fmla="*/ 395590 w 1122788"/>
                <a:gd name="connsiteY85" fmla="*/ 166609 h 169309"/>
                <a:gd name="connsiteX86" fmla="*/ 395590 w 1122788"/>
                <a:gd name="connsiteY86" fmla="*/ 45927 h 169309"/>
                <a:gd name="connsiteX87" fmla="*/ 413858 w 1122788"/>
                <a:gd name="connsiteY87" fmla="*/ 45927 h 169309"/>
                <a:gd name="connsiteX88" fmla="*/ 413858 w 1122788"/>
                <a:gd name="connsiteY88" fmla="*/ 64221 h 169309"/>
                <a:gd name="connsiteX89" fmla="*/ 426689 w 1122788"/>
                <a:gd name="connsiteY89" fmla="*/ 47290 h 169309"/>
                <a:gd name="connsiteX90" fmla="*/ 439878 w 1122788"/>
                <a:gd name="connsiteY90" fmla="*/ 43209 h 169309"/>
                <a:gd name="connsiteX91" fmla="*/ 460730 w 1122788"/>
                <a:gd name="connsiteY91" fmla="*/ 49794 h 169309"/>
                <a:gd name="connsiteX92" fmla="*/ 453690 w 1122788"/>
                <a:gd name="connsiteY92" fmla="*/ 68766 h 169309"/>
                <a:gd name="connsiteX93" fmla="*/ 438808 w 1122788"/>
                <a:gd name="connsiteY93" fmla="*/ 64337 h 169309"/>
                <a:gd name="connsiteX94" fmla="*/ 426868 w 1122788"/>
                <a:gd name="connsiteY94" fmla="*/ 68445 h 169309"/>
                <a:gd name="connsiteX95" fmla="*/ 419294 w 1122788"/>
                <a:gd name="connsiteY95" fmla="*/ 79575 h 169309"/>
                <a:gd name="connsiteX96" fmla="*/ 415908 w 1122788"/>
                <a:gd name="connsiteY96" fmla="*/ 103439 h 169309"/>
                <a:gd name="connsiteX97" fmla="*/ 415908 w 1122788"/>
                <a:gd name="connsiteY97" fmla="*/ 166609 h 169309"/>
                <a:gd name="connsiteX98" fmla="*/ 472938 w 1122788"/>
                <a:gd name="connsiteY98" fmla="*/ 23542 h 169309"/>
                <a:gd name="connsiteX99" fmla="*/ 472938 w 1122788"/>
                <a:gd name="connsiteY99" fmla="*/ 35 h 169309"/>
                <a:gd name="connsiteX100" fmla="*/ 493255 w 1122788"/>
                <a:gd name="connsiteY100" fmla="*/ 35 h 169309"/>
                <a:gd name="connsiteX101" fmla="*/ 493255 w 1122788"/>
                <a:gd name="connsiteY101" fmla="*/ 23542 h 169309"/>
                <a:gd name="connsiteX102" fmla="*/ 472938 w 1122788"/>
                <a:gd name="connsiteY102" fmla="*/ 166609 h 169309"/>
                <a:gd name="connsiteX103" fmla="*/ 472938 w 1122788"/>
                <a:gd name="connsiteY103" fmla="*/ 45927 h 169309"/>
                <a:gd name="connsiteX104" fmla="*/ 493255 w 1122788"/>
                <a:gd name="connsiteY104" fmla="*/ 45927 h 169309"/>
                <a:gd name="connsiteX105" fmla="*/ 493255 w 1122788"/>
                <a:gd name="connsiteY105" fmla="*/ 166609 h 169309"/>
                <a:gd name="connsiteX106" fmla="*/ 542890 w 1122788"/>
                <a:gd name="connsiteY106" fmla="*/ 166609 h 169309"/>
                <a:gd name="connsiteX107" fmla="*/ 524087 w 1122788"/>
                <a:gd name="connsiteY107" fmla="*/ 166609 h 169309"/>
                <a:gd name="connsiteX108" fmla="*/ 524087 w 1122788"/>
                <a:gd name="connsiteY108" fmla="*/ 35 h 169309"/>
                <a:gd name="connsiteX109" fmla="*/ 544404 w 1122788"/>
                <a:gd name="connsiteY109" fmla="*/ 35 h 169309"/>
                <a:gd name="connsiteX110" fmla="*/ 544404 w 1122788"/>
                <a:gd name="connsiteY110" fmla="*/ 59472 h 169309"/>
                <a:gd name="connsiteX111" fmla="*/ 577286 w 1122788"/>
                <a:gd name="connsiteY111" fmla="*/ 43209 h 169309"/>
                <a:gd name="connsiteX112" fmla="*/ 598138 w 1122788"/>
                <a:gd name="connsiteY112" fmla="*/ 47754 h 169309"/>
                <a:gd name="connsiteX113" fmla="*/ 614356 w 1122788"/>
                <a:gd name="connsiteY113" fmla="*/ 60372 h 169309"/>
                <a:gd name="connsiteX114" fmla="*/ 624426 w 1122788"/>
                <a:gd name="connsiteY114" fmla="*/ 79896 h 169309"/>
                <a:gd name="connsiteX115" fmla="*/ 628078 w 1122788"/>
                <a:gd name="connsiteY115" fmla="*/ 104454 h 169309"/>
                <a:gd name="connsiteX116" fmla="*/ 612841 w 1122788"/>
                <a:gd name="connsiteY116" fmla="*/ 152414 h 169309"/>
                <a:gd name="connsiteX117" fmla="*/ 576217 w 1122788"/>
                <a:gd name="connsiteY117" fmla="*/ 169345 h 169309"/>
                <a:gd name="connsiteX118" fmla="*/ 542890 w 1122788"/>
                <a:gd name="connsiteY118" fmla="*/ 151487 h 169309"/>
                <a:gd name="connsiteX119" fmla="*/ 542711 w 1122788"/>
                <a:gd name="connsiteY119" fmla="*/ 105364 h 169309"/>
                <a:gd name="connsiteX120" fmla="*/ 548593 w 1122788"/>
                <a:gd name="connsiteY120" fmla="*/ 136712 h 169309"/>
                <a:gd name="connsiteX121" fmla="*/ 574523 w 1122788"/>
                <a:gd name="connsiteY121" fmla="*/ 152503 h 169309"/>
                <a:gd name="connsiteX122" fmla="*/ 597514 w 1122788"/>
                <a:gd name="connsiteY122" fmla="*/ 140936 h 169309"/>
                <a:gd name="connsiteX123" fmla="*/ 607227 w 1122788"/>
                <a:gd name="connsiteY123" fmla="*/ 106148 h 169309"/>
                <a:gd name="connsiteX124" fmla="*/ 597870 w 1122788"/>
                <a:gd name="connsiteY124" fmla="*/ 71270 h 169309"/>
                <a:gd name="connsiteX125" fmla="*/ 575415 w 1122788"/>
                <a:gd name="connsiteY125" fmla="*/ 60024 h 169309"/>
                <a:gd name="connsiteX126" fmla="*/ 552424 w 1122788"/>
                <a:gd name="connsiteY126" fmla="*/ 71733 h 169309"/>
                <a:gd name="connsiteX127" fmla="*/ 542711 w 1122788"/>
                <a:gd name="connsiteY127" fmla="*/ 105364 h 169309"/>
                <a:gd name="connsiteX128" fmla="*/ 731358 w 1122788"/>
                <a:gd name="connsiteY128" fmla="*/ 166609 h 169309"/>
                <a:gd name="connsiteX129" fmla="*/ 731358 w 1122788"/>
                <a:gd name="connsiteY129" fmla="*/ 148885 h 169309"/>
                <a:gd name="connsiteX130" fmla="*/ 693308 w 1122788"/>
                <a:gd name="connsiteY130" fmla="*/ 169345 h 169309"/>
                <a:gd name="connsiteX131" fmla="*/ 673436 w 1122788"/>
                <a:gd name="connsiteY131" fmla="*/ 165237 h 169309"/>
                <a:gd name="connsiteX132" fmla="*/ 659713 w 1122788"/>
                <a:gd name="connsiteY132" fmla="*/ 155007 h 169309"/>
                <a:gd name="connsiteX133" fmla="*/ 653564 w 1122788"/>
                <a:gd name="connsiteY133" fmla="*/ 139796 h 169309"/>
                <a:gd name="connsiteX134" fmla="*/ 652317 w 1122788"/>
                <a:gd name="connsiteY134" fmla="*/ 120690 h 169309"/>
                <a:gd name="connsiteX135" fmla="*/ 652317 w 1122788"/>
                <a:gd name="connsiteY135" fmla="*/ 45927 h 169309"/>
                <a:gd name="connsiteX136" fmla="*/ 672634 w 1122788"/>
                <a:gd name="connsiteY136" fmla="*/ 45927 h 169309"/>
                <a:gd name="connsiteX137" fmla="*/ 672634 w 1122788"/>
                <a:gd name="connsiteY137" fmla="*/ 112849 h 169309"/>
                <a:gd name="connsiteX138" fmla="*/ 673881 w 1122788"/>
                <a:gd name="connsiteY138" fmla="*/ 134440 h 169309"/>
                <a:gd name="connsiteX139" fmla="*/ 681991 w 1122788"/>
                <a:gd name="connsiteY139" fmla="*/ 147174 h 169309"/>
                <a:gd name="connsiteX140" fmla="*/ 697317 w 1122788"/>
                <a:gd name="connsiteY140" fmla="*/ 151719 h 169309"/>
                <a:gd name="connsiteX141" fmla="*/ 714516 w 1122788"/>
                <a:gd name="connsiteY141" fmla="*/ 147058 h 169309"/>
                <a:gd name="connsiteX142" fmla="*/ 725833 w 1122788"/>
                <a:gd name="connsiteY142" fmla="*/ 134235 h 169309"/>
                <a:gd name="connsiteX143" fmla="*/ 729219 w 1122788"/>
                <a:gd name="connsiteY143" fmla="*/ 110576 h 169309"/>
                <a:gd name="connsiteX144" fmla="*/ 729219 w 1122788"/>
                <a:gd name="connsiteY144" fmla="*/ 45927 h 169309"/>
                <a:gd name="connsiteX145" fmla="*/ 749536 w 1122788"/>
                <a:gd name="connsiteY145" fmla="*/ 45927 h 169309"/>
                <a:gd name="connsiteX146" fmla="*/ 749536 w 1122788"/>
                <a:gd name="connsiteY146" fmla="*/ 166609 h 169309"/>
                <a:gd name="connsiteX147" fmla="*/ 825725 w 1122788"/>
                <a:gd name="connsiteY147" fmla="*/ 148306 h 169309"/>
                <a:gd name="connsiteX148" fmla="*/ 828666 w 1122788"/>
                <a:gd name="connsiteY148" fmla="*/ 166368 h 169309"/>
                <a:gd name="connsiteX149" fmla="*/ 813339 w 1122788"/>
                <a:gd name="connsiteY149" fmla="*/ 168204 h 169309"/>
                <a:gd name="connsiteX150" fmla="*/ 796140 w 1122788"/>
                <a:gd name="connsiteY150" fmla="*/ 164684 h 169309"/>
                <a:gd name="connsiteX151" fmla="*/ 787586 w 1122788"/>
                <a:gd name="connsiteY151" fmla="*/ 155470 h 169309"/>
                <a:gd name="connsiteX152" fmla="*/ 785091 w 1122788"/>
                <a:gd name="connsiteY152" fmla="*/ 131259 h 169309"/>
                <a:gd name="connsiteX153" fmla="*/ 785091 w 1122788"/>
                <a:gd name="connsiteY153" fmla="*/ 61833 h 169309"/>
                <a:gd name="connsiteX154" fmla="*/ 770210 w 1122788"/>
                <a:gd name="connsiteY154" fmla="*/ 61833 h 169309"/>
                <a:gd name="connsiteX155" fmla="*/ 770210 w 1122788"/>
                <a:gd name="connsiteY155" fmla="*/ 45927 h 169309"/>
                <a:gd name="connsiteX156" fmla="*/ 785091 w 1122788"/>
                <a:gd name="connsiteY156" fmla="*/ 45927 h 169309"/>
                <a:gd name="connsiteX157" fmla="*/ 785091 w 1122788"/>
                <a:gd name="connsiteY157" fmla="*/ 16057 h 169309"/>
                <a:gd name="connsiteX158" fmla="*/ 805319 w 1122788"/>
                <a:gd name="connsiteY158" fmla="*/ 3787 h 169309"/>
                <a:gd name="connsiteX159" fmla="*/ 805319 w 1122788"/>
                <a:gd name="connsiteY159" fmla="*/ 45927 h 169309"/>
                <a:gd name="connsiteX160" fmla="*/ 825725 w 1122788"/>
                <a:gd name="connsiteY160" fmla="*/ 45927 h 169309"/>
                <a:gd name="connsiteX161" fmla="*/ 825725 w 1122788"/>
                <a:gd name="connsiteY161" fmla="*/ 61833 h 169309"/>
                <a:gd name="connsiteX162" fmla="*/ 805319 w 1122788"/>
                <a:gd name="connsiteY162" fmla="*/ 61833 h 169309"/>
                <a:gd name="connsiteX163" fmla="*/ 805319 w 1122788"/>
                <a:gd name="connsiteY163" fmla="*/ 132400 h 169309"/>
                <a:gd name="connsiteX164" fmla="*/ 806299 w 1122788"/>
                <a:gd name="connsiteY164" fmla="*/ 143645 h 169309"/>
                <a:gd name="connsiteX165" fmla="*/ 809774 w 1122788"/>
                <a:gd name="connsiteY165" fmla="*/ 147637 h 169309"/>
                <a:gd name="connsiteX166" fmla="*/ 816814 w 1122788"/>
                <a:gd name="connsiteY166" fmla="*/ 149099 h 169309"/>
                <a:gd name="connsiteX167" fmla="*/ 825725 w 1122788"/>
                <a:gd name="connsiteY167" fmla="*/ 148306 h 169309"/>
                <a:gd name="connsiteX168" fmla="*/ 845686 w 1122788"/>
                <a:gd name="connsiteY168" fmla="*/ 23542 h 169309"/>
                <a:gd name="connsiteX169" fmla="*/ 845686 w 1122788"/>
                <a:gd name="connsiteY169" fmla="*/ 35 h 169309"/>
                <a:gd name="connsiteX170" fmla="*/ 866003 w 1122788"/>
                <a:gd name="connsiteY170" fmla="*/ 35 h 169309"/>
                <a:gd name="connsiteX171" fmla="*/ 866003 w 1122788"/>
                <a:gd name="connsiteY171" fmla="*/ 23542 h 169309"/>
                <a:gd name="connsiteX172" fmla="*/ 845686 w 1122788"/>
                <a:gd name="connsiteY172" fmla="*/ 166609 h 169309"/>
                <a:gd name="connsiteX173" fmla="*/ 845686 w 1122788"/>
                <a:gd name="connsiteY173" fmla="*/ 45927 h 169309"/>
                <a:gd name="connsiteX174" fmla="*/ 866003 w 1122788"/>
                <a:gd name="connsiteY174" fmla="*/ 45927 h 169309"/>
                <a:gd name="connsiteX175" fmla="*/ 866003 w 1122788"/>
                <a:gd name="connsiteY175" fmla="*/ 166609 h 169309"/>
                <a:gd name="connsiteX176" fmla="*/ 889350 w 1122788"/>
                <a:gd name="connsiteY176" fmla="*/ 106263 h 169309"/>
                <a:gd name="connsiteX177" fmla="*/ 907885 w 1122788"/>
                <a:gd name="connsiteY177" fmla="*/ 56611 h 169309"/>
                <a:gd name="connsiteX178" fmla="*/ 945578 w 1122788"/>
                <a:gd name="connsiteY178" fmla="*/ 43209 h 169309"/>
                <a:gd name="connsiteX179" fmla="*/ 986035 w 1122788"/>
                <a:gd name="connsiteY179" fmla="*/ 59561 h 169309"/>
                <a:gd name="connsiteX180" fmla="*/ 1001718 w 1122788"/>
                <a:gd name="connsiteY180" fmla="*/ 104570 h 169309"/>
                <a:gd name="connsiteX181" fmla="*/ 994767 w 1122788"/>
                <a:gd name="connsiteY181" fmla="*/ 141257 h 169309"/>
                <a:gd name="connsiteX182" fmla="*/ 974539 w 1122788"/>
                <a:gd name="connsiteY182" fmla="*/ 161940 h 169309"/>
                <a:gd name="connsiteX183" fmla="*/ 945578 w 1122788"/>
                <a:gd name="connsiteY183" fmla="*/ 169345 h 169309"/>
                <a:gd name="connsiteX184" fmla="*/ 904855 w 1122788"/>
                <a:gd name="connsiteY184" fmla="*/ 153082 h 169309"/>
                <a:gd name="connsiteX185" fmla="*/ 889350 w 1122788"/>
                <a:gd name="connsiteY185" fmla="*/ 106263 h 169309"/>
                <a:gd name="connsiteX186" fmla="*/ 910291 w 1122788"/>
                <a:gd name="connsiteY186" fmla="*/ 106263 h 169309"/>
                <a:gd name="connsiteX187" fmla="*/ 920360 w 1122788"/>
                <a:gd name="connsiteY187" fmla="*/ 141052 h 169309"/>
                <a:gd name="connsiteX188" fmla="*/ 945578 w 1122788"/>
                <a:gd name="connsiteY188" fmla="*/ 152503 h 169309"/>
                <a:gd name="connsiteX189" fmla="*/ 970797 w 1122788"/>
                <a:gd name="connsiteY189" fmla="*/ 140936 h 169309"/>
                <a:gd name="connsiteX190" fmla="*/ 980867 w 1122788"/>
                <a:gd name="connsiteY190" fmla="*/ 105595 h 169309"/>
                <a:gd name="connsiteX191" fmla="*/ 970708 w 1122788"/>
                <a:gd name="connsiteY191" fmla="*/ 71733 h 169309"/>
                <a:gd name="connsiteX192" fmla="*/ 945578 w 1122788"/>
                <a:gd name="connsiteY192" fmla="*/ 60140 h 169309"/>
                <a:gd name="connsiteX193" fmla="*/ 920360 w 1122788"/>
                <a:gd name="connsiteY193" fmla="*/ 71617 h 169309"/>
                <a:gd name="connsiteX194" fmla="*/ 910291 w 1122788"/>
                <a:gd name="connsiteY194" fmla="*/ 106263 h 169309"/>
                <a:gd name="connsiteX195" fmla="*/ 1025511 w 1122788"/>
                <a:gd name="connsiteY195" fmla="*/ 166609 h 169309"/>
                <a:gd name="connsiteX196" fmla="*/ 1025511 w 1122788"/>
                <a:gd name="connsiteY196" fmla="*/ 45927 h 169309"/>
                <a:gd name="connsiteX197" fmla="*/ 1043867 w 1122788"/>
                <a:gd name="connsiteY197" fmla="*/ 45927 h 169309"/>
                <a:gd name="connsiteX198" fmla="*/ 1043867 w 1122788"/>
                <a:gd name="connsiteY198" fmla="*/ 63080 h 169309"/>
                <a:gd name="connsiteX199" fmla="*/ 1082007 w 1122788"/>
                <a:gd name="connsiteY199" fmla="*/ 43209 h 169309"/>
                <a:gd name="connsiteX200" fmla="*/ 1101878 w 1122788"/>
                <a:gd name="connsiteY200" fmla="*/ 47175 h 169309"/>
                <a:gd name="connsiteX201" fmla="*/ 1115512 w 1122788"/>
                <a:gd name="connsiteY201" fmla="*/ 57404 h 169309"/>
                <a:gd name="connsiteX202" fmla="*/ 1121839 w 1122788"/>
                <a:gd name="connsiteY202" fmla="*/ 72526 h 169309"/>
                <a:gd name="connsiteX203" fmla="*/ 1122997 w 1122788"/>
                <a:gd name="connsiteY203" fmla="*/ 92398 h 169309"/>
                <a:gd name="connsiteX204" fmla="*/ 1122997 w 1122788"/>
                <a:gd name="connsiteY204" fmla="*/ 166609 h 169309"/>
                <a:gd name="connsiteX205" fmla="*/ 1102680 w 1122788"/>
                <a:gd name="connsiteY205" fmla="*/ 166609 h 169309"/>
                <a:gd name="connsiteX206" fmla="*/ 1102680 w 1122788"/>
                <a:gd name="connsiteY206" fmla="*/ 93209 h 169309"/>
                <a:gd name="connsiteX207" fmla="*/ 1100273 w 1122788"/>
                <a:gd name="connsiteY207" fmla="*/ 74567 h 169309"/>
                <a:gd name="connsiteX208" fmla="*/ 1091808 w 1122788"/>
                <a:gd name="connsiteY208" fmla="*/ 64685 h 169309"/>
                <a:gd name="connsiteX209" fmla="*/ 1077729 w 1122788"/>
                <a:gd name="connsiteY209" fmla="*/ 60924 h 169309"/>
                <a:gd name="connsiteX210" fmla="*/ 1055273 w 1122788"/>
                <a:gd name="connsiteY210" fmla="*/ 69229 h 169309"/>
                <a:gd name="connsiteX211" fmla="*/ 1045827 w 1122788"/>
                <a:gd name="connsiteY211" fmla="*/ 100703 h 169309"/>
                <a:gd name="connsiteX212" fmla="*/ 1045827 w 1122788"/>
                <a:gd name="connsiteY212" fmla="*/ 166609 h 169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</a:cxnLst>
              <a:rect l="l" t="t" r="r" b="b"/>
              <a:pathLst>
                <a:path w="1122788" h="169309">
                  <a:moveTo>
                    <a:pt x="208" y="166609"/>
                  </a:moveTo>
                  <a:lnTo>
                    <a:pt x="208" y="35"/>
                  </a:lnTo>
                  <a:lnTo>
                    <a:pt x="57239" y="35"/>
                  </a:lnTo>
                  <a:cubicBezTo>
                    <a:pt x="70070" y="35"/>
                    <a:pt x="79873" y="819"/>
                    <a:pt x="86645" y="2423"/>
                  </a:cubicBezTo>
                  <a:cubicBezTo>
                    <a:pt x="96180" y="4624"/>
                    <a:pt x="104289" y="8590"/>
                    <a:pt x="110973" y="14337"/>
                  </a:cubicBezTo>
                  <a:cubicBezTo>
                    <a:pt x="119705" y="21760"/>
                    <a:pt x="126210" y="31268"/>
                    <a:pt x="130487" y="42862"/>
                  </a:cubicBezTo>
                  <a:cubicBezTo>
                    <a:pt x="134853" y="54392"/>
                    <a:pt x="137081" y="67563"/>
                    <a:pt x="137081" y="82400"/>
                  </a:cubicBezTo>
                  <a:cubicBezTo>
                    <a:pt x="137081" y="95062"/>
                    <a:pt x="135567" y="106263"/>
                    <a:pt x="132626" y="116048"/>
                  </a:cubicBezTo>
                  <a:cubicBezTo>
                    <a:pt x="129685" y="125814"/>
                    <a:pt x="125942" y="133905"/>
                    <a:pt x="121309" y="140357"/>
                  </a:cubicBezTo>
                  <a:cubicBezTo>
                    <a:pt x="116764" y="146728"/>
                    <a:pt x="111685" y="151763"/>
                    <a:pt x="106249" y="155470"/>
                  </a:cubicBezTo>
                  <a:cubicBezTo>
                    <a:pt x="100814" y="159115"/>
                    <a:pt x="94220" y="161877"/>
                    <a:pt x="86467" y="163749"/>
                  </a:cubicBezTo>
                  <a:cubicBezTo>
                    <a:pt x="78803" y="165655"/>
                    <a:pt x="69892" y="166609"/>
                    <a:pt x="59911" y="166609"/>
                  </a:cubicBezTo>
                  <a:close/>
                  <a:moveTo>
                    <a:pt x="22129" y="146942"/>
                  </a:moveTo>
                  <a:lnTo>
                    <a:pt x="57417" y="146942"/>
                  </a:lnTo>
                  <a:cubicBezTo>
                    <a:pt x="68378" y="146942"/>
                    <a:pt x="76932" y="145918"/>
                    <a:pt x="83081" y="143877"/>
                  </a:cubicBezTo>
                  <a:cubicBezTo>
                    <a:pt x="89318" y="141836"/>
                    <a:pt x="94309" y="138958"/>
                    <a:pt x="97962" y="135251"/>
                  </a:cubicBezTo>
                  <a:cubicBezTo>
                    <a:pt x="103220" y="130011"/>
                    <a:pt x="107230" y="123007"/>
                    <a:pt x="110081" y="114221"/>
                  </a:cubicBezTo>
                  <a:cubicBezTo>
                    <a:pt x="113022" y="105364"/>
                    <a:pt x="114447" y="94644"/>
                    <a:pt x="114447" y="82079"/>
                  </a:cubicBezTo>
                  <a:cubicBezTo>
                    <a:pt x="114447" y="64640"/>
                    <a:pt x="111596" y="51283"/>
                    <a:pt x="105893" y="41961"/>
                  </a:cubicBezTo>
                  <a:cubicBezTo>
                    <a:pt x="100189" y="32569"/>
                    <a:pt x="93328" y="26287"/>
                    <a:pt x="85220" y="23106"/>
                  </a:cubicBezTo>
                  <a:cubicBezTo>
                    <a:pt x="79338" y="20833"/>
                    <a:pt x="69892" y="19693"/>
                    <a:pt x="56882" y="19693"/>
                  </a:cubicBezTo>
                  <a:lnTo>
                    <a:pt x="22129" y="19693"/>
                  </a:lnTo>
                  <a:close/>
                  <a:moveTo>
                    <a:pt x="164705" y="23542"/>
                  </a:moveTo>
                  <a:lnTo>
                    <a:pt x="164705" y="35"/>
                  </a:lnTo>
                  <a:lnTo>
                    <a:pt x="185023" y="35"/>
                  </a:lnTo>
                  <a:lnTo>
                    <a:pt x="185023" y="23542"/>
                  </a:lnTo>
                  <a:close/>
                  <a:moveTo>
                    <a:pt x="164705" y="166609"/>
                  </a:moveTo>
                  <a:lnTo>
                    <a:pt x="164705" y="45927"/>
                  </a:lnTo>
                  <a:lnTo>
                    <a:pt x="185023" y="45927"/>
                  </a:lnTo>
                  <a:lnTo>
                    <a:pt x="185023" y="166609"/>
                  </a:lnTo>
                  <a:close/>
                  <a:moveTo>
                    <a:pt x="207835" y="130591"/>
                  </a:moveTo>
                  <a:lnTo>
                    <a:pt x="227885" y="127409"/>
                  </a:lnTo>
                  <a:cubicBezTo>
                    <a:pt x="229044" y="135509"/>
                    <a:pt x="232162" y="141720"/>
                    <a:pt x="237330" y="146033"/>
                  </a:cubicBezTo>
                  <a:cubicBezTo>
                    <a:pt x="242499" y="150346"/>
                    <a:pt x="249717" y="152503"/>
                    <a:pt x="258985" y="152503"/>
                  </a:cubicBezTo>
                  <a:cubicBezTo>
                    <a:pt x="268340" y="152503"/>
                    <a:pt x="275202" y="150622"/>
                    <a:pt x="279747" y="146826"/>
                  </a:cubicBezTo>
                  <a:cubicBezTo>
                    <a:pt x="284292" y="142977"/>
                    <a:pt x="286519" y="138450"/>
                    <a:pt x="286519" y="133299"/>
                  </a:cubicBezTo>
                  <a:cubicBezTo>
                    <a:pt x="286519" y="128692"/>
                    <a:pt x="284559" y="125048"/>
                    <a:pt x="280548" y="122401"/>
                  </a:cubicBezTo>
                  <a:cubicBezTo>
                    <a:pt x="277787" y="120592"/>
                    <a:pt x="270836" y="118275"/>
                    <a:pt x="259786" y="115468"/>
                  </a:cubicBezTo>
                  <a:cubicBezTo>
                    <a:pt x="244904" y="111690"/>
                    <a:pt x="234479" y="108420"/>
                    <a:pt x="228687" y="105711"/>
                  </a:cubicBezTo>
                  <a:cubicBezTo>
                    <a:pt x="222984" y="102904"/>
                    <a:pt x="218617" y="99072"/>
                    <a:pt x="215588" y="94225"/>
                  </a:cubicBezTo>
                  <a:cubicBezTo>
                    <a:pt x="212647" y="89315"/>
                    <a:pt x="211222" y="83888"/>
                    <a:pt x="211222" y="77971"/>
                  </a:cubicBezTo>
                  <a:cubicBezTo>
                    <a:pt x="211222" y="72589"/>
                    <a:pt x="212380" y="67634"/>
                    <a:pt x="214785" y="63080"/>
                  </a:cubicBezTo>
                  <a:cubicBezTo>
                    <a:pt x="217280" y="58473"/>
                    <a:pt x="220667" y="54642"/>
                    <a:pt x="224855" y="51603"/>
                  </a:cubicBezTo>
                  <a:cubicBezTo>
                    <a:pt x="228062" y="49260"/>
                    <a:pt x="232341" y="47290"/>
                    <a:pt x="237776" y="45713"/>
                  </a:cubicBezTo>
                  <a:cubicBezTo>
                    <a:pt x="243212" y="44047"/>
                    <a:pt x="249093" y="43209"/>
                    <a:pt x="255331" y="43209"/>
                  </a:cubicBezTo>
                  <a:cubicBezTo>
                    <a:pt x="264777" y="43209"/>
                    <a:pt x="272974" y="44581"/>
                    <a:pt x="280104" y="47290"/>
                  </a:cubicBezTo>
                  <a:cubicBezTo>
                    <a:pt x="287232" y="50026"/>
                    <a:pt x="292490" y="53742"/>
                    <a:pt x="295876" y="58420"/>
                  </a:cubicBezTo>
                  <a:cubicBezTo>
                    <a:pt x="299263" y="63063"/>
                    <a:pt x="301578" y="69274"/>
                    <a:pt x="302915" y="77071"/>
                  </a:cubicBezTo>
                  <a:lnTo>
                    <a:pt x="283044" y="79807"/>
                  </a:lnTo>
                  <a:cubicBezTo>
                    <a:pt x="282153" y="73587"/>
                    <a:pt x="279479" y="68739"/>
                    <a:pt x="275113" y="65237"/>
                  </a:cubicBezTo>
                  <a:cubicBezTo>
                    <a:pt x="270836" y="61762"/>
                    <a:pt x="264688" y="60024"/>
                    <a:pt x="256846" y="60024"/>
                  </a:cubicBezTo>
                  <a:cubicBezTo>
                    <a:pt x="247489" y="60024"/>
                    <a:pt x="240806" y="61575"/>
                    <a:pt x="236885" y="64685"/>
                  </a:cubicBezTo>
                  <a:cubicBezTo>
                    <a:pt x="232875" y="67795"/>
                    <a:pt x="230825" y="71430"/>
                    <a:pt x="230825" y="75583"/>
                  </a:cubicBezTo>
                  <a:cubicBezTo>
                    <a:pt x="230825" y="78247"/>
                    <a:pt x="231716" y="80618"/>
                    <a:pt x="233321" y="82747"/>
                  </a:cubicBezTo>
                  <a:cubicBezTo>
                    <a:pt x="235013" y="84948"/>
                    <a:pt x="237598" y="86757"/>
                    <a:pt x="241162" y="88201"/>
                  </a:cubicBezTo>
                  <a:cubicBezTo>
                    <a:pt x="243123" y="88967"/>
                    <a:pt x="249183" y="90705"/>
                    <a:pt x="259074" y="93440"/>
                  </a:cubicBezTo>
                  <a:cubicBezTo>
                    <a:pt x="273420" y="97290"/>
                    <a:pt x="283490" y="100471"/>
                    <a:pt x="289104" y="102975"/>
                  </a:cubicBezTo>
                  <a:cubicBezTo>
                    <a:pt x="294807" y="105408"/>
                    <a:pt x="299351" y="108955"/>
                    <a:pt x="302560" y="113660"/>
                  </a:cubicBezTo>
                  <a:cubicBezTo>
                    <a:pt x="305767" y="118347"/>
                    <a:pt x="307371" y="124192"/>
                    <a:pt x="307371" y="131143"/>
                  </a:cubicBezTo>
                  <a:cubicBezTo>
                    <a:pt x="307371" y="137969"/>
                    <a:pt x="305411" y="144412"/>
                    <a:pt x="301401" y="150462"/>
                  </a:cubicBezTo>
                  <a:cubicBezTo>
                    <a:pt x="297480" y="156450"/>
                    <a:pt x="291866" y="161111"/>
                    <a:pt x="284381" y="164443"/>
                  </a:cubicBezTo>
                  <a:cubicBezTo>
                    <a:pt x="276896" y="167696"/>
                    <a:pt x="268519" y="169345"/>
                    <a:pt x="259074" y="169345"/>
                  </a:cubicBezTo>
                  <a:cubicBezTo>
                    <a:pt x="243479" y="169345"/>
                    <a:pt x="231627" y="166074"/>
                    <a:pt x="223430" y="159551"/>
                  </a:cubicBezTo>
                  <a:cubicBezTo>
                    <a:pt x="215320" y="153037"/>
                    <a:pt x="210063" y="143387"/>
                    <a:pt x="207835" y="130591"/>
                  </a:cubicBezTo>
                  <a:close/>
                  <a:moveTo>
                    <a:pt x="375897" y="148306"/>
                  </a:moveTo>
                  <a:lnTo>
                    <a:pt x="378837" y="166368"/>
                  </a:lnTo>
                  <a:cubicBezTo>
                    <a:pt x="373134" y="167580"/>
                    <a:pt x="368055" y="168204"/>
                    <a:pt x="363511" y="168204"/>
                  </a:cubicBezTo>
                  <a:cubicBezTo>
                    <a:pt x="356115" y="168204"/>
                    <a:pt x="350412" y="167019"/>
                    <a:pt x="346401" y="164684"/>
                  </a:cubicBezTo>
                  <a:cubicBezTo>
                    <a:pt x="342302" y="162314"/>
                    <a:pt x="339450" y="159257"/>
                    <a:pt x="337758" y="155470"/>
                  </a:cubicBezTo>
                  <a:cubicBezTo>
                    <a:pt x="336153" y="151603"/>
                    <a:pt x="335262" y="143529"/>
                    <a:pt x="335262" y="131259"/>
                  </a:cubicBezTo>
                  <a:lnTo>
                    <a:pt x="335262" y="61833"/>
                  </a:lnTo>
                  <a:lnTo>
                    <a:pt x="320382" y="61833"/>
                  </a:lnTo>
                  <a:lnTo>
                    <a:pt x="320382" y="45927"/>
                  </a:lnTo>
                  <a:lnTo>
                    <a:pt x="335262" y="45927"/>
                  </a:lnTo>
                  <a:lnTo>
                    <a:pt x="335262" y="16057"/>
                  </a:lnTo>
                  <a:lnTo>
                    <a:pt x="355491" y="3787"/>
                  </a:lnTo>
                  <a:lnTo>
                    <a:pt x="355491" y="45927"/>
                  </a:lnTo>
                  <a:lnTo>
                    <a:pt x="375897" y="45927"/>
                  </a:lnTo>
                  <a:lnTo>
                    <a:pt x="375897" y="61833"/>
                  </a:lnTo>
                  <a:lnTo>
                    <a:pt x="355491" y="61833"/>
                  </a:lnTo>
                  <a:lnTo>
                    <a:pt x="355491" y="132400"/>
                  </a:lnTo>
                  <a:cubicBezTo>
                    <a:pt x="355491" y="138245"/>
                    <a:pt x="355847" y="141979"/>
                    <a:pt x="356560" y="143645"/>
                  </a:cubicBezTo>
                  <a:cubicBezTo>
                    <a:pt x="357272" y="145320"/>
                    <a:pt x="358431" y="146639"/>
                    <a:pt x="360035" y="147637"/>
                  </a:cubicBezTo>
                  <a:cubicBezTo>
                    <a:pt x="361640" y="148609"/>
                    <a:pt x="364045" y="149099"/>
                    <a:pt x="366986" y="149099"/>
                  </a:cubicBezTo>
                  <a:cubicBezTo>
                    <a:pt x="369303" y="149099"/>
                    <a:pt x="372243" y="148840"/>
                    <a:pt x="375897" y="148306"/>
                  </a:cubicBezTo>
                  <a:close/>
                  <a:moveTo>
                    <a:pt x="395590" y="166609"/>
                  </a:moveTo>
                  <a:lnTo>
                    <a:pt x="395590" y="45927"/>
                  </a:lnTo>
                  <a:lnTo>
                    <a:pt x="413858" y="45927"/>
                  </a:lnTo>
                  <a:lnTo>
                    <a:pt x="413858" y="64221"/>
                  </a:lnTo>
                  <a:cubicBezTo>
                    <a:pt x="418492" y="55667"/>
                    <a:pt x="422858" y="50026"/>
                    <a:pt x="426689" y="47290"/>
                  </a:cubicBezTo>
                  <a:cubicBezTo>
                    <a:pt x="430700" y="44581"/>
                    <a:pt x="435066" y="43209"/>
                    <a:pt x="439878" y="43209"/>
                  </a:cubicBezTo>
                  <a:cubicBezTo>
                    <a:pt x="446650" y="43209"/>
                    <a:pt x="453690" y="45410"/>
                    <a:pt x="460730" y="49794"/>
                  </a:cubicBezTo>
                  <a:lnTo>
                    <a:pt x="453690" y="68766"/>
                  </a:lnTo>
                  <a:cubicBezTo>
                    <a:pt x="448789" y="65825"/>
                    <a:pt x="443799" y="64337"/>
                    <a:pt x="438808" y="64337"/>
                  </a:cubicBezTo>
                  <a:cubicBezTo>
                    <a:pt x="434353" y="64337"/>
                    <a:pt x="430433" y="65709"/>
                    <a:pt x="426868" y="68445"/>
                  </a:cubicBezTo>
                  <a:cubicBezTo>
                    <a:pt x="423303" y="71083"/>
                    <a:pt x="420808" y="74799"/>
                    <a:pt x="419294" y="79575"/>
                  </a:cubicBezTo>
                  <a:cubicBezTo>
                    <a:pt x="417066" y="86828"/>
                    <a:pt x="415908" y="94786"/>
                    <a:pt x="415908" y="103439"/>
                  </a:cubicBezTo>
                  <a:lnTo>
                    <a:pt x="415908" y="166609"/>
                  </a:lnTo>
                  <a:close/>
                  <a:moveTo>
                    <a:pt x="472938" y="23542"/>
                  </a:moveTo>
                  <a:lnTo>
                    <a:pt x="472938" y="35"/>
                  </a:lnTo>
                  <a:lnTo>
                    <a:pt x="493255" y="35"/>
                  </a:lnTo>
                  <a:lnTo>
                    <a:pt x="493255" y="23542"/>
                  </a:lnTo>
                  <a:close/>
                  <a:moveTo>
                    <a:pt x="472938" y="166609"/>
                  </a:moveTo>
                  <a:lnTo>
                    <a:pt x="472938" y="45927"/>
                  </a:lnTo>
                  <a:lnTo>
                    <a:pt x="493255" y="45927"/>
                  </a:lnTo>
                  <a:lnTo>
                    <a:pt x="493255" y="166609"/>
                  </a:lnTo>
                  <a:close/>
                  <a:moveTo>
                    <a:pt x="542890" y="166609"/>
                  </a:moveTo>
                  <a:lnTo>
                    <a:pt x="524087" y="166609"/>
                  </a:lnTo>
                  <a:lnTo>
                    <a:pt x="524087" y="35"/>
                  </a:lnTo>
                  <a:lnTo>
                    <a:pt x="544404" y="35"/>
                  </a:lnTo>
                  <a:lnTo>
                    <a:pt x="544404" y="59472"/>
                  </a:lnTo>
                  <a:cubicBezTo>
                    <a:pt x="552959" y="48618"/>
                    <a:pt x="563919" y="43209"/>
                    <a:pt x="577286" y="43209"/>
                  </a:cubicBezTo>
                  <a:cubicBezTo>
                    <a:pt x="584593" y="43209"/>
                    <a:pt x="591543" y="44715"/>
                    <a:pt x="598138" y="47754"/>
                  </a:cubicBezTo>
                  <a:cubicBezTo>
                    <a:pt x="604732" y="50703"/>
                    <a:pt x="610167" y="54918"/>
                    <a:pt x="614356" y="60372"/>
                  </a:cubicBezTo>
                  <a:cubicBezTo>
                    <a:pt x="618633" y="65754"/>
                    <a:pt x="622020" y="72268"/>
                    <a:pt x="624426" y="79896"/>
                  </a:cubicBezTo>
                  <a:cubicBezTo>
                    <a:pt x="626831" y="87550"/>
                    <a:pt x="628078" y="95739"/>
                    <a:pt x="628078" y="104454"/>
                  </a:cubicBezTo>
                  <a:cubicBezTo>
                    <a:pt x="628078" y="125137"/>
                    <a:pt x="623000" y="141114"/>
                    <a:pt x="612841" y="152414"/>
                  </a:cubicBezTo>
                  <a:cubicBezTo>
                    <a:pt x="602593" y="163686"/>
                    <a:pt x="590474" y="169345"/>
                    <a:pt x="576217" y="169345"/>
                  </a:cubicBezTo>
                  <a:cubicBezTo>
                    <a:pt x="562049" y="169345"/>
                    <a:pt x="550999" y="163383"/>
                    <a:pt x="542890" y="151487"/>
                  </a:cubicBezTo>
                  <a:close/>
                  <a:moveTo>
                    <a:pt x="542711" y="105364"/>
                  </a:moveTo>
                  <a:cubicBezTo>
                    <a:pt x="542711" y="119835"/>
                    <a:pt x="544671" y="130288"/>
                    <a:pt x="548593" y="136712"/>
                  </a:cubicBezTo>
                  <a:cubicBezTo>
                    <a:pt x="554919" y="147245"/>
                    <a:pt x="563563" y="152503"/>
                    <a:pt x="574523" y="152503"/>
                  </a:cubicBezTo>
                  <a:cubicBezTo>
                    <a:pt x="583434" y="152503"/>
                    <a:pt x="591099" y="148653"/>
                    <a:pt x="597514" y="140936"/>
                  </a:cubicBezTo>
                  <a:cubicBezTo>
                    <a:pt x="604019" y="133121"/>
                    <a:pt x="607227" y="121519"/>
                    <a:pt x="607227" y="106148"/>
                  </a:cubicBezTo>
                  <a:cubicBezTo>
                    <a:pt x="607227" y="90402"/>
                    <a:pt x="604108" y="78764"/>
                    <a:pt x="597870" y="71270"/>
                  </a:cubicBezTo>
                  <a:cubicBezTo>
                    <a:pt x="591722" y="63785"/>
                    <a:pt x="584237" y="60024"/>
                    <a:pt x="575415" y="60024"/>
                  </a:cubicBezTo>
                  <a:cubicBezTo>
                    <a:pt x="566593" y="60024"/>
                    <a:pt x="558841" y="63918"/>
                    <a:pt x="552424" y="71733"/>
                  </a:cubicBezTo>
                  <a:cubicBezTo>
                    <a:pt x="545919" y="79459"/>
                    <a:pt x="542711" y="90660"/>
                    <a:pt x="542711" y="105364"/>
                  </a:cubicBezTo>
                  <a:close/>
                  <a:moveTo>
                    <a:pt x="731358" y="166609"/>
                  </a:moveTo>
                  <a:lnTo>
                    <a:pt x="731358" y="148885"/>
                  </a:lnTo>
                  <a:cubicBezTo>
                    <a:pt x="722001" y="162528"/>
                    <a:pt x="709347" y="169345"/>
                    <a:pt x="693308" y="169345"/>
                  </a:cubicBezTo>
                  <a:cubicBezTo>
                    <a:pt x="686178" y="169345"/>
                    <a:pt x="679584" y="167972"/>
                    <a:pt x="673436" y="165237"/>
                  </a:cubicBezTo>
                  <a:cubicBezTo>
                    <a:pt x="667287" y="162528"/>
                    <a:pt x="662742" y="159115"/>
                    <a:pt x="659713" y="155007"/>
                  </a:cubicBezTo>
                  <a:cubicBezTo>
                    <a:pt x="656862" y="150854"/>
                    <a:pt x="654722" y="145784"/>
                    <a:pt x="653564" y="139796"/>
                  </a:cubicBezTo>
                  <a:cubicBezTo>
                    <a:pt x="652762" y="135786"/>
                    <a:pt x="652317" y="129405"/>
                    <a:pt x="652317" y="120690"/>
                  </a:cubicBezTo>
                  <a:lnTo>
                    <a:pt x="652317" y="45927"/>
                  </a:lnTo>
                  <a:lnTo>
                    <a:pt x="672634" y="45927"/>
                  </a:lnTo>
                  <a:lnTo>
                    <a:pt x="672634" y="112849"/>
                  </a:lnTo>
                  <a:cubicBezTo>
                    <a:pt x="672634" y="123542"/>
                    <a:pt x="673080" y="130733"/>
                    <a:pt x="673881" y="134440"/>
                  </a:cubicBezTo>
                  <a:cubicBezTo>
                    <a:pt x="675129" y="139822"/>
                    <a:pt x="677892" y="144064"/>
                    <a:pt x="681991" y="147174"/>
                  </a:cubicBezTo>
                  <a:cubicBezTo>
                    <a:pt x="686178" y="150213"/>
                    <a:pt x="691258" y="151719"/>
                    <a:pt x="697317" y="151719"/>
                  </a:cubicBezTo>
                  <a:cubicBezTo>
                    <a:pt x="703466" y="151719"/>
                    <a:pt x="709170" y="150159"/>
                    <a:pt x="714516" y="147058"/>
                  </a:cubicBezTo>
                  <a:cubicBezTo>
                    <a:pt x="719862" y="143877"/>
                    <a:pt x="723605" y="139591"/>
                    <a:pt x="725833" y="134235"/>
                  </a:cubicBezTo>
                  <a:cubicBezTo>
                    <a:pt x="728061" y="128755"/>
                    <a:pt x="729219" y="120895"/>
                    <a:pt x="729219" y="110576"/>
                  </a:cubicBezTo>
                  <a:lnTo>
                    <a:pt x="729219" y="45927"/>
                  </a:lnTo>
                  <a:lnTo>
                    <a:pt x="749536" y="45927"/>
                  </a:lnTo>
                  <a:lnTo>
                    <a:pt x="749536" y="166609"/>
                  </a:lnTo>
                  <a:close/>
                  <a:moveTo>
                    <a:pt x="825725" y="148306"/>
                  </a:moveTo>
                  <a:lnTo>
                    <a:pt x="828666" y="166368"/>
                  </a:lnTo>
                  <a:cubicBezTo>
                    <a:pt x="822962" y="167580"/>
                    <a:pt x="817794" y="168204"/>
                    <a:pt x="813339" y="168204"/>
                  </a:cubicBezTo>
                  <a:cubicBezTo>
                    <a:pt x="805943" y="168204"/>
                    <a:pt x="800240" y="167019"/>
                    <a:pt x="796140" y="164684"/>
                  </a:cubicBezTo>
                  <a:cubicBezTo>
                    <a:pt x="792131" y="162314"/>
                    <a:pt x="789190" y="159257"/>
                    <a:pt x="787586" y="155470"/>
                  </a:cubicBezTo>
                  <a:cubicBezTo>
                    <a:pt x="785893" y="151603"/>
                    <a:pt x="785091" y="143529"/>
                    <a:pt x="785091" y="131259"/>
                  </a:cubicBezTo>
                  <a:lnTo>
                    <a:pt x="785091" y="61833"/>
                  </a:lnTo>
                  <a:lnTo>
                    <a:pt x="770210" y="61833"/>
                  </a:lnTo>
                  <a:lnTo>
                    <a:pt x="770210" y="45927"/>
                  </a:lnTo>
                  <a:lnTo>
                    <a:pt x="785091" y="45927"/>
                  </a:lnTo>
                  <a:lnTo>
                    <a:pt x="785091" y="16057"/>
                  </a:lnTo>
                  <a:lnTo>
                    <a:pt x="805319" y="3787"/>
                  </a:lnTo>
                  <a:lnTo>
                    <a:pt x="805319" y="45927"/>
                  </a:lnTo>
                  <a:lnTo>
                    <a:pt x="825725" y="45927"/>
                  </a:lnTo>
                  <a:lnTo>
                    <a:pt x="825725" y="61833"/>
                  </a:lnTo>
                  <a:lnTo>
                    <a:pt x="805319" y="61833"/>
                  </a:lnTo>
                  <a:lnTo>
                    <a:pt x="805319" y="132400"/>
                  </a:lnTo>
                  <a:cubicBezTo>
                    <a:pt x="805319" y="138245"/>
                    <a:pt x="805676" y="141979"/>
                    <a:pt x="806299" y="143645"/>
                  </a:cubicBezTo>
                  <a:cubicBezTo>
                    <a:pt x="807102" y="145320"/>
                    <a:pt x="808260" y="146639"/>
                    <a:pt x="809774" y="147637"/>
                  </a:cubicBezTo>
                  <a:cubicBezTo>
                    <a:pt x="811468" y="148609"/>
                    <a:pt x="813785" y="149099"/>
                    <a:pt x="816814" y="149099"/>
                  </a:cubicBezTo>
                  <a:cubicBezTo>
                    <a:pt x="819042" y="149099"/>
                    <a:pt x="822072" y="148840"/>
                    <a:pt x="825725" y="148306"/>
                  </a:cubicBezTo>
                  <a:close/>
                  <a:moveTo>
                    <a:pt x="845686" y="23542"/>
                  </a:moveTo>
                  <a:lnTo>
                    <a:pt x="845686" y="35"/>
                  </a:lnTo>
                  <a:lnTo>
                    <a:pt x="866003" y="35"/>
                  </a:lnTo>
                  <a:lnTo>
                    <a:pt x="866003" y="23542"/>
                  </a:lnTo>
                  <a:close/>
                  <a:moveTo>
                    <a:pt x="845686" y="166609"/>
                  </a:moveTo>
                  <a:lnTo>
                    <a:pt x="845686" y="45927"/>
                  </a:lnTo>
                  <a:lnTo>
                    <a:pt x="866003" y="45927"/>
                  </a:lnTo>
                  <a:lnTo>
                    <a:pt x="866003" y="166609"/>
                  </a:lnTo>
                  <a:close/>
                  <a:moveTo>
                    <a:pt x="889350" y="106263"/>
                  </a:moveTo>
                  <a:cubicBezTo>
                    <a:pt x="889350" y="83933"/>
                    <a:pt x="895588" y="67376"/>
                    <a:pt x="907885" y="56611"/>
                  </a:cubicBezTo>
                  <a:cubicBezTo>
                    <a:pt x="918222" y="47682"/>
                    <a:pt x="930787" y="43209"/>
                    <a:pt x="945578" y="43209"/>
                  </a:cubicBezTo>
                  <a:cubicBezTo>
                    <a:pt x="962153" y="43209"/>
                    <a:pt x="975608" y="48663"/>
                    <a:pt x="986035" y="59561"/>
                  </a:cubicBezTo>
                  <a:cubicBezTo>
                    <a:pt x="996550" y="70414"/>
                    <a:pt x="1001718" y="85394"/>
                    <a:pt x="1001718" y="104570"/>
                  </a:cubicBezTo>
                  <a:cubicBezTo>
                    <a:pt x="1001718" y="120084"/>
                    <a:pt x="999401" y="132328"/>
                    <a:pt x="994767" y="141257"/>
                  </a:cubicBezTo>
                  <a:cubicBezTo>
                    <a:pt x="990133" y="150141"/>
                    <a:pt x="983361" y="157029"/>
                    <a:pt x="974539" y="161940"/>
                  </a:cubicBezTo>
                  <a:cubicBezTo>
                    <a:pt x="965717" y="166859"/>
                    <a:pt x="956094" y="169345"/>
                    <a:pt x="945578" y="169345"/>
                  </a:cubicBezTo>
                  <a:cubicBezTo>
                    <a:pt x="928825" y="169345"/>
                    <a:pt x="915282" y="163918"/>
                    <a:pt x="904855" y="153082"/>
                  </a:cubicBezTo>
                  <a:cubicBezTo>
                    <a:pt x="894518" y="142255"/>
                    <a:pt x="889350" y="126652"/>
                    <a:pt x="889350" y="106263"/>
                  </a:cubicBezTo>
                  <a:close/>
                  <a:moveTo>
                    <a:pt x="910291" y="106263"/>
                  </a:moveTo>
                  <a:cubicBezTo>
                    <a:pt x="910291" y="121733"/>
                    <a:pt x="913677" y="133299"/>
                    <a:pt x="920360" y="141052"/>
                  </a:cubicBezTo>
                  <a:cubicBezTo>
                    <a:pt x="927044" y="148680"/>
                    <a:pt x="935420" y="152503"/>
                    <a:pt x="945578" y="152503"/>
                  </a:cubicBezTo>
                  <a:cubicBezTo>
                    <a:pt x="955737" y="152503"/>
                    <a:pt x="964114" y="148653"/>
                    <a:pt x="970797" y="140936"/>
                  </a:cubicBezTo>
                  <a:cubicBezTo>
                    <a:pt x="977480" y="133184"/>
                    <a:pt x="980867" y="121430"/>
                    <a:pt x="980867" y="105595"/>
                  </a:cubicBezTo>
                  <a:cubicBezTo>
                    <a:pt x="980867" y="90660"/>
                    <a:pt x="977480" y="79388"/>
                    <a:pt x="970708" y="71733"/>
                  </a:cubicBezTo>
                  <a:cubicBezTo>
                    <a:pt x="964025" y="64016"/>
                    <a:pt x="955648" y="60140"/>
                    <a:pt x="945578" y="60140"/>
                  </a:cubicBezTo>
                  <a:cubicBezTo>
                    <a:pt x="935420" y="60140"/>
                    <a:pt x="927044" y="63963"/>
                    <a:pt x="920360" y="71617"/>
                  </a:cubicBezTo>
                  <a:cubicBezTo>
                    <a:pt x="913677" y="79272"/>
                    <a:pt x="910291" y="90821"/>
                    <a:pt x="910291" y="106263"/>
                  </a:cubicBezTo>
                  <a:close/>
                  <a:moveTo>
                    <a:pt x="1025511" y="166609"/>
                  </a:moveTo>
                  <a:lnTo>
                    <a:pt x="1025511" y="45927"/>
                  </a:lnTo>
                  <a:lnTo>
                    <a:pt x="1043867" y="45927"/>
                  </a:lnTo>
                  <a:lnTo>
                    <a:pt x="1043867" y="63080"/>
                  </a:lnTo>
                  <a:cubicBezTo>
                    <a:pt x="1052689" y="49839"/>
                    <a:pt x="1065343" y="43209"/>
                    <a:pt x="1082007" y="43209"/>
                  </a:cubicBezTo>
                  <a:cubicBezTo>
                    <a:pt x="1089224" y="43209"/>
                    <a:pt x="1095818" y="44537"/>
                    <a:pt x="1101878" y="47175"/>
                  </a:cubicBezTo>
                  <a:cubicBezTo>
                    <a:pt x="1107938" y="49750"/>
                    <a:pt x="1112571" y="53163"/>
                    <a:pt x="1115512" y="57404"/>
                  </a:cubicBezTo>
                  <a:cubicBezTo>
                    <a:pt x="1118542" y="61646"/>
                    <a:pt x="1120680" y="66681"/>
                    <a:pt x="1121839" y="72526"/>
                  </a:cubicBezTo>
                  <a:cubicBezTo>
                    <a:pt x="1122640" y="76305"/>
                    <a:pt x="1122997" y="82934"/>
                    <a:pt x="1122997" y="92398"/>
                  </a:cubicBezTo>
                  <a:lnTo>
                    <a:pt x="1122997" y="166609"/>
                  </a:lnTo>
                  <a:lnTo>
                    <a:pt x="1102680" y="166609"/>
                  </a:lnTo>
                  <a:lnTo>
                    <a:pt x="1102680" y="93209"/>
                  </a:lnTo>
                  <a:cubicBezTo>
                    <a:pt x="1102680" y="84859"/>
                    <a:pt x="1101878" y="78666"/>
                    <a:pt x="1100273" y="74567"/>
                  </a:cubicBezTo>
                  <a:cubicBezTo>
                    <a:pt x="1098670" y="70414"/>
                    <a:pt x="1095907" y="67100"/>
                    <a:pt x="1091808" y="64685"/>
                  </a:cubicBezTo>
                  <a:cubicBezTo>
                    <a:pt x="1087799" y="62181"/>
                    <a:pt x="1083165" y="60924"/>
                    <a:pt x="1077729" y="60924"/>
                  </a:cubicBezTo>
                  <a:cubicBezTo>
                    <a:pt x="1069085" y="60924"/>
                    <a:pt x="1061600" y="63687"/>
                    <a:pt x="1055273" y="69229"/>
                  </a:cubicBezTo>
                  <a:cubicBezTo>
                    <a:pt x="1049035" y="74745"/>
                    <a:pt x="1045827" y="85251"/>
                    <a:pt x="1045827" y="100703"/>
                  </a:cubicBezTo>
                  <a:lnTo>
                    <a:pt x="1045827" y="166609"/>
                  </a:lnTo>
                  <a:close/>
                </a:path>
              </a:pathLst>
            </a:custGeom>
            <a:solidFill>
              <a:srgbClr val="008000"/>
            </a:solidFill>
            <a:ln w="89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02" name="Group 601">
            <a:extLst>
              <a:ext uri="{FF2B5EF4-FFF2-40B4-BE49-F238E27FC236}">
                <a16:creationId xmlns:a16="http://schemas.microsoft.com/office/drawing/2014/main" id="{F5E84B9F-40D6-A2E5-E3ED-4BD74ED94C4C}"/>
              </a:ext>
            </a:extLst>
          </p:cNvPr>
          <p:cNvGrpSpPr/>
          <p:nvPr/>
        </p:nvGrpSpPr>
        <p:grpSpPr>
          <a:xfrm>
            <a:off x="1748436" y="1324065"/>
            <a:ext cx="692289" cy="905836"/>
            <a:chOff x="1748436" y="1324065"/>
            <a:chExt cx="692289" cy="905836"/>
          </a:xfrm>
        </p:grpSpPr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C5ABE07D-2894-D852-1934-1038F0BAA806}"/>
                </a:ext>
              </a:extLst>
            </p:cNvPr>
            <p:cNvSpPr/>
            <p:nvPr/>
          </p:nvSpPr>
          <p:spPr>
            <a:xfrm>
              <a:off x="1839546" y="1390863"/>
              <a:ext cx="601179" cy="534382"/>
            </a:xfrm>
            <a:custGeom>
              <a:avLst/>
              <a:gdLst>
                <a:gd name="connsiteX0" fmla="*/ 300298 w 601179"/>
                <a:gd name="connsiteY0" fmla="*/ 300172 h 534382"/>
                <a:gd name="connsiteX1" fmla="*/ 600887 w 601179"/>
                <a:gd name="connsiteY1" fmla="*/ 300172 h 534382"/>
                <a:gd name="connsiteX2" fmla="*/ 600887 w 601179"/>
                <a:gd name="connsiteY2" fmla="*/ 533964 h 534382"/>
                <a:gd name="connsiteX3" fmla="*/ 300298 w 601179"/>
                <a:gd name="connsiteY3" fmla="*/ 533964 h 534382"/>
                <a:gd name="connsiteX4" fmla="*/ -292 w 601179"/>
                <a:gd name="connsiteY4" fmla="*/ -418 h 534382"/>
                <a:gd name="connsiteX5" fmla="*/ 200101 w 601179"/>
                <a:gd name="connsiteY5" fmla="*/ -418 h 534382"/>
                <a:gd name="connsiteX6" fmla="*/ 200101 w 601179"/>
                <a:gd name="connsiteY6" fmla="*/ 533964 h 534382"/>
                <a:gd name="connsiteX7" fmla="*/ -292 w 601179"/>
                <a:gd name="connsiteY7" fmla="*/ 533964 h 53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1179" h="534382">
                  <a:moveTo>
                    <a:pt x="300298" y="300172"/>
                  </a:moveTo>
                  <a:lnTo>
                    <a:pt x="600887" y="300172"/>
                  </a:lnTo>
                  <a:lnTo>
                    <a:pt x="600887" y="533964"/>
                  </a:lnTo>
                  <a:lnTo>
                    <a:pt x="300298" y="533964"/>
                  </a:lnTo>
                  <a:close/>
                  <a:moveTo>
                    <a:pt x="-292" y="-418"/>
                  </a:moveTo>
                  <a:lnTo>
                    <a:pt x="200101" y="-418"/>
                  </a:lnTo>
                  <a:lnTo>
                    <a:pt x="200101" y="533964"/>
                  </a:lnTo>
                  <a:lnTo>
                    <a:pt x="-292" y="533964"/>
                  </a:lnTo>
                  <a:close/>
                </a:path>
              </a:pathLst>
            </a:custGeom>
            <a:solidFill>
              <a:srgbClr val="81D4FA"/>
            </a:solidFill>
            <a:ln w="7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1" name="Group 600">
              <a:extLst>
                <a:ext uri="{FF2B5EF4-FFF2-40B4-BE49-F238E27FC236}">
                  <a16:creationId xmlns:a16="http://schemas.microsoft.com/office/drawing/2014/main" id="{33DA836B-645F-4900-08E0-0813A1376285}"/>
                </a:ext>
              </a:extLst>
            </p:cNvPr>
            <p:cNvGrpSpPr/>
            <p:nvPr/>
          </p:nvGrpSpPr>
          <p:grpSpPr>
            <a:xfrm>
              <a:off x="1748436" y="1324065"/>
              <a:ext cx="692289" cy="905836"/>
              <a:chOff x="1748436" y="1324065"/>
              <a:chExt cx="692289" cy="905836"/>
            </a:xfrm>
          </p:grpSpPr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CBEA7AA4-2181-9821-05FF-DAD9F3EF99CC}"/>
                  </a:ext>
                </a:extLst>
              </p:cNvPr>
              <p:cNvSpPr/>
              <p:nvPr/>
            </p:nvSpPr>
            <p:spPr>
              <a:xfrm>
                <a:off x="1839546" y="1357464"/>
                <a:ext cx="601179" cy="567780"/>
              </a:xfrm>
              <a:custGeom>
                <a:avLst/>
                <a:gdLst>
                  <a:gd name="connsiteX0" fmla="*/ 166702 w 601179"/>
                  <a:gd name="connsiteY0" fmla="*/ -399 h 567780"/>
                  <a:gd name="connsiteX1" fmla="*/ 133304 w 601179"/>
                  <a:gd name="connsiteY1" fmla="*/ -399 h 567780"/>
                  <a:gd name="connsiteX2" fmla="*/ 99904 w 601179"/>
                  <a:gd name="connsiteY2" fmla="*/ 32999 h 567780"/>
                  <a:gd name="connsiteX3" fmla="*/ 66505 w 601179"/>
                  <a:gd name="connsiteY3" fmla="*/ -399 h 567780"/>
                  <a:gd name="connsiteX4" fmla="*/ 33107 w 601179"/>
                  <a:gd name="connsiteY4" fmla="*/ -399 h 567780"/>
                  <a:gd name="connsiteX5" fmla="*/ -292 w 601179"/>
                  <a:gd name="connsiteY5" fmla="*/ 32999 h 567780"/>
                  <a:gd name="connsiteX6" fmla="*/ -292 w 601179"/>
                  <a:gd name="connsiteY6" fmla="*/ 66399 h 567780"/>
                  <a:gd name="connsiteX7" fmla="*/ 49806 w 601179"/>
                  <a:gd name="connsiteY7" fmla="*/ 43019 h 567780"/>
                  <a:gd name="connsiteX8" fmla="*/ 99904 w 601179"/>
                  <a:gd name="connsiteY8" fmla="*/ 66399 h 567780"/>
                  <a:gd name="connsiteX9" fmla="*/ 150003 w 601179"/>
                  <a:gd name="connsiteY9" fmla="*/ 43019 h 567780"/>
                  <a:gd name="connsiteX10" fmla="*/ 200101 w 601179"/>
                  <a:gd name="connsiteY10" fmla="*/ 66399 h 567780"/>
                  <a:gd name="connsiteX11" fmla="*/ 200101 w 601179"/>
                  <a:gd name="connsiteY11" fmla="*/ 32999 h 567780"/>
                  <a:gd name="connsiteX12" fmla="*/ 166702 w 601179"/>
                  <a:gd name="connsiteY12" fmla="*/ -399 h 567780"/>
                  <a:gd name="connsiteX13" fmla="*/ 166702 w 601179"/>
                  <a:gd name="connsiteY13" fmla="*/ 99798 h 567780"/>
                  <a:gd name="connsiteX14" fmla="*/ 133304 w 601179"/>
                  <a:gd name="connsiteY14" fmla="*/ 99798 h 567780"/>
                  <a:gd name="connsiteX15" fmla="*/ 99904 w 601179"/>
                  <a:gd name="connsiteY15" fmla="*/ 133196 h 567780"/>
                  <a:gd name="connsiteX16" fmla="*/ 66505 w 601179"/>
                  <a:gd name="connsiteY16" fmla="*/ 99798 h 567780"/>
                  <a:gd name="connsiteX17" fmla="*/ 33107 w 601179"/>
                  <a:gd name="connsiteY17" fmla="*/ 99798 h 567780"/>
                  <a:gd name="connsiteX18" fmla="*/ -292 w 601179"/>
                  <a:gd name="connsiteY18" fmla="*/ 133196 h 567780"/>
                  <a:gd name="connsiteX19" fmla="*/ -292 w 601179"/>
                  <a:gd name="connsiteY19" fmla="*/ 166595 h 567780"/>
                  <a:gd name="connsiteX20" fmla="*/ 49806 w 601179"/>
                  <a:gd name="connsiteY20" fmla="*/ 143216 h 567780"/>
                  <a:gd name="connsiteX21" fmla="*/ 99904 w 601179"/>
                  <a:gd name="connsiteY21" fmla="*/ 166595 h 567780"/>
                  <a:gd name="connsiteX22" fmla="*/ 150003 w 601179"/>
                  <a:gd name="connsiteY22" fmla="*/ 143216 h 567780"/>
                  <a:gd name="connsiteX23" fmla="*/ 200101 w 601179"/>
                  <a:gd name="connsiteY23" fmla="*/ 166595 h 567780"/>
                  <a:gd name="connsiteX24" fmla="*/ 200101 w 601179"/>
                  <a:gd name="connsiteY24" fmla="*/ 133196 h 567780"/>
                  <a:gd name="connsiteX25" fmla="*/ 166702 w 601179"/>
                  <a:gd name="connsiteY25" fmla="*/ 99798 h 567780"/>
                  <a:gd name="connsiteX26" fmla="*/ 166702 w 601179"/>
                  <a:gd name="connsiteY26" fmla="*/ 199994 h 567780"/>
                  <a:gd name="connsiteX27" fmla="*/ 133304 w 601179"/>
                  <a:gd name="connsiteY27" fmla="*/ 199994 h 567780"/>
                  <a:gd name="connsiteX28" fmla="*/ 99904 w 601179"/>
                  <a:gd name="connsiteY28" fmla="*/ 233393 h 567780"/>
                  <a:gd name="connsiteX29" fmla="*/ 66505 w 601179"/>
                  <a:gd name="connsiteY29" fmla="*/ 199994 h 567780"/>
                  <a:gd name="connsiteX30" fmla="*/ 33107 w 601179"/>
                  <a:gd name="connsiteY30" fmla="*/ 199994 h 567780"/>
                  <a:gd name="connsiteX31" fmla="*/ -292 w 601179"/>
                  <a:gd name="connsiteY31" fmla="*/ 233393 h 567780"/>
                  <a:gd name="connsiteX32" fmla="*/ -292 w 601179"/>
                  <a:gd name="connsiteY32" fmla="*/ 266792 h 567780"/>
                  <a:gd name="connsiteX33" fmla="*/ 49806 w 601179"/>
                  <a:gd name="connsiteY33" fmla="*/ 243412 h 567780"/>
                  <a:gd name="connsiteX34" fmla="*/ 99904 w 601179"/>
                  <a:gd name="connsiteY34" fmla="*/ 266792 h 567780"/>
                  <a:gd name="connsiteX35" fmla="*/ 150003 w 601179"/>
                  <a:gd name="connsiteY35" fmla="*/ 243412 h 567780"/>
                  <a:gd name="connsiteX36" fmla="*/ 200101 w 601179"/>
                  <a:gd name="connsiteY36" fmla="*/ 266792 h 567780"/>
                  <a:gd name="connsiteX37" fmla="*/ 200101 w 601179"/>
                  <a:gd name="connsiteY37" fmla="*/ 233393 h 567780"/>
                  <a:gd name="connsiteX38" fmla="*/ 166702 w 601179"/>
                  <a:gd name="connsiteY38" fmla="*/ 199994 h 567780"/>
                  <a:gd name="connsiteX39" fmla="*/ 166702 w 601179"/>
                  <a:gd name="connsiteY39" fmla="*/ 300191 h 567780"/>
                  <a:gd name="connsiteX40" fmla="*/ 133304 w 601179"/>
                  <a:gd name="connsiteY40" fmla="*/ 300191 h 567780"/>
                  <a:gd name="connsiteX41" fmla="*/ 99904 w 601179"/>
                  <a:gd name="connsiteY41" fmla="*/ 333589 h 567780"/>
                  <a:gd name="connsiteX42" fmla="*/ 66505 w 601179"/>
                  <a:gd name="connsiteY42" fmla="*/ 300191 h 567780"/>
                  <a:gd name="connsiteX43" fmla="*/ 33107 w 601179"/>
                  <a:gd name="connsiteY43" fmla="*/ 300191 h 567780"/>
                  <a:gd name="connsiteX44" fmla="*/ -292 w 601179"/>
                  <a:gd name="connsiteY44" fmla="*/ 333589 h 567780"/>
                  <a:gd name="connsiteX45" fmla="*/ -292 w 601179"/>
                  <a:gd name="connsiteY45" fmla="*/ 366988 h 567780"/>
                  <a:gd name="connsiteX46" fmla="*/ 49806 w 601179"/>
                  <a:gd name="connsiteY46" fmla="*/ 343609 h 567780"/>
                  <a:gd name="connsiteX47" fmla="*/ 99904 w 601179"/>
                  <a:gd name="connsiteY47" fmla="*/ 366988 h 567780"/>
                  <a:gd name="connsiteX48" fmla="*/ 150003 w 601179"/>
                  <a:gd name="connsiteY48" fmla="*/ 343609 h 567780"/>
                  <a:gd name="connsiteX49" fmla="*/ 200101 w 601179"/>
                  <a:gd name="connsiteY49" fmla="*/ 366988 h 567780"/>
                  <a:gd name="connsiteX50" fmla="*/ 200101 w 601179"/>
                  <a:gd name="connsiteY50" fmla="*/ 333589 h 567780"/>
                  <a:gd name="connsiteX51" fmla="*/ 166702 w 601179"/>
                  <a:gd name="connsiteY51" fmla="*/ 300191 h 567780"/>
                  <a:gd name="connsiteX52" fmla="*/ 166702 w 601179"/>
                  <a:gd name="connsiteY52" fmla="*/ 400388 h 567780"/>
                  <a:gd name="connsiteX53" fmla="*/ 133304 w 601179"/>
                  <a:gd name="connsiteY53" fmla="*/ 400388 h 567780"/>
                  <a:gd name="connsiteX54" fmla="*/ 99904 w 601179"/>
                  <a:gd name="connsiteY54" fmla="*/ 433786 h 567780"/>
                  <a:gd name="connsiteX55" fmla="*/ 66505 w 601179"/>
                  <a:gd name="connsiteY55" fmla="*/ 400388 h 567780"/>
                  <a:gd name="connsiteX56" fmla="*/ 33107 w 601179"/>
                  <a:gd name="connsiteY56" fmla="*/ 400388 h 567780"/>
                  <a:gd name="connsiteX57" fmla="*/ -292 w 601179"/>
                  <a:gd name="connsiteY57" fmla="*/ 433786 h 567780"/>
                  <a:gd name="connsiteX58" fmla="*/ -292 w 601179"/>
                  <a:gd name="connsiteY58" fmla="*/ 467185 h 567780"/>
                  <a:gd name="connsiteX59" fmla="*/ 49806 w 601179"/>
                  <a:gd name="connsiteY59" fmla="*/ 443806 h 567780"/>
                  <a:gd name="connsiteX60" fmla="*/ 99904 w 601179"/>
                  <a:gd name="connsiteY60" fmla="*/ 467185 h 567780"/>
                  <a:gd name="connsiteX61" fmla="*/ 150003 w 601179"/>
                  <a:gd name="connsiteY61" fmla="*/ 443806 h 567780"/>
                  <a:gd name="connsiteX62" fmla="*/ 200101 w 601179"/>
                  <a:gd name="connsiteY62" fmla="*/ 467185 h 567780"/>
                  <a:gd name="connsiteX63" fmla="*/ 200101 w 601179"/>
                  <a:gd name="connsiteY63" fmla="*/ 433786 h 567780"/>
                  <a:gd name="connsiteX64" fmla="*/ 166702 w 601179"/>
                  <a:gd name="connsiteY64" fmla="*/ 400388 h 567780"/>
                  <a:gd name="connsiteX65" fmla="*/ 166702 w 601179"/>
                  <a:gd name="connsiteY65" fmla="*/ 500584 h 567780"/>
                  <a:gd name="connsiteX66" fmla="*/ 133304 w 601179"/>
                  <a:gd name="connsiteY66" fmla="*/ 500584 h 567780"/>
                  <a:gd name="connsiteX67" fmla="*/ 99904 w 601179"/>
                  <a:gd name="connsiteY67" fmla="*/ 533982 h 567780"/>
                  <a:gd name="connsiteX68" fmla="*/ 66505 w 601179"/>
                  <a:gd name="connsiteY68" fmla="*/ 500584 h 567780"/>
                  <a:gd name="connsiteX69" fmla="*/ 33107 w 601179"/>
                  <a:gd name="connsiteY69" fmla="*/ 500584 h 567780"/>
                  <a:gd name="connsiteX70" fmla="*/ -292 w 601179"/>
                  <a:gd name="connsiteY70" fmla="*/ 533982 h 567780"/>
                  <a:gd name="connsiteX71" fmla="*/ -292 w 601179"/>
                  <a:gd name="connsiteY71" fmla="*/ 567382 h 567780"/>
                  <a:gd name="connsiteX72" fmla="*/ 49806 w 601179"/>
                  <a:gd name="connsiteY72" fmla="*/ 544002 h 567780"/>
                  <a:gd name="connsiteX73" fmla="*/ 99904 w 601179"/>
                  <a:gd name="connsiteY73" fmla="*/ 567382 h 567780"/>
                  <a:gd name="connsiteX74" fmla="*/ 150003 w 601179"/>
                  <a:gd name="connsiteY74" fmla="*/ 544002 h 567780"/>
                  <a:gd name="connsiteX75" fmla="*/ 200101 w 601179"/>
                  <a:gd name="connsiteY75" fmla="*/ 567382 h 567780"/>
                  <a:gd name="connsiteX76" fmla="*/ 200101 w 601179"/>
                  <a:gd name="connsiteY76" fmla="*/ 533982 h 567780"/>
                  <a:gd name="connsiteX77" fmla="*/ 166702 w 601179"/>
                  <a:gd name="connsiteY77" fmla="*/ 500584 h 567780"/>
                  <a:gd name="connsiteX78" fmla="*/ 567488 w 601179"/>
                  <a:gd name="connsiteY78" fmla="*/ 400388 h 567780"/>
                  <a:gd name="connsiteX79" fmla="*/ 534090 w 601179"/>
                  <a:gd name="connsiteY79" fmla="*/ 400388 h 567780"/>
                  <a:gd name="connsiteX80" fmla="*/ 500691 w 601179"/>
                  <a:gd name="connsiteY80" fmla="*/ 433786 h 567780"/>
                  <a:gd name="connsiteX81" fmla="*/ 467292 w 601179"/>
                  <a:gd name="connsiteY81" fmla="*/ 400388 h 567780"/>
                  <a:gd name="connsiteX82" fmla="*/ 433893 w 601179"/>
                  <a:gd name="connsiteY82" fmla="*/ 400388 h 567780"/>
                  <a:gd name="connsiteX83" fmla="*/ 400494 w 601179"/>
                  <a:gd name="connsiteY83" fmla="*/ 433786 h 567780"/>
                  <a:gd name="connsiteX84" fmla="*/ 367095 w 601179"/>
                  <a:gd name="connsiteY84" fmla="*/ 400388 h 567780"/>
                  <a:gd name="connsiteX85" fmla="*/ 333697 w 601179"/>
                  <a:gd name="connsiteY85" fmla="*/ 400388 h 567780"/>
                  <a:gd name="connsiteX86" fmla="*/ 300298 w 601179"/>
                  <a:gd name="connsiteY86" fmla="*/ 433786 h 567780"/>
                  <a:gd name="connsiteX87" fmla="*/ 300298 w 601179"/>
                  <a:gd name="connsiteY87" fmla="*/ 467185 h 567780"/>
                  <a:gd name="connsiteX88" fmla="*/ 350396 w 601179"/>
                  <a:gd name="connsiteY88" fmla="*/ 443806 h 567780"/>
                  <a:gd name="connsiteX89" fmla="*/ 400494 w 601179"/>
                  <a:gd name="connsiteY89" fmla="*/ 467185 h 567780"/>
                  <a:gd name="connsiteX90" fmla="*/ 450593 w 601179"/>
                  <a:gd name="connsiteY90" fmla="*/ 443806 h 567780"/>
                  <a:gd name="connsiteX91" fmla="*/ 500691 w 601179"/>
                  <a:gd name="connsiteY91" fmla="*/ 467185 h 567780"/>
                  <a:gd name="connsiteX92" fmla="*/ 550789 w 601179"/>
                  <a:gd name="connsiteY92" fmla="*/ 443806 h 567780"/>
                  <a:gd name="connsiteX93" fmla="*/ 600887 w 601179"/>
                  <a:gd name="connsiteY93" fmla="*/ 467185 h 567780"/>
                  <a:gd name="connsiteX94" fmla="*/ 600887 w 601179"/>
                  <a:gd name="connsiteY94" fmla="*/ 433786 h 567780"/>
                  <a:gd name="connsiteX95" fmla="*/ 567488 w 601179"/>
                  <a:gd name="connsiteY95" fmla="*/ 400388 h 567780"/>
                  <a:gd name="connsiteX96" fmla="*/ 567488 w 601179"/>
                  <a:gd name="connsiteY96" fmla="*/ 300191 h 567780"/>
                  <a:gd name="connsiteX97" fmla="*/ 534090 w 601179"/>
                  <a:gd name="connsiteY97" fmla="*/ 300191 h 567780"/>
                  <a:gd name="connsiteX98" fmla="*/ 500691 w 601179"/>
                  <a:gd name="connsiteY98" fmla="*/ 333589 h 567780"/>
                  <a:gd name="connsiteX99" fmla="*/ 467292 w 601179"/>
                  <a:gd name="connsiteY99" fmla="*/ 300191 h 567780"/>
                  <a:gd name="connsiteX100" fmla="*/ 433893 w 601179"/>
                  <a:gd name="connsiteY100" fmla="*/ 300191 h 567780"/>
                  <a:gd name="connsiteX101" fmla="*/ 400494 w 601179"/>
                  <a:gd name="connsiteY101" fmla="*/ 333589 h 567780"/>
                  <a:gd name="connsiteX102" fmla="*/ 367095 w 601179"/>
                  <a:gd name="connsiteY102" fmla="*/ 300191 h 567780"/>
                  <a:gd name="connsiteX103" fmla="*/ 333697 w 601179"/>
                  <a:gd name="connsiteY103" fmla="*/ 300191 h 567780"/>
                  <a:gd name="connsiteX104" fmla="*/ 300298 w 601179"/>
                  <a:gd name="connsiteY104" fmla="*/ 333589 h 567780"/>
                  <a:gd name="connsiteX105" fmla="*/ 300298 w 601179"/>
                  <a:gd name="connsiteY105" fmla="*/ 366988 h 567780"/>
                  <a:gd name="connsiteX106" fmla="*/ 350396 w 601179"/>
                  <a:gd name="connsiteY106" fmla="*/ 343609 h 567780"/>
                  <a:gd name="connsiteX107" fmla="*/ 400494 w 601179"/>
                  <a:gd name="connsiteY107" fmla="*/ 366988 h 567780"/>
                  <a:gd name="connsiteX108" fmla="*/ 450593 w 601179"/>
                  <a:gd name="connsiteY108" fmla="*/ 343609 h 567780"/>
                  <a:gd name="connsiteX109" fmla="*/ 500691 w 601179"/>
                  <a:gd name="connsiteY109" fmla="*/ 366988 h 567780"/>
                  <a:gd name="connsiteX110" fmla="*/ 550789 w 601179"/>
                  <a:gd name="connsiteY110" fmla="*/ 343609 h 567780"/>
                  <a:gd name="connsiteX111" fmla="*/ 600887 w 601179"/>
                  <a:gd name="connsiteY111" fmla="*/ 366988 h 567780"/>
                  <a:gd name="connsiteX112" fmla="*/ 600887 w 601179"/>
                  <a:gd name="connsiteY112" fmla="*/ 333589 h 567780"/>
                  <a:gd name="connsiteX113" fmla="*/ 567488 w 601179"/>
                  <a:gd name="connsiteY113" fmla="*/ 300191 h 567780"/>
                  <a:gd name="connsiteX114" fmla="*/ 567488 w 601179"/>
                  <a:gd name="connsiteY114" fmla="*/ 500584 h 567780"/>
                  <a:gd name="connsiteX115" fmla="*/ 534090 w 601179"/>
                  <a:gd name="connsiteY115" fmla="*/ 500584 h 567780"/>
                  <a:gd name="connsiteX116" fmla="*/ 500691 w 601179"/>
                  <a:gd name="connsiteY116" fmla="*/ 533982 h 567780"/>
                  <a:gd name="connsiteX117" fmla="*/ 467292 w 601179"/>
                  <a:gd name="connsiteY117" fmla="*/ 500584 h 567780"/>
                  <a:gd name="connsiteX118" fmla="*/ 433893 w 601179"/>
                  <a:gd name="connsiteY118" fmla="*/ 500584 h 567780"/>
                  <a:gd name="connsiteX119" fmla="*/ 400494 w 601179"/>
                  <a:gd name="connsiteY119" fmla="*/ 533982 h 567780"/>
                  <a:gd name="connsiteX120" fmla="*/ 400494 w 601179"/>
                  <a:gd name="connsiteY120" fmla="*/ 567382 h 567780"/>
                  <a:gd name="connsiteX121" fmla="*/ 450593 w 601179"/>
                  <a:gd name="connsiteY121" fmla="*/ 544002 h 567780"/>
                  <a:gd name="connsiteX122" fmla="*/ 500691 w 601179"/>
                  <a:gd name="connsiteY122" fmla="*/ 567382 h 567780"/>
                  <a:gd name="connsiteX123" fmla="*/ 550789 w 601179"/>
                  <a:gd name="connsiteY123" fmla="*/ 544002 h 567780"/>
                  <a:gd name="connsiteX124" fmla="*/ 600887 w 601179"/>
                  <a:gd name="connsiteY124" fmla="*/ 567382 h 567780"/>
                  <a:gd name="connsiteX125" fmla="*/ 600887 w 601179"/>
                  <a:gd name="connsiteY125" fmla="*/ 533982 h 567780"/>
                  <a:gd name="connsiteX126" fmla="*/ 567488 w 601179"/>
                  <a:gd name="connsiteY126" fmla="*/ 500584 h 567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601179" h="567780">
                    <a:moveTo>
                      <a:pt x="166702" y="-399"/>
                    </a:moveTo>
                    <a:lnTo>
                      <a:pt x="133304" y="-399"/>
                    </a:lnTo>
                    <a:cubicBezTo>
                      <a:pt x="133304" y="17970"/>
                      <a:pt x="118274" y="32999"/>
                      <a:pt x="99904" y="32999"/>
                    </a:cubicBezTo>
                    <a:cubicBezTo>
                      <a:pt x="81535" y="32999"/>
                      <a:pt x="66505" y="17970"/>
                      <a:pt x="66505" y="-399"/>
                    </a:cubicBezTo>
                    <a:lnTo>
                      <a:pt x="33107" y="-399"/>
                    </a:lnTo>
                    <a:cubicBezTo>
                      <a:pt x="33107" y="17970"/>
                      <a:pt x="18078" y="32999"/>
                      <a:pt x="-292" y="32999"/>
                    </a:cubicBezTo>
                    <a:lnTo>
                      <a:pt x="-292" y="66399"/>
                    </a:lnTo>
                    <a:cubicBezTo>
                      <a:pt x="19747" y="66399"/>
                      <a:pt x="38117" y="58049"/>
                      <a:pt x="49806" y="43019"/>
                    </a:cubicBezTo>
                    <a:cubicBezTo>
                      <a:pt x="61496" y="56379"/>
                      <a:pt x="79865" y="66399"/>
                      <a:pt x="99904" y="66399"/>
                    </a:cubicBezTo>
                    <a:cubicBezTo>
                      <a:pt x="119944" y="66399"/>
                      <a:pt x="138313" y="58049"/>
                      <a:pt x="150003" y="43019"/>
                    </a:cubicBezTo>
                    <a:cubicBezTo>
                      <a:pt x="161692" y="56379"/>
                      <a:pt x="180062" y="66399"/>
                      <a:pt x="200101" y="66399"/>
                    </a:cubicBezTo>
                    <a:lnTo>
                      <a:pt x="200101" y="32999"/>
                    </a:lnTo>
                    <a:cubicBezTo>
                      <a:pt x="181731" y="32999"/>
                      <a:pt x="166702" y="17970"/>
                      <a:pt x="166702" y="-399"/>
                    </a:cubicBezTo>
                    <a:close/>
                    <a:moveTo>
                      <a:pt x="166702" y="99798"/>
                    </a:moveTo>
                    <a:lnTo>
                      <a:pt x="133304" y="99798"/>
                    </a:lnTo>
                    <a:cubicBezTo>
                      <a:pt x="133304" y="118167"/>
                      <a:pt x="118274" y="133196"/>
                      <a:pt x="99904" y="133196"/>
                    </a:cubicBezTo>
                    <a:cubicBezTo>
                      <a:pt x="81535" y="133196"/>
                      <a:pt x="66505" y="118167"/>
                      <a:pt x="66505" y="99798"/>
                    </a:cubicBezTo>
                    <a:lnTo>
                      <a:pt x="33107" y="99798"/>
                    </a:lnTo>
                    <a:cubicBezTo>
                      <a:pt x="33107" y="118167"/>
                      <a:pt x="18078" y="133196"/>
                      <a:pt x="-292" y="133196"/>
                    </a:cubicBezTo>
                    <a:lnTo>
                      <a:pt x="-292" y="166595"/>
                    </a:lnTo>
                    <a:cubicBezTo>
                      <a:pt x="19747" y="166595"/>
                      <a:pt x="38117" y="158245"/>
                      <a:pt x="49806" y="143216"/>
                    </a:cubicBezTo>
                    <a:cubicBezTo>
                      <a:pt x="61496" y="156576"/>
                      <a:pt x="79865" y="166595"/>
                      <a:pt x="99904" y="166595"/>
                    </a:cubicBezTo>
                    <a:cubicBezTo>
                      <a:pt x="119944" y="166595"/>
                      <a:pt x="138313" y="158245"/>
                      <a:pt x="150003" y="143216"/>
                    </a:cubicBezTo>
                    <a:cubicBezTo>
                      <a:pt x="161692" y="156576"/>
                      <a:pt x="180062" y="166595"/>
                      <a:pt x="200101" y="166595"/>
                    </a:cubicBezTo>
                    <a:lnTo>
                      <a:pt x="200101" y="133196"/>
                    </a:lnTo>
                    <a:cubicBezTo>
                      <a:pt x="181731" y="133196"/>
                      <a:pt x="166702" y="118167"/>
                      <a:pt x="166702" y="99798"/>
                    </a:cubicBezTo>
                    <a:close/>
                    <a:moveTo>
                      <a:pt x="166702" y="199994"/>
                    </a:moveTo>
                    <a:lnTo>
                      <a:pt x="133304" y="199994"/>
                    </a:lnTo>
                    <a:cubicBezTo>
                      <a:pt x="133304" y="218363"/>
                      <a:pt x="118274" y="233393"/>
                      <a:pt x="99904" y="233393"/>
                    </a:cubicBezTo>
                    <a:cubicBezTo>
                      <a:pt x="81535" y="233393"/>
                      <a:pt x="66505" y="218363"/>
                      <a:pt x="66505" y="199994"/>
                    </a:cubicBezTo>
                    <a:lnTo>
                      <a:pt x="33107" y="199994"/>
                    </a:lnTo>
                    <a:cubicBezTo>
                      <a:pt x="33107" y="218363"/>
                      <a:pt x="18078" y="233393"/>
                      <a:pt x="-292" y="233393"/>
                    </a:cubicBezTo>
                    <a:lnTo>
                      <a:pt x="-292" y="266792"/>
                    </a:lnTo>
                    <a:cubicBezTo>
                      <a:pt x="19747" y="266792"/>
                      <a:pt x="38117" y="258442"/>
                      <a:pt x="49806" y="243412"/>
                    </a:cubicBezTo>
                    <a:cubicBezTo>
                      <a:pt x="61496" y="256772"/>
                      <a:pt x="79865" y="266792"/>
                      <a:pt x="99904" y="266792"/>
                    </a:cubicBezTo>
                    <a:cubicBezTo>
                      <a:pt x="119944" y="266792"/>
                      <a:pt x="138313" y="258442"/>
                      <a:pt x="150003" y="243412"/>
                    </a:cubicBezTo>
                    <a:cubicBezTo>
                      <a:pt x="161692" y="256772"/>
                      <a:pt x="180062" y="266792"/>
                      <a:pt x="200101" y="266792"/>
                    </a:cubicBezTo>
                    <a:lnTo>
                      <a:pt x="200101" y="233393"/>
                    </a:lnTo>
                    <a:cubicBezTo>
                      <a:pt x="181731" y="233393"/>
                      <a:pt x="166702" y="218363"/>
                      <a:pt x="166702" y="199994"/>
                    </a:cubicBezTo>
                    <a:close/>
                    <a:moveTo>
                      <a:pt x="166702" y="300191"/>
                    </a:moveTo>
                    <a:lnTo>
                      <a:pt x="133304" y="300191"/>
                    </a:lnTo>
                    <a:cubicBezTo>
                      <a:pt x="133304" y="318560"/>
                      <a:pt x="118274" y="333589"/>
                      <a:pt x="99904" y="333589"/>
                    </a:cubicBezTo>
                    <a:cubicBezTo>
                      <a:pt x="81535" y="333589"/>
                      <a:pt x="66505" y="318560"/>
                      <a:pt x="66505" y="300191"/>
                    </a:cubicBezTo>
                    <a:lnTo>
                      <a:pt x="33107" y="300191"/>
                    </a:lnTo>
                    <a:cubicBezTo>
                      <a:pt x="33107" y="318560"/>
                      <a:pt x="18078" y="333589"/>
                      <a:pt x="-292" y="333589"/>
                    </a:cubicBezTo>
                    <a:lnTo>
                      <a:pt x="-292" y="366988"/>
                    </a:lnTo>
                    <a:cubicBezTo>
                      <a:pt x="19747" y="366988"/>
                      <a:pt x="38117" y="358638"/>
                      <a:pt x="49806" y="343609"/>
                    </a:cubicBezTo>
                    <a:cubicBezTo>
                      <a:pt x="61496" y="356969"/>
                      <a:pt x="79865" y="366988"/>
                      <a:pt x="99904" y="366988"/>
                    </a:cubicBezTo>
                    <a:cubicBezTo>
                      <a:pt x="119944" y="366988"/>
                      <a:pt x="138313" y="358638"/>
                      <a:pt x="150003" y="343609"/>
                    </a:cubicBezTo>
                    <a:cubicBezTo>
                      <a:pt x="161692" y="356969"/>
                      <a:pt x="180062" y="366988"/>
                      <a:pt x="200101" y="366988"/>
                    </a:cubicBezTo>
                    <a:lnTo>
                      <a:pt x="200101" y="333589"/>
                    </a:lnTo>
                    <a:cubicBezTo>
                      <a:pt x="181731" y="333589"/>
                      <a:pt x="166702" y="318560"/>
                      <a:pt x="166702" y="300191"/>
                    </a:cubicBezTo>
                    <a:close/>
                    <a:moveTo>
                      <a:pt x="166702" y="400388"/>
                    </a:moveTo>
                    <a:lnTo>
                      <a:pt x="133304" y="400388"/>
                    </a:lnTo>
                    <a:cubicBezTo>
                      <a:pt x="133304" y="418756"/>
                      <a:pt x="118274" y="433786"/>
                      <a:pt x="99904" y="433786"/>
                    </a:cubicBezTo>
                    <a:cubicBezTo>
                      <a:pt x="81535" y="433786"/>
                      <a:pt x="66505" y="418756"/>
                      <a:pt x="66505" y="400388"/>
                    </a:cubicBezTo>
                    <a:lnTo>
                      <a:pt x="33107" y="400388"/>
                    </a:lnTo>
                    <a:cubicBezTo>
                      <a:pt x="33107" y="418756"/>
                      <a:pt x="18078" y="433786"/>
                      <a:pt x="-292" y="433786"/>
                    </a:cubicBezTo>
                    <a:lnTo>
                      <a:pt x="-292" y="467185"/>
                    </a:lnTo>
                    <a:cubicBezTo>
                      <a:pt x="19747" y="467185"/>
                      <a:pt x="38117" y="458835"/>
                      <a:pt x="49806" y="443806"/>
                    </a:cubicBezTo>
                    <a:cubicBezTo>
                      <a:pt x="61496" y="457165"/>
                      <a:pt x="79865" y="467185"/>
                      <a:pt x="99904" y="467185"/>
                    </a:cubicBezTo>
                    <a:cubicBezTo>
                      <a:pt x="119944" y="467185"/>
                      <a:pt x="138313" y="458835"/>
                      <a:pt x="150003" y="443806"/>
                    </a:cubicBezTo>
                    <a:cubicBezTo>
                      <a:pt x="161692" y="457165"/>
                      <a:pt x="180062" y="467185"/>
                      <a:pt x="200101" y="467185"/>
                    </a:cubicBezTo>
                    <a:lnTo>
                      <a:pt x="200101" y="433786"/>
                    </a:lnTo>
                    <a:cubicBezTo>
                      <a:pt x="181731" y="433786"/>
                      <a:pt x="166702" y="418756"/>
                      <a:pt x="166702" y="400388"/>
                    </a:cubicBezTo>
                    <a:close/>
                    <a:moveTo>
                      <a:pt x="166702" y="500584"/>
                    </a:moveTo>
                    <a:lnTo>
                      <a:pt x="133304" y="500584"/>
                    </a:lnTo>
                    <a:cubicBezTo>
                      <a:pt x="133304" y="518953"/>
                      <a:pt x="118274" y="533982"/>
                      <a:pt x="99904" y="533982"/>
                    </a:cubicBezTo>
                    <a:cubicBezTo>
                      <a:pt x="81535" y="533982"/>
                      <a:pt x="66505" y="518953"/>
                      <a:pt x="66505" y="500584"/>
                    </a:cubicBezTo>
                    <a:lnTo>
                      <a:pt x="33107" y="500584"/>
                    </a:lnTo>
                    <a:cubicBezTo>
                      <a:pt x="33107" y="518953"/>
                      <a:pt x="18078" y="533982"/>
                      <a:pt x="-292" y="533982"/>
                    </a:cubicBezTo>
                    <a:lnTo>
                      <a:pt x="-292" y="567382"/>
                    </a:lnTo>
                    <a:cubicBezTo>
                      <a:pt x="19747" y="567382"/>
                      <a:pt x="38117" y="559032"/>
                      <a:pt x="49806" y="544002"/>
                    </a:cubicBezTo>
                    <a:cubicBezTo>
                      <a:pt x="61496" y="557362"/>
                      <a:pt x="79865" y="567382"/>
                      <a:pt x="99904" y="567382"/>
                    </a:cubicBezTo>
                    <a:cubicBezTo>
                      <a:pt x="119944" y="567382"/>
                      <a:pt x="138313" y="559032"/>
                      <a:pt x="150003" y="544002"/>
                    </a:cubicBezTo>
                    <a:cubicBezTo>
                      <a:pt x="161692" y="557362"/>
                      <a:pt x="180062" y="567382"/>
                      <a:pt x="200101" y="567382"/>
                    </a:cubicBezTo>
                    <a:lnTo>
                      <a:pt x="200101" y="533982"/>
                    </a:lnTo>
                    <a:cubicBezTo>
                      <a:pt x="181731" y="533982"/>
                      <a:pt x="166702" y="518953"/>
                      <a:pt x="166702" y="500584"/>
                    </a:cubicBezTo>
                    <a:close/>
                    <a:moveTo>
                      <a:pt x="567488" y="400388"/>
                    </a:moveTo>
                    <a:lnTo>
                      <a:pt x="534090" y="400388"/>
                    </a:lnTo>
                    <a:cubicBezTo>
                      <a:pt x="534090" y="418756"/>
                      <a:pt x="519061" y="433786"/>
                      <a:pt x="500691" y="433786"/>
                    </a:cubicBezTo>
                    <a:cubicBezTo>
                      <a:pt x="482321" y="433786"/>
                      <a:pt x="467292" y="418756"/>
                      <a:pt x="467292" y="400388"/>
                    </a:cubicBezTo>
                    <a:lnTo>
                      <a:pt x="433893" y="400388"/>
                    </a:lnTo>
                    <a:cubicBezTo>
                      <a:pt x="433893" y="418756"/>
                      <a:pt x="418864" y="433786"/>
                      <a:pt x="400494" y="433786"/>
                    </a:cubicBezTo>
                    <a:cubicBezTo>
                      <a:pt x="382125" y="433786"/>
                      <a:pt x="367095" y="418756"/>
                      <a:pt x="367095" y="400388"/>
                    </a:cubicBezTo>
                    <a:lnTo>
                      <a:pt x="333697" y="400388"/>
                    </a:lnTo>
                    <a:cubicBezTo>
                      <a:pt x="333697" y="418756"/>
                      <a:pt x="318667" y="433786"/>
                      <a:pt x="300298" y="433786"/>
                    </a:cubicBezTo>
                    <a:lnTo>
                      <a:pt x="300298" y="467185"/>
                    </a:lnTo>
                    <a:cubicBezTo>
                      <a:pt x="320337" y="467185"/>
                      <a:pt x="338707" y="458835"/>
                      <a:pt x="350396" y="443806"/>
                    </a:cubicBezTo>
                    <a:cubicBezTo>
                      <a:pt x="362085" y="457165"/>
                      <a:pt x="380455" y="467185"/>
                      <a:pt x="400494" y="467185"/>
                    </a:cubicBezTo>
                    <a:cubicBezTo>
                      <a:pt x="420534" y="467185"/>
                      <a:pt x="438903" y="458835"/>
                      <a:pt x="450593" y="443806"/>
                    </a:cubicBezTo>
                    <a:cubicBezTo>
                      <a:pt x="462282" y="457165"/>
                      <a:pt x="480652" y="467185"/>
                      <a:pt x="500691" y="467185"/>
                    </a:cubicBezTo>
                    <a:cubicBezTo>
                      <a:pt x="520730" y="467185"/>
                      <a:pt x="539100" y="458835"/>
                      <a:pt x="550789" y="443806"/>
                    </a:cubicBezTo>
                    <a:cubicBezTo>
                      <a:pt x="562479" y="457165"/>
                      <a:pt x="580848" y="467185"/>
                      <a:pt x="600887" y="467185"/>
                    </a:cubicBezTo>
                    <a:lnTo>
                      <a:pt x="600887" y="433786"/>
                    </a:lnTo>
                    <a:cubicBezTo>
                      <a:pt x="582518" y="433786"/>
                      <a:pt x="567488" y="418756"/>
                      <a:pt x="567488" y="400388"/>
                    </a:cubicBezTo>
                    <a:close/>
                    <a:moveTo>
                      <a:pt x="567488" y="300191"/>
                    </a:moveTo>
                    <a:lnTo>
                      <a:pt x="534090" y="300191"/>
                    </a:lnTo>
                    <a:cubicBezTo>
                      <a:pt x="534090" y="318560"/>
                      <a:pt x="519061" y="333589"/>
                      <a:pt x="500691" y="333589"/>
                    </a:cubicBezTo>
                    <a:cubicBezTo>
                      <a:pt x="482321" y="333589"/>
                      <a:pt x="467292" y="318560"/>
                      <a:pt x="467292" y="300191"/>
                    </a:cubicBezTo>
                    <a:lnTo>
                      <a:pt x="433893" y="300191"/>
                    </a:lnTo>
                    <a:cubicBezTo>
                      <a:pt x="433893" y="318560"/>
                      <a:pt x="418864" y="333589"/>
                      <a:pt x="400494" y="333589"/>
                    </a:cubicBezTo>
                    <a:cubicBezTo>
                      <a:pt x="382125" y="333589"/>
                      <a:pt x="367095" y="318560"/>
                      <a:pt x="367095" y="300191"/>
                    </a:cubicBezTo>
                    <a:lnTo>
                      <a:pt x="333697" y="300191"/>
                    </a:lnTo>
                    <a:cubicBezTo>
                      <a:pt x="333697" y="318560"/>
                      <a:pt x="318667" y="333589"/>
                      <a:pt x="300298" y="333589"/>
                    </a:cubicBezTo>
                    <a:lnTo>
                      <a:pt x="300298" y="366988"/>
                    </a:lnTo>
                    <a:cubicBezTo>
                      <a:pt x="320337" y="366988"/>
                      <a:pt x="338707" y="358638"/>
                      <a:pt x="350396" y="343609"/>
                    </a:cubicBezTo>
                    <a:cubicBezTo>
                      <a:pt x="362085" y="356969"/>
                      <a:pt x="380455" y="366988"/>
                      <a:pt x="400494" y="366988"/>
                    </a:cubicBezTo>
                    <a:cubicBezTo>
                      <a:pt x="420534" y="366988"/>
                      <a:pt x="438903" y="358638"/>
                      <a:pt x="450593" y="343609"/>
                    </a:cubicBezTo>
                    <a:cubicBezTo>
                      <a:pt x="462282" y="356969"/>
                      <a:pt x="480652" y="366988"/>
                      <a:pt x="500691" y="366988"/>
                    </a:cubicBezTo>
                    <a:cubicBezTo>
                      <a:pt x="520730" y="366988"/>
                      <a:pt x="539100" y="358638"/>
                      <a:pt x="550789" y="343609"/>
                    </a:cubicBezTo>
                    <a:cubicBezTo>
                      <a:pt x="562479" y="356969"/>
                      <a:pt x="580848" y="366988"/>
                      <a:pt x="600887" y="366988"/>
                    </a:cubicBezTo>
                    <a:lnTo>
                      <a:pt x="600887" y="333589"/>
                    </a:lnTo>
                    <a:cubicBezTo>
                      <a:pt x="582518" y="333589"/>
                      <a:pt x="567488" y="318560"/>
                      <a:pt x="567488" y="300191"/>
                    </a:cubicBezTo>
                    <a:close/>
                    <a:moveTo>
                      <a:pt x="567488" y="500584"/>
                    </a:moveTo>
                    <a:lnTo>
                      <a:pt x="534090" y="500584"/>
                    </a:lnTo>
                    <a:cubicBezTo>
                      <a:pt x="534090" y="518953"/>
                      <a:pt x="519061" y="533982"/>
                      <a:pt x="500691" y="533982"/>
                    </a:cubicBezTo>
                    <a:cubicBezTo>
                      <a:pt x="482321" y="533982"/>
                      <a:pt x="467292" y="518953"/>
                      <a:pt x="467292" y="500584"/>
                    </a:cubicBezTo>
                    <a:lnTo>
                      <a:pt x="433893" y="500584"/>
                    </a:lnTo>
                    <a:cubicBezTo>
                      <a:pt x="433893" y="518953"/>
                      <a:pt x="418864" y="533982"/>
                      <a:pt x="400494" y="533982"/>
                    </a:cubicBezTo>
                    <a:lnTo>
                      <a:pt x="400494" y="567382"/>
                    </a:lnTo>
                    <a:cubicBezTo>
                      <a:pt x="420534" y="567382"/>
                      <a:pt x="438903" y="559032"/>
                      <a:pt x="450593" y="544002"/>
                    </a:cubicBezTo>
                    <a:cubicBezTo>
                      <a:pt x="462282" y="557362"/>
                      <a:pt x="480652" y="567382"/>
                      <a:pt x="500691" y="567382"/>
                    </a:cubicBezTo>
                    <a:cubicBezTo>
                      <a:pt x="520730" y="567382"/>
                      <a:pt x="539100" y="559032"/>
                      <a:pt x="550789" y="544002"/>
                    </a:cubicBezTo>
                    <a:cubicBezTo>
                      <a:pt x="562479" y="557362"/>
                      <a:pt x="580848" y="567382"/>
                      <a:pt x="600887" y="567382"/>
                    </a:cubicBezTo>
                    <a:lnTo>
                      <a:pt x="600887" y="533982"/>
                    </a:lnTo>
                    <a:cubicBezTo>
                      <a:pt x="582518" y="533982"/>
                      <a:pt x="567488" y="518953"/>
                      <a:pt x="567488" y="500584"/>
                    </a:cubicBezTo>
                    <a:close/>
                  </a:path>
                </a:pathLst>
              </a:custGeom>
              <a:solidFill>
                <a:srgbClr val="1976D2"/>
              </a:solidFill>
              <a:ln w="7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03DAE801-1EFF-B32E-080B-5599AF96028C}"/>
                  </a:ext>
                </a:extLst>
              </p:cNvPr>
              <p:cNvSpPr/>
              <p:nvPr/>
            </p:nvSpPr>
            <p:spPr>
              <a:xfrm>
                <a:off x="2039940" y="1324065"/>
                <a:ext cx="225442" cy="601179"/>
              </a:xfrm>
              <a:custGeom>
                <a:avLst/>
                <a:gdLst>
                  <a:gd name="connsiteX0" fmla="*/ 118260 w 225442"/>
                  <a:gd name="connsiteY0" fmla="*/ 53059 h 601179"/>
                  <a:gd name="connsiteX1" fmla="*/ 225136 w 225442"/>
                  <a:gd name="connsiteY1" fmla="*/ 600800 h 601179"/>
                  <a:gd name="connsiteX2" fmla="*/ -306 w 225442"/>
                  <a:gd name="connsiteY2" fmla="*/ 600800 h 601179"/>
                  <a:gd name="connsiteX3" fmla="*/ -306 w 225442"/>
                  <a:gd name="connsiteY3" fmla="*/ -380 h 601179"/>
                  <a:gd name="connsiteX4" fmla="*/ 53132 w 225442"/>
                  <a:gd name="connsiteY4" fmla="*/ -380 h 601179"/>
                  <a:gd name="connsiteX5" fmla="*/ 118260 w 225442"/>
                  <a:gd name="connsiteY5" fmla="*/ 53059 h 601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5442" h="601179">
                    <a:moveTo>
                      <a:pt x="118260" y="53059"/>
                    </a:moveTo>
                    <a:lnTo>
                      <a:pt x="225136" y="600800"/>
                    </a:lnTo>
                    <a:lnTo>
                      <a:pt x="-306" y="600800"/>
                    </a:lnTo>
                    <a:lnTo>
                      <a:pt x="-306" y="-380"/>
                    </a:lnTo>
                    <a:lnTo>
                      <a:pt x="53132" y="-380"/>
                    </a:lnTo>
                    <a:cubicBezTo>
                      <a:pt x="84861" y="-380"/>
                      <a:pt x="113250" y="23000"/>
                      <a:pt x="118260" y="53059"/>
                    </a:cubicBezTo>
                    <a:close/>
                  </a:path>
                </a:pathLst>
              </a:custGeom>
              <a:solidFill>
                <a:srgbClr val="455A64"/>
              </a:solidFill>
              <a:ln w="7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C9C9AEF6-1473-6F1D-7FC3-33BE79225801}"/>
                  </a:ext>
                </a:extLst>
              </p:cNvPr>
              <p:cNvSpPr/>
              <p:nvPr/>
            </p:nvSpPr>
            <p:spPr>
              <a:xfrm>
                <a:off x="1748436" y="1911478"/>
                <a:ext cx="370366" cy="263139"/>
              </a:xfrm>
              <a:custGeom>
                <a:avLst/>
                <a:gdLst>
                  <a:gd name="connsiteX0" fmla="*/ 348159 w 370366"/>
                  <a:gd name="connsiteY0" fmla="*/ -72 h 263139"/>
                  <a:gd name="connsiteX1" fmla="*/ 348159 w 370366"/>
                  <a:gd name="connsiteY1" fmla="*/ 240985 h 263139"/>
                  <a:gd name="connsiteX2" fmla="*/ -124 w 370366"/>
                  <a:gd name="connsiteY2" fmla="*/ 240985 h 263139"/>
                  <a:gd name="connsiteX3" fmla="*/ -124 w 370366"/>
                  <a:gd name="connsiteY3" fmla="*/ 263068 h 263139"/>
                  <a:gd name="connsiteX4" fmla="*/ 370242 w 370366"/>
                  <a:gd name="connsiteY4" fmla="*/ 263068 h 263139"/>
                  <a:gd name="connsiteX5" fmla="*/ 370242 w 370366"/>
                  <a:gd name="connsiteY5" fmla="*/ -72 h 263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0366" h="263139">
                    <a:moveTo>
                      <a:pt x="348159" y="-72"/>
                    </a:moveTo>
                    <a:lnTo>
                      <a:pt x="348159" y="240985"/>
                    </a:lnTo>
                    <a:lnTo>
                      <a:pt x="-124" y="240985"/>
                    </a:lnTo>
                    <a:lnTo>
                      <a:pt x="-124" y="263068"/>
                    </a:lnTo>
                    <a:lnTo>
                      <a:pt x="370242" y="263068"/>
                    </a:lnTo>
                    <a:lnTo>
                      <a:pt x="370242" y="-72"/>
                    </a:lnTo>
                    <a:close/>
                  </a:path>
                </a:pathLst>
              </a:custGeom>
              <a:solidFill>
                <a:srgbClr val="008000"/>
              </a:solidFill>
              <a:ln w="73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2EEBDFDB-F347-BE2D-9988-A61B2D403C84}"/>
                  </a:ext>
                </a:extLst>
              </p:cNvPr>
              <p:cNvSpPr/>
              <p:nvPr/>
            </p:nvSpPr>
            <p:spPr>
              <a:xfrm>
                <a:off x="1819345" y="2097235"/>
                <a:ext cx="82761" cy="132666"/>
              </a:xfrm>
              <a:custGeom>
                <a:avLst/>
                <a:gdLst>
                  <a:gd name="connsiteX0" fmla="*/ 9800 w 82761"/>
                  <a:gd name="connsiteY0" fmla="*/ -111 h 132666"/>
                  <a:gd name="connsiteX1" fmla="*/ 2852 w 82761"/>
                  <a:gd name="connsiteY1" fmla="*/ 2919 h 132666"/>
                  <a:gd name="connsiteX2" fmla="*/ 3113 w 82761"/>
                  <a:gd name="connsiteY2" fmla="*/ 16922 h 132666"/>
                  <a:gd name="connsiteX3" fmla="*/ 3115 w 82761"/>
                  <a:gd name="connsiteY3" fmla="*/ 16924 h 132666"/>
                  <a:gd name="connsiteX4" fmla="*/ 54296 w 82761"/>
                  <a:gd name="connsiteY4" fmla="*/ 66220 h 132666"/>
                  <a:gd name="connsiteX5" fmla="*/ 3115 w 82761"/>
                  <a:gd name="connsiteY5" fmla="*/ 115520 h 132666"/>
                  <a:gd name="connsiteX6" fmla="*/ 2852 w 82761"/>
                  <a:gd name="connsiteY6" fmla="*/ 129521 h 132666"/>
                  <a:gd name="connsiteX7" fmla="*/ 16853 w 82761"/>
                  <a:gd name="connsiteY7" fmla="*/ 129784 h 132666"/>
                  <a:gd name="connsiteX8" fmla="*/ 82843 w 82761"/>
                  <a:gd name="connsiteY8" fmla="*/ 66220 h 132666"/>
                  <a:gd name="connsiteX9" fmla="*/ 16853 w 82761"/>
                  <a:gd name="connsiteY9" fmla="*/ 2657 h 132666"/>
                  <a:gd name="connsiteX10" fmla="*/ 9800 w 82761"/>
                  <a:gd name="connsiteY10" fmla="*/ -111 h 13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2761" h="132666">
                    <a:moveTo>
                      <a:pt x="9800" y="-111"/>
                    </a:moveTo>
                    <a:cubicBezTo>
                      <a:pt x="7174" y="-62"/>
                      <a:pt x="4675" y="1028"/>
                      <a:pt x="2852" y="2919"/>
                    </a:cubicBezTo>
                    <a:cubicBezTo>
                      <a:pt x="-942" y="6858"/>
                      <a:pt x="-825" y="13127"/>
                      <a:pt x="3113" y="16922"/>
                    </a:cubicBezTo>
                    <a:cubicBezTo>
                      <a:pt x="3114" y="16922"/>
                      <a:pt x="3114" y="16922"/>
                      <a:pt x="3115" y="16924"/>
                    </a:cubicBezTo>
                    <a:lnTo>
                      <a:pt x="54296" y="66220"/>
                    </a:lnTo>
                    <a:lnTo>
                      <a:pt x="3115" y="115520"/>
                    </a:lnTo>
                    <a:cubicBezTo>
                      <a:pt x="-823" y="119315"/>
                      <a:pt x="-941" y="125583"/>
                      <a:pt x="2852" y="129521"/>
                    </a:cubicBezTo>
                    <a:cubicBezTo>
                      <a:pt x="6646" y="133460"/>
                      <a:pt x="12914" y="133578"/>
                      <a:pt x="16853" y="129784"/>
                    </a:cubicBezTo>
                    <a:lnTo>
                      <a:pt x="82843" y="66220"/>
                    </a:lnTo>
                    <a:lnTo>
                      <a:pt x="16853" y="2657"/>
                    </a:lnTo>
                    <a:cubicBezTo>
                      <a:pt x="14962" y="836"/>
                      <a:pt x="12425" y="-159"/>
                      <a:pt x="9800" y="-111"/>
                    </a:cubicBezTo>
                    <a:close/>
                  </a:path>
                </a:pathLst>
              </a:custGeom>
              <a:solidFill>
                <a:srgbClr val="2A86E8"/>
              </a:solidFill>
              <a:ln w="1544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02DDD6BF-5748-B962-5863-8E78858A82A2}"/>
                  </a:ext>
                </a:extLst>
              </p:cNvPr>
              <p:cNvSpPr/>
              <p:nvPr/>
            </p:nvSpPr>
            <p:spPr>
              <a:xfrm rot="10800000" flipV="1">
                <a:off x="1987826" y="2097235"/>
                <a:ext cx="82761" cy="132666"/>
              </a:xfrm>
              <a:custGeom>
                <a:avLst/>
                <a:gdLst>
                  <a:gd name="connsiteX0" fmla="*/ 9823 w 82761"/>
                  <a:gd name="connsiteY0" fmla="*/ -111 h 132666"/>
                  <a:gd name="connsiteX1" fmla="*/ 2875 w 82761"/>
                  <a:gd name="connsiteY1" fmla="*/ 2919 h 132666"/>
                  <a:gd name="connsiteX2" fmla="*/ 3136 w 82761"/>
                  <a:gd name="connsiteY2" fmla="*/ 16922 h 132666"/>
                  <a:gd name="connsiteX3" fmla="*/ 3138 w 82761"/>
                  <a:gd name="connsiteY3" fmla="*/ 16924 h 132666"/>
                  <a:gd name="connsiteX4" fmla="*/ 54318 w 82761"/>
                  <a:gd name="connsiteY4" fmla="*/ 66220 h 132666"/>
                  <a:gd name="connsiteX5" fmla="*/ 3138 w 82761"/>
                  <a:gd name="connsiteY5" fmla="*/ 115520 h 132666"/>
                  <a:gd name="connsiteX6" fmla="*/ 2875 w 82761"/>
                  <a:gd name="connsiteY6" fmla="*/ 129521 h 132666"/>
                  <a:gd name="connsiteX7" fmla="*/ 16876 w 82761"/>
                  <a:gd name="connsiteY7" fmla="*/ 129784 h 132666"/>
                  <a:gd name="connsiteX8" fmla="*/ 82865 w 82761"/>
                  <a:gd name="connsiteY8" fmla="*/ 66220 h 132666"/>
                  <a:gd name="connsiteX9" fmla="*/ 16876 w 82761"/>
                  <a:gd name="connsiteY9" fmla="*/ 2657 h 132666"/>
                  <a:gd name="connsiteX10" fmla="*/ 9823 w 82761"/>
                  <a:gd name="connsiteY10" fmla="*/ -111 h 132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2761" h="132666">
                    <a:moveTo>
                      <a:pt x="9823" y="-111"/>
                    </a:moveTo>
                    <a:cubicBezTo>
                      <a:pt x="7197" y="-62"/>
                      <a:pt x="4698" y="1028"/>
                      <a:pt x="2875" y="2919"/>
                    </a:cubicBezTo>
                    <a:cubicBezTo>
                      <a:pt x="-919" y="6858"/>
                      <a:pt x="-803" y="13127"/>
                      <a:pt x="3136" y="16922"/>
                    </a:cubicBezTo>
                    <a:cubicBezTo>
                      <a:pt x="3137" y="16922"/>
                      <a:pt x="3137" y="16922"/>
                      <a:pt x="3138" y="16924"/>
                    </a:cubicBezTo>
                    <a:lnTo>
                      <a:pt x="54318" y="66220"/>
                    </a:lnTo>
                    <a:lnTo>
                      <a:pt x="3138" y="115520"/>
                    </a:lnTo>
                    <a:cubicBezTo>
                      <a:pt x="-800" y="119315"/>
                      <a:pt x="-918" y="125583"/>
                      <a:pt x="2875" y="129521"/>
                    </a:cubicBezTo>
                    <a:cubicBezTo>
                      <a:pt x="6669" y="133460"/>
                      <a:pt x="12937" y="133578"/>
                      <a:pt x="16876" y="129784"/>
                    </a:cubicBezTo>
                    <a:lnTo>
                      <a:pt x="82865" y="66220"/>
                    </a:lnTo>
                    <a:lnTo>
                      <a:pt x="16876" y="2657"/>
                    </a:lnTo>
                    <a:cubicBezTo>
                      <a:pt x="14985" y="836"/>
                      <a:pt x="12448" y="-159"/>
                      <a:pt x="9823" y="-111"/>
                    </a:cubicBezTo>
                    <a:close/>
                  </a:path>
                </a:pathLst>
              </a:custGeom>
              <a:solidFill>
                <a:srgbClr val="AA3377"/>
              </a:solidFill>
              <a:ln w="1544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03" name="Group 602">
            <a:extLst>
              <a:ext uri="{FF2B5EF4-FFF2-40B4-BE49-F238E27FC236}">
                <a16:creationId xmlns:a16="http://schemas.microsoft.com/office/drawing/2014/main" id="{7EF0C3D2-BE45-7E1F-B16D-2C7799B36575}"/>
              </a:ext>
            </a:extLst>
          </p:cNvPr>
          <p:cNvGrpSpPr/>
          <p:nvPr/>
        </p:nvGrpSpPr>
        <p:grpSpPr>
          <a:xfrm>
            <a:off x="538482" y="3999165"/>
            <a:ext cx="11114360" cy="2391276"/>
            <a:chOff x="538482" y="3999165"/>
            <a:chExt cx="11114360" cy="2391276"/>
          </a:xfrm>
        </p:grpSpPr>
        <p:grpSp>
          <p:nvGrpSpPr>
            <p:cNvPr id="539" name="Graphic 394">
              <a:extLst>
                <a:ext uri="{FF2B5EF4-FFF2-40B4-BE49-F238E27FC236}">
                  <a16:creationId xmlns:a16="http://schemas.microsoft.com/office/drawing/2014/main" id="{C1074E84-4FEF-5BC1-0296-B0669C77F1DC}"/>
                </a:ext>
              </a:extLst>
            </p:cNvPr>
            <p:cNvGrpSpPr/>
            <p:nvPr/>
          </p:nvGrpSpPr>
          <p:grpSpPr>
            <a:xfrm>
              <a:off x="5097494" y="4536261"/>
              <a:ext cx="1306083" cy="1680747"/>
              <a:chOff x="5097494" y="4536261"/>
              <a:chExt cx="1306083" cy="1680747"/>
            </a:xfrm>
          </p:grpSpPr>
          <p:grpSp>
            <p:nvGrpSpPr>
              <p:cNvPr id="540" name="Graphic 394">
                <a:extLst>
                  <a:ext uri="{FF2B5EF4-FFF2-40B4-BE49-F238E27FC236}">
                    <a16:creationId xmlns:a16="http://schemas.microsoft.com/office/drawing/2014/main" id="{EB3821B2-BE40-48F3-F488-3701E9E1FCB6}"/>
                  </a:ext>
                </a:extLst>
              </p:cNvPr>
              <p:cNvGrpSpPr/>
              <p:nvPr/>
            </p:nvGrpSpPr>
            <p:grpSpPr>
              <a:xfrm>
                <a:off x="5097494" y="5700019"/>
                <a:ext cx="1306083" cy="516989"/>
                <a:chOff x="5097494" y="5700019"/>
                <a:chExt cx="1306083" cy="516989"/>
              </a:xfrm>
              <a:solidFill>
                <a:srgbClr val="2A86E8"/>
              </a:solidFill>
            </p:grpSpPr>
            <p:sp>
              <p:nvSpPr>
                <p:cNvPr id="541" name="Freeform: Shape 540">
                  <a:extLst>
                    <a:ext uri="{FF2B5EF4-FFF2-40B4-BE49-F238E27FC236}">
                      <a16:creationId xmlns:a16="http://schemas.microsoft.com/office/drawing/2014/main" id="{B1546FB6-3CAF-57D5-ED4D-A3A5C01D7249}"/>
                    </a:ext>
                  </a:extLst>
                </p:cNvPr>
                <p:cNvSpPr/>
                <p:nvPr/>
              </p:nvSpPr>
              <p:spPr>
                <a:xfrm>
                  <a:off x="5347376" y="5700019"/>
                  <a:ext cx="814658" cy="199938"/>
                </a:xfrm>
                <a:custGeom>
                  <a:avLst/>
                  <a:gdLst>
                    <a:gd name="connsiteX0" fmla="*/ 339 w 814658"/>
                    <a:gd name="connsiteY0" fmla="*/ 196907 h 199938"/>
                    <a:gd name="connsiteX1" fmla="*/ 339 w 814658"/>
                    <a:gd name="connsiteY1" fmla="*/ 193 h 199938"/>
                    <a:gd name="connsiteX2" fmla="*/ 39521 w 814658"/>
                    <a:gd name="connsiteY2" fmla="*/ 193 h 199938"/>
                    <a:gd name="connsiteX3" fmla="*/ 86087 w 814658"/>
                    <a:gd name="connsiteY3" fmla="*/ 139477 h 199938"/>
                    <a:gd name="connsiteX4" fmla="*/ 95479 w 814658"/>
                    <a:gd name="connsiteY4" fmla="*/ 168597 h 199938"/>
                    <a:gd name="connsiteX5" fmla="*/ 105946 w 814658"/>
                    <a:gd name="connsiteY5" fmla="*/ 137063 h 199938"/>
                    <a:gd name="connsiteX6" fmla="*/ 153042 w 814658"/>
                    <a:gd name="connsiteY6" fmla="*/ 193 h 199938"/>
                    <a:gd name="connsiteX7" fmla="*/ 188065 w 814658"/>
                    <a:gd name="connsiteY7" fmla="*/ 193 h 199938"/>
                    <a:gd name="connsiteX8" fmla="*/ 188065 w 814658"/>
                    <a:gd name="connsiteY8" fmla="*/ 196907 h 199938"/>
                    <a:gd name="connsiteX9" fmla="*/ 162972 w 814658"/>
                    <a:gd name="connsiteY9" fmla="*/ 196907 h 199938"/>
                    <a:gd name="connsiteX10" fmla="*/ 162972 w 814658"/>
                    <a:gd name="connsiteY10" fmla="*/ 32265 h 199938"/>
                    <a:gd name="connsiteX11" fmla="*/ 105814 w 814658"/>
                    <a:gd name="connsiteY11" fmla="*/ 196907 h 199938"/>
                    <a:gd name="connsiteX12" fmla="*/ 82325 w 814658"/>
                    <a:gd name="connsiteY12" fmla="*/ 196907 h 199938"/>
                    <a:gd name="connsiteX13" fmla="*/ 25432 w 814658"/>
                    <a:gd name="connsiteY13" fmla="*/ 29446 h 199938"/>
                    <a:gd name="connsiteX14" fmla="*/ 25432 w 814658"/>
                    <a:gd name="connsiteY14" fmla="*/ 196907 h 199938"/>
                    <a:gd name="connsiteX15" fmla="*/ 318199 w 814658"/>
                    <a:gd name="connsiteY15" fmla="*/ 179330 h 199938"/>
                    <a:gd name="connsiteX16" fmla="*/ 292304 w 814658"/>
                    <a:gd name="connsiteY16" fmla="*/ 195435 h 199938"/>
                    <a:gd name="connsiteX17" fmla="*/ 265738 w 814658"/>
                    <a:gd name="connsiteY17" fmla="*/ 200131 h 199938"/>
                    <a:gd name="connsiteX18" fmla="*/ 229640 w 814658"/>
                    <a:gd name="connsiteY18" fmla="*/ 188722 h 199938"/>
                    <a:gd name="connsiteX19" fmla="*/ 217023 w 814658"/>
                    <a:gd name="connsiteY19" fmla="*/ 159337 h 199938"/>
                    <a:gd name="connsiteX20" fmla="*/ 221719 w 814658"/>
                    <a:gd name="connsiteY20" fmla="*/ 140287 h 199938"/>
                    <a:gd name="connsiteX21" fmla="*/ 234204 w 814658"/>
                    <a:gd name="connsiteY21" fmla="*/ 126331 h 199938"/>
                    <a:gd name="connsiteX22" fmla="*/ 251649 w 814658"/>
                    <a:gd name="connsiteY22" fmla="*/ 118410 h 199938"/>
                    <a:gd name="connsiteX23" fmla="*/ 273114 w 814658"/>
                    <a:gd name="connsiteY23" fmla="*/ 114789 h 199938"/>
                    <a:gd name="connsiteX24" fmla="*/ 316190 w 814658"/>
                    <a:gd name="connsiteY24" fmla="*/ 106471 h 199938"/>
                    <a:gd name="connsiteX25" fmla="*/ 316322 w 814658"/>
                    <a:gd name="connsiteY25" fmla="*/ 100163 h 199938"/>
                    <a:gd name="connsiteX26" fmla="*/ 309477 w 814658"/>
                    <a:gd name="connsiteY26" fmla="*/ 79368 h 199938"/>
                    <a:gd name="connsiteX27" fmla="*/ 281969 w 814658"/>
                    <a:gd name="connsiteY27" fmla="*/ 71182 h 199938"/>
                    <a:gd name="connsiteX28" fmla="*/ 256743 w 814658"/>
                    <a:gd name="connsiteY28" fmla="*/ 77219 h 199938"/>
                    <a:gd name="connsiteX29" fmla="*/ 244803 w 814658"/>
                    <a:gd name="connsiteY29" fmla="*/ 98286 h 199938"/>
                    <a:gd name="connsiteX30" fmla="*/ 221190 w 814658"/>
                    <a:gd name="connsiteY30" fmla="*/ 95061 h 199938"/>
                    <a:gd name="connsiteX31" fmla="*/ 231789 w 814658"/>
                    <a:gd name="connsiteY31" fmla="*/ 70645 h 199938"/>
                    <a:gd name="connsiteX32" fmla="*/ 253121 w 814658"/>
                    <a:gd name="connsiteY32" fmla="*/ 56284 h 199938"/>
                    <a:gd name="connsiteX33" fmla="*/ 285458 w 814658"/>
                    <a:gd name="connsiteY33" fmla="*/ 51183 h 199938"/>
                    <a:gd name="connsiteX34" fmla="*/ 315115 w 814658"/>
                    <a:gd name="connsiteY34" fmla="*/ 55482 h 199938"/>
                    <a:gd name="connsiteX35" fmla="*/ 331891 w 814658"/>
                    <a:gd name="connsiteY35" fmla="*/ 66346 h 199938"/>
                    <a:gd name="connsiteX36" fmla="*/ 339399 w 814658"/>
                    <a:gd name="connsiteY36" fmla="*/ 82717 h 199938"/>
                    <a:gd name="connsiteX37" fmla="*/ 340606 w 814658"/>
                    <a:gd name="connsiteY37" fmla="*/ 104991 h 199938"/>
                    <a:gd name="connsiteX38" fmla="*/ 340606 w 814658"/>
                    <a:gd name="connsiteY38" fmla="*/ 137195 h 199938"/>
                    <a:gd name="connsiteX39" fmla="*/ 342086 w 814658"/>
                    <a:gd name="connsiteY39" fmla="*/ 179867 h 199938"/>
                    <a:gd name="connsiteX40" fmla="*/ 348262 w 814658"/>
                    <a:gd name="connsiteY40" fmla="*/ 196907 h 199938"/>
                    <a:gd name="connsiteX41" fmla="*/ 323028 w 814658"/>
                    <a:gd name="connsiteY41" fmla="*/ 196907 h 199938"/>
                    <a:gd name="connsiteX42" fmla="*/ 318199 w 814658"/>
                    <a:gd name="connsiteY42" fmla="*/ 179330 h 199938"/>
                    <a:gd name="connsiteX43" fmla="*/ 316190 w 814658"/>
                    <a:gd name="connsiteY43" fmla="*/ 125389 h 199938"/>
                    <a:gd name="connsiteX44" fmla="*/ 276735 w 814658"/>
                    <a:gd name="connsiteY44" fmla="*/ 134516 h 199938"/>
                    <a:gd name="connsiteX45" fmla="*/ 255668 w 814658"/>
                    <a:gd name="connsiteY45" fmla="*/ 139345 h 199938"/>
                    <a:gd name="connsiteX46" fmla="*/ 246143 w 814658"/>
                    <a:gd name="connsiteY46" fmla="*/ 147266 h 199938"/>
                    <a:gd name="connsiteX47" fmla="*/ 242786 w 814658"/>
                    <a:gd name="connsiteY47" fmla="*/ 158667 h 199938"/>
                    <a:gd name="connsiteX48" fmla="*/ 250037 w 814658"/>
                    <a:gd name="connsiteY48" fmla="*/ 174773 h 199938"/>
                    <a:gd name="connsiteX49" fmla="*/ 271509 w 814658"/>
                    <a:gd name="connsiteY49" fmla="*/ 181214 h 199938"/>
                    <a:gd name="connsiteX50" fmla="*/ 296330 w 814658"/>
                    <a:gd name="connsiteY50" fmla="*/ 175171 h 199938"/>
                    <a:gd name="connsiteX51" fmla="*/ 312296 w 814658"/>
                    <a:gd name="connsiteY51" fmla="*/ 158403 h 199938"/>
                    <a:gd name="connsiteX52" fmla="*/ 316190 w 814658"/>
                    <a:gd name="connsiteY52" fmla="*/ 134244 h 199938"/>
                    <a:gd name="connsiteX53" fmla="*/ 429019 w 814658"/>
                    <a:gd name="connsiteY53" fmla="*/ 175303 h 199938"/>
                    <a:gd name="connsiteX54" fmla="*/ 432500 w 814658"/>
                    <a:gd name="connsiteY54" fmla="*/ 196642 h 199938"/>
                    <a:gd name="connsiteX55" fmla="*/ 414253 w 814658"/>
                    <a:gd name="connsiteY55" fmla="*/ 198792 h 199938"/>
                    <a:gd name="connsiteX56" fmla="*/ 393855 w 814658"/>
                    <a:gd name="connsiteY56" fmla="*/ 194626 h 199938"/>
                    <a:gd name="connsiteX57" fmla="*/ 383660 w 814658"/>
                    <a:gd name="connsiteY57" fmla="*/ 183761 h 199938"/>
                    <a:gd name="connsiteX58" fmla="*/ 380709 w 814658"/>
                    <a:gd name="connsiteY58" fmla="*/ 155178 h 199938"/>
                    <a:gd name="connsiteX59" fmla="*/ 380709 w 814658"/>
                    <a:gd name="connsiteY59" fmla="*/ 73192 h 199938"/>
                    <a:gd name="connsiteX60" fmla="*/ 362998 w 814658"/>
                    <a:gd name="connsiteY60" fmla="*/ 73192 h 199938"/>
                    <a:gd name="connsiteX61" fmla="*/ 362998 w 814658"/>
                    <a:gd name="connsiteY61" fmla="*/ 54407 h 199938"/>
                    <a:gd name="connsiteX62" fmla="*/ 380709 w 814658"/>
                    <a:gd name="connsiteY62" fmla="*/ 54407 h 199938"/>
                    <a:gd name="connsiteX63" fmla="*/ 380709 w 814658"/>
                    <a:gd name="connsiteY63" fmla="*/ 19118 h 199938"/>
                    <a:gd name="connsiteX64" fmla="*/ 404727 w 814658"/>
                    <a:gd name="connsiteY64" fmla="*/ 4625 h 199938"/>
                    <a:gd name="connsiteX65" fmla="*/ 404727 w 814658"/>
                    <a:gd name="connsiteY65" fmla="*/ 54407 h 199938"/>
                    <a:gd name="connsiteX66" fmla="*/ 429019 w 814658"/>
                    <a:gd name="connsiteY66" fmla="*/ 54407 h 199938"/>
                    <a:gd name="connsiteX67" fmla="*/ 429019 w 814658"/>
                    <a:gd name="connsiteY67" fmla="*/ 73192 h 199938"/>
                    <a:gd name="connsiteX68" fmla="*/ 404727 w 814658"/>
                    <a:gd name="connsiteY68" fmla="*/ 73192 h 199938"/>
                    <a:gd name="connsiteX69" fmla="*/ 404727 w 814658"/>
                    <a:gd name="connsiteY69" fmla="*/ 156518 h 199938"/>
                    <a:gd name="connsiteX70" fmla="*/ 405935 w 814658"/>
                    <a:gd name="connsiteY70" fmla="*/ 169804 h 199938"/>
                    <a:gd name="connsiteX71" fmla="*/ 410094 w 814658"/>
                    <a:gd name="connsiteY71" fmla="*/ 174501 h 199938"/>
                    <a:gd name="connsiteX72" fmla="*/ 418412 w 814658"/>
                    <a:gd name="connsiteY72" fmla="*/ 176245 h 199938"/>
                    <a:gd name="connsiteX73" fmla="*/ 429019 w 814658"/>
                    <a:gd name="connsiteY73" fmla="*/ 175303 h 199938"/>
                    <a:gd name="connsiteX74" fmla="*/ 544254 w 814658"/>
                    <a:gd name="connsiteY74" fmla="*/ 196907 h 199938"/>
                    <a:gd name="connsiteX75" fmla="*/ 544254 w 814658"/>
                    <a:gd name="connsiteY75" fmla="*/ 175981 h 199938"/>
                    <a:gd name="connsiteX76" fmla="*/ 499036 w 814658"/>
                    <a:gd name="connsiteY76" fmla="*/ 200131 h 199938"/>
                    <a:gd name="connsiteX77" fmla="*/ 475422 w 814658"/>
                    <a:gd name="connsiteY77" fmla="*/ 195303 h 199938"/>
                    <a:gd name="connsiteX78" fmla="*/ 459184 w 814658"/>
                    <a:gd name="connsiteY78" fmla="*/ 183223 h 199938"/>
                    <a:gd name="connsiteX79" fmla="*/ 451801 w 814658"/>
                    <a:gd name="connsiteY79" fmla="*/ 165241 h 199938"/>
                    <a:gd name="connsiteX80" fmla="*/ 450329 w 814658"/>
                    <a:gd name="connsiteY80" fmla="*/ 142701 h 199938"/>
                    <a:gd name="connsiteX81" fmla="*/ 450329 w 814658"/>
                    <a:gd name="connsiteY81" fmla="*/ 54407 h 199938"/>
                    <a:gd name="connsiteX82" fmla="*/ 474480 w 814658"/>
                    <a:gd name="connsiteY82" fmla="*/ 54407 h 199938"/>
                    <a:gd name="connsiteX83" fmla="*/ 474480 w 814658"/>
                    <a:gd name="connsiteY83" fmla="*/ 133441 h 199938"/>
                    <a:gd name="connsiteX84" fmla="*/ 475959 w 814658"/>
                    <a:gd name="connsiteY84" fmla="*/ 158932 h 199938"/>
                    <a:gd name="connsiteX85" fmla="*/ 485617 w 814658"/>
                    <a:gd name="connsiteY85" fmla="*/ 173963 h 199938"/>
                    <a:gd name="connsiteX86" fmla="*/ 503865 w 814658"/>
                    <a:gd name="connsiteY86" fmla="*/ 179330 h 199938"/>
                    <a:gd name="connsiteX87" fmla="*/ 524262 w 814658"/>
                    <a:gd name="connsiteY87" fmla="*/ 173831 h 199938"/>
                    <a:gd name="connsiteX88" fmla="*/ 537681 w 814658"/>
                    <a:gd name="connsiteY88" fmla="*/ 158667 h 199938"/>
                    <a:gd name="connsiteX89" fmla="*/ 541708 w 814658"/>
                    <a:gd name="connsiteY89" fmla="*/ 130755 h 199938"/>
                    <a:gd name="connsiteX90" fmla="*/ 541708 w 814658"/>
                    <a:gd name="connsiteY90" fmla="*/ 54407 h 199938"/>
                    <a:gd name="connsiteX91" fmla="*/ 565859 w 814658"/>
                    <a:gd name="connsiteY91" fmla="*/ 54407 h 199938"/>
                    <a:gd name="connsiteX92" fmla="*/ 565859 w 814658"/>
                    <a:gd name="connsiteY92" fmla="*/ 196907 h 199938"/>
                    <a:gd name="connsiteX93" fmla="*/ 601662 w 814658"/>
                    <a:gd name="connsiteY93" fmla="*/ 196907 h 199938"/>
                    <a:gd name="connsiteX94" fmla="*/ 601662 w 814658"/>
                    <a:gd name="connsiteY94" fmla="*/ 54407 h 199938"/>
                    <a:gd name="connsiteX95" fmla="*/ 623407 w 814658"/>
                    <a:gd name="connsiteY95" fmla="*/ 54407 h 199938"/>
                    <a:gd name="connsiteX96" fmla="*/ 623407 w 814658"/>
                    <a:gd name="connsiteY96" fmla="*/ 76011 h 199938"/>
                    <a:gd name="connsiteX97" fmla="*/ 638703 w 814658"/>
                    <a:gd name="connsiteY97" fmla="*/ 56019 h 199938"/>
                    <a:gd name="connsiteX98" fmla="*/ 654264 w 814658"/>
                    <a:gd name="connsiteY98" fmla="*/ 51183 h 199938"/>
                    <a:gd name="connsiteX99" fmla="*/ 679092 w 814658"/>
                    <a:gd name="connsiteY99" fmla="*/ 58971 h 199938"/>
                    <a:gd name="connsiteX100" fmla="*/ 670767 w 814658"/>
                    <a:gd name="connsiteY100" fmla="*/ 81377 h 199938"/>
                    <a:gd name="connsiteX101" fmla="*/ 653057 w 814658"/>
                    <a:gd name="connsiteY101" fmla="*/ 76144 h 199938"/>
                    <a:gd name="connsiteX102" fmla="*/ 638835 w 814658"/>
                    <a:gd name="connsiteY102" fmla="*/ 80973 h 199938"/>
                    <a:gd name="connsiteX103" fmla="*/ 629848 w 814658"/>
                    <a:gd name="connsiteY103" fmla="*/ 94127 h 199938"/>
                    <a:gd name="connsiteX104" fmla="*/ 625821 w 814658"/>
                    <a:gd name="connsiteY104" fmla="*/ 122304 h 199938"/>
                    <a:gd name="connsiteX105" fmla="*/ 625821 w 814658"/>
                    <a:gd name="connsiteY105" fmla="*/ 196907 h 199938"/>
                    <a:gd name="connsiteX106" fmla="*/ 789234 w 814658"/>
                    <a:gd name="connsiteY106" fmla="*/ 151019 h 199938"/>
                    <a:gd name="connsiteX107" fmla="*/ 814188 w 814658"/>
                    <a:gd name="connsiteY107" fmla="*/ 154104 h 199938"/>
                    <a:gd name="connsiteX108" fmla="*/ 792319 w 814658"/>
                    <a:gd name="connsiteY108" fmla="*/ 188052 h 199938"/>
                    <a:gd name="connsiteX109" fmla="*/ 751524 w 814658"/>
                    <a:gd name="connsiteY109" fmla="*/ 200131 h 199938"/>
                    <a:gd name="connsiteX110" fmla="*/ 701882 w 814658"/>
                    <a:gd name="connsiteY110" fmla="*/ 180942 h 199938"/>
                    <a:gd name="connsiteX111" fmla="*/ 683627 w 814658"/>
                    <a:gd name="connsiteY111" fmla="*/ 126868 h 199938"/>
                    <a:gd name="connsiteX112" fmla="*/ 702147 w 814658"/>
                    <a:gd name="connsiteY112" fmla="*/ 71043 h 199938"/>
                    <a:gd name="connsiteX113" fmla="*/ 750184 w 814658"/>
                    <a:gd name="connsiteY113" fmla="*/ 51183 h 199938"/>
                    <a:gd name="connsiteX114" fmla="*/ 796882 w 814658"/>
                    <a:gd name="connsiteY114" fmla="*/ 70645 h 199938"/>
                    <a:gd name="connsiteX115" fmla="*/ 814998 w 814658"/>
                    <a:gd name="connsiteY115" fmla="*/ 125389 h 199938"/>
                    <a:gd name="connsiteX116" fmla="*/ 814865 w 814658"/>
                    <a:gd name="connsiteY116" fmla="*/ 131829 h 199938"/>
                    <a:gd name="connsiteX117" fmla="*/ 708588 w 814658"/>
                    <a:gd name="connsiteY117" fmla="*/ 131829 h 199938"/>
                    <a:gd name="connsiteX118" fmla="*/ 721874 w 814658"/>
                    <a:gd name="connsiteY118" fmla="*/ 167795 h 199938"/>
                    <a:gd name="connsiteX119" fmla="*/ 751664 w 814658"/>
                    <a:gd name="connsiteY119" fmla="*/ 180272 h 199938"/>
                    <a:gd name="connsiteX120" fmla="*/ 774336 w 814658"/>
                    <a:gd name="connsiteY120" fmla="*/ 173293 h 199938"/>
                    <a:gd name="connsiteX121" fmla="*/ 789234 w 814658"/>
                    <a:gd name="connsiteY121" fmla="*/ 151019 h 199938"/>
                    <a:gd name="connsiteX122" fmla="*/ 709927 w 814658"/>
                    <a:gd name="connsiteY122" fmla="*/ 111970 h 199938"/>
                    <a:gd name="connsiteX123" fmla="*/ 789499 w 814658"/>
                    <a:gd name="connsiteY123" fmla="*/ 111970 h 199938"/>
                    <a:gd name="connsiteX124" fmla="*/ 780379 w 814658"/>
                    <a:gd name="connsiteY124" fmla="*/ 84999 h 199938"/>
                    <a:gd name="connsiteX125" fmla="*/ 750457 w 814658"/>
                    <a:gd name="connsiteY125" fmla="*/ 71043 h 199938"/>
                    <a:gd name="connsiteX126" fmla="*/ 722411 w 814658"/>
                    <a:gd name="connsiteY126" fmla="*/ 82180 h 199938"/>
                    <a:gd name="connsiteX127" fmla="*/ 709927 w 814658"/>
                    <a:gd name="connsiteY127" fmla="*/ 111970 h 199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</a:cxnLst>
                  <a:rect l="l" t="t" r="r" b="b"/>
                  <a:pathLst>
                    <a:path w="814658" h="199938">
                      <a:moveTo>
                        <a:pt x="339" y="196907"/>
                      </a:moveTo>
                      <a:lnTo>
                        <a:pt x="339" y="193"/>
                      </a:lnTo>
                      <a:lnTo>
                        <a:pt x="39521" y="193"/>
                      </a:lnTo>
                      <a:lnTo>
                        <a:pt x="86087" y="139477"/>
                      </a:lnTo>
                      <a:cubicBezTo>
                        <a:pt x="90378" y="152447"/>
                        <a:pt x="93514" y="162156"/>
                        <a:pt x="95479" y="168597"/>
                      </a:cubicBezTo>
                      <a:cubicBezTo>
                        <a:pt x="97717" y="161442"/>
                        <a:pt x="101206" y="150931"/>
                        <a:pt x="105946" y="137063"/>
                      </a:cubicBezTo>
                      <a:lnTo>
                        <a:pt x="153042" y="193"/>
                      </a:lnTo>
                      <a:lnTo>
                        <a:pt x="188065" y="193"/>
                      </a:lnTo>
                      <a:lnTo>
                        <a:pt x="188065" y="196907"/>
                      </a:lnTo>
                      <a:lnTo>
                        <a:pt x="162972" y="196907"/>
                      </a:lnTo>
                      <a:lnTo>
                        <a:pt x="162972" y="32265"/>
                      </a:lnTo>
                      <a:lnTo>
                        <a:pt x="105814" y="196907"/>
                      </a:lnTo>
                      <a:lnTo>
                        <a:pt x="82325" y="196907"/>
                      </a:lnTo>
                      <a:lnTo>
                        <a:pt x="25432" y="29446"/>
                      </a:lnTo>
                      <a:lnTo>
                        <a:pt x="25432" y="196907"/>
                      </a:lnTo>
                      <a:close/>
                      <a:moveTo>
                        <a:pt x="318199" y="179330"/>
                      </a:moveTo>
                      <a:cubicBezTo>
                        <a:pt x="309256" y="186934"/>
                        <a:pt x="300621" y="192300"/>
                        <a:pt x="292304" y="195435"/>
                      </a:cubicBezTo>
                      <a:cubicBezTo>
                        <a:pt x="284074" y="198564"/>
                        <a:pt x="275219" y="200131"/>
                        <a:pt x="265738" y="200131"/>
                      </a:cubicBezTo>
                      <a:cubicBezTo>
                        <a:pt x="250081" y="200131"/>
                        <a:pt x="238046" y="196326"/>
                        <a:pt x="229640" y="188722"/>
                      </a:cubicBezTo>
                      <a:cubicBezTo>
                        <a:pt x="221234" y="181030"/>
                        <a:pt x="217023" y="171233"/>
                        <a:pt x="217023" y="159337"/>
                      </a:cubicBezTo>
                      <a:cubicBezTo>
                        <a:pt x="217023" y="152359"/>
                        <a:pt x="218591" y="146007"/>
                        <a:pt x="221719" y="140287"/>
                      </a:cubicBezTo>
                      <a:cubicBezTo>
                        <a:pt x="224943" y="134472"/>
                        <a:pt x="229102" y="129820"/>
                        <a:pt x="234204" y="126331"/>
                      </a:cubicBezTo>
                      <a:cubicBezTo>
                        <a:pt x="239393" y="122842"/>
                        <a:pt x="245208" y="120199"/>
                        <a:pt x="251649" y="118410"/>
                      </a:cubicBezTo>
                      <a:cubicBezTo>
                        <a:pt x="256389" y="117159"/>
                        <a:pt x="263544" y="115952"/>
                        <a:pt x="273114" y="114789"/>
                      </a:cubicBezTo>
                      <a:cubicBezTo>
                        <a:pt x="292620" y="112463"/>
                        <a:pt x="306974" y="109688"/>
                        <a:pt x="316190" y="106471"/>
                      </a:cubicBezTo>
                      <a:cubicBezTo>
                        <a:pt x="316278" y="103158"/>
                        <a:pt x="316322" y="101061"/>
                        <a:pt x="316322" y="100163"/>
                      </a:cubicBezTo>
                      <a:cubicBezTo>
                        <a:pt x="316322" y="90321"/>
                        <a:pt x="314040" y="83387"/>
                        <a:pt x="309477" y="79368"/>
                      </a:cubicBezTo>
                      <a:cubicBezTo>
                        <a:pt x="303308" y="73906"/>
                        <a:pt x="294136" y="71182"/>
                        <a:pt x="281969" y="71182"/>
                      </a:cubicBezTo>
                      <a:cubicBezTo>
                        <a:pt x="270611" y="71182"/>
                        <a:pt x="262205" y="73192"/>
                        <a:pt x="256743" y="77219"/>
                      </a:cubicBezTo>
                      <a:cubicBezTo>
                        <a:pt x="251377" y="81157"/>
                        <a:pt x="247395" y="88179"/>
                        <a:pt x="244803" y="98286"/>
                      </a:cubicBezTo>
                      <a:lnTo>
                        <a:pt x="221190" y="95061"/>
                      </a:lnTo>
                      <a:cubicBezTo>
                        <a:pt x="223331" y="84955"/>
                        <a:pt x="226865" y="76814"/>
                        <a:pt x="231789" y="70645"/>
                      </a:cubicBezTo>
                      <a:cubicBezTo>
                        <a:pt x="236706" y="64381"/>
                        <a:pt x="243817" y="59596"/>
                        <a:pt x="253121" y="56284"/>
                      </a:cubicBezTo>
                      <a:cubicBezTo>
                        <a:pt x="262426" y="52883"/>
                        <a:pt x="273202" y="51183"/>
                        <a:pt x="285458" y="51183"/>
                      </a:cubicBezTo>
                      <a:cubicBezTo>
                        <a:pt x="297625" y="51183"/>
                        <a:pt x="307511" y="52618"/>
                        <a:pt x="315115" y="55482"/>
                      </a:cubicBezTo>
                      <a:cubicBezTo>
                        <a:pt x="322719" y="58345"/>
                        <a:pt x="328306" y="61967"/>
                        <a:pt x="331891" y="66346"/>
                      </a:cubicBezTo>
                      <a:cubicBezTo>
                        <a:pt x="335468" y="70645"/>
                        <a:pt x="337971" y="76100"/>
                        <a:pt x="339399" y="82717"/>
                      </a:cubicBezTo>
                      <a:cubicBezTo>
                        <a:pt x="340209" y="86832"/>
                        <a:pt x="340606" y="94259"/>
                        <a:pt x="340606" y="104991"/>
                      </a:cubicBezTo>
                      <a:lnTo>
                        <a:pt x="340606" y="137195"/>
                      </a:lnTo>
                      <a:cubicBezTo>
                        <a:pt x="340606" y="159654"/>
                        <a:pt x="341099" y="173875"/>
                        <a:pt x="342086" y="179867"/>
                      </a:cubicBezTo>
                      <a:cubicBezTo>
                        <a:pt x="343160" y="185770"/>
                        <a:pt x="345214" y="191453"/>
                        <a:pt x="348262" y="196907"/>
                      </a:cubicBezTo>
                      <a:lnTo>
                        <a:pt x="323028" y="196907"/>
                      </a:lnTo>
                      <a:cubicBezTo>
                        <a:pt x="320526" y="191902"/>
                        <a:pt x="318914" y="186043"/>
                        <a:pt x="318199" y="179330"/>
                      </a:cubicBezTo>
                      <a:close/>
                      <a:moveTo>
                        <a:pt x="316190" y="125389"/>
                      </a:moveTo>
                      <a:cubicBezTo>
                        <a:pt x="307423" y="128966"/>
                        <a:pt x="294269" y="132013"/>
                        <a:pt x="276735" y="134516"/>
                      </a:cubicBezTo>
                      <a:cubicBezTo>
                        <a:pt x="266805" y="135944"/>
                        <a:pt x="259783" y="137556"/>
                        <a:pt x="255668" y="139345"/>
                      </a:cubicBezTo>
                      <a:cubicBezTo>
                        <a:pt x="251553" y="141134"/>
                        <a:pt x="248381" y="143776"/>
                        <a:pt x="246143" y="147266"/>
                      </a:cubicBezTo>
                      <a:cubicBezTo>
                        <a:pt x="243905" y="150659"/>
                        <a:pt x="242786" y="154464"/>
                        <a:pt x="242786" y="158667"/>
                      </a:cubicBezTo>
                      <a:cubicBezTo>
                        <a:pt x="242786" y="165108"/>
                        <a:pt x="245208" y="170474"/>
                        <a:pt x="250037" y="174773"/>
                      </a:cubicBezTo>
                      <a:cubicBezTo>
                        <a:pt x="254954" y="179064"/>
                        <a:pt x="262109" y="181214"/>
                        <a:pt x="271509" y="181214"/>
                      </a:cubicBezTo>
                      <a:cubicBezTo>
                        <a:pt x="280806" y="181214"/>
                        <a:pt x="289087" y="179197"/>
                        <a:pt x="296330" y="175171"/>
                      </a:cubicBezTo>
                      <a:cubicBezTo>
                        <a:pt x="303573" y="171056"/>
                        <a:pt x="308895" y="165469"/>
                        <a:pt x="312296" y="158403"/>
                      </a:cubicBezTo>
                      <a:cubicBezTo>
                        <a:pt x="314894" y="152941"/>
                        <a:pt x="316190" y="144895"/>
                        <a:pt x="316190" y="134244"/>
                      </a:cubicBezTo>
                      <a:close/>
                      <a:moveTo>
                        <a:pt x="429019" y="175303"/>
                      </a:moveTo>
                      <a:lnTo>
                        <a:pt x="432500" y="196642"/>
                      </a:lnTo>
                      <a:cubicBezTo>
                        <a:pt x="425706" y="198071"/>
                        <a:pt x="419619" y="198792"/>
                        <a:pt x="414253" y="198792"/>
                      </a:cubicBezTo>
                      <a:cubicBezTo>
                        <a:pt x="405486" y="198792"/>
                        <a:pt x="398691" y="197401"/>
                        <a:pt x="393855" y="194626"/>
                      </a:cubicBezTo>
                      <a:cubicBezTo>
                        <a:pt x="389027" y="191858"/>
                        <a:pt x="385626" y="188236"/>
                        <a:pt x="383660" y="183761"/>
                      </a:cubicBezTo>
                      <a:cubicBezTo>
                        <a:pt x="381695" y="179197"/>
                        <a:pt x="380709" y="169672"/>
                        <a:pt x="380709" y="155178"/>
                      </a:cubicBezTo>
                      <a:lnTo>
                        <a:pt x="380709" y="73192"/>
                      </a:lnTo>
                      <a:lnTo>
                        <a:pt x="362998" y="73192"/>
                      </a:lnTo>
                      <a:lnTo>
                        <a:pt x="362998" y="54407"/>
                      </a:lnTo>
                      <a:lnTo>
                        <a:pt x="380709" y="54407"/>
                      </a:lnTo>
                      <a:lnTo>
                        <a:pt x="380709" y="19118"/>
                      </a:lnTo>
                      <a:lnTo>
                        <a:pt x="404727" y="4625"/>
                      </a:lnTo>
                      <a:lnTo>
                        <a:pt x="404727" y="54407"/>
                      </a:lnTo>
                      <a:lnTo>
                        <a:pt x="429019" y="54407"/>
                      </a:lnTo>
                      <a:lnTo>
                        <a:pt x="429019" y="73192"/>
                      </a:lnTo>
                      <a:lnTo>
                        <a:pt x="404727" y="73192"/>
                      </a:lnTo>
                      <a:lnTo>
                        <a:pt x="404727" y="156518"/>
                      </a:lnTo>
                      <a:cubicBezTo>
                        <a:pt x="404727" y="163408"/>
                        <a:pt x="405132" y="167839"/>
                        <a:pt x="405935" y="169804"/>
                      </a:cubicBezTo>
                      <a:cubicBezTo>
                        <a:pt x="406833" y="171770"/>
                        <a:pt x="408217" y="173338"/>
                        <a:pt x="410094" y="174501"/>
                      </a:cubicBezTo>
                      <a:cubicBezTo>
                        <a:pt x="412066" y="175664"/>
                        <a:pt x="414834" y="176245"/>
                        <a:pt x="418412" y="176245"/>
                      </a:cubicBezTo>
                      <a:cubicBezTo>
                        <a:pt x="421098" y="176245"/>
                        <a:pt x="424632" y="175929"/>
                        <a:pt x="429019" y="175303"/>
                      </a:cubicBezTo>
                      <a:close/>
                      <a:moveTo>
                        <a:pt x="544254" y="196907"/>
                      </a:moveTo>
                      <a:lnTo>
                        <a:pt x="544254" y="175981"/>
                      </a:lnTo>
                      <a:cubicBezTo>
                        <a:pt x="533161" y="192079"/>
                        <a:pt x="518094" y="200131"/>
                        <a:pt x="499036" y="200131"/>
                      </a:cubicBezTo>
                      <a:cubicBezTo>
                        <a:pt x="490630" y="200131"/>
                        <a:pt x="482754" y="198519"/>
                        <a:pt x="475422" y="195303"/>
                      </a:cubicBezTo>
                      <a:cubicBezTo>
                        <a:pt x="468171" y="192079"/>
                        <a:pt x="462761" y="188052"/>
                        <a:pt x="459184" y="183223"/>
                      </a:cubicBezTo>
                      <a:cubicBezTo>
                        <a:pt x="455695" y="178307"/>
                        <a:pt x="453236" y="172307"/>
                        <a:pt x="451801" y="165241"/>
                      </a:cubicBezTo>
                      <a:cubicBezTo>
                        <a:pt x="450822" y="160500"/>
                        <a:pt x="450329" y="152985"/>
                        <a:pt x="450329" y="142701"/>
                      </a:cubicBezTo>
                      <a:lnTo>
                        <a:pt x="450329" y="54407"/>
                      </a:lnTo>
                      <a:lnTo>
                        <a:pt x="474480" y="54407"/>
                      </a:lnTo>
                      <a:lnTo>
                        <a:pt x="474480" y="133441"/>
                      </a:lnTo>
                      <a:cubicBezTo>
                        <a:pt x="474480" y="146051"/>
                        <a:pt x="474973" y="154553"/>
                        <a:pt x="475959" y="158932"/>
                      </a:cubicBezTo>
                      <a:cubicBezTo>
                        <a:pt x="477476" y="165285"/>
                        <a:pt x="480700" y="170298"/>
                        <a:pt x="485617" y="173963"/>
                      </a:cubicBezTo>
                      <a:cubicBezTo>
                        <a:pt x="490541" y="177541"/>
                        <a:pt x="496622" y="179330"/>
                        <a:pt x="503865" y="179330"/>
                      </a:cubicBezTo>
                      <a:cubicBezTo>
                        <a:pt x="511115" y="179330"/>
                        <a:pt x="517910" y="177497"/>
                        <a:pt x="524262" y="173831"/>
                      </a:cubicBezTo>
                      <a:cubicBezTo>
                        <a:pt x="530614" y="170077"/>
                        <a:pt x="535090" y="165020"/>
                        <a:pt x="537681" y="158667"/>
                      </a:cubicBezTo>
                      <a:cubicBezTo>
                        <a:pt x="540368" y="152226"/>
                        <a:pt x="541708" y="142922"/>
                        <a:pt x="541708" y="130755"/>
                      </a:cubicBezTo>
                      <a:lnTo>
                        <a:pt x="541708" y="54407"/>
                      </a:lnTo>
                      <a:lnTo>
                        <a:pt x="565859" y="54407"/>
                      </a:lnTo>
                      <a:lnTo>
                        <a:pt x="565859" y="196907"/>
                      </a:lnTo>
                      <a:close/>
                      <a:moveTo>
                        <a:pt x="601662" y="196907"/>
                      </a:moveTo>
                      <a:lnTo>
                        <a:pt x="601662" y="54407"/>
                      </a:lnTo>
                      <a:lnTo>
                        <a:pt x="623407" y="54407"/>
                      </a:lnTo>
                      <a:lnTo>
                        <a:pt x="623407" y="76011"/>
                      </a:lnTo>
                      <a:cubicBezTo>
                        <a:pt x="628949" y="65905"/>
                        <a:pt x="634051" y="59236"/>
                        <a:pt x="638703" y="56019"/>
                      </a:cubicBezTo>
                      <a:cubicBezTo>
                        <a:pt x="643443" y="52795"/>
                        <a:pt x="648633" y="51183"/>
                        <a:pt x="654264" y="51183"/>
                      </a:cubicBezTo>
                      <a:cubicBezTo>
                        <a:pt x="662405" y="51183"/>
                        <a:pt x="670679" y="53781"/>
                        <a:pt x="679092" y="58971"/>
                      </a:cubicBezTo>
                      <a:lnTo>
                        <a:pt x="670767" y="81377"/>
                      </a:lnTo>
                      <a:cubicBezTo>
                        <a:pt x="664864" y="77888"/>
                        <a:pt x="658960" y="76144"/>
                        <a:pt x="653057" y="76144"/>
                      </a:cubicBezTo>
                      <a:cubicBezTo>
                        <a:pt x="647779" y="76144"/>
                        <a:pt x="643038" y="77756"/>
                        <a:pt x="638835" y="80973"/>
                      </a:cubicBezTo>
                      <a:cubicBezTo>
                        <a:pt x="634632" y="84108"/>
                        <a:pt x="631636" y="88488"/>
                        <a:pt x="629848" y="94127"/>
                      </a:cubicBezTo>
                      <a:cubicBezTo>
                        <a:pt x="627161" y="102709"/>
                        <a:pt x="625821" y="112109"/>
                        <a:pt x="625821" y="122304"/>
                      </a:cubicBezTo>
                      <a:lnTo>
                        <a:pt x="625821" y="196907"/>
                      </a:lnTo>
                      <a:close/>
                      <a:moveTo>
                        <a:pt x="789234" y="151019"/>
                      </a:moveTo>
                      <a:lnTo>
                        <a:pt x="814188" y="154104"/>
                      </a:lnTo>
                      <a:cubicBezTo>
                        <a:pt x="810257" y="168686"/>
                        <a:pt x="802962" y="179999"/>
                        <a:pt x="792319" y="188052"/>
                      </a:cubicBezTo>
                      <a:cubicBezTo>
                        <a:pt x="781674" y="196105"/>
                        <a:pt x="768079" y="200131"/>
                        <a:pt x="751524" y="200131"/>
                      </a:cubicBezTo>
                      <a:cubicBezTo>
                        <a:pt x="730685" y="200131"/>
                        <a:pt x="714130" y="193735"/>
                        <a:pt x="701882" y="180942"/>
                      </a:cubicBezTo>
                      <a:cubicBezTo>
                        <a:pt x="689714" y="168060"/>
                        <a:pt x="683627" y="150033"/>
                        <a:pt x="683627" y="126868"/>
                      </a:cubicBezTo>
                      <a:cubicBezTo>
                        <a:pt x="683627" y="102894"/>
                        <a:pt x="689802" y="84285"/>
                        <a:pt x="702147" y="71043"/>
                      </a:cubicBezTo>
                      <a:cubicBezTo>
                        <a:pt x="714491" y="57808"/>
                        <a:pt x="730501" y="51183"/>
                        <a:pt x="750184" y="51183"/>
                      </a:cubicBezTo>
                      <a:cubicBezTo>
                        <a:pt x="769242" y="51183"/>
                        <a:pt x="784803" y="57675"/>
                        <a:pt x="796882" y="70645"/>
                      </a:cubicBezTo>
                      <a:cubicBezTo>
                        <a:pt x="808954" y="83615"/>
                        <a:pt x="814998" y="101863"/>
                        <a:pt x="814998" y="125389"/>
                      </a:cubicBezTo>
                      <a:cubicBezTo>
                        <a:pt x="814998" y="126824"/>
                        <a:pt x="814953" y="128966"/>
                        <a:pt x="814865" y="131829"/>
                      </a:cubicBezTo>
                      <a:lnTo>
                        <a:pt x="708588" y="131829"/>
                      </a:lnTo>
                      <a:cubicBezTo>
                        <a:pt x="709486" y="147486"/>
                        <a:pt x="713910" y="159470"/>
                        <a:pt x="721874" y="167795"/>
                      </a:cubicBezTo>
                      <a:cubicBezTo>
                        <a:pt x="729831" y="176113"/>
                        <a:pt x="739761" y="180272"/>
                        <a:pt x="751664" y="180272"/>
                      </a:cubicBezTo>
                      <a:cubicBezTo>
                        <a:pt x="760519" y="180272"/>
                        <a:pt x="768079" y="177946"/>
                        <a:pt x="774336" y="173293"/>
                      </a:cubicBezTo>
                      <a:cubicBezTo>
                        <a:pt x="780600" y="168642"/>
                        <a:pt x="785561" y="161214"/>
                        <a:pt x="789234" y="151019"/>
                      </a:cubicBezTo>
                      <a:close/>
                      <a:moveTo>
                        <a:pt x="709927" y="111970"/>
                      </a:moveTo>
                      <a:lnTo>
                        <a:pt x="789499" y="111970"/>
                      </a:lnTo>
                      <a:cubicBezTo>
                        <a:pt x="788425" y="99986"/>
                        <a:pt x="785384" y="90991"/>
                        <a:pt x="780379" y="84999"/>
                      </a:cubicBezTo>
                      <a:cubicBezTo>
                        <a:pt x="772679" y="75695"/>
                        <a:pt x="762705" y="71043"/>
                        <a:pt x="750457" y="71043"/>
                      </a:cubicBezTo>
                      <a:cubicBezTo>
                        <a:pt x="739364" y="71043"/>
                        <a:pt x="730015" y="74760"/>
                        <a:pt x="722411" y="82180"/>
                      </a:cubicBezTo>
                      <a:cubicBezTo>
                        <a:pt x="714896" y="89607"/>
                        <a:pt x="710737" y="99537"/>
                        <a:pt x="709927" y="111970"/>
                      </a:cubicBezTo>
                      <a:close/>
                    </a:path>
                  </a:pathLst>
                </a:custGeom>
                <a:solidFill>
                  <a:srgbClr val="2A86E8"/>
                </a:solidFill>
                <a:ln w="220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2" name="Freeform: Shape 541">
                  <a:extLst>
                    <a:ext uri="{FF2B5EF4-FFF2-40B4-BE49-F238E27FC236}">
                      <a16:creationId xmlns:a16="http://schemas.microsoft.com/office/drawing/2014/main" id="{1F25529D-D7AD-C43A-DBF3-18DFA78F5C8F}"/>
                    </a:ext>
                  </a:extLst>
                </p:cNvPr>
                <p:cNvSpPr/>
                <p:nvPr/>
              </p:nvSpPr>
              <p:spPr>
                <a:xfrm>
                  <a:off x="5097494" y="5962466"/>
                  <a:ext cx="1306083" cy="254541"/>
                </a:xfrm>
                <a:custGeom>
                  <a:avLst/>
                  <a:gdLst>
                    <a:gd name="connsiteX0" fmla="*/ 66359 w 1306083"/>
                    <a:gd name="connsiteY0" fmla="*/ 175303 h 254541"/>
                    <a:gd name="connsiteX1" fmla="*/ 69848 w 1306083"/>
                    <a:gd name="connsiteY1" fmla="*/ 196635 h 254541"/>
                    <a:gd name="connsiteX2" fmla="*/ 51600 w 1306083"/>
                    <a:gd name="connsiteY2" fmla="*/ 198785 h 254541"/>
                    <a:gd name="connsiteX3" fmla="*/ 31203 w 1306083"/>
                    <a:gd name="connsiteY3" fmla="*/ 194626 h 254541"/>
                    <a:gd name="connsiteX4" fmla="*/ 21001 w 1306083"/>
                    <a:gd name="connsiteY4" fmla="*/ 183754 h 254541"/>
                    <a:gd name="connsiteX5" fmla="*/ 18049 w 1306083"/>
                    <a:gd name="connsiteY5" fmla="*/ 155171 h 254541"/>
                    <a:gd name="connsiteX6" fmla="*/ 18049 w 1306083"/>
                    <a:gd name="connsiteY6" fmla="*/ 73185 h 254541"/>
                    <a:gd name="connsiteX7" fmla="*/ 339 w 1306083"/>
                    <a:gd name="connsiteY7" fmla="*/ 73185 h 254541"/>
                    <a:gd name="connsiteX8" fmla="*/ 339 w 1306083"/>
                    <a:gd name="connsiteY8" fmla="*/ 54400 h 254541"/>
                    <a:gd name="connsiteX9" fmla="*/ 18049 w 1306083"/>
                    <a:gd name="connsiteY9" fmla="*/ 54400 h 254541"/>
                    <a:gd name="connsiteX10" fmla="*/ 18049 w 1306083"/>
                    <a:gd name="connsiteY10" fmla="*/ 19111 h 254541"/>
                    <a:gd name="connsiteX11" fmla="*/ 42068 w 1306083"/>
                    <a:gd name="connsiteY11" fmla="*/ 4617 h 254541"/>
                    <a:gd name="connsiteX12" fmla="*/ 42068 w 1306083"/>
                    <a:gd name="connsiteY12" fmla="*/ 54400 h 254541"/>
                    <a:gd name="connsiteX13" fmla="*/ 66359 w 1306083"/>
                    <a:gd name="connsiteY13" fmla="*/ 54400 h 254541"/>
                    <a:gd name="connsiteX14" fmla="*/ 66359 w 1306083"/>
                    <a:gd name="connsiteY14" fmla="*/ 73185 h 254541"/>
                    <a:gd name="connsiteX15" fmla="*/ 42068 w 1306083"/>
                    <a:gd name="connsiteY15" fmla="*/ 73185 h 254541"/>
                    <a:gd name="connsiteX16" fmla="*/ 42068 w 1306083"/>
                    <a:gd name="connsiteY16" fmla="*/ 156518 h 254541"/>
                    <a:gd name="connsiteX17" fmla="*/ 43275 w 1306083"/>
                    <a:gd name="connsiteY17" fmla="*/ 169797 h 254541"/>
                    <a:gd name="connsiteX18" fmla="*/ 47441 w 1306083"/>
                    <a:gd name="connsiteY18" fmla="*/ 174494 h 254541"/>
                    <a:gd name="connsiteX19" fmla="*/ 55759 w 1306083"/>
                    <a:gd name="connsiteY19" fmla="*/ 176238 h 254541"/>
                    <a:gd name="connsiteX20" fmla="*/ 66359 w 1306083"/>
                    <a:gd name="connsiteY20" fmla="*/ 175303 h 254541"/>
                    <a:gd name="connsiteX21" fmla="*/ 185761 w 1306083"/>
                    <a:gd name="connsiteY21" fmla="*/ 151012 h 254541"/>
                    <a:gd name="connsiteX22" fmla="*/ 210715 w 1306083"/>
                    <a:gd name="connsiteY22" fmla="*/ 154104 h 254541"/>
                    <a:gd name="connsiteX23" fmla="*/ 188845 w 1306083"/>
                    <a:gd name="connsiteY23" fmla="*/ 188052 h 254541"/>
                    <a:gd name="connsiteX24" fmla="*/ 148051 w 1306083"/>
                    <a:gd name="connsiteY24" fmla="*/ 200124 h 254541"/>
                    <a:gd name="connsiteX25" fmla="*/ 98409 w 1306083"/>
                    <a:gd name="connsiteY25" fmla="*/ 180934 h 254541"/>
                    <a:gd name="connsiteX26" fmla="*/ 80153 w 1306083"/>
                    <a:gd name="connsiteY26" fmla="*/ 126861 h 254541"/>
                    <a:gd name="connsiteX27" fmla="*/ 98674 w 1306083"/>
                    <a:gd name="connsiteY27" fmla="*/ 71043 h 254541"/>
                    <a:gd name="connsiteX28" fmla="*/ 146711 w 1306083"/>
                    <a:gd name="connsiteY28" fmla="*/ 51183 h 254541"/>
                    <a:gd name="connsiteX29" fmla="*/ 193409 w 1306083"/>
                    <a:gd name="connsiteY29" fmla="*/ 70638 h 254541"/>
                    <a:gd name="connsiteX30" fmla="*/ 211524 w 1306083"/>
                    <a:gd name="connsiteY30" fmla="*/ 125381 h 254541"/>
                    <a:gd name="connsiteX31" fmla="*/ 211392 w 1306083"/>
                    <a:gd name="connsiteY31" fmla="*/ 131822 h 254541"/>
                    <a:gd name="connsiteX32" fmla="*/ 105115 w 1306083"/>
                    <a:gd name="connsiteY32" fmla="*/ 131822 h 254541"/>
                    <a:gd name="connsiteX33" fmla="*/ 118401 w 1306083"/>
                    <a:gd name="connsiteY33" fmla="*/ 167788 h 254541"/>
                    <a:gd name="connsiteX34" fmla="*/ 148191 w 1306083"/>
                    <a:gd name="connsiteY34" fmla="*/ 180264 h 254541"/>
                    <a:gd name="connsiteX35" fmla="*/ 170862 w 1306083"/>
                    <a:gd name="connsiteY35" fmla="*/ 173286 h 254541"/>
                    <a:gd name="connsiteX36" fmla="*/ 185761 w 1306083"/>
                    <a:gd name="connsiteY36" fmla="*/ 151012 h 254541"/>
                    <a:gd name="connsiteX37" fmla="*/ 106454 w 1306083"/>
                    <a:gd name="connsiteY37" fmla="*/ 111969 h 254541"/>
                    <a:gd name="connsiteX38" fmla="*/ 186026 w 1306083"/>
                    <a:gd name="connsiteY38" fmla="*/ 111969 h 254541"/>
                    <a:gd name="connsiteX39" fmla="*/ 176906 w 1306083"/>
                    <a:gd name="connsiteY39" fmla="*/ 84999 h 254541"/>
                    <a:gd name="connsiteX40" fmla="*/ 146984 w 1306083"/>
                    <a:gd name="connsiteY40" fmla="*/ 71043 h 254541"/>
                    <a:gd name="connsiteX41" fmla="*/ 118938 w 1306083"/>
                    <a:gd name="connsiteY41" fmla="*/ 82180 h 254541"/>
                    <a:gd name="connsiteX42" fmla="*/ 106454 w 1306083"/>
                    <a:gd name="connsiteY42" fmla="*/ 111969 h 254541"/>
                    <a:gd name="connsiteX43" fmla="*/ 332266 w 1306083"/>
                    <a:gd name="connsiteY43" fmla="*/ 144704 h 254541"/>
                    <a:gd name="connsiteX44" fmla="*/ 356020 w 1306083"/>
                    <a:gd name="connsiteY44" fmla="*/ 147795 h 254541"/>
                    <a:gd name="connsiteX45" fmla="*/ 336020 w 1306083"/>
                    <a:gd name="connsiteY45" fmla="*/ 186308 h 254541"/>
                    <a:gd name="connsiteX46" fmla="*/ 296705 w 1306083"/>
                    <a:gd name="connsiteY46" fmla="*/ 200124 h 254541"/>
                    <a:gd name="connsiteX47" fmla="*/ 249610 w 1306083"/>
                    <a:gd name="connsiteY47" fmla="*/ 181074 h 254541"/>
                    <a:gd name="connsiteX48" fmla="*/ 231900 w 1306083"/>
                    <a:gd name="connsiteY48" fmla="*/ 126191 h 254541"/>
                    <a:gd name="connsiteX49" fmla="*/ 239548 w 1306083"/>
                    <a:gd name="connsiteY49" fmla="*/ 85801 h 254541"/>
                    <a:gd name="connsiteX50" fmla="*/ 262757 w 1306083"/>
                    <a:gd name="connsiteY50" fmla="*/ 59905 h 254541"/>
                    <a:gd name="connsiteX51" fmla="*/ 296845 w 1306083"/>
                    <a:gd name="connsiteY51" fmla="*/ 51183 h 254541"/>
                    <a:gd name="connsiteX52" fmla="*/ 334813 w 1306083"/>
                    <a:gd name="connsiteY52" fmla="*/ 62990 h 254541"/>
                    <a:gd name="connsiteX53" fmla="*/ 353738 w 1306083"/>
                    <a:gd name="connsiteY53" fmla="*/ 96269 h 254541"/>
                    <a:gd name="connsiteX54" fmla="*/ 330257 w 1306083"/>
                    <a:gd name="connsiteY54" fmla="*/ 99890 h 254541"/>
                    <a:gd name="connsiteX55" fmla="*/ 318310 w 1306083"/>
                    <a:gd name="connsiteY55" fmla="*/ 78286 h 254541"/>
                    <a:gd name="connsiteX56" fmla="*/ 297780 w 1306083"/>
                    <a:gd name="connsiteY56" fmla="*/ 71043 h 254541"/>
                    <a:gd name="connsiteX57" fmla="*/ 268123 w 1306083"/>
                    <a:gd name="connsiteY57" fmla="*/ 84189 h 254541"/>
                    <a:gd name="connsiteX58" fmla="*/ 256721 w 1306083"/>
                    <a:gd name="connsiteY58" fmla="*/ 125521 h 254541"/>
                    <a:gd name="connsiteX59" fmla="*/ 267725 w 1306083"/>
                    <a:gd name="connsiteY59" fmla="*/ 167250 h 254541"/>
                    <a:gd name="connsiteX60" fmla="*/ 296441 w 1306083"/>
                    <a:gd name="connsiteY60" fmla="*/ 180264 h 254541"/>
                    <a:gd name="connsiteX61" fmla="*/ 320187 w 1306083"/>
                    <a:gd name="connsiteY61" fmla="*/ 171542 h 254541"/>
                    <a:gd name="connsiteX62" fmla="*/ 332266 w 1306083"/>
                    <a:gd name="connsiteY62" fmla="*/ 144704 h 254541"/>
                    <a:gd name="connsiteX63" fmla="*/ 374915 w 1306083"/>
                    <a:gd name="connsiteY63" fmla="*/ 196907 h 254541"/>
                    <a:gd name="connsiteX64" fmla="*/ 374915 w 1306083"/>
                    <a:gd name="connsiteY64" fmla="*/ 193 h 254541"/>
                    <a:gd name="connsiteX65" fmla="*/ 399067 w 1306083"/>
                    <a:gd name="connsiteY65" fmla="*/ 193 h 254541"/>
                    <a:gd name="connsiteX66" fmla="*/ 399067 w 1306083"/>
                    <a:gd name="connsiteY66" fmla="*/ 70770 h 254541"/>
                    <a:gd name="connsiteX67" fmla="*/ 441738 w 1306083"/>
                    <a:gd name="connsiteY67" fmla="*/ 51183 h 254541"/>
                    <a:gd name="connsiteX68" fmla="*/ 469246 w 1306083"/>
                    <a:gd name="connsiteY68" fmla="*/ 57491 h 254541"/>
                    <a:gd name="connsiteX69" fmla="*/ 485882 w 1306083"/>
                    <a:gd name="connsiteY69" fmla="*/ 74664 h 254541"/>
                    <a:gd name="connsiteX70" fmla="*/ 490983 w 1306083"/>
                    <a:gd name="connsiteY70" fmla="*/ 106596 h 254541"/>
                    <a:gd name="connsiteX71" fmla="*/ 490983 w 1306083"/>
                    <a:gd name="connsiteY71" fmla="*/ 196907 h 254541"/>
                    <a:gd name="connsiteX72" fmla="*/ 466832 w 1306083"/>
                    <a:gd name="connsiteY72" fmla="*/ 196907 h 254541"/>
                    <a:gd name="connsiteX73" fmla="*/ 466832 w 1306083"/>
                    <a:gd name="connsiteY73" fmla="*/ 106596 h 254541"/>
                    <a:gd name="connsiteX74" fmla="*/ 458911 w 1306083"/>
                    <a:gd name="connsiteY74" fmla="*/ 80303 h 254541"/>
                    <a:gd name="connsiteX75" fmla="*/ 436777 w 1306083"/>
                    <a:gd name="connsiteY75" fmla="*/ 71977 h 254541"/>
                    <a:gd name="connsiteX76" fmla="*/ 416512 w 1306083"/>
                    <a:gd name="connsiteY76" fmla="*/ 77616 h 254541"/>
                    <a:gd name="connsiteX77" fmla="*/ 403093 w 1306083"/>
                    <a:gd name="connsiteY77" fmla="*/ 92647 h 254541"/>
                    <a:gd name="connsiteX78" fmla="*/ 399067 w 1306083"/>
                    <a:gd name="connsiteY78" fmla="*/ 118940 h 254541"/>
                    <a:gd name="connsiteX79" fmla="*/ 399067 w 1306083"/>
                    <a:gd name="connsiteY79" fmla="*/ 196907 h 254541"/>
                    <a:gd name="connsiteX80" fmla="*/ 525984 w 1306083"/>
                    <a:gd name="connsiteY80" fmla="*/ 196907 h 254541"/>
                    <a:gd name="connsiteX81" fmla="*/ 525984 w 1306083"/>
                    <a:gd name="connsiteY81" fmla="*/ 54400 h 254541"/>
                    <a:gd name="connsiteX82" fmla="*/ 547721 w 1306083"/>
                    <a:gd name="connsiteY82" fmla="*/ 54400 h 254541"/>
                    <a:gd name="connsiteX83" fmla="*/ 547721 w 1306083"/>
                    <a:gd name="connsiteY83" fmla="*/ 74664 h 254541"/>
                    <a:gd name="connsiteX84" fmla="*/ 593072 w 1306083"/>
                    <a:gd name="connsiteY84" fmla="*/ 51183 h 254541"/>
                    <a:gd name="connsiteX85" fmla="*/ 616693 w 1306083"/>
                    <a:gd name="connsiteY85" fmla="*/ 55879 h 254541"/>
                    <a:gd name="connsiteX86" fmla="*/ 632932 w 1306083"/>
                    <a:gd name="connsiteY86" fmla="*/ 67951 h 254541"/>
                    <a:gd name="connsiteX87" fmla="*/ 640440 w 1306083"/>
                    <a:gd name="connsiteY87" fmla="*/ 85801 h 254541"/>
                    <a:gd name="connsiteX88" fmla="*/ 641787 w 1306083"/>
                    <a:gd name="connsiteY88" fmla="*/ 109283 h 254541"/>
                    <a:gd name="connsiteX89" fmla="*/ 641787 w 1306083"/>
                    <a:gd name="connsiteY89" fmla="*/ 196907 h 254541"/>
                    <a:gd name="connsiteX90" fmla="*/ 617628 w 1306083"/>
                    <a:gd name="connsiteY90" fmla="*/ 196907 h 254541"/>
                    <a:gd name="connsiteX91" fmla="*/ 617628 w 1306083"/>
                    <a:gd name="connsiteY91" fmla="*/ 110225 h 254541"/>
                    <a:gd name="connsiteX92" fmla="*/ 614816 w 1306083"/>
                    <a:gd name="connsiteY92" fmla="*/ 88216 h 254541"/>
                    <a:gd name="connsiteX93" fmla="*/ 604747 w 1306083"/>
                    <a:gd name="connsiteY93" fmla="*/ 76541 h 254541"/>
                    <a:gd name="connsiteX94" fmla="*/ 587978 w 1306083"/>
                    <a:gd name="connsiteY94" fmla="*/ 72117 h 254541"/>
                    <a:gd name="connsiteX95" fmla="*/ 561273 w 1306083"/>
                    <a:gd name="connsiteY95" fmla="*/ 81907 h 254541"/>
                    <a:gd name="connsiteX96" fmla="*/ 550136 w 1306083"/>
                    <a:gd name="connsiteY96" fmla="*/ 119080 h 254541"/>
                    <a:gd name="connsiteX97" fmla="*/ 550136 w 1306083"/>
                    <a:gd name="connsiteY97" fmla="*/ 196907 h 254541"/>
                    <a:gd name="connsiteX98" fmla="*/ 668066 w 1306083"/>
                    <a:gd name="connsiteY98" fmla="*/ 125653 h 254541"/>
                    <a:gd name="connsiteX99" fmla="*/ 690067 w 1306083"/>
                    <a:gd name="connsiteY99" fmla="*/ 67016 h 254541"/>
                    <a:gd name="connsiteX100" fmla="*/ 734888 w 1306083"/>
                    <a:gd name="connsiteY100" fmla="*/ 51183 h 254541"/>
                    <a:gd name="connsiteX101" fmla="*/ 782926 w 1306083"/>
                    <a:gd name="connsiteY101" fmla="*/ 70505 h 254541"/>
                    <a:gd name="connsiteX102" fmla="*/ 801579 w 1306083"/>
                    <a:gd name="connsiteY102" fmla="*/ 123644 h 254541"/>
                    <a:gd name="connsiteX103" fmla="*/ 793253 w 1306083"/>
                    <a:gd name="connsiteY103" fmla="*/ 166985 h 254541"/>
                    <a:gd name="connsiteX104" fmla="*/ 769234 w 1306083"/>
                    <a:gd name="connsiteY104" fmla="*/ 191402 h 254541"/>
                    <a:gd name="connsiteX105" fmla="*/ 734888 w 1306083"/>
                    <a:gd name="connsiteY105" fmla="*/ 200124 h 254541"/>
                    <a:gd name="connsiteX106" fmla="*/ 686446 w 1306083"/>
                    <a:gd name="connsiteY106" fmla="*/ 180934 h 254541"/>
                    <a:gd name="connsiteX107" fmla="*/ 668066 w 1306083"/>
                    <a:gd name="connsiteY107" fmla="*/ 125653 h 254541"/>
                    <a:gd name="connsiteX108" fmla="*/ 692887 w 1306083"/>
                    <a:gd name="connsiteY108" fmla="*/ 125653 h 254541"/>
                    <a:gd name="connsiteX109" fmla="*/ 704826 w 1306083"/>
                    <a:gd name="connsiteY109" fmla="*/ 166713 h 254541"/>
                    <a:gd name="connsiteX110" fmla="*/ 734888 w 1306083"/>
                    <a:gd name="connsiteY110" fmla="*/ 180264 h 254541"/>
                    <a:gd name="connsiteX111" fmla="*/ 764811 w 1306083"/>
                    <a:gd name="connsiteY111" fmla="*/ 166580 h 254541"/>
                    <a:gd name="connsiteX112" fmla="*/ 776750 w 1306083"/>
                    <a:gd name="connsiteY112" fmla="*/ 124851 h 254541"/>
                    <a:gd name="connsiteX113" fmla="*/ 764678 w 1306083"/>
                    <a:gd name="connsiteY113" fmla="*/ 84859 h 254541"/>
                    <a:gd name="connsiteX114" fmla="*/ 734888 w 1306083"/>
                    <a:gd name="connsiteY114" fmla="*/ 71175 h 254541"/>
                    <a:gd name="connsiteX115" fmla="*/ 704826 w 1306083"/>
                    <a:gd name="connsiteY115" fmla="*/ 84727 h 254541"/>
                    <a:gd name="connsiteX116" fmla="*/ 692887 w 1306083"/>
                    <a:gd name="connsiteY116" fmla="*/ 125653 h 254541"/>
                    <a:gd name="connsiteX117" fmla="*/ 827585 w 1306083"/>
                    <a:gd name="connsiteY117" fmla="*/ 196907 h 254541"/>
                    <a:gd name="connsiteX118" fmla="*/ 827585 w 1306083"/>
                    <a:gd name="connsiteY118" fmla="*/ 193 h 254541"/>
                    <a:gd name="connsiteX119" fmla="*/ 851736 w 1306083"/>
                    <a:gd name="connsiteY119" fmla="*/ 193 h 254541"/>
                    <a:gd name="connsiteX120" fmla="*/ 851736 w 1306083"/>
                    <a:gd name="connsiteY120" fmla="*/ 196907 h 254541"/>
                    <a:gd name="connsiteX121" fmla="*/ 878420 w 1306083"/>
                    <a:gd name="connsiteY121" fmla="*/ 125653 h 254541"/>
                    <a:gd name="connsiteX122" fmla="*/ 900421 w 1306083"/>
                    <a:gd name="connsiteY122" fmla="*/ 67016 h 254541"/>
                    <a:gd name="connsiteX123" fmla="*/ 945242 w 1306083"/>
                    <a:gd name="connsiteY123" fmla="*/ 51183 h 254541"/>
                    <a:gd name="connsiteX124" fmla="*/ 993280 w 1306083"/>
                    <a:gd name="connsiteY124" fmla="*/ 70505 h 254541"/>
                    <a:gd name="connsiteX125" fmla="*/ 1011932 w 1306083"/>
                    <a:gd name="connsiteY125" fmla="*/ 123644 h 254541"/>
                    <a:gd name="connsiteX126" fmla="*/ 1003615 w 1306083"/>
                    <a:gd name="connsiteY126" fmla="*/ 166985 h 254541"/>
                    <a:gd name="connsiteX127" fmla="*/ 979596 w 1306083"/>
                    <a:gd name="connsiteY127" fmla="*/ 191402 h 254541"/>
                    <a:gd name="connsiteX128" fmla="*/ 945242 w 1306083"/>
                    <a:gd name="connsiteY128" fmla="*/ 200124 h 254541"/>
                    <a:gd name="connsiteX129" fmla="*/ 896800 w 1306083"/>
                    <a:gd name="connsiteY129" fmla="*/ 180934 h 254541"/>
                    <a:gd name="connsiteX130" fmla="*/ 878420 w 1306083"/>
                    <a:gd name="connsiteY130" fmla="*/ 125653 h 254541"/>
                    <a:gd name="connsiteX131" fmla="*/ 903241 w 1306083"/>
                    <a:gd name="connsiteY131" fmla="*/ 125653 h 254541"/>
                    <a:gd name="connsiteX132" fmla="*/ 915187 w 1306083"/>
                    <a:gd name="connsiteY132" fmla="*/ 166713 h 254541"/>
                    <a:gd name="connsiteX133" fmla="*/ 945242 w 1306083"/>
                    <a:gd name="connsiteY133" fmla="*/ 180264 h 254541"/>
                    <a:gd name="connsiteX134" fmla="*/ 975165 w 1306083"/>
                    <a:gd name="connsiteY134" fmla="*/ 166580 h 254541"/>
                    <a:gd name="connsiteX135" fmla="*/ 987104 w 1306083"/>
                    <a:gd name="connsiteY135" fmla="*/ 124851 h 254541"/>
                    <a:gd name="connsiteX136" fmla="*/ 975032 w 1306083"/>
                    <a:gd name="connsiteY136" fmla="*/ 84859 h 254541"/>
                    <a:gd name="connsiteX137" fmla="*/ 945242 w 1306083"/>
                    <a:gd name="connsiteY137" fmla="*/ 71175 h 254541"/>
                    <a:gd name="connsiteX138" fmla="*/ 915187 w 1306083"/>
                    <a:gd name="connsiteY138" fmla="*/ 84727 h 254541"/>
                    <a:gd name="connsiteX139" fmla="*/ 903241 w 1306083"/>
                    <a:gd name="connsiteY139" fmla="*/ 125653 h 254541"/>
                    <a:gd name="connsiteX140" fmla="*/ 1034052 w 1306083"/>
                    <a:gd name="connsiteY140" fmla="*/ 208714 h 254541"/>
                    <a:gd name="connsiteX141" fmla="*/ 1057534 w 1306083"/>
                    <a:gd name="connsiteY141" fmla="*/ 212204 h 254541"/>
                    <a:gd name="connsiteX142" fmla="*/ 1065719 w 1306083"/>
                    <a:gd name="connsiteY142" fmla="*/ 228037 h 254541"/>
                    <a:gd name="connsiteX143" fmla="*/ 1090275 w 1306083"/>
                    <a:gd name="connsiteY143" fmla="*/ 234743 h 254541"/>
                    <a:gd name="connsiteX144" fmla="*/ 1116171 w 1306083"/>
                    <a:gd name="connsiteY144" fmla="*/ 228037 h 254541"/>
                    <a:gd name="connsiteX145" fmla="*/ 1128515 w 1306083"/>
                    <a:gd name="connsiteY145" fmla="*/ 209252 h 254541"/>
                    <a:gd name="connsiteX146" fmla="*/ 1130260 w 1306083"/>
                    <a:gd name="connsiteY146" fmla="*/ 178255 h 254541"/>
                    <a:gd name="connsiteX147" fmla="*/ 1090813 w 1306083"/>
                    <a:gd name="connsiteY147" fmla="*/ 196907 h 254541"/>
                    <a:gd name="connsiteX148" fmla="*/ 1045322 w 1306083"/>
                    <a:gd name="connsiteY148" fmla="*/ 175701 h 254541"/>
                    <a:gd name="connsiteX149" fmla="*/ 1029216 w 1306083"/>
                    <a:gd name="connsiteY149" fmla="*/ 124851 h 254541"/>
                    <a:gd name="connsiteX150" fmla="*/ 1036599 w 1306083"/>
                    <a:gd name="connsiteY150" fmla="*/ 87274 h 254541"/>
                    <a:gd name="connsiteX151" fmla="*/ 1057931 w 1306083"/>
                    <a:gd name="connsiteY151" fmla="*/ 60575 h 254541"/>
                    <a:gd name="connsiteX152" fmla="*/ 1090945 w 1306083"/>
                    <a:gd name="connsiteY152" fmla="*/ 51183 h 254541"/>
                    <a:gd name="connsiteX153" fmla="*/ 1132542 w 1306083"/>
                    <a:gd name="connsiteY153" fmla="*/ 71580 h 254541"/>
                    <a:gd name="connsiteX154" fmla="*/ 1132542 w 1306083"/>
                    <a:gd name="connsiteY154" fmla="*/ 54400 h 254541"/>
                    <a:gd name="connsiteX155" fmla="*/ 1154816 w 1306083"/>
                    <a:gd name="connsiteY155" fmla="*/ 54400 h 254541"/>
                    <a:gd name="connsiteX156" fmla="*/ 1154816 w 1306083"/>
                    <a:gd name="connsiteY156" fmla="*/ 177585 h 254541"/>
                    <a:gd name="connsiteX157" fmla="*/ 1147970 w 1306083"/>
                    <a:gd name="connsiteY157" fmla="*/ 224680 h 254541"/>
                    <a:gd name="connsiteX158" fmla="*/ 1126498 w 1306083"/>
                    <a:gd name="connsiteY158" fmla="*/ 246690 h 254541"/>
                    <a:gd name="connsiteX159" fmla="*/ 1090408 w 1306083"/>
                    <a:gd name="connsiteY159" fmla="*/ 254735 h 254541"/>
                    <a:gd name="connsiteX160" fmla="*/ 1049208 w 1306083"/>
                    <a:gd name="connsiteY160" fmla="*/ 243201 h 254541"/>
                    <a:gd name="connsiteX161" fmla="*/ 1034052 w 1306083"/>
                    <a:gd name="connsiteY161" fmla="*/ 208714 h 254541"/>
                    <a:gd name="connsiteX162" fmla="*/ 1054045 w 1306083"/>
                    <a:gd name="connsiteY162" fmla="*/ 123107 h 254541"/>
                    <a:gd name="connsiteX163" fmla="*/ 1065182 w 1306083"/>
                    <a:gd name="connsiteY163" fmla="*/ 164026 h 254541"/>
                    <a:gd name="connsiteX164" fmla="*/ 1093087 w 1306083"/>
                    <a:gd name="connsiteY164" fmla="*/ 176908 h 254541"/>
                    <a:gd name="connsiteX165" fmla="*/ 1121000 w 1306083"/>
                    <a:gd name="connsiteY165" fmla="*/ 164166 h 254541"/>
                    <a:gd name="connsiteX166" fmla="*/ 1132269 w 1306083"/>
                    <a:gd name="connsiteY166" fmla="*/ 123909 h 254541"/>
                    <a:gd name="connsiteX167" fmla="*/ 1120595 w 1306083"/>
                    <a:gd name="connsiteY167" fmla="*/ 84462 h 254541"/>
                    <a:gd name="connsiteX168" fmla="*/ 1092690 w 1306083"/>
                    <a:gd name="connsiteY168" fmla="*/ 71175 h 254541"/>
                    <a:gd name="connsiteX169" fmla="*/ 1065314 w 1306083"/>
                    <a:gd name="connsiteY169" fmla="*/ 84322 h 254541"/>
                    <a:gd name="connsiteX170" fmla="*/ 1054045 w 1306083"/>
                    <a:gd name="connsiteY170" fmla="*/ 123107 h 254541"/>
                    <a:gd name="connsiteX171" fmla="*/ 1188470 w 1306083"/>
                    <a:gd name="connsiteY171" fmla="*/ 251784 h 254541"/>
                    <a:gd name="connsiteX172" fmla="*/ 1185791 w 1306083"/>
                    <a:gd name="connsiteY172" fmla="*/ 229112 h 254541"/>
                    <a:gd name="connsiteX173" fmla="*/ 1199607 w 1306083"/>
                    <a:gd name="connsiteY173" fmla="*/ 231254 h 254541"/>
                    <a:gd name="connsiteX174" fmla="*/ 1212489 w 1306083"/>
                    <a:gd name="connsiteY174" fmla="*/ 228574 h 254541"/>
                    <a:gd name="connsiteX175" fmla="*/ 1220409 w 1306083"/>
                    <a:gd name="connsiteY175" fmla="*/ 221059 h 254541"/>
                    <a:gd name="connsiteX176" fmla="*/ 1227785 w 1306083"/>
                    <a:gd name="connsiteY176" fmla="*/ 203076 h 254541"/>
                    <a:gd name="connsiteX177" fmla="*/ 1229935 w 1306083"/>
                    <a:gd name="connsiteY177" fmla="*/ 197173 h 254541"/>
                    <a:gd name="connsiteX178" fmla="*/ 1175861 w 1306083"/>
                    <a:gd name="connsiteY178" fmla="*/ 54400 h 254541"/>
                    <a:gd name="connsiteX179" fmla="*/ 1201889 w 1306083"/>
                    <a:gd name="connsiteY179" fmla="*/ 54400 h 254541"/>
                    <a:gd name="connsiteX180" fmla="*/ 1231547 w 1306083"/>
                    <a:gd name="connsiteY180" fmla="*/ 136923 h 254541"/>
                    <a:gd name="connsiteX181" fmla="*/ 1241881 w 1306083"/>
                    <a:gd name="connsiteY181" fmla="*/ 169937 h 254541"/>
                    <a:gd name="connsiteX182" fmla="*/ 1251804 w 1306083"/>
                    <a:gd name="connsiteY182" fmla="*/ 137461 h 254541"/>
                    <a:gd name="connsiteX183" fmla="*/ 1282264 w 1306083"/>
                    <a:gd name="connsiteY183" fmla="*/ 54400 h 254541"/>
                    <a:gd name="connsiteX184" fmla="*/ 1306422 w 1306083"/>
                    <a:gd name="connsiteY184" fmla="*/ 54400 h 254541"/>
                    <a:gd name="connsiteX185" fmla="*/ 1252209 w 1306083"/>
                    <a:gd name="connsiteY185" fmla="*/ 199322 h 254541"/>
                    <a:gd name="connsiteX186" fmla="*/ 1238657 w 1306083"/>
                    <a:gd name="connsiteY186" fmla="*/ 231659 h 254541"/>
                    <a:gd name="connsiteX187" fmla="*/ 1223898 w 1306083"/>
                    <a:gd name="connsiteY187" fmla="*/ 249104 h 254541"/>
                    <a:gd name="connsiteX188" fmla="*/ 1204039 w 1306083"/>
                    <a:gd name="connsiteY188" fmla="*/ 254735 h 254541"/>
                    <a:gd name="connsiteX189" fmla="*/ 1188470 w 1306083"/>
                    <a:gd name="connsiteY189" fmla="*/ 251784 h 2545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</a:cxnLst>
                  <a:rect l="l" t="t" r="r" b="b"/>
                  <a:pathLst>
                    <a:path w="1306083" h="254541">
                      <a:moveTo>
                        <a:pt x="66359" y="175303"/>
                      </a:moveTo>
                      <a:lnTo>
                        <a:pt x="69848" y="196635"/>
                      </a:lnTo>
                      <a:cubicBezTo>
                        <a:pt x="63047" y="198071"/>
                        <a:pt x="56966" y="198785"/>
                        <a:pt x="51600" y="198785"/>
                      </a:cubicBezTo>
                      <a:cubicBezTo>
                        <a:pt x="42834" y="198785"/>
                        <a:pt x="36032" y="197401"/>
                        <a:pt x="31203" y="194626"/>
                      </a:cubicBezTo>
                      <a:cubicBezTo>
                        <a:pt x="26374" y="191851"/>
                        <a:pt x="22974" y="188229"/>
                        <a:pt x="21001" y="183754"/>
                      </a:cubicBezTo>
                      <a:cubicBezTo>
                        <a:pt x="19036" y="179190"/>
                        <a:pt x="18049" y="169665"/>
                        <a:pt x="18049" y="155171"/>
                      </a:cubicBezTo>
                      <a:lnTo>
                        <a:pt x="18049" y="73185"/>
                      </a:lnTo>
                      <a:lnTo>
                        <a:pt x="339" y="73185"/>
                      </a:lnTo>
                      <a:lnTo>
                        <a:pt x="339" y="54400"/>
                      </a:lnTo>
                      <a:lnTo>
                        <a:pt x="18049" y="54400"/>
                      </a:lnTo>
                      <a:lnTo>
                        <a:pt x="18049" y="19111"/>
                      </a:lnTo>
                      <a:lnTo>
                        <a:pt x="42068" y="4617"/>
                      </a:lnTo>
                      <a:lnTo>
                        <a:pt x="42068" y="54400"/>
                      </a:lnTo>
                      <a:lnTo>
                        <a:pt x="66359" y="54400"/>
                      </a:lnTo>
                      <a:lnTo>
                        <a:pt x="66359" y="73185"/>
                      </a:lnTo>
                      <a:lnTo>
                        <a:pt x="42068" y="73185"/>
                      </a:lnTo>
                      <a:lnTo>
                        <a:pt x="42068" y="156518"/>
                      </a:lnTo>
                      <a:cubicBezTo>
                        <a:pt x="42068" y="163400"/>
                        <a:pt x="42473" y="167832"/>
                        <a:pt x="43275" y="169797"/>
                      </a:cubicBezTo>
                      <a:cubicBezTo>
                        <a:pt x="44173" y="171770"/>
                        <a:pt x="45557" y="173330"/>
                        <a:pt x="47441" y="174494"/>
                      </a:cubicBezTo>
                      <a:cubicBezTo>
                        <a:pt x="49407" y="175657"/>
                        <a:pt x="52182" y="176238"/>
                        <a:pt x="55759" y="176238"/>
                      </a:cubicBezTo>
                      <a:cubicBezTo>
                        <a:pt x="58439" y="176238"/>
                        <a:pt x="61972" y="175929"/>
                        <a:pt x="66359" y="175303"/>
                      </a:cubicBezTo>
                      <a:close/>
                      <a:moveTo>
                        <a:pt x="185761" y="151012"/>
                      </a:moveTo>
                      <a:lnTo>
                        <a:pt x="210715" y="154104"/>
                      </a:lnTo>
                      <a:cubicBezTo>
                        <a:pt x="206784" y="168679"/>
                        <a:pt x="199489" y="179999"/>
                        <a:pt x="188845" y="188052"/>
                      </a:cubicBezTo>
                      <a:cubicBezTo>
                        <a:pt x="178201" y="196098"/>
                        <a:pt x="164606" y="200124"/>
                        <a:pt x="148051" y="200124"/>
                      </a:cubicBezTo>
                      <a:cubicBezTo>
                        <a:pt x="127212" y="200124"/>
                        <a:pt x="110665" y="193728"/>
                        <a:pt x="98409" y="180934"/>
                      </a:cubicBezTo>
                      <a:cubicBezTo>
                        <a:pt x="86241" y="168053"/>
                        <a:pt x="80153" y="150033"/>
                        <a:pt x="80153" y="126861"/>
                      </a:cubicBezTo>
                      <a:cubicBezTo>
                        <a:pt x="80153" y="102886"/>
                        <a:pt x="86329" y="84278"/>
                        <a:pt x="98674" y="71043"/>
                      </a:cubicBezTo>
                      <a:cubicBezTo>
                        <a:pt x="111018" y="57801"/>
                        <a:pt x="127035" y="51183"/>
                        <a:pt x="146711" y="51183"/>
                      </a:cubicBezTo>
                      <a:cubicBezTo>
                        <a:pt x="165769" y="51183"/>
                        <a:pt x="181330" y="57668"/>
                        <a:pt x="193409" y="70638"/>
                      </a:cubicBezTo>
                      <a:cubicBezTo>
                        <a:pt x="205488" y="83608"/>
                        <a:pt x="211524" y="101856"/>
                        <a:pt x="211524" y="125381"/>
                      </a:cubicBezTo>
                      <a:cubicBezTo>
                        <a:pt x="211524" y="126817"/>
                        <a:pt x="211480" y="128966"/>
                        <a:pt x="211392" y="131822"/>
                      </a:cubicBezTo>
                      <a:lnTo>
                        <a:pt x="105115" y="131822"/>
                      </a:lnTo>
                      <a:cubicBezTo>
                        <a:pt x="106012" y="147479"/>
                        <a:pt x="110436" y="159470"/>
                        <a:pt x="118401" y="167788"/>
                      </a:cubicBezTo>
                      <a:cubicBezTo>
                        <a:pt x="126358" y="176106"/>
                        <a:pt x="136288" y="180264"/>
                        <a:pt x="148191" y="180264"/>
                      </a:cubicBezTo>
                      <a:cubicBezTo>
                        <a:pt x="157046" y="180264"/>
                        <a:pt x="164606" y="177939"/>
                        <a:pt x="170862" y="173286"/>
                      </a:cubicBezTo>
                      <a:cubicBezTo>
                        <a:pt x="177127" y="168634"/>
                        <a:pt x="182095" y="161214"/>
                        <a:pt x="185761" y="151012"/>
                      </a:cubicBezTo>
                      <a:close/>
                      <a:moveTo>
                        <a:pt x="106454" y="111969"/>
                      </a:moveTo>
                      <a:lnTo>
                        <a:pt x="186026" y="111969"/>
                      </a:lnTo>
                      <a:cubicBezTo>
                        <a:pt x="184951" y="99979"/>
                        <a:pt x="181911" y="90991"/>
                        <a:pt x="176906" y="84999"/>
                      </a:cubicBezTo>
                      <a:cubicBezTo>
                        <a:pt x="169214" y="75695"/>
                        <a:pt x="159240" y="71043"/>
                        <a:pt x="146984" y="71043"/>
                      </a:cubicBezTo>
                      <a:cubicBezTo>
                        <a:pt x="135891" y="71043"/>
                        <a:pt x="126542" y="74753"/>
                        <a:pt x="118938" y="82180"/>
                      </a:cubicBezTo>
                      <a:cubicBezTo>
                        <a:pt x="111423" y="89599"/>
                        <a:pt x="107264" y="99529"/>
                        <a:pt x="106454" y="111969"/>
                      </a:cubicBezTo>
                      <a:close/>
                      <a:moveTo>
                        <a:pt x="332266" y="144704"/>
                      </a:moveTo>
                      <a:lnTo>
                        <a:pt x="356020" y="147795"/>
                      </a:lnTo>
                      <a:cubicBezTo>
                        <a:pt x="353422" y="164166"/>
                        <a:pt x="346760" y="177004"/>
                        <a:pt x="336020" y="186308"/>
                      </a:cubicBezTo>
                      <a:cubicBezTo>
                        <a:pt x="325376" y="195517"/>
                        <a:pt x="312274" y="200124"/>
                        <a:pt x="296705" y="200124"/>
                      </a:cubicBezTo>
                      <a:cubicBezTo>
                        <a:pt x="277206" y="200124"/>
                        <a:pt x="261505" y="193772"/>
                        <a:pt x="249610" y="181074"/>
                      </a:cubicBezTo>
                      <a:cubicBezTo>
                        <a:pt x="237803" y="168281"/>
                        <a:pt x="231900" y="149989"/>
                        <a:pt x="231900" y="126191"/>
                      </a:cubicBezTo>
                      <a:cubicBezTo>
                        <a:pt x="231900" y="110807"/>
                        <a:pt x="234446" y="97343"/>
                        <a:pt x="239548" y="85801"/>
                      </a:cubicBezTo>
                      <a:cubicBezTo>
                        <a:pt x="244641" y="74259"/>
                        <a:pt x="252385" y="65625"/>
                        <a:pt x="262757" y="59905"/>
                      </a:cubicBezTo>
                      <a:cubicBezTo>
                        <a:pt x="273224" y="54090"/>
                        <a:pt x="284589" y="51183"/>
                        <a:pt x="296845" y="51183"/>
                      </a:cubicBezTo>
                      <a:cubicBezTo>
                        <a:pt x="312318" y="51183"/>
                        <a:pt x="324979" y="55121"/>
                        <a:pt x="334813" y="62990"/>
                      </a:cubicBezTo>
                      <a:cubicBezTo>
                        <a:pt x="344655" y="70770"/>
                        <a:pt x="350963" y="81863"/>
                        <a:pt x="353738" y="96269"/>
                      </a:cubicBezTo>
                      <a:lnTo>
                        <a:pt x="330257" y="99890"/>
                      </a:lnTo>
                      <a:cubicBezTo>
                        <a:pt x="328019" y="90321"/>
                        <a:pt x="324037" y="83115"/>
                        <a:pt x="318310" y="78286"/>
                      </a:cubicBezTo>
                      <a:cubicBezTo>
                        <a:pt x="312679" y="73457"/>
                        <a:pt x="305833" y="71043"/>
                        <a:pt x="297780" y="71043"/>
                      </a:cubicBezTo>
                      <a:cubicBezTo>
                        <a:pt x="285612" y="71043"/>
                        <a:pt x="275727" y="75423"/>
                        <a:pt x="268123" y="84189"/>
                      </a:cubicBezTo>
                      <a:cubicBezTo>
                        <a:pt x="260519" y="92868"/>
                        <a:pt x="256721" y="106648"/>
                        <a:pt x="256721" y="125521"/>
                      </a:cubicBezTo>
                      <a:cubicBezTo>
                        <a:pt x="256721" y="144660"/>
                        <a:pt x="260386" y="158572"/>
                        <a:pt x="267725" y="167250"/>
                      </a:cubicBezTo>
                      <a:cubicBezTo>
                        <a:pt x="275057" y="175929"/>
                        <a:pt x="284634" y="180264"/>
                        <a:pt x="296441" y="180264"/>
                      </a:cubicBezTo>
                      <a:cubicBezTo>
                        <a:pt x="305921" y="180264"/>
                        <a:pt x="313842" y="177357"/>
                        <a:pt x="320187" y="171542"/>
                      </a:cubicBezTo>
                      <a:cubicBezTo>
                        <a:pt x="326539" y="165727"/>
                        <a:pt x="330566" y="156783"/>
                        <a:pt x="332266" y="144704"/>
                      </a:cubicBezTo>
                      <a:close/>
                      <a:moveTo>
                        <a:pt x="374915" y="196907"/>
                      </a:moveTo>
                      <a:lnTo>
                        <a:pt x="374915" y="193"/>
                      </a:lnTo>
                      <a:lnTo>
                        <a:pt x="399067" y="193"/>
                      </a:lnTo>
                      <a:lnTo>
                        <a:pt x="399067" y="70770"/>
                      </a:lnTo>
                      <a:cubicBezTo>
                        <a:pt x="410336" y="57712"/>
                        <a:pt x="424565" y="51183"/>
                        <a:pt x="441738" y="51183"/>
                      </a:cubicBezTo>
                      <a:cubicBezTo>
                        <a:pt x="452294" y="51183"/>
                        <a:pt x="461466" y="53281"/>
                        <a:pt x="469246" y="57491"/>
                      </a:cubicBezTo>
                      <a:cubicBezTo>
                        <a:pt x="477027" y="61606"/>
                        <a:pt x="482577" y="67325"/>
                        <a:pt x="485882" y="74664"/>
                      </a:cubicBezTo>
                      <a:cubicBezTo>
                        <a:pt x="489283" y="81996"/>
                        <a:pt x="490983" y="92647"/>
                        <a:pt x="490983" y="106596"/>
                      </a:cubicBezTo>
                      <a:lnTo>
                        <a:pt x="490983" y="196907"/>
                      </a:lnTo>
                      <a:lnTo>
                        <a:pt x="466832" y="196907"/>
                      </a:lnTo>
                      <a:lnTo>
                        <a:pt x="466832" y="106596"/>
                      </a:lnTo>
                      <a:cubicBezTo>
                        <a:pt x="466832" y="94524"/>
                        <a:pt x="464189" y="85757"/>
                        <a:pt x="458911" y="80303"/>
                      </a:cubicBezTo>
                      <a:cubicBezTo>
                        <a:pt x="453722" y="74753"/>
                        <a:pt x="446346" y="71977"/>
                        <a:pt x="436777" y="71977"/>
                      </a:cubicBezTo>
                      <a:cubicBezTo>
                        <a:pt x="429615" y="71977"/>
                        <a:pt x="422865" y="73862"/>
                        <a:pt x="416512" y="77616"/>
                      </a:cubicBezTo>
                      <a:cubicBezTo>
                        <a:pt x="410248" y="81282"/>
                        <a:pt x="405780" y="86295"/>
                        <a:pt x="403093" y="92647"/>
                      </a:cubicBezTo>
                      <a:cubicBezTo>
                        <a:pt x="400407" y="98992"/>
                        <a:pt x="399067" y="107759"/>
                        <a:pt x="399067" y="118940"/>
                      </a:cubicBezTo>
                      <a:lnTo>
                        <a:pt x="399067" y="196907"/>
                      </a:lnTo>
                      <a:close/>
                      <a:moveTo>
                        <a:pt x="525984" y="196907"/>
                      </a:moveTo>
                      <a:lnTo>
                        <a:pt x="525984" y="54400"/>
                      </a:lnTo>
                      <a:lnTo>
                        <a:pt x="547721" y="54400"/>
                      </a:lnTo>
                      <a:lnTo>
                        <a:pt x="547721" y="74664"/>
                      </a:lnTo>
                      <a:cubicBezTo>
                        <a:pt x="558189" y="59008"/>
                        <a:pt x="573308" y="51183"/>
                        <a:pt x="593072" y="51183"/>
                      </a:cubicBezTo>
                      <a:cubicBezTo>
                        <a:pt x="601662" y="51183"/>
                        <a:pt x="609538" y="52743"/>
                        <a:pt x="616693" y="55879"/>
                      </a:cubicBezTo>
                      <a:cubicBezTo>
                        <a:pt x="623937" y="58919"/>
                        <a:pt x="629347" y="62946"/>
                        <a:pt x="632932" y="67951"/>
                      </a:cubicBezTo>
                      <a:cubicBezTo>
                        <a:pt x="636509" y="72964"/>
                        <a:pt x="639012" y="78912"/>
                        <a:pt x="640440" y="85801"/>
                      </a:cubicBezTo>
                      <a:cubicBezTo>
                        <a:pt x="641338" y="90277"/>
                        <a:pt x="641787" y="98102"/>
                        <a:pt x="641787" y="109283"/>
                      </a:cubicBezTo>
                      <a:lnTo>
                        <a:pt x="641787" y="196907"/>
                      </a:lnTo>
                      <a:lnTo>
                        <a:pt x="617628" y="196907"/>
                      </a:lnTo>
                      <a:lnTo>
                        <a:pt x="617628" y="110225"/>
                      </a:lnTo>
                      <a:cubicBezTo>
                        <a:pt x="617628" y="100383"/>
                        <a:pt x="616693" y="93045"/>
                        <a:pt x="614816" y="88216"/>
                      </a:cubicBezTo>
                      <a:cubicBezTo>
                        <a:pt x="612932" y="83299"/>
                        <a:pt x="609583" y="79405"/>
                        <a:pt x="604747" y="76541"/>
                      </a:cubicBezTo>
                      <a:cubicBezTo>
                        <a:pt x="600006" y="73589"/>
                        <a:pt x="594419" y="72117"/>
                        <a:pt x="587978" y="72117"/>
                      </a:cubicBezTo>
                      <a:cubicBezTo>
                        <a:pt x="577688" y="72117"/>
                        <a:pt x="568788" y="75379"/>
                        <a:pt x="561273" y="81907"/>
                      </a:cubicBezTo>
                      <a:cubicBezTo>
                        <a:pt x="553846" y="88437"/>
                        <a:pt x="550136" y="100832"/>
                        <a:pt x="550136" y="119080"/>
                      </a:cubicBezTo>
                      <a:lnTo>
                        <a:pt x="550136" y="196907"/>
                      </a:lnTo>
                      <a:close/>
                      <a:moveTo>
                        <a:pt x="668066" y="125653"/>
                      </a:moveTo>
                      <a:cubicBezTo>
                        <a:pt x="668066" y="99265"/>
                        <a:pt x="675397" y="79721"/>
                        <a:pt x="690067" y="67016"/>
                      </a:cubicBezTo>
                      <a:cubicBezTo>
                        <a:pt x="702323" y="56461"/>
                        <a:pt x="717266" y="51183"/>
                        <a:pt x="734888" y="51183"/>
                      </a:cubicBezTo>
                      <a:cubicBezTo>
                        <a:pt x="754476" y="51183"/>
                        <a:pt x="770486" y="57624"/>
                        <a:pt x="782926" y="70505"/>
                      </a:cubicBezTo>
                      <a:cubicBezTo>
                        <a:pt x="795359" y="83299"/>
                        <a:pt x="801579" y="101009"/>
                        <a:pt x="801579" y="123644"/>
                      </a:cubicBezTo>
                      <a:cubicBezTo>
                        <a:pt x="801579" y="141980"/>
                        <a:pt x="798803" y="156430"/>
                        <a:pt x="793253" y="166985"/>
                      </a:cubicBezTo>
                      <a:cubicBezTo>
                        <a:pt x="787799" y="177445"/>
                        <a:pt x="779790" y="185587"/>
                        <a:pt x="769234" y="191402"/>
                      </a:cubicBezTo>
                      <a:cubicBezTo>
                        <a:pt x="758767" y="197217"/>
                        <a:pt x="747321" y="200124"/>
                        <a:pt x="734888" y="200124"/>
                      </a:cubicBezTo>
                      <a:cubicBezTo>
                        <a:pt x="714940" y="200124"/>
                        <a:pt x="698790" y="193728"/>
                        <a:pt x="686446" y="180934"/>
                      </a:cubicBezTo>
                      <a:cubicBezTo>
                        <a:pt x="674190" y="168148"/>
                        <a:pt x="668066" y="149717"/>
                        <a:pt x="668066" y="125653"/>
                      </a:cubicBezTo>
                      <a:close/>
                      <a:moveTo>
                        <a:pt x="692887" y="125653"/>
                      </a:moveTo>
                      <a:cubicBezTo>
                        <a:pt x="692887" y="143901"/>
                        <a:pt x="696869" y="157585"/>
                        <a:pt x="704826" y="166713"/>
                      </a:cubicBezTo>
                      <a:cubicBezTo>
                        <a:pt x="712791" y="175752"/>
                        <a:pt x="722809" y="180264"/>
                        <a:pt x="734888" y="180264"/>
                      </a:cubicBezTo>
                      <a:cubicBezTo>
                        <a:pt x="746872" y="180264"/>
                        <a:pt x="756846" y="175701"/>
                        <a:pt x="764811" y="166580"/>
                      </a:cubicBezTo>
                      <a:cubicBezTo>
                        <a:pt x="772768" y="157453"/>
                        <a:pt x="776750" y="143548"/>
                        <a:pt x="776750" y="124851"/>
                      </a:cubicBezTo>
                      <a:cubicBezTo>
                        <a:pt x="776750" y="107229"/>
                        <a:pt x="772724" y="93899"/>
                        <a:pt x="764678" y="84859"/>
                      </a:cubicBezTo>
                      <a:cubicBezTo>
                        <a:pt x="756714" y="75739"/>
                        <a:pt x="746784" y="71175"/>
                        <a:pt x="734888" y="71175"/>
                      </a:cubicBezTo>
                      <a:cubicBezTo>
                        <a:pt x="722809" y="71175"/>
                        <a:pt x="712791" y="75695"/>
                        <a:pt x="704826" y="84727"/>
                      </a:cubicBezTo>
                      <a:cubicBezTo>
                        <a:pt x="696869" y="93766"/>
                        <a:pt x="692887" y="107406"/>
                        <a:pt x="692887" y="125653"/>
                      </a:cubicBezTo>
                      <a:close/>
                      <a:moveTo>
                        <a:pt x="827585" y="196907"/>
                      </a:moveTo>
                      <a:lnTo>
                        <a:pt x="827585" y="193"/>
                      </a:lnTo>
                      <a:lnTo>
                        <a:pt x="851736" y="193"/>
                      </a:lnTo>
                      <a:lnTo>
                        <a:pt x="851736" y="196907"/>
                      </a:lnTo>
                      <a:close/>
                      <a:moveTo>
                        <a:pt x="878420" y="125653"/>
                      </a:moveTo>
                      <a:cubicBezTo>
                        <a:pt x="878420" y="99265"/>
                        <a:pt x="885751" y="79721"/>
                        <a:pt x="900421" y="67016"/>
                      </a:cubicBezTo>
                      <a:cubicBezTo>
                        <a:pt x="912677" y="56461"/>
                        <a:pt x="927620" y="51183"/>
                        <a:pt x="945242" y="51183"/>
                      </a:cubicBezTo>
                      <a:cubicBezTo>
                        <a:pt x="964830" y="51183"/>
                        <a:pt x="980847" y="57624"/>
                        <a:pt x="993280" y="70505"/>
                      </a:cubicBezTo>
                      <a:cubicBezTo>
                        <a:pt x="1005712" y="83299"/>
                        <a:pt x="1011932" y="101009"/>
                        <a:pt x="1011932" y="123644"/>
                      </a:cubicBezTo>
                      <a:cubicBezTo>
                        <a:pt x="1011932" y="141980"/>
                        <a:pt x="1009157" y="156430"/>
                        <a:pt x="1003615" y="166985"/>
                      </a:cubicBezTo>
                      <a:cubicBezTo>
                        <a:pt x="998153" y="177445"/>
                        <a:pt x="990151" y="185587"/>
                        <a:pt x="979596" y="191402"/>
                      </a:cubicBezTo>
                      <a:cubicBezTo>
                        <a:pt x="969129" y="197217"/>
                        <a:pt x="957675" y="200124"/>
                        <a:pt x="945242" y="200124"/>
                      </a:cubicBezTo>
                      <a:cubicBezTo>
                        <a:pt x="925294" y="200124"/>
                        <a:pt x="909144" y="193728"/>
                        <a:pt x="896800" y="180934"/>
                      </a:cubicBezTo>
                      <a:cubicBezTo>
                        <a:pt x="884544" y="168148"/>
                        <a:pt x="878420" y="149717"/>
                        <a:pt x="878420" y="125653"/>
                      </a:cubicBezTo>
                      <a:close/>
                      <a:moveTo>
                        <a:pt x="903241" y="125653"/>
                      </a:moveTo>
                      <a:cubicBezTo>
                        <a:pt x="903241" y="143901"/>
                        <a:pt x="907223" y="157585"/>
                        <a:pt x="915187" y="166713"/>
                      </a:cubicBezTo>
                      <a:cubicBezTo>
                        <a:pt x="923145" y="175752"/>
                        <a:pt x="933163" y="180264"/>
                        <a:pt x="945242" y="180264"/>
                      </a:cubicBezTo>
                      <a:cubicBezTo>
                        <a:pt x="957226" y="180264"/>
                        <a:pt x="967200" y="175701"/>
                        <a:pt x="975165" y="166580"/>
                      </a:cubicBezTo>
                      <a:cubicBezTo>
                        <a:pt x="983129" y="157453"/>
                        <a:pt x="987104" y="143548"/>
                        <a:pt x="987104" y="124851"/>
                      </a:cubicBezTo>
                      <a:cubicBezTo>
                        <a:pt x="987104" y="107229"/>
                        <a:pt x="983085" y="93899"/>
                        <a:pt x="975032" y="84859"/>
                      </a:cubicBezTo>
                      <a:cubicBezTo>
                        <a:pt x="967067" y="75739"/>
                        <a:pt x="957138" y="71175"/>
                        <a:pt x="945242" y="71175"/>
                      </a:cubicBezTo>
                      <a:cubicBezTo>
                        <a:pt x="933163" y="71175"/>
                        <a:pt x="923145" y="75695"/>
                        <a:pt x="915187" y="84727"/>
                      </a:cubicBezTo>
                      <a:cubicBezTo>
                        <a:pt x="907223" y="93766"/>
                        <a:pt x="903241" y="107406"/>
                        <a:pt x="903241" y="125653"/>
                      </a:cubicBezTo>
                      <a:close/>
                      <a:moveTo>
                        <a:pt x="1034052" y="208714"/>
                      </a:moveTo>
                      <a:lnTo>
                        <a:pt x="1057534" y="212204"/>
                      </a:lnTo>
                      <a:cubicBezTo>
                        <a:pt x="1058513" y="219447"/>
                        <a:pt x="1061244" y="224725"/>
                        <a:pt x="1065719" y="228037"/>
                      </a:cubicBezTo>
                      <a:cubicBezTo>
                        <a:pt x="1071711" y="232505"/>
                        <a:pt x="1079896" y="234743"/>
                        <a:pt x="1090275" y="234743"/>
                      </a:cubicBezTo>
                      <a:cubicBezTo>
                        <a:pt x="1101456" y="234743"/>
                        <a:pt x="1110083" y="232505"/>
                        <a:pt x="1116171" y="228037"/>
                      </a:cubicBezTo>
                      <a:cubicBezTo>
                        <a:pt x="1122251" y="223562"/>
                        <a:pt x="1126366" y="217297"/>
                        <a:pt x="1128515" y="209252"/>
                      </a:cubicBezTo>
                      <a:cubicBezTo>
                        <a:pt x="1129767" y="204327"/>
                        <a:pt x="1130348" y="194000"/>
                        <a:pt x="1130260" y="178255"/>
                      </a:cubicBezTo>
                      <a:cubicBezTo>
                        <a:pt x="1119704" y="190688"/>
                        <a:pt x="1106550" y="196907"/>
                        <a:pt x="1090813" y="196907"/>
                      </a:cubicBezTo>
                      <a:cubicBezTo>
                        <a:pt x="1071218" y="196907"/>
                        <a:pt x="1056054" y="189841"/>
                        <a:pt x="1045322" y="175701"/>
                      </a:cubicBezTo>
                      <a:cubicBezTo>
                        <a:pt x="1034590" y="161568"/>
                        <a:pt x="1029216" y="144615"/>
                        <a:pt x="1029216" y="124851"/>
                      </a:cubicBezTo>
                      <a:cubicBezTo>
                        <a:pt x="1029216" y="111248"/>
                        <a:pt x="1031682" y="98727"/>
                        <a:pt x="1036599" y="87274"/>
                      </a:cubicBezTo>
                      <a:cubicBezTo>
                        <a:pt x="1041516" y="75739"/>
                        <a:pt x="1048634" y="66840"/>
                        <a:pt x="1057931" y="60575"/>
                      </a:cubicBezTo>
                      <a:cubicBezTo>
                        <a:pt x="1067324" y="54311"/>
                        <a:pt x="1078328" y="51183"/>
                        <a:pt x="1090945" y="51183"/>
                      </a:cubicBezTo>
                      <a:cubicBezTo>
                        <a:pt x="1107757" y="51183"/>
                        <a:pt x="1121626" y="57977"/>
                        <a:pt x="1132542" y="71580"/>
                      </a:cubicBezTo>
                      <a:lnTo>
                        <a:pt x="1132542" y="54400"/>
                      </a:lnTo>
                      <a:lnTo>
                        <a:pt x="1154816" y="54400"/>
                      </a:lnTo>
                      <a:lnTo>
                        <a:pt x="1154816" y="177585"/>
                      </a:lnTo>
                      <a:cubicBezTo>
                        <a:pt x="1154816" y="199771"/>
                        <a:pt x="1152534" y="215464"/>
                        <a:pt x="1147970" y="224680"/>
                      </a:cubicBezTo>
                      <a:cubicBezTo>
                        <a:pt x="1143502" y="233985"/>
                        <a:pt x="1136340" y="241316"/>
                        <a:pt x="1126498" y="246690"/>
                      </a:cubicBezTo>
                      <a:cubicBezTo>
                        <a:pt x="1116752" y="252056"/>
                        <a:pt x="1104717" y="254735"/>
                        <a:pt x="1090408" y="254735"/>
                      </a:cubicBezTo>
                      <a:cubicBezTo>
                        <a:pt x="1073411" y="254735"/>
                        <a:pt x="1059676" y="250893"/>
                        <a:pt x="1049208" y="243201"/>
                      </a:cubicBezTo>
                      <a:cubicBezTo>
                        <a:pt x="1038748" y="235597"/>
                        <a:pt x="1033691" y="224099"/>
                        <a:pt x="1034052" y="208714"/>
                      </a:cubicBezTo>
                      <a:close/>
                      <a:moveTo>
                        <a:pt x="1054045" y="123107"/>
                      </a:moveTo>
                      <a:cubicBezTo>
                        <a:pt x="1054045" y="141804"/>
                        <a:pt x="1057755" y="155443"/>
                        <a:pt x="1065182" y="164026"/>
                      </a:cubicBezTo>
                      <a:cubicBezTo>
                        <a:pt x="1072602" y="172616"/>
                        <a:pt x="1081906" y="176908"/>
                        <a:pt x="1093087" y="176908"/>
                      </a:cubicBezTo>
                      <a:cubicBezTo>
                        <a:pt x="1104180" y="176908"/>
                        <a:pt x="1113484" y="172660"/>
                        <a:pt x="1121000" y="164166"/>
                      </a:cubicBezTo>
                      <a:cubicBezTo>
                        <a:pt x="1128515" y="155576"/>
                        <a:pt x="1132269" y="142157"/>
                        <a:pt x="1132269" y="123909"/>
                      </a:cubicBezTo>
                      <a:cubicBezTo>
                        <a:pt x="1132269" y="106464"/>
                        <a:pt x="1128383" y="93317"/>
                        <a:pt x="1120595" y="84462"/>
                      </a:cubicBezTo>
                      <a:cubicBezTo>
                        <a:pt x="1112903" y="75599"/>
                        <a:pt x="1103599" y="71175"/>
                        <a:pt x="1092690" y="71175"/>
                      </a:cubicBezTo>
                      <a:cubicBezTo>
                        <a:pt x="1081950" y="71175"/>
                        <a:pt x="1072830" y="75555"/>
                        <a:pt x="1065314" y="84322"/>
                      </a:cubicBezTo>
                      <a:cubicBezTo>
                        <a:pt x="1057799" y="93000"/>
                        <a:pt x="1054045" y="105926"/>
                        <a:pt x="1054045" y="123107"/>
                      </a:cubicBezTo>
                      <a:close/>
                      <a:moveTo>
                        <a:pt x="1188470" y="251784"/>
                      </a:moveTo>
                      <a:lnTo>
                        <a:pt x="1185791" y="229112"/>
                      </a:lnTo>
                      <a:cubicBezTo>
                        <a:pt x="1191069" y="230540"/>
                        <a:pt x="1195677" y="231254"/>
                        <a:pt x="1199607" y="231254"/>
                      </a:cubicBezTo>
                      <a:cubicBezTo>
                        <a:pt x="1204974" y="231254"/>
                        <a:pt x="1209272" y="230363"/>
                        <a:pt x="1212489" y="228574"/>
                      </a:cubicBezTo>
                      <a:cubicBezTo>
                        <a:pt x="1215713" y="226786"/>
                        <a:pt x="1218348" y="224276"/>
                        <a:pt x="1220409" y="221059"/>
                      </a:cubicBezTo>
                      <a:cubicBezTo>
                        <a:pt x="1221926" y="218644"/>
                        <a:pt x="1224392" y="212653"/>
                        <a:pt x="1227785" y="203076"/>
                      </a:cubicBezTo>
                      <a:cubicBezTo>
                        <a:pt x="1228234" y="201736"/>
                        <a:pt x="1228948" y="199771"/>
                        <a:pt x="1229935" y="197173"/>
                      </a:cubicBezTo>
                      <a:lnTo>
                        <a:pt x="1175861" y="54400"/>
                      </a:lnTo>
                      <a:lnTo>
                        <a:pt x="1201889" y="54400"/>
                      </a:lnTo>
                      <a:lnTo>
                        <a:pt x="1231547" y="136923"/>
                      </a:lnTo>
                      <a:cubicBezTo>
                        <a:pt x="1235389" y="147390"/>
                        <a:pt x="1238834" y="158395"/>
                        <a:pt x="1241881" y="169937"/>
                      </a:cubicBezTo>
                      <a:cubicBezTo>
                        <a:pt x="1244649" y="158844"/>
                        <a:pt x="1247962" y="148016"/>
                        <a:pt x="1251804" y="137461"/>
                      </a:cubicBezTo>
                      <a:lnTo>
                        <a:pt x="1282264" y="54400"/>
                      </a:lnTo>
                      <a:lnTo>
                        <a:pt x="1306422" y="54400"/>
                      </a:lnTo>
                      <a:lnTo>
                        <a:pt x="1252209" y="199322"/>
                      </a:lnTo>
                      <a:cubicBezTo>
                        <a:pt x="1246394" y="214979"/>
                        <a:pt x="1241881" y="225755"/>
                        <a:pt x="1238657" y="231659"/>
                      </a:cubicBezTo>
                      <a:cubicBezTo>
                        <a:pt x="1234366" y="239623"/>
                        <a:pt x="1229441" y="245438"/>
                        <a:pt x="1223898" y="249104"/>
                      </a:cubicBezTo>
                      <a:cubicBezTo>
                        <a:pt x="1218348" y="252858"/>
                        <a:pt x="1211731" y="254735"/>
                        <a:pt x="1204039" y="254735"/>
                      </a:cubicBezTo>
                      <a:cubicBezTo>
                        <a:pt x="1199387" y="254735"/>
                        <a:pt x="1194197" y="253756"/>
                        <a:pt x="1188470" y="251784"/>
                      </a:cubicBezTo>
                      <a:close/>
                    </a:path>
                  </a:pathLst>
                </a:custGeom>
                <a:solidFill>
                  <a:srgbClr val="2A86E8"/>
                </a:solidFill>
                <a:ln w="220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43" name="Graphic 394">
                <a:extLst>
                  <a:ext uri="{FF2B5EF4-FFF2-40B4-BE49-F238E27FC236}">
                    <a16:creationId xmlns:a16="http://schemas.microsoft.com/office/drawing/2014/main" id="{6B13525D-116B-33B8-F1CB-41386DBF6531}"/>
                  </a:ext>
                </a:extLst>
              </p:cNvPr>
              <p:cNvGrpSpPr/>
              <p:nvPr/>
            </p:nvGrpSpPr>
            <p:grpSpPr>
              <a:xfrm>
                <a:off x="5375722" y="4536261"/>
                <a:ext cx="749633" cy="749633"/>
                <a:chOff x="5375722" y="4536261"/>
                <a:chExt cx="749633" cy="749633"/>
              </a:xfrm>
            </p:grpSpPr>
            <p:sp>
              <p:nvSpPr>
                <p:cNvPr id="544" name="Freeform: Shape 543">
                  <a:extLst>
                    <a:ext uri="{FF2B5EF4-FFF2-40B4-BE49-F238E27FC236}">
                      <a16:creationId xmlns:a16="http://schemas.microsoft.com/office/drawing/2014/main" id="{FFE882F2-F03B-D99F-1B66-2D85B553A9F9}"/>
                    </a:ext>
                  </a:extLst>
                </p:cNvPr>
                <p:cNvSpPr/>
                <p:nvPr/>
              </p:nvSpPr>
              <p:spPr>
                <a:xfrm>
                  <a:off x="5392079" y="4552618"/>
                  <a:ext cx="716917" cy="716917"/>
                </a:xfrm>
                <a:custGeom>
                  <a:avLst/>
                  <a:gdLst>
                    <a:gd name="connsiteX0" fmla="*/ 620406 w 716917"/>
                    <a:gd name="connsiteY0" fmla="*/ 446002 h 716917"/>
                    <a:gd name="connsiteX1" fmla="*/ 717614 w 716917"/>
                    <a:gd name="connsiteY1" fmla="*/ 409994 h 716917"/>
                    <a:gd name="connsiteX2" fmla="*/ 717223 w 716917"/>
                    <a:gd name="connsiteY2" fmla="*/ 305454 h 716917"/>
                    <a:gd name="connsiteX3" fmla="*/ 619592 w 716917"/>
                    <a:gd name="connsiteY3" fmla="*/ 270097 h 716917"/>
                    <a:gd name="connsiteX4" fmla="*/ 605351 w 716917"/>
                    <a:gd name="connsiteY4" fmla="*/ 235880 h 716917"/>
                    <a:gd name="connsiteX5" fmla="*/ 648659 w 716917"/>
                    <a:gd name="connsiteY5" fmla="*/ 141606 h 716917"/>
                    <a:gd name="connsiteX6" fmla="*/ 574458 w 716917"/>
                    <a:gd name="connsiteY6" fmla="*/ 67959 h 716917"/>
                    <a:gd name="connsiteX7" fmla="*/ 480412 w 716917"/>
                    <a:gd name="connsiteY7" fmla="*/ 111984 h 716917"/>
                    <a:gd name="connsiteX8" fmla="*/ 446130 w 716917"/>
                    <a:gd name="connsiteY8" fmla="*/ 97776 h 716917"/>
                    <a:gd name="connsiteX9" fmla="*/ 410121 w 716917"/>
                    <a:gd name="connsiteY9" fmla="*/ 569 h 716917"/>
                    <a:gd name="connsiteX10" fmla="*/ 305582 w 716917"/>
                    <a:gd name="connsiteY10" fmla="*/ 960 h 716917"/>
                    <a:gd name="connsiteX11" fmla="*/ 270225 w 716917"/>
                    <a:gd name="connsiteY11" fmla="*/ 98591 h 716917"/>
                    <a:gd name="connsiteX12" fmla="*/ 236008 w 716917"/>
                    <a:gd name="connsiteY12" fmla="*/ 112831 h 716917"/>
                    <a:gd name="connsiteX13" fmla="*/ 141733 w 716917"/>
                    <a:gd name="connsiteY13" fmla="*/ 69523 h 716917"/>
                    <a:gd name="connsiteX14" fmla="*/ 68086 w 716917"/>
                    <a:gd name="connsiteY14" fmla="*/ 143691 h 716917"/>
                    <a:gd name="connsiteX15" fmla="*/ 112112 w 716917"/>
                    <a:gd name="connsiteY15" fmla="*/ 237803 h 716917"/>
                    <a:gd name="connsiteX16" fmla="*/ 97904 w 716917"/>
                    <a:gd name="connsiteY16" fmla="*/ 272085 h 716917"/>
                    <a:gd name="connsiteX17" fmla="*/ 696 w 716917"/>
                    <a:gd name="connsiteY17" fmla="*/ 308061 h 716917"/>
                    <a:gd name="connsiteX18" fmla="*/ 1087 w 716917"/>
                    <a:gd name="connsiteY18" fmla="*/ 412601 h 716917"/>
                    <a:gd name="connsiteX19" fmla="*/ 98718 w 716917"/>
                    <a:gd name="connsiteY19" fmla="*/ 447958 h 716917"/>
                    <a:gd name="connsiteX20" fmla="*/ 112959 w 716917"/>
                    <a:gd name="connsiteY20" fmla="*/ 482174 h 716917"/>
                    <a:gd name="connsiteX21" fmla="*/ 69651 w 716917"/>
                    <a:gd name="connsiteY21" fmla="*/ 576449 h 716917"/>
                    <a:gd name="connsiteX22" fmla="*/ 143819 w 716917"/>
                    <a:gd name="connsiteY22" fmla="*/ 650096 h 716917"/>
                    <a:gd name="connsiteX23" fmla="*/ 237898 w 716917"/>
                    <a:gd name="connsiteY23" fmla="*/ 606071 h 716917"/>
                    <a:gd name="connsiteX24" fmla="*/ 272180 w 716917"/>
                    <a:gd name="connsiteY24" fmla="*/ 620279 h 716917"/>
                    <a:gd name="connsiteX25" fmla="*/ 308189 w 716917"/>
                    <a:gd name="connsiteY25" fmla="*/ 717486 h 716917"/>
                    <a:gd name="connsiteX26" fmla="*/ 412728 w 716917"/>
                    <a:gd name="connsiteY26" fmla="*/ 717095 h 716917"/>
                    <a:gd name="connsiteX27" fmla="*/ 448085 w 716917"/>
                    <a:gd name="connsiteY27" fmla="*/ 619464 h 716917"/>
                    <a:gd name="connsiteX28" fmla="*/ 482302 w 716917"/>
                    <a:gd name="connsiteY28" fmla="*/ 605223 h 716917"/>
                    <a:gd name="connsiteX29" fmla="*/ 576576 w 716917"/>
                    <a:gd name="connsiteY29" fmla="*/ 648532 h 716917"/>
                    <a:gd name="connsiteX30" fmla="*/ 650223 w 716917"/>
                    <a:gd name="connsiteY30" fmla="*/ 574363 h 716917"/>
                    <a:gd name="connsiteX31" fmla="*/ 606198 w 716917"/>
                    <a:gd name="connsiteY31" fmla="*/ 480284 h 716917"/>
                    <a:gd name="connsiteX32" fmla="*/ 620406 w 716917"/>
                    <a:gd name="connsiteY32" fmla="*/ 446002 h 716917"/>
                    <a:gd name="connsiteX33" fmla="*/ 611054 w 716917"/>
                    <a:gd name="connsiteY33" fmla="*/ 567553 h 716917"/>
                    <a:gd name="connsiteX34" fmla="*/ 569505 w 716917"/>
                    <a:gd name="connsiteY34" fmla="*/ 609427 h 716917"/>
                    <a:gd name="connsiteX35" fmla="*/ 481715 w 716917"/>
                    <a:gd name="connsiteY35" fmla="*/ 569084 h 716917"/>
                    <a:gd name="connsiteX36" fmla="*/ 467735 w 716917"/>
                    <a:gd name="connsiteY36" fmla="*/ 576090 h 716917"/>
                    <a:gd name="connsiteX37" fmla="*/ 437494 w 716917"/>
                    <a:gd name="connsiteY37" fmla="*/ 588637 h 716917"/>
                    <a:gd name="connsiteX38" fmla="*/ 422765 w 716917"/>
                    <a:gd name="connsiteY38" fmla="*/ 593720 h 716917"/>
                    <a:gd name="connsiteX39" fmla="*/ 389852 w 716917"/>
                    <a:gd name="connsiteY39" fmla="*/ 684606 h 716917"/>
                    <a:gd name="connsiteX40" fmla="*/ 330869 w 716917"/>
                    <a:gd name="connsiteY40" fmla="*/ 684834 h 716917"/>
                    <a:gd name="connsiteX41" fmla="*/ 297304 w 716917"/>
                    <a:gd name="connsiteY41" fmla="*/ 594274 h 716917"/>
                    <a:gd name="connsiteX42" fmla="*/ 282445 w 716917"/>
                    <a:gd name="connsiteY42" fmla="*/ 589353 h 716917"/>
                    <a:gd name="connsiteX43" fmla="*/ 252269 w 716917"/>
                    <a:gd name="connsiteY43" fmla="*/ 576807 h 716917"/>
                    <a:gd name="connsiteX44" fmla="*/ 238256 w 716917"/>
                    <a:gd name="connsiteY44" fmla="*/ 569964 h 716917"/>
                    <a:gd name="connsiteX45" fmla="*/ 150662 w 716917"/>
                    <a:gd name="connsiteY45" fmla="*/ 610926 h 716917"/>
                    <a:gd name="connsiteX46" fmla="*/ 108755 w 716917"/>
                    <a:gd name="connsiteY46" fmla="*/ 569378 h 716917"/>
                    <a:gd name="connsiteX47" fmla="*/ 149131 w 716917"/>
                    <a:gd name="connsiteY47" fmla="*/ 481555 h 716917"/>
                    <a:gd name="connsiteX48" fmla="*/ 142092 w 716917"/>
                    <a:gd name="connsiteY48" fmla="*/ 467543 h 716917"/>
                    <a:gd name="connsiteX49" fmla="*/ 129513 w 716917"/>
                    <a:gd name="connsiteY49" fmla="*/ 437367 h 716917"/>
                    <a:gd name="connsiteX50" fmla="*/ 124462 w 716917"/>
                    <a:gd name="connsiteY50" fmla="*/ 422637 h 716917"/>
                    <a:gd name="connsiteX51" fmla="*/ 33544 w 716917"/>
                    <a:gd name="connsiteY51" fmla="*/ 389724 h 716917"/>
                    <a:gd name="connsiteX52" fmla="*/ 33381 w 716917"/>
                    <a:gd name="connsiteY52" fmla="*/ 330742 h 716917"/>
                    <a:gd name="connsiteX53" fmla="*/ 123876 w 716917"/>
                    <a:gd name="connsiteY53" fmla="*/ 297177 h 716917"/>
                    <a:gd name="connsiteX54" fmla="*/ 128829 w 716917"/>
                    <a:gd name="connsiteY54" fmla="*/ 282317 h 716917"/>
                    <a:gd name="connsiteX55" fmla="*/ 141342 w 716917"/>
                    <a:gd name="connsiteY55" fmla="*/ 252109 h 716917"/>
                    <a:gd name="connsiteX56" fmla="*/ 148251 w 716917"/>
                    <a:gd name="connsiteY56" fmla="*/ 238096 h 716917"/>
                    <a:gd name="connsiteX57" fmla="*/ 107256 w 716917"/>
                    <a:gd name="connsiteY57" fmla="*/ 150502 h 716917"/>
                    <a:gd name="connsiteX58" fmla="*/ 148805 w 716917"/>
                    <a:gd name="connsiteY58" fmla="*/ 108628 h 716917"/>
                    <a:gd name="connsiteX59" fmla="*/ 236595 w 716917"/>
                    <a:gd name="connsiteY59" fmla="*/ 148970 h 716917"/>
                    <a:gd name="connsiteX60" fmla="*/ 250574 w 716917"/>
                    <a:gd name="connsiteY60" fmla="*/ 141964 h 716917"/>
                    <a:gd name="connsiteX61" fmla="*/ 280815 w 716917"/>
                    <a:gd name="connsiteY61" fmla="*/ 129418 h 716917"/>
                    <a:gd name="connsiteX62" fmla="*/ 295545 w 716917"/>
                    <a:gd name="connsiteY62" fmla="*/ 124335 h 716917"/>
                    <a:gd name="connsiteX63" fmla="*/ 328458 w 716917"/>
                    <a:gd name="connsiteY63" fmla="*/ 33449 h 716917"/>
                    <a:gd name="connsiteX64" fmla="*/ 387441 w 716917"/>
                    <a:gd name="connsiteY64" fmla="*/ 33221 h 716917"/>
                    <a:gd name="connsiteX65" fmla="*/ 421005 w 716917"/>
                    <a:gd name="connsiteY65" fmla="*/ 123781 h 716917"/>
                    <a:gd name="connsiteX66" fmla="*/ 435865 w 716917"/>
                    <a:gd name="connsiteY66" fmla="*/ 128701 h 716917"/>
                    <a:gd name="connsiteX67" fmla="*/ 466008 w 716917"/>
                    <a:gd name="connsiteY67" fmla="*/ 141247 h 716917"/>
                    <a:gd name="connsiteX68" fmla="*/ 480021 w 716917"/>
                    <a:gd name="connsiteY68" fmla="*/ 148123 h 716917"/>
                    <a:gd name="connsiteX69" fmla="*/ 567713 w 716917"/>
                    <a:gd name="connsiteY69" fmla="*/ 107129 h 716917"/>
                    <a:gd name="connsiteX70" fmla="*/ 609587 w 716917"/>
                    <a:gd name="connsiteY70" fmla="*/ 148677 h 716917"/>
                    <a:gd name="connsiteX71" fmla="*/ 569212 w 716917"/>
                    <a:gd name="connsiteY71" fmla="*/ 236500 h 716917"/>
                    <a:gd name="connsiteX72" fmla="*/ 576251 w 716917"/>
                    <a:gd name="connsiteY72" fmla="*/ 250512 h 716917"/>
                    <a:gd name="connsiteX73" fmla="*/ 588829 w 716917"/>
                    <a:gd name="connsiteY73" fmla="*/ 280688 h 716917"/>
                    <a:gd name="connsiteX74" fmla="*/ 593880 w 716917"/>
                    <a:gd name="connsiteY74" fmla="*/ 295417 h 716917"/>
                    <a:gd name="connsiteX75" fmla="*/ 684798 w 716917"/>
                    <a:gd name="connsiteY75" fmla="*/ 328330 h 716917"/>
                    <a:gd name="connsiteX76" fmla="*/ 684961 w 716917"/>
                    <a:gd name="connsiteY76" fmla="*/ 387313 h 716917"/>
                    <a:gd name="connsiteX77" fmla="*/ 594467 w 716917"/>
                    <a:gd name="connsiteY77" fmla="*/ 420878 h 716917"/>
                    <a:gd name="connsiteX78" fmla="*/ 589514 w 716917"/>
                    <a:gd name="connsiteY78" fmla="*/ 435738 h 716917"/>
                    <a:gd name="connsiteX79" fmla="*/ 577000 w 716917"/>
                    <a:gd name="connsiteY79" fmla="*/ 465946 h 716917"/>
                    <a:gd name="connsiteX80" fmla="*/ 570092 w 716917"/>
                    <a:gd name="connsiteY80" fmla="*/ 479958 h 716917"/>
                    <a:gd name="connsiteX81" fmla="*/ 359155 w 716917"/>
                    <a:gd name="connsiteY81" fmla="*/ 202609 h 716917"/>
                    <a:gd name="connsiteX82" fmla="*/ 202736 w 716917"/>
                    <a:gd name="connsiteY82" fmla="*/ 359027 h 716917"/>
                    <a:gd name="connsiteX83" fmla="*/ 359155 w 716917"/>
                    <a:gd name="connsiteY83" fmla="*/ 515446 h 716917"/>
                    <a:gd name="connsiteX84" fmla="*/ 515573 w 716917"/>
                    <a:gd name="connsiteY84" fmla="*/ 359027 h 716917"/>
                    <a:gd name="connsiteX85" fmla="*/ 359155 w 716917"/>
                    <a:gd name="connsiteY85" fmla="*/ 202609 h 716917"/>
                    <a:gd name="connsiteX86" fmla="*/ 359155 w 716917"/>
                    <a:gd name="connsiteY86" fmla="*/ 482859 h 716917"/>
                    <a:gd name="connsiteX87" fmla="*/ 235324 w 716917"/>
                    <a:gd name="connsiteY87" fmla="*/ 359027 h 716917"/>
                    <a:gd name="connsiteX88" fmla="*/ 359155 w 716917"/>
                    <a:gd name="connsiteY88" fmla="*/ 235196 h 716917"/>
                    <a:gd name="connsiteX89" fmla="*/ 482986 w 716917"/>
                    <a:gd name="connsiteY89" fmla="*/ 359027 h 716917"/>
                    <a:gd name="connsiteX90" fmla="*/ 359155 w 716917"/>
                    <a:gd name="connsiteY90" fmla="*/ 482859 h 716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</a:cxnLst>
                  <a:rect l="l" t="t" r="r" b="b"/>
                  <a:pathLst>
                    <a:path w="716917" h="716917">
                      <a:moveTo>
                        <a:pt x="620406" y="446002"/>
                      </a:moveTo>
                      <a:lnTo>
                        <a:pt x="717614" y="409994"/>
                      </a:lnTo>
                      <a:lnTo>
                        <a:pt x="717223" y="305454"/>
                      </a:lnTo>
                      <a:lnTo>
                        <a:pt x="619592" y="270097"/>
                      </a:lnTo>
                      <a:cubicBezTo>
                        <a:pt x="615619" y="258385"/>
                        <a:pt x="610861" y="246953"/>
                        <a:pt x="605351" y="235880"/>
                      </a:cubicBezTo>
                      <a:lnTo>
                        <a:pt x="648659" y="141606"/>
                      </a:lnTo>
                      <a:lnTo>
                        <a:pt x="574458" y="67959"/>
                      </a:lnTo>
                      <a:lnTo>
                        <a:pt x="480412" y="111984"/>
                      </a:lnTo>
                      <a:cubicBezTo>
                        <a:pt x="469319" y="106478"/>
                        <a:pt x="457865" y="101731"/>
                        <a:pt x="446130" y="97776"/>
                      </a:cubicBezTo>
                      <a:lnTo>
                        <a:pt x="410121" y="569"/>
                      </a:lnTo>
                      <a:lnTo>
                        <a:pt x="305582" y="960"/>
                      </a:lnTo>
                      <a:lnTo>
                        <a:pt x="270225" y="98591"/>
                      </a:lnTo>
                      <a:cubicBezTo>
                        <a:pt x="258513" y="102567"/>
                        <a:pt x="247082" y="107324"/>
                        <a:pt x="236008" y="112831"/>
                      </a:cubicBezTo>
                      <a:lnTo>
                        <a:pt x="141733" y="69523"/>
                      </a:lnTo>
                      <a:lnTo>
                        <a:pt x="68086" y="143691"/>
                      </a:lnTo>
                      <a:lnTo>
                        <a:pt x="112112" y="237803"/>
                      </a:lnTo>
                      <a:cubicBezTo>
                        <a:pt x="106604" y="248895"/>
                        <a:pt x="101857" y="260349"/>
                        <a:pt x="97904" y="272085"/>
                      </a:cubicBezTo>
                      <a:lnTo>
                        <a:pt x="696" y="308061"/>
                      </a:lnTo>
                      <a:lnTo>
                        <a:pt x="1087" y="412601"/>
                      </a:lnTo>
                      <a:lnTo>
                        <a:pt x="98718" y="447958"/>
                      </a:lnTo>
                      <a:cubicBezTo>
                        <a:pt x="102692" y="459670"/>
                        <a:pt x="107450" y="471101"/>
                        <a:pt x="112959" y="482174"/>
                      </a:cubicBezTo>
                      <a:lnTo>
                        <a:pt x="69651" y="576449"/>
                      </a:lnTo>
                      <a:lnTo>
                        <a:pt x="143819" y="650096"/>
                      </a:lnTo>
                      <a:lnTo>
                        <a:pt x="237898" y="606071"/>
                      </a:lnTo>
                      <a:cubicBezTo>
                        <a:pt x="248990" y="611578"/>
                        <a:pt x="260444" y="616326"/>
                        <a:pt x="272180" y="620279"/>
                      </a:cubicBezTo>
                      <a:lnTo>
                        <a:pt x="308189" y="717486"/>
                      </a:lnTo>
                      <a:lnTo>
                        <a:pt x="412728" y="717095"/>
                      </a:lnTo>
                      <a:lnTo>
                        <a:pt x="448085" y="619464"/>
                      </a:lnTo>
                      <a:cubicBezTo>
                        <a:pt x="459797" y="615488"/>
                        <a:pt x="471229" y="610731"/>
                        <a:pt x="482302" y="605223"/>
                      </a:cubicBezTo>
                      <a:lnTo>
                        <a:pt x="576576" y="648532"/>
                      </a:lnTo>
                      <a:lnTo>
                        <a:pt x="650223" y="574363"/>
                      </a:lnTo>
                      <a:lnTo>
                        <a:pt x="606198" y="480284"/>
                      </a:lnTo>
                      <a:cubicBezTo>
                        <a:pt x="611705" y="469192"/>
                        <a:pt x="616453" y="457737"/>
                        <a:pt x="620406" y="446002"/>
                      </a:cubicBezTo>
                      <a:close/>
                      <a:moveTo>
                        <a:pt x="611054" y="567553"/>
                      </a:moveTo>
                      <a:lnTo>
                        <a:pt x="569505" y="609427"/>
                      </a:lnTo>
                      <a:lnTo>
                        <a:pt x="481715" y="569084"/>
                      </a:lnTo>
                      <a:lnTo>
                        <a:pt x="467735" y="576090"/>
                      </a:lnTo>
                      <a:cubicBezTo>
                        <a:pt x="457943" y="580933"/>
                        <a:pt x="447841" y="585124"/>
                        <a:pt x="437494" y="588637"/>
                      </a:cubicBezTo>
                      <a:lnTo>
                        <a:pt x="422765" y="593720"/>
                      </a:lnTo>
                      <a:lnTo>
                        <a:pt x="389852" y="684606"/>
                      </a:lnTo>
                      <a:lnTo>
                        <a:pt x="330869" y="684834"/>
                      </a:lnTo>
                      <a:lnTo>
                        <a:pt x="297304" y="594274"/>
                      </a:lnTo>
                      <a:lnTo>
                        <a:pt x="282445" y="589353"/>
                      </a:lnTo>
                      <a:cubicBezTo>
                        <a:pt x="272114" y="585860"/>
                        <a:pt x="262032" y="581666"/>
                        <a:pt x="252269" y="576807"/>
                      </a:cubicBezTo>
                      <a:lnTo>
                        <a:pt x="238256" y="569964"/>
                      </a:lnTo>
                      <a:lnTo>
                        <a:pt x="150662" y="610926"/>
                      </a:lnTo>
                      <a:lnTo>
                        <a:pt x="108755" y="569378"/>
                      </a:lnTo>
                      <a:lnTo>
                        <a:pt x="149131" y="481555"/>
                      </a:lnTo>
                      <a:lnTo>
                        <a:pt x="142092" y="467543"/>
                      </a:lnTo>
                      <a:cubicBezTo>
                        <a:pt x="137235" y="457773"/>
                        <a:pt x="133033" y="447694"/>
                        <a:pt x="129513" y="437367"/>
                      </a:cubicBezTo>
                      <a:lnTo>
                        <a:pt x="124462" y="422637"/>
                      </a:lnTo>
                      <a:lnTo>
                        <a:pt x="33544" y="389724"/>
                      </a:lnTo>
                      <a:lnTo>
                        <a:pt x="33381" y="330742"/>
                      </a:lnTo>
                      <a:lnTo>
                        <a:pt x="123876" y="297177"/>
                      </a:lnTo>
                      <a:lnTo>
                        <a:pt x="128829" y="282317"/>
                      </a:lnTo>
                      <a:cubicBezTo>
                        <a:pt x="132317" y="271978"/>
                        <a:pt x="136498" y="261886"/>
                        <a:pt x="141342" y="252109"/>
                      </a:cubicBezTo>
                      <a:lnTo>
                        <a:pt x="148251" y="238096"/>
                      </a:lnTo>
                      <a:lnTo>
                        <a:pt x="107256" y="150502"/>
                      </a:lnTo>
                      <a:lnTo>
                        <a:pt x="148805" y="108628"/>
                      </a:lnTo>
                      <a:lnTo>
                        <a:pt x="236595" y="148970"/>
                      </a:lnTo>
                      <a:lnTo>
                        <a:pt x="250574" y="141964"/>
                      </a:lnTo>
                      <a:cubicBezTo>
                        <a:pt x="260368" y="137121"/>
                        <a:pt x="270470" y="132930"/>
                        <a:pt x="280815" y="129418"/>
                      </a:cubicBezTo>
                      <a:lnTo>
                        <a:pt x="295545" y="124335"/>
                      </a:lnTo>
                      <a:lnTo>
                        <a:pt x="328458" y="33449"/>
                      </a:lnTo>
                      <a:lnTo>
                        <a:pt x="387441" y="33221"/>
                      </a:lnTo>
                      <a:lnTo>
                        <a:pt x="421005" y="123781"/>
                      </a:lnTo>
                      <a:lnTo>
                        <a:pt x="435865" y="128701"/>
                      </a:lnTo>
                      <a:cubicBezTo>
                        <a:pt x="446185" y="132193"/>
                        <a:pt x="456258" y="136385"/>
                        <a:pt x="466008" y="141247"/>
                      </a:cubicBezTo>
                      <a:lnTo>
                        <a:pt x="480021" y="148123"/>
                      </a:lnTo>
                      <a:lnTo>
                        <a:pt x="567713" y="107129"/>
                      </a:lnTo>
                      <a:lnTo>
                        <a:pt x="609587" y="148677"/>
                      </a:lnTo>
                      <a:lnTo>
                        <a:pt x="569212" y="236500"/>
                      </a:lnTo>
                      <a:lnTo>
                        <a:pt x="576251" y="250512"/>
                      </a:lnTo>
                      <a:cubicBezTo>
                        <a:pt x="581109" y="260281"/>
                        <a:pt x="585310" y="270362"/>
                        <a:pt x="588829" y="280688"/>
                      </a:cubicBezTo>
                      <a:lnTo>
                        <a:pt x="593880" y="295417"/>
                      </a:lnTo>
                      <a:lnTo>
                        <a:pt x="684798" y="328330"/>
                      </a:lnTo>
                      <a:lnTo>
                        <a:pt x="684961" y="387313"/>
                      </a:lnTo>
                      <a:lnTo>
                        <a:pt x="594467" y="420878"/>
                      </a:lnTo>
                      <a:lnTo>
                        <a:pt x="589514" y="435738"/>
                      </a:lnTo>
                      <a:cubicBezTo>
                        <a:pt x="586027" y="446077"/>
                        <a:pt x="581846" y="456170"/>
                        <a:pt x="577000" y="465946"/>
                      </a:cubicBezTo>
                      <a:lnTo>
                        <a:pt x="570092" y="479958"/>
                      </a:lnTo>
                      <a:close/>
                      <a:moveTo>
                        <a:pt x="359155" y="202609"/>
                      </a:moveTo>
                      <a:cubicBezTo>
                        <a:pt x="272767" y="202609"/>
                        <a:pt x="202736" y="272640"/>
                        <a:pt x="202736" y="359027"/>
                      </a:cubicBezTo>
                      <a:cubicBezTo>
                        <a:pt x="202736" y="445416"/>
                        <a:pt x="272767" y="515446"/>
                        <a:pt x="359155" y="515446"/>
                      </a:cubicBezTo>
                      <a:cubicBezTo>
                        <a:pt x="445543" y="515446"/>
                        <a:pt x="515573" y="445416"/>
                        <a:pt x="515573" y="359027"/>
                      </a:cubicBezTo>
                      <a:cubicBezTo>
                        <a:pt x="515573" y="272640"/>
                        <a:pt x="445543" y="202609"/>
                        <a:pt x="359155" y="202609"/>
                      </a:cubicBezTo>
                      <a:close/>
                      <a:moveTo>
                        <a:pt x="359155" y="482859"/>
                      </a:moveTo>
                      <a:cubicBezTo>
                        <a:pt x="290765" y="482859"/>
                        <a:pt x="235324" y="427418"/>
                        <a:pt x="235324" y="359027"/>
                      </a:cubicBezTo>
                      <a:cubicBezTo>
                        <a:pt x="235324" y="290637"/>
                        <a:pt x="290765" y="235196"/>
                        <a:pt x="359155" y="235196"/>
                      </a:cubicBezTo>
                      <a:cubicBezTo>
                        <a:pt x="427546" y="235196"/>
                        <a:pt x="482986" y="290637"/>
                        <a:pt x="482986" y="359027"/>
                      </a:cubicBezTo>
                      <a:cubicBezTo>
                        <a:pt x="482914" y="427389"/>
                        <a:pt x="427516" y="482787"/>
                        <a:pt x="359155" y="48285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3256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5" name="Freeform: Shape 544">
                  <a:extLst>
                    <a:ext uri="{FF2B5EF4-FFF2-40B4-BE49-F238E27FC236}">
                      <a16:creationId xmlns:a16="http://schemas.microsoft.com/office/drawing/2014/main" id="{E3DF235F-50AA-7209-5E74-F7AB83724B25}"/>
                    </a:ext>
                  </a:extLst>
                </p:cNvPr>
                <p:cNvSpPr/>
                <p:nvPr/>
              </p:nvSpPr>
              <p:spPr>
                <a:xfrm>
                  <a:off x="5375722" y="4536261"/>
                  <a:ext cx="749633" cy="749633"/>
                </a:xfrm>
                <a:custGeom>
                  <a:avLst/>
                  <a:gdLst>
                    <a:gd name="connsiteX0" fmla="*/ 437822 w 749633"/>
                    <a:gd name="connsiteY0" fmla="*/ 569 h 749633"/>
                    <a:gd name="connsiteX1" fmla="*/ 310465 w 749633"/>
                    <a:gd name="connsiteY1" fmla="*/ 1078 h 749633"/>
                    <a:gd name="connsiteX2" fmla="*/ 273677 w 749633"/>
                    <a:gd name="connsiteY2" fmla="*/ 102722 h 749633"/>
                    <a:gd name="connsiteX3" fmla="*/ 252737 w 749633"/>
                    <a:gd name="connsiteY3" fmla="*/ 111441 h 749633"/>
                    <a:gd name="connsiteX4" fmla="*/ 154530 w 749633"/>
                    <a:gd name="connsiteY4" fmla="*/ 66316 h 749633"/>
                    <a:gd name="connsiteX5" fmla="*/ 64852 w 749633"/>
                    <a:gd name="connsiteY5" fmla="*/ 156631 h 749633"/>
                    <a:gd name="connsiteX6" fmla="*/ 110678 w 749633"/>
                    <a:gd name="connsiteY6" fmla="*/ 254583 h 749633"/>
                    <a:gd name="connsiteX7" fmla="*/ 101958 w 749633"/>
                    <a:gd name="connsiteY7" fmla="*/ 275586 h 749633"/>
                    <a:gd name="connsiteX8" fmla="*/ 696 w 749633"/>
                    <a:gd name="connsiteY8" fmla="*/ 313075 h 749633"/>
                    <a:gd name="connsiteX9" fmla="*/ 1205 w 749633"/>
                    <a:gd name="connsiteY9" fmla="*/ 440432 h 749633"/>
                    <a:gd name="connsiteX10" fmla="*/ 102849 w 749633"/>
                    <a:gd name="connsiteY10" fmla="*/ 477219 h 749633"/>
                    <a:gd name="connsiteX11" fmla="*/ 111569 w 749633"/>
                    <a:gd name="connsiteY11" fmla="*/ 498160 h 749633"/>
                    <a:gd name="connsiteX12" fmla="*/ 66443 w 749633"/>
                    <a:gd name="connsiteY12" fmla="*/ 596365 h 749633"/>
                    <a:gd name="connsiteX13" fmla="*/ 156758 w 749633"/>
                    <a:gd name="connsiteY13" fmla="*/ 686045 h 749633"/>
                    <a:gd name="connsiteX14" fmla="*/ 254647 w 749633"/>
                    <a:gd name="connsiteY14" fmla="*/ 640220 h 749633"/>
                    <a:gd name="connsiteX15" fmla="*/ 275650 w 749633"/>
                    <a:gd name="connsiteY15" fmla="*/ 648876 h 749633"/>
                    <a:gd name="connsiteX16" fmla="*/ 313202 w 749633"/>
                    <a:gd name="connsiteY16" fmla="*/ 750202 h 749633"/>
                    <a:gd name="connsiteX17" fmla="*/ 440559 w 749633"/>
                    <a:gd name="connsiteY17" fmla="*/ 749691 h 749633"/>
                    <a:gd name="connsiteX18" fmla="*/ 477347 w 749633"/>
                    <a:gd name="connsiteY18" fmla="*/ 648048 h 749633"/>
                    <a:gd name="connsiteX19" fmla="*/ 498287 w 749633"/>
                    <a:gd name="connsiteY19" fmla="*/ 639328 h 749633"/>
                    <a:gd name="connsiteX20" fmla="*/ 596492 w 749633"/>
                    <a:gd name="connsiteY20" fmla="*/ 684454 h 749633"/>
                    <a:gd name="connsiteX21" fmla="*/ 686172 w 749633"/>
                    <a:gd name="connsiteY21" fmla="*/ 594139 h 749633"/>
                    <a:gd name="connsiteX22" fmla="*/ 640348 w 749633"/>
                    <a:gd name="connsiteY22" fmla="*/ 496250 h 749633"/>
                    <a:gd name="connsiteX23" fmla="*/ 649003 w 749633"/>
                    <a:gd name="connsiteY23" fmla="*/ 475245 h 749633"/>
                    <a:gd name="connsiteX24" fmla="*/ 750330 w 749633"/>
                    <a:gd name="connsiteY24" fmla="*/ 437694 h 749633"/>
                    <a:gd name="connsiteX25" fmla="*/ 749818 w 749633"/>
                    <a:gd name="connsiteY25" fmla="*/ 310337 h 749633"/>
                    <a:gd name="connsiteX26" fmla="*/ 648175 w 749633"/>
                    <a:gd name="connsiteY26" fmla="*/ 273550 h 749633"/>
                    <a:gd name="connsiteX27" fmla="*/ 639455 w 749633"/>
                    <a:gd name="connsiteY27" fmla="*/ 252674 h 749633"/>
                    <a:gd name="connsiteX28" fmla="*/ 684582 w 749633"/>
                    <a:gd name="connsiteY28" fmla="*/ 154403 h 749633"/>
                    <a:gd name="connsiteX29" fmla="*/ 594201 w 749633"/>
                    <a:gd name="connsiteY29" fmla="*/ 64725 h 749633"/>
                    <a:gd name="connsiteX30" fmla="*/ 496378 w 749633"/>
                    <a:gd name="connsiteY30" fmla="*/ 110550 h 749633"/>
                    <a:gd name="connsiteX31" fmla="*/ 475375 w 749633"/>
                    <a:gd name="connsiteY31" fmla="*/ 101894 h 749633"/>
                    <a:gd name="connsiteX32" fmla="*/ 392506 w 749633"/>
                    <a:gd name="connsiteY32" fmla="*/ 65934 h 749633"/>
                    <a:gd name="connsiteX33" fmla="*/ 424774 w 749633"/>
                    <a:gd name="connsiteY33" fmla="*/ 153130 h 749633"/>
                    <a:gd name="connsiteX34" fmla="*/ 446989 w 749633"/>
                    <a:gd name="connsiteY34" fmla="*/ 160513 h 749633"/>
                    <a:gd name="connsiteX35" fmla="*/ 475118 w 749633"/>
                    <a:gd name="connsiteY35" fmla="*/ 172160 h 749633"/>
                    <a:gd name="connsiteX36" fmla="*/ 475118 w 749633"/>
                    <a:gd name="connsiteY36" fmla="*/ 172224 h 749633"/>
                    <a:gd name="connsiteX37" fmla="*/ 496186 w 749633"/>
                    <a:gd name="connsiteY37" fmla="*/ 182535 h 749633"/>
                    <a:gd name="connsiteX38" fmla="*/ 580645 w 749633"/>
                    <a:gd name="connsiteY38" fmla="*/ 143074 h 749633"/>
                    <a:gd name="connsiteX39" fmla="*/ 606360 w 749633"/>
                    <a:gd name="connsiteY39" fmla="*/ 168596 h 749633"/>
                    <a:gd name="connsiteX40" fmla="*/ 567470 w 749633"/>
                    <a:gd name="connsiteY40" fmla="*/ 253183 h 749633"/>
                    <a:gd name="connsiteX41" fmla="*/ 578035 w 749633"/>
                    <a:gd name="connsiteY41" fmla="*/ 274186 h 749633"/>
                    <a:gd name="connsiteX42" fmla="*/ 589747 w 749633"/>
                    <a:gd name="connsiteY42" fmla="*/ 302318 h 749633"/>
                    <a:gd name="connsiteX43" fmla="*/ 597385 w 749633"/>
                    <a:gd name="connsiteY43" fmla="*/ 324467 h 749633"/>
                    <a:gd name="connsiteX44" fmla="*/ 684898 w 749633"/>
                    <a:gd name="connsiteY44" fmla="*/ 356100 h 749633"/>
                    <a:gd name="connsiteX45" fmla="*/ 684963 w 749633"/>
                    <a:gd name="connsiteY45" fmla="*/ 392379 h 749633"/>
                    <a:gd name="connsiteX46" fmla="*/ 597832 w 749633"/>
                    <a:gd name="connsiteY46" fmla="*/ 424647 h 749633"/>
                    <a:gd name="connsiteX47" fmla="*/ 590385 w 749633"/>
                    <a:gd name="connsiteY47" fmla="*/ 446923 h 749633"/>
                    <a:gd name="connsiteX48" fmla="*/ 578739 w 749633"/>
                    <a:gd name="connsiteY48" fmla="*/ 475056 h 749633"/>
                    <a:gd name="connsiteX49" fmla="*/ 568363 w 749633"/>
                    <a:gd name="connsiteY49" fmla="*/ 496123 h 749633"/>
                    <a:gd name="connsiteX50" fmla="*/ 607826 w 749633"/>
                    <a:gd name="connsiteY50" fmla="*/ 580518 h 749633"/>
                    <a:gd name="connsiteX51" fmla="*/ 582304 w 749633"/>
                    <a:gd name="connsiteY51" fmla="*/ 606232 h 749633"/>
                    <a:gd name="connsiteX52" fmla="*/ 497779 w 749633"/>
                    <a:gd name="connsiteY52" fmla="*/ 567343 h 749633"/>
                    <a:gd name="connsiteX53" fmla="*/ 476777 w 749633"/>
                    <a:gd name="connsiteY53" fmla="*/ 577907 h 749633"/>
                    <a:gd name="connsiteX54" fmla="*/ 448644 w 749633"/>
                    <a:gd name="connsiteY54" fmla="*/ 589557 h 749633"/>
                    <a:gd name="connsiteX55" fmla="*/ 448579 w 749633"/>
                    <a:gd name="connsiteY55" fmla="*/ 589557 h 749633"/>
                    <a:gd name="connsiteX56" fmla="*/ 426430 w 749633"/>
                    <a:gd name="connsiteY56" fmla="*/ 597192 h 749633"/>
                    <a:gd name="connsiteX57" fmla="*/ 394732 w 749633"/>
                    <a:gd name="connsiteY57" fmla="*/ 684708 h 749633"/>
                    <a:gd name="connsiteX58" fmla="*/ 358518 w 749633"/>
                    <a:gd name="connsiteY58" fmla="*/ 684836 h 749633"/>
                    <a:gd name="connsiteX59" fmla="*/ 326250 w 749633"/>
                    <a:gd name="connsiteY59" fmla="*/ 597639 h 749633"/>
                    <a:gd name="connsiteX60" fmla="*/ 304037 w 749633"/>
                    <a:gd name="connsiteY60" fmla="*/ 590258 h 749633"/>
                    <a:gd name="connsiteX61" fmla="*/ 275905 w 749633"/>
                    <a:gd name="connsiteY61" fmla="*/ 578608 h 749633"/>
                    <a:gd name="connsiteX62" fmla="*/ 275841 w 749633"/>
                    <a:gd name="connsiteY62" fmla="*/ 578543 h 749633"/>
                    <a:gd name="connsiteX63" fmla="*/ 254774 w 749633"/>
                    <a:gd name="connsiteY63" fmla="*/ 568235 h 749633"/>
                    <a:gd name="connsiteX64" fmla="*/ 170442 w 749633"/>
                    <a:gd name="connsiteY64" fmla="*/ 607695 h 749633"/>
                    <a:gd name="connsiteX65" fmla="*/ 144665 w 749633"/>
                    <a:gd name="connsiteY65" fmla="*/ 582173 h 749633"/>
                    <a:gd name="connsiteX66" fmla="*/ 183553 w 749633"/>
                    <a:gd name="connsiteY66" fmla="*/ 497586 h 749633"/>
                    <a:gd name="connsiteX67" fmla="*/ 173052 w 749633"/>
                    <a:gd name="connsiteY67" fmla="*/ 476646 h 749633"/>
                    <a:gd name="connsiteX68" fmla="*/ 172988 w 749633"/>
                    <a:gd name="connsiteY68" fmla="*/ 476581 h 749633"/>
                    <a:gd name="connsiteX69" fmla="*/ 161277 w 749633"/>
                    <a:gd name="connsiteY69" fmla="*/ 448452 h 749633"/>
                    <a:gd name="connsiteX70" fmla="*/ 153703 w 749633"/>
                    <a:gd name="connsiteY70" fmla="*/ 426302 h 749633"/>
                    <a:gd name="connsiteX71" fmla="*/ 66189 w 749633"/>
                    <a:gd name="connsiteY71" fmla="*/ 394670 h 749633"/>
                    <a:gd name="connsiteX72" fmla="*/ 66061 w 749633"/>
                    <a:gd name="connsiteY72" fmla="*/ 358390 h 749633"/>
                    <a:gd name="connsiteX73" fmla="*/ 153194 w 749633"/>
                    <a:gd name="connsiteY73" fmla="*/ 326123 h 749633"/>
                    <a:gd name="connsiteX74" fmla="*/ 160640 w 749633"/>
                    <a:gd name="connsiteY74" fmla="*/ 303909 h 749633"/>
                    <a:gd name="connsiteX75" fmla="*/ 160640 w 749633"/>
                    <a:gd name="connsiteY75" fmla="*/ 303846 h 749633"/>
                    <a:gd name="connsiteX76" fmla="*/ 172288 w 749633"/>
                    <a:gd name="connsiteY76" fmla="*/ 275714 h 749633"/>
                    <a:gd name="connsiteX77" fmla="*/ 182662 w 749633"/>
                    <a:gd name="connsiteY77" fmla="*/ 254647 h 749633"/>
                    <a:gd name="connsiteX78" fmla="*/ 143201 w 749633"/>
                    <a:gd name="connsiteY78" fmla="*/ 170251 h 749633"/>
                    <a:gd name="connsiteX79" fmla="*/ 168724 w 749633"/>
                    <a:gd name="connsiteY79" fmla="*/ 144538 h 749633"/>
                    <a:gd name="connsiteX80" fmla="*/ 253247 w 749633"/>
                    <a:gd name="connsiteY80" fmla="*/ 183426 h 749633"/>
                    <a:gd name="connsiteX81" fmla="*/ 274186 w 749633"/>
                    <a:gd name="connsiteY81" fmla="*/ 172924 h 749633"/>
                    <a:gd name="connsiteX82" fmla="*/ 274250 w 749633"/>
                    <a:gd name="connsiteY82" fmla="*/ 172861 h 749633"/>
                    <a:gd name="connsiteX83" fmla="*/ 302382 w 749633"/>
                    <a:gd name="connsiteY83" fmla="*/ 161213 h 749633"/>
                    <a:gd name="connsiteX84" fmla="*/ 302445 w 749633"/>
                    <a:gd name="connsiteY84" fmla="*/ 161213 h 749633"/>
                    <a:gd name="connsiteX85" fmla="*/ 324595 w 749633"/>
                    <a:gd name="connsiteY85" fmla="*/ 153575 h 749633"/>
                    <a:gd name="connsiteX86" fmla="*/ 356292 w 749633"/>
                    <a:gd name="connsiteY86" fmla="*/ 66061 h 749633"/>
                    <a:gd name="connsiteX87" fmla="*/ 587394 w 749633"/>
                    <a:gd name="connsiteY87" fmla="*/ 103867 h 749633"/>
                    <a:gd name="connsiteX88" fmla="*/ 587459 w 749633"/>
                    <a:gd name="connsiteY88" fmla="*/ 103931 h 749633"/>
                    <a:gd name="connsiteX89" fmla="*/ 533358 w 749633"/>
                    <a:gd name="connsiteY89" fmla="*/ 129199 h 749633"/>
                    <a:gd name="connsiteX90" fmla="*/ 449915 w 749633"/>
                    <a:gd name="connsiteY90" fmla="*/ 127098 h 749633"/>
                    <a:gd name="connsiteX91" fmla="*/ 454435 w 749633"/>
                    <a:gd name="connsiteY91" fmla="*/ 128626 h 749633"/>
                    <a:gd name="connsiteX92" fmla="*/ 449915 w 749633"/>
                    <a:gd name="connsiteY92" fmla="*/ 127162 h 749633"/>
                    <a:gd name="connsiteX93" fmla="*/ 489502 w 749633"/>
                    <a:gd name="connsiteY93" fmla="*/ 142947 h 749633"/>
                    <a:gd name="connsiteX94" fmla="*/ 489629 w 749633"/>
                    <a:gd name="connsiteY94" fmla="*/ 143010 h 749633"/>
                    <a:gd name="connsiteX95" fmla="*/ 489502 w 749633"/>
                    <a:gd name="connsiteY95" fmla="*/ 142947 h 749633"/>
                    <a:gd name="connsiteX96" fmla="*/ 123280 w 749633"/>
                    <a:gd name="connsiteY96" fmla="*/ 144028 h 749633"/>
                    <a:gd name="connsiteX97" fmla="*/ 104058 w 749633"/>
                    <a:gd name="connsiteY97" fmla="*/ 163441 h 749633"/>
                    <a:gd name="connsiteX98" fmla="*/ 143965 w 749633"/>
                    <a:gd name="connsiteY98" fmla="*/ 248855 h 749633"/>
                    <a:gd name="connsiteX99" fmla="*/ 103995 w 749633"/>
                    <a:gd name="connsiteY99" fmla="*/ 163441 h 749633"/>
                    <a:gd name="connsiteX100" fmla="*/ 375512 w 749633"/>
                    <a:gd name="connsiteY100" fmla="*/ 202647 h 749633"/>
                    <a:gd name="connsiteX101" fmla="*/ 215950 w 749633"/>
                    <a:gd name="connsiteY101" fmla="*/ 309319 h 749633"/>
                    <a:gd name="connsiteX102" fmla="*/ 253374 w 749633"/>
                    <a:gd name="connsiteY102" fmla="*/ 497521 h 749633"/>
                    <a:gd name="connsiteX103" fmla="*/ 441576 w 749633"/>
                    <a:gd name="connsiteY103" fmla="*/ 534948 h 749633"/>
                    <a:gd name="connsiteX104" fmla="*/ 548250 w 749633"/>
                    <a:gd name="connsiteY104" fmla="*/ 375385 h 749633"/>
                    <a:gd name="connsiteX105" fmla="*/ 375512 w 749633"/>
                    <a:gd name="connsiteY105" fmla="*/ 202647 h 749633"/>
                    <a:gd name="connsiteX106" fmla="*/ 375512 w 749633"/>
                    <a:gd name="connsiteY106" fmla="*/ 235234 h 749633"/>
                    <a:gd name="connsiteX107" fmla="*/ 427766 w 749633"/>
                    <a:gd name="connsiteY107" fmla="*/ 245800 h 749633"/>
                    <a:gd name="connsiteX108" fmla="*/ 364309 w 749633"/>
                    <a:gd name="connsiteY108" fmla="*/ 238671 h 749633"/>
                    <a:gd name="connsiteX109" fmla="*/ 375512 w 749633"/>
                    <a:gd name="connsiteY109" fmla="*/ 235234 h 749633"/>
                    <a:gd name="connsiteX110" fmla="*/ 429356 w 749633"/>
                    <a:gd name="connsiteY110" fmla="*/ 246118 h 749633"/>
                    <a:gd name="connsiteX111" fmla="*/ 483584 w 749633"/>
                    <a:gd name="connsiteY111" fmla="*/ 289461 h 749633"/>
                    <a:gd name="connsiteX112" fmla="*/ 429356 w 749633"/>
                    <a:gd name="connsiteY112" fmla="*/ 246118 h 749633"/>
                    <a:gd name="connsiteX113" fmla="*/ 325041 w 749633"/>
                    <a:gd name="connsiteY113" fmla="*/ 250764 h 749633"/>
                    <a:gd name="connsiteX114" fmla="*/ 285897 w 749633"/>
                    <a:gd name="connsiteY114" fmla="*/ 271322 h 749633"/>
                    <a:gd name="connsiteX115" fmla="*/ 325041 w 749633"/>
                    <a:gd name="connsiteY115" fmla="*/ 250764 h 749633"/>
                    <a:gd name="connsiteX116" fmla="*/ 356862 w 749633"/>
                    <a:gd name="connsiteY116" fmla="*/ 268967 h 749633"/>
                    <a:gd name="connsiteX117" fmla="*/ 416692 w 749633"/>
                    <a:gd name="connsiteY117" fmla="*/ 276032 h 749633"/>
                    <a:gd name="connsiteX118" fmla="*/ 483076 w 749633"/>
                    <a:gd name="connsiteY118" fmla="*/ 375385 h 749633"/>
                    <a:gd name="connsiteX119" fmla="*/ 375512 w 749633"/>
                    <a:gd name="connsiteY119" fmla="*/ 482948 h 749633"/>
                    <a:gd name="connsiteX120" fmla="*/ 276159 w 749633"/>
                    <a:gd name="connsiteY120" fmla="*/ 416565 h 749633"/>
                    <a:gd name="connsiteX121" fmla="*/ 299454 w 749633"/>
                    <a:gd name="connsiteY121" fmla="*/ 299327 h 749633"/>
                    <a:gd name="connsiteX122" fmla="*/ 356862 w 749633"/>
                    <a:gd name="connsiteY122" fmla="*/ 268967 h 749633"/>
                    <a:gd name="connsiteX123" fmla="*/ 265467 w 749633"/>
                    <a:gd name="connsiteY123" fmla="*/ 297163 h 749633"/>
                    <a:gd name="connsiteX124" fmla="*/ 244145 w 749633"/>
                    <a:gd name="connsiteY124" fmla="*/ 337769 h 749633"/>
                    <a:gd name="connsiteX125" fmla="*/ 246054 w 749633"/>
                    <a:gd name="connsiteY125" fmla="*/ 321730 h 749633"/>
                    <a:gd name="connsiteX126" fmla="*/ 265467 w 749633"/>
                    <a:gd name="connsiteY126" fmla="*/ 297163 h 749633"/>
                    <a:gd name="connsiteX127" fmla="*/ 493386 w 749633"/>
                    <a:gd name="connsiteY127" fmla="*/ 304037 h 749633"/>
                    <a:gd name="connsiteX128" fmla="*/ 515663 w 749633"/>
                    <a:gd name="connsiteY128" fmla="*/ 375385 h 749633"/>
                    <a:gd name="connsiteX129" fmla="*/ 493386 w 749633"/>
                    <a:gd name="connsiteY129" fmla="*/ 304037 h 749633"/>
                    <a:gd name="connsiteX130" fmla="*/ 80318 w 749633"/>
                    <a:gd name="connsiteY130" fmla="*/ 318357 h 749633"/>
                    <a:gd name="connsiteX131" fmla="*/ 33410 w 749633"/>
                    <a:gd name="connsiteY131" fmla="*/ 335798 h 749633"/>
                    <a:gd name="connsiteX132" fmla="*/ 33410 w 749633"/>
                    <a:gd name="connsiteY132" fmla="*/ 335733 h 749633"/>
                    <a:gd name="connsiteX133" fmla="*/ 239944 w 749633"/>
                    <a:gd name="connsiteY133" fmla="*/ 373983 h 749633"/>
                    <a:gd name="connsiteX134" fmla="*/ 244336 w 749633"/>
                    <a:gd name="connsiteY134" fmla="*/ 413890 h 749633"/>
                    <a:gd name="connsiteX135" fmla="*/ 239944 w 749633"/>
                    <a:gd name="connsiteY135" fmla="*/ 373983 h 749633"/>
                    <a:gd name="connsiteX136" fmla="*/ 717612 w 749633"/>
                    <a:gd name="connsiteY136" fmla="*/ 414971 h 749633"/>
                    <a:gd name="connsiteX137" fmla="*/ 717612 w 749633"/>
                    <a:gd name="connsiteY137" fmla="*/ 415037 h 749633"/>
                    <a:gd name="connsiteX138" fmla="*/ 623797 w 749633"/>
                    <a:gd name="connsiteY138" fmla="*/ 449788 h 749633"/>
                    <a:gd name="connsiteX139" fmla="*/ 494149 w 749633"/>
                    <a:gd name="connsiteY139" fmla="*/ 445268 h 749633"/>
                    <a:gd name="connsiteX140" fmla="*/ 482183 w 749633"/>
                    <a:gd name="connsiteY140" fmla="*/ 462897 h 749633"/>
                    <a:gd name="connsiteX141" fmla="*/ 494149 w 749633"/>
                    <a:gd name="connsiteY141" fmla="*/ 445268 h 749633"/>
                    <a:gd name="connsiteX142" fmla="*/ 264703 w 749633"/>
                    <a:gd name="connsiteY142" fmla="*/ 452333 h 749633"/>
                    <a:gd name="connsiteX143" fmla="*/ 286788 w 749633"/>
                    <a:gd name="connsiteY143" fmla="*/ 479957 h 749633"/>
                    <a:gd name="connsiteX144" fmla="*/ 276414 w 749633"/>
                    <a:gd name="connsiteY144" fmla="*/ 474482 h 749633"/>
                    <a:gd name="connsiteX145" fmla="*/ 264703 w 749633"/>
                    <a:gd name="connsiteY145" fmla="*/ 452333 h 749633"/>
                    <a:gd name="connsiteX146" fmla="*/ 143838 w 749633"/>
                    <a:gd name="connsiteY146" fmla="*/ 491157 h 749633"/>
                    <a:gd name="connsiteX147" fmla="*/ 143901 w 749633"/>
                    <a:gd name="connsiteY147" fmla="*/ 491157 h 749633"/>
                    <a:gd name="connsiteX148" fmla="*/ 147402 w 749633"/>
                    <a:gd name="connsiteY148" fmla="*/ 498222 h 749633"/>
                    <a:gd name="connsiteX149" fmla="*/ 143901 w 749633"/>
                    <a:gd name="connsiteY149" fmla="*/ 491284 h 749633"/>
                    <a:gd name="connsiteX150" fmla="*/ 143838 w 749633"/>
                    <a:gd name="connsiteY150" fmla="*/ 491157 h 749633"/>
                    <a:gd name="connsiteX151" fmla="*/ 323066 w 749633"/>
                    <a:gd name="connsiteY151" fmla="*/ 499177 h 749633"/>
                    <a:gd name="connsiteX152" fmla="*/ 365263 w 749633"/>
                    <a:gd name="connsiteY152" fmla="*/ 512352 h 749633"/>
                    <a:gd name="connsiteX153" fmla="*/ 323066 w 749633"/>
                    <a:gd name="connsiteY153" fmla="*/ 499177 h 749633"/>
                    <a:gd name="connsiteX154" fmla="*/ 429548 w 749633"/>
                    <a:gd name="connsiteY154" fmla="*/ 504524 h 749633"/>
                    <a:gd name="connsiteX155" fmla="*/ 429167 w 749633"/>
                    <a:gd name="connsiteY155" fmla="*/ 504844 h 749633"/>
                    <a:gd name="connsiteX156" fmla="*/ 426557 w 749633"/>
                    <a:gd name="connsiteY156" fmla="*/ 505163 h 749633"/>
                    <a:gd name="connsiteX157" fmla="*/ 429548 w 749633"/>
                    <a:gd name="connsiteY157" fmla="*/ 504528 h 749633"/>
                    <a:gd name="connsiteX158" fmla="*/ 619215 w 749633"/>
                    <a:gd name="connsiteY158" fmla="*/ 528010 h 749633"/>
                    <a:gd name="connsiteX159" fmla="*/ 647028 w 749633"/>
                    <a:gd name="connsiteY159" fmla="*/ 587328 h 749633"/>
                    <a:gd name="connsiteX160" fmla="*/ 627743 w 749633"/>
                    <a:gd name="connsiteY160" fmla="*/ 606740 h 749633"/>
                    <a:gd name="connsiteX161" fmla="*/ 646966 w 749633"/>
                    <a:gd name="connsiteY161" fmla="*/ 587328 h 749633"/>
                    <a:gd name="connsiteX162" fmla="*/ 261393 w 749633"/>
                    <a:gd name="connsiteY162" fmla="*/ 607760 h 749633"/>
                    <a:gd name="connsiteX163" fmla="*/ 261521 w 749633"/>
                    <a:gd name="connsiteY163" fmla="*/ 607826 h 749633"/>
                    <a:gd name="connsiteX164" fmla="*/ 261457 w 749633"/>
                    <a:gd name="connsiteY164" fmla="*/ 607826 h 749633"/>
                    <a:gd name="connsiteX165" fmla="*/ 134545 w 749633"/>
                    <a:gd name="connsiteY165" fmla="*/ 618071 h 749633"/>
                    <a:gd name="connsiteX166" fmla="*/ 163632 w 749633"/>
                    <a:gd name="connsiteY166" fmla="*/ 646839 h 749633"/>
                    <a:gd name="connsiteX167" fmla="*/ 163568 w 749633"/>
                    <a:gd name="connsiteY167" fmla="*/ 646904 h 749633"/>
                    <a:gd name="connsiteX168" fmla="*/ 295508 w 749633"/>
                    <a:gd name="connsiteY168" fmla="*/ 621825 h 749633"/>
                    <a:gd name="connsiteX169" fmla="*/ 301109 w 749633"/>
                    <a:gd name="connsiteY169" fmla="*/ 623608 h 749633"/>
                    <a:gd name="connsiteX170" fmla="*/ 301109 w 749633"/>
                    <a:gd name="connsiteY170" fmla="*/ 623673 h 749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</a:cxnLst>
                  <a:rect l="l" t="t" r="r" b="b"/>
                  <a:pathLst>
                    <a:path w="749633" h="749633">
                      <a:moveTo>
                        <a:pt x="437822" y="569"/>
                      </a:moveTo>
                      <a:lnTo>
                        <a:pt x="310465" y="1078"/>
                      </a:lnTo>
                      <a:lnTo>
                        <a:pt x="273677" y="102722"/>
                      </a:lnTo>
                      <a:cubicBezTo>
                        <a:pt x="266581" y="105357"/>
                        <a:pt x="259608" y="108264"/>
                        <a:pt x="252737" y="111441"/>
                      </a:cubicBezTo>
                      <a:lnTo>
                        <a:pt x="154530" y="66316"/>
                      </a:lnTo>
                      <a:lnTo>
                        <a:pt x="64852" y="156631"/>
                      </a:lnTo>
                      <a:lnTo>
                        <a:pt x="110678" y="254583"/>
                      </a:lnTo>
                      <a:cubicBezTo>
                        <a:pt x="107501" y="261472"/>
                        <a:pt x="104584" y="268469"/>
                        <a:pt x="101958" y="275586"/>
                      </a:cubicBezTo>
                      <a:lnTo>
                        <a:pt x="696" y="313075"/>
                      </a:lnTo>
                      <a:lnTo>
                        <a:pt x="1205" y="440432"/>
                      </a:lnTo>
                      <a:lnTo>
                        <a:pt x="102849" y="477219"/>
                      </a:lnTo>
                      <a:cubicBezTo>
                        <a:pt x="105484" y="484317"/>
                        <a:pt x="108390" y="491287"/>
                        <a:pt x="111569" y="498160"/>
                      </a:cubicBezTo>
                      <a:lnTo>
                        <a:pt x="66443" y="596365"/>
                      </a:lnTo>
                      <a:lnTo>
                        <a:pt x="156758" y="686045"/>
                      </a:lnTo>
                      <a:lnTo>
                        <a:pt x="254647" y="640220"/>
                      </a:lnTo>
                      <a:cubicBezTo>
                        <a:pt x="261528" y="643394"/>
                        <a:pt x="268541" y="646249"/>
                        <a:pt x="275650" y="648876"/>
                      </a:cubicBezTo>
                      <a:lnTo>
                        <a:pt x="313202" y="750202"/>
                      </a:lnTo>
                      <a:lnTo>
                        <a:pt x="440559" y="749691"/>
                      </a:lnTo>
                      <a:lnTo>
                        <a:pt x="477347" y="648048"/>
                      </a:lnTo>
                      <a:cubicBezTo>
                        <a:pt x="484444" y="645412"/>
                        <a:pt x="491415" y="642505"/>
                        <a:pt x="498287" y="639328"/>
                      </a:cubicBezTo>
                      <a:lnTo>
                        <a:pt x="596492" y="684454"/>
                      </a:lnTo>
                      <a:lnTo>
                        <a:pt x="686172" y="594139"/>
                      </a:lnTo>
                      <a:lnTo>
                        <a:pt x="640348" y="496250"/>
                      </a:lnTo>
                      <a:cubicBezTo>
                        <a:pt x="643522" y="489368"/>
                        <a:pt x="646377" y="482355"/>
                        <a:pt x="649003" y="475245"/>
                      </a:cubicBezTo>
                      <a:lnTo>
                        <a:pt x="750330" y="437694"/>
                      </a:lnTo>
                      <a:lnTo>
                        <a:pt x="749818" y="310337"/>
                      </a:lnTo>
                      <a:lnTo>
                        <a:pt x="648175" y="273550"/>
                      </a:lnTo>
                      <a:cubicBezTo>
                        <a:pt x="645549" y="266482"/>
                        <a:pt x="642619" y="259517"/>
                        <a:pt x="639455" y="252674"/>
                      </a:cubicBezTo>
                      <a:lnTo>
                        <a:pt x="684582" y="154403"/>
                      </a:lnTo>
                      <a:lnTo>
                        <a:pt x="594201" y="64725"/>
                      </a:lnTo>
                      <a:lnTo>
                        <a:pt x="496378" y="110550"/>
                      </a:lnTo>
                      <a:cubicBezTo>
                        <a:pt x="489495" y="107376"/>
                        <a:pt x="482483" y="104519"/>
                        <a:pt x="475375" y="101894"/>
                      </a:cubicBezTo>
                      <a:close/>
                      <a:moveTo>
                        <a:pt x="392506" y="65934"/>
                      </a:moveTo>
                      <a:lnTo>
                        <a:pt x="424774" y="153130"/>
                      </a:lnTo>
                      <a:lnTo>
                        <a:pt x="446989" y="160513"/>
                      </a:lnTo>
                      <a:cubicBezTo>
                        <a:pt x="456605" y="163767"/>
                        <a:pt x="466033" y="167628"/>
                        <a:pt x="475118" y="172160"/>
                      </a:cubicBezTo>
                      <a:lnTo>
                        <a:pt x="475118" y="172224"/>
                      </a:lnTo>
                      <a:lnTo>
                        <a:pt x="496186" y="182535"/>
                      </a:lnTo>
                      <a:lnTo>
                        <a:pt x="580645" y="143074"/>
                      </a:lnTo>
                      <a:lnTo>
                        <a:pt x="606360" y="168596"/>
                      </a:lnTo>
                      <a:lnTo>
                        <a:pt x="567470" y="253183"/>
                      </a:lnTo>
                      <a:lnTo>
                        <a:pt x="578035" y="274186"/>
                      </a:lnTo>
                      <a:cubicBezTo>
                        <a:pt x="582561" y="283292"/>
                        <a:pt x="586468" y="292694"/>
                        <a:pt x="589747" y="302318"/>
                      </a:cubicBezTo>
                      <a:lnTo>
                        <a:pt x="597385" y="324467"/>
                      </a:lnTo>
                      <a:lnTo>
                        <a:pt x="684898" y="356100"/>
                      </a:lnTo>
                      <a:lnTo>
                        <a:pt x="684963" y="392379"/>
                      </a:lnTo>
                      <a:lnTo>
                        <a:pt x="597832" y="424647"/>
                      </a:lnTo>
                      <a:lnTo>
                        <a:pt x="590385" y="446923"/>
                      </a:lnTo>
                      <a:cubicBezTo>
                        <a:pt x="587136" y="456543"/>
                        <a:pt x="583246" y="465957"/>
                        <a:pt x="578739" y="475056"/>
                      </a:cubicBezTo>
                      <a:lnTo>
                        <a:pt x="568363" y="496123"/>
                      </a:lnTo>
                      <a:lnTo>
                        <a:pt x="607826" y="580518"/>
                      </a:lnTo>
                      <a:lnTo>
                        <a:pt x="582304" y="606232"/>
                      </a:lnTo>
                      <a:lnTo>
                        <a:pt x="497779" y="567343"/>
                      </a:lnTo>
                      <a:lnTo>
                        <a:pt x="476777" y="577907"/>
                      </a:lnTo>
                      <a:cubicBezTo>
                        <a:pt x="467649" y="582417"/>
                        <a:pt x="458283" y="586285"/>
                        <a:pt x="448644" y="589557"/>
                      </a:cubicBezTo>
                      <a:lnTo>
                        <a:pt x="448579" y="589557"/>
                      </a:lnTo>
                      <a:lnTo>
                        <a:pt x="426430" y="597192"/>
                      </a:lnTo>
                      <a:lnTo>
                        <a:pt x="394732" y="684708"/>
                      </a:lnTo>
                      <a:lnTo>
                        <a:pt x="358518" y="684836"/>
                      </a:lnTo>
                      <a:lnTo>
                        <a:pt x="326250" y="597639"/>
                      </a:lnTo>
                      <a:lnTo>
                        <a:pt x="304037" y="590258"/>
                      </a:lnTo>
                      <a:cubicBezTo>
                        <a:pt x="294404" y="586999"/>
                        <a:pt x="285008" y="583141"/>
                        <a:pt x="275905" y="578608"/>
                      </a:cubicBezTo>
                      <a:lnTo>
                        <a:pt x="275841" y="578543"/>
                      </a:lnTo>
                      <a:lnTo>
                        <a:pt x="254774" y="568235"/>
                      </a:lnTo>
                      <a:lnTo>
                        <a:pt x="170442" y="607695"/>
                      </a:lnTo>
                      <a:lnTo>
                        <a:pt x="144665" y="582173"/>
                      </a:lnTo>
                      <a:lnTo>
                        <a:pt x="183553" y="497586"/>
                      </a:lnTo>
                      <a:lnTo>
                        <a:pt x="173052" y="476646"/>
                      </a:lnTo>
                      <a:lnTo>
                        <a:pt x="172988" y="476581"/>
                      </a:lnTo>
                      <a:cubicBezTo>
                        <a:pt x="168468" y="467486"/>
                        <a:pt x="164554" y="458068"/>
                        <a:pt x="161277" y="448452"/>
                      </a:cubicBezTo>
                      <a:lnTo>
                        <a:pt x="153703" y="426302"/>
                      </a:lnTo>
                      <a:lnTo>
                        <a:pt x="66189" y="394670"/>
                      </a:lnTo>
                      <a:lnTo>
                        <a:pt x="66061" y="358390"/>
                      </a:lnTo>
                      <a:lnTo>
                        <a:pt x="153194" y="326123"/>
                      </a:lnTo>
                      <a:lnTo>
                        <a:pt x="160640" y="303909"/>
                      </a:lnTo>
                      <a:lnTo>
                        <a:pt x="160640" y="303846"/>
                      </a:lnTo>
                      <a:cubicBezTo>
                        <a:pt x="163891" y="294219"/>
                        <a:pt x="167777" y="284818"/>
                        <a:pt x="172288" y="275714"/>
                      </a:cubicBezTo>
                      <a:lnTo>
                        <a:pt x="182662" y="254647"/>
                      </a:lnTo>
                      <a:lnTo>
                        <a:pt x="143201" y="170251"/>
                      </a:lnTo>
                      <a:lnTo>
                        <a:pt x="168724" y="144538"/>
                      </a:lnTo>
                      <a:lnTo>
                        <a:pt x="253247" y="183426"/>
                      </a:lnTo>
                      <a:lnTo>
                        <a:pt x="274186" y="172924"/>
                      </a:lnTo>
                      <a:lnTo>
                        <a:pt x="274250" y="172861"/>
                      </a:lnTo>
                      <a:cubicBezTo>
                        <a:pt x="283376" y="168351"/>
                        <a:pt x="292742" y="164485"/>
                        <a:pt x="302382" y="161213"/>
                      </a:cubicBezTo>
                      <a:lnTo>
                        <a:pt x="302445" y="161213"/>
                      </a:lnTo>
                      <a:lnTo>
                        <a:pt x="324595" y="153575"/>
                      </a:lnTo>
                      <a:lnTo>
                        <a:pt x="356292" y="66061"/>
                      </a:lnTo>
                      <a:close/>
                      <a:moveTo>
                        <a:pt x="587394" y="103867"/>
                      </a:moveTo>
                      <a:lnTo>
                        <a:pt x="587459" y="103931"/>
                      </a:lnTo>
                      <a:lnTo>
                        <a:pt x="533358" y="129199"/>
                      </a:lnTo>
                      <a:close/>
                      <a:moveTo>
                        <a:pt x="449915" y="127098"/>
                      </a:moveTo>
                      <a:lnTo>
                        <a:pt x="454435" y="128626"/>
                      </a:lnTo>
                      <a:lnTo>
                        <a:pt x="449915" y="127162"/>
                      </a:lnTo>
                      <a:close/>
                      <a:moveTo>
                        <a:pt x="489502" y="142947"/>
                      </a:moveTo>
                      <a:lnTo>
                        <a:pt x="489629" y="143010"/>
                      </a:lnTo>
                      <a:cubicBezTo>
                        <a:pt x="489587" y="142989"/>
                        <a:pt x="489544" y="142968"/>
                        <a:pt x="489502" y="142947"/>
                      </a:cubicBezTo>
                      <a:close/>
                      <a:moveTo>
                        <a:pt x="123280" y="144028"/>
                      </a:moveTo>
                      <a:lnTo>
                        <a:pt x="104058" y="163441"/>
                      </a:lnTo>
                      <a:lnTo>
                        <a:pt x="143965" y="248855"/>
                      </a:lnTo>
                      <a:lnTo>
                        <a:pt x="103995" y="163441"/>
                      </a:lnTo>
                      <a:close/>
                      <a:moveTo>
                        <a:pt x="375512" y="202647"/>
                      </a:moveTo>
                      <a:cubicBezTo>
                        <a:pt x="299264" y="202647"/>
                        <a:pt x="240766" y="249399"/>
                        <a:pt x="215950" y="309319"/>
                      </a:cubicBezTo>
                      <a:cubicBezTo>
                        <a:pt x="191133" y="369239"/>
                        <a:pt x="199464" y="443612"/>
                        <a:pt x="253374" y="497521"/>
                      </a:cubicBezTo>
                      <a:cubicBezTo>
                        <a:pt x="307283" y="551433"/>
                        <a:pt x="381658" y="559763"/>
                        <a:pt x="441576" y="534948"/>
                      </a:cubicBezTo>
                      <a:cubicBezTo>
                        <a:pt x="501497" y="510129"/>
                        <a:pt x="548250" y="451632"/>
                        <a:pt x="548250" y="375385"/>
                      </a:cubicBezTo>
                      <a:cubicBezTo>
                        <a:pt x="548250" y="280191"/>
                        <a:pt x="470706" y="202647"/>
                        <a:pt x="375512" y="202647"/>
                      </a:cubicBezTo>
                      <a:close/>
                      <a:moveTo>
                        <a:pt x="375512" y="235234"/>
                      </a:moveTo>
                      <a:cubicBezTo>
                        <a:pt x="394074" y="235234"/>
                        <a:pt x="411576" y="239290"/>
                        <a:pt x="427766" y="245800"/>
                      </a:cubicBezTo>
                      <a:cubicBezTo>
                        <a:pt x="407975" y="237834"/>
                        <a:pt x="386015" y="237076"/>
                        <a:pt x="364309" y="238671"/>
                      </a:cubicBezTo>
                      <a:cubicBezTo>
                        <a:pt x="368519" y="238319"/>
                        <a:pt x="371136" y="235234"/>
                        <a:pt x="375512" y="235234"/>
                      </a:cubicBezTo>
                      <a:close/>
                      <a:moveTo>
                        <a:pt x="429356" y="246118"/>
                      </a:moveTo>
                      <a:cubicBezTo>
                        <a:pt x="451411" y="255279"/>
                        <a:pt x="468953" y="271051"/>
                        <a:pt x="483584" y="289461"/>
                      </a:cubicBezTo>
                      <a:cubicBezTo>
                        <a:pt x="468676" y="270993"/>
                        <a:pt x="450779" y="255038"/>
                        <a:pt x="429356" y="246118"/>
                      </a:cubicBezTo>
                      <a:close/>
                      <a:moveTo>
                        <a:pt x="325041" y="250764"/>
                      </a:moveTo>
                      <a:cubicBezTo>
                        <a:pt x="311491" y="256197"/>
                        <a:pt x="297895" y="261076"/>
                        <a:pt x="285897" y="271322"/>
                      </a:cubicBezTo>
                      <a:cubicBezTo>
                        <a:pt x="297013" y="261507"/>
                        <a:pt x="310667" y="256586"/>
                        <a:pt x="325041" y="250764"/>
                      </a:cubicBezTo>
                      <a:close/>
                      <a:moveTo>
                        <a:pt x="356862" y="268967"/>
                      </a:moveTo>
                      <a:cubicBezTo>
                        <a:pt x="377164" y="265486"/>
                        <a:pt x="397883" y="268243"/>
                        <a:pt x="416692" y="276032"/>
                      </a:cubicBezTo>
                      <a:cubicBezTo>
                        <a:pt x="454305" y="291610"/>
                        <a:pt x="483076" y="326787"/>
                        <a:pt x="483076" y="375385"/>
                      </a:cubicBezTo>
                      <a:cubicBezTo>
                        <a:pt x="483014" y="434951"/>
                        <a:pt x="435078" y="482886"/>
                        <a:pt x="375512" y="482948"/>
                      </a:cubicBezTo>
                      <a:cubicBezTo>
                        <a:pt x="326915" y="482948"/>
                        <a:pt x="291738" y="454177"/>
                        <a:pt x="276159" y="416565"/>
                      </a:cubicBezTo>
                      <a:cubicBezTo>
                        <a:pt x="260581" y="378950"/>
                        <a:pt x="265095" y="333686"/>
                        <a:pt x="299454" y="299327"/>
                      </a:cubicBezTo>
                      <a:cubicBezTo>
                        <a:pt x="316634" y="282147"/>
                        <a:pt x="336564" y="272448"/>
                        <a:pt x="356862" y="268967"/>
                      </a:cubicBezTo>
                      <a:close/>
                      <a:moveTo>
                        <a:pt x="265467" y="297163"/>
                      </a:moveTo>
                      <a:cubicBezTo>
                        <a:pt x="256329" y="310187"/>
                        <a:pt x="248221" y="323424"/>
                        <a:pt x="244145" y="337769"/>
                      </a:cubicBezTo>
                      <a:cubicBezTo>
                        <a:pt x="245660" y="332549"/>
                        <a:pt x="243970" y="326761"/>
                        <a:pt x="246054" y="321730"/>
                      </a:cubicBezTo>
                      <a:cubicBezTo>
                        <a:pt x="250097" y="311970"/>
                        <a:pt x="259443" y="305809"/>
                        <a:pt x="265467" y="297163"/>
                      </a:cubicBezTo>
                      <a:close/>
                      <a:moveTo>
                        <a:pt x="493386" y="304037"/>
                      </a:moveTo>
                      <a:cubicBezTo>
                        <a:pt x="506249" y="325230"/>
                        <a:pt x="515663" y="348702"/>
                        <a:pt x="515663" y="375385"/>
                      </a:cubicBezTo>
                      <a:cubicBezTo>
                        <a:pt x="515663" y="347969"/>
                        <a:pt x="505959" y="324712"/>
                        <a:pt x="493386" y="304037"/>
                      </a:cubicBezTo>
                      <a:close/>
                      <a:moveTo>
                        <a:pt x="80318" y="318357"/>
                      </a:moveTo>
                      <a:lnTo>
                        <a:pt x="33410" y="335798"/>
                      </a:lnTo>
                      <a:lnTo>
                        <a:pt x="33410" y="335733"/>
                      </a:lnTo>
                      <a:close/>
                      <a:moveTo>
                        <a:pt x="239944" y="373983"/>
                      </a:moveTo>
                      <a:cubicBezTo>
                        <a:pt x="239924" y="387601"/>
                        <a:pt x="240560" y="400982"/>
                        <a:pt x="244336" y="413890"/>
                      </a:cubicBezTo>
                      <a:cubicBezTo>
                        <a:pt x="240352" y="400304"/>
                        <a:pt x="239611" y="387745"/>
                        <a:pt x="239944" y="373983"/>
                      </a:cubicBezTo>
                      <a:close/>
                      <a:moveTo>
                        <a:pt x="717612" y="414971"/>
                      </a:moveTo>
                      <a:lnTo>
                        <a:pt x="717612" y="415037"/>
                      </a:lnTo>
                      <a:lnTo>
                        <a:pt x="623797" y="449788"/>
                      </a:lnTo>
                      <a:close/>
                      <a:moveTo>
                        <a:pt x="494149" y="445268"/>
                      </a:moveTo>
                      <a:cubicBezTo>
                        <a:pt x="490372" y="451668"/>
                        <a:pt x="486882" y="457302"/>
                        <a:pt x="482183" y="462897"/>
                      </a:cubicBezTo>
                      <a:cubicBezTo>
                        <a:pt x="486703" y="457403"/>
                        <a:pt x="490496" y="451414"/>
                        <a:pt x="494149" y="445268"/>
                      </a:cubicBezTo>
                      <a:close/>
                      <a:moveTo>
                        <a:pt x="264703" y="452333"/>
                      </a:moveTo>
                      <a:cubicBezTo>
                        <a:pt x="271463" y="462125"/>
                        <a:pt x="277658" y="472074"/>
                        <a:pt x="286788" y="479957"/>
                      </a:cubicBezTo>
                      <a:cubicBezTo>
                        <a:pt x="283561" y="477229"/>
                        <a:pt x="279510" y="477578"/>
                        <a:pt x="276414" y="474482"/>
                      </a:cubicBezTo>
                      <a:cubicBezTo>
                        <a:pt x="269801" y="467870"/>
                        <a:pt x="269661" y="459502"/>
                        <a:pt x="264703" y="452333"/>
                      </a:cubicBezTo>
                      <a:close/>
                      <a:moveTo>
                        <a:pt x="143838" y="491157"/>
                      </a:moveTo>
                      <a:lnTo>
                        <a:pt x="143901" y="491157"/>
                      </a:lnTo>
                      <a:lnTo>
                        <a:pt x="147402" y="498222"/>
                      </a:lnTo>
                      <a:lnTo>
                        <a:pt x="143901" y="491284"/>
                      </a:lnTo>
                      <a:cubicBezTo>
                        <a:pt x="143880" y="491242"/>
                        <a:pt x="143859" y="491199"/>
                        <a:pt x="143838" y="491157"/>
                      </a:cubicBezTo>
                      <a:close/>
                      <a:moveTo>
                        <a:pt x="323066" y="499177"/>
                      </a:moveTo>
                      <a:cubicBezTo>
                        <a:pt x="336486" y="504919"/>
                        <a:pt x="349537" y="511110"/>
                        <a:pt x="365263" y="512352"/>
                      </a:cubicBezTo>
                      <a:cubicBezTo>
                        <a:pt x="350475" y="511426"/>
                        <a:pt x="337336" y="505222"/>
                        <a:pt x="323066" y="499177"/>
                      </a:cubicBezTo>
                      <a:close/>
                      <a:moveTo>
                        <a:pt x="429548" y="504524"/>
                      </a:moveTo>
                      <a:cubicBezTo>
                        <a:pt x="429395" y="504589"/>
                        <a:pt x="429320" y="504778"/>
                        <a:pt x="429167" y="504844"/>
                      </a:cubicBezTo>
                      <a:cubicBezTo>
                        <a:pt x="428349" y="505183"/>
                        <a:pt x="427381" y="504837"/>
                        <a:pt x="426557" y="505163"/>
                      </a:cubicBezTo>
                      <a:cubicBezTo>
                        <a:pt x="427489" y="504791"/>
                        <a:pt x="428626" y="504915"/>
                        <a:pt x="429548" y="504528"/>
                      </a:cubicBezTo>
                      <a:close/>
                      <a:moveTo>
                        <a:pt x="619215" y="528010"/>
                      </a:moveTo>
                      <a:lnTo>
                        <a:pt x="647028" y="587328"/>
                      </a:lnTo>
                      <a:lnTo>
                        <a:pt x="627743" y="606740"/>
                      </a:lnTo>
                      <a:lnTo>
                        <a:pt x="646966" y="587328"/>
                      </a:lnTo>
                      <a:close/>
                      <a:moveTo>
                        <a:pt x="261393" y="607760"/>
                      </a:moveTo>
                      <a:cubicBezTo>
                        <a:pt x="261436" y="607780"/>
                        <a:pt x="261478" y="607803"/>
                        <a:pt x="261521" y="607826"/>
                      </a:cubicBezTo>
                      <a:lnTo>
                        <a:pt x="261457" y="607826"/>
                      </a:lnTo>
                      <a:close/>
                      <a:moveTo>
                        <a:pt x="134545" y="618071"/>
                      </a:moveTo>
                      <a:lnTo>
                        <a:pt x="163632" y="646839"/>
                      </a:lnTo>
                      <a:lnTo>
                        <a:pt x="163568" y="646904"/>
                      </a:lnTo>
                      <a:close/>
                      <a:moveTo>
                        <a:pt x="295508" y="621825"/>
                      </a:moveTo>
                      <a:lnTo>
                        <a:pt x="301109" y="623608"/>
                      </a:lnTo>
                      <a:lnTo>
                        <a:pt x="301109" y="623673"/>
                      </a:lnTo>
                      <a:close/>
                    </a:path>
                  </a:pathLst>
                </a:custGeom>
                <a:solidFill>
                  <a:srgbClr val="2A86E8"/>
                </a:solidFill>
                <a:ln w="3256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546" name="Graphic 394">
              <a:extLst>
                <a:ext uri="{FF2B5EF4-FFF2-40B4-BE49-F238E27FC236}">
                  <a16:creationId xmlns:a16="http://schemas.microsoft.com/office/drawing/2014/main" id="{A4507A37-07F5-4C45-5AC2-7B9D6F8C16B4}"/>
                </a:ext>
              </a:extLst>
            </p:cNvPr>
            <p:cNvGrpSpPr/>
            <p:nvPr/>
          </p:nvGrpSpPr>
          <p:grpSpPr>
            <a:xfrm>
              <a:off x="705294" y="4501157"/>
              <a:ext cx="1594375" cy="1715850"/>
              <a:chOff x="705294" y="4501157"/>
              <a:chExt cx="1594375" cy="1715850"/>
            </a:xfrm>
          </p:grpSpPr>
          <p:grpSp>
            <p:nvGrpSpPr>
              <p:cNvPr id="547" name="Graphic 394">
                <a:extLst>
                  <a:ext uri="{FF2B5EF4-FFF2-40B4-BE49-F238E27FC236}">
                    <a16:creationId xmlns:a16="http://schemas.microsoft.com/office/drawing/2014/main" id="{5F765523-C0D4-EEEB-E512-D7A99C11EBEC}"/>
                  </a:ext>
                </a:extLst>
              </p:cNvPr>
              <p:cNvGrpSpPr/>
              <p:nvPr/>
            </p:nvGrpSpPr>
            <p:grpSpPr>
              <a:xfrm>
                <a:off x="705294" y="5700019"/>
                <a:ext cx="1594375" cy="516989"/>
                <a:chOff x="705294" y="5700019"/>
                <a:chExt cx="1594375" cy="516989"/>
              </a:xfrm>
              <a:solidFill>
                <a:srgbClr val="80350E"/>
              </a:solidFill>
            </p:grpSpPr>
            <p:sp>
              <p:nvSpPr>
                <p:cNvPr id="548" name="Freeform: Shape 547">
                  <a:extLst>
                    <a:ext uri="{FF2B5EF4-FFF2-40B4-BE49-F238E27FC236}">
                      <a16:creationId xmlns:a16="http://schemas.microsoft.com/office/drawing/2014/main" id="{BD8F1ECC-926D-4526-86D2-F54E0EDCE14E}"/>
                    </a:ext>
                  </a:extLst>
                </p:cNvPr>
                <p:cNvSpPr/>
                <p:nvPr/>
              </p:nvSpPr>
              <p:spPr>
                <a:xfrm>
                  <a:off x="1091074" y="5700019"/>
                  <a:ext cx="761519" cy="254549"/>
                </a:xfrm>
                <a:custGeom>
                  <a:avLst/>
                  <a:gdLst>
                    <a:gd name="connsiteX0" fmla="*/ -239 w 761519"/>
                    <a:gd name="connsiteY0" fmla="*/ 196907 h 254549"/>
                    <a:gd name="connsiteX1" fmla="*/ -239 w 761519"/>
                    <a:gd name="connsiteY1" fmla="*/ 193 h 254549"/>
                    <a:gd name="connsiteX2" fmla="*/ 25789 w 761519"/>
                    <a:gd name="connsiteY2" fmla="*/ 193 h 254549"/>
                    <a:gd name="connsiteX3" fmla="*/ 25789 w 761519"/>
                    <a:gd name="connsiteY3" fmla="*/ 80973 h 254549"/>
                    <a:gd name="connsiteX4" fmla="*/ 128041 w 761519"/>
                    <a:gd name="connsiteY4" fmla="*/ 80973 h 254549"/>
                    <a:gd name="connsiteX5" fmla="*/ 128041 w 761519"/>
                    <a:gd name="connsiteY5" fmla="*/ 193 h 254549"/>
                    <a:gd name="connsiteX6" fmla="*/ 154076 w 761519"/>
                    <a:gd name="connsiteY6" fmla="*/ 193 h 254549"/>
                    <a:gd name="connsiteX7" fmla="*/ 154076 w 761519"/>
                    <a:gd name="connsiteY7" fmla="*/ 196907 h 254549"/>
                    <a:gd name="connsiteX8" fmla="*/ 128041 w 761519"/>
                    <a:gd name="connsiteY8" fmla="*/ 196907 h 254549"/>
                    <a:gd name="connsiteX9" fmla="*/ 128041 w 761519"/>
                    <a:gd name="connsiteY9" fmla="*/ 104189 h 254549"/>
                    <a:gd name="connsiteX10" fmla="*/ 25789 w 761519"/>
                    <a:gd name="connsiteY10" fmla="*/ 104189 h 254549"/>
                    <a:gd name="connsiteX11" fmla="*/ 25789 w 761519"/>
                    <a:gd name="connsiteY11" fmla="*/ 196907 h 254549"/>
                    <a:gd name="connsiteX12" fmla="*/ 290114 w 761519"/>
                    <a:gd name="connsiteY12" fmla="*/ 151019 h 254549"/>
                    <a:gd name="connsiteX13" fmla="*/ 315068 w 761519"/>
                    <a:gd name="connsiteY13" fmla="*/ 154104 h 254549"/>
                    <a:gd name="connsiteX14" fmla="*/ 293198 w 761519"/>
                    <a:gd name="connsiteY14" fmla="*/ 188052 h 254549"/>
                    <a:gd name="connsiteX15" fmla="*/ 252404 w 761519"/>
                    <a:gd name="connsiteY15" fmla="*/ 200131 h 254549"/>
                    <a:gd name="connsiteX16" fmla="*/ 202762 w 761519"/>
                    <a:gd name="connsiteY16" fmla="*/ 180942 h 254549"/>
                    <a:gd name="connsiteX17" fmla="*/ 184514 w 761519"/>
                    <a:gd name="connsiteY17" fmla="*/ 126868 h 254549"/>
                    <a:gd name="connsiteX18" fmla="*/ 203026 w 761519"/>
                    <a:gd name="connsiteY18" fmla="*/ 71043 h 254549"/>
                    <a:gd name="connsiteX19" fmla="*/ 251064 w 761519"/>
                    <a:gd name="connsiteY19" fmla="*/ 51183 h 254549"/>
                    <a:gd name="connsiteX20" fmla="*/ 297762 w 761519"/>
                    <a:gd name="connsiteY20" fmla="*/ 70645 h 254549"/>
                    <a:gd name="connsiteX21" fmla="*/ 315877 w 761519"/>
                    <a:gd name="connsiteY21" fmla="*/ 125389 h 254549"/>
                    <a:gd name="connsiteX22" fmla="*/ 315745 w 761519"/>
                    <a:gd name="connsiteY22" fmla="*/ 131829 h 254549"/>
                    <a:gd name="connsiteX23" fmla="*/ 209467 w 761519"/>
                    <a:gd name="connsiteY23" fmla="*/ 131829 h 254549"/>
                    <a:gd name="connsiteX24" fmla="*/ 222754 w 761519"/>
                    <a:gd name="connsiteY24" fmla="*/ 167795 h 254549"/>
                    <a:gd name="connsiteX25" fmla="*/ 252544 w 761519"/>
                    <a:gd name="connsiteY25" fmla="*/ 180272 h 254549"/>
                    <a:gd name="connsiteX26" fmla="*/ 275215 w 761519"/>
                    <a:gd name="connsiteY26" fmla="*/ 173293 h 254549"/>
                    <a:gd name="connsiteX27" fmla="*/ 290114 w 761519"/>
                    <a:gd name="connsiteY27" fmla="*/ 151019 h 254549"/>
                    <a:gd name="connsiteX28" fmla="*/ 210807 w 761519"/>
                    <a:gd name="connsiteY28" fmla="*/ 111970 h 254549"/>
                    <a:gd name="connsiteX29" fmla="*/ 290379 w 761519"/>
                    <a:gd name="connsiteY29" fmla="*/ 111970 h 254549"/>
                    <a:gd name="connsiteX30" fmla="*/ 281259 w 761519"/>
                    <a:gd name="connsiteY30" fmla="*/ 84999 h 254549"/>
                    <a:gd name="connsiteX31" fmla="*/ 251336 w 761519"/>
                    <a:gd name="connsiteY31" fmla="*/ 71043 h 254549"/>
                    <a:gd name="connsiteX32" fmla="*/ 223291 w 761519"/>
                    <a:gd name="connsiteY32" fmla="*/ 82180 h 254549"/>
                    <a:gd name="connsiteX33" fmla="*/ 210807 w 761519"/>
                    <a:gd name="connsiteY33" fmla="*/ 111970 h 254549"/>
                    <a:gd name="connsiteX34" fmla="*/ 343761 w 761519"/>
                    <a:gd name="connsiteY34" fmla="*/ 27974 h 254549"/>
                    <a:gd name="connsiteX35" fmla="*/ 343761 w 761519"/>
                    <a:gd name="connsiteY35" fmla="*/ 193 h 254549"/>
                    <a:gd name="connsiteX36" fmla="*/ 367919 w 761519"/>
                    <a:gd name="connsiteY36" fmla="*/ 193 h 254549"/>
                    <a:gd name="connsiteX37" fmla="*/ 367919 w 761519"/>
                    <a:gd name="connsiteY37" fmla="*/ 27974 h 254549"/>
                    <a:gd name="connsiteX38" fmla="*/ 343761 w 761519"/>
                    <a:gd name="connsiteY38" fmla="*/ 196907 h 254549"/>
                    <a:gd name="connsiteX39" fmla="*/ 343761 w 761519"/>
                    <a:gd name="connsiteY39" fmla="*/ 54407 h 254549"/>
                    <a:gd name="connsiteX40" fmla="*/ 367919 w 761519"/>
                    <a:gd name="connsiteY40" fmla="*/ 54407 h 254549"/>
                    <a:gd name="connsiteX41" fmla="*/ 367919 w 761519"/>
                    <a:gd name="connsiteY41" fmla="*/ 196907 h 254549"/>
                    <a:gd name="connsiteX42" fmla="*/ 398489 w 761519"/>
                    <a:gd name="connsiteY42" fmla="*/ 208722 h 254549"/>
                    <a:gd name="connsiteX43" fmla="*/ 421971 w 761519"/>
                    <a:gd name="connsiteY43" fmla="*/ 212204 h 254549"/>
                    <a:gd name="connsiteX44" fmla="*/ 430156 w 761519"/>
                    <a:gd name="connsiteY44" fmla="*/ 228045 h 254549"/>
                    <a:gd name="connsiteX45" fmla="*/ 454712 w 761519"/>
                    <a:gd name="connsiteY45" fmla="*/ 234750 h 254549"/>
                    <a:gd name="connsiteX46" fmla="*/ 480608 w 761519"/>
                    <a:gd name="connsiteY46" fmla="*/ 228045 h 254549"/>
                    <a:gd name="connsiteX47" fmla="*/ 492952 w 761519"/>
                    <a:gd name="connsiteY47" fmla="*/ 209252 h 254549"/>
                    <a:gd name="connsiteX48" fmla="*/ 494697 w 761519"/>
                    <a:gd name="connsiteY48" fmla="*/ 178255 h 254549"/>
                    <a:gd name="connsiteX49" fmla="*/ 455250 w 761519"/>
                    <a:gd name="connsiteY49" fmla="*/ 196907 h 254549"/>
                    <a:gd name="connsiteX50" fmla="*/ 409759 w 761519"/>
                    <a:gd name="connsiteY50" fmla="*/ 175708 h 254549"/>
                    <a:gd name="connsiteX51" fmla="*/ 393660 w 761519"/>
                    <a:gd name="connsiteY51" fmla="*/ 124851 h 254549"/>
                    <a:gd name="connsiteX52" fmla="*/ 401036 w 761519"/>
                    <a:gd name="connsiteY52" fmla="*/ 87281 h 254549"/>
                    <a:gd name="connsiteX53" fmla="*/ 422376 w 761519"/>
                    <a:gd name="connsiteY53" fmla="*/ 60583 h 254549"/>
                    <a:gd name="connsiteX54" fmla="*/ 455382 w 761519"/>
                    <a:gd name="connsiteY54" fmla="*/ 51183 h 254549"/>
                    <a:gd name="connsiteX55" fmla="*/ 496979 w 761519"/>
                    <a:gd name="connsiteY55" fmla="*/ 71580 h 254549"/>
                    <a:gd name="connsiteX56" fmla="*/ 496979 w 761519"/>
                    <a:gd name="connsiteY56" fmla="*/ 54407 h 254549"/>
                    <a:gd name="connsiteX57" fmla="*/ 519253 w 761519"/>
                    <a:gd name="connsiteY57" fmla="*/ 54407 h 254549"/>
                    <a:gd name="connsiteX58" fmla="*/ 519253 w 761519"/>
                    <a:gd name="connsiteY58" fmla="*/ 177585 h 254549"/>
                    <a:gd name="connsiteX59" fmla="*/ 512415 w 761519"/>
                    <a:gd name="connsiteY59" fmla="*/ 224688 h 254549"/>
                    <a:gd name="connsiteX60" fmla="*/ 490943 w 761519"/>
                    <a:gd name="connsiteY60" fmla="*/ 246690 h 254549"/>
                    <a:gd name="connsiteX61" fmla="*/ 454845 w 761519"/>
                    <a:gd name="connsiteY61" fmla="*/ 254742 h 254549"/>
                    <a:gd name="connsiteX62" fmla="*/ 413653 w 761519"/>
                    <a:gd name="connsiteY62" fmla="*/ 243201 h 254549"/>
                    <a:gd name="connsiteX63" fmla="*/ 398489 w 761519"/>
                    <a:gd name="connsiteY63" fmla="*/ 208722 h 254549"/>
                    <a:gd name="connsiteX64" fmla="*/ 418482 w 761519"/>
                    <a:gd name="connsiteY64" fmla="*/ 123107 h 254549"/>
                    <a:gd name="connsiteX65" fmla="*/ 429619 w 761519"/>
                    <a:gd name="connsiteY65" fmla="*/ 164033 h 254549"/>
                    <a:gd name="connsiteX66" fmla="*/ 457531 w 761519"/>
                    <a:gd name="connsiteY66" fmla="*/ 176915 h 254549"/>
                    <a:gd name="connsiteX67" fmla="*/ 485437 w 761519"/>
                    <a:gd name="connsiteY67" fmla="*/ 164166 h 254549"/>
                    <a:gd name="connsiteX68" fmla="*/ 496714 w 761519"/>
                    <a:gd name="connsiteY68" fmla="*/ 123916 h 254549"/>
                    <a:gd name="connsiteX69" fmla="*/ 485039 w 761519"/>
                    <a:gd name="connsiteY69" fmla="*/ 84462 h 254549"/>
                    <a:gd name="connsiteX70" fmla="*/ 457127 w 761519"/>
                    <a:gd name="connsiteY70" fmla="*/ 71182 h 254549"/>
                    <a:gd name="connsiteX71" fmla="*/ 429751 w 761519"/>
                    <a:gd name="connsiteY71" fmla="*/ 84329 h 254549"/>
                    <a:gd name="connsiteX72" fmla="*/ 418482 w 761519"/>
                    <a:gd name="connsiteY72" fmla="*/ 123107 h 254549"/>
                    <a:gd name="connsiteX73" fmla="*/ 553989 w 761519"/>
                    <a:gd name="connsiteY73" fmla="*/ 196907 h 254549"/>
                    <a:gd name="connsiteX74" fmla="*/ 553989 w 761519"/>
                    <a:gd name="connsiteY74" fmla="*/ 193 h 254549"/>
                    <a:gd name="connsiteX75" fmla="*/ 578141 w 761519"/>
                    <a:gd name="connsiteY75" fmla="*/ 193 h 254549"/>
                    <a:gd name="connsiteX76" fmla="*/ 578141 w 761519"/>
                    <a:gd name="connsiteY76" fmla="*/ 70778 h 254549"/>
                    <a:gd name="connsiteX77" fmla="*/ 620812 w 761519"/>
                    <a:gd name="connsiteY77" fmla="*/ 51183 h 254549"/>
                    <a:gd name="connsiteX78" fmla="*/ 648320 w 761519"/>
                    <a:gd name="connsiteY78" fmla="*/ 57491 h 254549"/>
                    <a:gd name="connsiteX79" fmla="*/ 664956 w 761519"/>
                    <a:gd name="connsiteY79" fmla="*/ 74672 h 254549"/>
                    <a:gd name="connsiteX80" fmla="*/ 670057 w 761519"/>
                    <a:gd name="connsiteY80" fmla="*/ 106603 h 254549"/>
                    <a:gd name="connsiteX81" fmla="*/ 670057 w 761519"/>
                    <a:gd name="connsiteY81" fmla="*/ 196907 h 254549"/>
                    <a:gd name="connsiteX82" fmla="*/ 645898 w 761519"/>
                    <a:gd name="connsiteY82" fmla="*/ 196907 h 254549"/>
                    <a:gd name="connsiteX83" fmla="*/ 645898 w 761519"/>
                    <a:gd name="connsiteY83" fmla="*/ 106603 h 254549"/>
                    <a:gd name="connsiteX84" fmla="*/ 637985 w 761519"/>
                    <a:gd name="connsiteY84" fmla="*/ 80303 h 254549"/>
                    <a:gd name="connsiteX85" fmla="*/ 615843 w 761519"/>
                    <a:gd name="connsiteY85" fmla="*/ 71985 h 254549"/>
                    <a:gd name="connsiteX86" fmla="*/ 595586 w 761519"/>
                    <a:gd name="connsiteY86" fmla="*/ 77623 h 254549"/>
                    <a:gd name="connsiteX87" fmla="*/ 582167 w 761519"/>
                    <a:gd name="connsiteY87" fmla="*/ 92647 h 254549"/>
                    <a:gd name="connsiteX88" fmla="*/ 578141 w 761519"/>
                    <a:gd name="connsiteY88" fmla="*/ 118948 h 254549"/>
                    <a:gd name="connsiteX89" fmla="*/ 578141 w 761519"/>
                    <a:gd name="connsiteY89" fmla="*/ 196907 h 254549"/>
                    <a:gd name="connsiteX90" fmla="*/ 757792 w 761519"/>
                    <a:gd name="connsiteY90" fmla="*/ 175303 h 254549"/>
                    <a:gd name="connsiteX91" fmla="*/ 761281 w 761519"/>
                    <a:gd name="connsiteY91" fmla="*/ 196642 h 254549"/>
                    <a:gd name="connsiteX92" fmla="*/ 743026 w 761519"/>
                    <a:gd name="connsiteY92" fmla="*/ 198792 h 254549"/>
                    <a:gd name="connsiteX93" fmla="*/ 722636 w 761519"/>
                    <a:gd name="connsiteY93" fmla="*/ 194626 h 254549"/>
                    <a:gd name="connsiteX94" fmla="*/ 712434 w 761519"/>
                    <a:gd name="connsiteY94" fmla="*/ 183761 h 254549"/>
                    <a:gd name="connsiteX95" fmla="*/ 709482 w 761519"/>
                    <a:gd name="connsiteY95" fmla="*/ 155178 h 254549"/>
                    <a:gd name="connsiteX96" fmla="*/ 709482 w 761519"/>
                    <a:gd name="connsiteY96" fmla="*/ 73192 h 254549"/>
                    <a:gd name="connsiteX97" fmla="*/ 691772 w 761519"/>
                    <a:gd name="connsiteY97" fmla="*/ 73192 h 254549"/>
                    <a:gd name="connsiteX98" fmla="*/ 691772 w 761519"/>
                    <a:gd name="connsiteY98" fmla="*/ 54407 h 254549"/>
                    <a:gd name="connsiteX99" fmla="*/ 709482 w 761519"/>
                    <a:gd name="connsiteY99" fmla="*/ 54407 h 254549"/>
                    <a:gd name="connsiteX100" fmla="*/ 709482 w 761519"/>
                    <a:gd name="connsiteY100" fmla="*/ 19118 h 254549"/>
                    <a:gd name="connsiteX101" fmla="*/ 733501 w 761519"/>
                    <a:gd name="connsiteY101" fmla="*/ 4625 h 254549"/>
                    <a:gd name="connsiteX102" fmla="*/ 733501 w 761519"/>
                    <a:gd name="connsiteY102" fmla="*/ 54407 h 254549"/>
                    <a:gd name="connsiteX103" fmla="*/ 757792 w 761519"/>
                    <a:gd name="connsiteY103" fmla="*/ 54407 h 254549"/>
                    <a:gd name="connsiteX104" fmla="*/ 757792 w 761519"/>
                    <a:gd name="connsiteY104" fmla="*/ 73192 h 254549"/>
                    <a:gd name="connsiteX105" fmla="*/ 733501 w 761519"/>
                    <a:gd name="connsiteY105" fmla="*/ 73192 h 254549"/>
                    <a:gd name="connsiteX106" fmla="*/ 733501 w 761519"/>
                    <a:gd name="connsiteY106" fmla="*/ 156518 h 254549"/>
                    <a:gd name="connsiteX107" fmla="*/ 734708 w 761519"/>
                    <a:gd name="connsiteY107" fmla="*/ 169804 h 254549"/>
                    <a:gd name="connsiteX108" fmla="*/ 738867 w 761519"/>
                    <a:gd name="connsiteY108" fmla="*/ 174501 h 254549"/>
                    <a:gd name="connsiteX109" fmla="*/ 747185 w 761519"/>
                    <a:gd name="connsiteY109" fmla="*/ 176245 h 254549"/>
                    <a:gd name="connsiteX110" fmla="*/ 757792 w 761519"/>
                    <a:gd name="connsiteY110" fmla="*/ 175303 h 254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</a:cxnLst>
                  <a:rect l="l" t="t" r="r" b="b"/>
                  <a:pathLst>
                    <a:path w="761519" h="254549">
                      <a:moveTo>
                        <a:pt x="-239" y="196907"/>
                      </a:moveTo>
                      <a:lnTo>
                        <a:pt x="-239" y="193"/>
                      </a:lnTo>
                      <a:lnTo>
                        <a:pt x="25789" y="193"/>
                      </a:lnTo>
                      <a:lnTo>
                        <a:pt x="25789" y="80973"/>
                      </a:lnTo>
                      <a:lnTo>
                        <a:pt x="128041" y="80973"/>
                      </a:lnTo>
                      <a:lnTo>
                        <a:pt x="128041" y="193"/>
                      </a:lnTo>
                      <a:lnTo>
                        <a:pt x="154076" y="193"/>
                      </a:lnTo>
                      <a:lnTo>
                        <a:pt x="154076" y="196907"/>
                      </a:lnTo>
                      <a:lnTo>
                        <a:pt x="128041" y="196907"/>
                      </a:lnTo>
                      <a:lnTo>
                        <a:pt x="128041" y="104189"/>
                      </a:lnTo>
                      <a:lnTo>
                        <a:pt x="25789" y="104189"/>
                      </a:lnTo>
                      <a:lnTo>
                        <a:pt x="25789" y="196907"/>
                      </a:lnTo>
                      <a:close/>
                      <a:moveTo>
                        <a:pt x="290114" y="151019"/>
                      </a:moveTo>
                      <a:lnTo>
                        <a:pt x="315068" y="154104"/>
                      </a:lnTo>
                      <a:cubicBezTo>
                        <a:pt x="311137" y="168686"/>
                        <a:pt x="303842" y="179999"/>
                        <a:pt x="293198" y="188052"/>
                      </a:cubicBezTo>
                      <a:cubicBezTo>
                        <a:pt x="282554" y="196105"/>
                        <a:pt x="268958" y="200131"/>
                        <a:pt x="252404" y="200131"/>
                      </a:cubicBezTo>
                      <a:cubicBezTo>
                        <a:pt x="231565" y="200131"/>
                        <a:pt x="215017" y="193735"/>
                        <a:pt x="202762" y="180942"/>
                      </a:cubicBezTo>
                      <a:cubicBezTo>
                        <a:pt x="190594" y="168060"/>
                        <a:pt x="184514" y="150033"/>
                        <a:pt x="184514" y="126868"/>
                      </a:cubicBezTo>
                      <a:cubicBezTo>
                        <a:pt x="184514" y="102894"/>
                        <a:pt x="190682" y="84285"/>
                        <a:pt x="203026" y="71043"/>
                      </a:cubicBezTo>
                      <a:cubicBezTo>
                        <a:pt x="215371" y="57808"/>
                        <a:pt x="231388" y="51183"/>
                        <a:pt x="251064" y="51183"/>
                      </a:cubicBezTo>
                      <a:cubicBezTo>
                        <a:pt x="270122" y="51183"/>
                        <a:pt x="285683" y="57675"/>
                        <a:pt x="297762" y="70645"/>
                      </a:cubicBezTo>
                      <a:cubicBezTo>
                        <a:pt x="309841" y="83615"/>
                        <a:pt x="315877" y="101863"/>
                        <a:pt x="315877" y="125389"/>
                      </a:cubicBezTo>
                      <a:cubicBezTo>
                        <a:pt x="315877" y="126824"/>
                        <a:pt x="315833" y="128966"/>
                        <a:pt x="315745" y="131829"/>
                      </a:cubicBezTo>
                      <a:lnTo>
                        <a:pt x="209467" y="131829"/>
                      </a:lnTo>
                      <a:cubicBezTo>
                        <a:pt x="210365" y="147486"/>
                        <a:pt x="214789" y="159470"/>
                        <a:pt x="222754" y="167795"/>
                      </a:cubicBezTo>
                      <a:cubicBezTo>
                        <a:pt x="230711" y="176113"/>
                        <a:pt x="240641" y="180272"/>
                        <a:pt x="252544" y="180272"/>
                      </a:cubicBezTo>
                      <a:cubicBezTo>
                        <a:pt x="261399" y="180272"/>
                        <a:pt x="268958" y="177946"/>
                        <a:pt x="275215" y="173293"/>
                      </a:cubicBezTo>
                      <a:cubicBezTo>
                        <a:pt x="281480" y="168642"/>
                        <a:pt x="286448" y="161214"/>
                        <a:pt x="290114" y="151019"/>
                      </a:cubicBezTo>
                      <a:close/>
                      <a:moveTo>
                        <a:pt x="210807" y="111970"/>
                      </a:moveTo>
                      <a:lnTo>
                        <a:pt x="290379" y="111970"/>
                      </a:lnTo>
                      <a:cubicBezTo>
                        <a:pt x="289304" y="99986"/>
                        <a:pt x="286264" y="90991"/>
                        <a:pt x="281259" y="84999"/>
                      </a:cubicBezTo>
                      <a:cubicBezTo>
                        <a:pt x="273566" y="75695"/>
                        <a:pt x="263592" y="71043"/>
                        <a:pt x="251336" y="71043"/>
                      </a:cubicBezTo>
                      <a:cubicBezTo>
                        <a:pt x="240243" y="71043"/>
                        <a:pt x="230895" y="74760"/>
                        <a:pt x="223291" y="82180"/>
                      </a:cubicBezTo>
                      <a:cubicBezTo>
                        <a:pt x="215776" y="89607"/>
                        <a:pt x="211617" y="99537"/>
                        <a:pt x="210807" y="111970"/>
                      </a:cubicBezTo>
                      <a:close/>
                      <a:moveTo>
                        <a:pt x="343761" y="27974"/>
                      </a:moveTo>
                      <a:lnTo>
                        <a:pt x="343761" y="193"/>
                      </a:lnTo>
                      <a:lnTo>
                        <a:pt x="367919" y="193"/>
                      </a:lnTo>
                      <a:lnTo>
                        <a:pt x="367919" y="27974"/>
                      </a:lnTo>
                      <a:close/>
                      <a:moveTo>
                        <a:pt x="343761" y="196907"/>
                      </a:moveTo>
                      <a:lnTo>
                        <a:pt x="343761" y="54407"/>
                      </a:lnTo>
                      <a:lnTo>
                        <a:pt x="367919" y="54407"/>
                      </a:lnTo>
                      <a:lnTo>
                        <a:pt x="367919" y="196907"/>
                      </a:lnTo>
                      <a:close/>
                      <a:moveTo>
                        <a:pt x="398489" y="208722"/>
                      </a:moveTo>
                      <a:lnTo>
                        <a:pt x="421971" y="212204"/>
                      </a:lnTo>
                      <a:cubicBezTo>
                        <a:pt x="422957" y="219454"/>
                        <a:pt x="425681" y="224732"/>
                        <a:pt x="430156" y="228045"/>
                      </a:cubicBezTo>
                      <a:cubicBezTo>
                        <a:pt x="436148" y="232513"/>
                        <a:pt x="444333" y="234750"/>
                        <a:pt x="454712" y="234750"/>
                      </a:cubicBezTo>
                      <a:cubicBezTo>
                        <a:pt x="465893" y="234750"/>
                        <a:pt x="474528" y="232513"/>
                        <a:pt x="480608" y="228045"/>
                      </a:cubicBezTo>
                      <a:cubicBezTo>
                        <a:pt x="486696" y="223569"/>
                        <a:pt x="490810" y="217305"/>
                        <a:pt x="492952" y="209252"/>
                      </a:cubicBezTo>
                      <a:cubicBezTo>
                        <a:pt x="494204" y="204335"/>
                        <a:pt x="494785" y="194000"/>
                        <a:pt x="494697" y="178255"/>
                      </a:cubicBezTo>
                      <a:cubicBezTo>
                        <a:pt x="484141" y="190695"/>
                        <a:pt x="470995" y="196907"/>
                        <a:pt x="455250" y="196907"/>
                      </a:cubicBezTo>
                      <a:cubicBezTo>
                        <a:pt x="435655" y="196907"/>
                        <a:pt x="420498" y="189841"/>
                        <a:pt x="409759" y="175708"/>
                      </a:cubicBezTo>
                      <a:cubicBezTo>
                        <a:pt x="399027" y="161575"/>
                        <a:pt x="393660" y="144623"/>
                        <a:pt x="393660" y="124851"/>
                      </a:cubicBezTo>
                      <a:cubicBezTo>
                        <a:pt x="393660" y="111256"/>
                        <a:pt x="396119" y="98735"/>
                        <a:pt x="401036" y="87281"/>
                      </a:cubicBezTo>
                      <a:cubicBezTo>
                        <a:pt x="405961" y="75739"/>
                        <a:pt x="413071" y="66840"/>
                        <a:pt x="422376" y="60583"/>
                      </a:cubicBezTo>
                      <a:cubicBezTo>
                        <a:pt x="431768" y="54319"/>
                        <a:pt x="442773" y="51183"/>
                        <a:pt x="455382" y="51183"/>
                      </a:cubicBezTo>
                      <a:cubicBezTo>
                        <a:pt x="472202" y="51183"/>
                        <a:pt x="486070" y="57984"/>
                        <a:pt x="496979" y="71580"/>
                      </a:cubicBezTo>
                      <a:lnTo>
                        <a:pt x="496979" y="54407"/>
                      </a:lnTo>
                      <a:lnTo>
                        <a:pt x="519253" y="54407"/>
                      </a:lnTo>
                      <a:lnTo>
                        <a:pt x="519253" y="177585"/>
                      </a:lnTo>
                      <a:cubicBezTo>
                        <a:pt x="519253" y="199771"/>
                        <a:pt x="516971" y="215472"/>
                        <a:pt x="512415" y="224688"/>
                      </a:cubicBezTo>
                      <a:cubicBezTo>
                        <a:pt x="507939" y="233992"/>
                        <a:pt x="500784" y="241323"/>
                        <a:pt x="490943" y="246690"/>
                      </a:cubicBezTo>
                      <a:cubicBezTo>
                        <a:pt x="481190" y="252063"/>
                        <a:pt x="469162" y="254742"/>
                        <a:pt x="454845" y="254742"/>
                      </a:cubicBezTo>
                      <a:cubicBezTo>
                        <a:pt x="437848" y="254742"/>
                        <a:pt x="424120" y="250900"/>
                        <a:pt x="413653" y="243201"/>
                      </a:cubicBezTo>
                      <a:cubicBezTo>
                        <a:pt x="403186" y="235597"/>
                        <a:pt x="398129" y="224106"/>
                        <a:pt x="398489" y="208722"/>
                      </a:cubicBezTo>
                      <a:close/>
                      <a:moveTo>
                        <a:pt x="418482" y="123107"/>
                      </a:moveTo>
                      <a:cubicBezTo>
                        <a:pt x="418482" y="141804"/>
                        <a:pt x="422192" y="155451"/>
                        <a:pt x="429619" y="164033"/>
                      </a:cubicBezTo>
                      <a:cubicBezTo>
                        <a:pt x="437046" y="172624"/>
                        <a:pt x="446350" y="176915"/>
                        <a:pt x="457531" y="176915"/>
                      </a:cubicBezTo>
                      <a:cubicBezTo>
                        <a:pt x="468624" y="176915"/>
                        <a:pt x="477929" y="172668"/>
                        <a:pt x="485437" y="164166"/>
                      </a:cubicBezTo>
                      <a:cubicBezTo>
                        <a:pt x="492952" y="155583"/>
                        <a:pt x="496714" y="142164"/>
                        <a:pt x="496714" y="123916"/>
                      </a:cubicBezTo>
                      <a:cubicBezTo>
                        <a:pt x="496714" y="106471"/>
                        <a:pt x="492820" y="93317"/>
                        <a:pt x="485039" y="84462"/>
                      </a:cubicBezTo>
                      <a:cubicBezTo>
                        <a:pt x="477347" y="75607"/>
                        <a:pt x="468043" y="71182"/>
                        <a:pt x="457127" y="71182"/>
                      </a:cubicBezTo>
                      <a:cubicBezTo>
                        <a:pt x="446394" y="71182"/>
                        <a:pt x="437267" y="75562"/>
                        <a:pt x="429751" y="84329"/>
                      </a:cubicBezTo>
                      <a:cubicBezTo>
                        <a:pt x="422243" y="93008"/>
                        <a:pt x="418482" y="105934"/>
                        <a:pt x="418482" y="123107"/>
                      </a:cubicBezTo>
                      <a:close/>
                      <a:moveTo>
                        <a:pt x="553989" y="196907"/>
                      </a:moveTo>
                      <a:lnTo>
                        <a:pt x="553989" y="193"/>
                      </a:lnTo>
                      <a:lnTo>
                        <a:pt x="578141" y="193"/>
                      </a:lnTo>
                      <a:lnTo>
                        <a:pt x="578141" y="70778"/>
                      </a:lnTo>
                      <a:cubicBezTo>
                        <a:pt x="589410" y="57719"/>
                        <a:pt x="603632" y="51183"/>
                        <a:pt x="620812" y="51183"/>
                      </a:cubicBezTo>
                      <a:cubicBezTo>
                        <a:pt x="631368" y="51183"/>
                        <a:pt x="640532" y="53288"/>
                        <a:pt x="648320" y="57491"/>
                      </a:cubicBezTo>
                      <a:cubicBezTo>
                        <a:pt x="656100" y="61606"/>
                        <a:pt x="661643" y="67333"/>
                        <a:pt x="664956" y="74672"/>
                      </a:cubicBezTo>
                      <a:cubicBezTo>
                        <a:pt x="668357" y="82003"/>
                        <a:pt x="670057" y="92647"/>
                        <a:pt x="670057" y="106603"/>
                      </a:cubicBezTo>
                      <a:lnTo>
                        <a:pt x="670057" y="196907"/>
                      </a:lnTo>
                      <a:lnTo>
                        <a:pt x="645898" y="196907"/>
                      </a:lnTo>
                      <a:lnTo>
                        <a:pt x="645898" y="106603"/>
                      </a:lnTo>
                      <a:cubicBezTo>
                        <a:pt x="645898" y="94531"/>
                        <a:pt x="643263" y="85764"/>
                        <a:pt x="637985" y="80303"/>
                      </a:cubicBezTo>
                      <a:cubicBezTo>
                        <a:pt x="632796" y="74760"/>
                        <a:pt x="625413" y="71985"/>
                        <a:pt x="615843" y="71985"/>
                      </a:cubicBezTo>
                      <a:cubicBezTo>
                        <a:pt x="608689" y="71985"/>
                        <a:pt x="601931" y="73862"/>
                        <a:pt x="595586" y="77623"/>
                      </a:cubicBezTo>
                      <a:cubicBezTo>
                        <a:pt x="589322" y="81289"/>
                        <a:pt x="584846" y="86295"/>
                        <a:pt x="582167" y="92647"/>
                      </a:cubicBezTo>
                      <a:cubicBezTo>
                        <a:pt x="579480" y="98999"/>
                        <a:pt x="578141" y="107766"/>
                        <a:pt x="578141" y="118948"/>
                      </a:cubicBezTo>
                      <a:lnTo>
                        <a:pt x="578141" y="196907"/>
                      </a:lnTo>
                      <a:close/>
                      <a:moveTo>
                        <a:pt x="757792" y="175303"/>
                      </a:moveTo>
                      <a:lnTo>
                        <a:pt x="761281" y="196642"/>
                      </a:lnTo>
                      <a:cubicBezTo>
                        <a:pt x="754480" y="198071"/>
                        <a:pt x="748399" y="198792"/>
                        <a:pt x="743026" y="198792"/>
                      </a:cubicBezTo>
                      <a:cubicBezTo>
                        <a:pt x="734259" y="198792"/>
                        <a:pt x="727465" y="197401"/>
                        <a:pt x="722636" y="194626"/>
                      </a:cubicBezTo>
                      <a:cubicBezTo>
                        <a:pt x="717800" y="191858"/>
                        <a:pt x="714399" y="188236"/>
                        <a:pt x="712434" y="183761"/>
                      </a:cubicBezTo>
                      <a:cubicBezTo>
                        <a:pt x="710469" y="179197"/>
                        <a:pt x="709482" y="169672"/>
                        <a:pt x="709482" y="155178"/>
                      </a:cubicBezTo>
                      <a:lnTo>
                        <a:pt x="709482" y="73192"/>
                      </a:lnTo>
                      <a:lnTo>
                        <a:pt x="691772" y="73192"/>
                      </a:lnTo>
                      <a:lnTo>
                        <a:pt x="691772" y="54407"/>
                      </a:lnTo>
                      <a:lnTo>
                        <a:pt x="709482" y="54407"/>
                      </a:lnTo>
                      <a:lnTo>
                        <a:pt x="709482" y="19118"/>
                      </a:lnTo>
                      <a:lnTo>
                        <a:pt x="733501" y="4625"/>
                      </a:lnTo>
                      <a:lnTo>
                        <a:pt x="733501" y="54407"/>
                      </a:lnTo>
                      <a:lnTo>
                        <a:pt x="757792" y="54407"/>
                      </a:lnTo>
                      <a:lnTo>
                        <a:pt x="757792" y="73192"/>
                      </a:lnTo>
                      <a:lnTo>
                        <a:pt x="733501" y="73192"/>
                      </a:lnTo>
                      <a:lnTo>
                        <a:pt x="733501" y="156518"/>
                      </a:lnTo>
                      <a:cubicBezTo>
                        <a:pt x="733501" y="163408"/>
                        <a:pt x="733906" y="167839"/>
                        <a:pt x="734708" y="169804"/>
                      </a:cubicBezTo>
                      <a:cubicBezTo>
                        <a:pt x="735606" y="171770"/>
                        <a:pt x="736990" y="173338"/>
                        <a:pt x="738867" y="174501"/>
                      </a:cubicBezTo>
                      <a:cubicBezTo>
                        <a:pt x="740840" y="175664"/>
                        <a:pt x="743607" y="176245"/>
                        <a:pt x="747185" y="176245"/>
                      </a:cubicBezTo>
                      <a:cubicBezTo>
                        <a:pt x="749872" y="176245"/>
                        <a:pt x="753405" y="175929"/>
                        <a:pt x="757792" y="175303"/>
                      </a:cubicBezTo>
                      <a:close/>
                    </a:path>
                  </a:pathLst>
                </a:custGeom>
                <a:solidFill>
                  <a:srgbClr val="80350E"/>
                </a:solidFill>
                <a:ln w="220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9" name="Freeform: Shape 548">
                  <a:extLst>
                    <a:ext uri="{FF2B5EF4-FFF2-40B4-BE49-F238E27FC236}">
                      <a16:creationId xmlns:a16="http://schemas.microsoft.com/office/drawing/2014/main" id="{87DD6D6F-0FD9-DB1D-D97B-690BB05E7B78}"/>
                    </a:ext>
                  </a:extLst>
                </p:cNvPr>
                <p:cNvSpPr/>
                <p:nvPr/>
              </p:nvSpPr>
              <p:spPr>
                <a:xfrm>
                  <a:off x="705294" y="5959110"/>
                  <a:ext cx="1594375" cy="257898"/>
                </a:xfrm>
                <a:custGeom>
                  <a:avLst/>
                  <a:gdLst>
                    <a:gd name="connsiteX0" fmla="*/ 47394 w 1594375"/>
                    <a:gd name="connsiteY0" fmla="*/ 258092 h 257898"/>
                    <a:gd name="connsiteX1" fmla="*/ 13585 w 1594375"/>
                    <a:gd name="connsiteY1" fmla="*/ 199057 h 257898"/>
                    <a:gd name="connsiteX2" fmla="*/ -239 w 1594375"/>
                    <a:gd name="connsiteY2" fmla="*/ 129010 h 257898"/>
                    <a:gd name="connsiteX3" fmla="*/ 10096 w 1594375"/>
                    <a:gd name="connsiteY3" fmla="*/ 67819 h 257898"/>
                    <a:gd name="connsiteX4" fmla="*/ 47394 w 1594375"/>
                    <a:gd name="connsiteY4" fmla="*/ 193 h 257898"/>
                    <a:gd name="connsiteX5" fmla="*/ 64707 w 1594375"/>
                    <a:gd name="connsiteY5" fmla="*/ 193 h 257898"/>
                    <a:gd name="connsiteX6" fmla="*/ 43235 w 1594375"/>
                    <a:gd name="connsiteY6" fmla="*/ 40046 h 257898"/>
                    <a:gd name="connsiteX7" fmla="*/ 30353 w 1594375"/>
                    <a:gd name="connsiteY7" fmla="*/ 78691 h 257898"/>
                    <a:gd name="connsiteX8" fmla="*/ 24590 w 1594375"/>
                    <a:gd name="connsiteY8" fmla="*/ 129143 h 257898"/>
                    <a:gd name="connsiteX9" fmla="*/ 64707 w 1594375"/>
                    <a:gd name="connsiteY9" fmla="*/ 258092 h 257898"/>
                    <a:gd name="connsiteX10" fmla="*/ 218190 w 1594375"/>
                    <a:gd name="connsiteY10" fmla="*/ 114251 h 257898"/>
                    <a:gd name="connsiteX11" fmla="*/ 87901 w 1594375"/>
                    <a:gd name="connsiteY11" fmla="*/ 169937 h 257898"/>
                    <a:gd name="connsiteX12" fmla="*/ 87901 w 1594375"/>
                    <a:gd name="connsiteY12" fmla="*/ 145918 h 257898"/>
                    <a:gd name="connsiteX13" fmla="*/ 191087 w 1594375"/>
                    <a:gd name="connsiteY13" fmla="*/ 103114 h 257898"/>
                    <a:gd name="connsiteX14" fmla="*/ 87901 w 1594375"/>
                    <a:gd name="connsiteY14" fmla="*/ 60708 h 257898"/>
                    <a:gd name="connsiteX15" fmla="*/ 87901 w 1594375"/>
                    <a:gd name="connsiteY15" fmla="*/ 36689 h 257898"/>
                    <a:gd name="connsiteX16" fmla="*/ 218190 w 1594375"/>
                    <a:gd name="connsiteY16" fmla="*/ 91705 h 257898"/>
                    <a:gd name="connsiteX17" fmla="*/ 333970 w 1594375"/>
                    <a:gd name="connsiteY17" fmla="*/ 200264 h 257898"/>
                    <a:gd name="connsiteX18" fmla="*/ 309819 w 1594375"/>
                    <a:gd name="connsiteY18" fmla="*/ 200264 h 257898"/>
                    <a:gd name="connsiteX19" fmla="*/ 309819 w 1594375"/>
                    <a:gd name="connsiteY19" fmla="*/ 46354 h 257898"/>
                    <a:gd name="connsiteX20" fmla="*/ 286868 w 1594375"/>
                    <a:gd name="connsiteY20" fmla="*/ 62990 h 257898"/>
                    <a:gd name="connsiteX21" fmla="*/ 261509 w 1594375"/>
                    <a:gd name="connsiteY21" fmla="*/ 75474 h 257898"/>
                    <a:gd name="connsiteX22" fmla="*/ 261509 w 1594375"/>
                    <a:gd name="connsiteY22" fmla="*/ 52125 h 257898"/>
                    <a:gd name="connsiteX23" fmla="*/ 296937 w 1594375"/>
                    <a:gd name="connsiteY23" fmla="*/ 29041 h 257898"/>
                    <a:gd name="connsiteX24" fmla="*/ 318402 w 1594375"/>
                    <a:gd name="connsiteY24" fmla="*/ 2740 h 257898"/>
                    <a:gd name="connsiteX25" fmla="*/ 333970 w 1594375"/>
                    <a:gd name="connsiteY25" fmla="*/ 2740 h 257898"/>
                    <a:gd name="connsiteX26" fmla="*/ 394065 w 1594375"/>
                    <a:gd name="connsiteY26" fmla="*/ 103247 h 257898"/>
                    <a:gd name="connsiteX27" fmla="*/ 401176 w 1594375"/>
                    <a:gd name="connsiteY27" fmla="*/ 47156 h 257898"/>
                    <a:gd name="connsiteX28" fmla="*/ 422508 w 1594375"/>
                    <a:gd name="connsiteY28" fmla="*/ 14282 h 257898"/>
                    <a:gd name="connsiteX29" fmla="*/ 458201 w 1594375"/>
                    <a:gd name="connsiteY29" fmla="*/ 2740 h 257898"/>
                    <a:gd name="connsiteX30" fmla="*/ 485981 w 1594375"/>
                    <a:gd name="connsiteY30" fmla="*/ 9181 h 257898"/>
                    <a:gd name="connsiteX31" fmla="*/ 505702 w 1594375"/>
                    <a:gd name="connsiteY31" fmla="*/ 27569 h 257898"/>
                    <a:gd name="connsiteX32" fmla="*/ 517913 w 1594375"/>
                    <a:gd name="connsiteY32" fmla="*/ 56821 h 257898"/>
                    <a:gd name="connsiteX33" fmla="*/ 522345 w 1594375"/>
                    <a:gd name="connsiteY33" fmla="*/ 103247 h 257898"/>
                    <a:gd name="connsiteX34" fmla="*/ 515227 w 1594375"/>
                    <a:gd name="connsiteY34" fmla="*/ 159205 h 257898"/>
                    <a:gd name="connsiteX35" fmla="*/ 493895 w 1594375"/>
                    <a:gd name="connsiteY35" fmla="*/ 192079 h 257898"/>
                    <a:gd name="connsiteX36" fmla="*/ 458201 w 1594375"/>
                    <a:gd name="connsiteY36" fmla="*/ 203613 h 257898"/>
                    <a:gd name="connsiteX37" fmla="*/ 413520 w 1594375"/>
                    <a:gd name="connsiteY37" fmla="*/ 183223 h 257898"/>
                    <a:gd name="connsiteX38" fmla="*/ 394065 w 1594375"/>
                    <a:gd name="connsiteY38" fmla="*/ 103247 h 257898"/>
                    <a:gd name="connsiteX39" fmla="*/ 418886 w 1594375"/>
                    <a:gd name="connsiteY39" fmla="*/ 103247 h 257898"/>
                    <a:gd name="connsiteX40" fmla="*/ 430156 w 1594375"/>
                    <a:gd name="connsiteY40" fmla="*/ 167788 h 257898"/>
                    <a:gd name="connsiteX41" fmla="*/ 458201 w 1594375"/>
                    <a:gd name="connsiteY41" fmla="*/ 183754 h 257898"/>
                    <a:gd name="connsiteX42" fmla="*/ 486114 w 1594375"/>
                    <a:gd name="connsiteY42" fmla="*/ 167655 h 257898"/>
                    <a:gd name="connsiteX43" fmla="*/ 497516 w 1594375"/>
                    <a:gd name="connsiteY43" fmla="*/ 103247 h 257898"/>
                    <a:gd name="connsiteX44" fmla="*/ 486114 w 1594375"/>
                    <a:gd name="connsiteY44" fmla="*/ 38706 h 257898"/>
                    <a:gd name="connsiteX45" fmla="*/ 457936 w 1594375"/>
                    <a:gd name="connsiteY45" fmla="*/ 22733 h 257898"/>
                    <a:gd name="connsiteX46" fmla="*/ 431363 w 1594375"/>
                    <a:gd name="connsiteY46" fmla="*/ 36829 h 257898"/>
                    <a:gd name="connsiteX47" fmla="*/ 418886 w 1594375"/>
                    <a:gd name="connsiteY47" fmla="*/ 103247 h 257898"/>
                    <a:gd name="connsiteX48" fmla="*/ 545134 w 1594375"/>
                    <a:gd name="connsiteY48" fmla="*/ 103247 h 257898"/>
                    <a:gd name="connsiteX49" fmla="*/ 552245 w 1594375"/>
                    <a:gd name="connsiteY49" fmla="*/ 47156 h 257898"/>
                    <a:gd name="connsiteX50" fmla="*/ 573577 w 1594375"/>
                    <a:gd name="connsiteY50" fmla="*/ 14282 h 257898"/>
                    <a:gd name="connsiteX51" fmla="*/ 609270 w 1594375"/>
                    <a:gd name="connsiteY51" fmla="*/ 2740 h 257898"/>
                    <a:gd name="connsiteX52" fmla="*/ 637050 w 1594375"/>
                    <a:gd name="connsiteY52" fmla="*/ 9181 h 257898"/>
                    <a:gd name="connsiteX53" fmla="*/ 656770 w 1594375"/>
                    <a:gd name="connsiteY53" fmla="*/ 27569 h 257898"/>
                    <a:gd name="connsiteX54" fmla="*/ 668982 w 1594375"/>
                    <a:gd name="connsiteY54" fmla="*/ 56821 h 257898"/>
                    <a:gd name="connsiteX55" fmla="*/ 673414 w 1594375"/>
                    <a:gd name="connsiteY55" fmla="*/ 103247 h 257898"/>
                    <a:gd name="connsiteX56" fmla="*/ 666295 w 1594375"/>
                    <a:gd name="connsiteY56" fmla="*/ 159205 h 257898"/>
                    <a:gd name="connsiteX57" fmla="*/ 644963 w 1594375"/>
                    <a:gd name="connsiteY57" fmla="*/ 192079 h 257898"/>
                    <a:gd name="connsiteX58" fmla="*/ 609270 w 1594375"/>
                    <a:gd name="connsiteY58" fmla="*/ 203613 h 257898"/>
                    <a:gd name="connsiteX59" fmla="*/ 564589 w 1594375"/>
                    <a:gd name="connsiteY59" fmla="*/ 183223 h 257898"/>
                    <a:gd name="connsiteX60" fmla="*/ 545134 w 1594375"/>
                    <a:gd name="connsiteY60" fmla="*/ 103247 h 257898"/>
                    <a:gd name="connsiteX61" fmla="*/ 569955 w 1594375"/>
                    <a:gd name="connsiteY61" fmla="*/ 103247 h 257898"/>
                    <a:gd name="connsiteX62" fmla="*/ 581225 w 1594375"/>
                    <a:gd name="connsiteY62" fmla="*/ 167788 h 257898"/>
                    <a:gd name="connsiteX63" fmla="*/ 609270 w 1594375"/>
                    <a:gd name="connsiteY63" fmla="*/ 183754 h 257898"/>
                    <a:gd name="connsiteX64" fmla="*/ 637183 w 1594375"/>
                    <a:gd name="connsiteY64" fmla="*/ 167655 h 257898"/>
                    <a:gd name="connsiteX65" fmla="*/ 648585 w 1594375"/>
                    <a:gd name="connsiteY65" fmla="*/ 103247 h 257898"/>
                    <a:gd name="connsiteX66" fmla="*/ 637183 w 1594375"/>
                    <a:gd name="connsiteY66" fmla="*/ 38706 h 257898"/>
                    <a:gd name="connsiteX67" fmla="*/ 609005 w 1594375"/>
                    <a:gd name="connsiteY67" fmla="*/ 22733 h 257898"/>
                    <a:gd name="connsiteX68" fmla="*/ 582432 w 1594375"/>
                    <a:gd name="connsiteY68" fmla="*/ 36829 h 257898"/>
                    <a:gd name="connsiteX69" fmla="*/ 569955 w 1594375"/>
                    <a:gd name="connsiteY69" fmla="*/ 103247 h 257898"/>
                    <a:gd name="connsiteX70" fmla="*/ 696203 w 1594375"/>
                    <a:gd name="connsiteY70" fmla="*/ 103247 h 257898"/>
                    <a:gd name="connsiteX71" fmla="*/ 703314 w 1594375"/>
                    <a:gd name="connsiteY71" fmla="*/ 47156 h 257898"/>
                    <a:gd name="connsiteX72" fmla="*/ 724646 w 1594375"/>
                    <a:gd name="connsiteY72" fmla="*/ 14282 h 257898"/>
                    <a:gd name="connsiteX73" fmla="*/ 760339 w 1594375"/>
                    <a:gd name="connsiteY73" fmla="*/ 2740 h 257898"/>
                    <a:gd name="connsiteX74" fmla="*/ 788119 w 1594375"/>
                    <a:gd name="connsiteY74" fmla="*/ 9181 h 257898"/>
                    <a:gd name="connsiteX75" fmla="*/ 807839 w 1594375"/>
                    <a:gd name="connsiteY75" fmla="*/ 27569 h 257898"/>
                    <a:gd name="connsiteX76" fmla="*/ 820051 w 1594375"/>
                    <a:gd name="connsiteY76" fmla="*/ 56821 h 257898"/>
                    <a:gd name="connsiteX77" fmla="*/ 824482 w 1594375"/>
                    <a:gd name="connsiteY77" fmla="*/ 103247 h 257898"/>
                    <a:gd name="connsiteX78" fmla="*/ 817364 w 1594375"/>
                    <a:gd name="connsiteY78" fmla="*/ 159205 h 257898"/>
                    <a:gd name="connsiteX79" fmla="*/ 796032 w 1594375"/>
                    <a:gd name="connsiteY79" fmla="*/ 192079 h 257898"/>
                    <a:gd name="connsiteX80" fmla="*/ 760339 w 1594375"/>
                    <a:gd name="connsiteY80" fmla="*/ 203613 h 257898"/>
                    <a:gd name="connsiteX81" fmla="*/ 715658 w 1594375"/>
                    <a:gd name="connsiteY81" fmla="*/ 183223 h 257898"/>
                    <a:gd name="connsiteX82" fmla="*/ 696203 w 1594375"/>
                    <a:gd name="connsiteY82" fmla="*/ 103247 h 257898"/>
                    <a:gd name="connsiteX83" fmla="*/ 721024 w 1594375"/>
                    <a:gd name="connsiteY83" fmla="*/ 103247 h 257898"/>
                    <a:gd name="connsiteX84" fmla="*/ 732294 w 1594375"/>
                    <a:gd name="connsiteY84" fmla="*/ 167788 h 257898"/>
                    <a:gd name="connsiteX85" fmla="*/ 760339 w 1594375"/>
                    <a:gd name="connsiteY85" fmla="*/ 183754 h 257898"/>
                    <a:gd name="connsiteX86" fmla="*/ 788252 w 1594375"/>
                    <a:gd name="connsiteY86" fmla="*/ 167655 h 257898"/>
                    <a:gd name="connsiteX87" fmla="*/ 799654 w 1594375"/>
                    <a:gd name="connsiteY87" fmla="*/ 103247 h 257898"/>
                    <a:gd name="connsiteX88" fmla="*/ 788252 w 1594375"/>
                    <a:gd name="connsiteY88" fmla="*/ 38706 h 257898"/>
                    <a:gd name="connsiteX89" fmla="*/ 760074 w 1594375"/>
                    <a:gd name="connsiteY89" fmla="*/ 22733 h 257898"/>
                    <a:gd name="connsiteX90" fmla="*/ 733501 w 1594375"/>
                    <a:gd name="connsiteY90" fmla="*/ 36829 h 257898"/>
                    <a:gd name="connsiteX91" fmla="*/ 721024 w 1594375"/>
                    <a:gd name="connsiteY91" fmla="*/ 103247 h 257898"/>
                    <a:gd name="connsiteX92" fmla="*/ 922795 w 1594375"/>
                    <a:gd name="connsiteY92" fmla="*/ 137063 h 257898"/>
                    <a:gd name="connsiteX93" fmla="*/ 947344 w 1594375"/>
                    <a:gd name="connsiteY93" fmla="*/ 134914 h 257898"/>
                    <a:gd name="connsiteX94" fmla="*/ 955397 w 1594375"/>
                    <a:gd name="connsiteY94" fmla="*/ 159205 h 257898"/>
                    <a:gd name="connsiteX95" fmla="*/ 975257 w 1594375"/>
                    <a:gd name="connsiteY95" fmla="*/ 174501 h 257898"/>
                    <a:gd name="connsiteX96" fmla="*/ 1005451 w 1594375"/>
                    <a:gd name="connsiteY96" fmla="*/ 180264 h 257898"/>
                    <a:gd name="connsiteX97" fmla="*/ 1031752 w 1594375"/>
                    <a:gd name="connsiteY97" fmla="*/ 175840 h 257898"/>
                    <a:gd name="connsiteX98" fmla="*/ 1048653 w 1594375"/>
                    <a:gd name="connsiteY98" fmla="*/ 163761 h 257898"/>
                    <a:gd name="connsiteX99" fmla="*/ 1054291 w 1594375"/>
                    <a:gd name="connsiteY99" fmla="*/ 146853 h 257898"/>
                    <a:gd name="connsiteX100" fmla="*/ 1048925 w 1594375"/>
                    <a:gd name="connsiteY100" fmla="*/ 130755 h 257898"/>
                    <a:gd name="connsiteX101" fmla="*/ 1031215 w 1594375"/>
                    <a:gd name="connsiteY101" fmla="*/ 119080 h 257898"/>
                    <a:gd name="connsiteX102" fmla="*/ 996191 w 1594375"/>
                    <a:gd name="connsiteY102" fmla="*/ 109555 h 257898"/>
                    <a:gd name="connsiteX103" fmla="*/ 958216 w 1594375"/>
                    <a:gd name="connsiteY103" fmla="*/ 97211 h 257898"/>
                    <a:gd name="connsiteX104" fmla="*/ 937149 w 1594375"/>
                    <a:gd name="connsiteY104" fmla="*/ 78956 h 257898"/>
                    <a:gd name="connsiteX105" fmla="*/ 930303 w 1594375"/>
                    <a:gd name="connsiteY105" fmla="*/ 54407 h 257898"/>
                    <a:gd name="connsiteX106" fmla="*/ 938761 w 1594375"/>
                    <a:gd name="connsiteY106" fmla="*/ 26627 h 257898"/>
                    <a:gd name="connsiteX107" fmla="*/ 963450 w 1594375"/>
                    <a:gd name="connsiteY107" fmla="*/ 6899 h 257898"/>
                    <a:gd name="connsiteX108" fmla="*/ 999548 w 1594375"/>
                    <a:gd name="connsiteY108" fmla="*/ 193 h 257898"/>
                    <a:gd name="connsiteX109" fmla="*/ 1038053 w 1594375"/>
                    <a:gd name="connsiteY109" fmla="*/ 7304 h 257898"/>
                    <a:gd name="connsiteX110" fmla="*/ 1063816 w 1594375"/>
                    <a:gd name="connsiteY110" fmla="*/ 27966 h 257898"/>
                    <a:gd name="connsiteX111" fmla="*/ 1073481 w 1594375"/>
                    <a:gd name="connsiteY111" fmla="*/ 58963 h 257898"/>
                    <a:gd name="connsiteX112" fmla="*/ 1048520 w 1594375"/>
                    <a:gd name="connsiteY112" fmla="*/ 60848 h 257898"/>
                    <a:gd name="connsiteX113" fmla="*/ 1034836 w 1594375"/>
                    <a:gd name="connsiteY113" fmla="*/ 32663 h 257898"/>
                    <a:gd name="connsiteX114" fmla="*/ 1000615 w 1594375"/>
                    <a:gd name="connsiteY114" fmla="*/ 23137 h 257898"/>
                    <a:gd name="connsiteX115" fmla="*/ 966137 w 1594375"/>
                    <a:gd name="connsiteY115" fmla="*/ 31860 h 257898"/>
                    <a:gd name="connsiteX116" fmla="*/ 955397 w 1594375"/>
                    <a:gd name="connsiteY116" fmla="*/ 52662 h 257898"/>
                    <a:gd name="connsiteX117" fmla="*/ 963045 w 1594375"/>
                    <a:gd name="connsiteY117" fmla="*/ 70100 h 257898"/>
                    <a:gd name="connsiteX118" fmla="*/ 1002227 w 1594375"/>
                    <a:gd name="connsiteY118" fmla="*/ 84189 h 257898"/>
                    <a:gd name="connsiteX119" fmla="*/ 1045841 w 1594375"/>
                    <a:gd name="connsiteY119" fmla="*/ 96673 h 257898"/>
                    <a:gd name="connsiteX120" fmla="*/ 1071199 w 1594375"/>
                    <a:gd name="connsiteY120" fmla="*/ 116798 h 257898"/>
                    <a:gd name="connsiteX121" fmla="*/ 1079385 w 1594375"/>
                    <a:gd name="connsiteY121" fmla="*/ 144711 h 257898"/>
                    <a:gd name="connsiteX122" fmla="*/ 1070397 w 1594375"/>
                    <a:gd name="connsiteY122" fmla="*/ 174361 h 257898"/>
                    <a:gd name="connsiteX123" fmla="*/ 1044494 w 1594375"/>
                    <a:gd name="connsiteY123" fmla="*/ 195965 h 257898"/>
                    <a:gd name="connsiteX124" fmla="*/ 1006659 w 1594375"/>
                    <a:gd name="connsiteY124" fmla="*/ 203613 h 257898"/>
                    <a:gd name="connsiteX125" fmla="*/ 961838 w 1594375"/>
                    <a:gd name="connsiteY125" fmla="*/ 195833 h 257898"/>
                    <a:gd name="connsiteX126" fmla="*/ 933527 w 1594375"/>
                    <a:gd name="connsiteY126" fmla="*/ 172484 h 257898"/>
                    <a:gd name="connsiteX127" fmla="*/ 922795 w 1594375"/>
                    <a:gd name="connsiteY127" fmla="*/ 137063 h 257898"/>
                    <a:gd name="connsiteX128" fmla="*/ 1110227 w 1594375"/>
                    <a:gd name="connsiteY128" fmla="*/ 31323 h 257898"/>
                    <a:gd name="connsiteX129" fmla="*/ 1110227 w 1594375"/>
                    <a:gd name="connsiteY129" fmla="*/ 3550 h 257898"/>
                    <a:gd name="connsiteX130" fmla="*/ 1134378 w 1594375"/>
                    <a:gd name="connsiteY130" fmla="*/ 3550 h 257898"/>
                    <a:gd name="connsiteX131" fmla="*/ 1134378 w 1594375"/>
                    <a:gd name="connsiteY131" fmla="*/ 31323 h 257898"/>
                    <a:gd name="connsiteX132" fmla="*/ 1110227 w 1594375"/>
                    <a:gd name="connsiteY132" fmla="*/ 200264 h 257898"/>
                    <a:gd name="connsiteX133" fmla="*/ 1110227 w 1594375"/>
                    <a:gd name="connsiteY133" fmla="*/ 57756 h 257898"/>
                    <a:gd name="connsiteX134" fmla="*/ 1134378 w 1594375"/>
                    <a:gd name="connsiteY134" fmla="*/ 57756 h 257898"/>
                    <a:gd name="connsiteX135" fmla="*/ 1134378 w 1594375"/>
                    <a:gd name="connsiteY135" fmla="*/ 200264 h 257898"/>
                    <a:gd name="connsiteX136" fmla="*/ 1222114 w 1594375"/>
                    <a:gd name="connsiteY136" fmla="*/ 178660 h 257898"/>
                    <a:gd name="connsiteX137" fmla="*/ 1225603 w 1594375"/>
                    <a:gd name="connsiteY137" fmla="*/ 199992 h 257898"/>
                    <a:gd name="connsiteX138" fmla="*/ 1207355 w 1594375"/>
                    <a:gd name="connsiteY138" fmla="*/ 202141 h 257898"/>
                    <a:gd name="connsiteX139" fmla="*/ 1186958 w 1594375"/>
                    <a:gd name="connsiteY139" fmla="*/ 197982 h 257898"/>
                    <a:gd name="connsiteX140" fmla="*/ 1176756 w 1594375"/>
                    <a:gd name="connsiteY140" fmla="*/ 187110 h 257898"/>
                    <a:gd name="connsiteX141" fmla="*/ 1173804 w 1594375"/>
                    <a:gd name="connsiteY141" fmla="*/ 158528 h 257898"/>
                    <a:gd name="connsiteX142" fmla="*/ 1173804 w 1594375"/>
                    <a:gd name="connsiteY142" fmla="*/ 76541 h 257898"/>
                    <a:gd name="connsiteX143" fmla="*/ 1156093 w 1594375"/>
                    <a:gd name="connsiteY143" fmla="*/ 76541 h 257898"/>
                    <a:gd name="connsiteX144" fmla="*/ 1156093 w 1594375"/>
                    <a:gd name="connsiteY144" fmla="*/ 57756 h 257898"/>
                    <a:gd name="connsiteX145" fmla="*/ 1173804 w 1594375"/>
                    <a:gd name="connsiteY145" fmla="*/ 57756 h 257898"/>
                    <a:gd name="connsiteX146" fmla="*/ 1173804 w 1594375"/>
                    <a:gd name="connsiteY146" fmla="*/ 22468 h 257898"/>
                    <a:gd name="connsiteX147" fmla="*/ 1197823 w 1594375"/>
                    <a:gd name="connsiteY147" fmla="*/ 7974 h 257898"/>
                    <a:gd name="connsiteX148" fmla="*/ 1197823 w 1594375"/>
                    <a:gd name="connsiteY148" fmla="*/ 57756 h 257898"/>
                    <a:gd name="connsiteX149" fmla="*/ 1222114 w 1594375"/>
                    <a:gd name="connsiteY149" fmla="*/ 57756 h 257898"/>
                    <a:gd name="connsiteX150" fmla="*/ 1222114 w 1594375"/>
                    <a:gd name="connsiteY150" fmla="*/ 76541 h 257898"/>
                    <a:gd name="connsiteX151" fmla="*/ 1197823 w 1594375"/>
                    <a:gd name="connsiteY151" fmla="*/ 76541 h 257898"/>
                    <a:gd name="connsiteX152" fmla="*/ 1197823 w 1594375"/>
                    <a:gd name="connsiteY152" fmla="*/ 159874 h 257898"/>
                    <a:gd name="connsiteX153" fmla="*/ 1199030 w 1594375"/>
                    <a:gd name="connsiteY153" fmla="*/ 173154 h 257898"/>
                    <a:gd name="connsiteX154" fmla="*/ 1203189 w 1594375"/>
                    <a:gd name="connsiteY154" fmla="*/ 177850 h 257898"/>
                    <a:gd name="connsiteX155" fmla="*/ 1211514 w 1594375"/>
                    <a:gd name="connsiteY155" fmla="*/ 179595 h 257898"/>
                    <a:gd name="connsiteX156" fmla="*/ 1222114 w 1594375"/>
                    <a:gd name="connsiteY156" fmla="*/ 178660 h 257898"/>
                    <a:gd name="connsiteX157" fmla="*/ 1341516 w 1594375"/>
                    <a:gd name="connsiteY157" fmla="*/ 154369 h 257898"/>
                    <a:gd name="connsiteX158" fmla="*/ 1366469 w 1594375"/>
                    <a:gd name="connsiteY158" fmla="*/ 157460 h 257898"/>
                    <a:gd name="connsiteX159" fmla="*/ 1344600 w 1594375"/>
                    <a:gd name="connsiteY159" fmla="*/ 191409 h 257898"/>
                    <a:gd name="connsiteX160" fmla="*/ 1303806 w 1594375"/>
                    <a:gd name="connsiteY160" fmla="*/ 203481 h 257898"/>
                    <a:gd name="connsiteX161" fmla="*/ 1254156 w 1594375"/>
                    <a:gd name="connsiteY161" fmla="*/ 184291 h 257898"/>
                    <a:gd name="connsiteX162" fmla="*/ 1235908 w 1594375"/>
                    <a:gd name="connsiteY162" fmla="*/ 130217 h 257898"/>
                    <a:gd name="connsiteX163" fmla="*/ 1254428 w 1594375"/>
                    <a:gd name="connsiteY163" fmla="*/ 74399 h 257898"/>
                    <a:gd name="connsiteX164" fmla="*/ 1302466 w 1594375"/>
                    <a:gd name="connsiteY164" fmla="*/ 54539 h 257898"/>
                    <a:gd name="connsiteX165" fmla="*/ 1349164 w 1594375"/>
                    <a:gd name="connsiteY165" fmla="*/ 73994 h 257898"/>
                    <a:gd name="connsiteX166" fmla="*/ 1367279 w 1594375"/>
                    <a:gd name="connsiteY166" fmla="*/ 128738 h 257898"/>
                    <a:gd name="connsiteX167" fmla="*/ 1367139 w 1594375"/>
                    <a:gd name="connsiteY167" fmla="*/ 135179 h 257898"/>
                    <a:gd name="connsiteX168" fmla="*/ 1260869 w 1594375"/>
                    <a:gd name="connsiteY168" fmla="*/ 135179 h 257898"/>
                    <a:gd name="connsiteX169" fmla="*/ 1274156 w 1594375"/>
                    <a:gd name="connsiteY169" fmla="*/ 171144 h 257898"/>
                    <a:gd name="connsiteX170" fmla="*/ 1303946 w 1594375"/>
                    <a:gd name="connsiteY170" fmla="*/ 183621 h 257898"/>
                    <a:gd name="connsiteX171" fmla="*/ 1326617 w 1594375"/>
                    <a:gd name="connsiteY171" fmla="*/ 176643 h 257898"/>
                    <a:gd name="connsiteX172" fmla="*/ 1341516 w 1594375"/>
                    <a:gd name="connsiteY172" fmla="*/ 154369 h 257898"/>
                    <a:gd name="connsiteX173" fmla="*/ 1262209 w 1594375"/>
                    <a:gd name="connsiteY173" fmla="*/ 115326 h 257898"/>
                    <a:gd name="connsiteX174" fmla="*/ 1341781 w 1594375"/>
                    <a:gd name="connsiteY174" fmla="*/ 115326 h 257898"/>
                    <a:gd name="connsiteX175" fmla="*/ 1332661 w 1594375"/>
                    <a:gd name="connsiteY175" fmla="*/ 88355 h 257898"/>
                    <a:gd name="connsiteX176" fmla="*/ 1302731 w 1594375"/>
                    <a:gd name="connsiteY176" fmla="*/ 74399 h 257898"/>
                    <a:gd name="connsiteX177" fmla="*/ 1274693 w 1594375"/>
                    <a:gd name="connsiteY177" fmla="*/ 85536 h 257898"/>
                    <a:gd name="connsiteX178" fmla="*/ 1262209 w 1594375"/>
                    <a:gd name="connsiteY178" fmla="*/ 115326 h 257898"/>
                    <a:gd name="connsiteX179" fmla="*/ 1385372 w 1594375"/>
                    <a:gd name="connsiteY179" fmla="*/ 157725 h 257898"/>
                    <a:gd name="connsiteX180" fmla="*/ 1409251 w 1594375"/>
                    <a:gd name="connsiteY180" fmla="*/ 153971 h 257898"/>
                    <a:gd name="connsiteX181" fmla="*/ 1420388 w 1594375"/>
                    <a:gd name="connsiteY181" fmla="*/ 175973 h 257898"/>
                    <a:gd name="connsiteX182" fmla="*/ 1446152 w 1594375"/>
                    <a:gd name="connsiteY182" fmla="*/ 183621 h 257898"/>
                    <a:gd name="connsiteX183" fmla="*/ 1470848 w 1594375"/>
                    <a:gd name="connsiteY183" fmla="*/ 176915 h 257898"/>
                    <a:gd name="connsiteX184" fmla="*/ 1478893 w 1594375"/>
                    <a:gd name="connsiteY184" fmla="*/ 160942 h 257898"/>
                    <a:gd name="connsiteX185" fmla="*/ 1471783 w 1594375"/>
                    <a:gd name="connsiteY185" fmla="*/ 148060 h 257898"/>
                    <a:gd name="connsiteX186" fmla="*/ 1447094 w 1594375"/>
                    <a:gd name="connsiteY186" fmla="*/ 139882 h 257898"/>
                    <a:gd name="connsiteX187" fmla="*/ 1410193 w 1594375"/>
                    <a:gd name="connsiteY187" fmla="*/ 128340 h 257898"/>
                    <a:gd name="connsiteX188" fmla="*/ 1394625 w 1594375"/>
                    <a:gd name="connsiteY188" fmla="*/ 114789 h 257898"/>
                    <a:gd name="connsiteX189" fmla="*/ 1389391 w 1594375"/>
                    <a:gd name="connsiteY189" fmla="*/ 95599 h 257898"/>
                    <a:gd name="connsiteX190" fmla="*/ 1393690 w 1594375"/>
                    <a:gd name="connsiteY190" fmla="*/ 78021 h 257898"/>
                    <a:gd name="connsiteX191" fmla="*/ 1405630 w 1594375"/>
                    <a:gd name="connsiteY191" fmla="*/ 64469 h 257898"/>
                    <a:gd name="connsiteX192" fmla="*/ 1420926 w 1594375"/>
                    <a:gd name="connsiteY192" fmla="*/ 57491 h 257898"/>
                    <a:gd name="connsiteX193" fmla="*/ 1441860 w 1594375"/>
                    <a:gd name="connsiteY193" fmla="*/ 54539 h 257898"/>
                    <a:gd name="connsiteX194" fmla="*/ 1471245 w 1594375"/>
                    <a:gd name="connsiteY194" fmla="*/ 59368 h 257898"/>
                    <a:gd name="connsiteX195" fmla="*/ 1490030 w 1594375"/>
                    <a:gd name="connsiteY195" fmla="*/ 72515 h 257898"/>
                    <a:gd name="connsiteX196" fmla="*/ 1498348 w 1594375"/>
                    <a:gd name="connsiteY196" fmla="*/ 94524 h 257898"/>
                    <a:gd name="connsiteX197" fmla="*/ 1474734 w 1594375"/>
                    <a:gd name="connsiteY197" fmla="*/ 97748 h 257898"/>
                    <a:gd name="connsiteX198" fmla="*/ 1465342 w 1594375"/>
                    <a:gd name="connsiteY198" fmla="*/ 80568 h 257898"/>
                    <a:gd name="connsiteX199" fmla="*/ 1443605 w 1594375"/>
                    <a:gd name="connsiteY199" fmla="*/ 74399 h 257898"/>
                    <a:gd name="connsiteX200" fmla="*/ 1419851 w 1594375"/>
                    <a:gd name="connsiteY200" fmla="*/ 79898 h 257898"/>
                    <a:gd name="connsiteX201" fmla="*/ 1412740 w 1594375"/>
                    <a:gd name="connsiteY201" fmla="*/ 92779 h 257898"/>
                    <a:gd name="connsiteX202" fmla="*/ 1415692 w 1594375"/>
                    <a:gd name="connsiteY202" fmla="*/ 101237 h 257898"/>
                    <a:gd name="connsiteX203" fmla="*/ 1424952 w 1594375"/>
                    <a:gd name="connsiteY203" fmla="*/ 107678 h 257898"/>
                    <a:gd name="connsiteX204" fmla="*/ 1446291 w 1594375"/>
                    <a:gd name="connsiteY204" fmla="*/ 113847 h 257898"/>
                    <a:gd name="connsiteX205" fmla="*/ 1481985 w 1594375"/>
                    <a:gd name="connsiteY205" fmla="*/ 125116 h 257898"/>
                    <a:gd name="connsiteX206" fmla="*/ 1497951 w 1594375"/>
                    <a:gd name="connsiteY206" fmla="*/ 137733 h 257898"/>
                    <a:gd name="connsiteX207" fmla="*/ 1503722 w 1594375"/>
                    <a:gd name="connsiteY207" fmla="*/ 158395 h 257898"/>
                    <a:gd name="connsiteX208" fmla="*/ 1496611 w 1594375"/>
                    <a:gd name="connsiteY208" fmla="*/ 181207 h 257898"/>
                    <a:gd name="connsiteX209" fmla="*/ 1476346 w 1594375"/>
                    <a:gd name="connsiteY209" fmla="*/ 197710 h 257898"/>
                    <a:gd name="connsiteX210" fmla="*/ 1446291 w 1594375"/>
                    <a:gd name="connsiteY210" fmla="*/ 203481 h 257898"/>
                    <a:gd name="connsiteX211" fmla="*/ 1403885 w 1594375"/>
                    <a:gd name="connsiteY211" fmla="*/ 191939 h 257898"/>
                    <a:gd name="connsiteX212" fmla="*/ 1385372 w 1594375"/>
                    <a:gd name="connsiteY212" fmla="*/ 157725 h 257898"/>
                    <a:gd name="connsiteX213" fmla="*/ 1546504 w 1594375"/>
                    <a:gd name="connsiteY213" fmla="*/ 258092 h 257898"/>
                    <a:gd name="connsiteX214" fmla="*/ 1529191 w 1594375"/>
                    <a:gd name="connsiteY214" fmla="*/ 258092 h 257898"/>
                    <a:gd name="connsiteX215" fmla="*/ 1569315 w 1594375"/>
                    <a:gd name="connsiteY215" fmla="*/ 129143 h 257898"/>
                    <a:gd name="connsiteX216" fmla="*/ 1563544 w 1594375"/>
                    <a:gd name="connsiteY216" fmla="*/ 79095 h 257898"/>
                    <a:gd name="connsiteX217" fmla="*/ 1550795 w 1594375"/>
                    <a:gd name="connsiteY217" fmla="*/ 40450 h 257898"/>
                    <a:gd name="connsiteX218" fmla="*/ 1529191 w 1594375"/>
                    <a:gd name="connsiteY218" fmla="*/ 193 h 257898"/>
                    <a:gd name="connsiteX219" fmla="*/ 1546504 w 1594375"/>
                    <a:gd name="connsiteY219" fmla="*/ 193 h 257898"/>
                    <a:gd name="connsiteX220" fmla="*/ 1583801 w 1594375"/>
                    <a:gd name="connsiteY220" fmla="*/ 67819 h 257898"/>
                    <a:gd name="connsiteX221" fmla="*/ 1594136 w 1594375"/>
                    <a:gd name="connsiteY221" fmla="*/ 129010 h 257898"/>
                    <a:gd name="connsiteX222" fmla="*/ 1580180 w 1594375"/>
                    <a:gd name="connsiteY222" fmla="*/ 199057 h 257898"/>
                    <a:gd name="connsiteX223" fmla="*/ 1546504 w 1594375"/>
                    <a:gd name="connsiteY223" fmla="*/ 258092 h 257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</a:cxnLst>
                  <a:rect l="l" t="t" r="r" b="b"/>
                  <a:pathLst>
                    <a:path w="1594375" h="257898">
                      <a:moveTo>
                        <a:pt x="47394" y="258092"/>
                      </a:moveTo>
                      <a:cubicBezTo>
                        <a:pt x="34070" y="241279"/>
                        <a:pt x="22794" y="221596"/>
                        <a:pt x="13585" y="199057"/>
                      </a:cubicBezTo>
                      <a:cubicBezTo>
                        <a:pt x="4369" y="176510"/>
                        <a:pt x="-239" y="153161"/>
                        <a:pt x="-239" y="129010"/>
                      </a:cubicBezTo>
                      <a:cubicBezTo>
                        <a:pt x="-239" y="107722"/>
                        <a:pt x="3206" y="87325"/>
                        <a:pt x="10096" y="67819"/>
                      </a:cubicBezTo>
                      <a:cubicBezTo>
                        <a:pt x="18149" y="45191"/>
                        <a:pt x="30581" y="22644"/>
                        <a:pt x="47394" y="193"/>
                      </a:cubicBezTo>
                      <a:lnTo>
                        <a:pt x="64707" y="193"/>
                      </a:lnTo>
                      <a:cubicBezTo>
                        <a:pt x="53886" y="18802"/>
                        <a:pt x="46724" y="32081"/>
                        <a:pt x="43235" y="40046"/>
                      </a:cubicBezTo>
                      <a:cubicBezTo>
                        <a:pt x="37780" y="52390"/>
                        <a:pt x="33489" y="65272"/>
                        <a:pt x="30353" y="78691"/>
                      </a:cubicBezTo>
                      <a:cubicBezTo>
                        <a:pt x="26511" y="95422"/>
                        <a:pt x="24590" y="112234"/>
                        <a:pt x="24590" y="129143"/>
                      </a:cubicBezTo>
                      <a:cubicBezTo>
                        <a:pt x="24590" y="172175"/>
                        <a:pt x="37957" y="215155"/>
                        <a:pt x="64707" y="258092"/>
                      </a:cubicBezTo>
                      <a:close/>
                      <a:moveTo>
                        <a:pt x="218190" y="114251"/>
                      </a:moveTo>
                      <a:lnTo>
                        <a:pt x="87901" y="169937"/>
                      </a:lnTo>
                      <a:lnTo>
                        <a:pt x="87901" y="145918"/>
                      </a:lnTo>
                      <a:lnTo>
                        <a:pt x="191087" y="103114"/>
                      </a:lnTo>
                      <a:lnTo>
                        <a:pt x="87901" y="60708"/>
                      </a:lnTo>
                      <a:lnTo>
                        <a:pt x="87901" y="36689"/>
                      </a:lnTo>
                      <a:lnTo>
                        <a:pt x="218190" y="91705"/>
                      </a:lnTo>
                      <a:close/>
                      <a:moveTo>
                        <a:pt x="333970" y="200264"/>
                      </a:moveTo>
                      <a:lnTo>
                        <a:pt x="309819" y="200264"/>
                      </a:lnTo>
                      <a:lnTo>
                        <a:pt x="309819" y="46354"/>
                      </a:lnTo>
                      <a:cubicBezTo>
                        <a:pt x="304004" y="51897"/>
                        <a:pt x="296356" y="57447"/>
                        <a:pt x="286868" y="62990"/>
                      </a:cubicBezTo>
                      <a:cubicBezTo>
                        <a:pt x="277475" y="68540"/>
                        <a:pt x="269025" y="72699"/>
                        <a:pt x="261509" y="75474"/>
                      </a:cubicBezTo>
                      <a:lnTo>
                        <a:pt x="261509" y="52125"/>
                      </a:lnTo>
                      <a:cubicBezTo>
                        <a:pt x="275017" y="45773"/>
                        <a:pt x="286824" y="38080"/>
                        <a:pt x="296937" y="29041"/>
                      </a:cubicBezTo>
                      <a:cubicBezTo>
                        <a:pt x="307044" y="20009"/>
                        <a:pt x="314199" y="11242"/>
                        <a:pt x="318402" y="2740"/>
                      </a:cubicBezTo>
                      <a:lnTo>
                        <a:pt x="333970" y="2740"/>
                      </a:lnTo>
                      <a:close/>
                      <a:moveTo>
                        <a:pt x="394065" y="103247"/>
                      </a:moveTo>
                      <a:cubicBezTo>
                        <a:pt x="394065" y="79986"/>
                        <a:pt x="396435" y="61289"/>
                        <a:pt x="401176" y="47156"/>
                      </a:cubicBezTo>
                      <a:cubicBezTo>
                        <a:pt x="406005" y="32935"/>
                        <a:pt x="413116" y="21975"/>
                        <a:pt x="422508" y="14282"/>
                      </a:cubicBezTo>
                      <a:cubicBezTo>
                        <a:pt x="431989" y="6590"/>
                        <a:pt x="443892" y="2740"/>
                        <a:pt x="458201" y="2740"/>
                      </a:cubicBezTo>
                      <a:cubicBezTo>
                        <a:pt x="468757" y="2740"/>
                        <a:pt x="478017" y="4890"/>
                        <a:pt x="485981" y="9181"/>
                      </a:cubicBezTo>
                      <a:cubicBezTo>
                        <a:pt x="493939" y="13392"/>
                        <a:pt x="500512" y="19516"/>
                        <a:pt x="505702" y="27569"/>
                      </a:cubicBezTo>
                      <a:cubicBezTo>
                        <a:pt x="510891" y="35526"/>
                        <a:pt x="514962" y="45279"/>
                        <a:pt x="517913" y="56821"/>
                      </a:cubicBezTo>
                      <a:cubicBezTo>
                        <a:pt x="520865" y="68268"/>
                        <a:pt x="522345" y="83748"/>
                        <a:pt x="522345" y="103247"/>
                      </a:cubicBezTo>
                      <a:cubicBezTo>
                        <a:pt x="522345" y="126323"/>
                        <a:pt x="519974" y="144976"/>
                        <a:pt x="515227" y="159205"/>
                      </a:cubicBezTo>
                      <a:cubicBezTo>
                        <a:pt x="510486" y="173338"/>
                        <a:pt x="503375" y="184291"/>
                        <a:pt x="493895" y="192079"/>
                      </a:cubicBezTo>
                      <a:cubicBezTo>
                        <a:pt x="484502" y="199771"/>
                        <a:pt x="472607" y="203613"/>
                        <a:pt x="458201" y="203613"/>
                      </a:cubicBezTo>
                      <a:cubicBezTo>
                        <a:pt x="439239" y="203613"/>
                        <a:pt x="424341" y="196819"/>
                        <a:pt x="413520" y="183223"/>
                      </a:cubicBezTo>
                      <a:cubicBezTo>
                        <a:pt x="400550" y="166853"/>
                        <a:pt x="394065" y="140192"/>
                        <a:pt x="394065" y="103247"/>
                      </a:cubicBezTo>
                      <a:close/>
                      <a:moveTo>
                        <a:pt x="418886" y="103247"/>
                      </a:moveTo>
                      <a:cubicBezTo>
                        <a:pt x="418886" y="135539"/>
                        <a:pt x="422640" y="157055"/>
                        <a:pt x="430156" y="167788"/>
                      </a:cubicBezTo>
                      <a:cubicBezTo>
                        <a:pt x="437760" y="178431"/>
                        <a:pt x="447108" y="183754"/>
                        <a:pt x="458201" y="183754"/>
                      </a:cubicBezTo>
                      <a:cubicBezTo>
                        <a:pt x="469294" y="183754"/>
                        <a:pt x="478599" y="178387"/>
                        <a:pt x="486114" y="167655"/>
                      </a:cubicBezTo>
                      <a:cubicBezTo>
                        <a:pt x="493718" y="156923"/>
                        <a:pt x="497516" y="135451"/>
                        <a:pt x="497516" y="103247"/>
                      </a:cubicBezTo>
                      <a:cubicBezTo>
                        <a:pt x="497516" y="70866"/>
                        <a:pt x="493718" y="49350"/>
                        <a:pt x="486114" y="38706"/>
                      </a:cubicBezTo>
                      <a:cubicBezTo>
                        <a:pt x="478599" y="28062"/>
                        <a:pt x="469206" y="22733"/>
                        <a:pt x="457936" y="22733"/>
                      </a:cubicBezTo>
                      <a:cubicBezTo>
                        <a:pt x="446843" y="22733"/>
                        <a:pt x="437988" y="27429"/>
                        <a:pt x="431363" y="36829"/>
                      </a:cubicBezTo>
                      <a:cubicBezTo>
                        <a:pt x="423045" y="48813"/>
                        <a:pt x="418886" y="70954"/>
                        <a:pt x="418886" y="103247"/>
                      </a:cubicBezTo>
                      <a:close/>
                      <a:moveTo>
                        <a:pt x="545134" y="103247"/>
                      </a:moveTo>
                      <a:cubicBezTo>
                        <a:pt x="545134" y="79986"/>
                        <a:pt x="547504" y="61289"/>
                        <a:pt x="552245" y="47156"/>
                      </a:cubicBezTo>
                      <a:cubicBezTo>
                        <a:pt x="557074" y="32935"/>
                        <a:pt x="564184" y="21975"/>
                        <a:pt x="573577" y="14282"/>
                      </a:cubicBezTo>
                      <a:cubicBezTo>
                        <a:pt x="583058" y="6590"/>
                        <a:pt x="594960" y="2740"/>
                        <a:pt x="609270" y="2740"/>
                      </a:cubicBezTo>
                      <a:cubicBezTo>
                        <a:pt x="619826" y="2740"/>
                        <a:pt x="629086" y="4890"/>
                        <a:pt x="637050" y="9181"/>
                      </a:cubicBezTo>
                      <a:cubicBezTo>
                        <a:pt x="645008" y="13392"/>
                        <a:pt x="651581" y="19516"/>
                        <a:pt x="656770" y="27569"/>
                      </a:cubicBezTo>
                      <a:cubicBezTo>
                        <a:pt x="661960" y="35526"/>
                        <a:pt x="666030" y="45279"/>
                        <a:pt x="668982" y="56821"/>
                      </a:cubicBezTo>
                      <a:cubicBezTo>
                        <a:pt x="671934" y="68268"/>
                        <a:pt x="673414" y="83748"/>
                        <a:pt x="673414" y="103247"/>
                      </a:cubicBezTo>
                      <a:cubicBezTo>
                        <a:pt x="673414" y="126323"/>
                        <a:pt x="671043" y="144976"/>
                        <a:pt x="666295" y="159205"/>
                      </a:cubicBezTo>
                      <a:cubicBezTo>
                        <a:pt x="661555" y="173338"/>
                        <a:pt x="654444" y="184291"/>
                        <a:pt x="644963" y="192079"/>
                      </a:cubicBezTo>
                      <a:cubicBezTo>
                        <a:pt x="635571" y="199771"/>
                        <a:pt x="623675" y="203613"/>
                        <a:pt x="609270" y="203613"/>
                      </a:cubicBezTo>
                      <a:cubicBezTo>
                        <a:pt x="590308" y="203613"/>
                        <a:pt x="575410" y="196819"/>
                        <a:pt x="564589" y="183223"/>
                      </a:cubicBezTo>
                      <a:cubicBezTo>
                        <a:pt x="551619" y="166853"/>
                        <a:pt x="545134" y="140192"/>
                        <a:pt x="545134" y="103247"/>
                      </a:cubicBezTo>
                      <a:close/>
                      <a:moveTo>
                        <a:pt x="569955" y="103247"/>
                      </a:moveTo>
                      <a:cubicBezTo>
                        <a:pt x="569955" y="135539"/>
                        <a:pt x="573709" y="157055"/>
                        <a:pt x="581225" y="167788"/>
                      </a:cubicBezTo>
                      <a:cubicBezTo>
                        <a:pt x="588829" y="178431"/>
                        <a:pt x="598177" y="183754"/>
                        <a:pt x="609270" y="183754"/>
                      </a:cubicBezTo>
                      <a:cubicBezTo>
                        <a:pt x="620363" y="183754"/>
                        <a:pt x="629667" y="178387"/>
                        <a:pt x="637183" y="167655"/>
                      </a:cubicBezTo>
                      <a:cubicBezTo>
                        <a:pt x="644787" y="156923"/>
                        <a:pt x="648585" y="135451"/>
                        <a:pt x="648585" y="103247"/>
                      </a:cubicBezTo>
                      <a:cubicBezTo>
                        <a:pt x="648585" y="70866"/>
                        <a:pt x="644787" y="49350"/>
                        <a:pt x="637183" y="38706"/>
                      </a:cubicBezTo>
                      <a:cubicBezTo>
                        <a:pt x="629667" y="28062"/>
                        <a:pt x="620275" y="22733"/>
                        <a:pt x="609005" y="22733"/>
                      </a:cubicBezTo>
                      <a:cubicBezTo>
                        <a:pt x="597912" y="22733"/>
                        <a:pt x="589057" y="27429"/>
                        <a:pt x="582432" y="36829"/>
                      </a:cubicBezTo>
                      <a:cubicBezTo>
                        <a:pt x="574114" y="48813"/>
                        <a:pt x="569955" y="70954"/>
                        <a:pt x="569955" y="103247"/>
                      </a:cubicBezTo>
                      <a:close/>
                      <a:moveTo>
                        <a:pt x="696203" y="103247"/>
                      </a:moveTo>
                      <a:cubicBezTo>
                        <a:pt x="696203" y="79986"/>
                        <a:pt x="698573" y="61289"/>
                        <a:pt x="703314" y="47156"/>
                      </a:cubicBezTo>
                      <a:cubicBezTo>
                        <a:pt x="708142" y="32935"/>
                        <a:pt x="715253" y="21975"/>
                        <a:pt x="724646" y="14282"/>
                      </a:cubicBezTo>
                      <a:cubicBezTo>
                        <a:pt x="734127" y="6590"/>
                        <a:pt x="746029" y="2740"/>
                        <a:pt x="760339" y="2740"/>
                      </a:cubicBezTo>
                      <a:cubicBezTo>
                        <a:pt x="770895" y="2740"/>
                        <a:pt x="780155" y="4890"/>
                        <a:pt x="788119" y="9181"/>
                      </a:cubicBezTo>
                      <a:cubicBezTo>
                        <a:pt x="796077" y="13392"/>
                        <a:pt x="802650" y="19516"/>
                        <a:pt x="807839" y="27569"/>
                      </a:cubicBezTo>
                      <a:cubicBezTo>
                        <a:pt x="813029" y="35526"/>
                        <a:pt x="817099" y="45279"/>
                        <a:pt x="820051" y="56821"/>
                      </a:cubicBezTo>
                      <a:cubicBezTo>
                        <a:pt x="823003" y="68268"/>
                        <a:pt x="824482" y="83748"/>
                        <a:pt x="824482" y="103247"/>
                      </a:cubicBezTo>
                      <a:cubicBezTo>
                        <a:pt x="824482" y="126323"/>
                        <a:pt x="822112" y="144976"/>
                        <a:pt x="817364" y="159205"/>
                      </a:cubicBezTo>
                      <a:cubicBezTo>
                        <a:pt x="812624" y="173338"/>
                        <a:pt x="805513" y="184291"/>
                        <a:pt x="796032" y="192079"/>
                      </a:cubicBezTo>
                      <a:cubicBezTo>
                        <a:pt x="786640" y="199771"/>
                        <a:pt x="774744" y="203613"/>
                        <a:pt x="760339" y="203613"/>
                      </a:cubicBezTo>
                      <a:cubicBezTo>
                        <a:pt x="741377" y="203613"/>
                        <a:pt x="726479" y="196819"/>
                        <a:pt x="715658" y="183223"/>
                      </a:cubicBezTo>
                      <a:cubicBezTo>
                        <a:pt x="702688" y="166853"/>
                        <a:pt x="696203" y="140192"/>
                        <a:pt x="696203" y="103247"/>
                      </a:cubicBezTo>
                      <a:close/>
                      <a:moveTo>
                        <a:pt x="721024" y="103247"/>
                      </a:moveTo>
                      <a:cubicBezTo>
                        <a:pt x="721024" y="135539"/>
                        <a:pt x="724778" y="157055"/>
                        <a:pt x="732294" y="167788"/>
                      </a:cubicBezTo>
                      <a:cubicBezTo>
                        <a:pt x="739898" y="178431"/>
                        <a:pt x="749246" y="183754"/>
                        <a:pt x="760339" y="183754"/>
                      </a:cubicBezTo>
                      <a:cubicBezTo>
                        <a:pt x="771432" y="183754"/>
                        <a:pt x="780736" y="178387"/>
                        <a:pt x="788252" y="167655"/>
                      </a:cubicBezTo>
                      <a:cubicBezTo>
                        <a:pt x="795856" y="156923"/>
                        <a:pt x="799654" y="135451"/>
                        <a:pt x="799654" y="103247"/>
                      </a:cubicBezTo>
                      <a:cubicBezTo>
                        <a:pt x="799654" y="70866"/>
                        <a:pt x="795856" y="49350"/>
                        <a:pt x="788252" y="38706"/>
                      </a:cubicBezTo>
                      <a:cubicBezTo>
                        <a:pt x="780736" y="28062"/>
                        <a:pt x="771344" y="22733"/>
                        <a:pt x="760074" y="22733"/>
                      </a:cubicBezTo>
                      <a:cubicBezTo>
                        <a:pt x="748981" y="22733"/>
                        <a:pt x="740126" y="27429"/>
                        <a:pt x="733501" y="36829"/>
                      </a:cubicBezTo>
                      <a:cubicBezTo>
                        <a:pt x="725183" y="48813"/>
                        <a:pt x="721024" y="70954"/>
                        <a:pt x="721024" y="103247"/>
                      </a:cubicBezTo>
                      <a:close/>
                      <a:moveTo>
                        <a:pt x="922795" y="137063"/>
                      </a:moveTo>
                      <a:lnTo>
                        <a:pt x="947344" y="134914"/>
                      </a:lnTo>
                      <a:cubicBezTo>
                        <a:pt x="948507" y="144755"/>
                        <a:pt x="951194" y="152852"/>
                        <a:pt x="955397" y="159205"/>
                      </a:cubicBezTo>
                      <a:cubicBezTo>
                        <a:pt x="959696" y="165462"/>
                        <a:pt x="966313" y="170563"/>
                        <a:pt x="975257" y="174501"/>
                      </a:cubicBezTo>
                      <a:cubicBezTo>
                        <a:pt x="984200" y="178343"/>
                        <a:pt x="994270" y="180264"/>
                        <a:pt x="1005451" y="180264"/>
                      </a:cubicBezTo>
                      <a:cubicBezTo>
                        <a:pt x="1015381" y="180264"/>
                        <a:pt x="1024148" y="178792"/>
                        <a:pt x="1031752" y="175840"/>
                      </a:cubicBezTo>
                      <a:cubicBezTo>
                        <a:pt x="1039356" y="172889"/>
                        <a:pt x="1044987" y="168862"/>
                        <a:pt x="1048653" y="163761"/>
                      </a:cubicBezTo>
                      <a:cubicBezTo>
                        <a:pt x="1052414" y="158572"/>
                        <a:pt x="1054291" y="152941"/>
                        <a:pt x="1054291" y="146853"/>
                      </a:cubicBezTo>
                      <a:cubicBezTo>
                        <a:pt x="1054291" y="140685"/>
                        <a:pt x="1052503" y="135318"/>
                        <a:pt x="1048925" y="130755"/>
                      </a:cubicBezTo>
                      <a:cubicBezTo>
                        <a:pt x="1045348" y="126103"/>
                        <a:pt x="1039444" y="122208"/>
                        <a:pt x="1031215" y="119080"/>
                      </a:cubicBezTo>
                      <a:cubicBezTo>
                        <a:pt x="1025937" y="117026"/>
                        <a:pt x="1014262" y="113847"/>
                        <a:pt x="996191" y="109555"/>
                      </a:cubicBezTo>
                      <a:cubicBezTo>
                        <a:pt x="978120" y="105168"/>
                        <a:pt x="965459" y="101053"/>
                        <a:pt x="958216" y="97211"/>
                      </a:cubicBezTo>
                      <a:cubicBezTo>
                        <a:pt x="948823" y="92286"/>
                        <a:pt x="941801" y="86206"/>
                        <a:pt x="937149" y="78956"/>
                      </a:cubicBezTo>
                      <a:cubicBezTo>
                        <a:pt x="932585" y="71624"/>
                        <a:pt x="930303" y="63439"/>
                        <a:pt x="930303" y="54407"/>
                      </a:cubicBezTo>
                      <a:cubicBezTo>
                        <a:pt x="930303" y="44477"/>
                        <a:pt x="933123" y="35217"/>
                        <a:pt x="938761" y="26627"/>
                      </a:cubicBezTo>
                      <a:cubicBezTo>
                        <a:pt x="944392" y="17948"/>
                        <a:pt x="952622" y="11375"/>
                        <a:pt x="963450" y="6899"/>
                      </a:cubicBezTo>
                      <a:cubicBezTo>
                        <a:pt x="974270" y="2431"/>
                        <a:pt x="986306" y="193"/>
                        <a:pt x="999548" y="193"/>
                      </a:cubicBezTo>
                      <a:cubicBezTo>
                        <a:pt x="1014130" y="193"/>
                        <a:pt x="1026960" y="2564"/>
                        <a:pt x="1038053" y="7304"/>
                      </a:cubicBezTo>
                      <a:cubicBezTo>
                        <a:pt x="1049234" y="11956"/>
                        <a:pt x="1057825" y="18846"/>
                        <a:pt x="1063816" y="27966"/>
                      </a:cubicBezTo>
                      <a:cubicBezTo>
                        <a:pt x="1069816" y="37094"/>
                        <a:pt x="1073032" y="47429"/>
                        <a:pt x="1073481" y="58963"/>
                      </a:cubicBezTo>
                      <a:lnTo>
                        <a:pt x="1048520" y="60848"/>
                      </a:lnTo>
                      <a:cubicBezTo>
                        <a:pt x="1047181" y="48408"/>
                        <a:pt x="1042617" y="39015"/>
                        <a:pt x="1034836" y="32663"/>
                      </a:cubicBezTo>
                      <a:cubicBezTo>
                        <a:pt x="1027144" y="26317"/>
                        <a:pt x="1015735" y="23137"/>
                        <a:pt x="1000615" y="23137"/>
                      </a:cubicBezTo>
                      <a:cubicBezTo>
                        <a:pt x="984878" y="23137"/>
                        <a:pt x="973380" y="26045"/>
                        <a:pt x="966137" y="31860"/>
                      </a:cubicBezTo>
                      <a:cubicBezTo>
                        <a:pt x="958974" y="37587"/>
                        <a:pt x="955397" y="44521"/>
                        <a:pt x="955397" y="52662"/>
                      </a:cubicBezTo>
                      <a:cubicBezTo>
                        <a:pt x="955397" y="59729"/>
                        <a:pt x="957951" y="65544"/>
                        <a:pt x="963045" y="70100"/>
                      </a:cubicBezTo>
                      <a:cubicBezTo>
                        <a:pt x="968058" y="74664"/>
                        <a:pt x="981116" y="79360"/>
                        <a:pt x="1002227" y="84189"/>
                      </a:cubicBezTo>
                      <a:cubicBezTo>
                        <a:pt x="1023427" y="88937"/>
                        <a:pt x="1037965" y="93096"/>
                        <a:pt x="1045841" y="96673"/>
                      </a:cubicBezTo>
                      <a:cubicBezTo>
                        <a:pt x="1057287" y="101951"/>
                        <a:pt x="1065745" y="108657"/>
                        <a:pt x="1071199" y="116798"/>
                      </a:cubicBezTo>
                      <a:cubicBezTo>
                        <a:pt x="1076654" y="124851"/>
                        <a:pt x="1079385" y="134156"/>
                        <a:pt x="1079385" y="144711"/>
                      </a:cubicBezTo>
                      <a:cubicBezTo>
                        <a:pt x="1079385" y="155178"/>
                        <a:pt x="1076389" y="165064"/>
                        <a:pt x="1070397" y="174361"/>
                      </a:cubicBezTo>
                      <a:cubicBezTo>
                        <a:pt x="1064398" y="183577"/>
                        <a:pt x="1055771" y="190776"/>
                        <a:pt x="1044494" y="195965"/>
                      </a:cubicBezTo>
                      <a:cubicBezTo>
                        <a:pt x="1033312" y="201066"/>
                        <a:pt x="1020703" y="203613"/>
                        <a:pt x="1006659" y="203613"/>
                      </a:cubicBezTo>
                      <a:cubicBezTo>
                        <a:pt x="988852" y="203613"/>
                        <a:pt x="973917" y="201022"/>
                        <a:pt x="961838" y="195833"/>
                      </a:cubicBezTo>
                      <a:cubicBezTo>
                        <a:pt x="949854" y="190644"/>
                        <a:pt x="940417" y="182863"/>
                        <a:pt x="933527" y="172484"/>
                      </a:cubicBezTo>
                      <a:cubicBezTo>
                        <a:pt x="926726" y="162017"/>
                        <a:pt x="923149" y="150210"/>
                        <a:pt x="922795" y="137063"/>
                      </a:cubicBezTo>
                      <a:close/>
                      <a:moveTo>
                        <a:pt x="1110227" y="31323"/>
                      </a:moveTo>
                      <a:lnTo>
                        <a:pt x="1110227" y="3550"/>
                      </a:lnTo>
                      <a:lnTo>
                        <a:pt x="1134378" y="3550"/>
                      </a:lnTo>
                      <a:lnTo>
                        <a:pt x="1134378" y="31323"/>
                      </a:lnTo>
                      <a:close/>
                      <a:moveTo>
                        <a:pt x="1110227" y="200264"/>
                      </a:moveTo>
                      <a:lnTo>
                        <a:pt x="1110227" y="57756"/>
                      </a:lnTo>
                      <a:lnTo>
                        <a:pt x="1134378" y="57756"/>
                      </a:lnTo>
                      <a:lnTo>
                        <a:pt x="1134378" y="200264"/>
                      </a:lnTo>
                      <a:close/>
                      <a:moveTo>
                        <a:pt x="1222114" y="178660"/>
                      </a:moveTo>
                      <a:lnTo>
                        <a:pt x="1225603" y="199992"/>
                      </a:lnTo>
                      <a:cubicBezTo>
                        <a:pt x="1218801" y="201427"/>
                        <a:pt x="1212721" y="202141"/>
                        <a:pt x="1207355" y="202141"/>
                      </a:cubicBezTo>
                      <a:cubicBezTo>
                        <a:pt x="1198588" y="202141"/>
                        <a:pt x="1191787" y="200757"/>
                        <a:pt x="1186958" y="197982"/>
                      </a:cubicBezTo>
                      <a:cubicBezTo>
                        <a:pt x="1182122" y="195207"/>
                        <a:pt x="1178728" y="191586"/>
                        <a:pt x="1176756" y="187110"/>
                      </a:cubicBezTo>
                      <a:cubicBezTo>
                        <a:pt x="1174790" y="182546"/>
                        <a:pt x="1173804" y="173021"/>
                        <a:pt x="1173804" y="158528"/>
                      </a:cubicBezTo>
                      <a:lnTo>
                        <a:pt x="1173804" y="76541"/>
                      </a:lnTo>
                      <a:lnTo>
                        <a:pt x="1156093" y="76541"/>
                      </a:lnTo>
                      <a:lnTo>
                        <a:pt x="1156093" y="57756"/>
                      </a:lnTo>
                      <a:lnTo>
                        <a:pt x="1173804" y="57756"/>
                      </a:lnTo>
                      <a:lnTo>
                        <a:pt x="1173804" y="22468"/>
                      </a:lnTo>
                      <a:lnTo>
                        <a:pt x="1197823" y="7974"/>
                      </a:lnTo>
                      <a:lnTo>
                        <a:pt x="1197823" y="57756"/>
                      </a:lnTo>
                      <a:lnTo>
                        <a:pt x="1222114" y="57756"/>
                      </a:lnTo>
                      <a:lnTo>
                        <a:pt x="1222114" y="76541"/>
                      </a:lnTo>
                      <a:lnTo>
                        <a:pt x="1197823" y="76541"/>
                      </a:lnTo>
                      <a:lnTo>
                        <a:pt x="1197823" y="159874"/>
                      </a:lnTo>
                      <a:cubicBezTo>
                        <a:pt x="1197823" y="166757"/>
                        <a:pt x="1198227" y="171189"/>
                        <a:pt x="1199030" y="173154"/>
                      </a:cubicBezTo>
                      <a:cubicBezTo>
                        <a:pt x="1199928" y="175127"/>
                        <a:pt x="1201312" y="176687"/>
                        <a:pt x="1203189" y="177850"/>
                      </a:cubicBezTo>
                      <a:cubicBezTo>
                        <a:pt x="1205161" y="179013"/>
                        <a:pt x="1207937" y="179595"/>
                        <a:pt x="1211514" y="179595"/>
                      </a:cubicBezTo>
                      <a:cubicBezTo>
                        <a:pt x="1214193" y="179595"/>
                        <a:pt x="1217727" y="179285"/>
                        <a:pt x="1222114" y="178660"/>
                      </a:cubicBezTo>
                      <a:close/>
                      <a:moveTo>
                        <a:pt x="1341516" y="154369"/>
                      </a:moveTo>
                      <a:lnTo>
                        <a:pt x="1366469" y="157460"/>
                      </a:lnTo>
                      <a:cubicBezTo>
                        <a:pt x="1362539" y="172035"/>
                        <a:pt x="1355244" y="183356"/>
                        <a:pt x="1344600" y="191409"/>
                      </a:cubicBezTo>
                      <a:cubicBezTo>
                        <a:pt x="1333956" y="199454"/>
                        <a:pt x="1320360" y="203481"/>
                        <a:pt x="1303806" y="203481"/>
                      </a:cubicBezTo>
                      <a:cubicBezTo>
                        <a:pt x="1282967" y="203481"/>
                        <a:pt x="1266412" y="197084"/>
                        <a:pt x="1254156" y="184291"/>
                      </a:cubicBezTo>
                      <a:cubicBezTo>
                        <a:pt x="1241996" y="171409"/>
                        <a:pt x="1235908" y="153390"/>
                        <a:pt x="1235908" y="130217"/>
                      </a:cubicBezTo>
                      <a:cubicBezTo>
                        <a:pt x="1235908" y="106243"/>
                        <a:pt x="1242084" y="87634"/>
                        <a:pt x="1254428" y="74399"/>
                      </a:cubicBezTo>
                      <a:cubicBezTo>
                        <a:pt x="1266773" y="61157"/>
                        <a:pt x="1282783" y="54539"/>
                        <a:pt x="1302466" y="54539"/>
                      </a:cubicBezTo>
                      <a:cubicBezTo>
                        <a:pt x="1321523" y="54539"/>
                        <a:pt x="1337084" y="61025"/>
                        <a:pt x="1349164" y="73994"/>
                      </a:cubicBezTo>
                      <a:cubicBezTo>
                        <a:pt x="1361236" y="86964"/>
                        <a:pt x="1367279" y="105212"/>
                        <a:pt x="1367279" y="128738"/>
                      </a:cubicBezTo>
                      <a:cubicBezTo>
                        <a:pt x="1367279" y="130173"/>
                        <a:pt x="1367235" y="132323"/>
                        <a:pt x="1367139" y="135179"/>
                      </a:cubicBezTo>
                      <a:lnTo>
                        <a:pt x="1260869" y="135179"/>
                      </a:lnTo>
                      <a:cubicBezTo>
                        <a:pt x="1261760" y="150835"/>
                        <a:pt x="1266191" y="162826"/>
                        <a:pt x="1274156" y="171144"/>
                      </a:cubicBezTo>
                      <a:cubicBezTo>
                        <a:pt x="1282113" y="179462"/>
                        <a:pt x="1292043" y="183621"/>
                        <a:pt x="1303946" y="183621"/>
                      </a:cubicBezTo>
                      <a:cubicBezTo>
                        <a:pt x="1312801" y="183621"/>
                        <a:pt x="1320360" y="181295"/>
                        <a:pt x="1326617" y="176643"/>
                      </a:cubicBezTo>
                      <a:cubicBezTo>
                        <a:pt x="1332881" y="171991"/>
                        <a:pt x="1337843" y="164571"/>
                        <a:pt x="1341516" y="154369"/>
                      </a:cubicBezTo>
                      <a:close/>
                      <a:moveTo>
                        <a:pt x="1262209" y="115326"/>
                      </a:moveTo>
                      <a:lnTo>
                        <a:pt x="1341781" y="115326"/>
                      </a:lnTo>
                      <a:cubicBezTo>
                        <a:pt x="1340706" y="103335"/>
                        <a:pt x="1337666" y="94347"/>
                        <a:pt x="1332661" y="88355"/>
                      </a:cubicBezTo>
                      <a:cubicBezTo>
                        <a:pt x="1324961" y="79051"/>
                        <a:pt x="1314987" y="74399"/>
                        <a:pt x="1302731" y="74399"/>
                      </a:cubicBezTo>
                      <a:cubicBezTo>
                        <a:pt x="1291638" y="74399"/>
                        <a:pt x="1282297" y="78109"/>
                        <a:pt x="1274693" y="85536"/>
                      </a:cubicBezTo>
                      <a:cubicBezTo>
                        <a:pt x="1267178" y="92956"/>
                        <a:pt x="1263019" y="102886"/>
                        <a:pt x="1262209" y="115326"/>
                      </a:cubicBezTo>
                      <a:close/>
                      <a:moveTo>
                        <a:pt x="1385372" y="157725"/>
                      </a:moveTo>
                      <a:lnTo>
                        <a:pt x="1409251" y="153971"/>
                      </a:lnTo>
                      <a:cubicBezTo>
                        <a:pt x="1410598" y="163541"/>
                        <a:pt x="1414308" y="170872"/>
                        <a:pt x="1420388" y="175973"/>
                      </a:cubicBezTo>
                      <a:cubicBezTo>
                        <a:pt x="1426564" y="181074"/>
                        <a:pt x="1435154" y="183621"/>
                        <a:pt x="1446152" y="183621"/>
                      </a:cubicBezTo>
                      <a:cubicBezTo>
                        <a:pt x="1457245" y="183621"/>
                        <a:pt x="1465474" y="181383"/>
                        <a:pt x="1470848" y="176915"/>
                      </a:cubicBezTo>
                      <a:cubicBezTo>
                        <a:pt x="1476214" y="172351"/>
                        <a:pt x="1478893" y="167030"/>
                        <a:pt x="1478893" y="160942"/>
                      </a:cubicBezTo>
                      <a:cubicBezTo>
                        <a:pt x="1478893" y="155488"/>
                        <a:pt x="1476523" y="151196"/>
                        <a:pt x="1471783" y="148060"/>
                      </a:cubicBezTo>
                      <a:cubicBezTo>
                        <a:pt x="1468470" y="145918"/>
                        <a:pt x="1460241" y="143187"/>
                        <a:pt x="1447094" y="139882"/>
                      </a:cubicBezTo>
                      <a:cubicBezTo>
                        <a:pt x="1429383" y="135407"/>
                        <a:pt x="1417083" y="131557"/>
                        <a:pt x="1410193" y="128340"/>
                      </a:cubicBezTo>
                      <a:cubicBezTo>
                        <a:pt x="1403392" y="125028"/>
                        <a:pt x="1398202" y="120508"/>
                        <a:pt x="1394625" y="114789"/>
                      </a:cubicBezTo>
                      <a:cubicBezTo>
                        <a:pt x="1391136" y="108974"/>
                        <a:pt x="1389391" y="102577"/>
                        <a:pt x="1389391" y="95599"/>
                      </a:cubicBezTo>
                      <a:cubicBezTo>
                        <a:pt x="1389391" y="89246"/>
                        <a:pt x="1390827" y="83387"/>
                        <a:pt x="1393690" y="78021"/>
                      </a:cubicBezTo>
                      <a:cubicBezTo>
                        <a:pt x="1396642" y="72566"/>
                        <a:pt x="1400624" y="68047"/>
                        <a:pt x="1405630" y="64469"/>
                      </a:cubicBezTo>
                      <a:cubicBezTo>
                        <a:pt x="1409391" y="61694"/>
                        <a:pt x="1414485" y="59368"/>
                        <a:pt x="1420926" y="57491"/>
                      </a:cubicBezTo>
                      <a:cubicBezTo>
                        <a:pt x="1427455" y="55518"/>
                        <a:pt x="1434433" y="54539"/>
                        <a:pt x="1441860" y="54539"/>
                      </a:cubicBezTo>
                      <a:cubicBezTo>
                        <a:pt x="1453042" y="54539"/>
                        <a:pt x="1462839" y="56151"/>
                        <a:pt x="1471245" y="59368"/>
                      </a:cubicBezTo>
                      <a:cubicBezTo>
                        <a:pt x="1479747" y="62592"/>
                        <a:pt x="1486004" y="66972"/>
                        <a:pt x="1490030" y="72515"/>
                      </a:cubicBezTo>
                      <a:cubicBezTo>
                        <a:pt x="1494057" y="77977"/>
                        <a:pt x="1496832" y="85308"/>
                        <a:pt x="1498348" y="94524"/>
                      </a:cubicBezTo>
                      <a:lnTo>
                        <a:pt x="1474734" y="97748"/>
                      </a:lnTo>
                      <a:cubicBezTo>
                        <a:pt x="1473660" y="90410"/>
                        <a:pt x="1470531" y="84683"/>
                        <a:pt x="1465342" y="80568"/>
                      </a:cubicBezTo>
                      <a:cubicBezTo>
                        <a:pt x="1460241" y="76453"/>
                        <a:pt x="1452997" y="74399"/>
                        <a:pt x="1443605" y="74399"/>
                      </a:cubicBezTo>
                      <a:cubicBezTo>
                        <a:pt x="1432512" y="74399"/>
                        <a:pt x="1424599" y="76232"/>
                        <a:pt x="1419851" y="79898"/>
                      </a:cubicBezTo>
                      <a:cubicBezTo>
                        <a:pt x="1415111" y="83563"/>
                        <a:pt x="1412740" y="87863"/>
                        <a:pt x="1412740" y="92779"/>
                      </a:cubicBezTo>
                      <a:cubicBezTo>
                        <a:pt x="1412740" y="95908"/>
                        <a:pt x="1413727" y="98727"/>
                        <a:pt x="1415692" y="101237"/>
                      </a:cubicBezTo>
                      <a:cubicBezTo>
                        <a:pt x="1417665" y="103829"/>
                        <a:pt x="1420749" y="105978"/>
                        <a:pt x="1424952" y="107678"/>
                      </a:cubicBezTo>
                      <a:cubicBezTo>
                        <a:pt x="1427367" y="108569"/>
                        <a:pt x="1434477" y="110630"/>
                        <a:pt x="1446291" y="113847"/>
                      </a:cubicBezTo>
                      <a:cubicBezTo>
                        <a:pt x="1463376" y="118410"/>
                        <a:pt x="1475272" y="122164"/>
                        <a:pt x="1481985" y="125116"/>
                      </a:cubicBezTo>
                      <a:cubicBezTo>
                        <a:pt x="1488779" y="127980"/>
                        <a:pt x="1494101" y="132183"/>
                        <a:pt x="1497951" y="137733"/>
                      </a:cubicBezTo>
                      <a:cubicBezTo>
                        <a:pt x="1501793" y="143275"/>
                        <a:pt x="1503722" y="150166"/>
                        <a:pt x="1503722" y="158395"/>
                      </a:cubicBezTo>
                      <a:cubicBezTo>
                        <a:pt x="1503722" y="166448"/>
                        <a:pt x="1501352" y="174052"/>
                        <a:pt x="1496611" y="181207"/>
                      </a:cubicBezTo>
                      <a:cubicBezTo>
                        <a:pt x="1491959" y="188273"/>
                        <a:pt x="1485202" y="193779"/>
                        <a:pt x="1476346" y="197710"/>
                      </a:cubicBezTo>
                      <a:cubicBezTo>
                        <a:pt x="1467491" y="201560"/>
                        <a:pt x="1457473" y="203481"/>
                        <a:pt x="1446291" y="203481"/>
                      </a:cubicBezTo>
                      <a:cubicBezTo>
                        <a:pt x="1427771" y="203481"/>
                        <a:pt x="1413638" y="199639"/>
                        <a:pt x="1403885" y="191939"/>
                      </a:cubicBezTo>
                      <a:cubicBezTo>
                        <a:pt x="1394227" y="184247"/>
                        <a:pt x="1388052" y="172845"/>
                        <a:pt x="1385372" y="157725"/>
                      </a:cubicBezTo>
                      <a:close/>
                      <a:moveTo>
                        <a:pt x="1546504" y="258092"/>
                      </a:moveTo>
                      <a:lnTo>
                        <a:pt x="1529191" y="258092"/>
                      </a:lnTo>
                      <a:cubicBezTo>
                        <a:pt x="1555940" y="215155"/>
                        <a:pt x="1569315" y="172175"/>
                        <a:pt x="1569315" y="129143"/>
                      </a:cubicBezTo>
                      <a:cubicBezTo>
                        <a:pt x="1569315" y="112323"/>
                        <a:pt x="1567387" y="95643"/>
                        <a:pt x="1563544" y="79095"/>
                      </a:cubicBezTo>
                      <a:cubicBezTo>
                        <a:pt x="1560504" y="65676"/>
                        <a:pt x="1556250" y="52795"/>
                        <a:pt x="1550795" y="40450"/>
                      </a:cubicBezTo>
                      <a:cubicBezTo>
                        <a:pt x="1547306" y="32398"/>
                        <a:pt x="1540107" y="18979"/>
                        <a:pt x="1529191" y="193"/>
                      </a:cubicBezTo>
                      <a:lnTo>
                        <a:pt x="1546504" y="193"/>
                      </a:lnTo>
                      <a:cubicBezTo>
                        <a:pt x="1563316" y="22644"/>
                        <a:pt x="1575756" y="45191"/>
                        <a:pt x="1583801" y="67819"/>
                      </a:cubicBezTo>
                      <a:cubicBezTo>
                        <a:pt x="1590691" y="87325"/>
                        <a:pt x="1594136" y="107722"/>
                        <a:pt x="1594136" y="129010"/>
                      </a:cubicBezTo>
                      <a:cubicBezTo>
                        <a:pt x="1594136" y="153161"/>
                        <a:pt x="1589484" y="176510"/>
                        <a:pt x="1580180" y="199057"/>
                      </a:cubicBezTo>
                      <a:cubicBezTo>
                        <a:pt x="1570971" y="221596"/>
                        <a:pt x="1559739" y="241279"/>
                        <a:pt x="1546504" y="258092"/>
                      </a:cubicBezTo>
                      <a:close/>
                    </a:path>
                  </a:pathLst>
                </a:custGeom>
                <a:solidFill>
                  <a:srgbClr val="80350E"/>
                </a:solidFill>
                <a:ln w="220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50" name="Graphic 394">
                <a:extLst>
                  <a:ext uri="{FF2B5EF4-FFF2-40B4-BE49-F238E27FC236}">
                    <a16:creationId xmlns:a16="http://schemas.microsoft.com/office/drawing/2014/main" id="{F69F8113-71D0-13AA-1510-9CA9C826C2EF}"/>
                  </a:ext>
                </a:extLst>
              </p:cNvPr>
              <p:cNvGrpSpPr/>
              <p:nvPr/>
            </p:nvGrpSpPr>
            <p:grpSpPr>
              <a:xfrm>
                <a:off x="794000" y="4501157"/>
                <a:ext cx="1416951" cy="819844"/>
                <a:chOff x="794000" y="4501157"/>
                <a:chExt cx="1416951" cy="819844"/>
              </a:xfrm>
            </p:grpSpPr>
            <p:sp>
              <p:nvSpPr>
                <p:cNvPr id="551" name="Freeform: Shape 550">
                  <a:extLst>
                    <a:ext uri="{FF2B5EF4-FFF2-40B4-BE49-F238E27FC236}">
                      <a16:creationId xmlns:a16="http://schemas.microsoft.com/office/drawing/2014/main" id="{78261149-5295-3E6E-C05D-3874D526790A}"/>
                    </a:ext>
                  </a:extLst>
                </p:cNvPr>
                <p:cNvSpPr/>
                <p:nvPr/>
              </p:nvSpPr>
              <p:spPr>
                <a:xfrm>
                  <a:off x="794000" y="4717691"/>
                  <a:ext cx="780095" cy="603311"/>
                </a:xfrm>
                <a:custGeom>
                  <a:avLst/>
                  <a:gdLst>
                    <a:gd name="connsiteX0" fmla="*/ 19737 w 780095"/>
                    <a:gd name="connsiteY0" fmla="*/ 573025 h 603311"/>
                    <a:gd name="connsiteX1" fmla="*/ 207929 w 780095"/>
                    <a:gd name="connsiteY1" fmla="*/ 282022 h 603311"/>
                    <a:gd name="connsiteX2" fmla="*/ 303028 w 780095"/>
                    <a:gd name="connsiteY2" fmla="*/ 134924 h 603311"/>
                    <a:gd name="connsiteX3" fmla="*/ 390079 w 780095"/>
                    <a:gd name="connsiteY3" fmla="*/ 408 h 603311"/>
                    <a:gd name="connsiteX4" fmla="*/ 568371 w 780095"/>
                    <a:gd name="connsiteY4" fmla="*/ 276318 h 603311"/>
                    <a:gd name="connsiteX5" fmla="*/ 572060 w 780095"/>
                    <a:gd name="connsiteY5" fmla="*/ 282022 h 603311"/>
                    <a:gd name="connsiteX6" fmla="*/ 780042 w 780095"/>
                    <a:gd name="connsiteY6" fmla="*/ 603719 h 603311"/>
                    <a:gd name="connsiteX7" fmla="*/ -53 w 780095"/>
                    <a:gd name="connsiteY7" fmla="*/ 603719 h 603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80095" h="603311">
                      <a:moveTo>
                        <a:pt x="19737" y="573025"/>
                      </a:moveTo>
                      <a:lnTo>
                        <a:pt x="207929" y="282022"/>
                      </a:lnTo>
                      <a:lnTo>
                        <a:pt x="303028" y="134924"/>
                      </a:lnTo>
                      <a:lnTo>
                        <a:pt x="390079" y="408"/>
                      </a:lnTo>
                      <a:lnTo>
                        <a:pt x="568371" y="276318"/>
                      </a:lnTo>
                      <a:lnTo>
                        <a:pt x="572060" y="282022"/>
                      </a:lnTo>
                      <a:lnTo>
                        <a:pt x="780042" y="603719"/>
                      </a:lnTo>
                      <a:lnTo>
                        <a:pt x="-53" y="60371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A8754"/>
                    </a:gs>
                    <a:gs pos="50000">
                      <a:srgbClr val="927645"/>
                    </a:gs>
                    <a:gs pos="100000">
                      <a:srgbClr val="8A6537"/>
                    </a:gs>
                  </a:gsLst>
                  <a:lin ang="0" scaled="1"/>
                </a:gradFill>
                <a:ln w="27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2" name="Freeform: Shape 551">
                  <a:extLst>
                    <a:ext uri="{FF2B5EF4-FFF2-40B4-BE49-F238E27FC236}">
                      <a16:creationId xmlns:a16="http://schemas.microsoft.com/office/drawing/2014/main" id="{A1FA6E01-404F-C94C-A3E0-D19A11EE4246}"/>
                    </a:ext>
                  </a:extLst>
                </p:cNvPr>
                <p:cNvSpPr/>
                <p:nvPr/>
              </p:nvSpPr>
              <p:spPr>
                <a:xfrm>
                  <a:off x="794000" y="4501157"/>
                  <a:ext cx="7360" cy="7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0" h="7360"/>
                  </a:pathLst>
                </a:custGeom>
                <a:noFill/>
                <a:ln w="276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3" name="Freeform: Shape 552">
                  <a:extLst>
                    <a:ext uri="{FF2B5EF4-FFF2-40B4-BE49-F238E27FC236}">
                      <a16:creationId xmlns:a16="http://schemas.microsoft.com/office/drawing/2014/main" id="{285489E9-4102-1783-F2CF-7542CBDBC304}"/>
                    </a:ext>
                  </a:extLst>
                </p:cNvPr>
                <p:cNvSpPr/>
                <p:nvPr/>
              </p:nvSpPr>
              <p:spPr>
                <a:xfrm>
                  <a:off x="1011281" y="4748388"/>
                  <a:ext cx="351996" cy="305079"/>
                </a:xfrm>
                <a:custGeom>
                  <a:avLst/>
                  <a:gdLst>
                    <a:gd name="connsiteX0" fmla="*/ 351942 w 351996"/>
                    <a:gd name="connsiteY0" fmla="*/ 277582 h 305079"/>
                    <a:gd name="connsiteX1" fmla="*/ 172726 w 351996"/>
                    <a:gd name="connsiteY1" fmla="*/ 435 h 305079"/>
                    <a:gd name="connsiteX2" fmla="*/ -54 w 351996"/>
                    <a:gd name="connsiteY2" fmla="*/ 268131 h 305079"/>
                    <a:gd name="connsiteX3" fmla="*/ 89322 w 351996"/>
                    <a:gd name="connsiteY3" fmla="*/ 213127 h 305079"/>
                    <a:gd name="connsiteX4" fmla="*/ 133153 w 351996"/>
                    <a:gd name="connsiteY4" fmla="*/ 261253 h 305079"/>
                    <a:gd name="connsiteX5" fmla="*/ 196747 w 351996"/>
                    <a:gd name="connsiteY5" fmla="*/ 209690 h 305079"/>
                    <a:gd name="connsiteX6" fmla="*/ 286126 w 351996"/>
                    <a:gd name="connsiteY6" fmla="*/ 266409 h 305079"/>
                    <a:gd name="connsiteX7" fmla="*/ 345425 w 351996"/>
                    <a:gd name="connsiteY7" fmla="*/ 305514 h 3050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1996" h="305079">
                      <a:moveTo>
                        <a:pt x="351942" y="277582"/>
                      </a:moveTo>
                      <a:lnTo>
                        <a:pt x="172726" y="435"/>
                      </a:lnTo>
                      <a:lnTo>
                        <a:pt x="-54" y="268131"/>
                      </a:lnTo>
                      <a:lnTo>
                        <a:pt x="89322" y="213127"/>
                      </a:lnTo>
                      <a:lnTo>
                        <a:pt x="133153" y="261253"/>
                      </a:lnTo>
                      <a:lnTo>
                        <a:pt x="196747" y="209690"/>
                      </a:lnTo>
                      <a:lnTo>
                        <a:pt x="286126" y="266409"/>
                      </a:lnTo>
                      <a:lnTo>
                        <a:pt x="345425" y="305514"/>
                      </a:lnTo>
                      <a:close/>
                    </a:path>
                  </a:pathLst>
                </a:custGeom>
                <a:solidFill>
                  <a:srgbClr val="FAFAFB"/>
                </a:solidFill>
                <a:ln w="27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4" name="Freeform: Shape 553">
                  <a:extLst>
                    <a:ext uri="{FF2B5EF4-FFF2-40B4-BE49-F238E27FC236}">
                      <a16:creationId xmlns:a16="http://schemas.microsoft.com/office/drawing/2014/main" id="{8DF9822E-A60B-99E1-A29B-EC89EA1F805A}"/>
                    </a:ext>
                  </a:extLst>
                </p:cNvPr>
                <p:cNvSpPr/>
                <p:nvPr/>
              </p:nvSpPr>
              <p:spPr>
                <a:xfrm>
                  <a:off x="1097081" y="4717691"/>
                  <a:ext cx="477014" cy="603311"/>
                </a:xfrm>
                <a:custGeom>
                  <a:avLst/>
                  <a:gdLst>
                    <a:gd name="connsiteX0" fmla="*/ 82768 w 477014"/>
                    <a:gd name="connsiteY0" fmla="*/ 263236 h 603311"/>
                    <a:gd name="connsiteX1" fmla="*/ 9975 w 477014"/>
                    <a:gd name="connsiteY1" fmla="*/ 150356 h 603311"/>
                    <a:gd name="connsiteX2" fmla="*/ -87 w 477014"/>
                    <a:gd name="connsiteY2" fmla="*/ 134924 h 603311"/>
                    <a:gd name="connsiteX3" fmla="*/ 86964 w 477014"/>
                    <a:gd name="connsiteY3" fmla="*/ 408 h 603311"/>
                    <a:gd name="connsiteX4" fmla="*/ 265256 w 477014"/>
                    <a:gd name="connsiteY4" fmla="*/ 276318 h 603311"/>
                    <a:gd name="connsiteX5" fmla="*/ 268945 w 477014"/>
                    <a:gd name="connsiteY5" fmla="*/ 282022 h 603311"/>
                    <a:gd name="connsiteX6" fmla="*/ 476927 w 477014"/>
                    <a:gd name="connsiteY6" fmla="*/ 603719 h 603311"/>
                    <a:gd name="connsiteX7" fmla="*/ 302994 w 477014"/>
                    <a:gd name="connsiteY7" fmla="*/ 603719 h 603311"/>
                    <a:gd name="connsiteX8" fmla="*/ 178205 w 477014"/>
                    <a:gd name="connsiteY8" fmla="*/ 410834 h 603311"/>
                    <a:gd name="connsiteX9" fmla="*/ 95014 w 477014"/>
                    <a:gd name="connsiteY9" fmla="*/ 282022 h 603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77014" h="603311">
                      <a:moveTo>
                        <a:pt x="82768" y="263236"/>
                      </a:moveTo>
                      <a:lnTo>
                        <a:pt x="9975" y="150356"/>
                      </a:lnTo>
                      <a:lnTo>
                        <a:pt x="-87" y="134924"/>
                      </a:lnTo>
                      <a:lnTo>
                        <a:pt x="86964" y="408"/>
                      </a:lnTo>
                      <a:lnTo>
                        <a:pt x="265256" y="276318"/>
                      </a:lnTo>
                      <a:lnTo>
                        <a:pt x="268945" y="282022"/>
                      </a:lnTo>
                      <a:lnTo>
                        <a:pt x="476927" y="603719"/>
                      </a:lnTo>
                      <a:lnTo>
                        <a:pt x="302994" y="603719"/>
                      </a:lnTo>
                      <a:lnTo>
                        <a:pt x="178205" y="410834"/>
                      </a:lnTo>
                      <a:lnTo>
                        <a:pt x="95014" y="282022"/>
                      </a:lnTo>
                      <a:close/>
                    </a:path>
                  </a:pathLst>
                </a:custGeom>
                <a:solidFill>
                  <a:srgbClr val="040000">
                    <a:alpha val="4000"/>
                  </a:srgbClr>
                </a:solidFill>
                <a:ln w="27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5" name="Freeform: Shape 554">
                  <a:extLst>
                    <a:ext uri="{FF2B5EF4-FFF2-40B4-BE49-F238E27FC236}">
                      <a16:creationId xmlns:a16="http://schemas.microsoft.com/office/drawing/2014/main" id="{A79D696D-BB94-BEFA-85D3-6FECE7483CA5}"/>
                    </a:ext>
                  </a:extLst>
                </p:cNvPr>
                <p:cNvSpPr/>
                <p:nvPr/>
              </p:nvSpPr>
              <p:spPr>
                <a:xfrm>
                  <a:off x="1150754" y="4501326"/>
                  <a:ext cx="1060197" cy="819675"/>
                </a:xfrm>
                <a:custGeom>
                  <a:avLst/>
                  <a:gdLst>
                    <a:gd name="connsiteX0" fmla="*/ 507878 w 1060197"/>
                    <a:gd name="connsiteY0" fmla="*/ 34647 h 819675"/>
                    <a:gd name="connsiteX1" fmla="*/ 530018 w 1060197"/>
                    <a:gd name="connsiteY1" fmla="*/ 432 h 819675"/>
                    <a:gd name="connsiteX2" fmla="*/ 633170 w 1060197"/>
                    <a:gd name="connsiteY2" fmla="*/ 159939 h 819675"/>
                    <a:gd name="connsiteX3" fmla="*/ 633503 w 1060197"/>
                    <a:gd name="connsiteY3" fmla="*/ 160274 h 819675"/>
                    <a:gd name="connsiteX4" fmla="*/ 777414 w 1060197"/>
                    <a:gd name="connsiteY4" fmla="*/ 382846 h 819675"/>
                    <a:gd name="connsiteX5" fmla="*/ 1060033 w 1060197"/>
                    <a:gd name="connsiteY5" fmla="*/ 820108 h 819675"/>
                    <a:gd name="connsiteX6" fmla="*/ -165 w 1060197"/>
                    <a:gd name="connsiteY6" fmla="*/ 820108 h 819675"/>
                    <a:gd name="connsiteX7" fmla="*/ 124455 w 1060197"/>
                    <a:gd name="connsiteY7" fmla="*/ 627223 h 819675"/>
                    <a:gd name="connsiteX8" fmla="*/ 182655 w 1060197"/>
                    <a:gd name="connsiteY8" fmla="*/ 537324 h 819675"/>
                    <a:gd name="connsiteX9" fmla="*/ 201609 w 1060197"/>
                    <a:gd name="connsiteY9" fmla="*/ 507972 h 819675"/>
                    <a:gd name="connsiteX10" fmla="*/ 211506 w 1060197"/>
                    <a:gd name="connsiteY10" fmla="*/ 492707 h 819675"/>
                    <a:gd name="connsiteX11" fmla="*/ 282453 w 1060197"/>
                    <a:gd name="connsiteY11" fmla="*/ 382846 h 819675"/>
                    <a:gd name="connsiteX12" fmla="*/ 429381 w 1060197"/>
                    <a:gd name="connsiteY12" fmla="*/ 155746 h 819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0197" h="819675">
                      <a:moveTo>
                        <a:pt x="507878" y="34647"/>
                      </a:moveTo>
                      <a:lnTo>
                        <a:pt x="530018" y="432"/>
                      </a:lnTo>
                      <a:lnTo>
                        <a:pt x="633170" y="159939"/>
                      </a:lnTo>
                      <a:lnTo>
                        <a:pt x="633503" y="160274"/>
                      </a:lnTo>
                      <a:lnTo>
                        <a:pt x="777414" y="382846"/>
                      </a:lnTo>
                      <a:lnTo>
                        <a:pt x="1060033" y="820108"/>
                      </a:lnTo>
                      <a:lnTo>
                        <a:pt x="-165" y="820108"/>
                      </a:lnTo>
                      <a:lnTo>
                        <a:pt x="124455" y="627223"/>
                      </a:lnTo>
                      <a:lnTo>
                        <a:pt x="182655" y="537324"/>
                      </a:lnTo>
                      <a:lnTo>
                        <a:pt x="201609" y="507972"/>
                      </a:lnTo>
                      <a:lnTo>
                        <a:pt x="211506" y="492707"/>
                      </a:lnTo>
                      <a:lnTo>
                        <a:pt x="282453" y="382846"/>
                      </a:lnTo>
                      <a:lnTo>
                        <a:pt x="429381" y="15574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A8754"/>
                    </a:gs>
                    <a:gs pos="50000">
                      <a:srgbClr val="927645"/>
                    </a:gs>
                    <a:gs pos="100000">
                      <a:srgbClr val="8A6537"/>
                    </a:gs>
                  </a:gsLst>
                  <a:lin ang="0" scaled="1"/>
                </a:gradFill>
                <a:ln w="27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6" name="Freeform: Shape 555">
                  <a:extLst>
                    <a:ext uri="{FF2B5EF4-FFF2-40B4-BE49-F238E27FC236}">
                      <a16:creationId xmlns:a16="http://schemas.microsoft.com/office/drawing/2014/main" id="{1EB89A8F-4DD6-F4DF-16D9-947BFFE947D1}"/>
                    </a:ext>
                  </a:extLst>
                </p:cNvPr>
                <p:cNvSpPr/>
                <p:nvPr/>
              </p:nvSpPr>
              <p:spPr>
                <a:xfrm>
                  <a:off x="1495123" y="4532114"/>
                  <a:ext cx="394463" cy="381561"/>
                </a:xfrm>
                <a:custGeom>
                  <a:avLst/>
                  <a:gdLst>
                    <a:gd name="connsiteX0" fmla="*/ 127233 w 394463"/>
                    <a:gd name="connsiteY0" fmla="*/ 267913 h 381561"/>
                    <a:gd name="connsiteX1" fmla="*/ 194486 w 394463"/>
                    <a:gd name="connsiteY1" fmla="*/ 381743 h 381561"/>
                    <a:gd name="connsiteX2" fmla="*/ 273979 w 394463"/>
                    <a:gd name="connsiteY2" fmla="*/ 230918 h 381561"/>
                    <a:gd name="connsiteX3" fmla="*/ 394295 w 394463"/>
                    <a:gd name="connsiteY3" fmla="*/ 315998 h 381561"/>
                    <a:gd name="connsiteX4" fmla="*/ 186850 w 394463"/>
                    <a:gd name="connsiteY4" fmla="*/ 475 h 381561"/>
                    <a:gd name="connsiteX5" fmla="*/ -168 w 394463"/>
                    <a:gd name="connsiteY5" fmla="*/ 291506 h 381561"/>
                    <a:gd name="connsiteX6" fmla="*/ 57841 w 394463"/>
                    <a:gd name="connsiteY6" fmla="*/ 259279 h 381561"/>
                    <a:gd name="connsiteX7" fmla="*/ 60421 w 394463"/>
                    <a:gd name="connsiteY7" fmla="*/ 345649 h 381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4463" h="381561">
                      <a:moveTo>
                        <a:pt x="127233" y="267913"/>
                      </a:moveTo>
                      <a:cubicBezTo>
                        <a:pt x="127233" y="267913"/>
                        <a:pt x="194486" y="388750"/>
                        <a:pt x="194486" y="381743"/>
                      </a:cubicBezTo>
                      <a:cubicBezTo>
                        <a:pt x="194486" y="374735"/>
                        <a:pt x="273979" y="230918"/>
                        <a:pt x="273979" y="230918"/>
                      </a:cubicBezTo>
                      <a:lnTo>
                        <a:pt x="394295" y="315998"/>
                      </a:lnTo>
                      <a:lnTo>
                        <a:pt x="186850" y="475"/>
                      </a:lnTo>
                      <a:lnTo>
                        <a:pt x="-168" y="291506"/>
                      </a:lnTo>
                      <a:lnTo>
                        <a:pt x="57841" y="259279"/>
                      </a:lnTo>
                      <a:lnTo>
                        <a:pt x="60421" y="345649"/>
                      </a:lnTo>
                      <a:close/>
                    </a:path>
                  </a:pathLst>
                </a:custGeom>
                <a:solidFill>
                  <a:srgbClr val="FAFAFB"/>
                </a:solidFill>
                <a:ln w="27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7" name="Freeform: Shape 556">
                  <a:extLst>
                    <a:ext uri="{FF2B5EF4-FFF2-40B4-BE49-F238E27FC236}">
                      <a16:creationId xmlns:a16="http://schemas.microsoft.com/office/drawing/2014/main" id="{11E58B71-535C-0B54-EE80-0D43E0C1D033}"/>
                    </a:ext>
                  </a:extLst>
                </p:cNvPr>
                <p:cNvSpPr/>
                <p:nvPr/>
              </p:nvSpPr>
              <p:spPr>
                <a:xfrm>
                  <a:off x="1580300" y="4501157"/>
                  <a:ext cx="630651" cy="819844"/>
                </a:xfrm>
                <a:custGeom>
                  <a:avLst/>
                  <a:gdLst>
                    <a:gd name="connsiteX0" fmla="*/ 203908 w 630651"/>
                    <a:gd name="connsiteY0" fmla="*/ 160443 h 819844"/>
                    <a:gd name="connsiteX1" fmla="*/ 347819 w 630651"/>
                    <a:gd name="connsiteY1" fmla="*/ 383015 h 819844"/>
                    <a:gd name="connsiteX2" fmla="*/ 630438 w 630651"/>
                    <a:gd name="connsiteY2" fmla="*/ 820277 h 819844"/>
                    <a:gd name="connsiteX3" fmla="*/ 429333 w 630651"/>
                    <a:gd name="connsiteY3" fmla="*/ 820277 h 819844"/>
                    <a:gd name="connsiteX4" fmla="*/ 146715 w 630651"/>
                    <a:gd name="connsiteY4" fmla="*/ 383015 h 819844"/>
                    <a:gd name="connsiteX5" fmla="*/ 133799 w 630651"/>
                    <a:gd name="connsiteY5" fmla="*/ 363056 h 819844"/>
                    <a:gd name="connsiteX6" fmla="*/ 10690 w 630651"/>
                    <a:gd name="connsiteY6" fmla="*/ 172855 h 819844"/>
                    <a:gd name="connsiteX7" fmla="*/ -214 w 630651"/>
                    <a:gd name="connsiteY7" fmla="*/ 155915 h 819844"/>
                    <a:gd name="connsiteX8" fmla="*/ 78114 w 630651"/>
                    <a:gd name="connsiteY8" fmla="*/ 34647 h 819844"/>
                    <a:gd name="connsiteX9" fmla="*/ 100254 w 630651"/>
                    <a:gd name="connsiteY9" fmla="*/ 432 h 819844"/>
                    <a:gd name="connsiteX10" fmla="*/ 100423 w 630651"/>
                    <a:gd name="connsiteY10" fmla="*/ 601 h 819844"/>
                    <a:gd name="connsiteX11" fmla="*/ 203575 w 630651"/>
                    <a:gd name="connsiteY11" fmla="*/ 160108 h 819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30651" h="819844">
                      <a:moveTo>
                        <a:pt x="203908" y="160443"/>
                      </a:moveTo>
                      <a:lnTo>
                        <a:pt x="347819" y="383015"/>
                      </a:lnTo>
                      <a:lnTo>
                        <a:pt x="630438" y="820277"/>
                      </a:lnTo>
                      <a:lnTo>
                        <a:pt x="429333" y="820277"/>
                      </a:lnTo>
                      <a:lnTo>
                        <a:pt x="146715" y="383015"/>
                      </a:lnTo>
                      <a:lnTo>
                        <a:pt x="133799" y="363056"/>
                      </a:lnTo>
                      <a:lnTo>
                        <a:pt x="10690" y="172855"/>
                      </a:lnTo>
                      <a:lnTo>
                        <a:pt x="-214" y="155915"/>
                      </a:lnTo>
                      <a:lnTo>
                        <a:pt x="78114" y="34647"/>
                      </a:lnTo>
                      <a:lnTo>
                        <a:pt x="100254" y="432"/>
                      </a:lnTo>
                      <a:lnTo>
                        <a:pt x="100423" y="601"/>
                      </a:lnTo>
                      <a:lnTo>
                        <a:pt x="203575" y="160108"/>
                      </a:lnTo>
                      <a:close/>
                    </a:path>
                  </a:pathLst>
                </a:custGeom>
                <a:solidFill>
                  <a:srgbClr val="040000">
                    <a:alpha val="4000"/>
                  </a:srgbClr>
                </a:solidFill>
                <a:ln w="27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558" name="Graphic 394">
              <a:extLst>
                <a:ext uri="{FF2B5EF4-FFF2-40B4-BE49-F238E27FC236}">
                  <a16:creationId xmlns:a16="http://schemas.microsoft.com/office/drawing/2014/main" id="{CDFC8249-7321-3FF1-AB58-A6CB051D1B58}"/>
                </a:ext>
              </a:extLst>
            </p:cNvPr>
            <p:cNvGrpSpPr/>
            <p:nvPr/>
          </p:nvGrpSpPr>
          <p:grpSpPr>
            <a:xfrm>
              <a:off x="7324550" y="4467532"/>
              <a:ext cx="1306083" cy="1749475"/>
              <a:chOff x="7324550" y="4467532"/>
              <a:chExt cx="1306083" cy="1749475"/>
            </a:xfrm>
          </p:grpSpPr>
          <p:grpSp>
            <p:nvGrpSpPr>
              <p:cNvPr id="559" name="Graphic 394">
                <a:extLst>
                  <a:ext uri="{FF2B5EF4-FFF2-40B4-BE49-F238E27FC236}">
                    <a16:creationId xmlns:a16="http://schemas.microsoft.com/office/drawing/2014/main" id="{CC7B8564-FD4D-317C-253C-15748AE6B34E}"/>
                  </a:ext>
                </a:extLst>
              </p:cNvPr>
              <p:cNvGrpSpPr/>
              <p:nvPr/>
            </p:nvGrpSpPr>
            <p:grpSpPr>
              <a:xfrm>
                <a:off x="7324550" y="5700019"/>
                <a:ext cx="1306083" cy="516989"/>
                <a:chOff x="7324550" y="5700019"/>
                <a:chExt cx="1306083" cy="516989"/>
              </a:xfrm>
              <a:solidFill>
                <a:srgbClr val="80350E"/>
              </a:solidFill>
            </p:grpSpPr>
            <p:sp>
              <p:nvSpPr>
                <p:cNvPr id="560" name="Freeform: Shape 559">
                  <a:extLst>
                    <a:ext uri="{FF2B5EF4-FFF2-40B4-BE49-F238E27FC236}">
                      <a16:creationId xmlns:a16="http://schemas.microsoft.com/office/drawing/2014/main" id="{BDCEAA6A-0CF3-3882-3C35-F34B7FBA1154}"/>
                    </a:ext>
                  </a:extLst>
                </p:cNvPr>
                <p:cNvSpPr/>
                <p:nvPr/>
              </p:nvSpPr>
              <p:spPr>
                <a:xfrm>
                  <a:off x="7672443" y="5700019"/>
                  <a:ext cx="610451" cy="199938"/>
                </a:xfrm>
                <a:custGeom>
                  <a:avLst/>
                  <a:gdLst>
                    <a:gd name="connsiteX0" fmla="*/ 641 w 610451"/>
                    <a:gd name="connsiteY0" fmla="*/ 196907 h 199938"/>
                    <a:gd name="connsiteX1" fmla="*/ 641 w 610451"/>
                    <a:gd name="connsiteY1" fmla="*/ 193 h 199938"/>
                    <a:gd name="connsiteX2" fmla="*/ 26677 w 610451"/>
                    <a:gd name="connsiteY2" fmla="*/ 193 h 199938"/>
                    <a:gd name="connsiteX3" fmla="*/ 26677 w 610451"/>
                    <a:gd name="connsiteY3" fmla="*/ 173699 h 199938"/>
                    <a:gd name="connsiteX4" fmla="*/ 123554 w 610451"/>
                    <a:gd name="connsiteY4" fmla="*/ 173699 h 199938"/>
                    <a:gd name="connsiteX5" fmla="*/ 123554 w 610451"/>
                    <a:gd name="connsiteY5" fmla="*/ 196907 h 199938"/>
                    <a:gd name="connsiteX6" fmla="*/ 140706 w 610451"/>
                    <a:gd name="connsiteY6" fmla="*/ 125661 h 199938"/>
                    <a:gd name="connsiteX7" fmla="*/ 162715 w 610451"/>
                    <a:gd name="connsiteY7" fmla="*/ 67024 h 199938"/>
                    <a:gd name="connsiteX8" fmla="*/ 207536 w 610451"/>
                    <a:gd name="connsiteY8" fmla="*/ 51183 h 199938"/>
                    <a:gd name="connsiteX9" fmla="*/ 255573 w 610451"/>
                    <a:gd name="connsiteY9" fmla="*/ 70505 h 199938"/>
                    <a:gd name="connsiteX10" fmla="*/ 274226 w 610451"/>
                    <a:gd name="connsiteY10" fmla="*/ 123644 h 199938"/>
                    <a:gd name="connsiteX11" fmla="*/ 265901 w 610451"/>
                    <a:gd name="connsiteY11" fmla="*/ 166985 h 199938"/>
                    <a:gd name="connsiteX12" fmla="*/ 241882 w 610451"/>
                    <a:gd name="connsiteY12" fmla="*/ 191409 h 199938"/>
                    <a:gd name="connsiteX13" fmla="*/ 207536 w 610451"/>
                    <a:gd name="connsiteY13" fmla="*/ 200131 h 199938"/>
                    <a:gd name="connsiteX14" fmla="*/ 159093 w 610451"/>
                    <a:gd name="connsiteY14" fmla="*/ 180942 h 199938"/>
                    <a:gd name="connsiteX15" fmla="*/ 140706 w 610451"/>
                    <a:gd name="connsiteY15" fmla="*/ 125661 h 199938"/>
                    <a:gd name="connsiteX16" fmla="*/ 165534 w 610451"/>
                    <a:gd name="connsiteY16" fmla="*/ 125661 h 199938"/>
                    <a:gd name="connsiteX17" fmla="*/ 177473 w 610451"/>
                    <a:gd name="connsiteY17" fmla="*/ 166720 h 199938"/>
                    <a:gd name="connsiteX18" fmla="*/ 207536 w 610451"/>
                    <a:gd name="connsiteY18" fmla="*/ 180272 h 199938"/>
                    <a:gd name="connsiteX19" fmla="*/ 237458 w 610451"/>
                    <a:gd name="connsiteY19" fmla="*/ 166588 h 199938"/>
                    <a:gd name="connsiteX20" fmla="*/ 249397 w 610451"/>
                    <a:gd name="connsiteY20" fmla="*/ 124851 h 199938"/>
                    <a:gd name="connsiteX21" fmla="*/ 237318 w 610451"/>
                    <a:gd name="connsiteY21" fmla="*/ 84867 h 199938"/>
                    <a:gd name="connsiteX22" fmla="*/ 207536 w 610451"/>
                    <a:gd name="connsiteY22" fmla="*/ 71182 h 199938"/>
                    <a:gd name="connsiteX23" fmla="*/ 177473 w 610451"/>
                    <a:gd name="connsiteY23" fmla="*/ 84734 h 199938"/>
                    <a:gd name="connsiteX24" fmla="*/ 165534 w 610451"/>
                    <a:gd name="connsiteY24" fmla="*/ 125661 h 199938"/>
                    <a:gd name="connsiteX25" fmla="*/ 393760 w 610451"/>
                    <a:gd name="connsiteY25" fmla="*/ 144711 h 199938"/>
                    <a:gd name="connsiteX26" fmla="*/ 417507 w 610451"/>
                    <a:gd name="connsiteY26" fmla="*/ 147795 h 199938"/>
                    <a:gd name="connsiteX27" fmla="*/ 397515 w 610451"/>
                    <a:gd name="connsiteY27" fmla="*/ 186308 h 199938"/>
                    <a:gd name="connsiteX28" fmla="*/ 358200 w 610451"/>
                    <a:gd name="connsiteY28" fmla="*/ 200131 h 199938"/>
                    <a:gd name="connsiteX29" fmla="*/ 311104 w 610451"/>
                    <a:gd name="connsiteY29" fmla="*/ 181074 h 199938"/>
                    <a:gd name="connsiteX30" fmla="*/ 293387 w 610451"/>
                    <a:gd name="connsiteY30" fmla="*/ 126198 h 199938"/>
                    <a:gd name="connsiteX31" fmla="*/ 301034 w 610451"/>
                    <a:gd name="connsiteY31" fmla="*/ 85809 h 199938"/>
                    <a:gd name="connsiteX32" fmla="*/ 324251 w 610451"/>
                    <a:gd name="connsiteY32" fmla="*/ 59905 h 199938"/>
                    <a:gd name="connsiteX33" fmla="*/ 358332 w 610451"/>
                    <a:gd name="connsiteY33" fmla="*/ 51183 h 199938"/>
                    <a:gd name="connsiteX34" fmla="*/ 396307 w 610451"/>
                    <a:gd name="connsiteY34" fmla="*/ 62997 h 199938"/>
                    <a:gd name="connsiteX35" fmla="*/ 415225 w 610451"/>
                    <a:gd name="connsiteY35" fmla="*/ 96269 h 199938"/>
                    <a:gd name="connsiteX36" fmla="*/ 391744 w 610451"/>
                    <a:gd name="connsiteY36" fmla="*/ 99898 h 199938"/>
                    <a:gd name="connsiteX37" fmla="*/ 379804 w 610451"/>
                    <a:gd name="connsiteY37" fmla="*/ 78293 h 199938"/>
                    <a:gd name="connsiteX38" fmla="*/ 359274 w 610451"/>
                    <a:gd name="connsiteY38" fmla="*/ 71043 h 199938"/>
                    <a:gd name="connsiteX39" fmla="*/ 329617 w 610451"/>
                    <a:gd name="connsiteY39" fmla="*/ 84197 h 199938"/>
                    <a:gd name="connsiteX40" fmla="*/ 318215 w 610451"/>
                    <a:gd name="connsiteY40" fmla="*/ 125521 h 199938"/>
                    <a:gd name="connsiteX41" fmla="*/ 329212 w 610451"/>
                    <a:gd name="connsiteY41" fmla="*/ 167258 h 199938"/>
                    <a:gd name="connsiteX42" fmla="*/ 357927 w 610451"/>
                    <a:gd name="connsiteY42" fmla="*/ 180272 h 199938"/>
                    <a:gd name="connsiteX43" fmla="*/ 381681 w 610451"/>
                    <a:gd name="connsiteY43" fmla="*/ 171549 h 199938"/>
                    <a:gd name="connsiteX44" fmla="*/ 393760 w 610451"/>
                    <a:gd name="connsiteY44" fmla="*/ 144711 h 199938"/>
                    <a:gd name="connsiteX45" fmla="*/ 529393 w 610451"/>
                    <a:gd name="connsiteY45" fmla="*/ 179330 h 199938"/>
                    <a:gd name="connsiteX46" fmla="*/ 503497 w 610451"/>
                    <a:gd name="connsiteY46" fmla="*/ 195435 h 199938"/>
                    <a:gd name="connsiteX47" fmla="*/ 476932 w 610451"/>
                    <a:gd name="connsiteY47" fmla="*/ 200131 h 199938"/>
                    <a:gd name="connsiteX48" fmla="*/ 440834 w 610451"/>
                    <a:gd name="connsiteY48" fmla="*/ 188722 h 199938"/>
                    <a:gd name="connsiteX49" fmla="*/ 428224 w 610451"/>
                    <a:gd name="connsiteY49" fmla="*/ 159337 h 199938"/>
                    <a:gd name="connsiteX50" fmla="*/ 432921 w 610451"/>
                    <a:gd name="connsiteY50" fmla="*/ 140287 h 199938"/>
                    <a:gd name="connsiteX51" fmla="*/ 445397 w 610451"/>
                    <a:gd name="connsiteY51" fmla="*/ 126331 h 199938"/>
                    <a:gd name="connsiteX52" fmla="*/ 462843 w 610451"/>
                    <a:gd name="connsiteY52" fmla="*/ 118410 h 199938"/>
                    <a:gd name="connsiteX53" fmla="*/ 484307 w 610451"/>
                    <a:gd name="connsiteY53" fmla="*/ 114789 h 199938"/>
                    <a:gd name="connsiteX54" fmla="*/ 527384 w 610451"/>
                    <a:gd name="connsiteY54" fmla="*/ 106471 h 199938"/>
                    <a:gd name="connsiteX55" fmla="*/ 527516 w 610451"/>
                    <a:gd name="connsiteY55" fmla="*/ 100163 h 199938"/>
                    <a:gd name="connsiteX56" fmla="*/ 520671 w 610451"/>
                    <a:gd name="connsiteY56" fmla="*/ 79368 h 199938"/>
                    <a:gd name="connsiteX57" fmla="*/ 493163 w 610451"/>
                    <a:gd name="connsiteY57" fmla="*/ 71182 h 199938"/>
                    <a:gd name="connsiteX58" fmla="*/ 467937 w 610451"/>
                    <a:gd name="connsiteY58" fmla="*/ 77219 h 199938"/>
                    <a:gd name="connsiteX59" fmla="*/ 455997 w 610451"/>
                    <a:gd name="connsiteY59" fmla="*/ 98286 h 199938"/>
                    <a:gd name="connsiteX60" fmla="*/ 432383 w 610451"/>
                    <a:gd name="connsiteY60" fmla="*/ 95061 h 199938"/>
                    <a:gd name="connsiteX61" fmla="*/ 442983 w 610451"/>
                    <a:gd name="connsiteY61" fmla="*/ 70645 h 199938"/>
                    <a:gd name="connsiteX62" fmla="*/ 464315 w 610451"/>
                    <a:gd name="connsiteY62" fmla="*/ 56284 h 199938"/>
                    <a:gd name="connsiteX63" fmla="*/ 496652 w 610451"/>
                    <a:gd name="connsiteY63" fmla="*/ 51183 h 199938"/>
                    <a:gd name="connsiteX64" fmla="*/ 526309 w 610451"/>
                    <a:gd name="connsiteY64" fmla="*/ 55482 h 199938"/>
                    <a:gd name="connsiteX65" fmla="*/ 543085 w 610451"/>
                    <a:gd name="connsiteY65" fmla="*/ 66346 h 199938"/>
                    <a:gd name="connsiteX66" fmla="*/ 550593 w 610451"/>
                    <a:gd name="connsiteY66" fmla="*/ 82717 h 199938"/>
                    <a:gd name="connsiteX67" fmla="*/ 551807 w 610451"/>
                    <a:gd name="connsiteY67" fmla="*/ 104991 h 199938"/>
                    <a:gd name="connsiteX68" fmla="*/ 551807 w 610451"/>
                    <a:gd name="connsiteY68" fmla="*/ 137195 h 199938"/>
                    <a:gd name="connsiteX69" fmla="*/ 553280 w 610451"/>
                    <a:gd name="connsiteY69" fmla="*/ 179867 h 199938"/>
                    <a:gd name="connsiteX70" fmla="*/ 559456 w 610451"/>
                    <a:gd name="connsiteY70" fmla="*/ 196907 h 199938"/>
                    <a:gd name="connsiteX71" fmla="*/ 534230 w 610451"/>
                    <a:gd name="connsiteY71" fmla="*/ 196907 h 199938"/>
                    <a:gd name="connsiteX72" fmla="*/ 529393 w 610451"/>
                    <a:gd name="connsiteY72" fmla="*/ 179330 h 199938"/>
                    <a:gd name="connsiteX73" fmla="*/ 527384 w 610451"/>
                    <a:gd name="connsiteY73" fmla="*/ 125389 h 199938"/>
                    <a:gd name="connsiteX74" fmla="*/ 487936 w 610451"/>
                    <a:gd name="connsiteY74" fmla="*/ 134516 h 199938"/>
                    <a:gd name="connsiteX75" fmla="*/ 466869 w 610451"/>
                    <a:gd name="connsiteY75" fmla="*/ 139345 h 199938"/>
                    <a:gd name="connsiteX76" fmla="*/ 457337 w 610451"/>
                    <a:gd name="connsiteY76" fmla="*/ 147266 h 199938"/>
                    <a:gd name="connsiteX77" fmla="*/ 453988 w 610451"/>
                    <a:gd name="connsiteY77" fmla="*/ 158667 h 199938"/>
                    <a:gd name="connsiteX78" fmla="*/ 461231 w 610451"/>
                    <a:gd name="connsiteY78" fmla="*/ 174773 h 199938"/>
                    <a:gd name="connsiteX79" fmla="*/ 482703 w 610451"/>
                    <a:gd name="connsiteY79" fmla="*/ 181214 h 199938"/>
                    <a:gd name="connsiteX80" fmla="*/ 507524 w 610451"/>
                    <a:gd name="connsiteY80" fmla="*/ 175171 h 199938"/>
                    <a:gd name="connsiteX81" fmla="*/ 523490 w 610451"/>
                    <a:gd name="connsiteY81" fmla="*/ 158403 h 199938"/>
                    <a:gd name="connsiteX82" fmla="*/ 527384 w 610451"/>
                    <a:gd name="connsiteY82" fmla="*/ 134244 h 199938"/>
                    <a:gd name="connsiteX83" fmla="*/ 586941 w 610451"/>
                    <a:gd name="connsiteY83" fmla="*/ 196907 h 199938"/>
                    <a:gd name="connsiteX84" fmla="*/ 586941 w 610451"/>
                    <a:gd name="connsiteY84" fmla="*/ 193 h 199938"/>
                    <a:gd name="connsiteX85" fmla="*/ 611092 w 610451"/>
                    <a:gd name="connsiteY85" fmla="*/ 193 h 199938"/>
                    <a:gd name="connsiteX86" fmla="*/ 611092 w 610451"/>
                    <a:gd name="connsiteY86" fmla="*/ 196907 h 199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</a:cxnLst>
                  <a:rect l="l" t="t" r="r" b="b"/>
                  <a:pathLst>
                    <a:path w="610451" h="199938">
                      <a:moveTo>
                        <a:pt x="641" y="196907"/>
                      </a:moveTo>
                      <a:lnTo>
                        <a:pt x="641" y="193"/>
                      </a:lnTo>
                      <a:lnTo>
                        <a:pt x="26677" y="193"/>
                      </a:lnTo>
                      <a:lnTo>
                        <a:pt x="26677" y="173699"/>
                      </a:lnTo>
                      <a:lnTo>
                        <a:pt x="123554" y="173699"/>
                      </a:lnTo>
                      <a:lnTo>
                        <a:pt x="123554" y="196907"/>
                      </a:lnTo>
                      <a:close/>
                      <a:moveTo>
                        <a:pt x="140706" y="125661"/>
                      </a:moveTo>
                      <a:cubicBezTo>
                        <a:pt x="140706" y="99272"/>
                        <a:pt x="148044" y="79721"/>
                        <a:pt x="162715" y="67024"/>
                      </a:cubicBezTo>
                      <a:cubicBezTo>
                        <a:pt x="174971" y="56468"/>
                        <a:pt x="189914" y="51183"/>
                        <a:pt x="207536" y="51183"/>
                      </a:cubicBezTo>
                      <a:cubicBezTo>
                        <a:pt x="227123" y="51183"/>
                        <a:pt x="243133" y="57624"/>
                        <a:pt x="255573" y="70505"/>
                      </a:cubicBezTo>
                      <a:cubicBezTo>
                        <a:pt x="268006" y="83299"/>
                        <a:pt x="274226" y="101016"/>
                        <a:pt x="274226" y="123644"/>
                      </a:cubicBezTo>
                      <a:cubicBezTo>
                        <a:pt x="274226" y="141987"/>
                        <a:pt x="271451" y="156430"/>
                        <a:pt x="265901" y="166985"/>
                      </a:cubicBezTo>
                      <a:cubicBezTo>
                        <a:pt x="260446" y="177452"/>
                        <a:pt x="252437" y="185594"/>
                        <a:pt x="241882" y="191409"/>
                      </a:cubicBezTo>
                      <a:cubicBezTo>
                        <a:pt x="231415" y="197224"/>
                        <a:pt x="219968" y="200131"/>
                        <a:pt x="207536" y="200131"/>
                      </a:cubicBezTo>
                      <a:cubicBezTo>
                        <a:pt x="187587" y="200131"/>
                        <a:pt x="171437" y="193735"/>
                        <a:pt x="159093" y="180942"/>
                      </a:cubicBezTo>
                      <a:cubicBezTo>
                        <a:pt x="146837" y="168148"/>
                        <a:pt x="140706" y="149724"/>
                        <a:pt x="140706" y="125661"/>
                      </a:cubicBezTo>
                      <a:close/>
                      <a:moveTo>
                        <a:pt x="165534" y="125661"/>
                      </a:moveTo>
                      <a:cubicBezTo>
                        <a:pt x="165534" y="143909"/>
                        <a:pt x="169516" y="157593"/>
                        <a:pt x="177473" y="166720"/>
                      </a:cubicBezTo>
                      <a:cubicBezTo>
                        <a:pt x="185438" y="175752"/>
                        <a:pt x="195456" y="180272"/>
                        <a:pt x="207536" y="180272"/>
                      </a:cubicBezTo>
                      <a:cubicBezTo>
                        <a:pt x="219519" y="180272"/>
                        <a:pt x="229493" y="175708"/>
                        <a:pt x="237458" y="166588"/>
                      </a:cubicBezTo>
                      <a:cubicBezTo>
                        <a:pt x="245415" y="157460"/>
                        <a:pt x="249397" y="143548"/>
                        <a:pt x="249397" y="124851"/>
                      </a:cubicBezTo>
                      <a:cubicBezTo>
                        <a:pt x="249397" y="107229"/>
                        <a:pt x="245371" y="93898"/>
                        <a:pt x="237318" y="84867"/>
                      </a:cubicBezTo>
                      <a:cubicBezTo>
                        <a:pt x="229361" y="75739"/>
                        <a:pt x="219431" y="71182"/>
                        <a:pt x="207536" y="71182"/>
                      </a:cubicBezTo>
                      <a:cubicBezTo>
                        <a:pt x="195456" y="71182"/>
                        <a:pt x="185438" y="75695"/>
                        <a:pt x="177473" y="84734"/>
                      </a:cubicBezTo>
                      <a:cubicBezTo>
                        <a:pt x="169516" y="93766"/>
                        <a:pt x="165534" y="107413"/>
                        <a:pt x="165534" y="125661"/>
                      </a:cubicBezTo>
                      <a:close/>
                      <a:moveTo>
                        <a:pt x="393760" y="144711"/>
                      </a:moveTo>
                      <a:lnTo>
                        <a:pt x="417507" y="147795"/>
                      </a:lnTo>
                      <a:cubicBezTo>
                        <a:pt x="414916" y="164166"/>
                        <a:pt x="408247" y="177004"/>
                        <a:pt x="397515" y="186308"/>
                      </a:cubicBezTo>
                      <a:cubicBezTo>
                        <a:pt x="386870" y="195524"/>
                        <a:pt x="373768" y="200131"/>
                        <a:pt x="358200" y="200131"/>
                      </a:cubicBezTo>
                      <a:cubicBezTo>
                        <a:pt x="338700" y="200131"/>
                        <a:pt x="322999" y="193779"/>
                        <a:pt x="311104" y="181074"/>
                      </a:cubicBezTo>
                      <a:cubicBezTo>
                        <a:pt x="299290" y="168281"/>
                        <a:pt x="293387" y="149989"/>
                        <a:pt x="293387" y="126198"/>
                      </a:cubicBezTo>
                      <a:cubicBezTo>
                        <a:pt x="293387" y="110806"/>
                        <a:pt x="295941" y="97343"/>
                        <a:pt x="301034" y="85809"/>
                      </a:cubicBezTo>
                      <a:cubicBezTo>
                        <a:pt x="306136" y="74267"/>
                        <a:pt x="313872" y="65632"/>
                        <a:pt x="324251" y="59905"/>
                      </a:cubicBezTo>
                      <a:cubicBezTo>
                        <a:pt x="334718" y="54090"/>
                        <a:pt x="346076" y="51183"/>
                        <a:pt x="358332" y="51183"/>
                      </a:cubicBezTo>
                      <a:cubicBezTo>
                        <a:pt x="373812" y="51183"/>
                        <a:pt x="386466" y="55121"/>
                        <a:pt x="396307" y="62997"/>
                      </a:cubicBezTo>
                      <a:cubicBezTo>
                        <a:pt x="406149" y="70778"/>
                        <a:pt x="412457" y="81871"/>
                        <a:pt x="415225" y="96269"/>
                      </a:cubicBezTo>
                      <a:lnTo>
                        <a:pt x="391744" y="99898"/>
                      </a:lnTo>
                      <a:cubicBezTo>
                        <a:pt x="389506" y="90321"/>
                        <a:pt x="385531" y="83122"/>
                        <a:pt x="379804" y="78293"/>
                      </a:cubicBezTo>
                      <a:cubicBezTo>
                        <a:pt x="374166" y="73464"/>
                        <a:pt x="367327" y="71043"/>
                        <a:pt x="359274" y="71043"/>
                      </a:cubicBezTo>
                      <a:cubicBezTo>
                        <a:pt x="347107" y="71043"/>
                        <a:pt x="337221" y="75430"/>
                        <a:pt x="329617" y="84197"/>
                      </a:cubicBezTo>
                      <a:cubicBezTo>
                        <a:pt x="322013" y="92875"/>
                        <a:pt x="318215" y="106648"/>
                        <a:pt x="318215" y="125521"/>
                      </a:cubicBezTo>
                      <a:cubicBezTo>
                        <a:pt x="318215" y="144667"/>
                        <a:pt x="321881" y="158579"/>
                        <a:pt x="329212" y="167258"/>
                      </a:cubicBezTo>
                      <a:cubicBezTo>
                        <a:pt x="336551" y="175936"/>
                        <a:pt x="346120" y="180272"/>
                        <a:pt x="357927" y="180272"/>
                      </a:cubicBezTo>
                      <a:cubicBezTo>
                        <a:pt x="367415" y="180272"/>
                        <a:pt x="375329" y="177364"/>
                        <a:pt x="381681" y="171549"/>
                      </a:cubicBezTo>
                      <a:cubicBezTo>
                        <a:pt x="388033" y="165734"/>
                        <a:pt x="392060" y="156790"/>
                        <a:pt x="393760" y="144711"/>
                      </a:cubicBezTo>
                      <a:close/>
                      <a:moveTo>
                        <a:pt x="529393" y="179330"/>
                      </a:moveTo>
                      <a:cubicBezTo>
                        <a:pt x="520450" y="186934"/>
                        <a:pt x="511815" y="192300"/>
                        <a:pt x="503497" y="195435"/>
                      </a:cubicBezTo>
                      <a:cubicBezTo>
                        <a:pt x="495268" y="198564"/>
                        <a:pt x="486413" y="200131"/>
                        <a:pt x="476932" y="200131"/>
                      </a:cubicBezTo>
                      <a:cubicBezTo>
                        <a:pt x="461275" y="200131"/>
                        <a:pt x="449240" y="196326"/>
                        <a:pt x="440834" y="188722"/>
                      </a:cubicBezTo>
                      <a:cubicBezTo>
                        <a:pt x="432427" y="181030"/>
                        <a:pt x="428224" y="171233"/>
                        <a:pt x="428224" y="159337"/>
                      </a:cubicBezTo>
                      <a:cubicBezTo>
                        <a:pt x="428224" y="152359"/>
                        <a:pt x="429785" y="146007"/>
                        <a:pt x="432921" y="140287"/>
                      </a:cubicBezTo>
                      <a:cubicBezTo>
                        <a:pt x="436137" y="134472"/>
                        <a:pt x="440296" y="129820"/>
                        <a:pt x="445397" y="126331"/>
                      </a:cubicBezTo>
                      <a:cubicBezTo>
                        <a:pt x="450587" y="122842"/>
                        <a:pt x="456402" y="120199"/>
                        <a:pt x="462843" y="118410"/>
                      </a:cubicBezTo>
                      <a:cubicBezTo>
                        <a:pt x="467583" y="117159"/>
                        <a:pt x="474738" y="115952"/>
                        <a:pt x="484307" y="114789"/>
                      </a:cubicBezTo>
                      <a:cubicBezTo>
                        <a:pt x="503814" y="112463"/>
                        <a:pt x="518168" y="109688"/>
                        <a:pt x="527384" y="106471"/>
                      </a:cubicBezTo>
                      <a:cubicBezTo>
                        <a:pt x="527472" y="103158"/>
                        <a:pt x="527516" y="101061"/>
                        <a:pt x="527516" y="100163"/>
                      </a:cubicBezTo>
                      <a:cubicBezTo>
                        <a:pt x="527516" y="90321"/>
                        <a:pt x="525234" y="83387"/>
                        <a:pt x="520671" y="79368"/>
                      </a:cubicBezTo>
                      <a:cubicBezTo>
                        <a:pt x="514502" y="73906"/>
                        <a:pt x="505330" y="71182"/>
                        <a:pt x="493163" y="71182"/>
                      </a:cubicBezTo>
                      <a:cubicBezTo>
                        <a:pt x="481805" y="71182"/>
                        <a:pt x="473399" y="73192"/>
                        <a:pt x="467937" y="77219"/>
                      </a:cubicBezTo>
                      <a:cubicBezTo>
                        <a:pt x="462571" y="81157"/>
                        <a:pt x="458588" y="88179"/>
                        <a:pt x="455997" y="98286"/>
                      </a:cubicBezTo>
                      <a:lnTo>
                        <a:pt x="432383" y="95061"/>
                      </a:lnTo>
                      <a:cubicBezTo>
                        <a:pt x="434525" y="84955"/>
                        <a:pt x="438059" y="76814"/>
                        <a:pt x="442983" y="70645"/>
                      </a:cubicBezTo>
                      <a:cubicBezTo>
                        <a:pt x="447900" y="64381"/>
                        <a:pt x="455011" y="59596"/>
                        <a:pt x="464315" y="56284"/>
                      </a:cubicBezTo>
                      <a:cubicBezTo>
                        <a:pt x="473619" y="52883"/>
                        <a:pt x="484396" y="51183"/>
                        <a:pt x="496652" y="51183"/>
                      </a:cubicBezTo>
                      <a:cubicBezTo>
                        <a:pt x="508820" y="51183"/>
                        <a:pt x="518705" y="52618"/>
                        <a:pt x="526309" y="55482"/>
                      </a:cubicBezTo>
                      <a:cubicBezTo>
                        <a:pt x="533913" y="58345"/>
                        <a:pt x="539507" y="61967"/>
                        <a:pt x="543085" y="66346"/>
                      </a:cubicBezTo>
                      <a:cubicBezTo>
                        <a:pt x="546662" y="70645"/>
                        <a:pt x="549165" y="76100"/>
                        <a:pt x="550593" y="82717"/>
                      </a:cubicBezTo>
                      <a:cubicBezTo>
                        <a:pt x="551402" y="86832"/>
                        <a:pt x="551807" y="94259"/>
                        <a:pt x="551807" y="104991"/>
                      </a:cubicBezTo>
                      <a:lnTo>
                        <a:pt x="551807" y="137195"/>
                      </a:lnTo>
                      <a:cubicBezTo>
                        <a:pt x="551807" y="159654"/>
                        <a:pt x="552293" y="173875"/>
                        <a:pt x="553280" y="179867"/>
                      </a:cubicBezTo>
                      <a:cubicBezTo>
                        <a:pt x="554354" y="185770"/>
                        <a:pt x="556408" y="191453"/>
                        <a:pt x="559456" y="196907"/>
                      </a:cubicBezTo>
                      <a:lnTo>
                        <a:pt x="534230" y="196907"/>
                      </a:lnTo>
                      <a:cubicBezTo>
                        <a:pt x="531719" y="191902"/>
                        <a:pt x="530107" y="186043"/>
                        <a:pt x="529393" y="179330"/>
                      </a:cubicBezTo>
                      <a:close/>
                      <a:moveTo>
                        <a:pt x="527384" y="125389"/>
                      </a:moveTo>
                      <a:cubicBezTo>
                        <a:pt x="518617" y="128966"/>
                        <a:pt x="505463" y="132013"/>
                        <a:pt x="487936" y="134516"/>
                      </a:cubicBezTo>
                      <a:cubicBezTo>
                        <a:pt x="478007" y="135944"/>
                        <a:pt x="470984" y="137556"/>
                        <a:pt x="466869" y="139345"/>
                      </a:cubicBezTo>
                      <a:cubicBezTo>
                        <a:pt x="462747" y="141134"/>
                        <a:pt x="459575" y="143776"/>
                        <a:pt x="457337" y="147266"/>
                      </a:cubicBezTo>
                      <a:cubicBezTo>
                        <a:pt x="455099" y="150659"/>
                        <a:pt x="453988" y="154464"/>
                        <a:pt x="453988" y="158667"/>
                      </a:cubicBezTo>
                      <a:cubicBezTo>
                        <a:pt x="453988" y="165108"/>
                        <a:pt x="456402" y="170474"/>
                        <a:pt x="461231" y="174773"/>
                      </a:cubicBezTo>
                      <a:cubicBezTo>
                        <a:pt x="466148" y="179064"/>
                        <a:pt x="473310" y="181214"/>
                        <a:pt x="482703" y="181214"/>
                      </a:cubicBezTo>
                      <a:cubicBezTo>
                        <a:pt x="492000" y="181214"/>
                        <a:pt x="500281" y="179197"/>
                        <a:pt x="507524" y="175171"/>
                      </a:cubicBezTo>
                      <a:cubicBezTo>
                        <a:pt x="514767" y="171056"/>
                        <a:pt x="520089" y="165469"/>
                        <a:pt x="523490" y="158403"/>
                      </a:cubicBezTo>
                      <a:cubicBezTo>
                        <a:pt x="526088" y="152941"/>
                        <a:pt x="527384" y="144895"/>
                        <a:pt x="527384" y="134244"/>
                      </a:cubicBezTo>
                      <a:close/>
                      <a:moveTo>
                        <a:pt x="586941" y="196907"/>
                      </a:moveTo>
                      <a:lnTo>
                        <a:pt x="586941" y="193"/>
                      </a:lnTo>
                      <a:lnTo>
                        <a:pt x="611092" y="193"/>
                      </a:lnTo>
                      <a:lnTo>
                        <a:pt x="611092" y="196907"/>
                      </a:lnTo>
                      <a:close/>
                    </a:path>
                  </a:pathLst>
                </a:custGeom>
                <a:solidFill>
                  <a:srgbClr val="80350E"/>
                </a:solidFill>
                <a:ln w="220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1" name="Freeform: Shape 560">
                  <a:extLst>
                    <a:ext uri="{FF2B5EF4-FFF2-40B4-BE49-F238E27FC236}">
                      <a16:creationId xmlns:a16="http://schemas.microsoft.com/office/drawing/2014/main" id="{66597C81-61BE-6B28-6F83-EB5ACE22F8AD}"/>
                    </a:ext>
                  </a:extLst>
                </p:cNvPr>
                <p:cNvSpPr/>
                <p:nvPr/>
              </p:nvSpPr>
              <p:spPr>
                <a:xfrm>
                  <a:off x="7324550" y="5962466"/>
                  <a:ext cx="1306083" cy="254541"/>
                </a:xfrm>
                <a:custGeom>
                  <a:avLst/>
                  <a:gdLst>
                    <a:gd name="connsiteX0" fmla="*/ 66662 w 1306083"/>
                    <a:gd name="connsiteY0" fmla="*/ 175303 h 254541"/>
                    <a:gd name="connsiteX1" fmla="*/ 70151 w 1306083"/>
                    <a:gd name="connsiteY1" fmla="*/ 196635 h 254541"/>
                    <a:gd name="connsiteX2" fmla="*/ 51903 w 1306083"/>
                    <a:gd name="connsiteY2" fmla="*/ 198785 h 254541"/>
                    <a:gd name="connsiteX3" fmla="*/ 31506 w 1306083"/>
                    <a:gd name="connsiteY3" fmla="*/ 194626 h 254541"/>
                    <a:gd name="connsiteX4" fmla="*/ 21303 w 1306083"/>
                    <a:gd name="connsiteY4" fmla="*/ 183754 h 254541"/>
                    <a:gd name="connsiteX5" fmla="*/ 18352 w 1306083"/>
                    <a:gd name="connsiteY5" fmla="*/ 155171 h 254541"/>
                    <a:gd name="connsiteX6" fmla="*/ 18352 w 1306083"/>
                    <a:gd name="connsiteY6" fmla="*/ 73185 h 254541"/>
                    <a:gd name="connsiteX7" fmla="*/ 641 w 1306083"/>
                    <a:gd name="connsiteY7" fmla="*/ 73185 h 254541"/>
                    <a:gd name="connsiteX8" fmla="*/ 641 w 1306083"/>
                    <a:gd name="connsiteY8" fmla="*/ 54400 h 254541"/>
                    <a:gd name="connsiteX9" fmla="*/ 18352 w 1306083"/>
                    <a:gd name="connsiteY9" fmla="*/ 54400 h 254541"/>
                    <a:gd name="connsiteX10" fmla="*/ 18352 w 1306083"/>
                    <a:gd name="connsiteY10" fmla="*/ 19111 h 254541"/>
                    <a:gd name="connsiteX11" fmla="*/ 42371 w 1306083"/>
                    <a:gd name="connsiteY11" fmla="*/ 4617 h 254541"/>
                    <a:gd name="connsiteX12" fmla="*/ 42371 w 1306083"/>
                    <a:gd name="connsiteY12" fmla="*/ 54400 h 254541"/>
                    <a:gd name="connsiteX13" fmla="*/ 66662 w 1306083"/>
                    <a:gd name="connsiteY13" fmla="*/ 54400 h 254541"/>
                    <a:gd name="connsiteX14" fmla="*/ 66662 w 1306083"/>
                    <a:gd name="connsiteY14" fmla="*/ 73185 h 254541"/>
                    <a:gd name="connsiteX15" fmla="*/ 42371 w 1306083"/>
                    <a:gd name="connsiteY15" fmla="*/ 73185 h 254541"/>
                    <a:gd name="connsiteX16" fmla="*/ 42371 w 1306083"/>
                    <a:gd name="connsiteY16" fmla="*/ 156518 h 254541"/>
                    <a:gd name="connsiteX17" fmla="*/ 43578 w 1306083"/>
                    <a:gd name="connsiteY17" fmla="*/ 169797 h 254541"/>
                    <a:gd name="connsiteX18" fmla="*/ 47744 w 1306083"/>
                    <a:gd name="connsiteY18" fmla="*/ 174494 h 254541"/>
                    <a:gd name="connsiteX19" fmla="*/ 56062 w 1306083"/>
                    <a:gd name="connsiteY19" fmla="*/ 176238 h 254541"/>
                    <a:gd name="connsiteX20" fmla="*/ 66662 w 1306083"/>
                    <a:gd name="connsiteY20" fmla="*/ 175303 h 254541"/>
                    <a:gd name="connsiteX21" fmla="*/ 186064 w 1306083"/>
                    <a:gd name="connsiteY21" fmla="*/ 151012 h 254541"/>
                    <a:gd name="connsiteX22" fmla="*/ 211017 w 1306083"/>
                    <a:gd name="connsiteY22" fmla="*/ 154104 h 254541"/>
                    <a:gd name="connsiteX23" fmla="*/ 189148 w 1306083"/>
                    <a:gd name="connsiteY23" fmla="*/ 188052 h 254541"/>
                    <a:gd name="connsiteX24" fmla="*/ 148353 w 1306083"/>
                    <a:gd name="connsiteY24" fmla="*/ 200124 h 254541"/>
                    <a:gd name="connsiteX25" fmla="*/ 98711 w 1306083"/>
                    <a:gd name="connsiteY25" fmla="*/ 180934 h 254541"/>
                    <a:gd name="connsiteX26" fmla="*/ 80456 w 1306083"/>
                    <a:gd name="connsiteY26" fmla="*/ 126861 h 254541"/>
                    <a:gd name="connsiteX27" fmla="*/ 98976 w 1306083"/>
                    <a:gd name="connsiteY27" fmla="*/ 71043 h 254541"/>
                    <a:gd name="connsiteX28" fmla="*/ 147014 w 1306083"/>
                    <a:gd name="connsiteY28" fmla="*/ 51183 h 254541"/>
                    <a:gd name="connsiteX29" fmla="*/ 193712 w 1306083"/>
                    <a:gd name="connsiteY29" fmla="*/ 70638 h 254541"/>
                    <a:gd name="connsiteX30" fmla="*/ 211827 w 1306083"/>
                    <a:gd name="connsiteY30" fmla="*/ 125381 h 254541"/>
                    <a:gd name="connsiteX31" fmla="*/ 211694 w 1306083"/>
                    <a:gd name="connsiteY31" fmla="*/ 131822 h 254541"/>
                    <a:gd name="connsiteX32" fmla="*/ 105417 w 1306083"/>
                    <a:gd name="connsiteY32" fmla="*/ 131822 h 254541"/>
                    <a:gd name="connsiteX33" fmla="*/ 118704 w 1306083"/>
                    <a:gd name="connsiteY33" fmla="*/ 167788 h 254541"/>
                    <a:gd name="connsiteX34" fmla="*/ 148493 w 1306083"/>
                    <a:gd name="connsiteY34" fmla="*/ 180264 h 254541"/>
                    <a:gd name="connsiteX35" fmla="*/ 171165 w 1306083"/>
                    <a:gd name="connsiteY35" fmla="*/ 173286 h 254541"/>
                    <a:gd name="connsiteX36" fmla="*/ 186064 w 1306083"/>
                    <a:gd name="connsiteY36" fmla="*/ 151012 h 254541"/>
                    <a:gd name="connsiteX37" fmla="*/ 106757 w 1306083"/>
                    <a:gd name="connsiteY37" fmla="*/ 111969 h 254541"/>
                    <a:gd name="connsiteX38" fmla="*/ 186329 w 1306083"/>
                    <a:gd name="connsiteY38" fmla="*/ 111969 h 254541"/>
                    <a:gd name="connsiteX39" fmla="*/ 177208 w 1306083"/>
                    <a:gd name="connsiteY39" fmla="*/ 84999 h 254541"/>
                    <a:gd name="connsiteX40" fmla="*/ 147286 w 1306083"/>
                    <a:gd name="connsiteY40" fmla="*/ 71043 h 254541"/>
                    <a:gd name="connsiteX41" fmla="*/ 119241 w 1306083"/>
                    <a:gd name="connsiteY41" fmla="*/ 82180 h 254541"/>
                    <a:gd name="connsiteX42" fmla="*/ 106757 w 1306083"/>
                    <a:gd name="connsiteY42" fmla="*/ 111969 h 254541"/>
                    <a:gd name="connsiteX43" fmla="*/ 332569 w 1306083"/>
                    <a:gd name="connsiteY43" fmla="*/ 144704 h 254541"/>
                    <a:gd name="connsiteX44" fmla="*/ 356323 w 1306083"/>
                    <a:gd name="connsiteY44" fmla="*/ 147795 h 254541"/>
                    <a:gd name="connsiteX45" fmla="*/ 336323 w 1306083"/>
                    <a:gd name="connsiteY45" fmla="*/ 186308 h 254541"/>
                    <a:gd name="connsiteX46" fmla="*/ 297008 w 1306083"/>
                    <a:gd name="connsiteY46" fmla="*/ 200124 h 254541"/>
                    <a:gd name="connsiteX47" fmla="*/ 249912 w 1306083"/>
                    <a:gd name="connsiteY47" fmla="*/ 181074 h 254541"/>
                    <a:gd name="connsiteX48" fmla="*/ 232202 w 1306083"/>
                    <a:gd name="connsiteY48" fmla="*/ 126191 h 254541"/>
                    <a:gd name="connsiteX49" fmla="*/ 239850 w 1306083"/>
                    <a:gd name="connsiteY49" fmla="*/ 85801 h 254541"/>
                    <a:gd name="connsiteX50" fmla="*/ 263059 w 1306083"/>
                    <a:gd name="connsiteY50" fmla="*/ 59905 h 254541"/>
                    <a:gd name="connsiteX51" fmla="*/ 297148 w 1306083"/>
                    <a:gd name="connsiteY51" fmla="*/ 51183 h 254541"/>
                    <a:gd name="connsiteX52" fmla="*/ 335116 w 1306083"/>
                    <a:gd name="connsiteY52" fmla="*/ 62990 h 254541"/>
                    <a:gd name="connsiteX53" fmla="*/ 354041 w 1306083"/>
                    <a:gd name="connsiteY53" fmla="*/ 96269 h 254541"/>
                    <a:gd name="connsiteX54" fmla="*/ 330559 w 1306083"/>
                    <a:gd name="connsiteY54" fmla="*/ 99890 h 254541"/>
                    <a:gd name="connsiteX55" fmla="*/ 318612 w 1306083"/>
                    <a:gd name="connsiteY55" fmla="*/ 78286 h 254541"/>
                    <a:gd name="connsiteX56" fmla="*/ 298083 w 1306083"/>
                    <a:gd name="connsiteY56" fmla="*/ 71043 h 254541"/>
                    <a:gd name="connsiteX57" fmla="*/ 268425 w 1306083"/>
                    <a:gd name="connsiteY57" fmla="*/ 84189 h 254541"/>
                    <a:gd name="connsiteX58" fmla="*/ 257023 w 1306083"/>
                    <a:gd name="connsiteY58" fmla="*/ 125521 h 254541"/>
                    <a:gd name="connsiteX59" fmla="*/ 268028 w 1306083"/>
                    <a:gd name="connsiteY59" fmla="*/ 167250 h 254541"/>
                    <a:gd name="connsiteX60" fmla="*/ 296743 w 1306083"/>
                    <a:gd name="connsiteY60" fmla="*/ 180264 h 254541"/>
                    <a:gd name="connsiteX61" fmla="*/ 320489 w 1306083"/>
                    <a:gd name="connsiteY61" fmla="*/ 171542 h 254541"/>
                    <a:gd name="connsiteX62" fmla="*/ 332569 w 1306083"/>
                    <a:gd name="connsiteY62" fmla="*/ 144704 h 254541"/>
                    <a:gd name="connsiteX63" fmla="*/ 375218 w 1306083"/>
                    <a:gd name="connsiteY63" fmla="*/ 196907 h 254541"/>
                    <a:gd name="connsiteX64" fmla="*/ 375218 w 1306083"/>
                    <a:gd name="connsiteY64" fmla="*/ 193 h 254541"/>
                    <a:gd name="connsiteX65" fmla="*/ 399369 w 1306083"/>
                    <a:gd name="connsiteY65" fmla="*/ 193 h 254541"/>
                    <a:gd name="connsiteX66" fmla="*/ 399369 w 1306083"/>
                    <a:gd name="connsiteY66" fmla="*/ 70770 h 254541"/>
                    <a:gd name="connsiteX67" fmla="*/ 442041 w 1306083"/>
                    <a:gd name="connsiteY67" fmla="*/ 51183 h 254541"/>
                    <a:gd name="connsiteX68" fmla="*/ 469549 w 1306083"/>
                    <a:gd name="connsiteY68" fmla="*/ 57491 h 254541"/>
                    <a:gd name="connsiteX69" fmla="*/ 486185 w 1306083"/>
                    <a:gd name="connsiteY69" fmla="*/ 74664 h 254541"/>
                    <a:gd name="connsiteX70" fmla="*/ 491286 w 1306083"/>
                    <a:gd name="connsiteY70" fmla="*/ 106596 h 254541"/>
                    <a:gd name="connsiteX71" fmla="*/ 491286 w 1306083"/>
                    <a:gd name="connsiteY71" fmla="*/ 196907 h 254541"/>
                    <a:gd name="connsiteX72" fmla="*/ 467134 w 1306083"/>
                    <a:gd name="connsiteY72" fmla="*/ 196907 h 254541"/>
                    <a:gd name="connsiteX73" fmla="*/ 467134 w 1306083"/>
                    <a:gd name="connsiteY73" fmla="*/ 106596 h 254541"/>
                    <a:gd name="connsiteX74" fmla="*/ 459214 w 1306083"/>
                    <a:gd name="connsiteY74" fmla="*/ 80303 h 254541"/>
                    <a:gd name="connsiteX75" fmla="*/ 437079 w 1306083"/>
                    <a:gd name="connsiteY75" fmla="*/ 71977 h 254541"/>
                    <a:gd name="connsiteX76" fmla="*/ 416815 w 1306083"/>
                    <a:gd name="connsiteY76" fmla="*/ 77616 h 254541"/>
                    <a:gd name="connsiteX77" fmla="*/ 403396 w 1306083"/>
                    <a:gd name="connsiteY77" fmla="*/ 92647 h 254541"/>
                    <a:gd name="connsiteX78" fmla="*/ 399369 w 1306083"/>
                    <a:gd name="connsiteY78" fmla="*/ 118940 h 254541"/>
                    <a:gd name="connsiteX79" fmla="*/ 399369 w 1306083"/>
                    <a:gd name="connsiteY79" fmla="*/ 196907 h 254541"/>
                    <a:gd name="connsiteX80" fmla="*/ 526287 w 1306083"/>
                    <a:gd name="connsiteY80" fmla="*/ 196907 h 254541"/>
                    <a:gd name="connsiteX81" fmla="*/ 526287 w 1306083"/>
                    <a:gd name="connsiteY81" fmla="*/ 54400 h 254541"/>
                    <a:gd name="connsiteX82" fmla="*/ 548024 w 1306083"/>
                    <a:gd name="connsiteY82" fmla="*/ 54400 h 254541"/>
                    <a:gd name="connsiteX83" fmla="*/ 548024 w 1306083"/>
                    <a:gd name="connsiteY83" fmla="*/ 74664 h 254541"/>
                    <a:gd name="connsiteX84" fmla="*/ 593375 w 1306083"/>
                    <a:gd name="connsiteY84" fmla="*/ 51183 h 254541"/>
                    <a:gd name="connsiteX85" fmla="*/ 616996 w 1306083"/>
                    <a:gd name="connsiteY85" fmla="*/ 55879 h 254541"/>
                    <a:gd name="connsiteX86" fmla="*/ 633234 w 1306083"/>
                    <a:gd name="connsiteY86" fmla="*/ 67951 h 254541"/>
                    <a:gd name="connsiteX87" fmla="*/ 640742 w 1306083"/>
                    <a:gd name="connsiteY87" fmla="*/ 85801 h 254541"/>
                    <a:gd name="connsiteX88" fmla="*/ 642089 w 1306083"/>
                    <a:gd name="connsiteY88" fmla="*/ 109283 h 254541"/>
                    <a:gd name="connsiteX89" fmla="*/ 642089 w 1306083"/>
                    <a:gd name="connsiteY89" fmla="*/ 196907 h 254541"/>
                    <a:gd name="connsiteX90" fmla="*/ 617931 w 1306083"/>
                    <a:gd name="connsiteY90" fmla="*/ 196907 h 254541"/>
                    <a:gd name="connsiteX91" fmla="*/ 617931 w 1306083"/>
                    <a:gd name="connsiteY91" fmla="*/ 110225 h 254541"/>
                    <a:gd name="connsiteX92" fmla="*/ 615119 w 1306083"/>
                    <a:gd name="connsiteY92" fmla="*/ 88216 h 254541"/>
                    <a:gd name="connsiteX93" fmla="*/ 605049 w 1306083"/>
                    <a:gd name="connsiteY93" fmla="*/ 76541 h 254541"/>
                    <a:gd name="connsiteX94" fmla="*/ 588281 w 1306083"/>
                    <a:gd name="connsiteY94" fmla="*/ 72117 h 254541"/>
                    <a:gd name="connsiteX95" fmla="*/ 561575 w 1306083"/>
                    <a:gd name="connsiteY95" fmla="*/ 81907 h 254541"/>
                    <a:gd name="connsiteX96" fmla="*/ 550438 w 1306083"/>
                    <a:gd name="connsiteY96" fmla="*/ 119080 h 254541"/>
                    <a:gd name="connsiteX97" fmla="*/ 550438 w 1306083"/>
                    <a:gd name="connsiteY97" fmla="*/ 196907 h 254541"/>
                    <a:gd name="connsiteX98" fmla="*/ 668368 w 1306083"/>
                    <a:gd name="connsiteY98" fmla="*/ 125653 h 254541"/>
                    <a:gd name="connsiteX99" fmla="*/ 690370 w 1306083"/>
                    <a:gd name="connsiteY99" fmla="*/ 67016 h 254541"/>
                    <a:gd name="connsiteX100" fmla="*/ 735191 w 1306083"/>
                    <a:gd name="connsiteY100" fmla="*/ 51183 h 254541"/>
                    <a:gd name="connsiteX101" fmla="*/ 783228 w 1306083"/>
                    <a:gd name="connsiteY101" fmla="*/ 70505 h 254541"/>
                    <a:gd name="connsiteX102" fmla="*/ 801881 w 1306083"/>
                    <a:gd name="connsiteY102" fmla="*/ 123644 h 254541"/>
                    <a:gd name="connsiteX103" fmla="*/ 793556 w 1306083"/>
                    <a:gd name="connsiteY103" fmla="*/ 166985 h 254541"/>
                    <a:gd name="connsiteX104" fmla="*/ 769537 w 1306083"/>
                    <a:gd name="connsiteY104" fmla="*/ 191402 h 254541"/>
                    <a:gd name="connsiteX105" fmla="*/ 735191 w 1306083"/>
                    <a:gd name="connsiteY105" fmla="*/ 200124 h 254541"/>
                    <a:gd name="connsiteX106" fmla="*/ 686748 w 1306083"/>
                    <a:gd name="connsiteY106" fmla="*/ 180934 h 254541"/>
                    <a:gd name="connsiteX107" fmla="*/ 668368 w 1306083"/>
                    <a:gd name="connsiteY107" fmla="*/ 125653 h 254541"/>
                    <a:gd name="connsiteX108" fmla="*/ 693189 w 1306083"/>
                    <a:gd name="connsiteY108" fmla="*/ 125653 h 254541"/>
                    <a:gd name="connsiteX109" fmla="*/ 705129 w 1306083"/>
                    <a:gd name="connsiteY109" fmla="*/ 166713 h 254541"/>
                    <a:gd name="connsiteX110" fmla="*/ 735191 w 1306083"/>
                    <a:gd name="connsiteY110" fmla="*/ 180264 h 254541"/>
                    <a:gd name="connsiteX111" fmla="*/ 765113 w 1306083"/>
                    <a:gd name="connsiteY111" fmla="*/ 166580 h 254541"/>
                    <a:gd name="connsiteX112" fmla="*/ 777052 w 1306083"/>
                    <a:gd name="connsiteY112" fmla="*/ 124851 h 254541"/>
                    <a:gd name="connsiteX113" fmla="*/ 764981 w 1306083"/>
                    <a:gd name="connsiteY113" fmla="*/ 84859 h 254541"/>
                    <a:gd name="connsiteX114" fmla="*/ 735191 w 1306083"/>
                    <a:gd name="connsiteY114" fmla="*/ 71175 h 254541"/>
                    <a:gd name="connsiteX115" fmla="*/ 705129 w 1306083"/>
                    <a:gd name="connsiteY115" fmla="*/ 84727 h 254541"/>
                    <a:gd name="connsiteX116" fmla="*/ 693189 w 1306083"/>
                    <a:gd name="connsiteY116" fmla="*/ 125653 h 254541"/>
                    <a:gd name="connsiteX117" fmla="*/ 827887 w 1306083"/>
                    <a:gd name="connsiteY117" fmla="*/ 196907 h 254541"/>
                    <a:gd name="connsiteX118" fmla="*/ 827887 w 1306083"/>
                    <a:gd name="connsiteY118" fmla="*/ 193 h 254541"/>
                    <a:gd name="connsiteX119" fmla="*/ 852039 w 1306083"/>
                    <a:gd name="connsiteY119" fmla="*/ 193 h 254541"/>
                    <a:gd name="connsiteX120" fmla="*/ 852039 w 1306083"/>
                    <a:gd name="connsiteY120" fmla="*/ 196907 h 254541"/>
                    <a:gd name="connsiteX121" fmla="*/ 878722 w 1306083"/>
                    <a:gd name="connsiteY121" fmla="*/ 125653 h 254541"/>
                    <a:gd name="connsiteX122" fmla="*/ 900724 w 1306083"/>
                    <a:gd name="connsiteY122" fmla="*/ 67016 h 254541"/>
                    <a:gd name="connsiteX123" fmla="*/ 945545 w 1306083"/>
                    <a:gd name="connsiteY123" fmla="*/ 51183 h 254541"/>
                    <a:gd name="connsiteX124" fmla="*/ 993582 w 1306083"/>
                    <a:gd name="connsiteY124" fmla="*/ 70505 h 254541"/>
                    <a:gd name="connsiteX125" fmla="*/ 1012235 w 1306083"/>
                    <a:gd name="connsiteY125" fmla="*/ 123644 h 254541"/>
                    <a:gd name="connsiteX126" fmla="*/ 1003917 w 1306083"/>
                    <a:gd name="connsiteY126" fmla="*/ 166985 h 254541"/>
                    <a:gd name="connsiteX127" fmla="*/ 979898 w 1306083"/>
                    <a:gd name="connsiteY127" fmla="*/ 191402 h 254541"/>
                    <a:gd name="connsiteX128" fmla="*/ 945545 w 1306083"/>
                    <a:gd name="connsiteY128" fmla="*/ 200124 h 254541"/>
                    <a:gd name="connsiteX129" fmla="*/ 897102 w 1306083"/>
                    <a:gd name="connsiteY129" fmla="*/ 180934 h 254541"/>
                    <a:gd name="connsiteX130" fmla="*/ 878722 w 1306083"/>
                    <a:gd name="connsiteY130" fmla="*/ 125653 h 254541"/>
                    <a:gd name="connsiteX131" fmla="*/ 903543 w 1306083"/>
                    <a:gd name="connsiteY131" fmla="*/ 125653 h 254541"/>
                    <a:gd name="connsiteX132" fmla="*/ 915490 w 1306083"/>
                    <a:gd name="connsiteY132" fmla="*/ 166713 h 254541"/>
                    <a:gd name="connsiteX133" fmla="*/ 945545 w 1306083"/>
                    <a:gd name="connsiteY133" fmla="*/ 180264 h 254541"/>
                    <a:gd name="connsiteX134" fmla="*/ 975467 w 1306083"/>
                    <a:gd name="connsiteY134" fmla="*/ 166580 h 254541"/>
                    <a:gd name="connsiteX135" fmla="*/ 987406 w 1306083"/>
                    <a:gd name="connsiteY135" fmla="*/ 124851 h 254541"/>
                    <a:gd name="connsiteX136" fmla="*/ 975335 w 1306083"/>
                    <a:gd name="connsiteY136" fmla="*/ 84859 h 254541"/>
                    <a:gd name="connsiteX137" fmla="*/ 945545 w 1306083"/>
                    <a:gd name="connsiteY137" fmla="*/ 71175 h 254541"/>
                    <a:gd name="connsiteX138" fmla="*/ 915490 w 1306083"/>
                    <a:gd name="connsiteY138" fmla="*/ 84727 h 254541"/>
                    <a:gd name="connsiteX139" fmla="*/ 903543 w 1306083"/>
                    <a:gd name="connsiteY139" fmla="*/ 125653 h 254541"/>
                    <a:gd name="connsiteX140" fmla="*/ 1034355 w 1306083"/>
                    <a:gd name="connsiteY140" fmla="*/ 208714 h 254541"/>
                    <a:gd name="connsiteX141" fmla="*/ 1057836 w 1306083"/>
                    <a:gd name="connsiteY141" fmla="*/ 212204 h 254541"/>
                    <a:gd name="connsiteX142" fmla="*/ 1066022 w 1306083"/>
                    <a:gd name="connsiteY142" fmla="*/ 228037 h 254541"/>
                    <a:gd name="connsiteX143" fmla="*/ 1090578 w 1306083"/>
                    <a:gd name="connsiteY143" fmla="*/ 234743 h 254541"/>
                    <a:gd name="connsiteX144" fmla="*/ 1116474 w 1306083"/>
                    <a:gd name="connsiteY144" fmla="*/ 228037 h 254541"/>
                    <a:gd name="connsiteX145" fmla="*/ 1128818 w 1306083"/>
                    <a:gd name="connsiteY145" fmla="*/ 209252 h 254541"/>
                    <a:gd name="connsiteX146" fmla="*/ 1130562 w 1306083"/>
                    <a:gd name="connsiteY146" fmla="*/ 178255 h 254541"/>
                    <a:gd name="connsiteX147" fmla="*/ 1091115 w 1306083"/>
                    <a:gd name="connsiteY147" fmla="*/ 196907 h 254541"/>
                    <a:gd name="connsiteX148" fmla="*/ 1045624 w 1306083"/>
                    <a:gd name="connsiteY148" fmla="*/ 175701 h 254541"/>
                    <a:gd name="connsiteX149" fmla="*/ 1029519 w 1306083"/>
                    <a:gd name="connsiteY149" fmla="*/ 124851 h 254541"/>
                    <a:gd name="connsiteX150" fmla="*/ 1036901 w 1306083"/>
                    <a:gd name="connsiteY150" fmla="*/ 87274 h 254541"/>
                    <a:gd name="connsiteX151" fmla="*/ 1058234 w 1306083"/>
                    <a:gd name="connsiteY151" fmla="*/ 60575 h 254541"/>
                    <a:gd name="connsiteX152" fmla="*/ 1091248 w 1306083"/>
                    <a:gd name="connsiteY152" fmla="*/ 51183 h 254541"/>
                    <a:gd name="connsiteX153" fmla="*/ 1132844 w 1306083"/>
                    <a:gd name="connsiteY153" fmla="*/ 71580 h 254541"/>
                    <a:gd name="connsiteX154" fmla="*/ 1132844 w 1306083"/>
                    <a:gd name="connsiteY154" fmla="*/ 54400 h 254541"/>
                    <a:gd name="connsiteX155" fmla="*/ 1155119 w 1306083"/>
                    <a:gd name="connsiteY155" fmla="*/ 54400 h 254541"/>
                    <a:gd name="connsiteX156" fmla="*/ 1155119 w 1306083"/>
                    <a:gd name="connsiteY156" fmla="*/ 177585 h 254541"/>
                    <a:gd name="connsiteX157" fmla="*/ 1148273 w 1306083"/>
                    <a:gd name="connsiteY157" fmla="*/ 224680 h 254541"/>
                    <a:gd name="connsiteX158" fmla="*/ 1126801 w 1306083"/>
                    <a:gd name="connsiteY158" fmla="*/ 246690 h 254541"/>
                    <a:gd name="connsiteX159" fmla="*/ 1090710 w 1306083"/>
                    <a:gd name="connsiteY159" fmla="*/ 254735 h 254541"/>
                    <a:gd name="connsiteX160" fmla="*/ 1049511 w 1306083"/>
                    <a:gd name="connsiteY160" fmla="*/ 243201 h 254541"/>
                    <a:gd name="connsiteX161" fmla="*/ 1034355 w 1306083"/>
                    <a:gd name="connsiteY161" fmla="*/ 208714 h 254541"/>
                    <a:gd name="connsiteX162" fmla="*/ 1054347 w 1306083"/>
                    <a:gd name="connsiteY162" fmla="*/ 123107 h 254541"/>
                    <a:gd name="connsiteX163" fmla="*/ 1065484 w 1306083"/>
                    <a:gd name="connsiteY163" fmla="*/ 164026 h 254541"/>
                    <a:gd name="connsiteX164" fmla="*/ 1093390 w 1306083"/>
                    <a:gd name="connsiteY164" fmla="*/ 176908 h 254541"/>
                    <a:gd name="connsiteX165" fmla="*/ 1121302 w 1306083"/>
                    <a:gd name="connsiteY165" fmla="*/ 164166 h 254541"/>
                    <a:gd name="connsiteX166" fmla="*/ 1132572 w 1306083"/>
                    <a:gd name="connsiteY166" fmla="*/ 123909 h 254541"/>
                    <a:gd name="connsiteX167" fmla="*/ 1120897 w 1306083"/>
                    <a:gd name="connsiteY167" fmla="*/ 84462 h 254541"/>
                    <a:gd name="connsiteX168" fmla="*/ 1092992 w 1306083"/>
                    <a:gd name="connsiteY168" fmla="*/ 71175 h 254541"/>
                    <a:gd name="connsiteX169" fmla="*/ 1065617 w 1306083"/>
                    <a:gd name="connsiteY169" fmla="*/ 84322 h 254541"/>
                    <a:gd name="connsiteX170" fmla="*/ 1054347 w 1306083"/>
                    <a:gd name="connsiteY170" fmla="*/ 123107 h 254541"/>
                    <a:gd name="connsiteX171" fmla="*/ 1188773 w 1306083"/>
                    <a:gd name="connsiteY171" fmla="*/ 251784 h 254541"/>
                    <a:gd name="connsiteX172" fmla="*/ 1186093 w 1306083"/>
                    <a:gd name="connsiteY172" fmla="*/ 229112 h 254541"/>
                    <a:gd name="connsiteX173" fmla="*/ 1199910 w 1306083"/>
                    <a:gd name="connsiteY173" fmla="*/ 231254 h 254541"/>
                    <a:gd name="connsiteX174" fmla="*/ 1212792 w 1306083"/>
                    <a:gd name="connsiteY174" fmla="*/ 228574 h 254541"/>
                    <a:gd name="connsiteX175" fmla="*/ 1220712 w 1306083"/>
                    <a:gd name="connsiteY175" fmla="*/ 221059 h 254541"/>
                    <a:gd name="connsiteX176" fmla="*/ 1228088 w 1306083"/>
                    <a:gd name="connsiteY176" fmla="*/ 203076 h 254541"/>
                    <a:gd name="connsiteX177" fmla="*/ 1230237 w 1306083"/>
                    <a:gd name="connsiteY177" fmla="*/ 197173 h 254541"/>
                    <a:gd name="connsiteX178" fmla="*/ 1176163 w 1306083"/>
                    <a:gd name="connsiteY178" fmla="*/ 54400 h 254541"/>
                    <a:gd name="connsiteX179" fmla="*/ 1202192 w 1306083"/>
                    <a:gd name="connsiteY179" fmla="*/ 54400 h 254541"/>
                    <a:gd name="connsiteX180" fmla="*/ 1231849 w 1306083"/>
                    <a:gd name="connsiteY180" fmla="*/ 136923 h 254541"/>
                    <a:gd name="connsiteX181" fmla="*/ 1242184 w 1306083"/>
                    <a:gd name="connsiteY181" fmla="*/ 169937 h 254541"/>
                    <a:gd name="connsiteX182" fmla="*/ 1252107 w 1306083"/>
                    <a:gd name="connsiteY182" fmla="*/ 137461 h 254541"/>
                    <a:gd name="connsiteX183" fmla="*/ 1282566 w 1306083"/>
                    <a:gd name="connsiteY183" fmla="*/ 54400 h 254541"/>
                    <a:gd name="connsiteX184" fmla="*/ 1306725 w 1306083"/>
                    <a:gd name="connsiteY184" fmla="*/ 54400 h 254541"/>
                    <a:gd name="connsiteX185" fmla="*/ 1252511 w 1306083"/>
                    <a:gd name="connsiteY185" fmla="*/ 199322 h 254541"/>
                    <a:gd name="connsiteX186" fmla="*/ 1238960 w 1306083"/>
                    <a:gd name="connsiteY186" fmla="*/ 231659 h 254541"/>
                    <a:gd name="connsiteX187" fmla="*/ 1224201 w 1306083"/>
                    <a:gd name="connsiteY187" fmla="*/ 249104 h 254541"/>
                    <a:gd name="connsiteX188" fmla="*/ 1204341 w 1306083"/>
                    <a:gd name="connsiteY188" fmla="*/ 254735 h 254541"/>
                    <a:gd name="connsiteX189" fmla="*/ 1188773 w 1306083"/>
                    <a:gd name="connsiteY189" fmla="*/ 251784 h 2545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</a:cxnLst>
                  <a:rect l="l" t="t" r="r" b="b"/>
                  <a:pathLst>
                    <a:path w="1306083" h="254541">
                      <a:moveTo>
                        <a:pt x="66662" y="175303"/>
                      </a:moveTo>
                      <a:lnTo>
                        <a:pt x="70151" y="196635"/>
                      </a:lnTo>
                      <a:cubicBezTo>
                        <a:pt x="63349" y="198071"/>
                        <a:pt x="57269" y="198785"/>
                        <a:pt x="51903" y="198785"/>
                      </a:cubicBezTo>
                      <a:cubicBezTo>
                        <a:pt x="43136" y="198785"/>
                        <a:pt x="36334" y="197401"/>
                        <a:pt x="31506" y="194626"/>
                      </a:cubicBezTo>
                      <a:cubicBezTo>
                        <a:pt x="26677" y="191851"/>
                        <a:pt x="23276" y="188229"/>
                        <a:pt x="21303" y="183754"/>
                      </a:cubicBezTo>
                      <a:cubicBezTo>
                        <a:pt x="19338" y="179190"/>
                        <a:pt x="18352" y="169665"/>
                        <a:pt x="18352" y="155171"/>
                      </a:cubicBezTo>
                      <a:lnTo>
                        <a:pt x="18352" y="73185"/>
                      </a:lnTo>
                      <a:lnTo>
                        <a:pt x="641" y="73185"/>
                      </a:lnTo>
                      <a:lnTo>
                        <a:pt x="641" y="54400"/>
                      </a:lnTo>
                      <a:lnTo>
                        <a:pt x="18352" y="54400"/>
                      </a:lnTo>
                      <a:lnTo>
                        <a:pt x="18352" y="19111"/>
                      </a:lnTo>
                      <a:lnTo>
                        <a:pt x="42371" y="4617"/>
                      </a:lnTo>
                      <a:lnTo>
                        <a:pt x="42371" y="54400"/>
                      </a:lnTo>
                      <a:lnTo>
                        <a:pt x="66662" y="54400"/>
                      </a:lnTo>
                      <a:lnTo>
                        <a:pt x="66662" y="73185"/>
                      </a:lnTo>
                      <a:lnTo>
                        <a:pt x="42371" y="73185"/>
                      </a:lnTo>
                      <a:lnTo>
                        <a:pt x="42371" y="156518"/>
                      </a:lnTo>
                      <a:cubicBezTo>
                        <a:pt x="42371" y="163400"/>
                        <a:pt x="42775" y="167832"/>
                        <a:pt x="43578" y="169797"/>
                      </a:cubicBezTo>
                      <a:cubicBezTo>
                        <a:pt x="44476" y="171770"/>
                        <a:pt x="45860" y="173330"/>
                        <a:pt x="47744" y="174494"/>
                      </a:cubicBezTo>
                      <a:cubicBezTo>
                        <a:pt x="49709" y="175657"/>
                        <a:pt x="52484" y="176238"/>
                        <a:pt x="56062" y="176238"/>
                      </a:cubicBezTo>
                      <a:cubicBezTo>
                        <a:pt x="58741" y="176238"/>
                        <a:pt x="62274" y="175929"/>
                        <a:pt x="66662" y="175303"/>
                      </a:cubicBezTo>
                      <a:close/>
                      <a:moveTo>
                        <a:pt x="186064" y="151012"/>
                      </a:moveTo>
                      <a:lnTo>
                        <a:pt x="211017" y="154104"/>
                      </a:lnTo>
                      <a:cubicBezTo>
                        <a:pt x="207086" y="168679"/>
                        <a:pt x="199792" y="179999"/>
                        <a:pt x="189148" y="188052"/>
                      </a:cubicBezTo>
                      <a:cubicBezTo>
                        <a:pt x="178504" y="196098"/>
                        <a:pt x="164908" y="200124"/>
                        <a:pt x="148353" y="200124"/>
                      </a:cubicBezTo>
                      <a:cubicBezTo>
                        <a:pt x="127515" y="200124"/>
                        <a:pt x="110967" y="193728"/>
                        <a:pt x="98711" y="180934"/>
                      </a:cubicBezTo>
                      <a:cubicBezTo>
                        <a:pt x="86543" y="168053"/>
                        <a:pt x="80456" y="150033"/>
                        <a:pt x="80456" y="126861"/>
                      </a:cubicBezTo>
                      <a:cubicBezTo>
                        <a:pt x="80456" y="102886"/>
                        <a:pt x="86632" y="84278"/>
                        <a:pt x="98976" y="71043"/>
                      </a:cubicBezTo>
                      <a:cubicBezTo>
                        <a:pt x="111321" y="57801"/>
                        <a:pt x="127338" y="51183"/>
                        <a:pt x="147014" y="51183"/>
                      </a:cubicBezTo>
                      <a:cubicBezTo>
                        <a:pt x="166071" y="51183"/>
                        <a:pt x="181632" y="57668"/>
                        <a:pt x="193712" y="70638"/>
                      </a:cubicBezTo>
                      <a:cubicBezTo>
                        <a:pt x="205791" y="83608"/>
                        <a:pt x="211827" y="101856"/>
                        <a:pt x="211827" y="125381"/>
                      </a:cubicBezTo>
                      <a:cubicBezTo>
                        <a:pt x="211827" y="126817"/>
                        <a:pt x="211783" y="128966"/>
                        <a:pt x="211694" y="131822"/>
                      </a:cubicBezTo>
                      <a:lnTo>
                        <a:pt x="105417" y="131822"/>
                      </a:lnTo>
                      <a:cubicBezTo>
                        <a:pt x="106315" y="147479"/>
                        <a:pt x="110739" y="159470"/>
                        <a:pt x="118704" y="167788"/>
                      </a:cubicBezTo>
                      <a:cubicBezTo>
                        <a:pt x="126661" y="176106"/>
                        <a:pt x="136591" y="180264"/>
                        <a:pt x="148493" y="180264"/>
                      </a:cubicBezTo>
                      <a:cubicBezTo>
                        <a:pt x="157349" y="180264"/>
                        <a:pt x="164908" y="177939"/>
                        <a:pt x="171165" y="173286"/>
                      </a:cubicBezTo>
                      <a:cubicBezTo>
                        <a:pt x="177429" y="168634"/>
                        <a:pt x="182398" y="161214"/>
                        <a:pt x="186064" y="151012"/>
                      </a:cubicBezTo>
                      <a:close/>
                      <a:moveTo>
                        <a:pt x="106757" y="111969"/>
                      </a:moveTo>
                      <a:lnTo>
                        <a:pt x="186329" y="111969"/>
                      </a:lnTo>
                      <a:cubicBezTo>
                        <a:pt x="185254" y="99979"/>
                        <a:pt x="182214" y="90991"/>
                        <a:pt x="177208" y="84999"/>
                      </a:cubicBezTo>
                      <a:cubicBezTo>
                        <a:pt x="169516" y="75695"/>
                        <a:pt x="159542" y="71043"/>
                        <a:pt x="147286" y="71043"/>
                      </a:cubicBezTo>
                      <a:cubicBezTo>
                        <a:pt x="136193" y="71043"/>
                        <a:pt x="126845" y="74753"/>
                        <a:pt x="119241" y="82180"/>
                      </a:cubicBezTo>
                      <a:cubicBezTo>
                        <a:pt x="111725" y="89599"/>
                        <a:pt x="107566" y="99529"/>
                        <a:pt x="106757" y="111969"/>
                      </a:cubicBezTo>
                      <a:close/>
                      <a:moveTo>
                        <a:pt x="332569" y="144704"/>
                      </a:moveTo>
                      <a:lnTo>
                        <a:pt x="356323" y="147795"/>
                      </a:lnTo>
                      <a:cubicBezTo>
                        <a:pt x="353724" y="164166"/>
                        <a:pt x="347063" y="177004"/>
                        <a:pt x="336323" y="186308"/>
                      </a:cubicBezTo>
                      <a:cubicBezTo>
                        <a:pt x="325679" y="195517"/>
                        <a:pt x="312576" y="200124"/>
                        <a:pt x="297008" y="200124"/>
                      </a:cubicBezTo>
                      <a:cubicBezTo>
                        <a:pt x="277509" y="200124"/>
                        <a:pt x="261808" y="193772"/>
                        <a:pt x="249912" y="181074"/>
                      </a:cubicBezTo>
                      <a:cubicBezTo>
                        <a:pt x="238106" y="168281"/>
                        <a:pt x="232202" y="149989"/>
                        <a:pt x="232202" y="126191"/>
                      </a:cubicBezTo>
                      <a:cubicBezTo>
                        <a:pt x="232202" y="110807"/>
                        <a:pt x="234749" y="97343"/>
                        <a:pt x="239850" y="85801"/>
                      </a:cubicBezTo>
                      <a:cubicBezTo>
                        <a:pt x="244944" y="74259"/>
                        <a:pt x="252688" y="65625"/>
                        <a:pt x="263059" y="59905"/>
                      </a:cubicBezTo>
                      <a:cubicBezTo>
                        <a:pt x="273526" y="54090"/>
                        <a:pt x="284892" y="51183"/>
                        <a:pt x="297148" y="51183"/>
                      </a:cubicBezTo>
                      <a:cubicBezTo>
                        <a:pt x="312621" y="51183"/>
                        <a:pt x="325281" y="55121"/>
                        <a:pt x="335116" y="62990"/>
                      </a:cubicBezTo>
                      <a:cubicBezTo>
                        <a:pt x="344957" y="70770"/>
                        <a:pt x="351266" y="81863"/>
                        <a:pt x="354041" y="96269"/>
                      </a:cubicBezTo>
                      <a:lnTo>
                        <a:pt x="330559" y="99890"/>
                      </a:lnTo>
                      <a:cubicBezTo>
                        <a:pt x="328321" y="90321"/>
                        <a:pt x="324339" y="83115"/>
                        <a:pt x="318612" y="78286"/>
                      </a:cubicBezTo>
                      <a:cubicBezTo>
                        <a:pt x="312981" y="73457"/>
                        <a:pt x="306135" y="71043"/>
                        <a:pt x="298083" y="71043"/>
                      </a:cubicBezTo>
                      <a:cubicBezTo>
                        <a:pt x="285915" y="71043"/>
                        <a:pt x="276029" y="75423"/>
                        <a:pt x="268425" y="84189"/>
                      </a:cubicBezTo>
                      <a:cubicBezTo>
                        <a:pt x="260822" y="92868"/>
                        <a:pt x="257023" y="106648"/>
                        <a:pt x="257023" y="125521"/>
                      </a:cubicBezTo>
                      <a:cubicBezTo>
                        <a:pt x="257023" y="144660"/>
                        <a:pt x="260689" y="158572"/>
                        <a:pt x="268028" y="167250"/>
                      </a:cubicBezTo>
                      <a:cubicBezTo>
                        <a:pt x="275359" y="175929"/>
                        <a:pt x="284936" y="180264"/>
                        <a:pt x="296743" y="180264"/>
                      </a:cubicBezTo>
                      <a:cubicBezTo>
                        <a:pt x="306224" y="180264"/>
                        <a:pt x="314144" y="177357"/>
                        <a:pt x="320489" y="171542"/>
                      </a:cubicBezTo>
                      <a:cubicBezTo>
                        <a:pt x="326842" y="165727"/>
                        <a:pt x="330868" y="156783"/>
                        <a:pt x="332569" y="144704"/>
                      </a:cubicBezTo>
                      <a:close/>
                      <a:moveTo>
                        <a:pt x="375218" y="196907"/>
                      </a:moveTo>
                      <a:lnTo>
                        <a:pt x="375218" y="193"/>
                      </a:lnTo>
                      <a:lnTo>
                        <a:pt x="399369" y="193"/>
                      </a:lnTo>
                      <a:lnTo>
                        <a:pt x="399369" y="70770"/>
                      </a:lnTo>
                      <a:cubicBezTo>
                        <a:pt x="410639" y="57712"/>
                        <a:pt x="424868" y="51183"/>
                        <a:pt x="442041" y="51183"/>
                      </a:cubicBezTo>
                      <a:cubicBezTo>
                        <a:pt x="452596" y="51183"/>
                        <a:pt x="461768" y="53281"/>
                        <a:pt x="469549" y="57491"/>
                      </a:cubicBezTo>
                      <a:cubicBezTo>
                        <a:pt x="477329" y="61606"/>
                        <a:pt x="482879" y="67325"/>
                        <a:pt x="486185" y="74664"/>
                      </a:cubicBezTo>
                      <a:cubicBezTo>
                        <a:pt x="489585" y="81996"/>
                        <a:pt x="491286" y="92647"/>
                        <a:pt x="491286" y="106596"/>
                      </a:cubicBezTo>
                      <a:lnTo>
                        <a:pt x="491286" y="196907"/>
                      </a:lnTo>
                      <a:lnTo>
                        <a:pt x="467134" y="196907"/>
                      </a:lnTo>
                      <a:lnTo>
                        <a:pt x="467134" y="106596"/>
                      </a:lnTo>
                      <a:cubicBezTo>
                        <a:pt x="467134" y="94524"/>
                        <a:pt x="464492" y="85757"/>
                        <a:pt x="459214" y="80303"/>
                      </a:cubicBezTo>
                      <a:cubicBezTo>
                        <a:pt x="454024" y="74753"/>
                        <a:pt x="446649" y="71977"/>
                        <a:pt x="437079" y="71977"/>
                      </a:cubicBezTo>
                      <a:cubicBezTo>
                        <a:pt x="429917" y="71977"/>
                        <a:pt x="423167" y="73862"/>
                        <a:pt x="416815" y="77616"/>
                      </a:cubicBezTo>
                      <a:cubicBezTo>
                        <a:pt x="410551" y="81282"/>
                        <a:pt x="406082" y="86295"/>
                        <a:pt x="403396" y="92647"/>
                      </a:cubicBezTo>
                      <a:cubicBezTo>
                        <a:pt x="400709" y="98992"/>
                        <a:pt x="399369" y="107759"/>
                        <a:pt x="399369" y="118940"/>
                      </a:cubicBezTo>
                      <a:lnTo>
                        <a:pt x="399369" y="196907"/>
                      </a:lnTo>
                      <a:close/>
                      <a:moveTo>
                        <a:pt x="526287" y="196907"/>
                      </a:moveTo>
                      <a:lnTo>
                        <a:pt x="526287" y="54400"/>
                      </a:lnTo>
                      <a:lnTo>
                        <a:pt x="548024" y="54400"/>
                      </a:lnTo>
                      <a:lnTo>
                        <a:pt x="548024" y="74664"/>
                      </a:lnTo>
                      <a:cubicBezTo>
                        <a:pt x="558491" y="59008"/>
                        <a:pt x="573610" y="51183"/>
                        <a:pt x="593375" y="51183"/>
                      </a:cubicBezTo>
                      <a:cubicBezTo>
                        <a:pt x="601965" y="51183"/>
                        <a:pt x="609841" y="52743"/>
                        <a:pt x="616996" y="55879"/>
                      </a:cubicBezTo>
                      <a:cubicBezTo>
                        <a:pt x="624239" y="58919"/>
                        <a:pt x="629649" y="62946"/>
                        <a:pt x="633234" y="67951"/>
                      </a:cubicBezTo>
                      <a:cubicBezTo>
                        <a:pt x="636812" y="72964"/>
                        <a:pt x="639314" y="78912"/>
                        <a:pt x="640742" y="85801"/>
                      </a:cubicBezTo>
                      <a:cubicBezTo>
                        <a:pt x="641640" y="90277"/>
                        <a:pt x="642089" y="98102"/>
                        <a:pt x="642089" y="109283"/>
                      </a:cubicBezTo>
                      <a:lnTo>
                        <a:pt x="642089" y="196907"/>
                      </a:lnTo>
                      <a:lnTo>
                        <a:pt x="617931" y="196907"/>
                      </a:lnTo>
                      <a:lnTo>
                        <a:pt x="617931" y="110225"/>
                      </a:lnTo>
                      <a:cubicBezTo>
                        <a:pt x="617931" y="100383"/>
                        <a:pt x="616996" y="93045"/>
                        <a:pt x="615119" y="88216"/>
                      </a:cubicBezTo>
                      <a:cubicBezTo>
                        <a:pt x="613234" y="83299"/>
                        <a:pt x="609885" y="79405"/>
                        <a:pt x="605049" y="76541"/>
                      </a:cubicBezTo>
                      <a:cubicBezTo>
                        <a:pt x="600309" y="73589"/>
                        <a:pt x="594722" y="72117"/>
                        <a:pt x="588281" y="72117"/>
                      </a:cubicBezTo>
                      <a:cubicBezTo>
                        <a:pt x="577990" y="72117"/>
                        <a:pt x="569091" y="75379"/>
                        <a:pt x="561575" y="81907"/>
                      </a:cubicBezTo>
                      <a:cubicBezTo>
                        <a:pt x="554148" y="88437"/>
                        <a:pt x="550438" y="100832"/>
                        <a:pt x="550438" y="119080"/>
                      </a:cubicBezTo>
                      <a:lnTo>
                        <a:pt x="550438" y="196907"/>
                      </a:lnTo>
                      <a:close/>
                      <a:moveTo>
                        <a:pt x="668368" y="125653"/>
                      </a:moveTo>
                      <a:cubicBezTo>
                        <a:pt x="668368" y="99265"/>
                        <a:pt x="675700" y="79721"/>
                        <a:pt x="690370" y="67016"/>
                      </a:cubicBezTo>
                      <a:cubicBezTo>
                        <a:pt x="702626" y="56461"/>
                        <a:pt x="717569" y="51183"/>
                        <a:pt x="735191" y="51183"/>
                      </a:cubicBezTo>
                      <a:cubicBezTo>
                        <a:pt x="754778" y="51183"/>
                        <a:pt x="770788" y="57624"/>
                        <a:pt x="783228" y="70505"/>
                      </a:cubicBezTo>
                      <a:cubicBezTo>
                        <a:pt x="795661" y="83299"/>
                        <a:pt x="801881" y="101009"/>
                        <a:pt x="801881" y="123644"/>
                      </a:cubicBezTo>
                      <a:cubicBezTo>
                        <a:pt x="801881" y="141980"/>
                        <a:pt x="799106" y="156430"/>
                        <a:pt x="793556" y="166985"/>
                      </a:cubicBezTo>
                      <a:cubicBezTo>
                        <a:pt x="788101" y="177445"/>
                        <a:pt x="780093" y="185587"/>
                        <a:pt x="769537" y="191402"/>
                      </a:cubicBezTo>
                      <a:cubicBezTo>
                        <a:pt x="759070" y="197217"/>
                        <a:pt x="747623" y="200124"/>
                        <a:pt x="735191" y="200124"/>
                      </a:cubicBezTo>
                      <a:cubicBezTo>
                        <a:pt x="715243" y="200124"/>
                        <a:pt x="699093" y="193728"/>
                        <a:pt x="686748" y="180934"/>
                      </a:cubicBezTo>
                      <a:cubicBezTo>
                        <a:pt x="674492" y="168148"/>
                        <a:pt x="668368" y="149717"/>
                        <a:pt x="668368" y="125653"/>
                      </a:cubicBezTo>
                      <a:close/>
                      <a:moveTo>
                        <a:pt x="693189" y="125653"/>
                      </a:moveTo>
                      <a:cubicBezTo>
                        <a:pt x="693189" y="143901"/>
                        <a:pt x="697171" y="157585"/>
                        <a:pt x="705129" y="166713"/>
                      </a:cubicBezTo>
                      <a:cubicBezTo>
                        <a:pt x="713093" y="175752"/>
                        <a:pt x="723111" y="180264"/>
                        <a:pt x="735191" y="180264"/>
                      </a:cubicBezTo>
                      <a:cubicBezTo>
                        <a:pt x="747174" y="180264"/>
                        <a:pt x="757149" y="175701"/>
                        <a:pt x="765113" y="166580"/>
                      </a:cubicBezTo>
                      <a:cubicBezTo>
                        <a:pt x="773070" y="157453"/>
                        <a:pt x="777052" y="143548"/>
                        <a:pt x="777052" y="124851"/>
                      </a:cubicBezTo>
                      <a:cubicBezTo>
                        <a:pt x="777052" y="107229"/>
                        <a:pt x="773026" y="93899"/>
                        <a:pt x="764981" y="84859"/>
                      </a:cubicBezTo>
                      <a:cubicBezTo>
                        <a:pt x="757016" y="75739"/>
                        <a:pt x="747086" y="71175"/>
                        <a:pt x="735191" y="71175"/>
                      </a:cubicBezTo>
                      <a:cubicBezTo>
                        <a:pt x="723111" y="71175"/>
                        <a:pt x="713093" y="75695"/>
                        <a:pt x="705129" y="84727"/>
                      </a:cubicBezTo>
                      <a:cubicBezTo>
                        <a:pt x="697171" y="93766"/>
                        <a:pt x="693189" y="107406"/>
                        <a:pt x="693189" y="125653"/>
                      </a:cubicBezTo>
                      <a:close/>
                      <a:moveTo>
                        <a:pt x="827887" y="196907"/>
                      </a:moveTo>
                      <a:lnTo>
                        <a:pt x="827887" y="193"/>
                      </a:lnTo>
                      <a:lnTo>
                        <a:pt x="852039" y="193"/>
                      </a:lnTo>
                      <a:lnTo>
                        <a:pt x="852039" y="196907"/>
                      </a:lnTo>
                      <a:close/>
                      <a:moveTo>
                        <a:pt x="878722" y="125653"/>
                      </a:moveTo>
                      <a:cubicBezTo>
                        <a:pt x="878722" y="99265"/>
                        <a:pt x="886054" y="79721"/>
                        <a:pt x="900724" y="67016"/>
                      </a:cubicBezTo>
                      <a:cubicBezTo>
                        <a:pt x="912980" y="56461"/>
                        <a:pt x="927923" y="51183"/>
                        <a:pt x="945545" y="51183"/>
                      </a:cubicBezTo>
                      <a:cubicBezTo>
                        <a:pt x="965132" y="51183"/>
                        <a:pt x="981150" y="57624"/>
                        <a:pt x="993582" y="70505"/>
                      </a:cubicBezTo>
                      <a:cubicBezTo>
                        <a:pt x="1006015" y="83299"/>
                        <a:pt x="1012235" y="101009"/>
                        <a:pt x="1012235" y="123644"/>
                      </a:cubicBezTo>
                      <a:cubicBezTo>
                        <a:pt x="1012235" y="141980"/>
                        <a:pt x="1009460" y="156430"/>
                        <a:pt x="1003917" y="166985"/>
                      </a:cubicBezTo>
                      <a:cubicBezTo>
                        <a:pt x="998455" y="177445"/>
                        <a:pt x="990454" y="185587"/>
                        <a:pt x="979898" y="191402"/>
                      </a:cubicBezTo>
                      <a:cubicBezTo>
                        <a:pt x="969431" y="197217"/>
                        <a:pt x="957977" y="200124"/>
                        <a:pt x="945545" y="200124"/>
                      </a:cubicBezTo>
                      <a:cubicBezTo>
                        <a:pt x="925597" y="200124"/>
                        <a:pt x="909447" y="193728"/>
                        <a:pt x="897102" y="180934"/>
                      </a:cubicBezTo>
                      <a:cubicBezTo>
                        <a:pt x="884846" y="168148"/>
                        <a:pt x="878722" y="149717"/>
                        <a:pt x="878722" y="125653"/>
                      </a:cubicBezTo>
                      <a:close/>
                      <a:moveTo>
                        <a:pt x="903543" y="125653"/>
                      </a:moveTo>
                      <a:cubicBezTo>
                        <a:pt x="903543" y="143901"/>
                        <a:pt x="907525" y="157585"/>
                        <a:pt x="915490" y="166713"/>
                      </a:cubicBezTo>
                      <a:cubicBezTo>
                        <a:pt x="923447" y="175752"/>
                        <a:pt x="933466" y="180264"/>
                        <a:pt x="945545" y="180264"/>
                      </a:cubicBezTo>
                      <a:cubicBezTo>
                        <a:pt x="957528" y="180264"/>
                        <a:pt x="967503" y="175701"/>
                        <a:pt x="975467" y="166580"/>
                      </a:cubicBezTo>
                      <a:cubicBezTo>
                        <a:pt x="983432" y="157453"/>
                        <a:pt x="987406" y="143548"/>
                        <a:pt x="987406" y="124851"/>
                      </a:cubicBezTo>
                      <a:cubicBezTo>
                        <a:pt x="987406" y="107229"/>
                        <a:pt x="983387" y="93899"/>
                        <a:pt x="975335" y="84859"/>
                      </a:cubicBezTo>
                      <a:cubicBezTo>
                        <a:pt x="967370" y="75739"/>
                        <a:pt x="957440" y="71175"/>
                        <a:pt x="945545" y="71175"/>
                      </a:cubicBezTo>
                      <a:cubicBezTo>
                        <a:pt x="933466" y="71175"/>
                        <a:pt x="923447" y="75695"/>
                        <a:pt x="915490" y="84727"/>
                      </a:cubicBezTo>
                      <a:cubicBezTo>
                        <a:pt x="907525" y="93766"/>
                        <a:pt x="903543" y="107406"/>
                        <a:pt x="903543" y="125653"/>
                      </a:cubicBezTo>
                      <a:close/>
                      <a:moveTo>
                        <a:pt x="1034355" y="208714"/>
                      </a:moveTo>
                      <a:lnTo>
                        <a:pt x="1057836" y="212204"/>
                      </a:lnTo>
                      <a:cubicBezTo>
                        <a:pt x="1058815" y="219447"/>
                        <a:pt x="1061546" y="224725"/>
                        <a:pt x="1066022" y="228037"/>
                      </a:cubicBezTo>
                      <a:cubicBezTo>
                        <a:pt x="1072013" y="232505"/>
                        <a:pt x="1080199" y="234743"/>
                        <a:pt x="1090578" y="234743"/>
                      </a:cubicBezTo>
                      <a:cubicBezTo>
                        <a:pt x="1101759" y="234743"/>
                        <a:pt x="1110386" y="232505"/>
                        <a:pt x="1116474" y="228037"/>
                      </a:cubicBezTo>
                      <a:cubicBezTo>
                        <a:pt x="1122554" y="223562"/>
                        <a:pt x="1126668" y="217297"/>
                        <a:pt x="1128818" y="209252"/>
                      </a:cubicBezTo>
                      <a:cubicBezTo>
                        <a:pt x="1130069" y="204327"/>
                        <a:pt x="1130651" y="194000"/>
                        <a:pt x="1130562" y="178255"/>
                      </a:cubicBezTo>
                      <a:cubicBezTo>
                        <a:pt x="1120007" y="190688"/>
                        <a:pt x="1106853" y="196907"/>
                        <a:pt x="1091115" y="196907"/>
                      </a:cubicBezTo>
                      <a:cubicBezTo>
                        <a:pt x="1071520" y="196907"/>
                        <a:pt x="1056357" y="189841"/>
                        <a:pt x="1045624" y="175701"/>
                      </a:cubicBezTo>
                      <a:cubicBezTo>
                        <a:pt x="1034892" y="161568"/>
                        <a:pt x="1029519" y="144615"/>
                        <a:pt x="1029519" y="124851"/>
                      </a:cubicBezTo>
                      <a:cubicBezTo>
                        <a:pt x="1029519" y="111248"/>
                        <a:pt x="1031984" y="98727"/>
                        <a:pt x="1036901" y="87274"/>
                      </a:cubicBezTo>
                      <a:cubicBezTo>
                        <a:pt x="1041819" y="75739"/>
                        <a:pt x="1048937" y="66840"/>
                        <a:pt x="1058234" y="60575"/>
                      </a:cubicBezTo>
                      <a:cubicBezTo>
                        <a:pt x="1067626" y="54311"/>
                        <a:pt x="1078631" y="51183"/>
                        <a:pt x="1091248" y="51183"/>
                      </a:cubicBezTo>
                      <a:cubicBezTo>
                        <a:pt x="1108060" y="51183"/>
                        <a:pt x="1121928" y="57977"/>
                        <a:pt x="1132844" y="71580"/>
                      </a:cubicBezTo>
                      <a:lnTo>
                        <a:pt x="1132844" y="54400"/>
                      </a:lnTo>
                      <a:lnTo>
                        <a:pt x="1155119" y="54400"/>
                      </a:lnTo>
                      <a:lnTo>
                        <a:pt x="1155119" y="177585"/>
                      </a:lnTo>
                      <a:cubicBezTo>
                        <a:pt x="1155119" y="199771"/>
                        <a:pt x="1152837" y="215464"/>
                        <a:pt x="1148273" y="224680"/>
                      </a:cubicBezTo>
                      <a:cubicBezTo>
                        <a:pt x="1143805" y="233985"/>
                        <a:pt x="1136643" y="241316"/>
                        <a:pt x="1126801" y="246690"/>
                      </a:cubicBezTo>
                      <a:cubicBezTo>
                        <a:pt x="1117055" y="252056"/>
                        <a:pt x="1105020" y="254735"/>
                        <a:pt x="1090710" y="254735"/>
                      </a:cubicBezTo>
                      <a:cubicBezTo>
                        <a:pt x="1073714" y="254735"/>
                        <a:pt x="1059978" y="250893"/>
                        <a:pt x="1049511" y="243201"/>
                      </a:cubicBezTo>
                      <a:cubicBezTo>
                        <a:pt x="1039051" y="235597"/>
                        <a:pt x="1033994" y="224099"/>
                        <a:pt x="1034355" y="208714"/>
                      </a:cubicBezTo>
                      <a:close/>
                      <a:moveTo>
                        <a:pt x="1054347" y="123107"/>
                      </a:moveTo>
                      <a:cubicBezTo>
                        <a:pt x="1054347" y="141804"/>
                        <a:pt x="1058057" y="155443"/>
                        <a:pt x="1065484" y="164026"/>
                      </a:cubicBezTo>
                      <a:cubicBezTo>
                        <a:pt x="1072904" y="172616"/>
                        <a:pt x="1082208" y="176908"/>
                        <a:pt x="1093390" y="176908"/>
                      </a:cubicBezTo>
                      <a:cubicBezTo>
                        <a:pt x="1104482" y="176908"/>
                        <a:pt x="1113787" y="172660"/>
                        <a:pt x="1121302" y="164166"/>
                      </a:cubicBezTo>
                      <a:cubicBezTo>
                        <a:pt x="1128818" y="155576"/>
                        <a:pt x="1132572" y="142157"/>
                        <a:pt x="1132572" y="123909"/>
                      </a:cubicBezTo>
                      <a:cubicBezTo>
                        <a:pt x="1132572" y="106464"/>
                        <a:pt x="1128685" y="93317"/>
                        <a:pt x="1120897" y="84462"/>
                      </a:cubicBezTo>
                      <a:cubicBezTo>
                        <a:pt x="1113205" y="75599"/>
                        <a:pt x="1103901" y="71175"/>
                        <a:pt x="1092992" y="71175"/>
                      </a:cubicBezTo>
                      <a:cubicBezTo>
                        <a:pt x="1082252" y="71175"/>
                        <a:pt x="1073132" y="75555"/>
                        <a:pt x="1065617" y="84322"/>
                      </a:cubicBezTo>
                      <a:cubicBezTo>
                        <a:pt x="1058101" y="93000"/>
                        <a:pt x="1054347" y="105926"/>
                        <a:pt x="1054347" y="123107"/>
                      </a:cubicBezTo>
                      <a:close/>
                      <a:moveTo>
                        <a:pt x="1188773" y="251784"/>
                      </a:moveTo>
                      <a:lnTo>
                        <a:pt x="1186093" y="229112"/>
                      </a:lnTo>
                      <a:cubicBezTo>
                        <a:pt x="1191371" y="230540"/>
                        <a:pt x="1195979" y="231254"/>
                        <a:pt x="1199910" y="231254"/>
                      </a:cubicBezTo>
                      <a:cubicBezTo>
                        <a:pt x="1205276" y="231254"/>
                        <a:pt x="1209575" y="230363"/>
                        <a:pt x="1212792" y="228574"/>
                      </a:cubicBezTo>
                      <a:cubicBezTo>
                        <a:pt x="1216016" y="226786"/>
                        <a:pt x="1218651" y="224276"/>
                        <a:pt x="1220712" y="221059"/>
                      </a:cubicBezTo>
                      <a:cubicBezTo>
                        <a:pt x="1222228" y="218644"/>
                        <a:pt x="1224694" y="212653"/>
                        <a:pt x="1228088" y="203076"/>
                      </a:cubicBezTo>
                      <a:cubicBezTo>
                        <a:pt x="1228537" y="201736"/>
                        <a:pt x="1229251" y="199771"/>
                        <a:pt x="1230237" y="197173"/>
                      </a:cubicBezTo>
                      <a:lnTo>
                        <a:pt x="1176163" y="54400"/>
                      </a:lnTo>
                      <a:lnTo>
                        <a:pt x="1202192" y="54400"/>
                      </a:lnTo>
                      <a:lnTo>
                        <a:pt x="1231849" y="136923"/>
                      </a:lnTo>
                      <a:cubicBezTo>
                        <a:pt x="1235692" y="147390"/>
                        <a:pt x="1239136" y="158395"/>
                        <a:pt x="1242184" y="169937"/>
                      </a:cubicBezTo>
                      <a:cubicBezTo>
                        <a:pt x="1244952" y="158844"/>
                        <a:pt x="1248264" y="148016"/>
                        <a:pt x="1252107" y="137461"/>
                      </a:cubicBezTo>
                      <a:lnTo>
                        <a:pt x="1282566" y="54400"/>
                      </a:lnTo>
                      <a:lnTo>
                        <a:pt x="1306725" y="54400"/>
                      </a:lnTo>
                      <a:lnTo>
                        <a:pt x="1252511" y="199322"/>
                      </a:lnTo>
                      <a:cubicBezTo>
                        <a:pt x="1246696" y="214979"/>
                        <a:pt x="1242184" y="225755"/>
                        <a:pt x="1238960" y="231659"/>
                      </a:cubicBezTo>
                      <a:cubicBezTo>
                        <a:pt x="1234668" y="239623"/>
                        <a:pt x="1229744" y="245438"/>
                        <a:pt x="1224201" y="249104"/>
                      </a:cubicBezTo>
                      <a:cubicBezTo>
                        <a:pt x="1218651" y="252858"/>
                        <a:pt x="1212033" y="254735"/>
                        <a:pt x="1204341" y="254735"/>
                      </a:cubicBezTo>
                      <a:cubicBezTo>
                        <a:pt x="1199689" y="254735"/>
                        <a:pt x="1194500" y="253756"/>
                        <a:pt x="1188773" y="251784"/>
                      </a:cubicBezTo>
                      <a:close/>
                    </a:path>
                  </a:pathLst>
                </a:custGeom>
                <a:solidFill>
                  <a:srgbClr val="80350E"/>
                </a:solidFill>
                <a:ln w="220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62" name="Graphic 394">
                <a:extLst>
                  <a:ext uri="{FF2B5EF4-FFF2-40B4-BE49-F238E27FC236}">
                    <a16:creationId xmlns:a16="http://schemas.microsoft.com/office/drawing/2014/main" id="{15AE8E99-3AE6-43A7-2188-F7224B1A21D0}"/>
                  </a:ext>
                </a:extLst>
              </p:cNvPr>
              <p:cNvGrpSpPr/>
              <p:nvPr/>
            </p:nvGrpSpPr>
            <p:grpSpPr>
              <a:xfrm>
                <a:off x="7534065" y="4467532"/>
                <a:ext cx="887087" cy="887087"/>
                <a:chOff x="7534065" y="4467532"/>
                <a:chExt cx="887087" cy="887087"/>
              </a:xfrm>
            </p:grpSpPr>
            <p:sp>
              <p:nvSpPr>
                <p:cNvPr id="563" name="Freeform: Shape 562">
                  <a:extLst>
                    <a:ext uri="{FF2B5EF4-FFF2-40B4-BE49-F238E27FC236}">
                      <a16:creationId xmlns:a16="http://schemas.microsoft.com/office/drawing/2014/main" id="{54A7995C-202A-DBF5-26ED-AE4234777746}"/>
                    </a:ext>
                  </a:extLst>
                </p:cNvPr>
                <p:cNvSpPr/>
                <p:nvPr/>
              </p:nvSpPr>
              <p:spPr>
                <a:xfrm>
                  <a:off x="7534065" y="4467532"/>
                  <a:ext cx="887087" cy="887087"/>
                </a:xfrm>
                <a:custGeom>
                  <a:avLst/>
                  <a:gdLst>
                    <a:gd name="connsiteX0" fmla="*/ 987 w 887087"/>
                    <a:gd name="connsiteY0" fmla="*/ 557 h 887087"/>
                    <a:gd name="connsiteX1" fmla="*/ 888075 w 887087"/>
                    <a:gd name="connsiteY1" fmla="*/ 557 h 887087"/>
                    <a:gd name="connsiteX2" fmla="*/ 888075 w 887087"/>
                    <a:gd name="connsiteY2" fmla="*/ 887645 h 887087"/>
                    <a:gd name="connsiteX3" fmla="*/ 987 w 887087"/>
                    <a:gd name="connsiteY3" fmla="*/ 887645 h 887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87087" h="887087">
                      <a:moveTo>
                        <a:pt x="987" y="557"/>
                      </a:moveTo>
                      <a:lnTo>
                        <a:pt x="888075" y="557"/>
                      </a:lnTo>
                      <a:lnTo>
                        <a:pt x="888075" y="887645"/>
                      </a:lnTo>
                      <a:lnTo>
                        <a:pt x="987" y="887645"/>
                      </a:lnTo>
                      <a:close/>
                    </a:path>
                  </a:pathLst>
                </a:custGeom>
                <a:solidFill>
                  <a:srgbClr val="FFFFFF">
                    <a:alpha val="1000"/>
                  </a:srgbClr>
                </a:solidFill>
                <a:ln w="184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4" name="Freeform: Shape 563">
                  <a:extLst>
                    <a:ext uri="{FF2B5EF4-FFF2-40B4-BE49-F238E27FC236}">
                      <a16:creationId xmlns:a16="http://schemas.microsoft.com/office/drawing/2014/main" id="{7A9C27F9-66D6-1D63-8668-2924B8342EBD}"/>
                    </a:ext>
                  </a:extLst>
                </p:cNvPr>
                <p:cNvSpPr/>
                <p:nvPr/>
              </p:nvSpPr>
              <p:spPr>
                <a:xfrm>
                  <a:off x="7571027" y="5035953"/>
                  <a:ext cx="813163" cy="263224"/>
                </a:xfrm>
                <a:custGeom>
                  <a:avLst/>
                  <a:gdLst>
                    <a:gd name="connsiteX0" fmla="*/ 135587 w 813163"/>
                    <a:gd name="connsiteY0" fmla="*/ 2144 h 263224"/>
                    <a:gd name="connsiteX1" fmla="*/ 45601 w 813163"/>
                    <a:gd name="connsiteY1" fmla="*/ 42643 h 263224"/>
                    <a:gd name="connsiteX2" fmla="*/ 987 w 813163"/>
                    <a:gd name="connsiteY2" fmla="*/ 115954 h 263224"/>
                    <a:gd name="connsiteX3" fmla="*/ 45601 w 813163"/>
                    <a:gd name="connsiteY3" fmla="*/ 189264 h 263224"/>
                    <a:gd name="connsiteX4" fmla="*/ 135587 w 813163"/>
                    <a:gd name="connsiteY4" fmla="*/ 229764 h 263224"/>
                    <a:gd name="connsiteX5" fmla="*/ 407569 w 813163"/>
                    <a:gd name="connsiteY5" fmla="*/ 263802 h 263224"/>
                    <a:gd name="connsiteX6" fmla="*/ 679550 w 813163"/>
                    <a:gd name="connsiteY6" fmla="*/ 229764 h 263224"/>
                    <a:gd name="connsiteX7" fmla="*/ 769536 w 813163"/>
                    <a:gd name="connsiteY7" fmla="*/ 189264 h 263224"/>
                    <a:gd name="connsiteX8" fmla="*/ 814151 w 813163"/>
                    <a:gd name="connsiteY8" fmla="*/ 115954 h 263224"/>
                    <a:gd name="connsiteX9" fmla="*/ 769536 w 813163"/>
                    <a:gd name="connsiteY9" fmla="*/ 42643 h 263224"/>
                    <a:gd name="connsiteX10" fmla="*/ 679550 w 813163"/>
                    <a:gd name="connsiteY10" fmla="*/ 2144 h 263224"/>
                    <a:gd name="connsiteX11" fmla="*/ 633530 w 813163"/>
                    <a:gd name="connsiteY11" fmla="*/ 26935 h 263224"/>
                    <a:gd name="connsiteX12" fmla="*/ 633528 w 813163"/>
                    <a:gd name="connsiteY12" fmla="*/ 26942 h 263224"/>
                    <a:gd name="connsiteX13" fmla="*/ 658319 w 813163"/>
                    <a:gd name="connsiteY13" fmla="*/ 72962 h 263224"/>
                    <a:gd name="connsiteX14" fmla="*/ 658326 w 813163"/>
                    <a:gd name="connsiteY14" fmla="*/ 72963 h 263224"/>
                    <a:gd name="connsiteX15" fmla="*/ 726763 w 813163"/>
                    <a:gd name="connsiteY15" fmla="*/ 102960 h 263224"/>
                    <a:gd name="connsiteX16" fmla="*/ 740227 w 813163"/>
                    <a:gd name="connsiteY16" fmla="*/ 115954 h 263224"/>
                    <a:gd name="connsiteX17" fmla="*/ 726763 w 813163"/>
                    <a:gd name="connsiteY17" fmla="*/ 128985 h 263224"/>
                    <a:gd name="connsiteX18" fmla="*/ 658326 w 813163"/>
                    <a:gd name="connsiteY18" fmla="*/ 158944 h 263224"/>
                    <a:gd name="connsiteX19" fmla="*/ 407569 w 813163"/>
                    <a:gd name="connsiteY19" fmla="*/ 189878 h 263224"/>
                    <a:gd name="connsiteX20" fmla="*/ 156811 w 813163"/>
                    <a:gd name="connsiteY20" fmla="*/ 158944 h 263224"/>
                    <a:gd name="connsiteX21" fmla="*/ 88374 w 813163"/>
                    <a:gd name="connsiteY21" fmla="*/ 128985 h 263224"/>
                    <a:gd name="connsiteX22" fmla="*/ 74911 w 813163"/>
                    <a:gd name="connsiteY22" fmla="*/ 115954 h 263224"/>
                    <a:gd name="connsiteX23" fmla="*/ 88374 w 813163"/>
                    <a:gd name="connsiteY23" fmla="*/ 102960 h 263224"/>
                    <a:gd name="connsiteX24" fmla="*/ 156811 w 813163"/>
                    <a:gd name="connsiteY24" fmla="*/ 72963 h 263224"/>
                    <a:gd name="connsiteX25" fmla="*/ 181613 w 813163"/>
                    <a:gd name="connsiteY25" fmla="*/ 26949 h 263224"/>
                    <a:gd name="connsiteX26" fmla="*/ 181609 w 813163"/>
                    <a:gd name="connsiteY26" fmla="*/ 26942 h 263224"/>
                    <a:gd name="connsiteX27" fmla="*/ 135595 w 813163"/>
                    <a:gd name="connsiteY27" fmla="*/ 2142 h 263224"/>
                    <a:gd name="connsiteX28" fmla="*/ 135587 w 813163"/>
                    <a:gd name="connsiteY28" fmla="*/ 2144 h 263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813163" h="263224">
                      <a:moveTo>
                        <a:pt x="135587" y="2144"/>
                      </a:moveTo>
                      <a:cubicBezTo>
                        <a:pt x="99665" y="12920"/>
                        <a:pt x="69488" y="25702"/>
                        <a:pt x="45601" y="42643"/>
                      </a:cubicBezTo>
                      <a:cubicBezTo>
                        <a:pt x="21714" y="59585"/>
                        <a:pt x="987" y="83997"/>
                        <a:pt x="987" y="115954"/>
                      </a:cubicBezTo>
                      <a:cubicBezTo>
                        <a:pt x="987" y="147911"/>
                        <a:pt x="21714" y="172323"/>
                        <a:pt x="45601" y="189264"/>
                      </a:cubicBezTo>
                      <a:cubicBezTo>
                        <a:pt x="69488" y="206206"/>
                        <a:pt x="99665" y="218987"/>
                        <a:pt x="135587" y="229764"/>
                      </a:cubicBezTo>
                      <a:cubicBezTo>
                        <a:pt x="207432" y="251316"/>
                        <a:pt x="302504" y="263802"/>
                        <a:pt x="407569" y="263802"/>
                      </a:cubicBezTo>
                      <a:cubicBezTo>
                        <a:pt x="512633" y="263802"/>
                        <a:pt x="607705" y="251316"/>
                        <a:pt x="679550" y="229764"/>
                      </a:cubicBezTo>
                      <a:cubicBezTo>
                        <a:pt x="715471" y="218987"/>
                        <a:pt x="745649" y="206206"/>
                        <a:pt x="769536" y="189264"/>
                      </a:cubicBezTo>
                      <a:cubicBezTo>
                        <a:pt x="793422" y="172323"/>
                        <a:pt x="814151" y="147911"/>
                        <a:pt x="814151" y="115954"/>
                      </a:cubicBezTo>
                      <a:cubicBezTo>
                        <a:pt x="814151" y="83997"/>
                        <a:pt x="793422" y="59585"/>
                        <a:pt x="769536" y="42643"/>
                      </a:cubicBezTo>
                      <a:cubicBezTo>
                        <a:pt x="745649" y="25702"/>
                        <a:pt x="715471" y="12920"/>
                        <a:pt x="679550" y="2144"/>
                      </a:cubicBezTo>
                      <a:cubicBezTo>
                        <a:pt x="659997" y="-3718"/>
                        <a:pt x="639392" y="7380"/>
                        <a:pt x="633530" y="26935"/>
                      </a:cubicBezTo>
                      <a:cubicBezTo>
                        <a:pt x="633528" y="26936"/>
                        <a:pt x="633528" y="26940"/>
                        <a:pt x="633528" y="26942"/>
                      </a:cubicBezTo>
                      <a:cubicBezTo>
                        <a:pt x="627666" y="46495"/>
                        <a:pt x="638764" y="67099"/>
                        <a:pt x="658319" y="72962"/>
                      </a:cubicBezTo>
                      <a:cubicBezTo>
                        <a:pt x="658321" y="72962"/>
                        <a:pt x="658323" y="72963"/>
                        <a:pt x="658326" y="72963"/>
                      </a:cubicBezTo>
                      <a:cubicBezTo>
                        <a:pt x="689291" y="82254"/>
                        <a:pt x="713243" y="93370"/>
                        <a:pt x="726763" y="102960"/>
                      </a:cubicBezTo>
                      <a:cubicBezTo>
                        <a:pt x="740284" y="112550"/>
                        <a:pt x="740227" y="117292"/>
                        <a:pt x="740227" y="115954"/>
                      </a:cubicBezTo>
                      <a:cubicBezTo>
                        <a:pt x="740227" y="114618"/>
                        <a:pt x="740284" y="119395"/>
                        <a:pt x="726763" y="128985"/>
                      </a:cubicBezTo>
                      <a:cubicBezTo>
                        <a:pt x="713243" y="138575"/>
                        <a:pt x="689291" y="149654"/>
                        <a:pt x="658326" y="158944"/>
                      </a:cubicBezTo>
                      <a:cubicBezTo>
                        <a:pt x="596395" y="177523"/>
                        <a:pt x="506640" y="189878"/>
                        <a:pt x="407569" y="189878"/>
                      </a:cubicBezTo>
                      <a:cubicBezTo>
                        <a:pt x="308498" y="189878"/>
                        <a:pt x="218743" y="177523"/>
                        <a:pt x="156811" y="158944"/>
                      </a:cubicBezTo>
                      <a:cubicBezTo>
                        <a:pt x="125846" y="149654"/>
                        <a:pt x="101895" y="138575"/>
                        <a:pt x="88374" y="128985"/>
                      </a:cubicBezTo>
                      <a:cubicBezTo>
                        <a:pt x="74853" y="119395"/>
                        <a:pt x="74911" y="114618"/>
                        <a:pt x="74911" y="115954"/>
                      </a:cubicBezTo>
                      <a:cubicBezTo>
                        <a:pt x="74911" y="117292"/>
                        <a:pt x="74853" y="112550"/>
                        <a:pt x="88374" y="102960"/>
                      </a:cubicBezTo>
                      <a:cubicBezTo>
                        <a:pt x="101895" y="93370"/>
                        <a:pt x="125846" y="82254"/>
                        <a:pt x="156811" y="72963"/>
                      </a:cubicBezTo>
                      <a:cubicBezTo>
                        <a:pt x="176366" y="67105"/>
                        <a:pt x="187469" y="46504"/>
                        <a:pt x="181613" y="26949"/>
                      </a:cubicBezTo>
                      <a:cubicBezTo>
                        <a:pt x="181611" y="26948"/>
                        <a:pt x="181611" y="26944"/>
                        <a:pt x="181609" y="26942"/>
                      </a:cubicBezTo>
                      <a:cubicBezTo>
                        <a:pt x="175752" y="7387"/>
                        <a:pt x="155150" y="-3716"/>
                        <a:pt x="135595" y="2142"/>
                      </a:cubicBezTo>
                      <a:cubicBezTo>
                        <a:pt x="135592" y="2142"/>
                        <a:pt x="135590" y="2144"/>
                        <a:pt x="135587" y="214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8466" cap="rnd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565" name="Graphic 394">
                  <a:extLst>
                    <a:ext uri="{FF2B5EF4-FFF2-40B4-BE49-F238E27FC236}">
                      <a16:creationId xmlns:a16="http://schemas.microsoft.com/office/drawing/2014/main" id="{80A6F98C-BBAE-DE4E-659B-158CF981AE1D}"/>
                    </a:ext>
                  </a:extLst>
                </p:cNvPr>
                <p:cNvGrpSpPr/>
                <p:nvPr/>
              </p:nvGrpSpPr>
              <p:grpSpPr>
                <a:xfrm>
                  <a:off x="7700394" y="4504494"/>
                  <a:ext cx="554429" cy="646823"/>
                  <a:chOff x="7700394" y="4504494"/>
                  <a:chExt cx="554429" cy="646823"/>
                </a:xfrm>
              </p:grpSpPr>
              <p:sp>
                <p:nvSpPr>
                  <p:cNvPr id="566" name="Freeform: Shape 565">
                    <a:extLst>
                      <a:ext uri="{FF2B5EF4-FFF2-40B4-BE49-F238E27FC236}">
                        <a16:creationId xmlns:a16="http://schemas.microsoft.com/office/drawing/2014/main" id="{A7C46CB5-44E1-6ECF-63B9-DB5C3738A658}"/>
                      </a:ext>
                    </a:extLst>
                  </p:cNvPr>
                  <p:cNvSpPr/>
                  <p:nvPr/>
                </p:nvSpPr>
                <p:spPr>
                  <a:xfrm>
                    <a:off x="7737356" y="4541456"/>
                    <a:ext cx="480505" cy="572910"/>
                  </a:xfrm>
                  <a:custGeom>
                    <a:avLst/>
                    <a:gdLst>
                      <a:gd name="connsiteX0" fmla="*/ 241240 w 480505"/>
                      <a:gd name="connsiteY0" fmla="*/ 573461 h 572910"/>
                      <a:gd name="connsiteX1" fmla="*/ 481493 w 480505"/>
                      <a:gd name="connsiteY1" fmla="*/ 234922 h 572910"/>
                      <a:gd name="connsiteX2" fmla="*/ 241240 w 480505"/>
                      <a:gd name="connsiteY2" fmla="*/ 550 h 572910"/>
                      <a:gd name="connsiteX3" fmla="*/ 987 w 480505"/>
                      <a:gd name="connsiteY3" fmla="*/ 234922 h 572910"/>
                      <a:gd name="connsiteX4" fmla="*/ 241240 w 480505"/>
                      <a:gd name="connsiteY4" fmla="*/ 573461 h 5729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0505" h="572910">
                        <a:moveTo>
                          <a:pt x="241240" y="573461"/>
                        </a:moveTo>
                        <a:cubicBezTo>
                          <a:pt x="241240" y="573461"/>
                          <a:pt x="481493" y="416446"/>
                          <a:pt x="481493" y="234922"/>
                        </a:cubicBezTo>
                        <a:cubicBezTo>
                          <a:pt x="481493" y="105482"/>
                          <a:pt x="373928" y="550"/>
                          <a:pt x="241240" y="550"/>
                        </a:cubicBezTo>
                        <a:cubicBezTo>
                          <a:pt x="108552" y="550"/>
                          <a:pt x="987" y="105482"/>
                          <a:pt x="987" y="234922"/>
                        </a:cubicBezTo>
                        <a:cubicBezTo>
                          <a:pt x="987" y="416446"/>
                          <a:pt x="241240" y="573461"/>
                          <a:pt x="241240" y="573461"/>
                        </a:cubicBezTo>
                        <a:close/>
                      </a:path>
                    </a:pathLst>
                  </a:custGeom>
                  <a:solidFill>
                    <a:srgbClr val="2F88FF"/>
                  </a:solidFill>
                  <a:ln w="18466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67" name="Freeform: Shape 566">
                    <a:extLst>
                      <a:ext uri="{FF2B5EF4-FFF2-40B4-BE49-F238E27FC236}">
                        <a16:creationId xmlns:a16="http://schemas.microsoft.com/office/drawing/2014/main" id="{C992B3CB-B80C-327B-D654-AB63F9F76C35}"/>
                      </a:ext>
                    </a:extLst>
                  </p:cNvPr>
                  <p:cNvSpPr/>
                  <p:nvPr/>
                </p:nvSpPr>
                <p:spPr>
                  <a:xfrm>
                    <a:off x="7700394" y="4504494"/>
                    <a:ext cx="554429" cy="646823"/>
                  </a:xfrm>
                  <a:custGeom>
                    <a:avLst/>
                    <a:gdLst>
                      <a:gd name="connsiteX0" fmla="*/ 278202 w 554429"/>
                      <a:gd name="connsiteY0" fmla="*/ 550 h 646823"/>
                      <a:gd name="connsiteX1" fmla="*/ 987 w 554429"/>
                      <a:gd name="connsiteY1" fmla="*/ 271880 h 646823"/>
                      <a:gd name="connsiteX2" fmla="*/ 131546 w 554429"/>
                      <a:gd name="connsiteY2" fmla="*/ 534946 h 646823"/>
                      <a:gd name="connsiteX3" fmla="*/ 257987 w 554429"/>
                      <a:gd name="connsiteY3" fmla="*/ 641356 h 646823"/>
                      <a:gd name="connsiteX4" fmla="*/ 298416 w 554429"/>
                      <a:gd name="connsiteY4" fmla="*/ 641356 h 646823"/>
                      <a:gd name="connsiteX5" fmla="*/ 424858 w 554429"/>
                      <a:gd name="connsiteY5" fmla="*/ 534946 h 646823"/>
                      <a:gd name="connsiteX6" fmla="*/ 555417 w 554429"/>
                      <a:gd name="connsiteY6" fmla="*/ 271880 h 646823"/>
                      <a:gd name="connsiteX7" fmla="*/ 278202 w 554429"/>
                      <a:gd name="connsiteY7" fmla="*/ 550 h 646823"/>
                      <a:gd name="connsiteX8" fmla="*/ 278202 w 554429"/>
                      <a:gd name="connsiteY8" fmla="*/ 74474 h 646823"/>
                      <a:gd name="connsiteX9" fmla="*/ 481493 w 554429"/>
                      <a:gd name="connsiteY9" fmla="*/ 271880 h 646823"/>
                      <a:gd name="connsiteX10" fmla="*/ 371799 w 554429"/>
                      <a:gd name="connsiteY10" fmla="*/ 483510 h 646823"/>
                      <a:gd name="connsiteX11" fmla="*/ 278202 w 554429"/>
                      <a:gd name="connsiteY11" fmla="*/ 564725 h 646823"/>
                      <a:gd name="connsiteX12" fmla="*/ 184605 w 554429"/>
                      <a:gd name="connsiteY12" fmla="*/ 483510 h 646823"/>
                      <a:gd name="connsiteX13" fmla="*/ 74911 w 554429"/>
                      <a:gd name="connsiteY13" fmla="*/ 271880 h 646823"/>
                      <a:gd name="connsiteX14" fmla="*/ 278202 w 554429"/>
                      <a:gd name="connsiteY14" fmla="*/ 74474 h 6468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54429" h="646823">
                        <a:moveTo>
                          <a:pt x="278202" y="550"/>
                        </a:moveTo>
                        <a:cubicBezTo>
                          <a:pt x="126027" y="550"/>
                          <a:pt x="987" y="121964"/>
                          <a:pt x="987" y="271880"/>
                        </a:cubicBezTo>
                        <a:cubicBezTo>
                          <a:pt x="987" y="378950"/>
                          <a:pt x="68341" y="469764"/>
                          <a:pt x="131546" y="534946"/>
                        </a:cubicBezTo>
                        <a:cubicBezTo>
                          <a:pt x="194749" y="600129"/>
                          <a:pt x="257987" y="641356"/>
                          <a:pt x="257987" y="641356"/>
                        </a:cubicBezTo>
                        <a:cubicBezTo>
                          <a:pt x="270270" y="649379"/>
                          <a:pt x="286134" y="649379"/>
                          <a:pt x="298416" y="641356"/>
                        </a:cubicBezTo>
                        <a:cubicBezTo>
                          <a:pt x="298416" y="641356"/>
                          <a:pt x="361654" y="600129"/>
                          <a:pt x="424858" y="534946"/>
                        </a:cubicBezTo>
                        <a:cubicBezTo>
                          <a:pt x="488063" y="469764"/>
                          <a:pt x="555417" y="378950"/>
                          <a:pt x="555417" y="271880"/>
                        </a:cubicBezTo>
                        <a:cubicBezTo>
                          <a:pt x="555417" y="121964"/>
                          <a:pt x="430376" y="550"/>
                          <a:pt x="278202" y="550"/>
                        </a:cubicBezTo>
                        <a:close/>
                        <a:moveTo>
                          <a:pt x="278202" y="74474"/>
                        </a:moveTo>
                        <a:cubicBezTo>
                          <a:pt x="391403" y="74474"/>
                          <a:pt x="481493" y="162918"/>
                          <a:pt x="481493" y="271880"/>
                        </a:cubicBezTo>
                        <a:cubicBezTo>
                          <a:pt x="481493" y="346337"/>
                          <a:pt x="428720" y="424805"/>
                          <a:pt x="371799" y="483510"/>
                        </a:cubicBezTo>
                        <a:cubicBezTo>
                          <a:pt x="331052" y="525532"/>
                          <a:pt x="298059" y="550474"/>
                          <a:pt x="278202" y="564725"/>
                        </a:cubicBezTo>
                        <a:cubicBezTo>
                          <a:pt x="258344" y="550474"/>
                          <a:pt x="225352" y="525532"/>
                          <a:pt x="184605" y="483510"/>
                        </a:cubicBezTo>
                        <a:cubicBezTo>
                          <a:pt x="127683" y="424805"/>
                          <a:pt x="74911" y="346337"/>
                          <a:pt x="74911" y="271880"/>
                        </a:cubicBezTo>
                        <a:cubicBezTo>
                          <a:pt x="74911" y="162918"/>
                          <a:pt x="165000" y="74474"/>
                          <a:pt x="278202" y="7447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8466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68" name="Graphic 394">
                  <a:extLst>
                    <a:ext uri="{FF2B5EF4-FFF2-40B4-BE49-F238E27FC236}">
                      <a16:creationId xmlns:a16="http://schemas.microsoft.com/office/drawing/2014/main" id="{79D2292B-A969-3336-38D5-65CC4602F628}"/>
                    </a:ext>
                  </a:extLst>
                </p:cNvPr>
                <p:cNvGrpSpPr/>
                <p:nvPr/>
              </p:nvGrpSpPr>
              <p:grpSpPr>
                <a:xfrm>
                  <a:off x="7848242" y="4652342"/>
                  <a:ext cx="258733" cy="258733"/>
                  <a:chOff x="7848242" y="4652342"/>
                  <a:chExt cx="258733" cy="258733"/>
                </a:xfrm>
              </p:grpSpPr>
              <p:sp>
                <p:nvSpPr>
                  <p:cNvPr id="569" name="Freeform: Shape 568">
                    <a:extLst>
                      <a:ext uri="{FF2B5EF4-FFF2-40B4-BE49-F238E27FC236}">
                        <a16:creationId xmlns:a16="http://schemas.microsoft.com/office/drawing/2014/main" id="{4220E3F2-50AC-0CB4-57AA-A8424ABB49F9}"/>
                      </a:ext>
                    </a:extLst>
                  </p:cNvPr>
                  <p:cNvSpPr/>
                  <p:nvPr/>
                </p:nvSpPr>
                <p:spPr>
                  <a:xfrm>
                    <a:off x="7885204" y="4689304"/>
                    <a:ext cx="184809" cy="184809"/>
                  </a:xfrm>
                  <a:custGeom>
                    <a:avLst/>
                    <a:gdLst>
                      <a:gd name="connsiteX0" fmla="*/ 93392 w 184809"/>
                      <a:gd name="connsiteY0" fmla="*/ 185356 h 184809"/>
                      <a:gd name="connsiteX1" fmla="*/ 185797 w 184809"/>
                      <a:gd name="connsiteY1" fmla="*/ 92951 h 184809"/>
                      <a:gd name="connsiteX2" fmla="*/ 93392 w 184809"/>
                      <a:gd name="connsiteY2" fmla="*/ 546 h 184809"/>
                      <a:gd name="connsiteX3" fmla="*/ 987 w 184809"/>
                      <a:gd name="connsiteY3" fmla="*/ 92951 h 184809"/>
                      <a:gd name="connsiteX4" fmla="*/ 93392 w 184809"/>
                      <a:gd name="connsiteY4" fmla="*/ 185356 h 1848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4809" h="184809">
                        <a:moveTo>
                          <a:pt x="93392" y="185356"/>
                        </a:moveTo>
                        <a:cubicBezTo>
                          <a:pt x="144425" y="185356"/>
                          <a:pt x="185797" y="143984"/>
                          <a:pt x="185797" y="92951"/>
                        </a:cubicBezTo>
                        <a:cubicBezTo>
                          <a:pt x="185797" y="41918"/>
                          <a:pt x="144425" y="546"/>
                          <a:pt x="93392" y="546"/>
                        </a:cubicBezTo>
                        <a:cubicBezTo>
                          <a:pt x="42358" y="546"/>
                          <a:pt x="987" y="41918"/>
                          <a:pt x="987" y="92951"/>
                        </a:cubicBezTo>
                        <a:cubicBezTo>
                          <a:pt x="987" y="143984"/>
                          <a:pt x="42358" y="185356"/>
                          <a:pt x="93392" y="185356"/>
                        </a:cubicBezTo>
                        <a:close/>
                      </a:path>
                    </a:pathLst>
                  </a:custGeom>
                  <a:solidFill>
                    <a:srgbClr val="43CCF8"/>
                  </a:solidFill>
                  <a:ln w="18466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70" name="Freeform: Shape 569">
                    <a:extLst>
                      <a:ext uri="{FF2B5EF4-FFF2-40B4-BE49-F238E27FC236}">
                        <a16:creationId xmlns:a16="http://schemas.microsoft.com/office/drawing/2014/main" id="{2B50D3A7-858B-D697-8868-6F69AEAF4BAC}"/>
                      </a:ext>
                    </a:extLst>
                  </p:cNvPr>
                  <p:cNvSpPr/>
                  <p:nvPr/>
                </p:nvSpPr>
                <p:spPr>
                  <a:xfrm>
                    <a:off x="7848242" y="4652342"/>
                    <a:ext cx="258733" cy="258733"/>
                  </a:xfrm>
                  <a:custGeom>
                    <a:avLst/>
                    <a:gdLst>
                      <a:gd name="connsiteX0" fmla="*/ 130354 w 258733"/>
                      <a:gd name="connsiteY0" fmla="*/ 546 h 258733"/>
                      <a:gd name="connsiteX1" fmla="*/ 987 w 258733"/>
                      <a:gd name="connsiteY1" fmla="*/ 129913 h 258733"/>
                      <a:gd name="connsiteX2" fmla="*/ 130354 w 258733"/>
                      <a:gd name="connsiteY2" fmla="*/ 259280 h 258733"/>
                      <a:gd name="connsiteX3" fmla="*/ 259721 w 258733"/>
                      <a:gd name="connsiteY3" fmla="*/ 129913 h 258733"/>
                      <a:gd name="connsiteX4" fmla="*/ 130354 w 258733"/>
                      <a:gd name="connsiteY4" fmla="*/ 546 h 258733"/>
                      <a:gd name="connsiteX5" fmla="*/ 130354 w 258733"/>
                      <a:gd name="connsiteY5" fmla="*/ 74470 h 258733"/>
                      <a:gd name="connsiteX6" fmla="*/ 185797 w 258733"/>
                      <a:gd name="connsiteY6" fmla="*/ 129913 h 258733"/>
                      <a:gd name="connsiteX7" fmla="*/ 130354 w 258733"/>
                      <a:gd name="connsiteY7" fmla="*/ 185356 h 258733"/>
                      <a:gd name="connsiteX8" fmla="*/ 74911 w 258733"/>
                      <a:gd name="connsiteY8" fmla="*/ 129913 h 258733"/>
                      <a:gd name="connsiteX9" fmla="*/ 130354 w 258733"/>
                      <a:gd name="connsiteY9" fmla="*/ 74470 h 258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58733" h="258733">
                        <a:moveTo>
                          <a:pt x="130354" y="546"/>
                        </a:moveTo>
                        <a:cubicBezTo>
                          <a:pt x="59344" y="546"/>
                          <a:pt x="987" y="58903"/>
                          <a:pt x="987" y="129913"/>
                        </a:cubicBezTo>
                        <a:cubicBezTo>
                          <a:pt x="987" y="200923"/>
                          <a:pt x="59344" y="259280"/>
                          <a:pt x="130354" y="259280"/>
                        </a:cubicBezTo>
                        <a:cubicBezTo>
                          <a:pt x="201363" y="259280"/>
                          <a:pt x="259721" y="200923"/>
                          <a:pt x="259721" y="129913"/>
                        </a:cubicBezTo>
                        <a:cubicBezTo>
                          <a:pt x="259721" y="58903"/>
                          <a:pt x="201363" y="546"/>
                          <a:pt x="130354" y="546"/>
                        </a:cubicBezTo>
                        <a:close/>
                        <a:moveTo>
                          <a:pt x="130354" y="74470"/>
                        </a:moveTo>
                        <a:cubicBezTo>
                          <a:pt x="161411" y="74470"/>
                          <a:pt x="185797" y="98856"/>
                          <a:pt x="185797" y="129913"/>
                        </a:cubicBezTo>
                        <a:cubicBezTo>
                          <a:pt x="185797" y="160970"/>
                          <a:pt x="161411" y="185356"/>
                          <a:pt x="130354" y="185356"/>
                        </a:cubicBezTo>
                        <a:cubicBezTo>
                          <a:pt x="99296" y="185356"/>
                          <a:pt x="74911" y="160970"/>
                          <a:pt x="74911" y="129913"/>
                        </a:cubicBezTo>
                        <a:cubicBezTo>
                          <a:pt x="74911" y="98856"/>
                          <a:pt x="99296" y="74470"/>
                          <a:pt x="130354" y="7447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8466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571" name="Graphic 394">
              <a:extLst>
                <a:ext uri="{FF2B5EF4-FFF2-40B4-BE49-F238E27FC236}">
                  <a16:creationId xmlns:a16="http://schemas.microsoft.com/office/drawing/2014/main" id="{C0242DEF-622B-1B0B-B91D-5D3E7E67C8D3}"/>
                </a:ext>
              </a:extLst>
            </p:cNvPr>
            <p:cNvGrpSpPr/>
            <p:nvPr/>
          </p:nvGrpSpPr>
          <p:grpSpPr>
            <a:xfrm>
              <a:off x="2968036" y="5698347"/>
              <a:ext cx="1110841" cy="520338"/>
              <a:chOff x="2968036" y="5698347"/>
              <a:chExt cx="1110841" cy="520338"/>
            </a:xfrm>
            <a:solidFill>
              <a:srgbClr val="AA3377"/>
            </a:solidFill>
          </p:grpSpPr>
          <p:sp>
            <p:nvSpPr>
              <p:cNvPr id="572" name="Freeform: Shape 571">
                <a:extLst>
                  <a:ext uri="{FF2B5EF4-FFF2-40B4-BE49-F238E27FC236}">
                    <a16:creationId xmlns:a16="http://schemas.microsoft.com/office/drawing/2014/main" id="{2C9E3222-58C1-26F3-670F-5F353E3F8018}"/>
                  </a:ext>
                </a:extLst>
              </p:cNvPr>
              <p:cNvSpPr/>
              <p:nvPr/>
            </p:nvSpPr>
            <p:spPr>
              <a:xfrm>
                <a:off x="2968036" y="5698347"/>
                <a:ext cx="1110841" cy="203419"/>
              </a:xfrm>
              <a:custGeom>
                <a:avLst/>
                <a:gdLst>
                  <a:gd name="connsiteX0" fmla="*/ 98659 w 1110841"/>
                  <a:gd name="connsiteY0" fmla="*/ 123107 h 203419"/>
                  <a:gd name="connsiteX1" fmla="*/ 98659 w 1110841"/>
                  <a:gd name="connsiteY1" fmla="*/ 100023 h 203419"/>
                  <a:gd name="connsiteX2" fmla="*/ 181992 w 1110841"/>
                  <a:gd name="connsiteY2" fmla="*/ 99890 h 203419"/>
                  <a:gd name="connsiteX3" fmla="*/ 181992 w 1110841"/>
                  <a:gd name="connsiteY3" fmla="*/ 172889 h 203419"/>
                  <a:gd name="connsiteX4" fmla="*/ 142405 w 1110841"/>
                  <a:gd name="connsiteY4" fmla="*/ 195965 h 203419"/>
                  <a:gd name="connsiteX5" fmla="*/ 100536 w 1110841"/>
                  <a:gd name="connsiteY5" fmla="*/ 203613 h 203419"/>
                  <a:gd name="connsiteX6" fmla="*/ 47802 w 1110841"/>
                  <a:gd name="connsiteY6" fmla="*/ 191269 h 203419"/>
                  <a:gd name="connsiteX7" fmla="*/ 12109 w 1110841"/>
                  <a:gd name="connsiteY7" fmla="*/ 155311 h 203419"/>
                  <a:gd name="connsiteX8" fmla="*/ 36 w 1110841"/>
                  <a:gd name="connsiteY8" fmla="*/ 102842 h 203419"/>
                  <a:gd name="connsiteX9" fmla="*/ 11976 w 1110841"/>
                  <a:gd name="connsiteY9" fmla="*/ 49306 h 203419"/>
                  <a:gd name="connsiteX10" fmla="*/ 46595 w 1110841"/>
                  <a:gd name="connsiteY10" fmla="*/ 12266 h 203419"/>
                  <a:gd name="connsiteX11" fmla="*/ 98526 w 1110841"/>
                  <a:gd name="connsiteY11" fmla="*/ 194 h 203419"/>
                  <a:gd name="connsiteX12" fmla="*/ 137039 w 1110841"/>
                  <a:gd name="connsiteY12" fmla="*/ 7172 h 203419"/>
                  <a:gd name="connsiteX13" fmla="*/ 164142 w 1110841"/>
                  <a:gd name="connsiteY13" fmla="*/ 26355 h 203419"/>
                  <a:gd name="connsiteX14" fmla="*/ 179033 w 1110841"/>
                  <a:gd name="connsiteY14" fmla="*/ 58559 h 203419"/>
                  <a:gd name="connsiteX15" fmla="*/ 155551 w 1110841"/>
                  <a:gd name="connsiteY15" fmla="*/ 65000 h 203419"/>
                  <a:gd name="connsiteX16" fmla="*/ 144554 w 1110841"/>
                  <a:gd name="connsiteY16" fmla="*/ 41386 h 203419"/>
                  <a:gd name="connsiteX17" fmla="*/ 125762 w 1110841"/>
                  <a:gd name="connsiteY17" fmla="*/ 27701 h 203419"/>
                  <a:gd name="connsiteX18" fmla="*/ 98659 w 1110841"/>
                  <a:gd name="connsiteY18" fmla="*/ 22468 h 203419"/>
                  <a:gd name="connsiteX19" fmla="*/ 67802 w 1110841"/>
                  <a:gd name="connsiteY19" fmla="*/ 27967 h 203419"/>
                  <a:gd name="connsiteX20" fmla="*/ 46735 w 1110841"/>
                  <a:gd name="connsiteY20" fmla="*/ 42188 h 203419"/>
                  <a:gd name="connsiteX21" fmla="*/ 34383 w 1110841"/>
                  <a:gd name="connsiteY21" fmla="*/ 61650 h 203419"/>
                  <a:gd name="connsiteX22" fmla="*/ 26874 w 1110841"/>
                  <a:gd name="connsiteY22" fmla="*/ 101230 h 203419"/>
                  <a:gd name="connsiteX23" fmla="*/ 35862 w 1110841"/>
                  <a:gd name="connsiteY23" fmla="*/ 145241 h 203419"/>
                  <a:gd name="connsiteX24" fmla="*/ 62295 w 1110841"/>
                  <a:gd name="connsiteY24" fmla="*/ 171542 h 203419"/>
                  <a:gd name="connsiteX25" fmla="*/ 99063 w 1110841"/>
                  <a:gd name="connsiteY25" fmla="*/ 180132 h 203419"/>
                  <a:gd name="connsiteX26" fmla="*/ 132070 w 1110841"/>
                  <a:gd name="connsiteY26" fmla="*/ 173691 h 203419"/>
                  <a:gd name="connsiteX27" fmla="*/ 156494 w 1110841"/>
                  <a:gd name="connsiteY27" fmla="*/ 159735 h 203419"/>
                  <a:gd name="connsiteX28" fmla="*/ 156494 w 1110841"/>
                  <a:gd name="connsiteY28" fmla="*/ 123107 h 203419"/>
                  <a:gd name="connsiteX29" fmla="*/ 215242 w 1110841"/>
                  <a:gd name="connsiteY29" fmla="*/ 200257 h 203419"/>
                  <a:gd name="connsiteX30" fmla="*/ 215242 w 1110841"/>
                  <a:gd name="connsiteY30" fmla="*/ 57756 h 203419"/>
                  <a:gd name="connsiteX31" fmla="*/ 236978 w 1110841"/>
                  <a:gd name="connsiteY31" fmla="*/ 57756 h 203419"/>
                  <a:gd name="connsiteX32" fmla="*/ 236978 w 1110841"/>
                  <a:gd name="connsiteY32" fmla="*/ 79361 h 203419"/>
                  <a:gd name="connsiteX33" fmla="*/ 252282 w 1110841"/>
                  <a:gd name="connsiteY33" fmla="*/ 59368 h 203419"/>
                  <a:gd name="connsiteX34" fmla="*/ 267843 w 1110841"/>
                  <a:gd name="connsiteY34" fmla="*/ 54532 h 203419"/>
                  <a:gd name="connsiteX35" fmla="*/ 292671 w 1110841"/>
                  <a:gd name="connsiteY35" fmla="*/ 62320 h 203419"/>
                  <a:gd name="connsiteX36" fmla="*/ 284346 w 1110841"/>
                  <a:gd name="connsiteY36" fmla="*/ 84727 h 203419"/>
                  <a:gd name="connsiteX37" fmla="*/ 266636 w 1110841"/>
                  <a:gd name="connsiteY37" fmla="*/ 79493 h 203419"/>
                  <a:gd name="connsiteX38" fmla="*/ 252414 w 1110841"/>
                  <a:gd name="connsiteY38" fmla="*/ 84322 h 203419"/>
                  <a:gd name="connsiteX39" fmla="*/ 243419 w 1110841"/>
                  <a:gd name="connsiteY39" fmla="*/ 97476 h 203419"/>
                  <a:gd name="connsiteX40" fmla="*/ 239400 w 1110841"/>
                  <a:gd name="connsiteY40" fmla="*/ 125654 h 203419"/>
                  <a:gd name="connsiteX41" fmla="*/ 239400 w 1110841"/>
                  <a:gd name="connsiteY41" fmla="*/ 200257 h 203419"/>
                  <a:gd name="connsiteX42" fmla="*/ 305391 w 1110841"/>
                  <a:gd name="connsiteY42" fmla="*/ 31323 h 203419"/>
                  <a:gd name="connsiteX43" fmla="*/ 305391 w 1110841"/>
                  <a:gd name="connsiteY43" fmla="*/ 3543 h 203419"/>
                  <a:gd name="connsiteX44" fmla="*/ 329550 w 1110841"/>
                  <a:gd name="connsiteY44" fmla="*/ 3543 h 203419"/>
                  <a:gd name="connsiteX45" fmla="*/ 329550 w 1110841"/>
                  <a:gd name="connsiteY45" fmla="*/ 31323 h 203419"/>
                  <a:gd name="connsiteX46" fmla="*/ 305391 w 1110841"/>
                  <a:gd name="connsiteY46" fmla="*/ 200257 h 203419"/>
                  <a:gd name="connsiteX47" fmla="*/ 305391 w 1110841"/>
                  <a:gd name="connsiteY47" fmla="*/ 57756 h 203419"/>
                  <a:gd name="connsiteX48" fmla="*/ 329550 w 1110841"/>
                  <a:gd name="connsiteY48" fmla="*/ 57756 h 203419"/>
                  <a:gd name="connsiteX49" fmla="*/ 329550 w 1110841"/>
                  <a:gd name="connsiteY49" fmla="*/ 200257 h 203419"/>
                  <a:gd name="connsiteX50" fmla="*/ 456997 w 1110841"/>
                  <a:gd name="connsiteY50" fmla="*/ 200257 h 203419"/>
                  <a:gd name="connsiteX51" fmla="*/ 456997 w 1110841"/>
                  <a:gd name="connsiteY51" fmla="*/ 182282 h 203419"/>
                  <a:gd name="connsiteX52" fmla="*/ 417145 w 1110841"/>
                  <a:gd name="connsiteY52" fmla="*/ 203481 h 203419"/>
                  <a:gd name="connsiteX53" fmla="*/ 385751 w 1110841"/>
                  <a:gd name="connsiteY53" fmla="*/ 194088 h 203419"/>
                  <a:gd name="connsiteX54" fmla="*/ 363609 w 1110841"/>
                  <a:gd name="connsiteY54" fmla="*/ 167920 h 203419"/>
                  <a:gd name="connsiteX55" fmla="*/ 355821 w 1110841"/>
                  <a:gd name="connsiteY55" fmla="*/ 129143 h 203419"/>
                  <a:gd name="connsiteX56" fmla="*/ 362939 w 1110841"/>
                  <a:gd name="connsiteY56" fmla="*/ 90498 h 203419"/>
                  <a:gd name="connsiteX57" fmla="*/ 384271 w 1110841"/>
                  <a:gd name="connsiteY57" fmla="*/ 63792 h 203419"/>
                  <a:gd name="connsiteX58" fmla="*/ 416070 w 1110841"/>
                  <a:gd name="connsiteY58" fmla="*/ 54532 h 203419"/>
                  <a:gd name="connsiteX59" fmla="*/ 439022 w 1110841"/>
                  <a:gd name="connsiteY59" fmla="*/ 60038 h 203419"/>
                  <a:gd name="connsiteX60" fmla="*/ 455385 w 1110841"/>
                  <a:gd name="connsiteY60" fmla="*/ 74127 h 203419"/>
                  <a:gd name="connsiteX61" fmla="*/ 455385 w 1110841"/>
                  <a:gd name="connsiteY61" fmla="*/ 3543 h 203419"/>
                  <a:gd name="connsiteX62" fmla="*/ 479404 w 1110841"/>
                  <a:gd name="connsiteY62" fmla="*/ 3543 h 203419"/>
                  <a:gd name="connsiteX63" fmla="*/ 479404 w 1110841"/>
                  <a:gd name="connsiteY63" fmla="*/ 200257 h 203419"/>
                  <a:gd name="connsiteX64" fmla="*/ 380649 w 1110841"/>
                  <a:gd name="connsiteY64" fmla="*/ 129143 h 203419"/>
                  <a:gd name="connsiteX65" fmla="*/ 392191 w 1110841"/>
                  <a:gd name="connsiteY65" fmla="*/ 170069 h 203419"/>
                  <a:gd name="connsiteX66" fmla="*/ 419427 w 1110841"/>
                  <a:gd name="connsiteY66" fmla="*/ 183621 h 203419"/>
                  <a:gd name="connsiteX67" fmla="*/ 446265 w 1110841"/>
                  <a:gd name="connsiteY67" fmla="*/ 170739 h 203419"/>
                  <a:gd name="connsiteX68" fmla="*/ 457402 w 1110841"/>
                  <a:gd name="connsiteY68" fmla="*/ 131152 h 203419"/>
                  <a:gd name="connsiteX69" fmla="*/ 446132 w 1110841"/>
                  <a:gd name="connsiteY69" fmla="*/ 88216 h 203419"/>
                  <a:gd name="connsiteX70" fmla="*/ 418352 w 1110841"/>
                  <a:gd name="connsiteY70" fmla="*/ 74532 h 203419"/>
                  <a:gd name="connsiteX71" fmla="*/ 391382 w 1110841"/>
                  <a:gd name="connsiteY71" fmla="*/ 87679 h 203419"/>
                  <a:gd name="connsiteX72" fmla="*/ 380649 w 1110841"/>
                  <a:gd name="connsiteY72" fmla="*/ 129143 h 203419"/>
                  <a:gd name="connsiteX73" fmla="*/ 589664 w 1110841"/>
                  <a:gd name="connsiteY73" fmla="*/ 200257 h 203419"/>
                  <a:gd name="connsiteX74" fmla="*/ 589664 w 1110841"/>
                  <a:gd name="connsiteY74" fmla="*/ 3543 h 203419"/>
                  <a:gd name="connsiteX75" fmla="*/ 613815 w 1110841"/>
                  <a:gd name="connsiteY75" fmla="*/ 3543 h 203419"/>
                  <a:gd name="connsiteX76" fmla="*/ 613815 w 1110841"/>
                  <a:gd name="connsiteY76" fmla="*/ 200257 h 203419"/>
                  <a:gd name="connsiteX77" fmla="*/ 747041 w 1110841"/>
                  <a:gd name="connsiteY77" fmla="*/ 154369 h 203419"/>
                  <a:gd name="connsiteX78" fmla="*/ 771995 w 1110841"/>
                  <a:gd name="connsiteY78" fmla="*/ 157453 h 203419"/>
                  <a:gd name="connsiteX79" fmla="*/ 750125 w 1110841"/>
                  <a:gd name="connsiteY79" fmla="*/ 191402 h 203419"/>
                  <a:gd name="connsiteX80" fmla="*/ 709331 w 1110841"/>
                  <a:gd name="connsiteY80" fmla="*/ 203481 h 203419"/>
                  <a:gd name="connsiteX81" fmla="*/ 659681 w 1110841"/>
                  <a:gd name="connsiteY81" fmla="*/ 184291 h 203419"/>
                  <a:gd name="connsiteX82" fmla="*/ 641433 w 1110841"/>
                  <a:gd name="connsiteY82" fmla="*/ 130217 h 203419"/>
                  <a:gd name="connsiteX83" fmla="*/ 659953 w 1110841"/>
                  <a:gd name="connsiteY83" fmla="*/ 74392 h 203419"/>
                  <a:gd name="connsiteX84" fmla="*/ 707991 w 1110841"/>
                  <a:gd name="connsiteY84" fmla="*/ 54532 h 203419"/>
                  <a:gd name="connsiteX85" fmla="*/ 754689 w 1110841"/>
                  <a:gd name="connsiteY85" fmla="*/ 73995 h 203419"/>
                  <a:gd name="connsiteX86" fmla="*/ 772804 w 1110841"/>
                  <a:gd name="connsiteY86" fmla="*/ 128738 h 203419"/>
                  <a:gd name="connsiteX87" fmla="*/ 772664 w 1110841"/>
                  <a:gd name="connsiteY87" fmla="*/ 135179 h 203419"/>
                  <a:gd name="connsiteX88" fmla="*/ 666394 w 1110841"/>
                  <a:gd name="connsiteY88" fmla="*/ 135179 h 203419"/>
                  <a:gd name="connsiteX89" fmla="*/ 679681 w 1110841"/>
                  <a:gd name="connsiteY89" fmla="*/ 171145 h 203419"/>
                  <a:gd name="connsiteX90" fmla="*/ 709463 w 1110841"/>
                  <a:gd name="connsiteY90" fmla="*/ 183621 h 203419"/>
                  <a:gd name="connsiteX91" fmla="*/ 732142 w 1110841"/>
                  <a:gd name="connsiteY91" fmla="*/ 176643 h 203419"/>
                  <a:gd name="connsiteX92" fmla="*/ 747041 w 1110841"/>
                  <a:gd name="connsiteY92" fmla="*/ 154369 h 203419"/>
                  <a:gd name="connsiteX93" fmla="*/ 667734 w 1110841"/>
                  <a:gd name="connsiteY93" fmla="*/ 115319 h 203419"/>
                  <a:gd name="connsiteX94" fmla="*/ 747306 w 1110841"/>
                  <a:gd name="connsiteY94" fmla="*/ 115319 h 203419"/>
                  <a:gd name="connsiteX95" fmla="*/ 738178 w 1110841"/>
                  <a:gd name="connsiteY95" fmla="*/ 88348 h 203419"/>
                  <a:gd name="connsiteX96" fmla="*/ 708256 w 1110841"/>
                  <a:gd name="connsiteY96" fmla="*/ 74392 h 203419"/>
                  <a:gd name="connsiteX97" fmla="*/ 680211 w 1110841"/>
                  <a:gd name="connsiteY97" fmla="*/ 85529 h 203419"/>
                  <a:gd name="connsiteX98" fmla="*/ 667734 w 1110841"/>
                  <a:gd name="connsiteY98" fmla="*/ 115319 h 203419"/>
                  <a:gd name="connsiteX99" fmla="*/ 840142 w 1110841"/>
                  <a:gd name="connsiteY99" fmla="*/ 200257 h 203419"/>
                  <a:gd name="connsiteX100" fmla="*/ 785929 w 1110841"/>
                  <a:gd name="connsiteY100" fmla="*/ 57756 h 203419"/>
                  <a:gd name="connsiteX101" fmla="*/ 811427 w 1110841"/>
                  <a:gd name="connsiteY101" fmla="*/ 57756 h 203419"/>
                  <a:gd name="connsiteX102" fmla="*/ 842019 w 1110841"/>
                  <a:gd name="connsiteY102" fmla="*/ 143099 h 203419"/>
                  <a:gd name="connsiteX103" fmla="*/ 851140 w 1110841"/>
                  <a:gd name="connsiteY103" fmla="*/ 171814 h 203419"/>
                  <a:gd name="connsiteX104" fmla="*/ 860135 w 1110841"/>
                  <a:gd name="connsiteY104" fmla="*/ 144704 h 203419"/>
                  <a:gd name="connsiteX105" fmla="*/ 891801 w 1110841"/>
                  <a:gd name="connsiteY105" fmla="*/ 57756 h 203419"/>
                  <a:gd name="connsiteX106" fmla="*/ 916623 w 1110841"/>
                  <a:gd name="connsiteY106" fmla="*/ 57756 h 203419"/>
                  <a:gd name="connsiteX107" fmla="*/ 862682 w 1110841"/>
                  <a:gd name="connsiteY107" fmla="*/ 200257 h 203419"/>
                  <a:gd name="connsiteX108" fmla="*/ 1033743 w 1110841"/>
                  <a:gd name="connsiteY108" fmla="*/ 154369 h 203419"/>
                  <a:gd name="connsiteX109" fmla="*/ 1058704 w 1110841"/>
                  <a:gd name="connsiteY109" fmla="*/ 157453 h 203419"/>
                  <a:gd name="connsiteX110" fmla="*/ 1036834 w 1110841"/>
                  <a:gd name="connsiteY110" fmla="*/ 191402 h 203419"/>
                  <a:gd name="connsiteX111" fmla="*/ 996040 w 1110841"/>
                  <a:gd name="connsiteY111" fmla="*/ 203481 h 203419"/>
                  <a:gd name="connsiteX112" fmla="*/ 946390 w 1110841"/>
                  <a:gd name="connsiteY112" fmla="*/ 184291 h 203419"/>
                  <a:gd name="connsiteX113" fmla="*/ 928143 w 1110841"/>
                  <a:gd name="connsiteY113" fmla="*/ 130217 h 203419"/>
                  <a:gd name="connsiteX114" fmla="*/ 946663 w 1110841"/>
                  <a:gd name="connsiteY114" fmla="*/ 74392 h 203419"/>
                  <a:gd name="connsiteX115" fmla="*/ 994700 w 1110841"/>
                  <a:gd name="connsiteY115" fmla="*/ 54532 h 203419"/>
                  <a:gd name="connsiteX116" fmla="*/ 1041391 w 1110841"/>
                  <a:gd name="connsiteY116" fmla="*/ 73995 h 203419"/>
                  <a:gd name="connsiteX117" fmla="*/ 1059506 w 1110841"/>
                  <a:gd name="connsiteY117" fmla="*/ 128738 h 203419"/>
                  <a:gd name="connsiteX118" fmla="*/ 1059374 w 1110841"/>
                  <a:gd name="connsiteY118" fmla="*/ 135179 h 203419"/>
                  <a:gd name="connsiteX119" fmla="*/ 953103 w 1110841"/>
                  <a:gd name="connsiteY119" fmla="*/ 135179 h 203419"/>
                  <a:gd name="connsiteX120" fmla="*/ 966383 w 1110841"/>
                  <a:gd name="connsiteY120" fmla="*/ 171145 h 203419"/>
                  <a:gd name="connsiteX121" fmla="*/ 996172 w 1110841"/>
                  <a:gd name="connsiteY121" fmla="*/ 183621 h 203419"/>
                  <a:gd name="connsiteX122" fmla="*/ 1018852 w 1110841"/>
                  <a:gd name="connsiteY122" fmla="*/ 176643 h 203419"/>
                  <a:gd name="connsiteX123" fmla="*/ 1033743 w 1110841"/>
                  <a:gd name="connsiteY123" fmla="*/ 154369 h 203419"/>
                  <a:gd name="connsiteX124" fmla="*/ 954443 w 1110841"/>
                  <a:gd name="connsiteY124" fmla="*/ 115319 h 203419"/>
                  <a:gd name="connsiteX125" fmla="*/ 1034015 w 1110841"/>
                  <a:gd name="connsiteY125" fmla="*/ 115319 h 203419"/>
                  <a:gd name="connsiteX126" fmla="*/ 1024887 w 1110841"/>
                  <a:gd name="connsiteY126" fmla="*/ 88348 h 203419"/>
                  <a:gd name="connsiteX127" fmla="*/ 994965 w 1110841"/>
                  <a:gd name="connsiteY127" fmla="*/ 74392 h 203419"/>
                  <a:gd name="connsiteX128" fmla="*/ 966920 w 1110841"/>
                  <a:gd name="connsiteY128" fmla="*/ 85529 h 203419"/>
                  <a:gd name="connsiteX129" fmla="*/ 954443 w 1110841"/>
                  <a:gd name="connsiteY129" fmla="*/ 115319 h 203419"/>
                  <a:gd name="connsiteX130" fmla="*/ 1086727 w 1110841"/>
                  <a:gd name="connsiteY130" fmla="*/ 200257 h 203419"/>
                  <a:gd name="connsiteX131" fmla="*/ 1086727 w 1110841"/>
                  <a:gd name="connsiteY131" fmla="*/ 3543 h 203419"/>
                  <a:gd name="connsiteX132" fmla="*/ 1110878 w 1110841"/>
                  <a:gd name="connsiteY132" fmla="*/ 3543 h 203419"/>
                  <a:gd name="connsiteX133" fmla="*/ 1110878 w 1110841"/>
                  <a:gd name="connsiteY133" fmla="*/ 200257 h 203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</a:cxnLst>
                <a:rect l="l" t="t" r="r" b="b"/>
                <a:pathLst>
                  <a:path w="1110841" h="203419">
                    <a:moveTo>
                      <a:pt x="98659" y="123107"/>
                    </a:moveTo>
                    <a:lnTo>
                      <a:pt x="98659" y="100023"/>
                    </a:lnTo>
                    <a:lnTo>
                      <a:pt x="181992" y="99890"/>
                    </a:lnTo>
                    <a:lnTo>
                      <a:pt x="181992" y="172889"/>
                    </a:lnTo>
                    <a:cubicBezTo>
                      <a:pt x="169199" y="183084"/>
                      <a:pt x="156001" y="190776"/>
                      <a:pt x="142405" y="195965"/>
                    </a:cubicBezTo>
                    <a:cubicBezTo>
                      <a:pt x="128809" y="201066"/>
                      <a:pt x="114853" y="203613"/>
                      <a:pt x="100536" y="203613"/>
                    </a:cubicBezTo>
                    <a:cubicBezTo>
                      <a:pt x="81213" y="203613"/>
                      <a:pt x="63635" y="199499"/>
                      <a:pt x="47802" y="191269"/>
                    </a:cubicBezTo>
                    <a:cubicBezTo>
                      <a:pt x="32057" y="182951"/>
                      <a:pt x="20161" y="170960"/>
                      <a:pt x="12109" y="155311"/>
                    </a:cubicBezTo>
                    <a:cubicBezTo>
                      <a:pt x="4063" y="139654"/>
                      <a:pt x="36" y="122165"/>
                      <a:pt x="36" y="102842"/>
                    </a:cubicBezTo>
                    <a:cubicBezTo>
                      <a:pt x="36" y="83696"/>
                      <a:pt x="4019" y="65853"/>
                      <a:pt x="11976" y="49306"/>
                    </a:cubicBezTo>
                    <a:cubicBezTo>
                      <a:pt x="20029" y="32663"/>
                      <a:pt x="31571" y="20318"/>
                      <a:pt x="46595" y="12266"/>
                    </a:cubicBezTo>
                    <a:cubicBezTo>
                      <a:pt x="61626" y="4220"/>
                      <a:pt x="78939" y="194"/>
                      <a:pt x="98526" y="194"/>
                    </a:cubicBezTo>
                    <a:cubicBezTo>
                      <a:pt x="112747" y="194"/>
                      <a:pt x="125585" y="2520"/>
                      <a:pt x="137039" y="7172"/>
                    </a:cubicBezTo>
                    <a:cubicBezTo>
                      <a:pt x="148573" y="11728"/>
                      <a:pt x="157613" y="18125"/>
                      <a:pt x="164142" y="26355"/>
                    </a:cubicBezTo>
                    <a:cubicBezTo>
                      <a:pt x="170671" y="34584"/>
                      <a:pt x="175640" y="45324"/>
                      <a:pt x="179033" y="58559"/>
                    </a:cubicBezTo>
                    <a:lnTo>
                      <a:pt x="155551" y="65000"/>
                    </a:lnTo>
                    <a:cubicBezTo>
                      <a:pt x="152600" y="54981"/>
                      <a:pt x="148934" y="47112"/>
                      <a:pt x="144554" y="41386"/>
                    </a:cubicBezTo>
                    <a:cubicBezTo>
                      <a:pt x="140167" y="35659"/>
                      <a:pt x="133903" y="31095"/>
                      <a:pt x="125762" y="27701"/>
                    </a:cubicBezTo>
                    <a:cubicBezTo>
                      <a:pt x="117628" y="24212"/>
                      <a:pt x="108589" y="22468"/>
                      <a:pt x="98659" y="22468"/>
                    </a:cubicBezTo>
                    <a:cubicBezTo>
                      <a:pt x="86763" y="22468"/>
                      <a:pt x="76473" y="24301"/>
                      <a:pt x="67802" y="27967"/>
                    </a:cubicBezTo>
                    <a:cubicBezTo>
                      <a:pt x="59123" y="31544"/>
                      <a:pt x="52100" y="36284"/>
                      <a:pt x="46735" y="42188"/>
                    </a:cubicBezTo>
                    <a:cubicBezTo>
                      <a:pt x="41457" y="48099"/>
                      <a:pt x="37335" y="54584"/>
                      <a:pt x="34383" y="61650"/>
                    </a:cubicBezTo>
                    <a:cubicBezTo>
                      <a:pt x="29377" y="73811"/>
                      <a:pt x="26874" y="87009"/>
                      <a:pt x="26874" y="101230"/>
                    </a:cubicBezTo>
                    <a:cubicBezTo>
                      <a:pt x="26874" y="118764"/>
                      <a:pt x="29870" y="133434"/>
                      <a:pt x="35862" y="145241"/>
                    </a:cubicBezTo>
                    <a:cubicBezTo>
                      <a:pt x="41943" y="157056"/>
                      <a:pt x="50754" y="165822"/>
                      <a:pt x="62295" y="171542"/>
                    </a:cubicBezTo>
                    <a:cubicBezTo>
                      <a:pt x="73837" y="177269"/>
                      <a:pt x="86093" y="180132"/>
                      <a:pt x="99063" y="180132"/>
                    </a:cubicBezTo>
                    <a:cubicBezTo>
                      <a:pt x="110333" y="180132"/>
                      <a:pt x="121338" y="177983"/>
                      <a:pt x="132070" y="173691"/>
                    </a:cubicBezTo>
                    <a:cubicBezTo>
                      <a:pt x="142810" y="169312"/>
                      <a:pt x="150951" y="164659"/>
                      <a:pt x="156494" y="159735"/>
                    </a:cubicBezTo>
                    <a:lnTo>
                      <a:pt x="156494" y="123107"/>
                    </a:lnTo>
                    <a:close/>
                    <a:moveTo>
                      <a:pt x="215242" y="200257"/>
                    </a:moveTo>
                    <a:lnTo>
                      <a:pt x="215242" y="57756"/>
                    </a:lnTo>
                    <a:lnTo>
                      <a:pt x="236978" y="57756"/>
                    </a:lnTo>
                    <a:lnTo>
                      <a:pt x="236978" y="79361"/>
                    </a:lnTo>
                    <a:cubicBezTo>
                      <a:pt x="242529" y="69254"/>
                      <a:pt x="247630" y="62585"/>
                      <a:pt x="252282" y="59368"/>
                    </a:cubicBezTo>
                    <a:cubicBezTo>
                      <a:pt x="257022" y="56144"/>
                      <a:pt x="262212" y="54532"/>
                      <a:pt x="267843" y="54532"/>
                    </a:cubicBezTo>
                    <a:cubicBezTo>
                      <a:pt x="275984" y="54532"/>
                      <a:pt x="284258" y="57131"/>
                      <a:pt x="292671" y="62320"/>
                    </a:cubicBezTo>
                    <a:lnTo>
                      <a:pt x="284346" y="84727"/>
                    </a:lnTo>
                    <a:cubicBezTo>
                      <a:pt x="278443" y="81238"/>
                      <a:pt x="272539" y="79493"/>
                      <a:pt x="266636" y="79493"/>
                    </a:cubicBezTo>
                    <a:cubicBezTo>
                      <a:pt x="261358" y="79493"/>
                      <a:pt x="256617" y="81105"/>
                      <a:pt x="252414" y="84322"/>
                    </a:cubicBezTo>
                    <a:cubicBezTo>
                      <a:pt x="248211" y="87458"/>
                      <a:pt x="245215" y="91838"/>
                      <a:pt x="243419" y="97476"/>
                    </a:cubicBezTo>
                    <a:cubicBezTo>
                      <a:pt x="240740" y="106059"/>
                      <a:pt x="239400" y="115459"/>
                      <a:pt x="239400" y="125654"/>
                    </a:cubicBezTo>
                    <a:lnTo>
                      <a:pt x="239400" y="200257"/>
                    </a:lnTo>
                    <a:close/>
                    <a:moveTo>
                      <a:pt x="305391" y="31323"/>
                    </a:moveTo>
                    <a:lnTo>
                      <a:pt x="305391" y="3543"/>
                    </a:lnTo>
                    <a:lnTo>
                      <a:pt x="329550" y="3543"/>
                    </a:lnTo>
                    <a:lnTo>
                      <a:pt x="329550" y="31323"/>
                    </a:lnTo>
                    <a:close/>
                    <a:moveTo>
                      <a:pt x="305391" y="200257"/>
                    </a:moveTo>
                    <a:lnTo>
                      <a:pt x="305391" y="57756"/>
                    </a:lnTo>
                    <a:lnTo>
                      <a:pt x="329550" y="57756"/>
                    </a:lnTo>
                    <a:lnTo>
                      <a:pt x="329550" y="200257"/>
                    </a:lnTo>
                    <a:close/>
                    <a:moveTo>
                      <a:pt x="456997" y="200257"/>
                    </a:moveTo>
                    <a:lnTo>
                      <a:pt x="456997" y="182282"/>
                    </a:lnTo>
                    <a:cubicBezTo>
                      <a:pt x="447965" y="196415"/>
                      <a:pt x="434679" y="203481"/>
                      <a:pt x="417145" y="203481"/>
                    </a:cubicBezTo>
                    <a:cubicBezTo>
                      <a:pt x="405787" y="203481"/>
                      <a:pt x="395320" y="200345"/>
                      <a:pt x="385751" y="194088"/>
                    </a:cubicBezTo>
                    <a:cubicBezTo>
                      <a:pt x="376262" y="187824"/>
                      <a:pt x="368887" y="179102"/>
                      <a:pt x="363609" y="167920"/>
                    </a:cubicBezTo>
                    <a:cubicBezTo>
                      <a:pt x="358419" y="156650"/>
                      <a:pt x="355821" y="143725"/>
                      <a:pt x="355821" y="129143"/>
                    </a:cubicBezTo>
                    <a:cubicBezTo>
                      <a:pt x="355821" y="114921"/>
                      <a:pt x="358191" y="102040"/>
                      <a:pt x="362939" y="90498"/>
                    </a:cubicBezTo>
                    <a:cubicBezTo>
                      <a:pt x="367679" y="78867"/>
                      <a:pt x="374790" y="69968"/>
                      <a:pt x="384271" y="63792"/>
                    </a:cubicBezTo>
                    <a:cubicBezTo>
                      <a:pt x="393752" y="57624"/>
                      <a:pt x="404352" y="54532"/>
                      <a:pt x="416070" y="54532"/>
                    </a:cubicBezTo>
                    <a:cubicBezTo>
                      <a:pt x="424661" y="54532"/>
                      <a:pt x="432309" y="56372"/>
                      <a:pt x="439022" y="60038"/>
                    </a:cubicBezTo>
                    <a:cubicBezTo>
                      <a:pt x="445728" y="63616"/>
                      <a:pt x="451182" y="68312"/>
                      <a:pt x="455385" y="74127"/>
                    </a:cubicBezTo>
                    <a:lnTo>
                      <a:pt x="455385" y="3543"/>
                    </a:lnTo>
                    <a:lnTo>
                      <a:pt x="479404" y="3543"/>
                    </a:lnTo>
                    <a:lnTo>
                      <a:pt x="479404" y="200257"/>
                    </a:lnTo>
                    <a:close/>
                    <a:moveTo>
                      <a:pt x="380649" y="129143"/>
                    </a:moveTo>
                    <a:cubicBezTo>
                      <a:pt x="380649" y="147390"/>
                      <a:pt x="384492" y="161030"/>
                      <a:pt x="392191" y="170069"/>
                    </a:cubicBezTo>
                    <a:cubicBezTo>
                      <a:pt x="399884" y="179102"/>
                      <a:pt x="408960" y="183621"/>
                      <a:pt x="419427" y="183621"/>
                    </a:cubicBezTo>
                    <a:cubicBezTo>
                      <a:pt x="429982" y="183621"/>
                      <a:pt x="438926" y="179330"/>
                      <a:pt x="446265" y="170739"/>
                    </a:cubicBezTo>
                    <a:cubicBezTo>
                      <a:pt x="453692" y="162061"/>
                      <a:pt x="457402" y="148870"/>
                      <a:pt x="457402" y="131152"/>
                    </a:cubicBezTo>
                    <a:cubicBezTo>
                      <a:pt x="457402" y="111653"/>
                      <a:pt x="453641" y="97343"/>
                      <a:pt x="446132" y="88216"/>
                    </a:cubicBezTo>
                    <a:cubicBezTo>
                      <a:pt x="438617" y="79088"/>
                      <a:pt x="429357" y="74532"/>
                      <a:pt x="418352" y="74532"/>
                    </a:cubicBezTo>
                    <a:cubicBezTo>
                      <a:pt x="407620" y="74532"/>
                      <a:pt x="398632" y="78912"/>
                      <a:pt x="391382" y="87679"/>
                    </a:cubicBezTo>
                    <a:cubicBezTo>
                      <a:pt x="384227" y="96445"/>
                      <a:pt x="380649" y="110269"/>
                      <a:pt x="380649" y="129143"/>
                    </a:cubicBezTo>
                    <a:close/>
                    <a:moveTo>
                      <a:pt x="589664" y="200257"/>
                    </a:moveTo>
                    <a:lnTo>
                      <a:pt x="589664" y="3543"/>
                    </a:lnTo>
                    <a:lnTo>
                      <a:pt x="613815" y="3543"/>
                    </a:lnTo>
                    <a:lnTo>
                      <a:pt x="613815" y="200257"/>
                    </a:lnTo>
                    <a:close/>
                    <a:moveTo>
                      <a:pt x="747041" y="154369"/>
                    </a:moveTo>
                    <a:lnTo>
                      <a:pt x="771995" y="157453"/>
                    </a:lnTo>
                    <a:cubicBezTo>
                      <a:pt x="768056" y="172035"/>
                      <a:pt x="760769" y="183349"/>
                      <a:pt x="750125" y="191402"/>
                    </a:cubicBezTo>
                    <a:cubicBezTo>
                      <a:pt x="739481" y="199454"/>
                      <a:pt x="725878" y="203481"/>
                      <a:pt x="709331" y="203481"/>
                    </a:cubicBezTo>
                    <a:cubicBezTo>
                      <a:pt x="688492" y="203481"/>
                      <a:pt x="671937" y="197085"/>
                      <a:pt x="659681" y="184291"/>
                    </a:cubicBezTo>
                    <a:cubicBezTo>
                      <a:pt x="647521" y="171409"/>
                      <a:pt x="641433" y="153382"/>
                      <a:pt x="641433" y="130217"/>
                    </a:cubicBezTo>
                    <a:cubicBezTo>
                      <a:pt x="641433" y="106243"/>
                      <a:pt x="647609" y="87634"/>
                      <a:pt x="659953" y="74392"/>
                    </a:cubicBezTo>
                    <a:cubicBezTo>
                      <a:pt x="672298" y="61157"/>
                      <a:pt x="688308" y="54532"/>
                      <a:pt x="707991" y="54532"/>
                    </a:cubicBezTo>
                    <a:cubicBezTo>
                      <a:pt x="727041" y="54532"/>
                      <a:pt x="742610" y="61025"/>
                      <a:pt x="754689" y="73995"/>
                    </a:cubicBezTo>
                    <a:cubicBezTo>
                      <a:pt x="766761" y="86964"/>
                      <a:pt x="772804" y="105212"/>
                      <a:pt x="772804" y="128738"/>
                    </a:cubicBezTo>
                    <a:cubicBezTo>
                      <a:pt x="772804" y="130173"/>
                      <a:pt x="772760" y="132315"/>
                      <a:pt x="772664" y="135179"/>
                    </a:cubicBezTo>
                    <a:lnTo>
                      <a:pt x="666394" y="135179"/>
                    </a:lnTo>
                    <a:cubicBezTo>
                      <a:pt x="667285" y="150835"/>
                      <a:pt x="671716" y="162819"/>
                      <a:pt x="679681" y="171145"/>
                    </a:cubicBezTo>
                    <a:cubicBezTo>
                      <a:pt x="687638" y="179462"/>
                      <a:pt x="697568" y="183621"/>
                      <a:pt x="709463" y="183621"/>
                    </a:cubicBezTo>
                    <a:cubicBezTo>
                      <a:pt x="718326" y="183621"/>
                      <a:pt x="725878" y="181295"/>
                      <a:pt x="732142" y="176643"/>
                    </a:cubicBezTo>
                    <a:cubicBezTo>
                      <a:pt x="738407" y="171991"/>
                      <a:pt x="743368" y="164564"/>
                      <a:pt x="747041" y="154369"/>
                    </a:cubicBezTo>
                    <a:close/>
                    <a:moveTo>
                      <a:pt x="667734" y="115319"/>
                    </a:moveTo>
                    <a:lnTo>
                      <a:pt x="747306" y="115319"/>
                    </a:lnTo>
                    <a:cubicBezTo>
                      <a:pt x="746231" y="103335"/>
                      <a:pt x="743191" y="94340"/>
                      <a:pt x="738178" y="88348"/>
                    </a:cubicBezTo>
                    <a:cubicBezTo>
                      <a:pt x="730486" y="79044"/>
                      <a:pt x="720512" y="74392"/>
                      <a:pt x="708256" y="74392"/>
                    </a:cubicBezTo>
                    <a:cubicBezTo>
                      <a:pt x="697163" y="74392"/>
                      <a:pt x="687815" y="78109"/>
                      <a:pt x="680211" y="85529"/>
                    </a:cubicBezTo>
                    <a:cubicBezTo>
                      <a:pt x="672703" y="92956"/>
                      <a:pt x="668544" y="102886"/>
                      <a:pt x="667734" y="115319"/>
                    </a:cubicBezTo>
                    <a:close/>
                    <a:moveTo>
                      <a:pt x="840142" y="200257"/>
                    </a:moveTo>
                    <a:lnTo>
                      <a:pt x="785929" y="57756"/>
                    </a:lnTo>
                    <a:lnTo>
                      <a:pt x="811427" y="57756"/>
                    </a:lnTo>
                    <a:lnTo>
                      <a:pt x="842019" y="143099"/>
                    </a:lnTo>
                    <a:cubicBezTo>
                      <a:pt x="845324" y="152308"/>
                      <a:pt x="848372" y="161884"/>
                      <a:pt x="851140" y="171814"/>
                    </a:cubicBezTo>
                    <a:cubicBezTo>
                      <a:pt x="853289" y="164299"/>
                      <a:pt x="856285" y="155260"/>
                      <a:pt x="860135" y="144704"/>
                    </a:cubicBezTo>
                    <a:lnTo>
                      <a:pt x="891801" y="57756"/>
                    </a:lnTo>
                    <a:lnTo>
                      <a:pt x="916623" y="57756"/>
                    </a:lnTo>
                    <a:lnTo>
                      <a:pt x="862682" y="200257"/>
                    </a:lnTo>
                    <a:close/>
                    <a:moveTo>
                      <a:pt x="1033743" y="154369"/>
                    </a:moveTo>
                    <a:lnTo>
                      <a:pt x="1058704" y="157453"/>
                    </a:lnTo>
                    <a:cubicBezTo>
                      <a:pt x="1054766" y="172035"/>
                      <a:pt x="1047478" y="183349"/>
                      <a:pt x="1036834" y="191402"/>
                    </a:cubicBezTo>
                    <a:cubicBezTo>
                      <a:pt x="1026183" y="199454"/>
                      <a:pt x="1012587" y="203481"/>
                      <a:pt x="996040" y="203481"/>
                    </a:cubicBezTo>
                    <a:cubicBezTo>
                      <a:pt x="975194" y="203481"/>
                      <a:pt x="958646" y="197085"/>
                      <a:pt x="946390" y="184291"/>
                    </a:cubicBezTo>
                    <a:cubicBezTo>
                      <a:pt x="934223" y="171409"/>
                      <a:pt x="928143" y="153382"/>
                      <a:pt x="928143" y="130217"/>
                    </a:cubicBezTo>
                    <a:cubicBezTo>
                      <a:pt x="928143" y="106243"/>
                      <a:pt x="934311" y="87634"/>
                      <a:pt x="946663" y="74392"/>
                    </a:cubicBezTo>
                    <a:cubicBezTo>
                      <a:pt x="959007" y="61157"/>
                      <a:pt x="975017" y="54532"/>
                      <a:pt x="994700" y="54532"/>
                    </a:cubicBezTo>
                    <a:cubicBezTo>
                      <a:pt x="1013750" y="54532"/>
                      <a:pt x="1029319" y="61025"/>
                      <a:pt x="1041391" y="73995"/>
                    </a:cubicBezTo>
                    <a:cubicBezTo>
                      <a:pt x="1053470" y="86964"/>
                      <a:pt x="1059506" y="105212"/>
                      <a:pt x="1059506" y="128738"/>
                    </a:cubicBezTo>
                    <a:cubicBezTo>
                      <a:pt x="1059506" y="130173"/>
                      <a:pt x="1059462" y="132315"/>
                      <a:pt x="1059374" y="135179"/>
                    </a:cubicBezTo>
                    <a:lnTo>
                      <a:pt x="953103" y="135179"/>
                    </a:lnTo>
                    <a:cubicBezTo>
                      <a:pt x="953994" y="150835"/>
                      <a:pt x="958425" y="162819"/>
                      <a:pt x="966383" y="171145"/>
                    </a:cubicBezTo>
                    <a:cubicBezTo>
                      <a:pt x="974347" y="179462"/>
                      <a:pt x="984277" y="183621"/>
                      <a:pt x="996172" y="183621"/>
                    </a:cubicBezTo>
                    <a:cubicBezTo>
                      <a:pt x="1005028" y="183621"/>
                      <a:pt x="1012587" y="181295"/>
                      <a:pt x="1018852" y="176643"/>
                    </a:cubicBezTo>
                    <a:cubicBezTo>
                      <a:pt x="1025116" y="171991"/>
                      <a:pt x="1030077" y="164564"/>
                      <a:pt x="1033743" y="154369"/>
                    </a:cubicBezTo>
                    <a:close/>
                    <a:moveTo>
                      <a:pt x="954443" y="115319"/>
                    </a:moveTo>
                    <a:lnTo>
                      <a:pt x="1034015" y="115319"/>
                    </a:lnTo>
                    <a:cubicBezTo>
                      <a:pt x="1032940" y="103335"/>
                      <a:pt x="1029900" y="94340"/>
                      <a:pt x="1024887" y="88348"/>
                    </a:cubicBezTo>
                    <a:cubicBezTo>
                      <a:pt x="1017195" y="79044"/>
                      <a:pt x="1007221" y="74392"/>
                      <a:pt x="994965" y="74392"/>
                    </a:cubicBezTo>
                    <a:cubicBezTo>
                      <a:pt x="983872" y="74392"/>
                      <a:pt x="974524" y="78109"/>
                      <a:pt x="966920" y="85529"/>
                    </a:cubicBezTo>
                    <a:cubicBezTo>
                      <a:pt x="959404" y="92956"/>
                      <a:pt x="955245" y="102886"/>
                      <a:pt x="954443" y="115319"/>
                    </a:cubicBezTo>
                    <a:close/>
                    <a:moveTo>
                      <a:pt x="1086727" y="200257"/>
                    </a:moveTo>
                    <a:lnTo>
                      <a:pt x="1086727" y="3543"/>
                    </a:lnTo>
                    <a:lnTo>
                      <a:pt x="1110878" y="3543"/>
                    </a:lnTo>
                    <a:lnTo>
                      <a:pt x="1110878" y="200257"/>
                    </a:lnTo>
                    <a:close/>
                  </a:path>
                </a:pathLst>
              </a:custGeom>
              <a:solidFill>
                <a:srgbClr val="AA3377"/>
              </a:solidFill>
              <a:ln w="220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3" name="Freeform: Shape 572">
                <a:extLst>
                  <a:ext uri="{FF2B5EF4-FFF2-40B4-BE49-F238E27FC236}">
                    <a16:creationId xmlns:a16="http://schemas.microsoft.com/office/drawing/2014/main" id="{4944ADFE-B197-9EFB-EBC6-ECA701229D6C}"/>
                  </a:ext>
                </a:extLst>
              </p:cNvPr>
              <p:cNvSpPr/>
              <p:nvPr/>
            </p:nvSpPr>
            <p:spPr>
              <a:xfrm>
                <a:off x="3080371" y="5968567"/>
                <a:ext cx="886148" cy="250117"/>
              </a:xfrm>
              <a:custGeom>
                <a:avLst/>
                <a:gdLst>
                  <a:gd name="connsiteX0" fmla="*/ 36 w 886148"/>
                  <a:gd name="connsiteY0" fmla="*/ 149945 h 250117"/>
                  <a:gd name="connsiteX1" fmla="*/ 23915 w 886148"/>
                  <a:gd name="connsiteY1" fmla="*/ 146191 h 250117"/>
                  <a:gd name="connsiteX2" fmla="*/ 35052 w 886148"/>
                  <a:gd name="connsiteY2" fmla="*/ 168193 h 250117"/>
                  <a:gd name="connsiteX3" fmla="*/ 60816 w 886148"/>
                  <a:gd name="connsiteY3" fmla="*/ 175841 h 250117"/>
                  <a:gd name="connsiteX4" fmla="*/ 85512 w 886148"/>
                  <a:gd name="connsiteY4" fmla="*/ 169135 h 250117"/>
                  <a:gd name="connsiteX5" fmla="*/ 93557 w 886148"/>
                  <a:gd name="connsiteY5" fmla="*/ 153162 h 250117"/>
                  <a:gd name="connsiteX6" fmla="*/ 86447 w 886148"/>
                  <a:gd name="connsiteY6" fmla="*/ 140280 h 250117"/>
                  <a:gd name="connsiteX7" fmla="*/ 61758 w 886148"/>
                  <a:gd name="connsiteY7" fmla="*/ 132102 h 250117"/>
                  <a:gd name="connsiteX8" fmla="*/ 24858 w 886148"/>
                  <a:gd name="connsiteY8" fmla="*/ 120560 h 250117"/>
                  <a:gd name="connsiteX9" fmla="*/ 9289 w 886148"/>
                  <a:gd name="connsiteY9" fmla="*/ 107008 h 250117"/>
                  <a:gd name="connsiteX10" fmla="*/ 4063 w 886148"/>
                  <a:gd name="connsiteY10" fmla="*/ 87818 h 250117"/>
                  <a:gd name="connsiteX11" fmla="*/ 8354 w 886148"/>
                  <a:gd name="connsiteY11" fmla="*/ 70240 h 250117"/>
                  <a:gd name="connsiteX12" fmla="*/ 20294 w 886148"/>
                  <a:gd name="connsiteY12" fmla="*/ 56689 h 250117"/>
                  <a:gd name="connsiteX13" fmla="*/ 35590 w 886148"/>
                  <a:gd name="connsiteY13" fmla="*/ 49711 h 250117"/>
                  <a:gd name="connsiteX14" fmla="*/ 56524 w 886148"/>
                  <a:gd name="connsiteY14" fmla="*/ 46759 h 250117"/>
                  <a:gd name="connsiteX15" fmla="*/ 85909 w 886148"/>
                  <a:gd name="connsiteY15" fmla="*/ 51588 h 250117"/>
                  <a:gd name="connsiteX16" fmla="*/ 104694 w 886148"/>
                  <a:gd name="connsiteY16" fmla="*/ 64734 h 250117"/>
                  <a:gd name="connsiteX17" fmla="*/ 113020 w 886148"/>
                  <a:gd name="connsiteY17" fmla="*/ 86744 h 250117"/>
                  <a:gd name="connsiteX18" fmla="*/ 89398 w 886148"/>
                  <a:gd name="connsiteY18" fmla="*/ 89968 h 250117"/>
                  <a:gd name="connsiteX19" fmla="*/ 80006 w 886148"/>
                  <a:gd name="connsiteY19" fmla="*/ 72787 h 250117"/>
                  <a:gd name="connsiteX20" fmla="*/ 58269 w 886148"/>
                  <a:gd name="connsiteY20" fmla="*/ 66619 h 250117"/>
                  <a:gd name="connsiteX21" fmla="*/ 34523 w 886148"/>
                  <a:gd name="connsiteY21" fmla="*/ 72117 h 250117"/>
                  <a:gd name="connsiteX22" fmla="*/ 27404 w 886148"/>
                  <a:gd name="connsiteY22" fmla="*/ 84999 h 250117"/>
                  <a:gd name="connsiteX23" fmla="*/ 30356 w 886148"/>
                  <a:gd name="connsiteY23" fmla="*/ 93457 h 250117"/>
                  <a:gd name="connsiteX24" fmla="*/ 39616 w 886148"/>
                  <a:gd name="connsiteY24" fmla="*/ 99898 h 250117"/>
                  <a:gd name="connsiteX25" fmla="*/ 60956 w 886148"/>
                  <a:gd name="connsiteY25" fmla="*/ 106066 h 250117"/>
                  <a:gd name="connsiteX26" fmla="*/ 96649 w 886148"/>
                  <a:gd name="connsiteY26" fmla="*/ 117336 h 250117"/>
                  <a:gd name="connsiteX27" fmla="*/ 112615 w 886148"/>
                  <a:gd name="connsiteY27" fmla="*/ 129952 h 250117"/>
                  <a:gd name="connsiteX28" fmla="*/ 118386 w 886148"/>
                  <a:gd name="connsiteY28" fmla="*/ 150615 h 250117"/>
                  <a:gd name="connsiteX29" fmla="*/ 111275 w 886148"/>
                  <a:gd name="connsiteY29" fmla="*/ 173426 h 250117"/>
                  <a:gd name="connsiteX30" fmla="*/ 91011 w 886148"/>
                  <a:gd name="connsiteY30" fmla="*/ 189930 h 250117"/>
                  <a:gd name="connsiteX31" fmla="*/ 60956 w 886148"/>
                  <a:gd name="connsiteY31" fmla="*/ 195701 h 250117"/>
                  <a:gd name="connsiteX32" fmla="*/ 18549 w 886148"/>
                  <a:gd name="connsiteY32" fmla="*/ 184159 h 250117"/>
                  <a:gd name="connsiteX33" fmla="*/ 36 w 886148"/>
                  <a:gd name="connsiteY33" fmla="*/ 149945 h 250117"/>
                  <a:gd name="connsiteX34" fmla="*/ 198068 w 886148"/>
                  <a:gd name="connsiteY34" fmla="*/ 170879 h 250117"/>
                  <a:gd name="connsiteX35" fmla="*/ 201557 w 886148"/>
                  <a:gd name="connsiteY35" fmla="*/ 192211 h 250117"/>
                  <a:gd name="connsiteX36" fmla="*/ 183309 w 886148"/>
                  <a:gd name="connsiteY36" fmla="*/ 194361 h 250117"/>
                  <a:gd name="connsiteX37" fmla="*/ 162912 w 886148"/>
                  <a:gd name="connsiteY37" fmla="*/ 190202 h 250117"/>
                  <a:gd name="connsiteX38" fmla="*/ 152710 w 886148"/>
                  <a:gd name="connsiteY38" fmla="*/ 179330 h 250117"/>
                  <a:gd name="connsiteX39" fmla="*/ 149758 w 886148"/>
                  <a:gd name="connsiteY39" fmla="*/ 150747 h 250117"/>
                  <a:gd name="connsiteX40" fmla="*/ 149758 w 886148"/>
                  <a:gd name="connsiteY40" fmla="*/ 68761 h 250117"/>
                  <a:gd name="connsiteX41" fmla="*/ 132048 w 886148"/>
                  <a:gd name="connsiteY41" fmla="*/ 68761 h 250117"/>
                  <a:gd name="connsiteX42" fmla="*/ 132048 w 886148"/>
                  <a:gd name="connsiteY42" fmla="*/ 49976 h 250117"/>
                  <a:gd name="connsiteX43" fmla="*/ 149758 w 886148"/>
                  <a:gd name="connsiteY43" fmla="*/ 49976 h 250117"/>
                  <a:gd name="connsiteX44" fmla="*/ 149758 w 886148"/>
                  <a:gd name="connsiteY44" fmla="*/ 14687 h 250117"/>
                  <a:gd name="connsiteX45" fmla="*/ 173777 w 886148"/>
                  <a:gd name="connsiteY45" fmla="*/ 194 h 250117"/>
                  <a:gd name="connsiteX46" fmla="*/ 173777 w 886148"/>
                  <a:gd name="connsiteY46" fmla="*/ 49976 h 250117"/>
                  <a:gd name="connsiteX47" fmla="*/ 198068 w 886148"/>
                  <a:gd name="connsiteY47" fmla="*/ 49976 h 250117"/>
                  <a:gd name="connsiteX48" fmla="*/ 198068 w 886148"/>
                  <a:gd name="connsiteY48" fmla="*/ 68761 h 250117"/>
                  <a:gd name="connsiteX49" fmla="*/ 173777 w 886148"/>
                  <a:gd name="connsiteY49" fmla="*/ 68761 h 250117"/>
                  <a:gd name="connsiteX50" fmla="*/ 173777 w 886148"/>
                  <a:gd name="connsiteY50" fmla="*/ 152094 h 250117"/>
                  <a:gd name="connsiteX51" fmla="*/ 174984 w 886148"/>
                  <a:gd name="connsiteY51" fmla="*/ 165373 h 250117"/>
                  <a:gd name="connsiteX52" fmla="*/ 179151 w 886148"/>
                  <a:gd name="connsiteY52" fmla="*/ 170070 h 250117"/>
                  <a:gd name="connsiteX53" fmla="*/ 187468 w 886148"/>
                  <a:gd name="connsiteY53" fmla="*/ 171814 h 250117"/>
                  <a:gd name="connsiteX54" fmla="*/ 198068 w 886148"/>
                  <a:gd name="connsiteY54" fmla="*/ 170879 h 250117"/>
                  <a:gd name="connsiteX55" fmla="*/ 210928 w 886148"/>
                  <a:gd name="connsiteY55" fmla="*/ 121230 h 250117"/>
                  <a:gd name="connsiteX56" fmla="*/ 232930 w 886148"/>
                  <a:gd name="connsiteY56" fmla="*/ 62592 h 250117"/>
                  <a:gd name="connsiteX57" fmla="*/ 277751 w 886148"/>
                  <a:gd name="connsiteY57" fmla="*/ 46759 h 250117"/>
                  <a:gd name="connsiteX58" fmla="*/ 325788 w 886148"/>
                  <a:gd name="connsiteY58" fmla="*/ 66081 h 250117"/>
                  <a:gd name="connsiteX59" fmla="*/ 344441 w 886148"/>
                  <a:gd name="connsiteY59" fmla="*/ 119220 h 250117"/>
                  <a:gd name="connsiteX60" fmla="*/ 336123 w 886148"/>
                  <a:gd name="connsiteY60" fmla="*/ 162561 h 250117"/>
                  <a:gd name="connsiteX61" fmla="*/ 312104 w 886148"/>
                  <a:gd name="connsiteY61" fmla="*/ 186978 h 250117"/>
                  <a:gd name="connsiteX62" fmla="*/ 277751 w 886148"/>
                  <a:gd name="connsiteY62" fmla="*/ 195701 h 250117"/>
                  <a:gd name="connsiteX63" fmla="*/ 229308 w 886148"/>
                  <a:gd name="connsiteY63" fmla="*/ 176511 h 250117"/>
                  <a:gd name="connsiteX64" fmla="*/ 210928 w 886148"/>
                  <a:gd name="connsiteY64" fmla="*/ 121230 h 250117"/>
                  <a:gd name="connsiteX65" fmla="*/ 235749 w 886148"/>
                  <a:gd name="connsiteY65" fmla="*/ 121230 h 250117"/>
                  <a:gd name="connsiteX66" fmla="*/ 247696 w 886148"/>
                  <a:gd name="connsiteY66" fmla="*/ 162289 h 250117"/>
                  <a:gd name="connsiteX67" fmla="*/ 277751 w 886148"/>
                  <a:gd name="connsiteY67" fmla="*/ 175841 h 250117"/>
                  <a:gd name="connsiteX68" fmla="*/ 307673 w 886148"/>
                  <a:gd name="connsiteY68" fmla="*/ 162157 h 250117"/>
                  <a:gd name="connsiteX69" fmla="*/ 319612 w 886148"/>
                  <a:gd name="connsiteY69" fmla="*/ 120427 h 250117"/>
                  <a:gd name="connsiteX70" fmla="*/ 307540 w 886148"/>
                  <a:gd name="connsiteY70" fmla="*/ 80435 h 250117"/>
                  <a:gd name="connsiteX71" fmla="*/ 277751 w 886148"/>
                  <a:gd name="connsiteY71" fmla="*/ 66751 h 250117"/>
                  <a:gd name="connsiteX72" fmla="*/ 247696 w 886148"/>
                  <a:gd name="connsiteY72" fmla="*/ 80303 h 250117"/>
                  <a:gd name="connsiteX73" fmla="*/ 235749 w 886148"/>
                  <a:gd name="connsiteY73" fmla="*/ 121230 h 250117"/>
                  <a:gd name="connsiteX74" fmla="*/ 370719 w 886148"/>
                  <a:gd name="connsiteY74" fmla="*/ 192484 h 250117"/>
                  <a:gd name="connsiteX75" fmla="*/ 370719 w 886148"/>
                  <a:gd name="connsiteY75" fmla="*/ 49976 h 250117"/>
                  <a:gd name="connsiteX76" fmla="*/ 392456 w 886148"/>
                  <a:gd name="connsiteY76" fmla="*/ 49976 h 250117"/>
                  <a:gd name="connsiteX77" fmla="*/ 392456 w 886148"/>
                  <a:gd name="connsiteY77" fmla="*/ 71580 h 250117"/>
                  <a:gd name="connsiteX78" fmla="*/ 407752 w 886148"/>
                  <a:gd name="connsiteY78" fmla="*/ 51588 h 250117"/>
                  <a:gd name="connsiteX79" fmla="*/ 423321 w 886148"/>
                  <a:gd name="connsiteY79" fmla="*/ 46759 h 250117"/>
                  <a:gd name="connsiteX80" fmla="*/ 448142 w 886148"/>
                  <a:gd name="connsiteY80" fmla="*/ 54539 h 250117"/>
                  <a:gd name="connsiteX81" fmla="*/ 439824 w 886148"/>
                  <a:gd name="connsiteY81" fmla="*/ 76946 h 250117"/>
                  <a:gd name="connsiteX82" fmla="*/ 422114 w 886148"/>
                  <a:gd name="connsiteY82" fmla="*/ 71713 h 250117"/>
                  <a:gd name="connsiteX83" fmla="*/ 407885 w 886148"/>
                  <a:gd name="connsiteY83" fmla="*/ 76549 h 250117"/>
                  <a:gd name="connsiteX84" fmla="*/ 398897 w 886148"/>
                  <a:gd name="connsiteY84" fmla="*/ 89695 h 250117"/>
                  <a:gd name="connsiteX85" fmla="*/ 394871 w 886148"/>
                  <a:gd name="connsiteY85" fmla="*/ 117873 h 250117"/>
                  <a:gd name="connsiteX86" fmla="*/ 394871 w 886148"/>
                  <a:gd name="connsiteY86" fmla="*/ 192484 h 250117"/>
                  <a:gd name="connsiteX87" fmla="*/ 553720 w 886148"/>
                  <a:gd name="connsiteY87" fmla="*/ 174906 h 250117"/>
                  <a:gd name="connsiteX88" fmla="*/ 527824 w 886148"/>
                  <a:gd name="connsiteY88" fmla="*/ 191004 h 250117"/>
                  <a:gd name="connsiteX89" fmla="*/ 501258 w 886148"/>
                  <a:gd name="connsiteY89" fmla="*/ 195701 h 250117"/>
                  <a:gd name="connsiteX90" fmla="*/ 465160 w 886148"/>
                  <a:gd name="connsiteY90" fmla="*/ 184298 h 250117"/>
                  <a:gd name="connsiteX91" fmla="*/ 452544 w 886148"/>
                  <a:gd name="connsiteY91" fmla="*/ 154906 h 250117"/>
                  <a:gd name="connsiteX92" fmla="*/ 457247 w 886148"/>
                  <a:gd name="connsiteY92" fmla="*/ 135856 h 250117"/>
                  <a:gd name="connsiteX93" fmla="*/ 469724 w 886148"/>
                  <a:gd name="connsiteY93" fmla="*/ 121900 h 250117"/>
                  <a:gd name="connsiteX94" fmla="*/ 487170 w 886148"/>
                  <a:gd name="connsiteY94" fmla="*/ 113986 h 250117"/>
                  <a:gd name="connsiteX95" fmla="*/ 508634 w 886148"/>
                  <a:gd name="connsiteY95" fmla="*/ 110358 h 250117"/>
                  <a:gd name="connsiteX96" fmla="*/ 551710 w 886148"/>
                  <a:gd name="connsiteY96" fmla="*/ 102040 h 250117"/>
                  <a:gd name="connsiteX97" fmla="*/ 551843 w 886148"/>
                  <a:gd name="connsiteY97" fmla="*/ 95731 h 250117"/>
                  <a:gd name="connsiteX98" fmla="*/ 544997 w 886148"/>
                  <a:gd name="connsiteY98" fmla="*/ 74937 h 250117"/>
                  <a:gd name="connsiteX99" fmla="*/ 517489 w 886148"/>
                  <a:gd name="connsiteY99" fmla="*/ 66751 h 250117"/>
                  <a:gd name="connsiteX100" fmla="*/ 492263 w 886148"/>
                  <a:gd name="connsiteY100" fmla="*/ 72787 h 250117"/>
                  <a:gd name="connsiteX101" fmla="*/ 480324 w 886148"/>
                  <a:gd name="connsiteY101" fmla="*/ 93854 h 250117"/>
                  <a:gd name="connsiteX102" fmla="*/ 456710 w 886148"/>
                  <a:gd name="connsiteY102" fmla="*/ 90638 h 250117"/>
                  <a:gd name="connsiteX103" fmla="*/ 467310 w 886148"/>
                  <a:gd name="connsiteY103" fmla="*/ 66214 h 250117"/>
                  <a:gd name="connsiteX104" fmla="*/ 488642 w 886148"/>
                  <a:gd name="connsiteY104" fmla="*/ 51853 h 250117"/>
                  <a:gd name="connsiteX105" fmla="*/ 520979 w 886148"/>
                  <a:gd name="connsiteY105" fmla="*/ 46759 h 250117"/>
                  <a:gd name="connsiteX106" fmla="*/ 550636 w 886148"/>
                  <a:gd name="connsiteY106" fmla="*/ 51050 h 250117"/>
                  <a:gd name="connsiteX107" fmla="*/ 567411 w 886148"/>
                  <a:gd name="connsiteY107" fmla="*/ 61922 h 250117"/>
                  <a:gd name="connsiteX108" fmla="*/ 574920 w 886148"/>
                  <a:gd name="connsiteY108" fmla="*/ 78293 h 250117"/>
                  <a:gd name="connsiteX109" fmla="*/ 576134 w 886148"/>
                  <a:gd name="connsiteY109" fmla="*/ 100567 h 250117"/>
                  <a:gd name="connsiteX110" fmla="*/ 576134 w 886148"/>
                  <a:gd name="connsiteY110" fmla="*/ 132772 h 250117"/>
                  <a:gd name="connsiteX111" fmla="*/ 577606 w 886148"/>
                  <a:gd name="connsiteY111" fmla="*/ 175443 h 250117"/>
                  <a:gd name="connsiteX112" fmla="*/ 583782 w 886148"/>
                  <a:gd name="connsiteY112" fmla="*/ 192484 h 250117"/>
                  <a:gd name="connsiteX113" fmla="*/ 558556 w 886148"/>
                  <a:gd name="connsiteY113" fmla="*/ 192484 h 250117"/>
                  <a:gd name="connsiteX114" fmla="*/ 553720 w 886148"/>
                  <a:gd name="connsiteY114" fmla="*/ 174906 h 250117"/>
                  <a:gd name="connsiteX115" fmla="*/ 551710 w 886148"/>
                  <a:gd name="connsiteY115" fmla="*/ 120957 h 250117"/>
                  <a:gd name="connsiteX116" fmla="*/ 512256 w 886148"/>
                  <a:gd name="connsiteY116" fmla="*/ 130085 h 250117"/>
                  <a:gd name="connsiteX117" fmla="*/ 491189 w 886148"/>
                  <a:gd name="connsiteY117" fmla="*/ 134914 h 250117"/>
                  <a:gd name="connsiteX118" fmla="*/ 481664 w 886148"/>
                  <a:gd name="connsiteY118" fmla="*/ 142834 h 250117"/>
                  <a:gd name="connsiteX119" fmla="*/ 478307 w 886148"/>
                  <a:gd name="connsiteY119" fmla="*/ 154236 h 250117"/>
                  <a:gd name="connsiteX120" fmla="*/ 485558 w 886148"/>
                  <a:gd name="connsiteY120" fmla="*/ 170342 h 250117"/>
                  <a:gd name="connsiteX121" fmla="*/ 507030 w 886148"/>
                  <a:gd name="connsiteY121" fmla="*/ 176783 h 250117"/>
                  <a:gd name="connsiteX122" fmla="*/ 531851 w 886148"/>
                  <a:gd name="connsiteY122" fmla="*/ 170747 h 250117"/>
                  <a:gd name="connsiteX123" fmla="*/ 547817 w 886148"/>
                  <a:gd name="connsiteY123" fmla="*/ 153971 h 250117"/>
                  <a:gd name="connsiteX124" fmla="*/ 551710 w 886148"/>
                  <a:gd name="connsiteY124" fmla="*/ 129820 h 250117"/>
                  <a:gd name="connsiteX125" fmla="*/ 607374 w 886148"/>
                  <a:gd name="connsiteY125" fmla="*/ 204291 h 250117"/>
                  <a:gd name="connsiteX126" fmla="*/ 630856 w 886148"/>
                  <a:gd name="connsiteY126" fmla="*/ 207780 h 250117"/>
                  <a:gd name="connsiteX127" fmla="*/ 639041 w 886148"/>
                  <a:gd name="connsiteY127" fmla="*/ 223613 h 250117"/>
                  <a:gd name="connsiteX128" fmla="*/ 663597 w 886148"/>
                  <a:gd name="connsiteY128" fmla="*/ 230319 h 250117"/>
                  <a:gd name="connsiteX129" fmla="*/ 689493 w 886148"/>
                  <a:gd name="connsiteY129" fmla="*/ 223613 h 250117"/>
                  <a:gd name="connsiteX130" fmla="*/ 701837 w 886148"/>
                  <a:gd name="connsiteY130" fmla="*/ 204828 h 250117"/>
                  <a:gd name="connsiteX131" fmla="*/ 703582 w 886148"/>
                  <a:gd name="connsiteY131" fmla="*/ 173831 h 250117"/>
                  <a:gd name="connsiteX132" fmla="*/ 664134 w 886148"/>
                  <a:gd name="connsiteY132" fmla="*/ 192484 h 250117"/>
                  <a:gd name="connsiteX133" fmla="*/ 618644 w 886148"/>
                  <a:gd name="connsiteY133" fmla="*/ 171277 h 250117"/>
                  <a:gd name="connsiteX134" fmla="*/ 602545 w 886148"/>
                  <a:gd name="connsiteY134" fmla="*/ 120427 h 250117"/>
                  <a:gd name="connsiteX135" fmla="*/ 609921 w 886148"/>
                  <a:gd name="connsiteY135" fmla="*/ 82850 h 250117"/>
                  <a:gd name="connsiteX136" fmla="*/ 631260 w 886148"/>
                  <a:gd name="connsiteY136" fmla="*/ 56151 h 250117"/>
                  <a:gd name="connsiteX137" fmla="*/ 664267 w 886148"/>
                  <a:gd name="connsiteY137" fmla="*/ 46759 h 250117"/>
                  <a:gd name="connsiteX138" fmla="*/ 705864 w 886148"/>
                  <a:gd name="connsiteY138" fmla="*/ 67156 h 250117"/>
                  <a:gd name="connsiteX139" fmla="*/ 705864 w 886148"/>
                  <a:gd name="connsiteY139" fmla="*/ 49976 h 250117"/>
                  <a:gd name="connsiteX140" fmla="*/ 728138 w 886148"/>
                  <a:gd name="connsiteY140" fmla="*/ 49976 h 250117"/>
                  <a:gd name="connsiteX141" fmla="*/ 728138 w 886148"/>
                  <a:gd name="connsiteY141" fmla="*/ 173161 h 250117"/>
                  <a:gd name="connsiteX142" fmla="*/ 721292 w 886148"/>
                  <a:gd name="connsiteY142" fmla="*/ 220257 h 250117"/>
                  <a:gd name="connsiteX143" fmla="*/ 699828 w 886148"/>
                  <a:gd name="connsiteY143" fmla="*/ 242266 h 250117"/>
                  <a:gd name="connsiteX144" fmla="*/ 663730 w 886148"/>
                  <a:gd name="connsiteY144" fmla="*/ 250311 h 250117"/>
                  <a:gd name="connsiteX145" fmla="*/ 622538 w 886148"/>
                  <a:gd name="connsiteY145" fmla="*/ 238777 h 250117"/>
                  <a:gd name="connsiteX146" fmla="*/ 607374 w 886148"/>
                  <a:gd name="connsiteY146" fmla="*/ 204291 h 250117"/>
                  <a:gd name="connsiteX147" fmla="*/ 627366 w 886148"/>
                  <a:gd name="connsiteY147" fmla="*/ 118683 h 250117"/>
                  <a:gd name="connsiteX148" fmla="*/ 638504 w 886148"/>
                  <a:gd name="connsiteY148" fmla="*/ 159602 h 250117"/>
                  <a:gd name="connsiteX149" fmla="*/ 666416 w 886148"/>
                  <a:gd name="connsiteY149" fmla="*/ 172484 h 250117"/>
                  <a:gd name="connsiteX150" fmla="*/ 694322 w 886148"/>
                  <a:gd name="connsiteY150" fmla="*/ 159742 h 250117"/>
                  <a:gd name="connsiteX151" fmla="*/ 705599 w 886148"/>
                  <a:gd name="connsiteY151" fmla="*/ 119485 h 250117"/>
                  <a:gd name="connsiteX152" fmla="*/ 693924 w 886148"/>
                  <a:gd name="connsiteY152" fmla="*/ 80038 h 250117"/>
                  <a:gd name="connsiteX153" fmla="*/ 666011 w 886148"/>
                  <a:gd name="connsiteY153" fmla="*/ 66751 h 250117"/>
                  <a:gd name="connsiteX154" fmla="*/ 638636 w 886148"/>
                  <a:gd name="connsiteY154" fmla="*/ 79898 h 250117"/>
                  <a:gd name="connsiteX155" fmla="*/ 627366 w 886148"/>
                  <a:gd name="connsiteY155" fmla="*/ 118683 h 250117"/>
                  <a:gd name="connsiteX156" fmla="*/ 860421 w 886148"/>
                  <a:gd name="connsiteY156" fmla="*/ 146588 h 250117"/>
                  <a:gd name="connsiteX157" fmla="*/ 885383 w 886148"/>
                  <a:gd name="connsiteY157" fmla="*/ 149680 h 250117"/>
                  <a:gd name="connsiteX158" fmla="*/ 863506 w 886148"/>
                  <a:gd name="connsiteY158" fmla="*/ 183628 h 250117"/>
                  <a:gd name="connsiteX159" fmla="*/ 822719 w 886148"/>
                  <a:gd name="connsiteY159" fmla="*/ 195701 h 250117"/>
                  <a:gd name="connsiteX160" fmla="*/ 773069 w 886148"/>
                  <a:gd name="connsiteY160" fmla="*/ 176511 h 250117"/>
                  <a:gd name="connsiteX161" fmla="*/ 754821 w 886148"/>
                  <a:gd name="connsiteY161" fmla="*/ 122437 h 250117"/>
                  <a:gd name="connsiteX162" fmla="*/ 773334 w 886148"/>
                  <a:gd name="connsiteY162" fmla="*/ 66619 h 250117"/>
                  <a:gd name="connsiteX163" fmla="*/ 821372 w 886148"/>
                  <a:gd name="connsiteY163" fmla="*/ 46759 h 250117"/>
                  <a:gd name="connsiteX164" fmla="*/ 868069 w 886148"/>
                  <a:gd name="connsiteY164" fmla="*/ 66214 h 250117"/>
                  <a:gd name="connsiteX165" fmla="*/ 886185 w 886148"/>
                  <a:gd name="connsiteY165" fmla="*/ 120957 h 250117"/>
                  <a:gd name="connsiteX166" fmla="*/ 886052 w 886148"/>
                  <a:gd name="connsiteY166" fmla="*/ 127398 h 250117"/>
                  <a:gd name="connsiteX167" fmla="*/ 779775 w 886148"/>
                  <a:gd name="connsiteY167" fmla="*/ 127398 h 250117"/>
                  <a:gd name="connsiteX168" fmla="*/ 793062 w 886148"/>
                  <a:gd name="connsiteY168" fmla="*/ 163364 h 250117"/>
                  <a:gd name="connsiteX169" fmla="*/ 822851 w 886148"/>
                  <a:gd name="connsiteY169" fmla="*/ 175841 h 250117"/>
                  <a:gd name="connsiteX170" fmla="*/ 845530 w 886148"/>
                  <a:gd name="connsiteY170" fmla="*/ 168862 h 250117"/>
                  <a:gd name="connsiteX171" fmla="*/ 860421 w 886148"/>
                  <a:gd name="connsiteY171" fmla="*/ 146588 h 250117"/>
                  <a:gd name="connsiteX172" fmla="*/ 781122 w 886148"/>
                  <a:gd name="connsiteY172" fmla="*/ 107546 h 250117"/>
                  <a:gd name="connsiteX173" fmla="*/ 860694 w 886148"/>
                  <a:gd name="connsiteY173" fmla="*/ 107546 h 250117"/>
                  <a:gd name="connsiteX174" fmla="*/ 851566 w 886148"/>
                  <a:gd name="connsiteY174" fmla="*/ 80575 h 250117"/>
                  <a:gd name="connsiteX175" fmla="*/ 821644 w 886148"/>
                  <a:gd name="connsiteY175" fmla="*/ 66619 h 250117"/>
                  <a:gd name="connsiteX176" fmla="*/ 793599 w 886148"/>
                  <a:gd name="connsiteY176" fmla="*/ 77756 h 250117"/>
                  <a:gd name="connsiteX177" fmla="*/ 781122 w 886148"/>
                  <a:gd name="connsiteY177" fmla="*/ 107546 h 250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</a:cxnLst>
                <a:rect l="l" t="t" r="r" b="b"/>
                <a:pathLst>
                  <a:path w="886148" h="250117">
                    <a:moveTo>
                      <a:pt x="36" y="149945"/>
                    </a:moveTo>
                    <a:lnTo>
                      <a:pt x="23915" y="146191"/>
                    </a:lnTo>
                    <a:cubicBezTo>
                      <a:pt x="25262" y="155760"/>
                      <a:pt x="28972" y="163092"/>
                      <a:pt x="35052" y="168193"/>
                    </a:cubicBezTo>
                    <a:cubicBezTo>
                      <a:pt x="41228" y="173294"/>
                      <a:pt x="49819" y="175841"/>
                      <a:pt x="60816" y="175841"/>
                    </a:cubicBezTo>
                    <a:cubicBezTo>
                      <a:pt x="71909" y="175841"/>
                      <a:pt x="80138" y="173603"/>
                      <a:pt x="85512" y="169135"/>
                    </a:cubicBezTo>
                    <a:cubicBezTo>
                      <a:pt x="90878" y="164571"/>
                      <a:pt x="93557" y="159249"/>
                      <a:pt x="93557" y="153162"/>
                    </a:cubicBezTo>
                    <a:cubicBezTo>
                      <a:pt x="93557" y="147707"/>
                      <a:pt x="91187" y="143416"/>
                      <a:pt x="86447" y="140280"/>
                    </a:cubicBezTo>
                    <a:cubicBezTo>
                      <a:pt x="83142" y="138138"/>
                      <a:pt x="74912" y="135407"/>
                      <a:pt x="61758" y="132102"/>
                    </a:cubicBezTo>
                    <a:cubicBezTo>
                      <a:pt x="44048" y="127627"/>
                      <a:pt x="31747" y="123777"/>
                      <a:pt x="24858" y="120560"/>
                    </a:cubicBezTo>
                    <a:cubicBezTo>
                      <a:pt x="18056" y="117248"/>
                      <a:pt x="12874" y="112728"/>
                      <a:pt x="9289" y="107008"/>
                    </a:cubicBezTo>
                    <a:cubicBezTo>
                      <a:pt x="5807" y="101193"/>
                      <a:pt x="4063" y="94796"/>
                      <a:pt x="4063" y="87818"/>
                    </a:cubicBezTo>
                    <a:cubicBezTo>
                      <a:pt x="4063" y="81466"/>
                      <a:pt x="5491" y="75607"/>
                      <a:pt x="8354" y="70240"/>
                    </a:cubicBezTo>
                    <a:cubicBezTo>
                      <a:pt x="11306" y="64786"/>
                      <a:pt x="15288" y="60266"/>
                      <a:pt x="20294" y="56689"/>
                    </a:cubicBezTo>
                    <a:cubicBezTo>
                      <a:pt x="24055" y="53914"/>
                      <a:pt x="29149" y="51588"/>
                      <a:pt x="35590" y="49711"/>
                    </a:cubicBezTo>
                    <a:cubicBezTo>
                      <a:pt x="42126" y="47738"/>
                      <a:pt x="49097" y="46759"/>
                      <a:pt x="56524" y="46759"/>
                    </a:cubicBezTo>
                    <a:cubicBezTo>
                      <a:pt x="67706" y="46759"/>
                      <a:pt x="77503" y="48371"/>
                      <a:pt x="85909" y="51588"/>
                    </a:cubicBezTo>
                    <a:cubicBezTo>
                      <a:pt x="94411" y="54812"/>
                      <a:pt x="100675" y="59192"/>
                      <a:pt x="104694" y="64734"/>
                    </a:cubicBezTo>
                    <a:cubicBezTo>
                      <a:pt x="108721" y="70196"/>
                      <a:pt x="111496" y="77528"/>
                      <a:pt x="113020" y="86744"/>
                    </a:cubicBezTo>
                    <a:lnTo>
                      <a:pt x="89398" y="89968"/>
                    </a:lnTo>
                    <a:cubicBezTo>
                      <a:pt x="88324" y="82629"/>
                      <a:pt x="85195" y="76902"/>
                      <a:pt x="80006" y="72787"/>
                    </a:cubicBezTo>
                    <a:cubicBezTo>
                      <a:pt x="74912" y="68673"/>
                      <a:pt x="67661" y="66619"/>
                      <a:pt x="58269" y="66619"/>
                    </a:cubicBezTo>
                    <a:cubicBezTo>
                      <a:pt x="47176" y="66619"/>
                      <a:pt x="39263" y="68452"/>
                      <a:pt x="34523" y="72117"/>
                    </a:cubicBezTo>
                    <a:cubicBezTo>
                      <a:pt x="29775" y="75783"/>
                      <a:pt x="27404" y="80082"/>
                      <a:pt x="27404" y="84999"/>
                    </a:cubicBezTo>
                    <a:cubicBezTo>
                      <a:pt x="27404" y="88127"/>
                      <a:pt x="28391" y="90947"/>
                      <a:pt x="30356" y="93457"/>
                    </a:cubicBezTo>
                    <a:cubicBezTo>
                      <a:pt x="32329" y="96048"/>
                      <a:pt x="35413" y="98198"/>
                      <a:pt x="39616" y="99898"/>
                    </a:cubicBezTo>
                    <a:cubicBezTo>
                      <a:pt x="42031" y="100788"/>
                      <a:pt x="49149" y="102849"/>
                      <a:pt x="60956" y="106066"/>
                    </a:cubicBezTo>
                    <a:cubicBezTo>
                      <a:pt x="78040" y="110630"/>
                      <a:pt x="89936" y="114384"/>
                      <a:pt x="96649" y="117336"/>
                    </a:cubicBezTo>
                    <a:cubicBezTo>
                      <a:pt x="103443" y="120200"/>
                      <a:pt x="108765" y="124402"/>
                      <a:pt x="112615" y="129952"/>
                    </a:cubicBezTo>
                    <a:cubicBezTo>
                      <a:pt x="116457" y="135495"/>
                      <a:pt x="118386" y="142385"/>
                      <a:pt x="118386" y="150615"/>
                    </a:cubicBezTo>
                    <a:cubicBezTo>
                      <a:pt x="118386" y="158668"/>
                      <a:pt x="116016" y="166272"/>
                      <a:pt x="111275" y="173426"/>
                    </a:cubicBezTo>
                    <a:cubicBezTo>
                      <a:pt x="106623" y="180493"/>
                      <a:pt x="99866" y="185999"/>
                      <a:pt x="91011" y="189930"/>
                    </a:cubicBezTo>
                    <a:cubicBezTo>
                      <a:pt x="82155" y="193779"/>
                      <a:pt x="72137" y="195701"/>
                      <a:pt x="60956" y="195701"/>
                    </a:cubicBezTo>
                    <a:cubicBezTo>
                      <a:pt x="42435" y="195701"/>
                      <a:pt x="28303" y="191858"/>
                      <a:pt x="18549" y="184159"/>
                    </a:cubicBezTo>
                    <a:cubicBezTo>
                      <a:pt x="8892" y="176467"/>
                      <a:pt x="2716" y="165064"/>
                      <a:pt x="36" y="149945"/>
                    </a:cubicBezTo>
                    <a:close/>
                    <a:moveTo>
                      <a:pt x="198068" y="170879"/>
                    </a:moveTo>
                    <a:lnTo>
                      <a:pt x="201557" y="192211"/>
                    </a:lnTo>
                    <a:cubicBezTo>
                      <a:pt x="194756" y="193647"/>
                      <a:pt x="188676" y="194361"/>
                      <a:pt x="183309" y="194361"/>
                    </a:cubicBezTo>
                    <a:cubicBezTo>
                      <a:pt x="174543" y="194361"/>
                      <a:pt x="167741" y="192977"/>
                      <a:pt x="162912" y="190202"/>
                    </a:cubicBezTo>
                    <a:cubicBezTo>
                      <a:pt x="158084" y="187427"/>
                      <a:pt x="154683" y="183805"/>
                      <a:pt x="152710" y="179330"/>
                    </a:cubicBezTo>
                    <a:cubicBezTo>
                      <a:pt x="150745" y="174766"/>
                      <a:pt x="149758" y="165241"/>
                      <a:pt x="149758" y="150747"/>
                    </a:cubicBezTo>
                    <a:lnTo>
                      <a:pt x="149758" y="68761"/>
                    </a:lnTo>
                    <a:lnTo>
                      <a:pt x="132048" y="68761"/>
                    </a:lnTo>
                    <a:lnTo>
                      <a:pt x="132048" y="49976"/>
                    </a:lnTo>
                    <a:lnTo>
                      <a:pt x="149758" y="49976"/>
                    </a:lnTo>
                    <a:lnTo>
                      <a:pt x="149758" y="14687"/>
                    </a:lnTo>
                    <a:lnTo>
                      <a:pt x="173777" y="194"/>
                    </a:lnTo>
                    <a:lnTo>
                      <a:pt x="173777" y="49976"/>
                    </a:lnTo>
                    <a:lnTo>
                      <a:pt x="198068" y="49976"/>
                    </a:lnTo>
                    <a:lnTo>
                      <a:pt x="198068" y="68761"/>
                    </a:lnTo>
                    <a:lnTo>
                      <a:pt x="173777" y="68761"/>
                    </a:lnTo>
                    <a:lnTo>
                      <a:pt x="173777" y="152094"/>
                    </a:lnTo>
                    <a:cubicBezTo>
                      <a:pt x="173777" y="158977"/>
                      <a:pt x="174182" y="163408"/>
                      <a:pt x="174984" y="165373"/>
                    </a:cubicBezTo>
                    <a:cubicBezTo>
                      <a:pt x="175882" y="167346"/>
                      <a:pt x="177266" y="168907"/>
                      <a:pt x="179151" y="170070"/>
                    </a:cubicBezTo>
                    <a:cubicBezTo>
                      <a:pt x="181116" y="171233"/>
                      <a:pt x="183891" y="171814"/>
                      <a:pt x="187468" y="171814"/>
                    </a:cubicBezTo>
                    <a:cubicBezTo>
                      <a:pt x="190148" y="171814"/>
                      <a:pt x="193681" y="171505"/>
                      <a:pt x="198068" y="170879"/>
                    </a:cubicBezTo>
                    <a:close/>
                    <a:moveTo>
                      <a:pt x="210928" y="121230"/>
                    </a:moveTo>
                    <a:cubicBezTo>
                      <a:pt x="210928" y="94841"/>
                      <a:pt x="218259" y="75297"/>
                      <a:pt x="232930" y="62592"/>
                    </a:cubicBezTo>
                    <a:cubicBezTo>
                      <a:pt x="245186" y="52037"/>
                      <a:pt x="260128" y="46759"/>
                      <a:pt x="277751" y="46759"/>
                    </a:cubicBezTo>
                    <a:cubicBezTo>
                      <a:pt x="297338" y="46759"/>
                      <a:pt x="313356" y="53200"/>
                      <a:pt x="325788" y="66081"/>
                    </a:cubicBezTo>
                    <a:cubicBezTo>
                      <a:pt x="338221" y="78875"/>
                      <a:pt x="344441" y="96586"/>
                      <a:pt x="344441" y="119220"/>
                    </a:cubicBezTo>
                    <a:cubicBezTo>
                      <a:pt x="344441" y="137556"/>
                      <a:pt x="341666" y="152006"/>
                      <a:pt x="336123" y="162561"/>
                    </a:cubicBezTo>
                    <a:cubicBezTo>
                      <a:pt x="330661" y="173021"/>
                      <a:pt x="322660" y="181163"/>
                      <a:pt x="312104" y="186978"/>
                    </a:cubicBezTo>
                    <a:cubicBezTo>
                      <a:pt x="301637" y="192793"/>
                      <a:pt x="290183" y="195701"/>
                      <a:pt x="277751" y="195701"/>
                    </a:cubicBezTo>
                    <a:cubicBezTo>
                      <a:pt x="257802" y="195701"/>
                      <a:pt x="241652" y="189304"/>
                      <a:pt x="229308" y="176511"/>
                    </a:cubicBezTo>
                    <a:cubicBezTo>
                      <a:pt x="217052" y="163725"/>
                      <a:pt x="210928" y="145293"/>
                      <a:pt x="210928" y="121230"/>
                    </a:cubicBezTo>
                    <a:close/>
                    <a:moveTo>
                      <a:pt x="235749" y="121230"/>
                    </a:moveTo>
                    <a:cubicBezTo>
                      <a:pt x="235749" y="139478"/>
                      <a:pt x="239731" y="153162"/>
                      <a:pt x="247696" y="162289"/>
                    </a:cubicBezTo>
                    <a:cubicBezTo>
                      <a:pt x="255653" y="171329"/>
                      <a:pt x="265671" y="175841"/>
                      <a:pt x="277751" y="175841"/>
                    </a:cubicBezTo>
                    <a:cubicBezTo>
                      <a:pt x="289734" y="175841"/>
                      <a:pt x="299708" y="171277"/>
                      <a:pt x="307673" y="162157"/>
                    </a:cubicBezTo>
                    <a:cubicBezTo>
                      <a:pt x="315637" y="153029"/>
                      <a:pt x="319612" y="139124"/>
                      <a:pt x="319612" y="120427"/>
                    </a:cubicBezTo>
                    <a:cubicBezTo>
                      <a:pt x="319612" y="102805"/>
                      <a:pt x="315593" y="89475"/>
                      <a:pt x="307540" y="80435"/>
                    </a:cubicBezTo>
                    <a:cubicBezTo>
                      <a:pt x="299576" y="71315"/>
                      <a:pt x="289646" y="66751"/>
                      <a:pt x="277751" y="66751"/>
                    </a:cubicBezTo>
                    <a:cubicBezTo>
                      <a:pt x="265671" y="66751"/>
                      <a:pt x="255653" y="71271"/>
                      <a:pt x="247696" y="80303"/>
                    </a:cubicBezTo>
                    <a:cubicBezTo>
                      <a:pt x="239731" y="89342"/>
                      <a:pt x="235749" y="102982"/>
                      <a:pt x="235749" y="121230"/>
                    </a:cubicBezTo>
                    <a:close/>
                    <a:moveTo>
                      <a:pt x="370719" y="192484"/>
                    </a:moveTo>
                    <a:lnTo>
                      <a:pt x="370719" y="49976"/>
                    </a:lnTo>
                    <a:lnTo>
                      <a:pt x="392456" y="49976"/>
                    </a:lnTo>
                    <a:lnTo>
                      <a:pt x="392456" y="71580"/>
                    </a:lnTo>
                    <a:cubicBezTo>
                      <a:pt x="397999" y="61474"/>
                      <a:pt x="403100" y="54812"/>
                      <a:pt x="407752" y="51588"/>
                    </a:cubicBezTo>
                    <a:cubicBezTo>
                      <a:pt x="412493" y="48371"/>
                      <a:pt x="417682" y="46759"/>
                      <a:pt x="423321" y="46759"/>
                    </a:cubicBezTo>
                    <a:cubicBezTo>
                      <a:pt x="431455" y="46759"/>
                      <a:pt x="439736" y="49350"/>
                      <a:pt x="448142" y="54539"/>
                    </a:cubicBezTo>
                    <a:lnTo>
                      <a:pt x="439824" y="76946"/>
                    </a:lnTo>
                    <a:cubicBezTo>
                      <a:pt x="433921" y="73457"/>
                      <a:pt x="428017" y="71713"/>
                      <a:pt x="422114" y="71713"/>
                    </a:cubicBezTo>
                    <a:cubicBezTo>
                      <a:pt x="416836" y="71713"/>
                      <a:pt x="412088" y="73325"/>
                      <a:pt x="407885" y="76549"/>
                    </a:cubicBezTo>
                    <a:cubicBezTo>
                      <a:pt x="403682" y="79677"/>
                      <a:pt x="400686" y="84057"/>
                      <a:pt x="398897" y="89695"/>
                    </a:cubicBezTo>
                    <a:cubicBezTo>
                      <a:pt x="396210" y="98286"/>
                      <a:pt x="394871" y="107678"/>
                      <a:pt x="394871" y="117873"/>
                    </a:cubicBezTo>
                    <a:lnTo>
                      <a:pt x="394871" y="192484"/>
                    </a:lnTo>
                    <a:close/>
                    <a:moveTo>
                      <a:pt x="553720" y="174906"/>
                    </a:moveTo>
                    <a:cubicBezTo>
                      <a:pt x="544777" y="182510"/>
                      <a:pt x="536142" y="187876"/>
                      <a:pt x="527824" y="191004"/>
                    </a:cubicBezTo>
                    <a:cubicBezTo>
                      <a:pt x="519595" y="194133"/>
                      <a:pt x="510739" y="195701"/>
                      <a:pt x="501258" y="195701"/>
                    </a:cubicBezTo>
                    <a:cubicBezTo>
                      <a:pt x="485602" y="195701"/>
                      <a:pt x="473567" y="191902"/>
                      <a:pt x="465160" y="184298"/>
                    </a:cubicBezTo>
                    <a:cubicBezTo>
                      <a:pt x="456754" y="176606"/>
                      <a:pt x="452544" y="166809"/>
                      <a:pt x="452544" y="154906"/>
                    </a:cubicBezTo>
                    <a:cubicBezTo>
                      <a:pt x="452544" y="147935"/>
                      <a:pt x="454112" y="141583"/>
                      <a:pt x="457247" y="135856"/>
                    </a:cubicBezTo>
                    <a:cubicBezTo>
                      <a:pt x="460464" y="130041"/>
                      <a:pt x="464623" y="125389"/>
                      <a:pt x="469724" y="121900"/>
                    </a:cubicBezTo>
                    <a:cubicBezTo>
                      <a:pt x="474914" y="118410"/>
                      <a:pt x="480729" y="115775"/>
                      <a:pt x="487170" y="113986"/>
                    </a:cubicBezTo>
                    <a:cubicBezTo>
                      <a:pt x="491910" y="112728"/>
                      <a:pt x="499065" y="111521"/>
                      <a:pt x="508634" y="110358"/>
                    </a:cubicBezTo>
                    <a:cubicBezTo>
                      <a:pt x="528141" y="108032"/>
                      <a:pt x="542495" y="105264"/>
                      <a:pt x="551710" y="102040"/>
                    </a:cubicBezTo>
                    <a:cubicBezTo>
                      <a:pt x="551799" y="98735"/>
                      <a:pt x="551843" y="96630"/>
                      <a:pt x="551843" y="95731"/>
                    </a:cubicBezTo>
                    <a:cubicBezTo>
                      <a:pt x="551843" y="85897"/>
                      <a:pt x="549561" y="78963"/>
                      <a:pt x="544997" y="74937"/>
                    </a:cubicBezTo>
                    <a:cubicBezTo>
                      <a:pt x="538829" y="69482"/>
                      <a:pt x="529657" y="66751"/>
                      <a:pt x="517489" y="66751"/>
                    </a:cubicBezTo>
                    <a:cubicBezTo>
                      <a:pt x="506131" y="66751"/>
                      <a:pt x="497725" y="68761"/>
                      <a:pt x="492263" y="72787"/>
                    </a:cubicBezTo>
                    <a:cubicBezTo>
                      <a:pt x="486897" y="76726"/>
                      <a:pt x="482915" y="83748"/>
                      <a:pt x="480324" y="93854"/>
                    </a:cubicBezTo>
                    <a:lnTo>
                      <a:pt x="456710" y="90638"/>
                    </a:lnTo>
                    <a:cubicBezTo>
                      <a:pt x="458852" y="80524"/>
                      <a:pt x="462385" y="72390"/>
                      <a:pt x="467310" y="66214"/>
                    </a:cubicBezTo>
                    <a:cubicBezTo>
                      <a:pt x="472227" y="59950"/>
                      <a:pt x="479338" y="55165"/>
                      <a:pt x="488642" y="51853"/>
                    </a:cubicBezTo>
                    <a:cubicBezTo>
                      <a:pt x="497946" y="48459"/>
                      <a:pt x="508722" y="46759"/>
                      <a:pt x="520979" y="46759"/>
                    </a:cubicBezTo>
                    <a:cubicBezTo>
                      <a:pt x="533146" y="46759"/>
                      <a:pt x="543032" y="48187"/>
                      <a:pt x="550636" y="51050"/>
                    </a:cubicBezTo>
                    <a:cubicBezTo>
                      <a:pt x="558240" y="53914"/>
                      <a:pt x="563834" y="57536"/>
                      <a:pt x="567411" y="61922"/>
                    </a:cubicBezTo>
                    <a:cubicBezTo>
                      <a:pt x="570989" y="66214"/>
                      <a:pt x="573492" y="71669"/>
                      <a:pt x="574920" y="78293"/>
                    </a:cubicBezTo>
                    <a:cubicBezTo>
                      <a:pt x="575729" y="82408"/>
                      <a:pt x="576134" y="89828"/>
                      <a:pt x="576134" y="100567"/>
                    </a:cubicBezTo>
                    <a:lnTo>
                      <a:pt x="576134" y="132772"/>
                    </a:lnTo>
                    <a:cubicBezTo>
                      <a:pt x="576134" y="155223"/>
                      <a:pt x="576620" y="169444"/>
                      <a:pt x="577606" y="175443"/>
                    </a:cubicBezTo>
                    <a:cubicBezTo>
                      <a:pt x="578681" y="181347"/>
                      <a:pt x="580735" y="187022"/>
                      <a:pt x="583782" y="192484"/>
                    </a:cubicBezTo>
                    <a:lnTo>
                      <a:pt x="558556" y="192484"/>
                    </a:lnTo>
                    <a:cubicBezTo>
                      <a:pt x="556046" y="187471"/>
                      <a:pt x="554434" y="181612"/>
                      <a:pt x="553720" y="174906"/>
                    </a:cubicBezTo>
                    <a:close/>
                    <a:moveTo>
                      <a:pt x="551710" y="120957"/>
                    </a:moveTo>
                    <a:cubicBezTo>
                      <a:pt x="542944" y="124542"/>
                      <a:pt x="529790" y="127582"/>
                      <a:pt x="512256" y="130085"/>
                    </a:cubicBezTo>
                    <a:cubicBezTo>
                      <a:pt x="502333" y="131520"/>
                      <a:pt x="495311" y="133125"/>
                      <a:pt x="491189" y="134914"/>
                    </a:cubicBezTo>
                    <a:cubicBezTo>
                      <a:pt x="487074" y="136702"/>
                      <a:pt x="483901" y="139345"/>
                      <a:pt x="481664" y="142834"/>
                    </a:cubicBezTo>
                    <a:cubicBezTo>
                      <a:pt x="479426" y="146235"/>
                      <a:pt x="478307" y="150033"/>
                      <a:pt x="478307" y="154236"/>
                    </a:cubicBezTo>
                    <a:cubicBezTo>
                      <a:pt x="478307" y="160677"/>
                      <a:pt x="480729" y="166043"/>
                      <a:pt x="485558" y="170342"/>
                    </a:cubicBezTo>
                    <a:cubicBezTo>
                      <a:pt x="490475" y="174633"/>
                      <a:pt x="497630" y="176783"/>
                      <a:pt x="507030" y="176783"/>
                    </a:cubicBezTo>
                    <a:cubicBezTo>
                      <a:pt x="516326" y="176783"/>
                      <a:pt x="524608" y="174766"/>
                      <a:pt x="531851" y="170747"/>
                    </a:cubicBezTo>
                    <a:cubicBezTo>
                      <a:pt x="539094" y="166632"/>
                      <a:pt x="544416" y="161038"/>
                      <a:pt x="547817" y="153971"/>
                    </a:cubicBezTo>
                    <a:cubicBezTo>
                      <a:pt x="550415" y="148517"/>
                      <a:pt x="551710" y="140464"/>
                      <a:pt x="551710" y="129820"/>
                    </a:cubicBezTo>
                    <a:close/>
                    <a:moveTo>
                      <a:pt x="607374" y="204291"/>
                    </a:moveTo>
                    <a:lnTo>
                      <a:pt x="630856" y="207780"/>
                    </a:lnTo>
                    <a:cubicBezTo>
                      <a:pt x="631842" y="215023"/>
                      <a:pt x="634565" y="220301"/>
                      <a:pt x="639041" y="223613"/>
                    </a:cubicBezTo>
                    <a:cubicBezTo>
                      <a:pt x="645033" y="228081"/>
                      <a:pt x="653218" y="230319"/>
                      <a:pt x="663597" y="230319"/>
                    </a:cubicBezTo>
                    <a:cubicBezTo>
                      <a:pt x="674778" y="230319"/>
                      <a:pt x="683413" y="228081"/>
                      <a:pt x="689493" y="223613"/>
                    </a:cubicBezTo>
                    <a:cubicBezTo>
                      <a:pt x="695580" y="219138"/>
                      <a:pt x="699695" y="212874"/>
                      <a:pt x="701837" y="204828"/>
                    </a:cubicBezTo>
                    <a:cubicBezTo>
                      <a:pt x="703088" y="199903"/>
                      <a:pt x="703670" y="189576"/>
                      <a:pt x="703582" y="173831"/>
                    </a:cubicBezTo>
                    <a:cubicBezTo>
                      <a:pt x="693026" y="186264"/>
                      <a:pt x="679879" y="192484"/>
                      <a:pt x="664134" y="192484"/>
                    </a:cubicBezTo>
                    <a:cubicBezTo>
                      <a:pt x="644540" y="192484"/>
                      <a:pt x="629383" y="185417"/>
                      <a:pt x="618644" y="171277"/>
                    </a:cubicBezTo>
                    <a:cubicBezTo>
                      <a:pt x="607911" y="157144"/>
                      <a:pt x="602545" y="140191"/>
                      <a:pt x="602545" y="120427"/>
                    </a:cubicBezTo>
                    <a:cubicBezTo>
                      <a:pt x="602545" y="106825"/>
                      <a:pt x="605004" y="94304"/>
                      <a:pt x="609921" y="82850"/>
                    </a:cubicBezTo>
                    <a:cubicBezTo>
                      <a:pt x="614845" y="71315"/>
                      <a:pt x="621956" y="62416"/>
                      <a:pt x="631260" y="56151"/>
                    </a:cubicBezTo>
                    <a:cubicBezTo>
                      <a:pt x="640653" y="49888"/>
                      <a:pt x="651657" y="46759"/>
                      <a:pt x="664267" y="46759"/>
                    </a:cubicBezTo>
                    <a:cubicBezTo>
                      <a:pt x="681087" y="46759"/>
                      <a:pt x="694947" y="53553"/>
                      <a:pt x="705864" y="67156"/>
                    </a:cubicBezTo>
                    <a:lnTo>
                      <a:pt x="705864" y="49976"/>
                    </a:lnTo>
                    <a:lnTo>
                      <a:pt x="728138" y="49976"/>
                    </a:lnTo>
                    <a:lnTo>
                      <a:pt x="728138" y="173161"/>
                    </a:lnTo>
                    <a:cubicBezTo>
                      <a:pt x="728138" y="195347"/>
                      <a:pt x="725856" y="211041"/>
                      <a:pt x="721292" y="220257"/>
                    </a:cubicBezTo>
                    <a:cubicBezTo>
                      <a:pt x="716824" y="229561"/>
                      <a:pt x="709669" y="236892"/>
                      <a:pt x="699828" y="242266"/>
                    </a:cubicBezTo>
                    <a:cubicBezTo>
                      <a:pt x="690074" y="247632"/>
                      <a:pt x="678047" y="250311"/>
                      <a:pt x="663730" y="250311"/>
                    </a:cubicBezTo>
                    <a:cubicBezTo>
                      <a:pt x="646733" y="250311"/>
                      <a:pt x="633005" y="246469"/>
                      <a:pt x="622538" y="238777"/>
                    </a:cubicBezTo>
                    <a:cubicBezTo>
                      <a:pt x="612070" y="231173"/>
                      <a:pt x="607013" y="219675"/>
                      <a:pt x="607374" y="204291"/>
                    </a:cubicBezTo>
                    <a:close/>
                    <a:moveTo>
                      <a:pt x="627366" y="118683"/>
                    </a:moveTo>
                    <a:cubicBezTo>
                      <a:pt x="627366" y="137380"/>
                      <a:pt x="631076" y="151019"/>
                      <a:pt x="638504" y="159602"/>
                    </a:cubicBezTo>
                    <a:cubicBezTo>
                      <a:pt x="645931" y="168193"/>
                      <a:pt x="655235" y="172484"/>
                      <a:pt x="666416" y="172484"/>
                    </a:cubicBezTo>
                    <a:cubicBezTo>
                      <a:pt x="677509" y="172484"/>
                      <a:pt x="686813" y="168237"/>
                      <a:pt x="694322" y="159742"/>
                    </a:cubicBezTo>
                    <a:cubicBezTo>
                      <a:pt x="701837" y="151152"/>
                      <a:pt x="705599" y="137733"/>
                      <a:pt x="705599" y="119485"/>
                    </a:cubicBezTo>
                    <a:cubicBezTo>
                      <a:pt x="705599" y="102040"/>
                      <a:pt x="701705" y="88893"/>
                      <a:pt x="693924" y="80038"/>
                    </a:cubicBezTo>
                    <a:cubicBezTo>
                      <a:pt x="686232" y="71175"/>
                      <a:pt x="676928" y="66751"/>
                      <a:pt x="666011" y="66751"/>
                    </a:cubicBezTo>
                    <a:cubicBezTo>
                      <a:pt x="655279" y="66751"/>
                      <a:pt x="646152" y="71131"/>
                      <a:pt x="638636" y="79898"/>
                    </a:cubicBezTo>
                    <a:cubicBezTo>
                      <a:pt x="631121" y="88577"/>
                      <a:pt x="627366" y="101502"/>
                      <a:pt x="627366" y="118683"/>
                    </a:cubicBezTo>
                    <a:close/>
                    <a:moveTo>
                      <a:pt x="860421" y="146588"/>
                    </a:moveTo>
                    <a:lnTo>
                      <a:pt x="885383" y="149680"/>
                    </a:lnTo>
                    <a:cubicBezTo>
                      <a:pt x="881444" y="164255"/>
                      <a:pt x="874157" y="175576"/>
                      <a:pt x="863506" y="183628"/>
                    </a:cubicBezTo>
                    <a:cubicBezTo>
                      <a:pt x="852862" y="191674"/>
                      <a:pt x="839266" y="195701"/>
                      <a:pt x="822719" y="195701"/>
                    </a:cubicBezTo>
                    <a:cubicBezTo>
                      <a:pt x="801873" y="195701"/>
                      <a:pt x="785325" y="189304"/>
                      <a:pt x="773069" y="176511"/>
                    </a:cubicBezTo>
                    <a:cubicBezTo>
                      <a:pt x="760901" y="163629"/>
                      <a:pt x="754821" y="145609"/>
                      <a:pt x="754821" y="122437"/>
                    </a:cubicBezTo>
                    <a:cubicBezTo>
                      <a:pt x="754821" y="98463"/>
                      <a:pt x="760990" y="79854"/>
                      <a:pt x="773334" y="66619"/>
                    </a:cubicBezTo>
                    <a:cubicBezTo>
                      <a:pt x="785678" y="53377"/>
                      <a:pt x="801696" y="46759"/>
                      <a:pt x="821372" y="46759"/>
                    </a:cubicBezTo>
                    <a:cubicBezTo>
                      <a:pt x="840429" y="46759"/>
                      <a:pt x="855998" y="53244"/>
                      <a:pt x="868069" y="66214"/>
                    </a:cubicBezTo>
                    <a:cubicBezTo>
                      <a:pt x="880149" y="79184"/>
                      <a:pt x="886185" y="97432"/>
                      <a:pt x="886185" y="120957"/>
                    </a:cubicBezTo>
                    <a:cubicBezTo>
                      <a:pt x="886185" y="122393"/>
                      <a:pt x="886141" y="124542"/>
                      <a:pt x="886052" y="127398"/>
                    </a:cubicBezTo>
                    <a:lnTo>
                      <a:pt x="779775" y="127398"/>
                    </a:lnTo>
                    <a:cubicBezTo>
                      <a:pt x="780673" y="143055"/>
                      <a:pt x="785097" y="155046"/>
                      <a:pt x="793062" y="163364"/>
                    </a:cubicBezTo>
                    <a:cubicBezTo>
                      <a:pt x="801026" y="171682"/>
                      <a:pt x="810956" y="175841"/>
                      <a:pt x="822851" y="175841"/>
                    </a:cubicBezTo>
                    <a:cubicBezTo>
                      <a:pt x="831707" y="175841"/>
                      <a:pt x="839266" y="173515"/>
                      <a:pt x="845530" y="168862"/>
                    </a:cubicBezTo>
                    <a:cubicBezTo>
                      <a:pt x="851787" y="164210"/>
                      <a:pt x="856756" y="156790"/>
                      <a:pt x="860421" y="146588"/>
                    </a:cubicBezTo>
                    <a:close/>
                    <a:moveTo>
                      <a:pt x="781122" y="107546"/>
                    </a:moveTo>
                    <a:lnTo>
                      <a:pt x="860694" y="107546"/>
                    </a:lnTo>
                    <a:cubicBezTo>
                      <a:pt x="859619" y="95555"/>
                      <a:pt x="856579" y="86567"/>
                      <a:pt x="851566" y="80575"/>
                    </a:cubicBezTo>
                    <a:cubicBezTo>
                      <a:pt x="843874" y="71271"/>
                      <a:pt x="833900" y="66619"/>
                      <a:pt x="821644" y="66619"/>
                    </a:cubicBezTo>
                    <a:cubicBezTo>
                      <a:pt x="810551" y="66619"/>
                      <a:pt x="801203" y="70329"/>
                      <a:pt x="793599" y="77756"/>
                    </a:cubicBezTo>
                    <a:cubicBezTo>
                      <a:pt x="786083" y="85176"/>
                      <a:pt x="781924" y="95106"/>
                      <a:pt x="781122" y="107546"/>
                    </a:cubicBezTo>
                    <a:close/>
                  </a:path>
                </a:pathLst>
              </a:custGeom>
              <a:solidFill>
                <a:srgbClr val="AA3377"/>
              </a:solidFill>
              <a:ln w="220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74" name="Graphic 394">
              <a:extLst>
                <a:ext uri="{FF2B5EF4-FFF2-40B4-BE49-F238E27FC236}">
                  <a16:creationId xmlns:a16="http://schemas.microsoft.com/office/drawing/2014/main" id="{E5E4FB65-9BD0-2123-56DC-DC4287306696}"/>
                </a:ext>
              </a:extLst>
            </p:cNvPr>
            <p:cNvGrpSpPr/>
            <p:nvPr/>
          </p:nvGrpSpPr>
          <p:grpSpPr>
            <a:xfrm>
              <a:off x="3235905" y="4516983"/>
              <a:ext cx="575071" cy="788191"/>
              <a:chOff x="3235905" y="4516983"/>
              <a:chExt cx="575071" cy="788191"/>
            </a:xfrm>
          </p:grpSpPr>
          <p:grpSp>
            <p:nvGrpSpPr>
              <p:cNvPr id="575" name="Graphic 394">
                <a:extLst>
                  <a:ext uri="{FF2B5EF4-FFF2-40B4-BE49-F238E27FC236}">
                    <a16:creationId xmlns:a16="http://schemas.microsoft.com/office/drawing/2014/main" id="{6809198E-9F95-4ED7-89D3-9E222306DAA8}"/>
                  </a:ext>
                </a:extLst>
              </p:cNvPr>
              <p:cNvGrpSpPr/>
              <p:nvPr/>
            </p:nvGrpSpPr>
            <p:grpSpPr>
              <a:xfrm>
                <a:off x="3258026" y="4539104"/>
                <a:ext cx="530826" cy="743949"/>
                <a:chOff x="3258026" y="4539104"/>
                <a:chExt cx="530826" cy="743949"/>
              </a:xfrm>
              <a:solidFill>
                <a:srgbClr val="F4B2B0"/>
              </a:solidFill>
            </p:grpSpPr>
            <p:sp>
              <p:nvSpPr>
                <p:cNvPr id="576" name="Freeform: Shape 575">
                  <a:extLst>
                    <a:ext uri="{FF2B5EF4-FFF2-40B4-BE49-F238E27FC236}">
                      <a16:creationId xmlns:a16="http://schemas.microsoft.com/office/drawing/2014/main" id="{BF36E7BE-8430-60F9-B17A-2A1853FA791A}"/>
                    </a:ext>
                  </a:extLst>
                </p:cNvPr>
                <p:cNvSpPr/>
                <p:nvPr/>
              </p:nvSpPr>
              <p:spPr>
                <a:xfrm>
                  <a:off x="3297772" y="5180368"/>
                  <a:ext cx="451311" cy="102685"/>
                </a:xfrm>
                <a:custGeom>
                  <a:avLst/>
                  <a:gdLst>
                    <a:gd name="connsiteX0" fmla="*/ 150 w 451311"/>
                    <a:gd name="connsiteY0" fmla="*/ 160 h 102685"/>
                    <a:gd name="connsiteX1" fmla="*/ 451461 w 451311"/>
                    <a:gd name="connsiteY1" fmla="*/ 160 h 102685"/>
                    <a:gd name="connsiteX2" fmla="*/ 451461 w 451311"/>
                    <a:gd name="connsiteY2" fmla="*/ 102845 h 102685"/>
                    <a:gd name="connsiteX3" fmla="*/ 150 w 451311"/>
                    <a:gd name="connsiteY3" fmla="*/ 102845 h 102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1311" h="102685">
                      <a:moveTo>
                        <a:pt x="150" y="160"/>
                      </a:moveTo>
                      <a:lnTo>
                        <a:pt x="451461" y="160"/>
                      </a:lnTo>
                      <a:lnTo>
                        <a:pt x="451461" y="102845"/>
                      </a:lnTo>
                      <a:lnTo>
                        <a:pt x="150" y="102845"/>
                      </a:lnTo>
                      <a:close/>
                    </a:path>
                  </a:pathLst>
                </a:custGeom>
                <a:solidFill>
                  <a:srgbClr val="F4B2B0"/>
                </a:solidFill>
                <a:ln w="15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77" name="Freeform: Shape 576">
                  <a:extLst>
                    <a:ext uri="{FF2B5EF4-FFF2-40B4-BE49-F238E27FC236}">
                      <a16:creationId xmlns:a16="http://schemas.microsoft.com/office/drawing/2014/main" id="{AC345F68-7437-88F3-C789-AC586A55FC51}"/>
                    </a:ext>
                  </a:extLst>
                </p:cNvPr>
                <p:cNvSpPr/>
                <p:nvPr/>
              </p:nvSpPr>
              <p:spPr>
                <a:xfrm>
                  <a:off x="3404108" y="4539104"/>
                  <a:ext cx="238662" cy="82784"/>
                </a:xfrm>
                <a:custGeom>
                  <a:avLst/>
                  <a:gdLst>
                    <a:gd name="connsiteX0" fmla="*/ 150 w 238662"/>
                    <a:gd name="connsiteY0" fmla="*/ 494 h 82784"/>
                    <a:gd name="connsiteX1" fmla="*/ 238812 w 238662"/>
                    <a:gd name="connsiteY1" fmla="*/ 494 h 82784"/>
                    <a:gd name="connsiteX2" fmla="*/ 238812 w 238662"/>
                    <a:gd name="connsiteY2" fmla="*/ 83279 h 82784"/>
                    <a:gd name="connsiteX3" fmla="*/ 150 w 238662"/>
                    <a:gd name="connsiteY3" fmla="*/ 83279 h 827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8662" h="82784">
                      <a:moveTo>
                        <a:pt x="150" y="494"/>
                      </a:moveTo>
                      <a:lnTo>
                        <a:pt x="238812" y="494"/>
                      </a:lnTo>
                      <a:lnTo>
                        <a:pt x="238812" y="83279"/>
                      </a:lnTo>
                      <a:lnTo>
                        <a:pt x="150" y="83279"/>
                      </a:lnTo>
                      <a:close/>
                    </a:path>
                  </a:pathLst>
                </a:custGeom>
                <a:solidFill>
                  <a:srgbClr val="F4B2B0"/>
                </a:solidFill>
                <a:ln w="15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78" name="Freeform: Shape 577">
                  <a:extLst>
                    <a:ext uri="{FF2B5EF4-FFF2-40B4-BE49-F238E27FC236}">
                      <a16:creationId xmlns:a16="http://schemas.microsoft.com/office/drawing/2014/main" id="{476CB870-D9BF-F649-BA45-396896CC6FA2}"/>
                    </a:ext>
                  </a:extLst>
                </p:cNvPr>
                <p:cNvSpPr/>
                <p:nvPr/>
              </p:nvSpPr>
              <p:spPr>
                <a:xfrm>
                  <a:off x="3258026" y="4779675"/>
                  <a:ext cx="78917" cy="78917"/>
                </a:xfrm>
                <a:custGeom>
                  <a:avLst/>
                  <a:gdLst>
                    <a:gd name="connsiteX0" fmla="*/ 79183 w 78917"/>
                    <a:gd name="connsiteY0" fmla="*/ 39831 h 78917"/>
                    <a:gd name="connsiteX1" fmla="*/ 39725 w 78917"/>
                    <a:gd name="connsiteY1" fmla="*/ 79290 h 78917"/>
                    <a:gd name="connsiteX2" fmla="*/ 266 w 78917"/>
                    <a:gd name="connsiteY2" fmla="*/ 39831 h 78917"/>
                    <a:gd name="connsiteX3" fmla="*/ 39725 w 78917"/>
                    <a:gd name="connsiteY3" fmla="*/ 372 h 78917"/>
                    <a:gd name="connsiteX4" fmla="*/ 79183 w 78917"/>
                    <a:gd name="connsiteY4" fmla="*/ 39831 h 78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917" h="78917">
                      <a:moveTo>
                        <a:pt x="79183" y="39831"/>
                      </a:moveTo>
                      <a:cubicBezTo>
                        <a:pt x="79183" y="61623"/>
                        <a:pt x="61517" y="79290"/>
                        <a:pt x="39725" y="79290"/>
                      </a:cubicBezTo>
                      <a:cubicBezTo>
                        <a:pt x="17932" y="79290"/>
                        <a:pt x="266" y="61623"/>
                        <a:pt x="266" y="39831"/>
                      </a:cubicBezTo>
                      <a:cubicBezTo>
                        <a:pt x="266" y="18038"/>
                        <a:pt x="17932" y="372"/>
                        <a:pt x="39725" y="372"/>
                      </a:cubicBezTo>
                      <a:cubicBezTo>
                        <a:pt x="61517" y="372"/>
                        <a:pt x="79183" y="18038"/>
                        <a:pt x="79183" y="39831"/>
                      </a:cubicBezTo>
                      <a:close/>
                    </a:path>
                  </a:pathLst>
                </a:custGeom>
                <a:solidFill>
                  <a:srgbClr val="F4B2B0"/>
                </a:solidFill>
                <a:ln w="15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79" name="Freeform: Shape 578">
                  <a:extLst>
                    <a:ext uri="{FF2B5EF4-FFF2-40B4-BE49-F238E27FC236}">
                      <a16:creationId xmlns:a16="http://schemas.microsoft.com/office/drawing/2014/main" id="{DF3AC092-7F58-AAD2-D466-96681C407B8B}"/>
                    </a:ext>
                  </a:extLst>
                </p:cNvPr>
                <p:cNvSpPr/>
                <p:nvPr/>
              </p:nvSpPr>
              <p:spPr>
                <a:xfrm>
                  <a:off x="3709935" y="4779675"/>
                  <a:ext cx="78917" cy="78917"/>
                </a:xfrm>
                <a:custGeom>
                  <a:avLst/>
                  <a:gdLst>
                    <a:gd name="connsiteX0" fmla="*/ 78951 w 78917"/>
                    <a:gd name="connsiteY0" fmla="*/ 39831 h 78917"/>
                    <a:gd name="connsiteX1" fmla="*/ 39492 w 78917"/>
                    <a:gd name="connsiteY1" fmla="*/ 79290 h 78917"/>
                    <a:gd name="connsiteX2" fmla="*/ 33 w 78917"/>
                    <a:gd name="connsiteY2" fmla="*/ 39831 h 78917"/>
                    <a:gd name="connsiteX3" fmla="*/ 39492 w 78917"/>
                    <a:gd name="connsiteY3" fmla="*/ 372 h 78917"/>
                    <a:gd name="connsiteX4" fmla="*/ 78951 w 78917"/>
                    <a:gd name="connsiteY4" fmla="*/ 39831 h 78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917" h="78917">
                      <a:moveTo>
                        <a:pt x="78951" y="39831"/>
                      </a:moveTo>
                      <a:cubicBezTo>
                        <a:pt x="78951" y="61623"/>
                        <a:pt x="61285" y="79290"/>
                        <a:pt x="39492" y="79290"/>
                      </a:cubicBezTo>
                      <a:cubicBezTo>
                        <a:pt x="17700" y="79290"/>
                        <a:pt x="33" y="61623"/>
                        <a:pt x="33" y="39831"/>
                      </a:cubicBezTo>
                      <a:cubicBezTo>
                        <a:pt x="33" y="18038"/>
                        <a:pt x="17700" y="372"/>
                        <a:pt x="39492" y="372"/>
                      </a:cubicBezTo>
                      <a:cubicBezTo>
                        <a:pt x="61285" y="372"/>
                        <a:pt x="78951" y="18038"/>
                        <a:pt x="78951" y="39831"/>
                      </a:cubicBezTo>
                      <a:close/>
                    </a:path>
                  </a:pathLst>
                </a:custGeom>
                <a:solidFill>
                  <a:srgbClr val="F4B2B0"/>
                </a:solidFill>
                <a:ln w="153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580" name="Freeform: Shape 579">
                <a:extLst>
                  <a:ext uri="{FF2B5EF4-FFF2-40B4-BE49-F238E27FC236}">
                    <a16:creationId xmlns:a16="http://schemas.microsoft.com/office/drawing/2014/main" id="{E7E6F50E-AE90-788F-EDAD-0FEE56DEE771}"/>
                  </a:ext>
                </a:extLst>
              </p:cNvPr>
              <p:cNvSpPr/>
              <p:nvPr/>
            </p:nvSpPr>
            <p:spPr>
              <a:xfrm>
                <a:off x="3235905" y="4516983"/>
                <a:ext cx="575071" cy="788191"/>
              </a:xfrm>
              <a:custGeom>
                <a:avLst/>
                <a:gdLst>
                  <a:gd name="connsiteX0" fmla="*/ 452060 w 575071"/>
                  <a:gd name="connsiteY0" fmla="*/ 302467 h 788191"/>
                  <a:gd name="connsiteX1" fmla="*/ 513641 w 575071"/>
                  <a:gd name="connsiteY1" fmla="*/ 364048 h 788191"/>
                  <a:gd name="connsiteX2" fmla="*/ 575221 w 575071"/>
                  <a:gd name="connsiteY2" fmla="*/ 302467 h 788191"/>
                  <a:gd name="connsiteX3" fmla="*/ 535762 w 575071"/>
                  <a:gd name="connsiteY3" fmla="*/ 245012 h 788191"/>
                  <a:gd name="connsiteX4" fmla="*/ 535762 w 575071"/>
                  <a:gd name="connsiteY4" fmla="*/ 193249 h 788191"/>
                  <a:gd name="connsiteX5" fmla="*/ 513642 w 575071"/>
                  <a:gd name="connsiteY5" fmla="*/ 171129 h 788191"/>
                  <a:gd name="connsiteX6" fmla="*/ 408546 w 575071"/>
                  <a:gd name="connsiteY6" fmla="*/ 171129 h 788191"/>
                  <a:gd name="connsiteX7" fmla="*/ 402318 w 575071"/>
                  <a:gd name="connsiteY7" fmla="*/ 127353 h 788191"/>
                  <a:gd name="connsiteX8" fmla="*/ 407016 w 575071"/>
                  <a:gd name="connsiteY8" fmla="*/ 127353 h 788191"/>
                  <a:gd name="connsiteX9" fmla="*/ 429136 w 575071"/>
                  <a:gd name="connsiteY9" fmla="*/ 105233 h 788191"/>
                  <a:gd name="connsiteX10" fmla="*/ 429136 w 575071"/>
                  <a:gd name="connsiteY10" fmla="*/ 22445 h 788191"/>
                  <a:gd name="connsiteX11" fmla="*/ 407013 w 575071"/>
                  <a:gd name="connsiteY11" fmla="*/ 325 h 788191"/>
                  <a:gd name="connsiteX12" fmla="*/ 168356 w 575071"/>
                  <a:gd name="connsiteY12" fmla="*/ 325 h 788191"/>
                  <a:gd name="connsiteX13" fmla="*/ 146236 w 575071"/>
                  <a:gd name="connsiteY13" fmla="*/ 22445 h 788191"/>
                  <a:gd name="connsiteX14" fmla="*/ 146236 w 575071"/>
                  <a:gd name="connsiteY14" fmla="*/ 105233 h 788191"/>
                  <a:gd name="connsiteX15" fmla="*/ 168356 w 575071"/>
                  <a:gd name="connsiteY15" fmla="*/ 127353 h 788191"/>
                  <a:gd name="connsiteX16" fmla="*/ 173059 w 575071"/>
                  <a:gd name="connsiteY16" fmla="*/ 127353 h 788191"/>
                  <a:gd name="connsiteX17" fmla="*/ 166837 w 575071"/>
                  <a:gd name="connsiteY17" fmla="*/ 171129 h 788191"/>
                  <a:gd name="connsiteX18" fmla="*/ 61729 w 575071"/>
                  <a:gd name="connsiteY18" fmla="*/ 171129 h 788191"/>
                  <a:gd name="connsiteX19" fmla="*/ 39608 w 575071"/>
                  <a:gd name="connsiteY19" fmla="*/ 193249 h 788191"/>
                  <a:gd name="connsiteX20" fmla="*/ 39608 w 575071"/>
                  <a:gd name="connsiteY20" fmla="*/ 245012 h 788191"/>
                  <a:gd name="connsiteX21" fmla="*/ 150 w 575071"/>
                  <a:gd name="connsiteY21" fmla="*/ 302467 h 788191"/>
                  <a:gd name="connsiteX22" fmla="*/ 61730 w 575071"/>
                  <a:gd name="connsiteY22" fmla="*/ 364048 h 788191"/>
                  <a:gd name="connsiteX23" fmla="*/ 123311 w 575071"/>
                  <a:gd name="connsiteY23" fmla="*/ 302467 h 788191"/>
                  <a:gd name="connsiteX24" fmla="*/ 83852 w 575071"/>
                  <a:gd name="connsiteY24" fmla="*/ 245012 h 788191"/>
                  <a:gd name="connsiteX25" fmla="*/ 83852 w 575071"/>
                  <a:gd name="connsiteY25" fmla="*/ 215371 h 788191"/>
                  <a:gd name="connsiteX26" fmla="*/ 160555 w 575071"/>
                  <a:gd name="connsiteY26" fmla="*/ 215371 h 788191"/>
                  <a:gd name="connsiteX27" fmla="*/ 99975 w 575071"/>
                  <a:gd name="connsiteY27" fmla="*/ 641595 h 788191"/>
                  <a:gd name="connsiteX28" fmla="*/ 62033 w 575071"/>
                  <a:gd name="connsiteY28" fmla="*/ 641595 h 788191"/>
                  <a:gd name="connsiteX29" fmla="*/ 39913 w 575071"/>
                  <a:gd name="connsiteY29" fmla="*/ 663716 h 788191"/>
                  <a:gd name="connsiteX30" fmla="*/ 39913 w 575071"/>
                  <a:gd name="connsiteY30" fmla="*/ 766396 h 788191"/>
                  <a:gd name="connsiteX31" fmla="*/ 62033 w 575071"/>
                  <a:gd name="connsiteY31" fmla="*/ 788517 h 788191"/>
                  <a:gd name="connsiteX32" fmla="*/ 513345 w 575071"/>
                  <a:gd name="connsiteY32" fmla="*/ 788517 h 788191"/>
                  <a:gd name="connsiteX33" fmla="*/ 535465 w 575071"/>
                  <a:gd name="connsiteY33" fmla="*/ 766396 h 788191"/>
                  <a:gd name="connsiteX34" fmla="*/ 535465 w 575071"/>
                  <a:gd name="connsiteY34" fmla="*/ 663716 h 788191"/>
                  <a:gd name="connsiteX35" fmla="*/ 513345 w 575071"/>
                  <a:gd name="connsiteY35" fmla="*/ 641595 h 788191"/>
                  <a:gd name="connsiteX36" fmla="*/ 465002 w 575071"/>
                  <a:gd name="connsiteY36" fmla="*/ 641595 h 788191"/>
                  <a:gd name="connsiteX37" fmla="*/ 319884 w 575071"/>
                  <a:gd name="connsiteY37" fmla="*/ 504377 h 788191"/>
                  <a:gd name="connsiteX38" fmla="*/ 360967 w 575071"/>
                  <a:gd name="connsiteY38" fmla="*/ 465531 h 788191"/>
                  <a:gd name="connsiteX39" fmla="*/ 361843 w 575071"/>
                  <a:gd name="connsiteY39" fmla="*/ 434260 h 788191"/>
                  <a:gd name="connsiteX40" fmla="*/ 330572 w 575071"/>
                  <a:gd name="connsiteY40" fmla="*/ 433385 h 788191"/>
                  <a:gd name="connsiteX41" fmla="*/ 287688 w 575071"/>
                  <a:gd name="connsiteY41" fmla="*/ 473935 h 788191"/>
                  <a:gd name="connsiteX42" fmla="*/ 214554 w 575071"/>
                  <a:gd name="connsiteY42" fmla="*/ 404783 h 788191"/>
                  <a:gd name="connsiteX43" fmla="*/ 329965 w 575071"/>
                  <a:gd name="connsiteY43" fmla="*/ 404783 h 788191"/>
                  <a:gd name="connsiteX44" fmla="*/ 352086 w 575071"/>
                  <a:gd name="connsiteY44" fmla="*/ 382663 h 788191"/>
                  <a:gd name="connsiteX45" fmla="*/ 329965 w 575071"/>
                  <a:gd name="connsiteY45" fmla="*/ 360543 h 788191"/>
                  <a:gd name="connsiteX46" fmla="*/ 184608 w 575071"/>
                  <a:gd name="connsiteY46" fmla="*/ 360543 h 788191"/>
                  <a:gd name="connsiteX47" fmla="*/ 189225 w 575071"/>
                  <a:gd name="connsiteY47" fmla="*/ 328058 h 788191"/>
                  <a:gd name="connsiteX48" fmla="*/ 287688 w 575071"/>
                  <a:gd name="connsiteY48" fmla="*/ 234955 h 788191"/>
                  <a:gd name="connsiteX49" fmla="*/ 386200 w 575071"/>
                  <a:gd name="connsiteY49" fmla="*/ 328104 h 788191"/>
                  <a:gd name="connsiteX50" fmla="*/ 414407 w 575071"/>
                  <a:gd name="connsiteY50" fmla="*/ 526310 h 788191"/>
                  <a:gd name="connsiteX51" fmla="*/ 439426 w 575071"/>
                  <a:gd name="connsiteY51" fmla="*/ 545093 h 788191"/>
                  <a:gd name="connsiteX52" fmla="*/ 458208 w 575071"/>
                  <a:gd name="connsiteY52" fmla="*/ 520074 h 788191"/>
                  <a:gd name="connsiteX53" fmla="*/ 414842 w 575071"/>
                  <a:gd name="connsiteY53" fmla="*/ 215374 h 788191"/>
                  <a:gd name="connsiteX54" fmla="*/ 491522 w 575071"/>
                  <a:gd name="connsiteY54" fmla="*/ 215374 h 788191"/>
                  <a:gd name="connsiteX55" fmla="*/ 491522 w 575071"/>
                  <a:gd name="connsiteY55" fmla="*/ 245016 h 788191"/>
                  <a:gd name="connsiteX56" fmla="*/ 452060 w 575071"/>
                  <a:gd name="connsiteY56" fmla="*/ 302467 h 788191"/>
                  <a:gd name="connsiteX57" fmla="*/ 61729 w 575071"/>
                  <a:gd name="connsiteY57" fmla="*/ 319806 h 788191"/>
                  <a:gd name="connsiteX58" fmla="*/ 44390 w 575071"/>
                  <a:gd name="connsiteY58" fmla="*/ 302467 h 788191"/>
                  <a:gd name="connsiteX59" fmla="*/ 61729 w 575071"/>
                  <a:gd name="connsiteY59" fmla="*/ 285129 h 788191"/>
                  <a:gd name="connsiteX60" fmla="*/ 79067 w 575071"/>
                  <a:gd name="connsiteY60" fmla="*/ 302467 h 788191"/>
                  <a:gd name="connsiteX61" fmla="*/ 61729 w 575071"/>
                  <a:gd name="connsiteY61" fmla="*/ 319806 h 788191"/>
                  <a:gd name="connsiteX62" fmla="*/ 337084 w 575071"/>
                  <a:gd name="connsiteY62" fmla="*/ 127355 h 788191"/>
                  <a:gd name="connsiteX63" fmla="*/ 287683 w 575071"/>
                  <a:gd name="connsiteY63" fmla="*/ 174066 h 788191"/>
                  <a:gd name="connsiteX64" fmla="*/ 238282 w 575071"/>
                  <a:gd name="connsiteY64" fmla="*/ 127355 h 788191"/>
                  <a:gd name="connsiteX65" fmla="*/ 190478 w 575071"/>
                  <a:gd name="connsiteY65" fmla="*/ 44567 h 788191"/>
                  <a:gd name="connsiteX66" fmla="*/ 384893 w 575071"/>
                  <a:gd name="connsiteY66" fmla="*/ 44567 h 788191"/>
                  <a:gd name="connsiteX67" fmla="*/ 384893 w 575071"/>
                  <a:gd name="connsiteY67" fmla="*/ 83113 h 788191"/>
                  <a:gd name="connsiteX68" fmla="*/ 190478 w 575071"/>
                  <a:gd name="connsiteY68" fmla="*/ 83113 h 788191"/>
                  <a:gd name="connsiteX69" fmla="*/ 491219 w 575071"/>
                  <a:gd name="connsiteY69" fmla="*/ 744276 h 788191"/>
                  <a:gd name="connsiteX70" fmla="*/ 84151 w 575071"/>
                  <a:gd name="connsiteY70" fmla="*/ 744276 h 788191"/>
                  <a:gd name="connsiteX71" fmla="*/ 84151 w 575071"/>
                  <a:gd name="connsiteY71" fmla="*/ 685837 h 788191"/>
                  <a:gd name="connsiteX72" fmla="*/ 119170 w 575071"/>
                  <a:gd name="connsiteY72" fmla="*/ 685837 h 788191"/>
                  <a:gd name="connsiteX73" fmla="*/ 119201 w 575071"/>
                  <a:gd name="connsiteY73" fmla="*/ 685839 h 788191"/>
                  <a:gd name="connsiteX74" fmla="*/ 119247 w 575071"/>
                  <a:gd name="connsiteY74" fmla="*/ 685837 h 788191"/>
                  <a:gd name="connsiteX75" fmla="*/ 491219 w 575071"/>
                  <a:gd name="connsiteY75" fmla="*/ 685837 h 788191"/>
                  <a:gd name="connsiteX76" fmla="*/ 400607 w 575071"/>
                  <a:gd name="connsiteY76" fmla="*/ 641595 h 788191"/>
                  <a:gd name="connsiteX77" fmla="*/ 174761 w 575071"/>
                  <a:gd name="connsiteY77" fmla="*/ 641595 h 788191"/>
                  <a:gd name="connsiteX78" fmla="*/ 287683 w 575071"/>
                  <a:gd name="connsiteY78" fmla="*/ 534818 h 788191"/>
                  <a:gd name="connsiteX79" fmla="*/ 149983 w 575071"/>
                  <a:gd name="connsiteY79" fmla="*/ 604139 h 788191"/>
                  <a:gd name="connsiteX80" fmla="*/ 174982 w 575071"/>
                  <a:gd name="connsiteY80" fmla="*/ 428249 h 788191"/>
                  <a:gd name="connsiteX81" fmla="*/ 255489 w 575071"/>
                  <a:gd name="connsiteY81" fmla="*/ 504374 h 788191"/>
                  <a:gd name="connsiteX82" fmla="*/ 199219 w 575071"/>
                  <a:gd name="connsiteY82" fmla="*/ 257714 h 788191"/>
                  <a:gd name="connsiteX83" fmla="*/ 212551 w 575071"/>
                  <a:gd name="connsiteY83" fmla="*/ 163909 h 788191"/>
                  <a:gd name="connsiteX84" fmla="*/ 255487 w 575071"/>
                  <a:gd name="connsiteY84" fmla="*/ 204510 h 788191"/>
                  <a:gd name="connsiteX85" fmla="*/ 319879 w 575071"/>
                  <a:gd name="connsiteY85" fmla="*/ 204508 h 788191"/>
                  <a:gd name="connsiteX86" fmla="*/ 362826 w 575071"/>
                  <a:gd name="connsiteY86" fmla="*/ 163899 h 788191"/>
                  <a:gd name="connsiteX87" fmla="*/ 376182 w 575071"/>
                  <a:gd name="connsiteY87" fmla="*/ 257747 h 788191"/>
                  <a:gd name="connsiteX88" fmla="*/ 513641 w 575071"/>
                  <a:gd name="connsiteY88" fmla="*/ 319806 h 788191"/>
                  <a:gd name="connsiteX89" fmla="*/ 496302 w 575071"/>
                  <a:gd name="connsiteY89" fmla="*/ 302467 h 788191"/>
                  <a:gd name="connsiteX90" fmla="*/ 513641 w 575071"/>
                  <a:gd name="connsiteY90" fmla="*/ 285129 h 788191"/>
                  <a:gd name="connsiteX91" fmla="*/ 530979 w 575071"/>
                  <a:gd name="connsiteY91" fmla="*/ 302467 h 788191"/>
                  <a:gd name="connsiteX92" fmla="*/ 513641 w 575071"/>
                  <a:gd name="connsiteY92" fmla="*/ 319806 h 788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575071" h="788191">
                    <a:moveTo>
                      <a:pt x="452060" y="302467"/>
                    </a:moveTo>
                    <a:cubicBezTo>
                      <a:pt x="452060" y="336423"/>
                      <a:pt x="479685" y="364048"/>
                      <a:pt x="513641" y="364048"/>
                    </a:cubicBezTo>
                    <a:cubicBezTo>
                      <a:pt x="547596" y="364048"/>
                      <a:pt x="575221" y="336423"/>
                      <a:pt x="575221" y="302467"/>
                    </a:cubicBezTo>
                    <a:cubicBezTo>
                      <a:pt x="575221" y="276309"/>
                      <a:pt x="558817" y="253921"/>
                      <a:pt x="535762" y="245012"/>
                    </a:cubicBezTo>
                    <a:lnTo>
                      <a:pt x="535762" y="193249"/>
                    </a:lnTo>
                    <a:cubicBezTo>
                      <a:pt x="535762" y="181033"/>
                      <a:pt x="525856" y="171129"/>
                      <a:pt x="513642" y="171129"/>
                    </a:cubicBezTo>
                    <a:lnTo>
                      <a:pt x="408546" y="171129"/>
                    </a:lnTo>
                    <a:lnTo>
                      <a:pt x="402318" y="127353"/>
                    </a:lnTo>
                    <a:lnTo>
                      <a:pt x="407016" y="127353"/>
                    </a:lnTo>
                    <a:cubicBezTo>
                      <a:pt x="419231" y="127353"/>
                      <a:pt x="429136" y="117447"/>
                      <a:pt x="429136" y="105233"/>
                    </a:cubicBezTo>
                    <a:lnTo>
                      <a:pt x="429136" y="22445"/>
                    </a:lnTo>
                    <a:cubicBezTo>
                      <a:pt x="429133" y="10231"/>
                      <a:pt x="419228" y="325"/>
                      <a:pt x="407013" y="325"/>
                    </a:cubicBezTo>
                    <a:lnTo>
                      <a:pt x="168356" y="325"/>
                    </a:lnTo>
                    <a:cubicBezTo>
                      <a:pt x="156141" y="325"/>
                      <a:pt x="146236" y="10231"/>
                      <a:pt x="146236" y="22445"/>
                    </a:cubicBezTo>
                    <a:lnTo>
                      <a:pt x="146236" y="105233"/>
                    </a:lnTo>
                    <a:cubicBezTo>
                      <a:pt x="146236" y="117448"/>
                      <a:pt x="156143" y="127353"/>
                      <a:pt x="168356" y="127353"/>
                    </a:cubicBezTo>
                    <a:lnTo>
                      <a:pt x="173059" y="127353"/>
                    </a:lnTo>
                    <a:lnTo>
                      <a:pt x="166837" y="171129"/>
                    </a:lnTo>
                    <a:lnTo>
                      <a:pt x="61729" y="171129"/>
                    </a:lnTo>
                    <a:cubicBezTo>
                      <a:pt x="49513" y="171129"/>
                      <a:pt x="39608" y="181035"/>
                      <a:pt x="39608" y="193249"/>
                    </a:cubicBezTo>
                    <a:lnTo>
                      <a:pt x="39608" y="245012"/>
                    </a:lnTo>
                    <a:cubicBezTo>
                      <a:pt x="16554" y="253921"/>
                      <a:pt x="150" y="276306"/>
                      <a:pt x="150" y="302467"/>
                    </a:cubicBezTo>
                    <a:cubicBezTo>
                      <a:pt x="150" y="336423"/>
                      <a:pt x="27775" y="364048"/>
                      <a:pt x="61730" y="364048"/>
                    </a:cubicBezTo>
                    <a:cubicBezTo>
                      <a:pt x="95686" y="364048"/>
                      <a:pt x="123311" y="336423"/>
                      <a:pt x="123311" y="302467"/>
                    </a:cubicBezTo>
                    <a:cubicBezTo>
                      <a:pt x="123311" y="276309"/>
                      <a:pt x="106907" y="253921"/>
                      <a:pt x="83852" y="245012"/>
                    </a:cubicBezTo>
                    <a:lnTo>
                      <a:pt x="83852" y="215371"/>
                    </a:lnTo>
                    <a:lnTo>
                      <a:pt x="160555" y="215371"/>
                    </a:lnTo>
                    <a:lnTo>
                      <a:pt x="99975" y="641595"/>
                    </a:lnTo>
                    <a:lnTo>
                      <a:pt x="62033" y="641595"/>
                    </a:lnTo>
                    <a:cubicBezTo>
                      <a:pt x="49818" y="641595"/>
                      <a:pt x="39913" y="651502"/>
                      <a:pt x="39913" y="663716"/>
                    </a:cubicBezTo>
                    <a:lnTo>
                      <a:pt x="39913" y="766396"/>
                    </a:lnTo>
                    <a:cubicBezTo>
                      <a:pt x="39913" y="778612"/>
                      <a:pt x="49820" y="788517"/>
                      <a:pt x="62033" y="788517"/>
                    </a:cubicBezTo>
                    <a:lnTo>
                      <a:pt x="513345" y="788517"/>
                    </a:lnTo>
                    <a:cubicBezTo>
                      <a:pt x="525561" y="788517"/>
                      <a:pt x="535465" y="778610"/>
                      <a:pt x="535465" y="766396"/>
                    </a:cubicBezTo>
                    <a:lnTo>
                      <a:pt x="535465" y="663716"/>
                    </a:lnTo>
                    <a:cubicBezTo>
                      <a:pt x="535465" y="651500"/>
                      <a:pt x="525559" y="641595"/>
                      <a:pt x="513345" y="641595"/>
                    </a:cubicBezTo>
                    <a:lnTo>
                      <a:pt x="465002" y="641595"/>
                    </a:lnTo>
                    <a:lnTo>
                      <a:pt x="319884" y="504377"/>
                    </a:lnTo>
                    <a:lnTo>
                      <a:pt x="360967" y="465531"/>
                    </a:lnTo>
                    <a:cubicBezTo>
                      <a:pt x="369846" y="457138"/>
                      <a:pt x="370236" y="443138"/>
                      <a:pt x="361843" y="434260"/>
                    </a:cubicBezTo>
                    <a:cubicBezTo>
                      <a:pt x="353448" y="425376"/>
                      <a:pt x="339447" y="424987"/>
                      <a:pt x="330572" y="433385"/>
                    </a:cubicBezTo>
                    <a:lnTo>
                      <a:pt x="287688" y="473935"/>
                    </a:lnTo>
                    <a:lnTo>
                      <a:pt x="214554" y="404783"/>
                    </a:lnTo>
                    <a:lnTo>
                      <a:pt x="329965" y="404783"/>
                    </a:lnTo>
                    <a:cubicBezTo>
                      <a:pt x="342181" y="404783"/>
                      <a:pt x="352086" y="394877"/>
                      <a:pt x="352086" y="382663"/>
                    </a:cubicBezTo>
                    <a:cubicBezTo>
                      <a:pt x="352086" y="370448"/>
                      <a:pt x="342179" y="360543"/>
                      <a:pt x="329965" y="360543"/>
                    </a:cubicBezTo>
                    <a:lnTo>
                      <a:pt x="184608" y="360543"/>
                    </a:lnTo>
                    <a:lnTo>
                      <a:pt x="189225" y="328058"/>
                    </a:lnTo>
                    <a:lnTo>
                      <a:pt x="287688" y="234955"/>
                    </a:lnTo>
                    <a:lnTo>
                      <a:pt x="386200" y="328104"/>
                    </a:lnTo>
                    <a:lnTo>
                      <a:pt x="414407" y="526310"/>
                    </a:lnTo>
                    <a:cubicBezTo>
                      <a:pt x="416125" y="538405"/>
                      <a:pt x="427327" y="546797"/>
                      <a:pt x="439426" y="545093"/>
                    </a:cubicBezTo>
                    <a:cubicBezTo>
                      <a:pt x="451521" y="543371"/>
                      <a:pt x="459931" y="532169"/>
                      <a:pt x="458208" y="520074"/>
                    </a:cubicBezTo>
                    <a:lnTo>
                      <a:pt x="414842" y="215374"/>
                    </a:lnTo>
                    <a:lnTo>
                      <a:pt x="491522" y="215374"/>
                    </a:lnTo>
                    <a:lnTo>
                      <a:pt x="491522" y="245016"/>
                    </a:lnTo>
                    <a:cubicBezTo>
                      <a:pt x="468463" y="253921"/>
                      <a:pt x="452060" y="276308"/>
                      <a:pt x="452060" y="302467"/>
                    </a:cubicBezTo>
                    <a:close/>
                    <a:moveTo>
                      <a:pt x="61729" y="319806"/>
                    </a:moveTo>
                    <a:cubicBezTo>
                      <a:pt x="52169" y="319806"/>
                      <a:pt x="44390" y="312029"/>
                      <a:pt x="44390" y="302467"/>
                    </a:cubicBezTo>
                    <a:cubicBezTo>
                      <a:pt x="44390" y="292908"/>
                      <a:pt x="52167" y="285129"/>
                      <a:pt x="61729" y="285129"/>
                    </a:cubicBezTo>
                    <a:cubicBezTo>
                      <a:pt x="71290" y="285129"/>
                      <a:pt x="79067" y="292906"/>
                      <a:pt x="79067" y="302467"/>
                    </a:cubicBezTo>
                    <a:cubicBezTo>
                      <a:pt x="79067" y="312029"/>
                      <a:pt x="71290" y="319806"/>
                      <a:pt x="61729" y="319806"/>
                    </a:cubicBezTo>
                    <a:close/>
                    <a:moveTo>
                      <a:pt x="337084" y="127355"/>
                    </a:moveTo>
                    <a:lnTo>
                      <a:pt x="287683" y="174066"/>
                    </a:lnTo>
                    <a:lnTo>
                      <a:pt x="238282" y="127355"/>
                    </a:lnTo>
                    <a:close/>
                    <a:moveTo>
                      <a:pt x="190478" y="44567"/>
                    </a:moveTo>
                    <a:lnTo>
                      <a:pt x="384893" y="44567"/>
                    </a:lnTo>
                    <a:lnTo>
                      <a:pt x="384893" y="83113"/>
                    </a:lnTo>
                    <a:lnTo>
                      <a:pt x="190478" y="83113"/>
                    </a:lnTo>
                    <a:close/>
                    <a:moveTo>
                      <a:pt x="491219" y="744276"/>
                    </a:moveTo>
                    <a:lnTo>
                      <a:pt x="84151" y="744276"/>
                    </a:lnTo>
                    <a:lnTo>
                      <a:pt x="84151" y="685837"/>
                    </a:lnTo>
                    <a:lnTo>
                      <a:pt x="119170" y="685837"/>
                    </a:lnTo>
                    <a:cubicBezTo>
                      <a:pt x="119179" y="685837"/>
                      <a:pt x="119190" y="685839"/>
                      <a:pt x="119201" y="685839"/>
                    </a:cubicBezTo>
                    <a:cubicBezTo>
                      <a:pt x="119216" y="685839"/>
                      <a:pt x="119231" y="685837"/>
                      <a:pt x="119247" y="685837"/>
                    </a:cubicBezTo>
                    <a:lnTo>
                      <a:pt x="491219" y="685837"/>
                    </a:lnTo>
                    <a:close/>
                    <a:moveTo>
                      <a:pt x="400607" y="641595"/>
                    </a:moveTo>
                    <a:lnTo>
                      <a:pt x="174761" y="641595"/>
                    </a:lnTo>
                    <a:lnTo>
                      <a:pt x="287683" y="534818"/>
                    </a:lnTo>
                    <a:close/>
                    <a:moveTo>
                      <a:pt x="149983" y="604139"/>
                    </a:moveTo>
                    <a:lnTo>
                      <a:pt x="174982" y="428249"/>
                    </a:lnTo>
                    <a:lnTo>
                      <a:pt x="255489" y="504374"/>
                    </a:lnTo>
                    <a:close/>
                    <a:moveTo>
                      <a:pt x="199219" y="257714"/>
                    </a:moveTo>
                    <a:lnTo>
                      <a:pt x="212551" y="163909"/>
                    </a:lnTo>
                    <a:lnTo>
                      <a:pt x="255487" y="204510"/>
                    </a:lnTo>
                    <a:close/>
                    <a:moveTo>
                      <a:pt x="319879" y="204508"/>
                    </a:moveTo>
                    <a:lnTo>
                      <a:pt x="362826" y="163899"/>
                    </a:lnTo>
                    <a:lnTo>
                      <a:pt x="376182" y="257747"/>
                    </a:lnTo>
                    <a:close/>
                    <a:moveTo>
                      <a:pt x="513641" y="319806"/>
                    </a:moveTo>
                    <a:cubicBezTo>
                      <a:pt x="504081" y="319806"/>
                      <a:pt x="496302" y="312029"/>
                      <a:pt x="496302" y="302467"/>
                    </a:cubicBezTo>
                    <a:cubicBezTo>
                      <a:pt x="496302" y="292908"/>
                      <a:pt x="504079" y="285129"/>
                      <a:pt x="513641" y="285129"/>
                    </a:cubicBezTo>
                    <a:cubicBezTo>
                      <a:pt x="523202" y="285129"/>
                      <a:pt x="530979" y="292906"/>
                      <a:pt x="530979" y="302467"/>
                    </a:cubicBezTo>
                    <a:cubicBezTo>
                      <a:pt x="530978" y="312029"/>
                      <a:pt x="523201" y="319806"/>
                      <a:pt x="513641" y="319806"/>
                    </a:cubicBezTo>
                    <a:close/>
                  </a:path>
                </a:pathLst>
              </a:custGeom>
              <a:solidFill>
                <a:srgbClr val="B3404A"/>
              </a:solidFill>
              <a:ln w="15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81" name="Graphic 394">
              <a:extLst>
                <a:ext uri="{FF2B5EF4-FFF2-40B4-BE49-F238E27FC236}">
                  <a16:creationId xmlns:a16="http://schemas.microsoft.com/office/drawing/2014/main" id="{6B282149-C7D2-FE30-7D6F-E1CCDC6C5EB4}"/>
                </a:ext>
              </a:extLst>
            </p:cNvPr>
            <p:cNvGrpSpPr/>
            <p:nvPr/>
          </p:nvGrpSpPr>
          <p:grpSpPr>
            <a:xfrm>
              <a:off x="9314120" y="4496876"/>
              <a:ext cx="1781115" cy="1824047"/>
              <a:chOff x="9314120" y="4496876"/>
              <a:chExt cx="1781115" cy="1824047"/>
            </a:xfrm>
          </p:grpSpPr>
          <p:grpSp>
            <p:nvGrpSpPr>
              <p:cNvPr id="582" name="Graphic 394">
                <a:extLst>
                  <a:ext uri="{FF2B5EF4-FFF2-40B4-BE49-F238E27FC236}">
                    <a16:creationId xmlns:a16="http://schemas.microsoft.com/office/drawing/2014/main" id="{AF94418E-59AD-00CC-0FBC-33C2802E195E}"/>
                  </a:ext>
                </a:extLst>
              </p:cNvPr>
              <p:cNvGrpSpPr/>
              <p:nvPr/>
            </p:nvGrpSpPr>
            <p:grpSpPr>
              <a:xfrm>
                <a:off x="9314120" y="5596104"/>
                <a:ext cx="1781115" cy="724818"/>
                <a:chOff x="9314120" y="5596104"/>
                <a:chExt cx="1781115" cy="724818"/>
              </a:xfrm>
              <a:solidFill>
                <a:srgbClr val="008100"/>
              </a:solidFill>
            </p:grpSpPr>
            <p:sp>
              <p:nvSpPr>
                <p:cNvPr id="583" name="Freeform: Shape 582">
                  <a:extLst>
                    <a:ext uri="{FF2B5EF4-FFF2-40B4-BE49-F238E27FC236}">
                      <a16:creationId xmlns:a16="http://schemas.microsoft.com/office/drawing/2014/main" id="{EF2CB305-BA01-40BA-8622-D91CCBB60A36}"/>
                    </a:ext>
                  </a:extLst>
                </p:cNvPr>
                <p:cNvSpPr/>
                <p:nvPr/>
              </p:nvSpPr>
              <p:spPr>
                <a:xfrm>
                  <a:off x="9851021" y="5596104"/>
                  <a:ext cx="725039" cy="199938"/>
                </a:xfrm>
                <a:custGeom>
                  <a:avLst/>
                  <a:gdLst>
                    <a:gd name="connsiteX0" fmla="*/ 943 w 725039"/>
                    <a:gd name="connsiteY0" fmla="*/ 196893 h 199938"/>
                    <a:gd name="connsiteX1" fmla="*/ 943 w 725039"/>
                    <a:gd name="connsiteY1" fmla="*/ 179 h 199938"/>
                    <a:gd name="connsiteX2" fmla="*/ 26979 w 725039"/>
                    <a:gd name="connsiteY2" fmla="*/ 179 h 199938"/>
                    <a:gd name="connsiteX3" fmla="*/ 26979 w 725039"/>
                    <a:gd name="connsiteY3" fmla="*/ 173685 h 199938"/>
                    <a:gd name="connsiteX4" fmla="*/ 123857 w 725039"/>
                    <a:gd name="connsiteY4" fmla="*/ 173685 h 199938"/>
                    <a:gd name="connsiteX5" fmla="*/ 123857 w 725039"/>
                    <a:gd name="connsiteY5" fmla="*/ 196893 h 199938"/>
                    <a:gd name="connsiteX6" fmla="*/ 141008 w 725039"/>
                    <a:gd name="connsiteY6" fmla="*/ 125647 h 199938"/>
                    <a:gd name="connsiteX7" fmla="*/ 163017 w 725039"/>
                    <a:gd name="connsiteY7" fmla="*/ 67009 h 199938"/>
                    <a:gd name="connsiteX8" fmla="*/ 207831 w 725039"/>
                    <a:gd name="connsiteY8" fmla="*/ 51169 h 199938"/>
                    <a:gd name="connsiteX9" fmla="*/ 255875 w 725039"/>
                    <a:gd name="connsiteY9" fmla="*/ 70491 h 199938"/>
                    <a:gd name="connsiteX10" fmla="*/ 274521 w 725039"/>
                    <a:gd name="connsiteY10" fmla="*/ 123630 h 199938"/>
                    <a:gd name="connsiteX11" fmla="*/ 266203 w 725039"/>
                    <a:gd name="connsiteY11" fmla="*/ 166971 h 199938"/>
                    <a:gd name="connsiteX12" fmla="*/ 242184 w 725039"/>
                    <a:gd name="connsiteY12" fmla="*/ 191395 h 199938"/>
                    <a:gd name="connsiteX13" fmla="*/ 207831 w 725039"/>
                    <a:gd name="connsiteY13" fmla="*/ 200117 h 199938"/>
                    <a:gd name="connsiteX14" fmla="*/ 159395 w 725039"/>
                    <a:gd name="connsiteY14" fmla="*/ 180927 h 199938"/>
                    <a:gd name="connsiteX15" fmla="*/ 141008 w 725039"/>
                    <a:gd name="connsiteY15" fmla="*/ 125647 h 199938"/>
                    <a:gd name="connsiteX16" fmla="*/ 165836 w 725039"/>
                    <a:gd name="connsiteY16" fmla="*/ 125647 h 199938"/>
                    <a:gd name="connsiteX17" fmla="*/ 177776 w 725039"/>
                    <a:gd name="connsiteY17" fmla="*/ 166706 h 199938"/>
                    <a:gd name="connsiteX18" fmla="*/ 207831 w 725039"/>
                    <a:gd name="connsiteY18" fmla="*/ 180258 h 199938"/>
                    <a:gd name="connsiteX19" fmla="*/ 237760 w 725039"/>
                    <a:gd name="connsiteY19" fmla="*/ 166574 h 199938"/>
                    <a:gd name="connsiteX20" fmla="*/ 249700 w 725039"/>
                    <a:gd name="connsiteY20" fmla="*/ 124837 h 199938"/>
                    <a:gd name="connsiteX21" fmla="*/ 237620 w 725039"/>
                    <a:gd name="connsiteY21" fmla="*/ 84852 h 199938"/>
                    <a:gd name="connsiteX22" fmla="*/ 207831 w 725039"/>
                    <a:gd name="connsiteY22" fmla="*/ 71168 h 199938"/>
                    <a:gd name="connsiteX23" fmla="*/ 177776 w 725039"/>
                    <a:gd name="connsiteY23" fmla="*/ 84720 h 199938"/>
                    <a:gd name="connsiteX24" fmla="*/ 165836 w 725039"/>
                    <a:gd name="connsiteY24" fmla="*/ 125647 h 199938"/>
                    <a:gd name="connsiteX25" fmla="*/ 327372 w 725039"/>
                    <a:gd name="connsiteY25" fmla="*/ 196893 h 199938"/>
                    <a:gd name="connsiteX26" fmla="*/ 283759 w 725039"/>
                    <a:gd name="connsiteY26" fmla="*/ 54393 h 199938"/>
                    <a:gd name="connsiteX27" fmla="*/ 308720 w 725039"/>
                    <a:gd name="connsiteY27" fmla="*/ 54393 h 199938"/>
                    <a:gd name="connsiteX28" fmla="*/ 331399 w 725039"/>
                    <a:gd name="connsiteY28" fmla="*/ 136644 h 199938"/>
                    <a:gd name="connsiteX29" fmla="*/ 339849 w 725039"/>
                    <a:gd name="connsiteY29" fmla="*/ 167244 h 199938"/>
                    <a:gd name="connsiteX30" fmla="*/ 347232 w 725039"/>
                    <a:gd name="connsiteY30" fmla="*/ 137859 h 199938"/>
                    <a:gd name="connsiteX31" fmla="*/ 369904 w 725039"/>
                    <a:gd name="connsiteY31" fmla="*/ 54393 h 199938"/>
                    <a:gd name="connsiteX32" fmla="*/ 394732 w 725039"/>
                    <a:gd name="connsiteY32" fmla="*/ 54393 h 199938"/>
                    <a:gd name="connsiteX33" fmla="*/ 416065 w 725039"/>
                    <a:gd name="connsiteY33" fmla="*/ 137049 h 199938"/>
                    <a:gd name="connsiteX34" fmla="*/ 423175 w 725039"/>
                    <a:gd name="connsiteY34" fmla="*/ 164292 h 199938"/>
                    <a:gd name="connsiteX35" fmla="*/ 431361 w 725039"/>
                    <a:gd name="connsiteY35" fmla="*/ 136784 h 199938"/>
                    <a:gd name="connsiteX36" fmla="*/ 455784 w 725039"/>
                    <a:gd name="connsiteY36" fmla="*/ 54393 h 199938"/>
                    <a:gd name="connsiteX37" fmla="*/ 479266 w 725039"/>
                    <a:gd name="connsiteY37" fmla="*/ 54393 h 199938"/>
                    <a:gd name="connsiteX38" fmla="*/ 434717 w 725039"/>
                    <a:gd name="connsiteY38" fmla="*/ 196893 h 199938"/>
                    <a:gd name="connsiteX39" fmla="*/ 409624 w 725039"/>
                    <a:gd name="connsiteY39" fmla="*/ 196893 h 199938"/>
                    <a:gd name="connsiteX40" fmla="*/ 386944 w 725039"/>
                    <a:gd name="connsiteY40" fmla="*/ 111558 h 199938"/>
                    <a:gd name="connsiteX41" fmla="*/ 381446 w 725039"/>
                    <a:gd name="connsiteY41" fmla="*/ 87267 h 199938"/>
                    <a:gd name="connsiteX42" fmla="*/ 352598 w 725039"/>
                    <a:gd name="connsiteY42" fmla="*/ 196893 h 199938"/>
                    <a:gd name="connsiteX43" fmla="*/ 595311 w 725039"/>
                    <a:gd name="connsiteY43" fmla="*/ 151005 h 199938"/>
                    <a:gd name="connsiteX44" fmla="*/ 620272 w 725039"/>
                    <a:gd name="connsiteY44" fmla="*/ 154089 h 199938"/>
                    <a:gd name="connsiteX45" fmla="*/ 598403 w 725039"/>
                    <a:gd name="connsiteY45" fmla="*/ 188038 h 199938"/>
                    <a:gd name="connsiteX46" fmla="*/ 557608 w 725039"/>
                    <a:gd name="connsiteY46" fmla="*/ 200117 h 199938"/>
                    <a:gd name="connsiteX47" fmla="*/ 507959 w 725039"/>
                    <a:gd name="connsiteY47" fmla="*/ 180927 h 199938"/>
                    <a:gd name="connsiteX48" fmla="*/ 489711 w 725039"/>
                    <a:gd name="connsiteY48" fmla="*/ 126854 h 199938"/>
                    <a:gd name="connsiteX49" fmla="*/ 508231 w 725039"/>
                    <a:gd name="connsiteY49" fmla="*/ 71028 h 199938"/>
                    <a:gd name="connsiteX50" fmla="*/ 556269 w 725039"/>
                    <a:gd name="connsiteY50" fmla="*/ 51169 h 199938"/>
                    <a:gd name="connsiteX51" fmla="*/ 602959 w 725039"/>
                    <a:gd name="connsiteY51" fmla="*/ 70631 h 199938"/>
                    <a:gd name="connsiteX52" fmla="*/ 621074 w 725039"/>
                    <a:gd name="connsiteY52" fmla="*/ 125375 h 199938"/>
                    <a:gd name="connsiteX53" fmla="*/ 620942 w 725039"/>
                    <a:gd name="connsiteY53" fmla="*/ 131815 h 199938"/>
                    <a:gd name="connsiteX54" fmla="*/ 514672 w 725039"/>
                    <a:gd name="connsiteY54" fmla="*/ 131815 h 199938"/>
                    <a:gd name="connsiteX55" fmla="*/ 527951 w 725039"/>
                    <a:gd name="connsiteY55" fmla="*/ 167781 h 199938"/>
                    <a:gd name="connsiteX56" fmla="*/ 557741 w 725039"/>
                    <a:gd name="connsiteY56" fmla="*/ 180258 h 199938"/>
                    <a:gd name="connsiteX57" fmla="*/ 580420 w 725039"/>
                    <a:gd name="connsiteY57" fmla="*/ 173279 h 199938"/>
                    <a:gd name="connsiteX58" fmla="*/ 595311 w 725039"/>
                    <a:gd name="connsiteY58" fmla="*/ 151005 h 199938"/>
                    <a:gd name="connsiteX59" fmla="*/ 516012 w 725039"/>
                    <a:gd name="connsiteY59" fmla="*/ 111956 h 199938"/>
                    <a:gd name="connsiteX60" fmla="*/ 595584 w 725039"/>
                    <a:gd name="connsiteY60" fmla="*/ 111956 h 199938"/>
                    <a:gd name="connsiteX61" fmla="*/ 586456 w 725039"/>
                    <a:gd name="connsiteY61" fmla="*/ 84985 h 199938"/>
                    <a:gd name="connsiteX62" fmla="*/ 556533 w 725039"/>
                    <a:gd name="connsiteY62" fmla="*/ 71028 h 199938"/>
                    <a:gd name="connsiteX63" fmla="*/ 528488 w 725039"/>
                    <a:gd name="connsiteY63" fmla="*/ 82166 h 199938"/>
                    <a:gd name="connsiteX64" fmla="*/ 516012 w 725039"/>
                    <a:gd name="connsiteY64" fmla="*/ 111956 h 199938"/>
                    <a:gd name="connsiteX65" fmla="*/ 648560 w 725039"/>
                    <a:gd name="connsiteY65" fmla="*/ 196893 h 199938"/>
                    <a:gd name="connsiteX66" fmla="*/ 648560 w 725039"/>
                    <a:gd name="connsiteY66" fmla="*/ 54393 h 199938"/>
                    <a:gd name="connsiteX67" fmla="*/ 670297 w 725039"/>
                    <a:gd name="connsiteY67" fmla="*/ 54393 h 199938"/>
                    <a:gd name="connsiteX68" fmla="*/ 670297 w 725039"/>
                    <a:gd name="connsiteY68" fmla="*/ 75997 h 199938"/>
                    <a:gd name="connsiteX69" fmla="*/ 685593 w 725039"/>
                    <a:gd name="connsiteY69" fmla="*/ 56005 h 199938"/>
                    <a:gd name="connsiteX70" fmla="*/ 701162 w 725039"/>
                    <a:gd name="connsiteY70" fmla="*/ 51169 h 199938"/>
                    <a:gd name="connsiteX71" fmla="*/ 725983 w 725039"/>
                    <a:gd name="connsiteY71" fmla="*/ 58957 h 199938"/>
                    <a:gd name="connsiteX72" fmla="*/ 717665 w 725039"/>
                    <a:gd name="connsiteY72" fmla="*/ 81363 h 199938"/>
                    <a:gd name="connsiteX73" fmla="*/ 699954 w 725039"/>
                    <a:gd name="connsiteY73" fmla="*/ 76130 h 199938"/>
                    <a:gd name="connsiteX74" fmla="*/ 685733 w 725039"/>
                    <a:gd name="connsiteY74" fmla="*/ 80959 h 199938"/>
                    <a:gd name="connsiteX75" fmla="*/ 676738 w 725039"/>
                    <a:gd name="connsiteY75" fmla="*/ 94112 h 199938"/>
                    <a:gd name="connsiteX76" fmla="*/ 672712 w 725039"/>
                    <a:gd name="connsiteY76" fmla="*/ 122290 h 199938"/>
                    <a:gd name="connsiteX77" fmla="*/ 672712 w 725039"/>
                    <a:gd name="connsiteY77" fmla="*/ 196893 h 199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</a:cxnLst>
                  <a:rect l="l" t="t" r="r" b="b"/>
                  <a:pathLst>
                    <a:path w="725039" h="199938">
                      <a:moveTo>
                        <a:pt x="943" y="196893"/>
                      </a:moveTo>
                      <a:lnTo>
                        <a:pt x="943" y="179"/>
                      </a:lnTo>
                      <a:lnTo>
                        <a:pt x="26979" y="179"/>
                      </a:lnTo>
                      <a:lnTo>
                        <a:pt x="26979" y="173685"/>
                      </a:lnTo>
                      <a:lnTo>
                        <a:pt x="123857" y="173685"/>
                      </a:lnTo>
                      <a:lnTo>
                        <a:pt x="123857" y="196893"/>
                      </a:lnTo>
                      <a:close/>
                      <a:moveTo>
                        <a:pt x="141008" y="125647"/>
                      </a:moveTo>
                      <a:cubicBezTo>
                        <a:pt x="141008" y="99258"/>
                        <a:pt x="148346" y="79707"/>
                        <a:pt x="163017" y="67009"/>
                      </a:cubicBezTo>
                      <a:cubicBezTo>
                        <a:pt x="175273" y="56454"/>
                        <a:pt x="190208" y="51169"/>
                        <a:pt x="207831" y="51169"/>
                      </a:cubicBezTo>
                      <a:cubicBezTo>
                        <a:pt x="227425" y="51169"/>
                        <a:pt x="243435" y="57609"/>
                        <a:pt x="255875" y="70491"/>
                      </a:cubicBezTo>
                      <a:cubicBezTo>
                        <a:pt x="268308" y="83284"/>
                        <a:pt x="274521" y="101002"/>
                        <a:pt x="274521" y="123630"/>
                      </a:cubicBezTo>
                      <a:cubicBezTo>
                        <a:pt x="274521" y="141973"/>
                        <a:pt x="271753" y="156416"/>
                        <a:pt x="266203" y="166971"/>
                      </a:cubicBezTo>
                      <a:cubicBezTo>
                        <a:pt x="260748" y="177438"/>
                        <a:pt x="252740" y="185580"/>
                        <a:pt x="242184" y="191395"/>
                      </a:cubicBezTo>
                      <a:cubicBezTo>
                        <a:pt x="231717" y="197210"/>
                        <a:pt x="220271" y="200117"/>
                        <a:pt x="207831" y="200117"/>
                      </a:cubicBezTo>
                      <a:cubicBezTo>
                        <a:pt x="187882" y="200117"/>
                        <a:pt x="171740" y="193721"/>
                        <a:pt x="159395" y="180927"/>
                      </a:cubicBezTo>
                      <a:cubicBezTo>
                        <a:pt x="147139" y="168134"/>
                        <a:pt x="141008" y="149710"/>
                        <a:pt x="141008" y="125647"/>
                      </a:cubicBezTo>
                      <a:close/>
                      <a:moveTo>
                        <a:pt x="165836" y="125647"/>
                      </a:moveTo>
                      <a:cubicBezTo>
                        <a:pt x="165836" y="143894"/>
                        <a:pt x="169819" y="157578"/>
                        <a:pt x="177776" y="166706"/>
                      </a:cubicBezTo>
                      <a:cubicBezTo>
                        <a:pt x="185740" y="175738"/>
                        <a:pt x="195758" y="180258"/>
                        <a:pt x="207831" y="180258"/>
                      </a:cubicBezTo>
                      <a:cubicBezTo>
                        <a:pt x="219821" y="180258"/>
                        <a:pt x="229795" y="175694"/>
                        <a:pt x="237760" y="166574"/>
                      </a:cubicBezTo>
                      <a:cubicBezTo>
                        <a:pt x="245717" y="157446"/>
                        <a:pt x="249700" y="143534"/>
                        <a:pt x="249700" y="124837"/>
                      </a:cubicBezTo>
                      <a:cubicBezTo>
                        <a:pt x="249700" y="107215"/>
                        <a:pt x="245673" y="93884"/>
                        <a:pt x="237620" y="84852"/>
                      </a:cubicBezTo>
                      <a:cubicBezTo>
                        <a:pt x="229663" y="75725"/>
                        <a:pt x="219733" y="71168"/>
                        <a:pt x="207831" y="71168"/>
                      </a:cubicBezTo>
                      <a:cubicBezTo>
                        <a:pt x="195758" y="71168"/>
                        <a:pt x="185740" y="75681"/>
                        <a:pt x="177776" y="84720"/>
                      </a:cubicBezTo>
                      <a:cubicBezTo>
                        <a:pt x="169819" y="93752"/>
                        <a:pt x="165836" y="107399"/>
                        <a:pt x="165836" y="125647"/>
                      </a:cubicBezTo>
                      <a:close/>
                      <a:moveTo>
                        <a:pt x="327372" y="196893"/>
                      </a:moveTo>
                      <a:lnTo>
                        <a:pt x="283759" y="54393"/>
                      </a:lnTo>
                      <a:lnTo>
                        <a:pt x="308720" y="54393"/>
                      </a:lnTo>
                      <a:lnTo>
                        <a:pt x="331399" y="136644"/>
                      </a:lnTo>
                      <a:lnTo>
                        <a:pt x="339849" y="167244"/>
                      </a:lnTo>
                      <a:cubicBezTo>
                        <a:pt x="340210" y="165720"/>
                        <a:pt x="342668" y="155922"/>
                        <a:pt x="347232" y="137859"/>
                      </a:cubicBezTo>
                      <a:lnTo>
                        <a:pt x="369904" y="54393"/>
                      </a:lnTo>
                      <a:lnTo>
                        <a:pt x="394732" y="54393"/>
                      </a:lnTo>
                      <a:lnTo>
                        <a:pt x="416065" y="137049"/>
                      </a:lnTo>
                      <a:lnTo>
                        <a:pt x="423175" y="164292"/>
                      </a:lnTo>
                      <a:lnTo>
                        <a:pt x="431361" y="136784"/>
                      </a:lnTo>
                      <a:lnTo>
                        <a:pt x="455784" y="54393"/>
                      </a:lnTo>
                      <a:lnTo>
                        <a:pt x="479266" y="54393"/>
                      </a:lnTo>
                      <a:lnTo>
                        <a:pt x="434717" y="196893"/>
                      </a:lnTo>
                      <a:lnTo>
                        <a:pt x="409624" y="196893"/>
                      </a:lnTo>
                      <a:lnTo>
                        <a:pt x="386944" y="111558"/>
                      </a:lnTo>
                      <a:lnTo>
                        <a:pt x="381446" y="87267"/>
                      </a:lnTo>
                      <a:lnTo>
                        <a:pt x="352598" y="196893"/>
                      </a:lnTo>
                      <a:close/>
                      <a:moveTo>
                        <a:pt x="595311" y="151005"/>
                      </a:moveTo>
                      <a:lnTo>
                        <a:pt x="620272" y="154089"/>
                      </a:lnTo>
                      <a:cubicBezTo>
                        <a:pt x="616334" y="168672"/>
                        <a:pt x="609047" y="179985"/>
                        <a:pt x="598403" y="188038"/>
                      </a:cubicBezTo>
                      <a:cubicBezTo>
                        <a:pt x="587751" y="196091"/>
                        <a:pt x="574156" y="200117"/>
                        <a:pt x="557608" y="200117"/>
                      </a:cubicBezTo>
                      <a:cubicBezTo>
                        <a:pt x="536762" y="200117"/>
                        <a:pt x="520215" y="193721"/>
                        <a:pt x="507959" y="180927"/>
                      </a:cubicBezTo>
                      <a:cubicBezTo>
                        <a:pt x="495791" y="168046"/>
                        <a:pt x="489711" y="150019"/>
                        <a:pt x="489711" y="126854"/>
                      </a:cubicBezTo>
                      <a:cubicBezTo>
                        <a:pt x="489711" y="102879"/>
                        <a:pt x="495879" y="84271"/>
                        <a:pt x="508231" y="71028"/>
                      </a:cubicBezTo>
                      <a:cubicBezTo>
                        <a:pt x="520575" y="57794"/>
                        <a:pt x="536585" y="51169"/>
                        <a:pt x="556269" y="51169"/>
                      </a:cubicBezTo>
                      <a:cubicBezTo>
                        <a:pt x="575319" y="51169"/>
                        <a:pt x="590887" y="57661"/>
                        <a:pt x="602959" y="70631"/>
                      </a:cubicBezTo>
                      <a:cubicBezTo>
                        <a:pt x="615038" y="83601"/>
                        <a:pt x="621074" y="101849"/>
                        <a:pt x="621074" y="125375"/>
                      </a:cubicBezTo>
                      <a:cubicBezTo>
                        <a:pt x="621074" y="126810"/>
                        <a:pt x="621030" y="128952"/>
                        <a:pt x="620942" y="131815"/>
                      </a:cubicBezTo>
                      <a:lnTo>
                        <a:pt x="514672" y="131815"/>
                      </a:lnTo>
                      <a:cubicBezTo>
                        <a:pt x="515563" y="147472"/>
                        <a:pt x="519994" y="159456"/>
                        <a:pt x="527951" y="167781"/>
                      </a:cubicBezTo>
                      <a:cubicBezTo>
                        <a:pt x="535915" y="176099"/>
                        <a:pt x="545845" y="180258"/>
                        <a:pt x="557741" y="180258"/>
                      </a:cubicBezTo>
                      <a:cubicBezTo>
                        <a:pt x="566596" y="180258"/>
                        <a:pt x="574156" y="177932"/>
                        <a:pt x="580420" y="173279"/>
                      </a:cubicBezTo>
                      <a:cubicBezTo>
                        <a:pt x="586684" y="168628"/>
                        <a:pt x="591645" y="161200"/>
                        <a:pt x="595311" y="151005"/>
                      </a:cubicBezTo>
                      <a:close/>
                      <a:moveTo>
                        <a:pt x="516012" y="111956"/>
                      </a:moveTo>
                      <a:lnTo>
                        <a:pt x="595584" y="111956"/>
                      </a:lnTo>
                      <a:cubicBezTo>
                        <a:pt x="594509" y="99972"/>
                        <a:pt x="591469" y="90977"/>
                        <a:pt x="586456" y="84985"/>
                      </a:cubicBezTo>
                      <a:cubicBezTo>
                        <a:pt x="578764" y="75681"/>
                        <a:pt x="568790" y="71028"/>
                        <a:pt x="556533" y="71028"/>
                      </a:cubicBezTo>
                      <a:cubicBezTo>
                        <a:pt x="545441" y="71028"/>
                        <a:pt x="536092" y="74746"/>
                        <a:pt x="528488" y="82166"/>
                      </a:cubicBezTo>
                      <a:cubicBezTo>
                        <a:pt x="520973" y="89593"/>
                        <a:pt x="516814" y="99523"/>
                        <a:pt x="516012" y="111956"/>
                      </a:cubicBezTo>
                      <a:close/>
                      <a:moveTo>
                        <a:pt x="648560" y="196893"/>
                      </a:moveTo>
                      <a:lnTo>
                        <a:pt x="648560" y="54393"/>
                      </a:lnTo>
                      <a:lnTo>
                        <a:pt x="670297" y="54393"/>
                      </a:lnTo>
                      <a:lnTo>
                        <a:pt x="670297" y="75997"/>
                      </a:lnTo>
                      <a:cubicBezTo>
                        <a:pt x="675847" y="65890"/>
                        <a:pt x="680941" y="59222"/>
                        <a:pt x="685593" y="56005"/>
                      </a:cubicBezTo>
                      <a:cubicBezTo>
                        <a:pt x="690341" y="52781"/>
                        <a:pt x="695523" y="51169"/>
                        <a:pt x="701162" y="51169"/>
                      </a:cubicBezTo>
                      <a:cubicBezTo>
                        <a:pt x="709303" y="51169"/>
                        <a:pt x="717577" y="53767"/>
                        <a:pt x="725983" y="58957"/>
                      </a:cubicBezTo>
                      <a:lnTo>
                        <a:pt x="717665" y="81363"/>
                      </a:lnTo>
                      <a:cubicBezTo>
                        <a:pt x="711761" y="77874"/>
                        <a:pt x="705858" y="76130"/>
                        <a:pt x="699954" y="76130"/>
                      </a:cubicBezTo>
                      <a:cubicBezTo>
                        <a:pt x="694676" y="76130"/>
                        <a:pt x="689936" y="77742"/>
                        <a:pt x="685733" y="80959"/>
                      </a:cubicBezTo>
                      <a:cubicBezTo>
                        <a:pt x="681523" y="84094"/>
                        <a:pt x="678527" y="88474"/>
                        <a:pt x="676738" y="94112"/>
                      </a:cubicBezTo>
                      <a:cubicBezTo>
                        <a:pt x="674058" y="102695"/>
                        <a:pt x="672712" y="112095"/>
                        <a:pt x="672712" y="122290"/>
                      </a:cubicBezTo>
                      <a:lnTo>
                        <a:pt x="672712" y="196893"/>
                      </a:lnTo>
                      <a:close/>
                    </a:path>
                  </a:pathLst>
                </a:custGeom>
                <a:solidFill>
                  <a:srgbClr val="008100"/>
                </a:solidFill>
                <a:ln w="220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4" name="Freeform: Shape 583">
                  <a:extLst>
                    <a:ext uri="{FF2B5EF4-FFF2-40B4-BE49-F238E27FC236}">
                      <a16:creationId xmlns:a16="http://schemas.microsoft.com/office/drawing/2014/main" id="{FFE5EBF0-62D9-89F1-8255-3285016AF258}"/>
                    </a:ext>
                  </a:extLst>
                </p:cNvPr>
                <p:cNvSpPr/>
                <p:nvPr/>
              </p:nvSpPr>
              <p:spPr>
                <a:xfrm>
                  <a:off x="9359191" y="5858552"/>
                  <a:ext cx="1675559" cy="199930"/>
                </a:xfrm>
                <a:custGeom>
                  <a:avLst/>
                  <a:gdLst>
                    <a:gd name="connsiteX0" fmla="*/ 106551 w 1675559"/>
                    <a:gd name="connsiteY0" fmla="*/ 150998 h 199930"/>
                    <a:gd name="connsiteX1" fmla="*/ 131505 w 1675559"/>
                    <a:gd name="connsiteY1" fmla="*/ 154089 h 199930"/>
                    <a:gd name="connsiteX2" fmla="*/ 109635 w 1675559"/>
                    <a:gd name="connsiteY2" fmla="*/ 188038 h 199930"/>
                    <a:gd name="connsiteX3" fmla="*/ 68841 w 1675559"/>
                    <a:gd name="connsiteY3" fmla="*/ 200110 h 199930"/>
                    <a:gd name="connsiteX4" fmla="*/ 19191 w 1675559"/>
                    <a:gd name="connsiteY4" fmla="*/ 180920 h 199930"/>
                    <a:gd name="connsiteX5" fmla="*/ 943 w 1675559"/>
                    <a:gd name="connsiteY5" fmla="*/ 126847 h 199930"/>
                    <a:gd name="connsiteX6" fmla="*/ 19464 w 1675559"/>
                    <a:gd name="connsiteY6" fmla="*/ 71028 h 199930"/>
                    <a:gd name="connsiteX7" fmla="*/ 67501 w 1675559"/>
                    <a:gd name="connsiteY7" fmla="*/ 51169 h 199930"/>
                    <a:gd name="connsiteX8" fmla="*/ 114199 w 1675559"/>
                    <a:gd name="connsiteY8" fmla="*/ 70624 h 199930"/>
                    <a:gd name="connsiteX9" fmla="*/ 132314 w 1675559"/>
                    <a:gd name="connsiteY9" fmla="*/ 125367 h 199930"/>
                    <a:gd name="connsiteX10" fmla="*/ 132174 w 1675559"/>
                    <a:gd name="connsiteY10" fmla="*/ 131808 h 199930"/>
                    <a:gd name="connsiteX11" fmla="*/ 25904 w 1675559"/>
                    <a:gd name="connsiteY11" fmla="*/ 131808 h 199930"/>
                    <a:gd name="connsiteX12" fmla="*/ 39184 w 1675559"/>
                    <a:gd name="connsiteY12" fmla="*/ 167773 h 199930"/>
                    <a:gd name="connsiteX13" fmla="*/ 68973 w 1675559"/>
                    <a:gd name="connsiteY13" fmla="*/ 180250 h 199930"/>
                    <a:gd name="connsiteX14" fmla="*/ 91653 w 1675559"/>
                    <a:gd name="connsiteY14" fmla="*/ 173272 h 199930"/>
                    <a:gd name="connsiteX15" fmla="*/ 106551 w 1675559"/>
                    <a:gd name="connsiteY15" fmla="*/ 150998 h 199930"/>
                    <a:gd name="connsiteX16" fmla="*/ 27244 w 1675559"/>
                    <a:gd name="connsiteY16" fmla="*/ 111955 h 199930"/>
                    <a:gd name="connsiteX17" fmla="*/ 106816 w 1675559"/>
                    <a:gd name="connsiteY17" fmla="*/ 111955 h 199930"/>
                    <a:gd name="connsiteX18" fmla="*/ 97688 w 1675559"/>
                    <a:gd name="connsiteY18" fmla="*/ 84985 h 199930"/>
                    <a:gd name="connsiteX19" fmla="*/ 67766 w 1675559"/>
                    <a:gd name="connsiteY19" fmla="*/ 71028 h 199930"/>
                    <a:gd name="connsiteX20" fmla="*/ 39721 w 1675559"/>
                    <a:gd name="connsiteY20" fmla="*/ 82166 h 199930"/>
                    <a:gd name="connsiteX21" fmla="*/ 27244 w 1675559"/>
                    <a:gd name="connsiteY21" fmla="*/ 111955 h 199930"/>
                    <a:gd name="connsiteX22" fmla="*/ 160065 w 1675559"/>
                    <a:gd name="connsiteY22" fmla="*/ 196893 h 199930"/>
                    <a:gd name="connsiteX23" fmla="*/ 160065 w 1675559"/>
                    <a:gd name="connsiteY23" fmla="*/ 54385 h 199930"/>
                    <a:gd name="connsiteX24" fmla="*/ 181802 w 1675559"/>
                    <a:gd name="connsiteY24" fmla="*/ 54385 h 199930"/>
                    <a:gd name="connsiteX25" fmla="*/ 181802 w 1675559"/>
                    <a:gd name="connsiteY25" fmla="*/ 74650 h 199930"/>
                    <a:gd name="connsiteX26" fmla="*/ 227153 w 1675559"/>
                    <a:gd name="connsiteY26" fmla="*/ 51169 h 199930"/>
                    <a:gd name="connsiteX27" fmla="*/ 250774 w 1675559"/>
                    <a:gd name="connsiteY27" fmla="*/ 55865 h 199930"/>
                    <a:gd name="connsiteX28" fmla="*/ 267013 w 1675559"/>
                    <a:gd name="connsiteY28" fmla="*/ 67937 h 199930"/>
                    <a:gd name="connsiteX29" fmla="*/ 274521 w 1675559"/>
                    <a:gd name="connsiteY29" fmla="*/ 85787 h 199930"/>
                    <a:gd name="connsiteX30" fmla="*/ 275868 w 1675559"/>
                    <a:gd name="connsiteY30" fmla="*/ 109269 h 199930"/>
                    <a:gd name="connsiteX31" fmla="*/ 275868 w 1675559"/>
                    <a:gd name="connsiteY31" fmla="*/ 196893 h 199930"/>
                    <a:gd name="connsiteX32" fmla="*/ 251709 w 1675559"/>
                    <a:gd name="connsiteY32" fmla="*/ 196893 h 199930"/>
                    <a:gd name="connsiteX33" fmla="*/ 251709 w 1675559"/>
                    <a:gd name="connsiteY33" fmla="*/ 110211 h 199930"/>
                    <a:gd name="connsiteX34" fmla="*/ 248897 w 1675559"/>
                    <a:gd name="connsiteY34" fmla="*/ 88202 h 199930"/>
                    <a:gd name="connsiteX35" fmla="*/ 238827 w 1675559"/>
                    <a:gd name="connsiteY35" fmla="*/ 76527 h 199930"/>
                    <a:gd name="connsiteX36" fmla="*/ 222059 w 1675559"/>
                    <a:gd name="connsiteY36" fmla="*/ 72103 h 199930"/>
                    <a:gd name="connsiteX37" fmla="*/ 195354 w 1675559"/>
                    <a:gd name="connsiteY37" fmla="*/ 81893 h 199930"/>
                    <a:gd name="connsiteX38" fmla="*/ 184216 w 1675559"/>
                    <a:gd name="connsiteY38" fmla="*/ 119066 h 199930"/>
                    <a:gd name="connsiteX39" fmla="*/ 184216 w 1675559"/>
                    <a:gd name="connsiteY39" fmla="*/ 196893 h 199930"/>
                    <a:gd name="connsiteX40" fmla="*/ 350721 w 1675559"/>
                    <a:gd name="connsiteY40" fmla="*/ 196893 h 199930"/>
                    <a:gd name="connsiteX41" fmla="*/ 296508 w 1675559"/>
                    <a:gd name="connsiteY41" fmla="*/ 54385 h 199930"/>
                    <a:gd name="connsiteX42" fmla="*/ 321999 w 1675559"/>
                    <a:gd name="connsiteY42" fmla="*/ 54385 h 199930"/>
                    <a:gd name="connsiteX43" fmla="*/ 352598 w 1675559"/>
                    <a:gd name="connsiteY43" fmla="*/ 139728 h 199930"/>
                    <a:gd name="connsiteX44" fmla="*/ 361719 w 1675559"/>
                    <a:gd name="connsiteY44" fmla="*/ 168443 h 199930"/>
                    <a:gd name="connsiteX45" fmla="*/ 370714 w 1675559"/>
                    <a:gd name="connsiteY45" fmla="*/ 141340 h 199930"/>
                    <a:gd name="connsiteX46" fmla="*/ 402380 w 1675559"/>
                    <a:gd name="connsiteY46" fmla="*/ 54385 h 199930"/>
                    <a:gd name="connsiteX47" fmla="*/ 427202 w 1675559"/>
                    <a:gd name="connsiteY47" fmla="*/ 54385 h 199930"/>
                    <a:gd name="connsiteX48" fmla="*/ 373260 w 1675559"/>
                    <a:gd name="connsiteY48" fmla="*/ 196893 h 199930"/>
                    <a:gd name="connsiteX49" fmla="*/ 446907 w 1675559"/>
                    <a:gd name="connsiteY49" fmla="*/ 27952 h 199930"/>
                    <a:gd name="connsiteX50" fmla="*/ 446907 w 1675559"/>
                    <a:gd name="connsiteY50" fmla="*/ 179 h 199930"/>
                    <a:gd name="connsiteX51" fmla="*/ 471058 w 1675559"/>
                    <a:gd name="connsiteY51" fmla="*/ 179 h 199930"/>
                    <a:gd name="connsiteX52" fmla="*/ 471058 w 1675559"/>
                    <a:gd name="connsiteY52" fmla="*/ 27952 h 199930"/>
                    <a:gd name="connsiteX53" fmla="*/ 446907 w 1675559"/>
                    <a:gd name="connsiteY53" fmla="*/ 196893 h 199930"/>
                    <a:gd name="connsiteX54" fmla="*/ 446907 w 1675559"/>
                    <a:gd name="connsiteY54" fmla="*/ 54385 h 199930"/>
                    <a:gd name="connsiteX55" fmla="*/ 471058 w 1675559"/>
                    <a:gd name="connsiteY55" fmla="*/ 54385 h 199930"/>
                    <a:gd name="connsiteX56" fmla="*/ 471058 w 1675559"/>
                    <a:gd name="connsiteY56" fmla="*/ 196893 h 199930"/>
                    <a:gd name="connsiteX57" fmla="*/ 505787 w 1675559"/>
                    <a:gd name="connsiteY57" fmla="*/ 196893 h 199930"/>
                    <a:gd name="connsiteX58" fmla="*/ 505787 w 1675559"/>
                    <a:gd name="connsiteY58" fmla="*/ 54385 h 199930"/>
                    <a:gd name="connsiteX59" fmla="*/ 527524 w 1675559"/>
                    <a:gd name="connsiteY59" fmla="*/ 54385 h 199930"/>
                    <a:gd name="connsiteX60" fmla="*/ 527524 w 1675559"/>
                    <a:gd name="connsiteY60" fmla="*/ 75990 h 199930"/>
                    <a:gd name="connsiteX61" fmla="*/ 542827 w 1675559"/>
                    <a:gd name="connsiteY61" fmla="*/ 55997 h 199930"/>
                    <a:gd name="connsiteX62" fmla="*/ 558388 w 1675559"/>
                    <a:gd name="connsiteY62" fmla="*/ 51169 h 199930"/>
                    <a:gd name="connsiteX63" fmla="*/ 583217 w 1675559"/>
                    <a:gd name="connsiteY63" fmla="*/ 58949 h 199930"/>
                    <a:gd name="connsiteX64" fmla="*/ 574892 w 1675559"/>
                    <a:gd name="connsiteY64" fmla="*/ 81356 h 199930"/>
                    <a:gd name="connsiteX65" fmla="*/ 557181 w 1675559"/>
                    <a:gd name="connsiteY65" fmla="*/ 76122 h 199930"/>
                    <a:gd name="connsiteX66" fmla="*/ 542960 w 1675559"/>
                    <a:gd name="connsiteY66" fmla="*/ 80958 h 199930"/>
                    <a:gd name="connsiteX67" fmla="*/ 533965 w 1675559"/>
                    <a:gd name="connsiteY67" fmla="*/ 94105 h 199930"/>
                    <a:gd name="connsiteX68" fmla="*/ 529946 w 1675559"/>
                    <a:gd name="connsiteY68" fmla="*/ 122283 h 199930"/>
                    <a:gd name="connsiteX69" fmla="*/ 529946 w 1675559"/>
                    <a:gd name="connsiteY69" fmla="*/ 196893 h 199930"/>
                    <a:gd name="connsiteX70" fmla="*/ 586816 w 1675559"/>
                    <a:gd name="connsiteY70" fmla="*/ 125639 h 199930"/>
                    <a:gd name="connsiteX71" fmla="*/ 608818 w 1675559"/>
                    <a:gd name="connsiteY71" fmla="*/ 67002 h 199930"/>
                    <a:gd name="connsiteX72" fmla="*/ 653639 w 1675559"/>
                    <a:gd name="connsiteY72" fmla="*/ 51169 h 199930"/>
                    <a:gd name="connsiteX73" fmla="*/ 701677 w 1675559"/>
                    <a:gd name="connsiteY73" fmla="*/ 70491 h 199930"/>
                    <a:gd name="connsiteX74" fmla="*/ 720329 w 1675559"/>
                    <a:gd name="connsiteY74" fmla="*/ 123630 h 199930"/>
                    <a:gd name="connsiteX75" fmla="*/ 712011 w 1675559"/>
                    <a:gd name="connsiteY75" fmla="*/ 166971 h 199930"/>
                    <a:gd name="connsiteX76" fmla="*/ 687993 w 1675559"/>
                    <a:gd name="connsiteY76" fmla="*/ 191387 h 199930"/>
                    <a:gd name="connsiteX77" fmla="*/ 653639 w 1675559"/>
                    <a:gd name="connsiteY77" fmla="*/ 200110 h 199930"/>
                    <a:gd name="connsiteX78" fmla="*/ 605197 w 1675559"/>
                    <a:gd name="connsiteY78" fmla="*/ 180920 h 199930"/>
                    <a:gd name="connsiteX79" fmla="*/ 586816 w 1675559"/>
                    <a:gd name="connsiteY79" fmla="*/ 125639 h 199930"/>
                    <a:gd name="connsiteX80" fmla="*/ 611638 w 1675559"/>
                    <a:gd name="connsiteY80" fmla="*/ 125639 h 199930"/>
                    <a:gd name="connsiteX81" fmla="*/ 623584 w 1675559"/>
                    <a:gd name="connsiteY81" fmla="*/ 166699 h 199930"/>
                    <a:gd name="connsiteX82" fmla="*/ 653639 w 1675559"/>
                    <a:gd name="connsiteY82" fmla="*/ 180250 h 199930"/>
                    <a:gd name="connsiteX83" fmla="*/ 683561 w 1675559"/>
                    <a:gd name="connsiteY83" fmla="*/ 166566 h 199930"/>
                    <a:gd name="connsiteX84" fmla="*/ 695501 w 1675559"/>
                    <a:gd name="connsiteY84" fmla="*/ 124837 h 199930"/>
                    <a:gd name="connsiteX85" fmla="*/ 683429 w 1675559"/>
                    <a:gd name="connsiteY85" fmla="*/ 84845 h 199930"/>
                    <a:gd name="connsiteX86" fmla="*/ 653639 w 1675559"/>
                    <a:gd name="connsiteY86" fmla="*/ 71161 h 199930"/>
                    <a:gd name="connsiteX87" fmla="*/ 623584 w 1675559"/>
                    <a:gd name="connsiteY87" fmla="*/ 84712 h 199930"/>
                    <a:gd name="connsiteX88" fmla="*/ 611638 w 1675559"/>
                    <a:gd name="connsiteY88" fmla="*/ 125639 h 199930"/>
                    <a:gd name="connsiteX89" fmla="*/ 746873 w 1675559"/>
                    <a:gd name="connsiteY89" fmla="*/ 196893 h 199930"/>
                    <a:gd name="connsiteX90" fmla="*/ 746873 w 1675559"/>
                    <a:gd name="connsiteY90" fmla="*/ 54385 h 199930"/>
                    <a:gd name="connsiteX91" fmla="*/ 768610 w 1675559"/>
                    <a:gd name="connsiteY91" fmla="*/ 54385 h 199930"/>
                    <a:gd name="connsiteX92" fmla="*/ 768610 w 1675559"/>
                    <a:gd name="connsiteY92" fmla="*/ 74650 h 199930"/>
                    <a:gd name="connsiteX93" fmla="*/ 813968 w 1675559"/>
                    <a:gd name="connsiteY93" fmla="*/ 51169 h 199930"/>
                    <a:gd name="connsiteX94" fmla="*/ 837582 w 1675559"/>
                    <a:gd name="connsiteY94" fmla="*/ 55865 h 199930"/>
                    <a:gd name="connsiteX95" fmla="*/ 853820 w 1675559"/>
                    <a:gd name="connsiteY95" fmla="*/ 67937 h 199930"/>
                    <a:gd name="connsiteX96" fmla="*/ 861336 w 1675559"/>
                    <a:gd name="connsiteY96" fmla="*/ 85787 h 199930"/>
                    <a:gd name="connsiteX97" fmla="*/ 862676 w 1675559"/>
                    <a:gd name="connsiteY97" fmla="*/ 109269 h 199930"/>
                    <a:gd name="connsiteX98" fmla="*/ 862676 w 1675559"/>
                    <a:gd name="connsiteY98" fmla="*/ 196893 h 199930"/>
                    <a:gd name="connsiteX99" fmla="*/ 838524 w 1675559"/>
                    <a:gd name="connsiteY99" fmla="*/ 196893 h 199930"/>
                    <a:gd name="connsiteX100" fmla="*/ 838524 w 1675559"/>
                    <a:gd name="connsiteY100" fmla="*/ 110211 h 199930"/>
                    <a:gd name="connsiteX101" fmla="*/ 835705 w 1675559"/>
                    <a:gd name="connsiteY101" fmla="*/ 88202 h 199930"/>
                    <a:gd name="connsiteX102" fmla="*/ 825643 w 1675559"/>
                    <a:gd name="connsiteY102" fmla="*/ 76527 h 199930"/>
                    <a:gd name="connsiteX103" fmla="*/ 808867 w 1675559"/>
                    <a:gd name="connsiteY103" fmla="*/ 72103 h 199930"/>
                    <a:gd name="connsiteX104" fmla="*/ 782161 w 1675559"/>
                    <a:gd name="connsiteY104" fmla="*/ 81893 h 199930"/>
                    <a:gd name="connsiteX105" fmla="*/ 771024 w 1675559"/>
                    <a:gd name="connsiteY105" fmla="*/ 119066 h 199930"/>
                    <a:gd name="connsiteX106" fmla="*/ 771024 w 1675559"/>
                    <a:gd name="connsiteY106" fmla="*/ 196893 h 199930"/>
                    <a:gd name="connsiteX107" fmla="*/ 897942 w 1675559"/>
                    <a:gd name="connsiteY107" fmla="*/ 196893 h 199930"/>
                    <a:gd name="connsiteX108" fmla="*/ 897942 w 1675559"/>
                    <a:gd name="connsiteY108" fmla="*/ 54385 h 199930"/>
                    <a:gd name="connsiteX109" fmla="*/ 919546 w 1675559"/>
                    <a:gd name="connsiteY109" fmla="*/ 54385 h 199930"/>
                    <a:gd name="connsiteX110" fmla="*/ 919546 w 1675559"/>
                    <a:gd name="connsiteY110" fmla="*/ 74378 h 199930"/>
                    <a:gd name="connsiteX111" fmla="*/ 937389 w 1675559"/>
                    <a:gd name="connsiteY111" fmla="*/ 57609 h 199930"/>
                    <a:gd name="connsiteX112" fmla="*/ 962755 w 1675559"/>
                    <a:gd name="connsiteY112" fmla="*/ 51169 h 199930"/>
                    <a:gd name="connsiteX113" fmla="*/ 988651 w 1675559"/>
                    <a:gd name="connsiteY113" fmla="*/ 57742 h 199930"/>
                    <a:gd name="connsiteX114" fmla="*/ 1003012 w 1675559"/>
                    <a:gd name="connsiteY114" fmla="*/ 76122 h 199930"/>
                    <a:gd name="connsiteX115" fmla="*/ 1047023 w 1675559"/>
                    <a:gd name="connsiteY115" fmla="*/ 51169 h 199930"/>
                    <a:gd name="connsiteX116" fmla="*/ 1079625 w 1675559"/>
                    <a:gd name="connsiteY116" fmla="*/ 62976 h 199930"/>
                    <a:gd name="connsiteX117" fmla="*/ 1091034 w 1675559"/>
                    <a:gd name="connsiteY117" fmla="*/ 99074 h 199930"/>
                    <a:gd name="connsiteX118" fmla="*/ 1091034 w 1675559"/>
                    <a:gd name="connsiteY118" fmla="*/ 196893 h 199930"/>
                    <a:gd name="connsiteX119" fmla="*/ 1067016 w 1675559"/>
                    <a:gd name="connsiteY119" fmla="*/ 196893 h 199930"/>
                    <a:gd name="connsiteX120" fmla="*/ 1067016 w 1675559"/>
                    <a:gd name="connsiteY120" fmla="*/ 107119 h 199930"/>
                    <a:gd name="connsiteX121" fmla="*/ 1064601 w 1675559"/>
                    <a:gd name="connsiteY121" fmla="*/ 86325 h 199930"/>
                    <a:gd name="connsiteX122" fmla="*/ 1056144 w 1675559"/>
                    <a:gd name="connsiteY122" fmla="*/ 75990 h 199930"/>
                    <a:gd name="connsiteX123" fmla="*/ 1041657 w 1675559"/>
                    <a:gd name="connsiteY123" fmla="*/ 72103 h 199930"/>
                    <a:gd name="connsiteX124" fmla="*/ 1016696 w 1675559"/>
                    <a:gd name="connsiteY124" fmla="*/ 82166 h 199930"/>
                    <a:gd name="connsiteX125" fmla="*/ 1006766 w 1675559"/>
                    <a:gd name="connsiteY125" fmla="*/ 114097 h 199930"/>
                    <a:gd name="connsiteX126" fmla="*/ 1006766 w 1675559"/>
                    <a:gd name="connsiteY126" fmla="*/ 196893 h 199930"/>
                    <a:gd name="connsiteX127" fmla="*/ 982615 w 1675559"/>
                    <a:gd name="connsiteY127" fmla="*/ 196893 h 199930"/>
                    <a:gd name="connsiteX128" fmla="*/ 982615 w 1675559"/>
                    <a:gd name="connsiteY128" fmla="*/ 104307 h 199930"/>
                    <a:gd name="connsiteX129" fmla="*/ 976712 w 1675559"/>
                    <a:gd name="connsiteY129" fmla="*/ 80149 h 199930"/>
                    <a:gd name="connsiteX130" fmla="*/ 957389 w 1675559"/>
                    <a:gd name="connsiteY130" fmla="*/ 72103 h 199930"/>
                    <a:gd name="connsiteX131" fmla="*/ 938464 w 1675559"/>
                    <a:gd name="connsiteY131" fmla="*/ 77469 h 199930"/>
                    <a:gd name="connsiteX132" fmla="*/ 925987 w 1675559"/>
                    <a:gd name="connsiteY132" fmla="*/ 93170 h 199930"/>
                    <a:gd name="connsiteX133" fmla="*/ 922093 w 1675559"/>
                    <a:gd name="connsiteY133" fmla="*/ 122953 h 199930"/>
                    <a:gd name="connsiteX134" fmla="*/ 922093 w 1675559"/>
                    <a:gd name="connsiteY134" fmla="*/ 196893 h 199930"/>
                    <a:gd name="connsiteX135" fmla="*/ 1222648 w 1675559"/>
                    <a:gd name="connsiteY135" fmla="*/ 150998 h 199930"/>
                    <a:gd name="connsiteX136" fmla="*/ 1247602 w 1675559"/>
                    <a:gd name="connsiteY136" fmla="*/ 154089 h 199930"/>
                    <a:gd name="connsiteX137" fmla="*/ 1225733 w 1675559"/>
                    <a:gd name="connsiteY137" fmla="*/ 188038 h 199930"/>
                    <a:gd name="connsiteX138" fmla="*/ 1184938 w 1675559"/>
                    <a:gd name="connsiteY138" fmla="*/ 200110 h 199930"/>
                    <a:gd name="connsiteX139" fmla="*/ 1135289 w 1675559"/>
                    <a:gd name="connsiteY139" fmla="*/ 180920 h 199930"/>
                    <a:gd name="connsiteX140" fmla="*/ 1117041 w 1675559"/>
                    <a:gd name="connsiteY140" fmla="*/ 126847 h 199930"/>
                    <a:gd name="connsiteX141" fmla="*/ 1135561 w 1675559"/>
                    <a:gd name="connsiteY141" fmla="*/ 71028 h 199930"/>
                    <a:gd name="connsiteX142" fmla="*/ 1183598 w 1675559"/>
                    <a:gd name="connsiteY142" fmla="*/ 51169 h 199930"/>
                    <a:gd name="connsiteX143" fmla="*/ 1230296 w 1675559"/>
                    <a:gd name="connsiteY143" fmla="*/ 70624 h 199930"/>
                    <a:gd name="connsiteX144" fmla="*/ 1248412 w 1675559"/>
                    <a:gd name="connsiteY144" fmla="*/ 125367 h 199930"/>
                    <a:gd name="connsiteX145" fmla="*/ 1248272 w 1675559"/>
                    <a:gd name="connsiteY145" fmla="*/ 131808 h 199930"/>
                    <a:gd name="connsiteX146" fmla="*/ 1142002 w 1675559"/>
                    <a:gd name="connsiteY146" fmla="*/ 131808 h 199930"/>
                    <a:gd name="connsiteX147" fmla="*/ 1155288 w 1675559"/>
                    <a:gd name="connsiteY147" fmla="*/ 167773 h 199930"/>
                    <a:gd name="connsiteX148" fmla="*/ 1185078 w 1675559"/>
                    <a:gd name="connsiteY148" fmla="*/ 180250 h 199930"/>
                    <a:gd name="connsiteX149" fmla="*/ 1207750 w 1675559"/>
                    <a:gd name="connsiteY149" fmla="*/ 173272 h 199930"/>
                    <a:gd name="connsiteX150" fmla="*/ 1222648 w 1675559"/>
                    <a:gd name="connsiteY150" fmla="*/ 150998 h 199930"/>
                    <a:gd name="connsiteX151" fmla="*/ 1143341 w 1675559"/>
                    <a:gd name="connsiteY151" fmla="*/ 111955 h 199930"/>
                    <a:gd name="connsiteX152" fmla="*/ 1222913 w 1675559"/>
                    <a:gd name="connsiteY152" fmla="*/ 111955 h 199930"/>
                    <a:gd name="connsiteX153" fmla="*/ 1213793 w 1675559"/>
                    <a:gd name="connsiteY153" fmla="*/ 84985 h 199930"/>
                    <a:gd name="connsiteX154" fmla="*/ 1183864 w 1675559"/>
                    <a:gd name="connsiteY154" fmla="*/ 71028 h 199930"/>
                    <a:gd name="connsiteX155" fmla="*/ 1155825 w 1675559"/>
                    <a:gd name="connsiteY155" fmla="*/ 82166 h 199930"/>
                    <a:gd name="connsiteX156" fmla="*/ 1143341 w 1675559"/>
                    <a:gd name="connsiteY156" fmla="*/ 111955 h 199930"/>
                    <a:gd name="connsiteX157" fmla="*/ 1276163 w 1675559"/>
                    <a:gd name="connsiteY157" fmla="*/ 196893 h 199930"/>
                    <a:gd name="connsiteX158" fmla="*/ 1276163 w 1675559"/>
                    <a:gd name="connsiteY158" fmla="*/ 54385 h 199930"/>
                    <a:gd name="connsiteX159" fmla="*/ 1297899 w 1675559"/>
                    <a:gd name="connsiteY159" fmla="*/ 54385 h 199930"/>
                    <a:gd name="connsiteX160" fmla="*/ 1297899 w 1675559"/>
                    <a:gd name="connsiteY160" fmla="*/ 74650 h 199930"/>
                    <a:gd name="connsiteX161" fmla="*/ 1343258 w 1675559"/>
                    <a:gd name="connsiteY161" fmla="*/ 51169 h 199930"/>
                    <a:gd name="connsiteX162" fmla="*/ 1366872 w 1675559"/>
                    <a:gd name="connsiteY162" fmla="*/ 55865 h 199930"/>
                    <a:gd name="connsiteX163" fmla="*/ 1383110 w 1675559"/>
                    <a:gd name="connsiteY163" fmla="*/ 67937 h 199930"/>
                    <a:gd name="connsiteX164" fmla="*/ 1390625 w 1675559"/>
                    <a:gd name="connsiteY164" fmla="*/ 85787 h 199930"/>
                    <a:gd name="connsiteX165" fmla="*/ 1391965 w 1675559"/>
                    <a:gd name="connsiteY165" fmla="*/ 109269 h 199930"/>
                    <a:gd name="connsiteX166" fmla="*/ 1391965 w 1675559"/>
                    <a:gd name="connsiteY166" fmla="*/ 196893 h 199930"/>
                    <a:gd name="connsiteX167" fmla="*/ 1367814 w 1675559"/>
                    <a:gd name="connsiteY167" fmla="*/ 196893 h 199930"/>
                    <a:gd name="connsiteX168" fmla="*/ 1367814 w 1675559"/>
                    <a:gd name="connsiteY168" fmla="*/ 110211 h 199930"/>
                    <a:gd name="connsiteX169" fmla="*/ 1364994 w 1675559"/>
                    <a:gd name="connsiteY169" fmla="*/ 88202 h 199930"/>
                    <a:gd name="connsiteX170" fmla="*/ 1354932 w 1675559"/>
                    <a:gd name="connsiteY170" fmla="*/ 76527 h 199930"/>
                    <a:gd name="connsiteX171" fmla="*/ 1338156 w 1675559"/>
                    <a:gd name="connsiteY171" fmla="*/ 72103 h 199930"/>
                    <a:gd name="connsiteX172" fmla="*/ 1311451 w 1675559"/>
                    <a:gd name="connsiteY172" fmla="*/ 81893 h 199930"/>
                    <a:gd name="connsiteX173" fmla="*/ 1300314 w 1675559"/>
                    <a:gd name="connsiteY173" fmla="*/ 119066 h 199930"/>
                    <a:gd name="connsiteX174" fmla="*/ 1300314 w 1675559"/>
                    <a:gd name="connsiteY174" fmla="*/ 196893 h 199930"/>
                    <a:gd name="connsiteX175" fmla="*/ 1479965 w 1675559"/>
                    <a:gd name="connsiteY175" fmla="*/ 175289 h 199930"/>
                    <a:gd name="connsiteX176" fmla="*/ 1483454 w 1675559"/>
                    <a:gd name="connsiteY176" fmla="*/ 196621 h 199930"/>
                    <a:gd name="connsiteX177" fmla="*/ 1465206 w 1675559"/>
                    <a:gd name="connsiteY177" fmla="*/ 198770 h 199930"/>
                    <a:gd name="connsiteX178" fmla="*/ 1444809 w 1675559"/>
                    <a:gd name="connsiteY178" fmla="*/ 194611 h 199930"/>
                    <a:gd name="connsiteX179" fmla="*/ 1434614 w 1675559"/>
                    <a:gd name="connsiteY179" fmla="*/ 183739 h 199930"/>
                    <a:gd name="connsiteX180" fmla="*/ 1431663 w 1675559"/>
                    <a:gd name="connsiteY180" fmla="*/ 155157 h 199930"/>
                    <a:gd name="connsiteX181" fmla="*/ 1431663 w 1675559"/>
                    <a:gd name="connsiteY181" fmla="*/ 73171 h 199930"/>
                    <a:gd name="connsiteX182" fmla="*/ 1413945 w 1675559"/>
                    <a:gd name="connsiteY182" fmla="*/ 73171 h 199930"/>
                    <a:gd name="connsiteX183" fmla="*/ 1413945 w 1675559"/>
                    <a:gd name="connsiteY183" fmla="*/ 54385 h 199930"/>
                    <a:gd name="connsiteX184" fmla="*/ 1431663 w 1675559"/>
                    <a:gd name="connsiteY184" fmla="*/ 54385 h 199930"/>
                    <a:gd name="connsiteX185" fmla="*/ 1431663 w 1675559"/>
                    <a:gd name="connsiteY185" fmla="*/ 19097 h 199930"/>
                    <a:gd name="connsiteX186" fmla="*/ 1455681 w 1675559"/>
                    <a:gd name="connsiteY186" fmla="*/ 4603 h 199930"/>
                    <a:gd name="connsiteX187" fmla="*/ 1455681 w 1675559"/>
                    <a:gd name="connsiteY187" fmla="*/ 54385 h 199930"/>
                    <a:gd name="connsiteX188" fmla="*/ 1479965 w 1675559"/>
                    <a:gd name="connsiteY188" fmla="*/ 54385 h 199930"/>
                    <a:gd name="connsiteX189" fmla="*/ 1479965 w 1675559"/>
                    <a:gd name="connsiteY189" fmla="*/ 73171 h 199930"/>
                    <a:gd name="connsiteX190" fmla="*/ 1455681 w 1675559"/>
                    <a:gd name="connsiteY190" fmla="*/ 73171 h 199930"/>
                    <a:gd name="connsiteX191" fmla="*/ 1455681 w 1675559"/>
                    <a:gd name="connsiteY191" fmla="*/ 156504 h 199930"/>
                    <a:gd name="connsiteX192" fmla="*/ 1456889 w 1675559"/>
                    <a:gd name="connsiteY192" fmla="*/ 169783 h 199930"/>
                    <a:gd name="connsiteX193" fmla="*/ 1461048 w 1675559"/>
                    <a:gd name="connsiteY193" fmla="*/ 174479 h 199930"/>
                    <a:gd name="connsiteX194" fmla="*/ 1469365 w 1675559"/>
                    <a:gd name="connsiteY194" fmla="*/ 176224 h 199930"/>
                    <a:gd name="connsiteX195" fmla="*/ 1479965 w 1675559"/>
                    <a:gd name="connsiteY195" fmla="*/ 175289 h 199930"/>
                    <a:gd name="connsiteX196" fmla="*/ 1594803 w 1675559"/>
                    <a:gd name="connsiteY196" fmla="*/ 179315 h 199930"/>
                    <a:gd name="connsiteX197" fmla="*/ 1568908 w 1675559"/>
                    <a:gd name="connsiteY197" fmla="*/ 195414 h 199930"/>
                    <a:gd name="connsiteX198" fmla="*/ 1542342 w 1675559"/>
                    <a:gd name="connsiteY198" fmla="*/ 200110 h 199930"/>
                    <a:gd name="connsiteX199" fmla="*/ 1506244 w 1675559"/>
                    <a:gd name="connsiteY199" fmla="*/ 188708 h 199930"/>
                    <a:gd name="connsiteX200" fmla="*/ 1493627 w 1675559"/>
                    <a:gd name="connsiteY200" fmla="*/ 159316 h 199930"/>
                    <a:gd name="connsiteX201" fmla="*/ 1498323 w 1675559"/>
                    <a:gd name="connsiteY201" fmla="*/ 140266 h 199930"/>
                    <a:gd name="connsiteX202" fmla="*/ 1510808 w 1675559"/>
                    <a:gd name="connsiteY202" fmla="*/ 126309 h 199930"/>
                    <a:gd name="connsiteX203" fmla="*/ 1528253 w 1675559"/>
                    <a:gd name="connsiteY203" fmla="*/ 118396 h 199930"/>
                    <a:gd name="connsiteX204" fmla="*/ 1549718 w 1675559"/>
                    <a:gd name="connsiteY204" fmla="*/ 114767 h 199930"/>
                    <a:gd name="connsiteX205" fmla="*/ 1592794 w 1675559"/>
                    <a:gd name="connsiteY205" fmla="*/ 106449 h 199930"/>
                    <a:gd name="connsiteX206" fmla="*/ 1592926 w 1675559"/>
                    <a:gd name="connsiteY206" fmla="*/ 100141 h 199930"/>
                    <a:gd name="connsiteX207" fmla="*/ 1586081 w 1675559"/>
                    <a:gd name="connsiteY207" fmla="*/ 79346 h 199930"/>
                    <a:gd name="connsiteX208" fmla="*/ 1558573 w 1675559"/>
                    <a:gd name="connsiteY208" fmla="*/ 71161 h 199930"/>
                    <a:gd name="connsiteX209" fmla="*/ 1533347 w 1675559"/>
                    <a:gd name="connsiteY209" fmla="*/ 77197 h 199930"/>
                    <a:gd name="connsiteX210" fmla="*/ 1521407 w 1675559"/>
                    <a:gd name="connsiteY210" fmla="*/ 98264 h 199930"/>
                    <a:gd name="connsiteX211" fmla="*/ 1497793 w 1675559"/>
                    <a:gd name="connsiteY211" fmla="*/ 95047 h 199930"/>
                    <a:gd name="connsiteX212" fmla="*/ 1508393 w 1675559"/>
                    <a:gd name="connsiteY212" fmla="*/ 70624 h 199930"/>
                    <a:gd name="connsiteX213" fmla="*/ 1529725 w 1675559"/>
                    <a:gd name="connsiteY213" fmla="*/ 56262 h 199930"/>
                    <a:gd name="connsiteX214" fmla="*/ 1562062 w 1675559"/>
                    <a:gd name="connsiteY214" fmla="*/ 51169 h 199930"/>
                    <a:gd name="connsiteX215" fmla="*/ 1591719 w 1675559"/>
                    <a:gd name="connsiteY215" fmla="*/ 55460 h 199930"/>
                    <a:gd name="connsiteX216" fmla="*/ 1608495 w 1675559"/>
                    <a:gd name="connsiteY216" fmla="*/ 66332 h 199930"/>
                    <a:gd name="connsiteX217" fmla="*/ 1616003 w 1675559"/>
                    <a:gd name="connsiteY217" fmla="*/ 82703 h 199930"/>
                    <a:gd name="connsiteX218" fmla="*/ 1617210 w 1675559"/>
                    <a:gd name="connsiteY218" fmla="*/ 104977 h 199930"/>
                    <a:gd name="connsiteX219" fmla="*/ 1617210 w 1675559"/>
                    <a:gd name="connsiteY219" fmla="*/ 137181 h 199930"/>
                    <a:gd name="connsiteX220" fmla="*/ 1618690 w 1675559"/>
                    <a:gd name="connsiteY220" fmla="*/ 179853 h 199930"/>
                    <a:gd name="connsiteX221" fmla="*/ 1624865 w 1675559"/>
                    <a:gd name="connsiteY221" fmla="*/ 196893 h 199930"/>
                    <a:gd name="connsiteX222" fmla="*/ 1599632 w 1675559"/>
                    <a:gd name="connsiteY222" fmla="*/ 196893 h 199930"/>
                    <a:gd name="connsiteX223" fmla="*/ 1594803 w 1675559"/>
                    <a:gd name="connsiteY223" fmla="*/ 179315 h 199930"/>
                    <a:gd name="connsiteX224" fmla="*/ 1592794 w 1675559"/>
                    <a:gd name="connsiteY224" fmla="*/ 125367 h 199930"/>
                    <a:gd name="connsiteX225" fmla="*/ 1553339 w 1675559"/>
                    <a:gd name="connsiteY225" fmla="*/ 134495 h 199930"/>
                    <a:gd name="connsiteX226" fmla="*/ 1532272 w 1675559"/>
                    <a:gd name="connsiteY226" fmla="*/ 139323 h 199930"/>
                    <a:gd name="connsiteX227" fmla="*/ 1522747 w 1675559"/>
                    <a:gd name="connsiteY227" fmla="*/ 147244 h 199930"/>
                    <a:gd name="connsiteX228" fmla="*/ 1519391 w 1675559"/>
                    <a:gd name="connsiteY228" fmla="*/ 158646 h 199930"/>
                    <a:gd name="connsiteX229" fmla="*/ 1526641 w 1675559"/>
                    <a:gd name="connsiteY229" fmla="*/ 174752 h 199930"/>
                    <a:gd name="connsiteX230" fmla="*/ 1548113 w 1675559"/>
                    <a:gd name="connsiteY230" fmla="*/ 181192 h 199930"/>
                    <a:gd name="connsiteX231" fmla="*/ 1572934 w 1675559"/>
                    <a:gd name="connsiteY231" fmla="*/ 175156 h 199930"/>
                    <a:gd name="connsiteX232" fmla="*/ 1588900 w 1675559"/>
                    <a:gd name="connsiteY232" fmla="*/ 158381 h 199930"/>
                    <a:gd name="connsiteX233" fmla="*/ 1592794 w 1675559"/>
                    <a:gd name="connsiteY233" fmla="*/ 134230 h 199930"/>
                    <a:gd name="connsiteX234" fmla="*/ 1652351 w 1675559"/>
                    <a:gd name="connsiteY234" fmla="*/ 196893 h 199930"/>
                    <a:gd name="connsiteX235" fmla="*/ 1652351 w 1675559"/>
                    <a:gd name="connsiteY235" fmla="*/ 179 h 199930"/>
                    <a:gd name="connsiteX236" fmla="*/ 1676503 w 1675559"/>
                    <a:gd name="connsiteY236" fmla="*/ 179 h 199930"/>
                    <a:gd name="connsiteX237" fmla="*/ 1676503 w 1675559"/>
                    <a:gd name="connsiteY237" fmla="*/ 196893 h 199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</a:cxnLst>
                  <a:rect l="l" t="t" r="r" b="b"/>
                  <a:pathLst>
                    <a:path w="1675559" h="199930">
                      <a:moveTo>
                        <a:pt x="106551" y="150998"/>
                      </a:moveTo>
                      <a:lnTo>
                        <a:pt x="131505" y="154089"/>
                      </a:lnTo>
                      <a:cubicBezTo>
                        <a:pt x="127567" y="168664"/>
                        <a:pt x="120279" y="179985"/>
                        <a:pt x="109635" y="188038"/>
                      </a:cubicBezTo>
                      <a:cubicBezTo>
                        <a:pt x="98991" y="196084"/>
                        <a:pt x="85388" y="200110"/>
                        <a:pt x="68841" y="200110"/>
                      </a:cubicBezTo>
                      <a:cubicBezTo>
                        <a:pt x="48002" y="200110"/>
                        <a:pt x="31447" y="193714"/>
                        <a:pt x="19191" y="180920"/>
                      </a:cubicBezTo>
                      <a:cubicBezTo>
                        <a:pt x="7031" y="168039"/>
                        <a:pt x="943" y="150019"/>
                        <a:pt x="943" y="126847"/>
                      </a:cubicBezTo>
                      <a:cubicBezTo>
                        <a:pt x="943" y="102872"/>
                        <a:pt x="7119" y="84264"/>
                        <a:pt x="19464" y="71028"/>
                      </a:cubicBezTo>
                      <a:cubicBezTo>
                        <a:pt x="31808" y="57786"/>
                        <a:pt x="47818" y="51169"/>
                        <a:pt x="67501" y="51169"/>
                      </a:cubicBezTo>
                      <a:cubicBezTo>
                        <a:pt x="86551" y="51169"/>
                        <a:pt x="102120" y="57654"/>
                        <a:pt x="114199" y="70624"/>
                      </a:cubicBezTo>
                      <a:cubicBezTo>
                        <a:pt x="126271" y="83594"/>
                        <a:pt x="132314" y="101842"/>
                        <a:pt x="132314" y="125367"/>
                      </a:cubicBezTo>
                      <a:cubicBezTo>
                        <a:pt x="132314" y="126803"/>
                        <a:pt x="132263" y="128952"/>
                        <a:pt x="132174" y="131808"/>
                      </a:cubicBezTo>
                      <a:lnTo>
                        <a:pt x="25904" y="131808"/>
                      </a:lnTo>
                      <a:cubicBezTo>
                        <a:pt x="26795" y="147465"/>
                        <a:pt x="31226" y="159456"/>
                        <a:pt x="39184" y="167773"/>
                      </a:cubicBezTo>
                      <a:cubicBezTo>
                        <a:pt x="47148" y="176091"/>
                        <a:pt x="57078" y="180250"/>
                        <a:pt x="68973" y="180250"/>
                      </a:cubicBezTo>
                      <a:cubicBezTo>
                        <a:pt x="77829" y="180250"/>
                        <a:pt x="85388" y="177924"/>
                        <a:pt x="91653" y="173272"/>
                      </a:cubicBezTo>
                      <a:cubicBezTo>
                        <a:pt x="97917" y="168620"/>
                        <a:pt x="102878" y="161200"/>
                        <a:pt x="106551" y="150998"/>
                      </a:cubicBezTo>
                      <a:close/>
                      <a:moveTo>
                        <a:pt x="27244" y="111955"/>
                      </a:moveTo>
                      <a:lnTo>
                        <a:pt x="106816" y="111955"/>
                      </a:lnTo>
                      <a:cubicBezTo>
                        <a:pt x="105741" y="99965"/>
                        <a:pt x="102701" y="90977"/>
                        <a:pt x="97688" y="84985"/>
                      </a:cubicBezTo>
                      <a:cubicBezTo>
                        <a:pt x="89996" y="75681"/>
                        <a:pt x="80022" y="71028"/>
                        <a:pt x="67766" y="71028"/>
                      </a:cubicBezTo>
                      <a:cubicBezTo>
                        <a:pt x="56673" y="71028"/>
                        <a:pt x="47325" y="74739"/>
                        <a:pt x="39721" y="82166"/>
                      </a:cubicBezTo>
                      <a:cubicBezTo>
                        <a:pt x="32213" y="89585"/>
                        <a:pt x="28046" y="99515"/>
                        <a:pt x="27244" y="111955"/>
                      </a:cubicBezTo>
                      <a:close/>
                      <a:moveTo>
                        <a:pt x="160065" y="196893"/>
                      </a:moveTo>
                      <a:lnTo>
                        <a:pt x="160065" y="54385"/>
                      </a:lnTo>
                      <a:lnTo>
                        <a:pt x="181802" y="54385"/>
                      </a:lnTo>
                      <a:lnTo>
                        <a:pt x="181802" y="74650"/>
                      </a:lnTo>
                      <a:cubicBezTo>
                        <a:pt x="192269" y="58994"/>
                        <a:pt x="207389" y="51169"/>
                        <a:pt x="227153" y="51169"/>
                      </a:cubicBezTo>
                      <a:cubicBezTo>
                        <a:pt x="235743" y="51169"/>
                        <a:pt x="243619" y="52729"/>
                        <a:pt x="250774" y="55865"/>
                      </a:cubicBezTo>
                      <a:cubicBezTo>
                        <a:pt x="258017" y="58905"/>
                        <a:pt x="263428" y="62932"/>
                        <a:pt x="267013" y="67937"/>
                      </a:cubicBezTo>
                      <a:cubicBezTo>
                        <a:pt x="270590" y="72950"/>
                        <a:pt x="273093" y="78898"/>
                        <a:pt x="274521" y="85787"/>
                      </a:cubicBezTo>
                      <a:cubicBezTo>
                        <a:pt x="275419" y="90263"/>
                        <a:pt x="275868" y="98087"/>
                        <a:pt x="275868" y="109269"/>
                      </a:cubicBezTo>
                      <a:lnTo>
                        <a:pt x="275868" y="196893"/>
                      </a:lnTo>
                      <a:lnTo>
                        <a:pt x="251709" y="196893"/>
                      </a:lnTo>
                      <a:lnTo>
                        <a:pt x="251709" y="110211"/>
                      </a:lnTo>
                      <a:cubicBezTo>
                        <a:pt x="251709" y="100369"/>
                        <a:pt x="250774" y="93030"/>
                        <a:pt x="248897" y="88202"/>
                      </a:cubicBezTo>
                      <a:cubicBezTo>
                        <a:pt x="247013" y="83285"/>
                        <a:pt x="243664" y="79391"/>
                        <a:pt x="238827" y="76527"/>
                      </a:cubicBezTo>
                      <a:cubicBezTo>
                        <a:pt x="234087" y="73575"/>
                        <a:pt x="228500" y="72103"/>
                        <a:pt x="222059" y="72103"/>
                      </a:cubicBezTo>
                      <a:cubicBezTo>
                        <a:pt x="211769" y="72103"/>
                        <a:pt x="202869" y="75364"/>
                        <a:pt x="195354" y="81893"/>
                      </a:cubicBezTo>
                      <a:cubicBezTo>
                        <a:pt x="187934" y="88423"/>
                        <a:pt x="184216" y="100818"/>
                        <a:pt x="184216" y="119066"/>
                      </a:cubicBezTo>
                      <a:lnTo>
                        <a:pt x="184216" y="196893"/>
                      </a:lnTo>
                      <a:close/>
                      <a:moveTo>
                        <a:pt x="350721" y="196893"/>
                      </a:moveTo>
                      <a:lnTo>
                        <a:pt x="296508" y="54385"/>
                      </a:lnTo>
                      <a:lnTo>
                        <a:pt x="321999" y="54385"/>
                      </a:lnTo>
                      <a:lnTo>
                        <a:pt x="352598" y="139728"/>
                      </a:lnTo>
                      <a:cubicBezTo>
                        <a:pt x="355903" y="148944"/>
                        <a:pt x="358951" y="158513"/>
                        <a:pt x="361719" y="168443"/>
                      </a:cubicBezTo>
                      <a:cubicBezTo>
                        <a:pt x="363868" y="160928"/>
                        <a:pt x="366864" y="151896"/>
                        <a:pt x="370714" y="141340"/>
                      </a:cubicBezTo>
                      <a:lnTo>
                        <a:pt x="402380" y="54385"/>
                      </a:lnTo>
                      <a:lnTo>
                        <a:pt x="427202" y="54385"/>
                      </a:lnTo>
                      <a:lnTo>
                        <a:pt x="373260" y="196893"/>
                      </a:lnTo>
                      <a:close/>
                      <a:moveTo>
                        <a:pt x="446907" y="27952"/>
                      </a:moveTo>
                      <a:lnTo>
                        <a:pt x="446907" y="179"/>
                      </a:lnTo>
                      <a:lnTo>
                        <a:pt x="471058" y="179"/>
                      </a:lnTo>
                      <a:lnTo>
                        <a:pt x="471058" y="27952"/>
                      </a:lnTo>
                      <a:close/>
                      <a:moveTo>
                        <a:pt x="446907" y="196893"/>
                      </a:moveTo>
                      <a:lnTo>
                        <a:pt x="446907" y="54385"/>
                      </a:lnTo>
                      <a:lnTo>
                        <a:pt x="471058" y="54385"/>
                      </a:lnTo>
                      <a:lnTo>
                        <a:pt x="471058" y="196893"/>
                      </a:lnTo>
                      <a:close/>
                      <a:moveTo>
                        <a:pt x="505787" y="196893"/>
                      </a:moveTo>
                      <a:lnTo>
                        <a:pt x="505787" y="54385"/>
                      </a:lnTo>
                      <a:lnTo>
                        <a:pt x="527524" y="54385"/>
                      </a:lnTo>
                      <a:lnTo>
                        <a:pt x="527524" y="75990"/>
                      </a:lnTo>
                      <a:cubicBezTo>
                        <a:pt x="533074" y="65883"/>
                        <a:pt x="538175" y="59221"/>
                        <a:pt x="542827" y="55997"/>
                      </a:cubicBezTo>
                      <a:cubicBezTo>
                        <a:pt x="547568" y="52781"/>
                        <a:pt x="552757" y="51169"/>
                        <a:pt x="558388" y="51169"/>
                      </a:cubicBezTo>
                      <a:cubicBezTo>
                        <a:pt x="566530" y="51169"/>
                        <a:pt x="574803" y="53760"/>
                        <a:pt x="583217" y="58949"/>
                      </a:cubicBezTo>
                      <a:lnTo>
                        <a:pt x="574892" y="81356"/>
                      </a:lnTo>
                      <a:cubicBezTo>
                        <a:pt x="568988" y="77867"/>
                        <a:pt x="563085" y="76122"/>
                        <a:pt x="557181" y="76122"/>
                      </a:cubicBezTo>
                      <a:cubicBezTo>
                        <a:pt x="551904" y="76122"/>
                        <a:pt x="547163" y="77734"/>
                        <a:pt x="542960" y="80958"/>
                      </a:cubicBezTo>
                      <a:cubicBezTo>
                        <a:pt x="538757" y="84087"/>
                        <a:pt x="535761" y="88467"/>
                        <a:pt x="533965" y="94105"/>
                      </a:cubicBezTo>
                      <a:cubicBezTo>
                        <a:pt x="531285" y="102695"/>
                        <a:pt x="529946" y="112088"/>
                        <a:pt x="529946" y="122283"/>
                      </a:cubicBezTo>
                      <a:lnTo>
                        <a:pt x="529946" y="196893"/>
                      </a:lnTo>
                      <a:close/>
                      <a:moveTo>
                        <a:pt x="586816" y="125639"/>
                      </a:moveTo>
                      <a:cubicBezTo>
                        <a:pt x="586816" y="99251"/>
                        <a:pt x="594148" y="79707"/>
                        <a:pt x="608818" y="67002"/>
                      </a:cubicBezTo>
                      <a:cubicBezTo>
                        <a:pt x="621074" y="56447"/>
                        <a:pt x="636017" y="51169"/>
                        <a:pt x="653639" y="51169"/>
                      </a:cubicBezTo>
                      <a:cubicBezTo>
                        <a:pt x="673227" y="51169"/>
                        <a:pt x="689244" y="57609"/>
                        <a:pt x="701677" y="70491"/>
                      </a:cubicBezTo>
                      <a:cubicBezTo>
                        <a:pt x="714109" y="83285"/>
                        <a:pt x="720329" y="100995"/>
                        <a:pt x="720329" y="123630"/>
                      </a:cubicBezTo>
                      <a:cubicBezTo>
                        <a:pt x="720329" y="141966"/>
                        <a:pt x="717554" y="156416"/>
                        <a:pt x="712011" y="166971"/>
                      </a:cubicBezTo>
                      <a:cubicBezTo>
                        <a:pt x="706550" y="177431"/>
                        <a:pt x="698548" y="185572"/>
                        <a:pt x="687993" y="191387"/>
                      </a:cubicBezTo>
                      <a:cubicBezTo>
                        <a:pt x="677525" y="197203"/>
                        <a:pt x="666072" y="200110"/>
                        <a:pt x="653639" y="200110"/>
                      </a:cubicBezTo>
                      <a:cubicBezTo>
                        <a:pt x="633691" y="200110"/>
                        <a:pt x="617541" y="193714"/>
                        <a:pt x="605197" y="180920"/>
                      </a:cubicBezTo>
                      <a:cubicBezTo>
                        <a:pt x="592941" y="168134"/>
                        <a:pt x="586816" y="149703"/>
                        <a:pt x="586816" y="125639"/>
                      </a:cubicBezTo>
                      <a:close/>
                      <a:moveTo>
                        <a:pt x="611638" y="125639"/>
                      </a:moveTo>
                      <a:cubicBezTo>
                        <a:pt x="611638" y="143887"/>
                        <a:pt x="615620" y="157571"/>
                        <a:pt x="623584" y="166699"/>
                      </a:cubicBezTo>
                      <a:cubicBezTo>
                        <a:pt x="631542" y="175738"/>
                        <a:pt x="641560" y="180250"/>
                        <a:pt x="653639" y="180250"/>
                      </a:cubicBezTo>
                      <a:cubicBezTo>
                        <a:pt x="665623" y="180250"/>
                        <a:pt x="675597" y="175687"/>
                        <a:pt x="683561" y="166566"/>
                      </a:cubicBezTo>
                      <a:cubicBezTo>
                        <a:pt x="691526" y="157439"/>
                        <a:pt x="695501" y="143534"/>
                        <a:pt x="695501" y="124837"/>
                      </a:cubicBezTo>
                      <a:cubicBezTo>
                        <a:pt x="695501" y="107215"/>
                        <a:pt x="691475" y="93884"/>
                        <a:pt x="683429" y="84845"/>
                      </a:cubicBezTo>
                      <a:cubicBezTo>
                        <a:pt x="675464" y="75725"/>
                        <a:pt x="665534" y="71161"/>
                        <a:pt x="653639" y="71161"/>
                      </a:cubicBezTo>
                      <a:cubicBezTo>
                        <a:pt x="641560" y="71161"/>
                        <a:pt x="631542" y="75681"/>
                        <a:pt x="623584" y="84712"/>
                      </a:cubicBezTo>
                      <a:cubicBezTo>
                        <a:pt x="615620" y="93752"/>
                        <a:pt x="611638" y="107392"/>
                        <a:pt x="611638" y="125639"/>
                      </a:cubicBezTo>
                      <a:close/>
                      <a:moveTo>
                        <a:pt x="746873" y="196893"/>
                      </a:moveTo>
                      <a:lnTo>
                        <a:pt x="746873" y="54385"/>
                      </a:lnTo>
                      <a:lnTo>
                        <a:pt x="768610" y="54385"/>
                      </a:lnTo>
                      <a:lnTo>
                        <a:pt x="768610" y="74650"/>
                      </a:lnTo>
                      <a:cubicBezTo>
                        <a:pt x="779077" y="58994"/>
                        <a:pt x="794197" y="51169"/>
                        <a:pt x="813968" y="51169"/>
                      </a:cubicBezTo>
                      <a:cubicBezTo>
                        <a:pt x="822551" y="51169"/>
                        <a:pt x="830427" y="52729"/>
                        <a:pt x="837582" y="55865"/>
                      </a:cubicBezTo>
                      <a:cubicBezTo>
                        <a:pt x="844825" y="58905"/>
                        <a:pt x="850243" y="62932"/>
                        <a:pt x="853820" y="67937"/>
                      </a:cubicBezTo>
                      <a:cubicBezTo>
                        <a:pt x="857398" y="72950"/>
                        <a:pt x="859900" y="78898"/>
                        <a:pt x="861336" y="85787"/>
                      </a:cubicBezTo>
                      <a:cubicBezTo>
                        <a:pt x="862227" y="90263"/>
                        <a:pt x="862676" y="98087"/>
                        <a:pt x="862676" y="109269"/>
                      </a:cubicBezTo>
                      <a:lnTo>
                        <a:pt x="862676" y="196893"/>
                      </a:lnTo>
                      <a:lnTo>
                        <a:pt x="838524" y="196893"/>
                      </a:lnTo>
                      <a:lnTo>
                        <a:pt x="838524" y="110211"/>
                      </a:lnTo>
                      <a:cubicBezTo>
                        <a:pt x="838524" y="100369"/>
                        <a:pt x="837582" y="93030"/>
                        <a:pt x="835705" y="88202"/>
                      </a:cubicBezTo>
                      <a:cubicBezTo>
                        <a:pt x="833828" y="83285"/>
                        <a:pt x="830471" y="79391"/>
                        <a:pt x="825643" y="76527"/>
                      </a:cubicBezTo>
                      <a:cubicBezTo>
                        <a:pt x="820902" y="73575"/>
                        <a:pt x="815308" y="72103"/>
                        <a:pt x="808867" y="72103"/>
                      </a:cubicBezTo>
                      <a:cubicBezTo>
                        <a:pt x="798576" y="72103"/>
                        <a:pt x="789677" y="75364"/>
                        <a:pt x="782161" y="81893"/>
                      </a:cubicBezTo>
                      <a:cubicBezTo>
                        <a:pt x="774742" y="88423"/>
                        <a:pt x="771024" y="100818"/>
                        <a:pt x="771024" y="119066"/>
                      </a:cubicBezTo>
                      <a:lnTo>
                        <a:pt x="771024" y="196893"/>
                      </a:lnTo>
                      <a:close/>
                      <a:moveTo>
                        <a:pt x="897942" y="196893"/>
                      </a:moveTo>
                      <a:lnTo>
                        <a:pt x="897942" y="54385"/>
                      </a:lnTo>
                      <a:lnTo>
                        <a:pt x="919546" y="54385"/>
                      </a:lnTo>
                      <a:lnTo>
                        <a:pt x="919546" y="74378"/>
                      </a:lnTo>
                      <a:cubicBezTo>
                        <a:pt x="924022" y="67400"/>
                        <a:pt x="929969" y="61813"/>
                        <a:pt x="937389" y="57609"/>
                      </a:cubicBezTo>
                      <a:cubicBezTo>
                        <a:pt x="944816" y="53311"/>
                        <a:pt x="953274" y="51169"/>
                        <a:pt x="962755" y="51169"/>
                      </a:cubicBezTo>
                      <a:cubicBezTo>
                        <a:pt x="973311" y="51169"/>
                        <a:pt x="981945" y="53362"/>
                        <a:pt x="988651" y="57742"/>
                      </a:cubicBezTo>
                      <a:cubicBezTo>
                        <a:pt x="995452" y="62129"/>
                        <a:pt x="1000237" y="68254"/>
                        <a:pt x="1003012" y="76122"/>
                      </a:cubicBezTo>
                      <a:cubicBezTo>
                        <a:pt x="1014282" y="59486"/>
                        <a:pt x="1028952" y="51169"/>
                        <a:pt x="1047023" y="51169"/>
                      </a:cubicBezTo>
                      <a:cubicBezTo>
                        <a:pt x="1061156" y="51169"/>
                        <a:pt x="1072021" y="55107"/>
                        <a:pt x="1079625" y="62976"/>
                      </a:cubicBezTo>
                      <a:cubicBezTo>
                        <a:pt x="1087229" y="70756"/>
                        <a:pt x="1091034" y="82791"/>
                        <a:pt x="1091034" y="99074"/>
                      </a:cubicBezTo>
                      <a:lnTo>
                        <a:pt x="1091034" y="196893"/>
                      </a:lnTo>
                      <a:lnTo>
                        <a:pt x="1067016" y="196893"/>
                      </a:lnTo>
                      <a:lnTo>
                        <a:pt x="1067016" y="107119"/>
                      </a:lnTo>
                      <a:cubicBezTo>
                        <a:pt x="1067016" y="97462"/>
                        <a:pt x="1066206" y="90528"/>
                        <a:pt x="1064601" y="86325"/>
                      </a:cubicBezTo>
                      <a:cubicBezTo>
                        <a:pt x="1063078" y="82026"/>
                        <a:pt x="1060258" y="78588"/>
                        <a:pt x="1056144" y="75990"/>
                      </a:cubicBezTo>
                      <a:cubicBezTo>
                        <a:pt x="1052029" y="73399"/>
                        <a:pt x="1047200" y="72103"/>
                        <a:pt x="1041657" y="72103"/>
                      </a:cubicBezTo>
                      <a:cubicBezTo>
                        <a:pt x="1031632" y="72103"/>
                        <a:pt x="1023314" y="75452"/>
                        <a:pt x="1016696" y="82166"/>
                      </a:cubicBezTo>
                      <a:cubicBezTo>
                        <a:pt x="1010079" y="88783"/>
                        <a:pt x="1006766" y="99427"/>
                        <a:pt x="1006766" y="114097"/>
                      </a:cubicBezTo>
                      <a:lnTo>
                        <a:pt x="1006766" y="196893"/>
                      </a:lnTo>
                      <a:lnTo>
                        <a:pt x="982615" y="196893"/>
                      </a:lnTo>
                      <a:lnTo>
                        <a:pt x="982615" y="104307"/>
                      </a:lnTo>
                      <a:cubicBezTo>
                        <a:pt x="982615" y="93568"/>
                        <a:pt x="980642" y="85515"/>
                        <a:pt x="976712" y="80149"/>
                      </a:cubicBezTo>
                      <a:cubicBezTo>
                        <a:pt x="972773" y="74783"/>
                        <a:pt x="966333" y="72103"/>
                        <a:pt x="957389" y="72103"/>
                      </a:cubicBezTo>
                      <a:cubicBezTo>
                        <a:pt x="950587" y="72103"/>
                        <a:pt x="944279" y="73892"/>
                        <a:pt x="938464" y="77469"/>
                      </a:cubicBezTo>
                      <a:cubicBezTo>
                        <a:pt x="932744" y="81047"/>
                        <a:pt x="928578" y="86280"/>
                        <a:pt x="925987" y="93170"/>
                      </a:cubicBezTo>
                      <a:cubicBezTo>
                        <a:pt x="923396" y="100053"/>
                        <a:pt x="922093" y="109983"/>
                        <a:pt x="922093" y="122953"/>
                      </a:cubicBezTo>
                      <a:lnTo>
                        <a:pt x="922093" y="196893"/>
                      </a:lnTo>
                      <a:close/>
                      <a:moveTo>
                        <a:pt x="1222648" y="150998"/>
                      </a:moveTo>
                      <a:lnTo>
                        <a:pt x="1247602" y="154089"/>
                      </a:lnTo>
                      <a:cubicBezTo>
                        <a:pt x="1243671" y="168664"/>
                        <a:pt x="1236377" y="179985"/>
                        <a:pt x="1225733" y="188038"/>
                      </a:cubicBezTo>
                      <a:cubicBezTo>
                        <a:pt x="1215089" y="196084"/>
                        <a:pt x="1201493" y="200110"/>
                        <a:pt x="1184938" y="200110"/>
                      </a:cubicBezTo>
                      <a:cubicBezTo>
                        <a:pt x="1164099" y="200110"/>
                        <a:pt x="1147544" y="193714"/>
                        <a:pt x="1135289" y="180920"/>
                      </a:cubicBezTo>
                      <a:cubicBezTo>
                        <a:pt x="1123128" y="168039"/>
                        <a:pt x="1117041" y="150019"/>
                        <a:pt x="1117041" y="126847"/>
                      </a:cubicBezTo>
                      <a:cubicBezTo>
                        <a:pt x="1117041" y="102872"/>
                        <a:pt x="1123217" y="84264"/>
                        <a:pt x="1135561" y="71028"/>
                      </a:cubicBezTo>
                      <a:cubicBezTo>
                        <a:pt x="1147905" y="57786"/>
                        <a:pt x="1163915" y="51169"/>
                        <a:pt x="1183598" y="51169"/>
                      </a:cubicBezTo>
                      <a:cubicBezTo>
                        <a:pt x="1202656" y="51169"/>
                        <a:pt x="1218217" y="57654"/>
                        <a:pt x="1230296" y="70624"/>
                      </a:cubicBezTo>
                      <a:cubicBezTo>
                        <a:pt x="1242368" y="83594"/>
                        <a:pt x="1248412" y="101842"/>
                        <a:pt x="1248412" y="125367"/>
                      </a:cubicBezTo>
                      <a:cubicBezTo>
                        <a:pt x="1248412" y="126803"/>
                        <a:pt x="1248368" y="128952"/>
                        <a:pt x="1248272" y="131808"/>
                      </a:cubicBezTo>
                      <a:lnTo>
                        <a:pt x="1142002" y="131808"/>
                      </a:lnTo>
                      <a:cubicBezTo>
                        <a:pt x="1142892" y="147465"/>
                        <a:pt x="1147324" y="159456"/>
                        <a:pt x="1155288" y="167773"/>
                      </a:cubicBezTo>
                      <a:cubicBezTo>
                        <a:pt x="1163246" y="176091"/>
                        <a:pt x="1173175" y="180250"/>
                        <a:pt x="1185078" y="180250"/>
                      </a:cubicBezTo>
                      <a:cubicBezTo>
                        <a:pt x="1193933" y="180250"/>
                        <a:pt x="1201493" y="177924"/>
                        <a:pt x="1207750" y="173272"/>
                      </a:cubicBezTo>
                      <a:cubicBezTo>
                        <a:pt x="1214014" y="168620"/>
                        <a:pt x="1218975" y="161200"/>
                        <a:pt x="1222648" y="150998"/>
                      </a:cubicBezTo>
                      <a:close/>
                      <a:moveTo>
                        <a:pt x="1143341" y="111955"/>
                      </a:moveTo>
                      <a:lnTo>
                        <a:pt x="1222913" y="111955"/>
                      </a:lnTo>
                      <a:cubicBezTo>
                        <a:pt x="1221839" y="99965"/>
                        <a:pt x="1218799" y="90977"/>
                        <a:pt x="1213793" y="84985"/>
                      </a:cubicBezTo>
                      <a:cubicBezTo>
                        <a:pt x="1206094" y="75681"/>
                        <a:pt x="1196119" y="71028"/>
                        <a:pt x="1183864" y="71028"/>
                      </a:cubicBezTo>
                      <a:cubicBezTo>
                        <a:pt x="1172770" y="71028"/>
                        <a:pt x="1163430" y="74739"/>
                        <a:pt x="1155825" y="82166"/>
                      </a:cubicBezTo>
                      <a:cubicBezTo>
                        <a:pt x="1148310" y="89585"/>
                        <a:pt x="1144151" y="99515"/>
                        <a:pt x="1143341" y="111955"/>
                      </a:cubicBezTo>
                      <a:close/>
                      <a:moveTo>
                        <a:pt x="1276163" y="196893"/>
                      </a:moveTo>
                      <a:lnTo>
                        <a:pt x="1276163" y="54385"/>
                      </a:lnTo>
                      <a:lnTo>
                        <a:pt x="1297899" y="54385"/>
                      </a:lnTo>
                      <a:lnTo>
                        <a:pt x="1297899" y="74650"/>
                      </a:lnTo>
                      <a:cubicBezTo>
                        <a:pt x="1308367" y="58994"/>
                        <a:pt x="1323486" y="51169"/>
                        <a:pt x="1343258" y="51169"/>
                      </a:cubicBezTo>
                      <a:cubicBezTo>
                        <a:pt x="1351840" y="51169"/>
                        <a:pt x="1359717" y="52729"/>
                        <a:pt x="1366872" y="55865"/>
                      </a:cubicBezTo>
                      <a:cubicBezTo>
                        <a:pt x="1374115" y="58905"/>
                        <a:pt x="1379532" y="62932"/>
                        <a:pt x="1383110" y="67937"/>
                      </a:cubicBezTo>
                      <a:cubicBezTo>
                        <a:pt x="1386687" y="72950"/>
                        <a:pt x="1389190" y="78898"/>
                        <a:pt x="1390625" y="85787"/>
                      </a:cubicBezTo>
                      <a:cubicBezTo>
                        <a:pt x="1391516" y="90263"/>
                        <a:pt x="1391965" y="98087"/>
                        <a:pt x="1391965" y="109269"/>
                      </a:cubicBezTo>
                      <a:lnTo>
                        <a:pt x="1391965" y="196893"/>
                      </a:lnTo>
                      <a:lnTo>
                        <a:pt x="1367814" y="196893"/>
                      </a:lnTo>
                      <a:lnTo>
                        <a:pt x="1367814" y="110211"/>
                      </a:lnTo>
                      <a:cubicBezTo>
                        <a:pt x="1367814" y="100369"/>
                        <a:pt x="1366872" y="93030"/>
                        <a:pt x="1364994" y="88202"/>
                      </a:cubicBezTo>
                      <a:cubicBezTo>
                        <a:pt x="1363117" y="83285"/>
                        <a:pt x="1359761" y="79391"/>
                        <a:pt x="1354932" y="76527"/>
                      </a:cubicBezTo>
                      <a:cubicBezTo>
                        <a:pt x="1350184" y="73575"/>
                        <a:pt x="1344597" y="72103"/>
                        <a:pt x="1338156" y="72103"/>
                      </a:cubicBezTo>
                      <a:cubicBezTo>
                        <a:pt x="1327866" y="72103"/>
                        <a:pt x="1318966" y="75364"/>
                        <a:pt x="1311451" y="81893"/>
                      </a:cubicBezTo>
                      <a:cubicBezTo>
                        <a:pt x="1304031" y="88423"/>
                        <a:pt x="1300314" y="100818"/>
                        <a:pt x="1300314" y="119066"/>
                      </a:cubicBezTo>
                      <a:lnTo>
                        <a:pt x="1300314" y="196893"/>
                      </a:lnTo>
                      <a:close/>
                      <a:moveTo>
                        <a:pt x="1479965" y="175289"/>
                      </a:moveTo>
                      <a:lnTo>
                        <a:pt x="1483454" y="196621"/>
                      </a:lnTo>
                      <a:cubicBezTo>
                        <a:pt x="1476653" y="198057"/>
                        <a:pt x="1470573" y="198770"/>
                        <a:pt x="1465206" y="198770"/>
                      </a:cubicBezTo>
                      <a:cubicBezTo>
                        <a:pt x="1456440" y="198770"/>
                        <a:pt x="1449638" y="197387"/>
                        <a:pt x="1444809" y="194611"/>
                      </a:cubicBezTo>
                      <a:cubicBezTo>
                        <a:pt x="1439981" y="191837"/>
                        <a:pt x="1436580" y="188215"/>
                        <a:pt x="1434614" y="183739"/>
                      </a:cubicBezTo>
                      <a:cubicBezTo>
                        <a:pt x="1432642" y="179176"/>
                        <a:pt x="1431663" y="169651"/>
                        <a:pt x="1431663" y="155157"/>
                      </a:cubicBezTo>
                      <a:lnTo>
                        <a:pt x="1431663" y="73171"/>
                      </a:lnTo>
                      <a:lnTo>
                        <a:pt x="1413945" y="73171"/>
                      </a:lnTo>
                      <a:lnTo>
                        <a:pt x="1413945" y="54385"/>
                      </a:lnTo>
                      <a:lnTo>
                        <a:pt x="1431663" y="54385"/>
                      </a:lnTo>
                      <a:lnTo>
                        <a:pt x="1431663" y="19097"/>
                      </a:lnTo>
                      <a:lnTo>
                        <a:pt x="1455681" y="4603"/>
                      </a:lnTo>
                      <a:lnTo>
                        <a:pt x="1455681" y="54385"/>
                      </a:lnTo>
                      <a:lnTo>
                        <a:pt x="1479965" y="54385"/>
                      </a:lnTo>
                      <a:lnTo>
                        <a:pt x="1479965" y="73171"/>
                      </a:lnTo>
                      <a:lnTo>
                        <a:pt x="1455681" y="73171"/>
                      </a:lnTo>
                      <a:lnTo>
                        <a:pt x="1455681" y="156504"/>
                      </a:lnTo>
                      <a:cubicBezTo>
                        <a:pt x="1455681" y="163386"/>
                        <a:pt x="1456079" y="167818"/>
                        <a:pt x="1456889" y="169783"/>
                      </a:cubicBezTo>
                      <a:cubicBezTo>
                        <a:pt x="1457779" y="171756"/>
                        <a:pt x="1459171" y="173316"/>
                        <a:pt x="1461048" y="174479"/>
                      </a:cubicBezTo>
                      <a:cubicBezTo>
                        <a:pt x="1463013" y="175643"/>
                        <a:pt x="1465788" y="176224"/>
                        <a:pt x="1469365" y="176224"/>
                      </a:cubicBezTo>
                      <a:cubicBezTo>
                        <a:pt x="1472052" y="176224"/>
                        <a:pt x="1475585" y="175915"/>
                        <a:pt x="1479965" y="175289"/>
                      </a:cubicBezTo>
                      <a:close/>
                      <a:moveTo>
                        <a:pt x="1594803" y="179315"/>
                      </a:moveTo>
                      <a:cubicBezTo>
                        <a:pt x="1585860" y="186919"/>
                        <a:pt x="1577225" y="192286"/>
                        <a:pt x="1568908" y="195414"/>
                      </a:cubicBezTo>
                      <a:cubicBezTo>
                        <a:pt x="1560678" y="198542"/>
                        <a:pt x="1551823" y="200110"/>
                        <a:pt x="1542342" y="200110"/>
                      </a:cubicBezTo>
                      <a:cubicBezTo>
                        <a:pt x="1526685" y="200110"/>
                        <a:pt x="1514650" y="196312"/>
                        <a:pt x="1506244" y="188708"/>
                      </a:cubicBezTo>
                      <a:cubicBezTo>
                        <a:pt x="1497838" y="181016"/>
                        <a:pt x="1493627" y="171219"/>
                        <a:pt x="1493627" y="159316"/>
                      </a:cubicBezTo>
                      <a:cubicBezTo>
                        <a:pt x="1493627" y="152345"/>
                        <a:pt x="1495195" y="145993"/>
                        <a:pt x="1498323" y="140266"/>
                      </a:cubicBezTo>
                      <a:cubicBezTo>
                        <a:pt x="1501547" y="134451"/>
                        <a:pt x="1505706" y="129798"/>
                        <a:pt x="1510808" y="126309"/>
                      </a:cubicBezTo>
                      <a:cubicBezTo>
                        <a:pt x="1515997" y="122820"/>
                        <a:pt x="1521812" y="120185"/>
                        <a:pt x="1528253" y="118396"/>
                      </a:cubicBezTo>
                      <a:cubicBezTo>
                        <a:pt x="1532993" y="117138"/>
                        <a:pt x="1540148" y="115931"/>
                        <a:pt x="1549718" y="114767"/>
                      </a:cubicBezTo>
                      <a:cubicBezTo>
                        <a:pt x="1569224" y="112441"/>
                        <a:pt x="1583578" y="109673"/>
                        <a:pt x="1592794" y="106449"/>
                      </a:cubicBezTo>
                      <a:cubicBezTo>
                        <a:pt x="1592882" y="103145"/>
                        <a:pt x="1592926" y="101039"/>
                        <a:pt x="1592926" y="100141"/>
                      </a:cubicBezTo>
                      <a:cubicBezTo>
                        <a:pt x="1592926" y="90307"/>
                        <a:pt x="1590644" y="83373"/>
                        <a:pt x="1586081" y="79346"/>
                      </a:cubicBezTo>
                      <a:cubicBezTo>
                        <a:pt x="1579912" y="73892"/>
                        <a:pt x="1570740" y="71161"/>
                        <a:pt x="1558573" y="71161"/>
                      </a:cubicBezTo>
                      <a:cubicBezTo>
                        <a:pt x="1547215" y="71161"/>
                        <a:pt x="1538809" y="73171"/>
                        <a:pt x="1533347" y="77197"/>
                      </a:cubicBezTo>
                      <a:cubicBezTo>
                        <a:pt x="1527981" y="81135"/>
                        <a:pt x="1523998" y="88158"/>
                        <a:pt x="1521407" y="98264"/>
                      </a:cubicBezTo>
                      <a:lnTo>
                        <a:pt x="1497793" y="95047"/>
                      </a:lnTo>
                      <a:cubicBezTo>
                        <a:pt x="1499935" y="84934"/>
                        <a:pt x="1503469" y="76799"/>
                        <a:pt x="1508393" y="70624"/>
                      </a:cubicBezTo>
                      <a:cubicBezTo>
                        <a:pt x="1513310" y="64359"/>
                        <a:pt x="1520421" y="59575"/>
                        <a:pt x="1529725" y="56262"/>
                      </a:cubicBezTo>
                      <a:cubicBezTo>
                        <a:pt x="1539030" y="52869"/>
                        <a:pt x="1549806" y="51169"/>
                        <a:pt x="1562062" y="51169"/>
                      </a:cubicBezTo>
                      <a:cubicBezTo>
                        <a:pt x="1574229" y="51169"/>
                        <a:pt x="1584115" y="52597"/>
                        <a:pt x="1591719" y="55460"/>
                      </a:cubicBezTo>
                      <a:cubicBezTo>
                        <a:pt x="1599323" y="58324"/>
                        <a:pt x="1604917" y="61945"/>
                        <a:pt x="1608495" y="66332"/>
                      </a:cubicBezTo>
                      <a:cubicBezTo>
                        <a:pt x="1612072" y="70624"/>
                        <a:pt x="1614575" y="76078"/>
                        <a:pt x="1616003" y="82703"/>
                      </a:cubicBezTo>
                      <a:cubicBezTo>
                        <a:pt x="1616813" y="86818"/>
                        <a:pt x="1617210" y="94238"/>
                        <a:pt x="1617210" y="104977"/>
                      </a:cubicBezTo>
                      <a:lnTo>
                        <a:pt x="1617210" y="137181"/>
                      </a:lnTo>
                      <a:cubicBezTo>
                        <a:pt x="1617210" y="159633"/>
                        <a:pt x="1617703" y="173854"/>
                        <a:pt x="1618690" y="179853"/>
                      </a:cubicBezTo>
                      <a:cubicBezTo>
                        <a:pt x="1619764" y="185756"/>
                        <a:pt x="1621818" y="191432"/>
                        <a:pt x="1624865" y="196893"/>
                      </a:cubicBezTo>
                      <a:lnTo>
                        <a:pt x="1599632" y="196893"/>
                      </a:lnTo>
                      <a:cubicBezTo>
                        <a:pt x="1597130" y="191881"/>
                        <a:pt x="1595517" y="186021"/>
                        <a:pt x="1594803" y="179315"/>
                      </a:cubicBezTo>
                      <a:close/>
                      <a:moveTo>
                        <a:pt x="1592794" y="125367"/>
                      </a:moveTo>
                      <a:cubicBezTo>
                        <a:pt x="1584027" y="128952"/>
                        <a:pt x="1570873" y="131992"/>
                        <a:pt x="1553339" y="134495"/>
                      </a:cubicBezTo>
                      <a:cubicBezTo>
                        <a:pt x="1543409" y="135930"/>
                        <a:pt x="1536394" y="137535"/>
                        <a:pt x="1532272" y="139323"/>
                      </a:cubicBezTo>
                      <a:cubicBezTo>
                        <a:pt x="1528157" y="141112"/>
                        <a:pt x="1524985" y="143755"/>
                        <a:pt x="1522747" y="147244"/>
                      </a:cubicBezTo>
                      <a:cubicBezTo>
                        <a:pt x="1520509" y="150645"/>
                        <a:pt x="1519391" y="154443"/>
                        <a:pt x="1519391" y="158646"/>
                      </a:cubicBezTo>
                      <a:cubicBezTo>
                        <a:pt x="1519391" y="165087"/>
                        <a:pt x="1521812" y="170453"/>
                        <a:pt x="1526641" y="174752"/>
                      </a:cubicBezTo>
                      <a:cubicBezTo>
                        <a:pt x="1531558" y="179043"/>
                        <a:pt x="1538713" y="181192"/>
                        <a:pt x="1548113" y="181192"/>
                      </a:cubicBezTo>
                      <a:cubicBezTo>
                        <a:pt x="1557410" y="181192"/>
                        <a:pt x="1565691" y="179176"/>
                        <a:pt x="1572934" y="175156"/>
                      </a:cubicBezTo>
                      <a:cubicBezTo>
                        <a:pt x="1580177" y="171042"/>
                        <a:pt x="1585499" y="165448"/>
                        <a:pt x="1588900" y="158381"/>
                      </a:cubicBezTo>
                      <a:cubicBezTo>
                        <a:pt x="1591498" y="152927"/>
                        <a:pt x="1592794" y="144874"/>
                        <a:pt x="1592794" y="134230"/>
                      </a:cubicBezTo>
                      <a:close/>
                      <a:moveTo>
                        <a:pt x="1652351" y="196893"/>
                      </a:moveTo>
                      <a:lnTo>
                        <a:pt x="1652351" y="179"/>
                      </a:lnTo>
                      <a:lnTo>
                        <a:pt x="1676503" y="179"/>
                      </a:lnTo>
                      <a:lnTo>
                        <a:pt x="1676503" y="196893"/>
                      </a:lnTo>
                      <a:close/>
                    </a:path>
                  </a:pathLst>
                </a:custGeom>
                <a:solidFill>
                  <a:srgbClr val="008100"/>
                </a:solidFill>
                <a:ln w="220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5" name="Freeform: Shape 584">
                  <a:extLst>
                    <a:ext uri="{FF2B5EF4-FFF2-40B4-BE49-F238E27FC236}">
                      <a16:creationId xmlns:a16="http://schemas.microsoft.com/office/drawing/2014/main" id="{490165A2-E71E-EF12-A892-298771BD5F18}"/>
                    </a:ext>
                  </a:extLst>
                </p:cNvPr>
                <p:cNvSpPr/>
                <p:nvPr/>
              </p:nvSpPr>
              <p:spPr>
                <a:xfrm>
                  <a:off x="9314120" y="6120992"/>
                  <a:ext cx="1781115" cy="199930"/>
                </a:xfrm>
                <a:custGeom>
                  <a:avLst/>
                  <a:gdLst>
                    <a:gd name="connsiteX0" fmla="*/ 102112 w 1781115"/>
                    <a:gd name="connsiteY0" fmla="*/ 179315 h 199930"/>
                    <a:gd name="connsiteX1" fmla="*/ 76217 w 1781115"/>
                    <a:gd name="connsiteY1" fmla="*/ 195414 h 199930"/>
                    <a:gd name="connsiteX2" fmla="*/ 49651 w 1781115"/>
                    <a:gd name="connsiteY2" fmla="*/ 200110 h 199930"/>
                    <a:gd name="connsiteX3" fmla="*/ 13553 w 1781115"/>
                    <a:gd name="connsiteY3" fmla="*/ 188708 h 199930"/>
                    <a:gd name="connsiteX4" fmla="*/ 943 w 1781115"/>
                    <a:gd name="connsiteY4" fmla="*/ 159323 h 199930"/>
                    <a:gd name="connsiteX5" fmla="*/ 5640 w 1781115"/>
                    <a:gd name="connsiteY5" fmla="*/ 140266 h 199930"/>
                    <a:gd name="connsiteX6" fmla="*/ 18117 w 1781115"/>
                    <a:gd name="connsiteY6" fmla="*/ 126309 h 199930"/>
                    <a:gd name="connsiteX7" fmla="*/ 35562 w 1781115"/>
                    <a:gd name="connsiteY7" fmla="*/ 118396 h 199930"/>
                    <a:gd name="connsiteX8" fmla="*/ 57027 w 1781115"/>
                    <a:gd name="connsiteY8" fmla="*/ 114775 h 199930"/>
                    <a:gd name="connsiteX9" fmla="*/ 100103 w 1781115"/>
                    <a:gd name="connsiteY9" fmla="*/ 106449 h 199930"/>
                    <a:gd name="connsiteX10" fmla="*/ 100235 w 1781115"/>
                    <a:gd name="connsiteY10" fmla="*/ 100148 h 199930"/>
                    <a:gd name="connsiteX11" fmla="*/ 93397 w 1781115"/>
                    <a:gd name="connsiteY11" fmla="*/ 79346 h 199930"/>
                    <a:gd name="connsiteX12" fmla="*/ 65889 w 1781115"/>
                    <a:gd name="connsiteY12" fmla="*/ 71161 h 199930"/>
                    <a:gd name="connsiteX13" fmla="*/ 40656 w 1781115"/>
                    <a:gd name="connsiteY13" fmla="*/ 77204 h 199930"/>
                    <a:gd name="connsiteX14" fmla="*/ 28716 w 1781115"/>
                    <a:gd name="connsiteY14" fmla="*/ 98264 h 199930"/>
                    <a:gd name="connsiteX15" fmla="*/ 5102 w 1781115"/>
                    <a:gd name="connsiteY15" fmla="*/ 95047 h 199930"/>
                    <a:gd name="connsiteX16" fmla="*/ 15702 w 1781115"/>
                    <a:gd name="connsiteY16" fmla="*/ 70624 h 199930"/>
                    <a:gd name="connsiteX17" fmla="*/ 37034 w 1781115"/>
                    <a:gd name="connsiteY17" fmla="*/ 56270 h 199930"/>
                    <a:gd name="connsiteX18" fmla="*/ 69378 w 1781115"/>
                    <a:gd name="connsiteY18" fmla="*/ 51169 h 199930"/>
                    <a:gd name="connsiteX19" fmla="*/ 99028 w 1781115"/>
                    <a:gd name="connsiteY19" fmla="*/ 55460 h 199930"/>
                    <a:gd name="connsiteX20" fmla="*/ 115804 w 1781115"/>
                    <a:gd name="connsiteY20" fmla="*/ 66332 h 199930"/>
                    <a:gd name="connsiteX21" fmla="*/ 123319 w 1781115"/>
                    <a:gd name="connsiteY21" fmla="*/ 82703 h 199930"/>
                    <a:gd name="connsiteX22" fmla="*/ 124526 w 1781115"/>
                    <a:gd name="connsiteY22" fmla="*/ 104977 h 199930"/>
                    <a:gd name="connsiteX23" fmla="*/ 124526 w 1781115"/>
                    <a:gd name="connsiteY23" fmla="*/ 137181 h 199930"/>
                    <a:gd name="connsiteX24" fmla="*/ 125999 w 1781115"/>
                    <a:gd name="connsiteY24" fmla="*/ 179853 h 199930"/>
                    <a:gd name="connsiteX25" fmla="*/ 132175 w 1781115"/>
                    <a:gd name="connsiteY25" fmla="*/ 196893 h 199930"/>
                    <a:gd name="connsiteX26" fmla="*/ 106949 w 1781115"/>
                    <a:gd name="connsiteY26" fmla="*/ 196893 h 199930"/>
                    <a:gd name="connsiteX27" fmla="*/ 102112 w 1781115"/>
                    <a:gd name="connsiteY27" fmla="*/ 179315 h 199930"/>
                    <a:gd name="connsiteX28" fmla="*/ 100103 w 1781115"/>
                    <a:gd name="connsiteY28" fmla="*/ 125374 h 199930"/>
                    <a:gd name="connsiteX29" fmla="*/ 60655 w 1781115"/>
                    <a:gd name="connsiteY29" fmla="*/ 134495 h 199930"/>
                    <a:gd name="connsiteX30" fmla="*/ 39588 w 1781115"/>
                    <a:gd name="connsiteY30" fmla="*/ 139331 h 199930"/>
                    <a:gd name="connsiteX31" fmla="*/ 30056 w 1781115"/>
                    <a:gd name="connsiteY31" fmla="*/ 147244 h 199930"/>
                    <a:gd name="connsiteX32" fmla="*/ 26707 w 1781115"/>
                    <a:gd name="connsiteY32" fmla="*/ 158653 h 199930"/>
                    <a:gd name="connsiteX33" fmla="*/ 33950 w 1781115"/>
                    <a:gd name="connsiteY33" fmla="*/ 174752 h 199930"/>
                    <a:gd name="connsiteX34" fmla="*/ 55422 w 1781115"/>
                    <a:gd name="connsiteY34" fmla="*/ 181192 h 199930"/>
                    <a:gd name="connsiteX35" fmla="*/ 80243 w 1781115"/>
                    <a:gd name="connsiteY35" fmla="*/ 175156 h 199930"/>
                    <a:gd name="connsiteX36" fmla="*/ 96209 w 1781115"/>
                    <a:gd name="connsiteY36" fmla="*/ 158381 h 199930"/>
                    <a:gd name="connsiteX37" fmla="*/ 100103 w 1781115"/>
                    <a:gd name="connsiteY37" fmla="*/ 134230 h 199930"/>
                    <a:gd name="connsiteX38" fmla="*/ 160198 w 1781115"/>
                    <a:gd name="connsiteY38" fmla="*/ 196893 h 199930"/>
                    <a:gd name="connsiteX39" fmla="*/ 160198 w 1781115"/>
                    <a:gd name="connsiteY39" fmla="*/ 54393 h 199930"/>
                    <a:gd name="connsiteX40" fmla="*/ 181935 w 1781115"/>
                    <a:gd name="connsiteY40" fmla="*/ 54393 h 199930"/>
                    <a:gd name="connsiteX41" fmla="*/ 181935 w 1781115"/>
                    <a:gd name="connsiteY41" fmla="*/ 74650 h 199930"/>
                    <a:gd name="connsiteX42" fmla="*/ 227285 w 1781115"/>
                    <a:gd name="connsiteY42" fmla="*/ 51169 h 199930"/>
                    <a:gd name="connsiteX43" fmla="*/ 250907 w 1781115"/>
                    <a:gd name="connsiteY43" fmla="*/ 55865 h 199930"/>
                    <a:gd name="connsiteX44" fmla="*/ 267138 w 1781115"/>
                    <a:gd name="connsiteY44" fmla="*/ 67944 h 199930"/>
                    <a:gd name="connsiteX45" fmla="*/ 274653 w 1781115"/>
                    <a:gd name="connsiteY45" fmla="*/ 85787 h 199930"/>
                    <a:gd name="connsiteX46" fmla="*/ 275993 w 1781115"/>
                    <a:gd name="connsiteY46" fmla="*/ 109269 h 199930"/>
                    <a:gd name="connsiteX47" fmla="*/ 275993 w 1781115"/>
                    <a:gd name="connsiteY47" fmla="*/ 196893 h 199930"/>
                    <a:gd name="connsiteX48" fmla="*/ 251841 w 1781115"/>
                    <a:gd name="connsiteY48" fmla="*/ 196893 h 199930"/>
                    <a:gd name="connsiteX49" fmla="*/ 251841 w 1781115"/>
                    <a:gd name="connsiteY49" fmla="*/ 110211 h 199930"/>
                    <a:gd name="connsiteX50" fmla="*/ 249022 w 1781115"/>
                    <a:gd name="connsiteY50" fmla="*/ 88202 h 199930"/>
                    <a:gd name="connsiteX51" fmla="*/ 238960 w 1781115"/>
                    <a:gd name="connsiteY51" fmla="*/ 76527 h 199930"/>
                    <a:gd name="connsiteX52" fmla="*/ 222192 w 1781115"/>
                    <a:gd name="connsiteY52" fmla="*/ 72103 h 199930"/>
                    <a:gd name="connsiteX53" fmla="*/ 195486 w 1781115"/>
                    <a:gd name="connsiteY53" fmla="*/ 81900 h 199930"/>
                    <a:gd name="connsiteX54" fmla="*/ 184349 w 1781115"/>
                    <a:gd name="connsiteY54" fmla="*/ 119066 h 199930"/>
                    <a:gd name="connsiteX55" fmla="*/ 184349 w 1781115"/>
                    <a:gd name="connsiteY55" fmla="*/ 196893 h 199930"/>
                    <a:gd name="connsiteX56" fmla="*/ 403720 w 1781115"/>
                    <a:gd name="connsiteY56" fmla="*/ 196893 h 199930"/>
                    <a:gd name="connsiteX57" fmla="*/ 403720 w 1781115"/>
                    <a:gd name="connsiteY57" fmla="*/ 178911 h 199930"/>
                    <a:gd name="connsiteX58" fmla="*/ 363861 w 1781115"/>
                    <a:gd name="connsiteY58" fmla="*/ 200110 h 199930"/>
                    <a:gd name="connsiteX59" fmla="*/ 332466 w 1781115"/>
                    <a:gd name="connsiteY59" fmla="*/ 190718 h 199930"/>
                    <a:gd name="connsiteX60" fmla="*/ 310324 w 1781115"/>
                    <a:gd name="connsiteY60" fmla="*/ 164557 h 199930"/>
                    <a:gd name="connsiteX61" fmla="*/ 302544 w 1781115"/>
                    <a:gd name="connsiteY61" fmla="*/ 125772 h 199930"/>
                    <a:gd name="connsiteX62" fmla="*/ 309654 w 1781115"/>
                    <a:gd name="connsiteY62" fmla="*/ 87127 h 199930"/>
                    <a:gd name="connsiteX63" fmla="*/ 330987 w 1781115"/>
                    <a:gd name="connsiteY63" fmla="*/ 60429 h 199930"/>
                    <a:gd name="connsiteX64" fmla="*/ 362793 w 1781115"/>
                    <a:gd name="connsiteY64" fmla="*/ 51169 h 199930"/>
                    <a:gd name="connsiteX65" fmla="*/ 385737 w 1781115"/>
                    <a:gd name="connsiteY65" fmla="*/ 56667 h 199930"/>
                    <a:gd name="connsiteX66" fmla="*/ 402108 w 1781115"/>
                    <a:gd name="connsiteY66" fmla="*/ 70763 h 199930"/>
                    <a:gd name="connsiteX67" fmla="*/ 402108 w 1781115"/>
                    <a:gd name="connsiteY67" fmla="*/ 179 h 199930"/>
                    <a:gd name="connsiteX68" fmla="*/ 426127 w 1781115"/>
                    <a:gd name="connsiteY68" fmla="*/ 179 h 199930"/>
                    <a:gd name="connsiteX69" fmla="*/ 426127 w 1781115"/>
                    <a:gd name="connsiteY69" fmla="*/ 196893 h 199930"/>
                    <a:gd name="connsiteX70" fmla="*/ 327365 w 1781115"/>
                    <a:gd name="connsiteY70" fmla="*/ 125772 h 199930"/>
                    <a:gd name="connsiteX71" fmla="*/ 338907 w 1781115"/>
                    <a:gd name="connsiteY71" fmla="*/ 166699 h 199930"/>
                    <a:gd name="connsiteX72" fmla="*/ 366142 w 1781115"/>
                    <a:gd name="connsiteY72" fmla="*/ 180258 h 199930"/>
                    <a:gd name="connsiteX73" fmla="*/ 392980 w 1781115"/>
                    <a:gd name="connsiteY73" fmla="*/ 167376 h 199930"/>
                    <a:gd name="connsiteX74" fmla="*/ 404118 w 1781115"/>
                    <a:gd name="connsiteY74" fmla="*/ 127789 h 199930"/>
                    <a:gd name="connsiteX75" fmla="*/ 392848 w 1781115"/>
                    <a:gd name="connsiteY75" fmla="*/ 84852 h 199930"/>
                    <a:gd name="connsiteX76" fmla="*/ 365075 w 1781115"/>
                    <a:gd name="connsiteY76" fmla="*/ 71161 h 199930"/>
                    <a:gd name="connsiteX77" fmla="*/ 338097 w 1781115"/>
                    <a:gd name="connsiteY77" fmla="*/ 84315 h 199930"/>
                    <a:gd name="connsiteX78" fmla="*/ 327365 w 1781115"/>
                    <a:gd name="connsiteY78" fmla="*/ 125772 h 199930"/>
                    <a:gd name="connsiteX79" fmla="*/ 527259 w 1781115"/>
                    <a:gd name="connsiteY79" fmla="*/ 154354 h 199930"/>
                    <a:gd name="connsiteX80" fmla="*/ 551138 w 1781115"/>
                    <a:gd name="connsiteY80" fmla="*/ 150600 h 199930"/>
                    <a:gd name="connsiteX81" fmla="*/ 562275 w 1781115"/>
                    <a:gd name="connsiteY81" fmla="*/ 172602 h 199930"/>
                    <a:gd name="connsiteX82" fmla="*/ 588038 w 1781115"/>
                    <a:gd name="connsiteY82" fmla="*/ 180258 h 199930"/>
                    <a:gd name="connsiteX83" fmla="*/ 612734 w 1781115"/>
                    <a:gd name="connsiteY83" fmla="*/ 173544 h 199930"/>
                    <a:gd name="connsiteX84" fmla="*/ 620780 w 1781115"/>
                    <a:gd name="connsiteY84" fmla="*/ 157578 h 199930"/>
                    <a:gd name="connsiteX85" fmla="*/ 613669 w 1781115"/>
                    <a:gd name="connsiteY85" fmla="*/ 144697 h 199930"/>
                    <a:gd name="connsiteX86" fmla="*/ 588981 w 1781115"/>
                    <a:gd name="connsiteY86" fmla="*/ 136511 h 199930"/>
                    <a:gd name="connsiteX87" fmla="*/ 552080 w 1781115"/>
                    <a:gd name="connsiteY87" fmla="*/ 124970 h 199930"/>
                    <a:gd name="connsiteX88" fmla="*/ 536512 w 1781115"/>
                    <a:gd name="connsiteY88" fmla="*/ 111418 h 199930"/>
                    <a:gd name="connsiteX89" fmla="*/ 531278 w 1781115"/>
                    <a:gd name="connsiteY89" fmla="*/ 92228 h 199930"/>
                    <a:gd name="connsiteX90" fmla="*/ 535577 w 1781115"/>
                    <a:gd name="connsiteY90" fmla="*/ 74650 h 199930"/>
                    <a:gd name="connsiteX91" fmla="*/ 547516 w 1781115"/>
                    <a:gd name="connsiteY91" fmla="*/ 61098 h 199930"/>
                    <a:gd name="connsiteX92" fmla="*/ 562812 w 1781115"/>
                    <a:gd name="connsiteY92" fmla="*/ 54120 h 199930"/>
                    <a:gd name="connsiteX93" fmla="*/ 583747 w 1781115"/>
                    <a:gd name="connsiteY93" fmla="*/ 51169 h 199930"/>
                    <a:gd name="connsiteX94" fmla="*/ 613132 w 1781115"/>
                    <a:gd name="connsiteY94" fmla="*/ 55997 h 199930"/>
                    <a:gd name="connsiteX95" fmla="*/ 631917 w 1781115"/>
                    <a:gd name="connsiteY95" fmla="*/ 69151 h 199930"/>
                    <a:gd name="connsiteX96" fmla="*/ 640242 w 1781115"/>
                    <a:gd name="connsiteY96" fmla="*/ 91153 h 199930"/>
                    <a:gd name="connsiteX97" fmla="*/ 616621 w 1781115"/>
                    <a:gd name="connsiteY97" fmla="*/ 94377 h 199930"/>
                    <a:gd name="connsiteX98" fmla="*/ 607228 w 1781115"/>
                    <a:gd name="connsiteY98" fmla="*/ 77204 h 199930"/>
                    <a:gd name="connsiteX99" fmla="*/ 585492 w 1781115"/>
                    <a:gd name="connsiteY99" fmla="*/ 71028 h 199930"/>
                    <a:gd name="connsiteX100" fmla="*/ 561738 w 1781115"/>
                    <a:gd name="connsiteY100" fmla="*/ 76527 h 199930"/>
                    <a:gd name="connsiteX101" fmla="*/ 554627 w 1781115"/>
                    <a:gd name="connsiteY101" fmla="*/ 89409 h 199930"/>
                    <a:gd name="connsiteX102" fmla="*/ 557579 w 1781115"/>
                    <a:gd name="connsiteY102" fmla="*/ 97866 h 199930"/>
                    <a:gd name="connsiteX103" fmla="*/ 566839 w 1781115"/>
                    <a:gd name="connsiteY103" fmla="*/ 104307 h 199930"/>
                    <a:gd name="connsiteX104" fmla="*/ 588178 w 1781115"/>
                    <a:gd name="connsiteY104" fmla="*/ 110476 h 199930"/>
                    <a:gd name="connsiteX105" fmla="*/ 623872 w 1781115"/>
                    <a:gd name="connsiteY105" fmla="*/ 121753 h 199930"/>
                    <a:gd name="connsiteX106" fmla="*/ 639838 w 1781115"/>
                    <a:gd name="connsiteY106" fmla="*/ 134362 h 199930"/>
                    <a:gd name="connsiteX107" fmla="*/ 645608 w 1781115"/>
                    <a:gd name="connsiteY107" fmla="*/ 155024 h 199930"/>
                    <a:gd name="connsiteX108" fmla="*/ 638498 w 1781115"/>
                    <a:gd name="connsiteY108" fmla="*/ 177836 h 199930"/>
                    <a:gd name="connsiteX109" fmla="*/ 618233 w 1781115"/>
                    <a:gd name="connsiteY109" fmla="*/ 194346 h 199930"/>
                    <a:gd name="connsiteX110" fmla="*/ 588178 w 1781115"/>
                    <a:gd name="connsiteY110" fmla="*/ 200110 h 199930"/>
                    <a:gd name="connsiteX111" fmla="*/ 545772 w 1781115"/>
                    <a:gd name="connsiteY111" fmla="*/ 188575 h 199930"/>
                    <a:gd name="connsiteX112" fmla="*/ 527259 w 1781115"/>
                    <a:gd name="connsiteY112" fmla="*/ 154354 h 199930"/>
                    <a:gd name="connsiteX113" fmla="*/ 663562 w 1781115"/>
                    <a:gd name="connsiteY113" fmla="*/ 125639 h 199930"/>
                    <a:gd name="connsiteX114" fmla="*/ 685571 w 1781115"/>
                    <a:gd name="connsiteY114" fmla="*/ 67002 h 199930"/>
                    <a:gd name="connsiteX115" fmla="*/ 730385 w 1781115"/>
                    <a:gd name="connsiteY115" fmla="*/ 51169 h 199930"/>
                    <a:gd name="connsiteX116" fmla="*/ 778430 w 1781115"/>
                    <a:gd name="connsiteY116" fmla="*/ 70491 h 199930"/>
                    <a:gd name="connsiteX117" fmla="*/ 797075 w 1781115"/>
                    <a:gd name="connsiteY117" fmla="*/ 123630 h 199930"/>
                    <a:gd name="connsiteX118" fmla="*/ 788757 w 1781115"/>
                    <a:gd name="connsiteY118" fmla="*/ 166971 h 199930"/>
                    <a:gd name="connsiteX119" fmla="*/ 764738 w 1781115"/>
                    <a:gd name="connsiteY119" fmla="*/ 191395 h 199930"/>
                    <a:gd name="connsiteX120" fmla="*/ 730385 w 1781115"/>
                    <a:gd name="connsiteY120" fmla="*/ 200110 h 199930"/>
                    <a:gd name="connsiteX121" fmla="*/ 681949 w 1781115"/>
                    <a:gd name="connsiteY121" fmla="*/ 180927 h 199930"/>
                    <a:gd name="connsiteX122" fmla="*/ 663562 w 1781115"/>
                    <a:gd name="connsiteY122" fmla="*/ 125639 h 199930"/>
                    <a:gd name="connsiteX123" fmla="*/ 688390 w 1781115"/>
                    <a:gd name="connsiteY123" fmla="*/ 125639 h 199930"/>
                    <a:gd name="connsiteX124" fmla="*/ 700330 w 1781115"/>
                    <a:gd name="connsiteY124" fmla="*/ 166699 h 199930"/>
                    <a:gd name="connsiteX125" fmla="*/ 730385 w 1781115"/>
                    <a:gd name="connsiteY125" fmla="*/ 180258 h 199930"/>
                    <a:gd name="connsiteX126" fmla="*/ 760314 w 1781115"/>
                    <a:gd name="connsiteY126" fmla="*/ 166566 h 199930"/>
                    <a:gd name="connsiteX127" fmla="*/ 772254 w 1781115"/>
                    <a:gd name="connsiteY127" fmla="*/ 124837 h 199930"/>
                    <a:gd name="connsiteX128" fmla="*/ 760174 w 1781115"/>
                    <a:gd name="connsiteY128" fmla="*/ 84852 h 199930"/>
                    <a:gd name="connsiteX129" fmla="*/ 730385 w 1781115"/>
                    <a:gd name="connsiteY129" fmla="*/ 71161 h 199930"/>
                    <a:gd name="connsiteX130" fmla="*/ 700330 w 1781115"/>
                    <a:gd name="connsiteY130" fmla="*/ 84712 h 199930"/>
                    <a:gd name="connsiteX131" fmla="*/ 688390 w 1781115"/>
                    <a:gd name="connsiteY131" fmla="*/ 125639 h 199930"/>
                    <a:gd name="connsiteX132" fmla="*/ 916617 w 1781115"/>
                    <a:gd name="connsiteY132" fmla="*/ 144697 h 199930"/>
                    <a:gd name="connsiteX133" fmla="*/ 940363 w 1781115"/>
                    <a:gd name="connsiteY133" fmla="*/ 147781 h 199930"/>
                    <a:gd name="connsiteX134" fmla="*/ 920371 w 1781115"/>
                    <a:gd name="connsiteY134" fmla="*/ 186294 h 199930"/>
                    <a:gd name="connsiteX135" fmla="*/ 881056 w 1781115"/>
                    <a:gd name="connsiteY135" fmla="*/ 200110 h 199930"/>
                    <a:gd name="connsiteX136" fmla="*/ 833953 w 1781115"/>
                    <a:gd name="connsiteY136" fmla="*/ 181060 h 199930"/>
                    <a:gd name="connsiteX137" fmla="*/ 816243 w 1781115"/>
                    <a:gd name="connsiteY137" fmla="*/ 126177 h 199930"/>
                    <a:gd name="connsiteX138" fmla="*/ 823891 w 1781115"/>
                    <a:gd name="connsiteY138" fmla="*/ 85787 h 199930"/>
                    <a:gd name="connsiteX139" fmla="*/ 847107 w 1781115"/>
                    <a:gd name="connsiteY139" fmla="*/ 59891 h 199930"/>
                    <a:gd name="connsiteX140" fmla="*/ 881188 w 1781115"/>
                    <a:gd name="connsiteY140" fmla="*/ 51169 h 199930"/>
                    <a:gd name="connsiteX141" fmla="*/ 919164 w 1781115"/>
                    <a:gd name="connsiteY141" fmla="*/ 62976 h 199930"/>
                    <a:gd name="connsiteX142" fmla="*/ 938081 w 1781115"/>
                    <a:gd name="connsiteY142" fmla="*/ 96254 h 199930"/>
                    <a:gd name="connsiteX143" fmla="*/ 914600 w 1781115"/>
                    <a:gd name="connsiteY143" fmla="*/ 99876 h 199930"/>
                    <a:gd name="connsiteX144" fmla="*/ 902660 w 1781115"/>
                    <a:gd name="connsiteY144" fmla="*/ 78272 h 199930"/>
                    <a:gd name="connsiteX145" fmla="*/ 882131 w 1781115"/>
                    <a:gd name="connsiteY145" fmla="*/ 71028 h 199930"/>
                    <a:gd name="connsiteX146" fmla="*/ 852473 w 1781115"/>
                    <a:gd name="connsiteY146" fmla="*/ 84175 h 199930"/>
                    <a:gd name="connsiteX147" fmla="*/ 841071 w 1781115"/>
                    <a:gd name="connsiteY147" fmla="*/ 125507 h 199930"/>
                    <a:gd name="connsiteX148" fmla="*/ 852069 w 1781115"/>
                    <a:gd name="connsiteY148" fmla="*/ 167236 h 199930"/>
                    <a:gd name="connsiteX149" fmla="*/ 880784 w 1781115"/>
                    <a:gd name="connsiteY149" fmla="*/ 180258 h 199930"/>
                    <a:gd name="connsiteX150" fmla="*/ 904537 w 1781115"/>
                    <a:gd name="connsiteY150" fmla="*/ 171535 h 199930"/>
                    <a:gd name="connsiteX151" fmla="*/ 916617 w 1781115"/>
                    <a:gd name="connsiteY151" fmla="*/ 144697 h 199930"/>
                    <a:gd name="connsiteX152" fmla="*/ 959399 w 1781115"/>
                    <a:gd name="connsiteY152" fmla="*/ 27952 h 199930"/>
                    <a:gd name="connsiteX153" fmla="*/ 959399 w 1781115"/>
                    <a:gd name="connsiteY153" fmla="*/ 179 h 199930"/>
                    <a:gd name="connsiteX154" fmla="*/ 983550 w 1781115"/>
                    <a:gd name="connsiteY154" fmla="*/ 179 h 199930"/>
                    <a:gd name="connsiteX155" fmla="*/ 983550 w 1781115"/>
                    <a:gd name="connsiteY155" fmla="*/ 27952 h 199930"/>
                    <a:gd name="connsiteX156" fmla="*/ 959399 w 1781115"/>
                    <a:gd name="connsiteY156" fmla="*/ 196893 h 199930"/>
                    <a:gd name="connsiteX157" fmla="*/ 959399 w 1781115"/>
                    <a:gd name="connsiteY157" fmla="*/ 54393 h 199930"/>
                    <a:gd name="connsiteX158" fmla="*/ 983550 w 1781115"/>
                    <a:gd name="connsiteY158" fmla="*/ 54393 h 199930"/>
                    <a:gd name="connsiteX159" fmla="*/ 983550 w 1781115"/>
                    <a:gd name="connsiteY159" fmla="*/ 196893 h 199930"/>
                    <a:gd name="connsiteX160" fmla="*/ 1111535 w 1781115"/>
                    <a:gd name="connsiteY160" fmla="*/ 179315 h 199930"/>
                    <a:gd name="connsiteX161" fmla="*/ 1085639 w 1781115"/>
                    <a:gd name="connsiteY161" fmla="*/ 195414 h 199930"/>
                    <a:gd name="connsiteX162" fmla="*/ 1059073 w 1781115"/>
                    <a:gd name="connsiteY162" fmla="*/ 200110 h 199930"/>
                    <a:gd name="connsiteX163" fmla="*/ 1022975 w 1781115"/>
                    <a:gd name="connsiteY163" fmla="*/ 188708 h 199930"/>
                    <a:gd name="connsiteX164" fmla="*/ 1010366 w 1781115"/>
                    <a:gd name="connsiteY164" fmla="*/ 159323 h 199930"/>
                    <a:gd name="connsiteX165" fmla="*/ 1015062 w 1781115"/>
                    <a:gd name="connsiteY165" fmla="*/ 140266 h 199930"/>
                    <a:gd name="connsiteX166" fmla="*/ 1027539 w 1781115"/>
                    <a:gd name="connsiteY166" fmla="*/ 126309 h 199930"/>
                    <a:gd name="connsiteX167" fmla="*/ 1044984 w 1781115"/>
                    <a:gd name="connsiteY167" fmla="*/ 118396 h 199930"/>
                    <a:gd name="connsiteX168" fmla="*/ 1066449 w 1781115"/>
                    <a:gd name="connsiteY168" fmla="*/ 114775 h 199930"/>
                    <a:gd name="connsiteX169" fmla="*/ 1109525 w 1781115"/>
                    <a:gd name="connsiteY169" fmla="*/ 106449 h 199930"/>
                    <a:gd name="connsiteX170" fmla="*/ 1109658 w 1781115"/>
                    <a:gd name="connsiteY170" fmla="*/ 100148 h 199930"/>
                    <a:gd name="connsiteX171" fmla="*/ 1102812 w 1781115"/>
                    <a:gd name="connsiteY171" fmla="*/ 79346 h 199930"/>
                    <a:gd name="connsiteX172" fmla="*/ 1075312 w 1781115"/>
                    <a:gd name="connsiteY172" fmla="*/ 71161 h 199930"/>
                    <a:gd name="connsiteX173" fmla="*/ 1050078 w 1781115"/>
                    <a:gd name="connsiteY173" fmla="*/ 77204 h 199930"/>
                    <a:gd name="connsiteX174" fmla="*/ 1038139 w 1781115"/>
                    <a:gd name="connsiteY174" fmla="*/ 98264 h 199930"/>
                    <a:gd name="connsiteX175" fmla="*/ 1014525 w 1781115"/>
                    <a:gd name="connsiteY175" fmla="*/ 95047 h 199930"/>
                    <a:gd name="connsiteX176" fmla="*/ 1025124 w 1781115"/>
                    <a:gd name="connsiteY176" fmla="*/ 70624 h 199930"/>
                    <a:gd name="connsiteX177" fmla="*/ 1046457 w 1781115"/>
                    <a:gd name="connsiteY177" fmla="*/ 56270 h 199930"/>
                    <a:gd name="connsiteX178" fmla="*/ 1078793 w 1781115"/>
                    <a:gd name="connsiteY178" fmla="*/ 51169 h 199930"/>
                    <a:gd name="connsiteX179" fmla="*/ 1108450 w 1781115"/>
                    <a:gd name="connsiteY179" fmla="*/ 55460 h 199930"/>
                    <a:gd name="connsiteX180" fmla="*/ 1125226 w 1781115"/>
                    <a:gd name="connsiteY180" fmla="*/ 66332 h 199930"/>
                    <a:gd name="connsiteX181" fmla="*/ 1132742 w 1781115"/>
                    <a:gd name="connsiteY181" fmla="*/ 82703 h 199930"/>
                    <a:gd name="connsiteX182" fmla="*/ 1133949 w 1781115"/>
                    <a:gd name="connsiteY182" fmla="*/ 104977 h 199930"/>
                    <a:gd name="connsiteX183" fmla="*/ 1133949 w 1781115"/>
                    <a:gd name="connsiteY183" fmla="*/ 137181 h 199930"/>
                    <a:gd name="connsiteX184" fmla="*/ 1135421 w 1781115"/>
                    <a:gd name="connsiteY184" fmla="*/ 179853 h 199930"/>
                    <a:gd name="connsiteX185" fmla="*/ 1141597 w 1781115"/>
                    <a:gd name="connsiteY185" fmla="*/ 196893 h 199930"/>
                    <a:gd name="connsiteX186" fmla="*/ 1116371 w 1781115"/>
                    <a:gd name="connsiteY186" fmla="*/ 196893 h 199930"/>
                    <a:gd name="connsiteX187" fmla="*/ 1111535 w 1781115"/>
                    <a:gd name="connsiteY187" fmla="*/ 179315 h 199930"/>
                    <a:gd name="connsiteX188" fmla="*/ 1109525 w 1781115"/>
                    <a:gd name="connsiteY188" fmla="*/ 125374 h 199930"/>
                    <a:gd name="connsiteX189" fmla="*/ 1070078 w 1781115"/>
                    <a:gd name="connsiteY189" fmla="*/ 134495 h 199930"/>
                    <a:gd name="connsiteX190" fmla="*/ 1049011 w 1781115"/>
                    <a:gd name="connsiteY190" fmla="*/ 139331 h 199930"/>
                    <a:gd name="connsiteX191" fmla="*/ 1039478 w 1781115"/>
                    <a:gd name="connsiteY191" fmla="*/ 147244 h 199930"/>
                    <a:gd name="connsiteX192" fmla="*/ 1036129 w 1781115"/>
                    <a:gd name="connsiteY192" fmla="*/ 158653 h 199930"/>
                    <a:gd name="connsiteX193" fmla="*/ 1043372 w 1781115"/>
                    <a:gd name="connsiteY193" fmla="*/ 174752 h 199930"/>
                    <a:gd name="connsiteX194" fmla="*/ 1064844 w 1781115"/>
                    <a:gd name="connsiteY194" fmla="*/ 181192 h 199930"/>
                    <a:gd name="connsiteX195" fmla="*/ 1089665 w 1781115"/>
                    <a:gd name="connsiteY195" fmla="*/ 175156 h 199930"/>
                    <a:gd name="connsiteX196" fmla="*/ 1105631 w 1781115"/>
                    <a:gd name="connsiteY196" fmla="*/ 158381 h 199930"/>
                    <a:gd name="connsiteX197" fmla="*/ 1109525 w 1781115"/>
                    <a:gd name="connsiteY197" fmla="*/ 134230 h 199930"/>
                    <a:gd name="connsiteX198" fmla="*/ 1169083 w 1781115"/>
                    <a:gd name="connsiteY198" fmla="*/ 196893 h 199930"/>
                    <a:gd name="connsiteX199" fmla="*/ 1169083 w 1781115"/>
                    <a:gd name="connsiteY199" fmla="*/ 179 h 199930"/>
                    <a:gd name="connsiteX200" fmla="*/ 1193234 w 1781115"/>
                    <a:gd name="connsiteY200" fmla="*/ 179 h 199930"/>
                    <a:gd name="connsiteX201" fmla="*/ 1193234 w 1781115"/>
                    <a:gd name="connsiteY201" fmla="*/ 196893 h 199930"/>
                    <a:gd name="connsiteX202" fmla="*/ 1396477 w 1781115"/>
                    <a:gd name="connsiteY202" fmla="*/ 144697 h 199930"/>
                    <a:gd name="connsiteX203" fmla="*/ 1420231 w 1781115"/>
                    <a:gd name="connsiteY203" fmla="*/ 147781 h 199930"/>
                    <a:gd name="connsiteX204" fmla="*/ 1400231 w 1781115"/>
                    <a:gd name="connsiteY204" fmla="*/ 186294 h 199930"/>
                    <a:gd name="connsiteX205" fmla="*/ 1360916 w 1781115"/>
                    <a:gd name="connsiteY205" fmla="*/ 200110 h 199930"/>
                    <a:gd name="connsiteX206" fmla="*/ 1313821 w 1781115"/>
                    <a:gd name="connsiteY206" fmla="*/ 181060 h 199930"/>
                    <a:gd name="connsiteX207" fmla="*/ 1296111 w 1781115"/>
                    <a:gd name="connsiteY207" fmla="*/ 126177 h 199930"/>
                    <a:gd name="connsiteX208" fmla="*/ 1303759 w 1781115"/>
                    <a:gd name="connsiteY208" fmla="*/ 85787 h 199930"/>
                    <a:gd name="connsiteX209" fmla="*/ 1326968 w 1781115"/>
                    <a:gd name="connsiteY209" fmla="*/ 59891 h 199930"/>
                    <a:gd name="connsiteX210" fmla="*/ 1361056 w 1781115"/>
                    <a:gd name="connsiteY210" fmla="*/ 51169 h 199930"/>
                    <a:gd name="connsiteX211" fmla="*/ 1399024 w 1781115"/>
                    <a:gd name="connsiteY211" fmla="*/ 62976 h 199930"/>
                    <a:gd name="connsiteX212" fmla="*/ 1417949 w 1781115"/>
                    <a:gd name="connsiteY212" fmla="*/ 96254 h 199930"/>
                    <a:gd name="connsiteX213" fmla="*/ 1394468 w 1781115"/>
                    <a:gd name="connsiteY213" fmla="*/ 99876 h 199930"/>
                    <a:gd name="connsiteX214" fmla="*/ 1382521 w 1781115"/>
                    <a:gd name="connsiteY214" fmla="*/ 78272 h 199930"/>
                    <a:gd name="connsiteX215" fmla="*/ 1361991 w 1781115"/>
                    <a:gd name="connsiteY215" fmla="*/ 71028 h 199930"/>
                    <a:gd name="connsiteX216" fmla="*/ 1332341 w 1781115"/>
                    <a:gd name="connsiteY216" fmla="*/ 84175 h 199930"/>
                    <a:gd name="connsiteX217" fmla="*/ 1320932 w 1781115"/>
                    <a:gd name="connsiteY217" fmla="*/ 125507 h 199930"/>
                    <a:gd name="connsiteX218" fmla="*/ 1331936 w 1781115"/>
                    <a:gd name="connsiteY218" fmla="*/ 167236 h 199930"/>
                    <a:gd name="connsiteX219" fmla="*/ 1360651 w 1781115"/>
                    <a:gd name="connsiteY219" fmla="*/ 180258 h 199930"/>
                    <a:gd name="connsiteX220" fmla="*/ 1384398 w 1781115"/>
                    <a:gd name="connsiteY220" fmla="*/ 171535 h 199930"/>
                    <a:gd name="connsiteX221" fmla="*/ 1396477 w 1781115"/>
                    <a:gd name="connsiteY221" fmla="*/ 144697 h 199930"/>
                    <a:gd name="connsiteX222" fmla="*/ 1430139 w 1781115"/>
                    <a:gd name="connsiteY222" fmla="*/ 125639 h 199930"/>
                    <a:gd name="connsiteX223" fmla="*/ 1452141 w 1781115"/>
                    <a:gd name="connsiteY223" fmla="*/ 67002 h 199930"/>
                    <a:gd name="connsiteX224" fmla="*/ 1496962 w 1781115"/>
                    <a:gd name="connsiteY224" fmla="*/ 51169 h 199930"/>
                    <a:gd name="connsiteX225" fmla="*/ 1544999 w 1781115"/>
                    <a:gd name="connsiteY225" fmla="*/ 70491 h 199930"/>
                    <a:gd name="connsiteX226" fmla="*/ 1563652 w 1781115"/>
                    <a:gd name="connsiteY226" fmla="*/ 123630 h 199930"/>
                    <a:gd name="connsiteX227" fmla="*/ 1555327 w 1781115"/>
                    <a:gd name="connsiteY227" fmla="*/ 166971 h 199930"/>
                    <a:gd name="connsiteX228" fmla="*/ 1531308 w 1781115"/>
                    <a:gd name="connsiteY228" fmla="*/ 191395 h 199930"/>
                    <a:gd name="connsiteX229" fmla="*/ 1496962 w 1781115"/>
                    <a:gd name="connsiteY229" fmla="*/ 200110 h 199930"/>
                    <a:gd name="connsiteX230" fmla="*/ 1448519 w 1781115"/>
                    <a:gd name="connsiteY230" fmla="*/ 180927 h 199930"/>
                    <a:gd name="connsiteX231" fmla="*/ 1430139 w 1781115"/>
                    <a:gd name="connsiteY231" fmla="*/ 125639 h 199930"/>
                    <a:gd name="connsiteX232" fmla="*/ 1454960 w 1781115"/>
                    <a:gd name="connsiteY232" fmla="*/ 125639 h 199930"/>
                    <a:gd name="connsiteX233" fmla="*/ 1466900 w 1781115"/>
                    <a:gd name="connsiteY233" fmla="*/ 166699 h 199930"/>
                    <a:gd name="connsiteX234" fmla="*/ 1496962 w 1781115"/>
                    <a:gd name="connsiteY234" fmla="*/ 180258 h 199930"/>
                    <a:gd name="connsiteX235" fmla="*/ 1526884 w 1781115"/>
                    <a:gd name="connsiteY235" fmla="*/ 166566 h 199930"/>
                    <a:gd name="connsiteX236" fmla="*/ 1538823 w 1781115"/>
                    <a:gd name="connsiteY236" fmla="*/ 124837 h 199930"/>
                    <a:gd name="connsiteX237" fmla="*/ 1526751 w 1781115"/>
                    <a:gd name="connsiteY237" fmla="*/ 84852 h 199930"/>
                    <a:gd name="connsiteX238" fmla="*/ 1496962 w 1781115"/>
                    <a:gd name="connsiteY238" fmla="*/ 71161 h 199930"/>
                    <a:gd name="connsiteX239" fmla="*/ 1466900 w 1781115"/>
                    <a:gd name="connsiteY239" fmla="*/ 84712 h 199930"/>
                    <a:gd name="connsiteX240" fmla="*/ 1454960 w 1781115"/>
                    <a:gd name="connsiteY240" fmla="*/ 125639 h 199930"/>
                    <a:gd name="connsiteX241" fmla="*/ 1580530 w 1781115"/>
                    <a:gd name="connsiteY241" fmla="*/ 154354 h 199930"/>
                    <a:gd name="connsiteX242" fmla="*/ 1604417 w 1781115"/>
                    <a:gd name="connsiteY242" fmla="*/ 150600 h 199930"/>
                    <a:gd name="connsiteX243" fmla="*/ 1615554 w 1781115"/>
                    <a:gd name="connsiteY243" fmla="*/ 172602 h 199930"/>
                    <a:gd name="connsiteX244" fmla="*/ 1641317 w 1781115"/>
                    <a:gd name="connsiteY244" fmla="*/ 180258 h 199930"/>
                    <a:gd name="connsiteX245" fmla="*/ 1666006 w 1781115"/>
                    <a:gd name="connsiteY245" fmla="*/ 173544 h 199930"/>
                    <a:gd name="connsiteX246" fmla="*/ 1674059 w 1781115"/>
                    <a:gd name="connsiteY246" fmla="*/ 157578 h 199930"/>
                    <a:gd name="connsiteX247" fmla="*/ 1666948 w 1781115"/>
                    <a:gd name="connsiteY247" fmla="*/ 144697 h 199930"/>
                    <a:gd name="connsiteX248" fmla="*/ 1642260 w 1781115"/>
                    <a:gd name="connsiteY248" fmla="*/ 136511 h 199930"/>
                    <a:gd name="connsiteX249" fmla="*/ 1605359 w 1781115"/>
                    <a:gd name="connsiteY249" fmla="*/ 124970 h 199930"/>
                    <a:gd name="connsiteX250" fmla="*/ 1589791 w 1781115"/>
                    <a:gd name="connsiteY250" fmla="*/ 111418 h 199930"/>
                    <a:gd name="connsiteX251" fmla="*/ 1584557 w 1781115"/>
                    <a:gd name="connsiteY251" fmla="*/ 92228 h 199930"/>
                    <a:gd name="connsiteX252" fmla="*/ 1588856 w 1781115"/>
                    <a:gd name="connsiteY252" fmla="*/ 74650 h 199930"/>
                    <a:gd name="connsiteX253" fmla="*/ 1600795 w 1781115"/>
                    <a:gd name="connsiteY253" fmla="*/ 61098 h 199930"/>
                    <a:gd name="connsiteX254" fmla="*/ 1616091 w 1781115"/>
                    <a:gd name="connsiteY254" fmla="*/ 54120 h 199930"/>
                    <a:gd name="connsiteX255" fmla="*/ 1637026 w 1781115"/>
                    <a:gd name="connsiteY255" fmla="*/ 51169 h 199930"/>
                    <a:gd name="connsiteX256" fmla="*/ 1666411 w 1781115"/>
                    <a:gd name="connsiteY256" fmla="*/ 55997 h 199930"/>
                    <a:gd name="connsiteX257" fmla="*/ 1685196 w 1781115"/>
                    <a:gd name="connsiteY257" fmla="*/ 69151 h 199930"/>
                    <a:gd name="connsiteX258" fmla="*/ 1693514 w 1781115"/>
                    <a:gd name="connsiteY258" fmla="*/ 91153 h 199930"/>
                    <a:gd name="connsiteX259" fmla="*/ 1669900 w 1781115"/>
                    <a:gd name="connsiteY259" fmla="*/ 94377 h 199930"/>
                    <a:gd name="connsiteX260" fmla="*/ 1660507 w 1781115"/>
                    <a:gd name="connsiteY260" fmla="*/ 77204 h 199930"/>
                    <a:gd name="connsiteX261" fmla="*/ 1638770 w 1781115"/>
                    <a:gd name="connsiteY261" fmla="*/ 71028 h 199930"/>
                    <a:gd name="connsiteX262" fmla="*/ 1615017 w 1781115"/>
                    <a:gd name="connsiteY262" fmla="*/ 76527 h 199930"/>
                    <a:gd name="connsiteX263" fmla="*/ 1607906 w 1781115"/>
                    <a:gd name="connsiteY263" fmla="*/ 89409 h 199930"/>
                    <a:gd name="connsiteX264" fmla="*/ 1610858 w 1781115"/>
                    <a:gd name="connsiteY264" fmla="*/ 97866 h 199930"/>
                    <a:gd name="connsiteX265" fmla="*/ 1620118 w 1781115"/>
                    <a:gd name="connsiteY265" fmla="*/ 104307 h 199930"/>
                    <a:gd name="connsiteX266" fmla="*/ 1641450 w 1781115"/>
                    <a:gd name="connsiteY266" fmla="*/ 110476 h 199930"/>
                    <a:gd name="connsiteX267" fmla="*/ 1677143 w 1781115"/>
                    <a:gd name="connsiteY267" fmla="*/ 121753 h 199930"/>
                    <a:gd name="connsiteX268" fmla="*/ 1693116 w 1781115"/>
                    <a:gd name="connsiteY268" fmla="*/ 134362 h 199930"/>
                    <a:gd name="connsiteX269" fmla="*/ 1698887 w 1781115"/>
                    <a:gd name="connsiteY269" fmla="*/ 155024 h 199930"/>
                    <a:gd name="connsiteX270" fmla="*/ 1691769 w 1781115"/>
                    <a:gd name="connsiteY270" fmla="*/ 177836 h 199930"/>
                    <a:gd name="connsiteX271" fmla="*/ 1671512 w 1781115"/>
                    <a:gd name="connsiteY271" fmla="*/ 194346 h 199930"/>
                    <a:gd name="connsiteX272" fmla="*/ 1641450 w 1781115"/>
                    <a:gd name="connsiteY272" fmla="*/ 200110 h 199930"/>
                    <a:gd name="connsiteX273" fmla="*/ 1599051 w 1781115"/>
                    <a:gd name="connsiteY273" fmla="*/ 188575 h 199930"/>
                    <a:gd name="connsiteX274" fmla="*/ 1580530 w 1781115"/>
                    <a:gd name="connsiteY274" fmla="*/ 154354 h 199930"/>
                    <a:gd name="connsiteX275" fmla="*/ 1778570 w 1781115"/>
                    <a:gd name="connsiteY275" fmla="*/ 175289 h 199930"/>
                    <a:gd name="connsiteX276" fmla="*/ 1782059 w 1781115"/>
                    <a:gd name="connsiteY276" fmla="*/ 196621 h 199930"/>
                    <a:gd name="connsiteX277" fmla="*/ 1763804 w 1781115"/>
                    <a:gd name="connsiteY277" fmla="*/ 198770 h 199930"/>
                    <a:gd name="connsiteX278" fmla="*/ 1743414 w 1781115"/>
                    <a:gd name="connsiteY278" fmla="*/ 194611 h 199930"/>
                    <a:gd name="connsiteX279" fmla="*/ 1733211 w 1781115"/>
                    <a:gd name="connsiteY279" fmla="*/ 183739 h 199930"/>
                    <a:gd name="connsiteX280" fmla="*/ 1730260 w 1781115"/>
                    <a:gd name="connsiteY280" fmla="*/ 155164 h 199930"/>
                    <a:gd name="connsiteX281" fmla="*/ 1730260 w 1781115"/>
                    <a:gd name="connsiteY281" fmla="*/ 73178 h 199930"/>
                    <a:gd name="connsiteX282" fmla="*/ 1712549 w 1781115"/>
                    <a:gd name="connsiteY282" fmla="*/ 73178 h 199930"/>
                    <a:gd name="connsiteX283" fmla="*/ 1712549 w 1781115"/>
                    <a:gd name="connsiteY283" fmla="*/ 54393 h 199930"/>
                    <a:gd name="connsiteX284" fmla="*/ 1730260 w 1781115"/>
                    <a:gd name="connsiteY284" fmla="*/ 54393 h 199930"/>
                    <a:gd name="connsiteX285" fmla="*/ 1730260 w 1781115"/>
                    <a:gd name="connsiteY285" fmla="*/ 19097 h 199930"/>
                    <a:gd name="connsiteX286" fmla="*/ 1754278 w 1781115"/>
                    <a:gd name="connsiteY286" fmla="*/ 4610 h 199930"/>
                    <a:gd name="connsiteX287" fmla="*/ 1754278 w 1781115"/>
                    <a:gd name="connsiteY287" fmla="*/ 54393 h 199930"/>
                    <a:gd name="connsiteX288" fmla="*/ 1778570 w 1781115"/>
                    <a:gd name="connsiteY288" fmla="*/ 54393 h 199930"/>
                    <a:gd name="connsiteX289" fmla="*/ 1778570 w 1781115"/>
                    <a:gd name="connsiteY289" fmla="*/ 73178 h 199930"/>
                    <a:gd name="connsiteX290" fmla="*/ 1754278 w 1781115"/>
                    <a:gd name="connsiteY290" fmla="*/ 73178 h 199930"/>
                    <a:gd name="connsiteX291" fmla="*/ 1754278 w 1781115"/>
                    <a:gd name="connsiteY291" fmla="*/ 156504 h 199930"/>
                    <a:gd name="connsiteX292" fmla="*/ 1755486 w 1781115"/>
                    <a:gd name="connsiteY292" fmla="*/ 169790 h 199930"/>
                    <a:gd name="connsiteX293" fmla="*/ 1759645 w 1781115"/>
                    <a:gd name="connsiteY293" fmla="*/ 174487 h 199930"/>
                    <a:gd name="connsiteX294" fmla="*/ 1767970 w 1781115"/>
                    <a:gd name="connsiteY294" fmla="*/ 176231 h 199930"/>
                    <a:gd name="connsiteX295" fmla="*/ 1778570 w 1781115"/>
                    <a:gd name="connsiteY295" fmla="*/ 175289 h 199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</a:cxnLst>
                  <a:rect l="l" t="t" r="r" b="b"/>
                  <a:pathLst>
                    <a:path w="1781115" h="199930">
                      <a:moveTo>
                        <a:pt x="102112" y="179315"/>
                      </a:moveTo>
                      <a:cubicBezTo>
                        <a:pt x="93169" y="186919"/>
                        <a:pt x="84535" y="192286"/>
                        <a:pt x="76217" y="195414"/>
                      </a:cubicBezTo>
                      <a:cubicBezTo>
                        <a:pt x="67987" y="198550"/>
                        <a:pt x="59132" y="200110"/>
                        <a:pt x="49651" y="200110"/>
                      </a:cubicBezTo>
                      <a:cubicBezTo>
                        <a:pt x="33994" y="200110"/>
                        <a:pt x="21966" y="196312"/>
                        <a:pt x="13553" y="188708"/>
                      </a:cubicBezTo>
                      <a:cubicBezTo>
                        <a:pt x="5147" y="181016"/>
                        <a:pt x="943" y="171219"/>
                        <a:pt x="943" y="159323"/>
                      </a:cubicBezTo>
                      <a:cubicBezTo>
                        <a:pt x="943" y="152345"/>
                        <a:pt x="2504" y="145993"/>
                        <a:pt x="5640" y="140266"/>
                      </a:cubicBezTo>
                      <a:cubicBezTo>
                        <a:pt x="8856" y="134451"/>
                        <a:pt x="13015" y="129798"/>
                        <a:pt x="18117" y="126309"/>
                      </a:cubicBezTo>
                      <a:cubicBezTo>
                        <a:pt x="23306" y="122820"/>
                        <a:pt x="29121" y="120185"/>
                        <a:pt x="35562" y="118396"/>
                      </a:cubicBezTo>
                      <a:cubicBezTo>
                        <a:pt x="40302" y="117145"/>
                        <a:pt x="47457" y="115938"/>
                        <a:pt x="57027" y="114775"/>
                      </a:cubicBezTo>
                      <a:cubicBezTo>
                        <a:pt x="76533" y="112449"/>
                        <a:pt x="90887" y="109673"/>
                        <a:pt x="100103" y="106449"/>
                      </a:cubicBezTo>
                      <a:cubicBezTo>
                        <a:pt x="100191" y="103145"/>
                        <a:pt x="100235" y="101039"/>
                        <a:pt x="100235" y="100148"/>
                      </a:cubicBezTo>
                      <a:cubicBezTo>
                        <a:pt x="100235" y="90307"/>
                        <a:pt x="97954" y="83373"/>
                        <a:pt x="93397" y="79346"/>
                      </a:cubicBezTo>
                      <a:cubicBezTo>
                        <a:pt x="87221" y="73892"/>
                        <a:pt x="78049" y="71161"/>
                        <a:pt x="65889" y="71161"/>
                      </a:cubicBezTo>
                      <a:cubicBezTo>
                        <a:pt x="54524" y="71161"/>
                        <a:pt x="46118" y="73178"/>
                        <a:pt x="40656" y="77204"/>
                      </a:cubicBezTo>
                      <a:cubicBezTo>
                        <a:pt x="35290" y="81135"/>
                        <a:pt x="31315" y="88158"/>
                        <a:pt x="28716" y="98264"/>
                      </a:cubicBezTo>
                      <a:lnTo>
                        <a:pt x="5102" y="95047"/>
                      </a:lnTo>
                      <a:cubicBezTo>
                        <a:pt x="7244" y="84941"/>
                        <a:pt x="10778" y="76799"/>
                        <a:pt x="15702" y="70624"/>
                      </a:cubicBezTo>
                      <a:cubicBezTo>
                        <a:pt x="20619" y="64367"/>
                        <a:pt x="27730" y="59575"/>
                        <a:pt x="37034" y="56270"/>
                      </a:cubicBezTo>
                      <a:cubicBezTo>
                        <a:pt x="46338" y="52869"/>
                        <a:pt x="57122" y="51169"/>
                        <a:pt x="69378" y="51169"/>
                      </a:cubicBezTo>
                      <a:cubicBezTo>
                        <a:pt x="81539" y="51169"/>
                        <a:pt x="91424" y="52604"/>
                        <a:pt x="99028" y="55460"/>
                      </a:cubicBezTo>
                      <a:cubicBezTo>
                        <a:pt x="106632" y="58323"/>
                        <a:pt x="112226" y="61953"/>
                        <a:pt x="115804" y="66332"/>
                      </a:cubicBezTo>
                      <a:cubicBezTo>
                        <a:pt x="119381" y="70624"/>
                        <a:pt x="121884" y="76085"/>
                        <a:pt x="123319" y="82703"/>
                      </a:cubicBezTo>
                      <a:cubicBezTo>
                        <a:pt x="124122" y="86818"/>
                        <a:pt x="124526" y="94245"/>
                        <a:pt x="124526" y="104977"/>
                      </a:cubicBezTo>
                      <a:lnTo>
                        <a:pt x="124526" y="137181"/>
                      </a:lnTo>
                      <a:cubicBezTo>
                        <a:pt x="124526" y="159632"/>
                        <a:pt x="125020" y="173861"/>
                        <a:pt x="125999" y="179853"/>
                      </a:cubicBezTo>
                      <a:cubicBezTo>
                        <a:pt x="127073" y="185756"/>
                        <a:pt x="129134" y="191439"/>
                        <a:pt x="132175" y="196893"/>
                      </a:cubicBezTo>
                      <a:lnTo>
                        <a:pt x="106949" y="196893"/>
                      </a:lnTo>
                      <a:cubicBezTo>
                        <a:pt x="104438" y="191881"/>
                        <a:pt x="102834" y="186021"/>
                        <a:pt x="102112" y="179315"/>
                      </a:cubicBezTo>
                      <a:close/>
                      <a:moveTo>
                        <a:pt x="100103" y="125374"/>
                      </a:moveTo>
                      <a:cubicBezTo>
                        <a:pt x="91336" y="128952"/>
                        <a:pt x="78189" y="131992"/>
                        <a:pt x="60655" y="134495"/>
                      </a:cubicBezTo>
                      <a:cubicBezTo>
                        <a:pt x="50726" y="135930"/>
                        <a:pt x="43703" y="137542"/>
                        <a:pt x="39588" y="139331"/>
                      </a:cubicBezTo>
                      <a:cubicBezTo>
                        <a:pt x="35474" y="141120"/>
                        <a:pt x="32294" y="143755"/>
                        <a:pt x="30056" y="147244"/>
                      </a:cubicBezTo>
                      <a:cubicBezTo>
                        <a:pt x="27826" y="150644"/>
                        <a:pt x="26707" y="154443"/>
                        <a:pt x="26707" y="158653"/>
                      </a:cubicBezTo>
                      <a:cubicBezTo>
                        <a:pt x="26707" y="165094"/>
                        <a:pt x="29121" y="170460"/>
                        <a:pt x="33950" y="174752"/>
                      </a:cubicBezTo>
                      <a:cubicBezTo>
                        <a:pt x="38867" y="179043"/>
                        <a:pt x="46029" y="181192"/>
                        <a:pt x="55422" y="181192"/>
                      </a:cubicBezTo>
                      <a:cubicBezTo>
                        <a:pt x="64726" y="181192"/>
                        <a:pt x="73000" y="179183"/>
                        <a:pt x="80243" y="175156"/>
                      </a:cubicBezTo>
                      <a:cubicBezTo>
                        <a:pt x="87493" y="171042"/>
                        <a:pt x="92816" y="165448"/>
                        <a:pt x="96209" y="158381"/>
                      </a:cubicBezTo>
                      <a:cubicBezTo>
                        <a:pt x="98807" y="152927"/>
                        <a:pt x="100103" y="144873"/>
                        <a:pt x="100103" y="134230"/>
                      </a:cubicBezTo>
                      <a:close/>
                      <a:moveTo>
                        <a:pt x="160198" y="196893"/>
                      </a:moveTo>
                      <a:lnTo>
                        <a:pt x="160198" y="54393"/>
                      </a:lnTo>
                      <a:lnTo>
                        <a:pt x="181935" y="54393"/>
                      </a:lnTo>
                      <a:lnTo>
                        <a:pt x="181935" y="74650"/>
                      </a:lnTo>
                      <a:cubicBezTo>
                        <a:pt x="192402" y="58993"/>
                        <a:pt x="207514" y="51169"/>
                        <a:pt x="227285" y="51169"/>
                      </a:cubicBezTo>
                      <a:cubicBezTo>
                        <a:pt x="235876" y="51169"/>
                        <a:pt x="243745" y="52737"/>
                        <a:pt x="250907" y="55865"/>
                      </a:cubicBezTo>
                      <a:cubicBezTo>
                        <a:pt x="258150" y="58905"/>
                        <a:pt x="263560" y="62932"/>
                        <a:pt x="267138" y="67944"/>
                      </a:cubicBezTo>
                      <a:cubicBezTo>
                        <a:pt x="270715" y="72950"/>
                        <a:pt x="273225" y="78898"/>
                        <a:pt x="274653" y="85787"/>
                      </a:cubicBezTo>
                      <a:cubicBezTo>
                        <a:pt x="275551" y="90263"/>
                        <a:pt x="275993" y="98087"/>
                        <a:pt x="275993" y="109269"/>
                      </a:cubicBezTo>
                      <a:lnTo>
                        <a:pt x="275993" y="196893"/>
                      </a:lnTo>
                      <a:lnTo>
                        <a:pt x="251841" y="196893"/>
                      </a:lnTo>
                      <a:lnTo>
                        <a:pt x="251841" y="110211"/>
                      </a:lnTo>
                      <a:cubicBezTo>
                        <a:pt x="251841" y="100369"/>
                        <a:pt x="250907" y="93038"/>
                        <a:pt x="249022" y="88202"/>
                      </a:cubicBezTo>
                      <a:cubicBezTo>
                        <a:pt x="247145" y="83284"/>
                        <a:pt x="243789" y="79390"/>
                        <a:pt x="238960" y="76527"/>
                      </a:cubicBezTo>
                      <a:cubicBezTo>
                        <a:pt x="234219" y="73575"/>
                        <a:pt x="228632" y="72103"/>
                        <a:pt x="222192" y="72103"/>
                      </a:cubicBezTo>
                      <a:cubicBezTo>
                        <a:pt x="211901" y="72103"/>
                        <a:pt x="203002" y="75364"/>
                        <a:pt x="195486" y="81900"/>
                      </a:cubicBezTo>
                      <a:cubicBezTo>
                        <a:pt x="188059" y="88430"/>
                        <a:pt x="184349" y="100818"/>
                        <a:pt x="184349" y="119066"/>
                      </a:cubicBezTo>
                      <a:lnTo>
                        <a:pt x="184349" y="196893"/>
                      </a:lnTo>
                      <a:close/>
                      <a:moveTo>
                        <a:pt x="403720" y="196893"/>
                      </a:moveTo>
                      <a:lnTo>
                        <a:pt x="403720" y="178911"/>
                      </a:lnTo>
                      <a:cubicBezTo>
                        <a:pt x="394681" y="193044"/>
                        <a:pt x="381394" y="200110"/>
                        <a:pt x="363861" y="200110"/>
                      </a:cubicBezTo>
                      <a:cubicBezTo>
                        <a:pt x="352503" y="200110"/>
                        <a:pt x="342035" y="196982"/>
                        <a:pt x="332466" y="190718"/>
                      </a:cubicBezTo>
                      <a:cubicBezTo>
                        <a:pt x="322985" y="184461"/>
                        <a:pt x="315602" y="175738"/>
                        <a:pt x="310324" y="164557"/>
                      </a:cubicBezTo>
                      <a:cubicBezTo>
                        <a:pt x="305135" y="153280"/>
                        <a:pt x="302544" y="140354"/>
                        <a:pt x="302544" y="125772"/>
                      </a:cubicBezTo>
                      <a:cubicBezTo>
                        <a:pt x="302544" y="111551"/>
                        <a:pt x="304914" y="98669"/>
                        <a:pt x="309654" y="87127"/>
                      </a:cubicBezTo>
                      <a:cubicBezTo>
                        <a:pt x="314395" y="75504"/>
                        <a:pt x="321506" y="66597"/>
                        <a:pt x="330987" y="60429"/>
                      </a:cubicBezTo>
                      <a:cubicBezTo>
                        <a:pt x="340475" y="54253"/>
                        <a:pt x="351075" y="51169"/>
                        <a:pt x="362793" y="51169"/>
                      </a:cubicBezTo>
                      <a:cubicBezTo>
                        <a:pt x="371376" y="51169"/>
                        <a:pt x="379024" y="53002"/>
                        <a:pt x="385737" y="56667"/>
                      </a:cubicBezTo>
                      <a:cubicBezTo>
                        <a:pt x="392443" y="60252"/>
                        <a:pt x="397905" y="64948"/>
                        <a:pt x="402108" y="70763"/>
                      </a:cubicBezTo>
                      <a:lnTo>
                        <a:pt x="402108" y="179"/>
                      </a:lnTo>
                      <a:lnTo>
                        <a:pt x="426127" y="179"/>
                      </a:lnTo>
                      <a:lnTo>
                        <a:pt x="426127" y="196893"/>
                      </a:lnTo>
                      <a:close/>
                      <a:moveTo>
                        <a:pt x="327365" y="125772"/>
                      </a:moveTo>
                      <a:cubicBezTo>
                        <a:pt x="327365" y="144027"/>
                        <a:pt x="331215" y="157667"/>
                        <a:pt x="338907" y="166699"/>
                      </a:cubicBezTo>
                      <a:cubicBezTo>
                        <a:pt x="346599" y="175738"/>
                        <a:pt x="355683" y="180258"/>
                        <a:pt x="366142" y="180258"/>
                      </a:cubicBezTo>
                      <a:cubicBezTo>
                        <a:pt x="376698" y="180258"/>
                        <a:pt x="385649" y="175959"/>
                        <a:pt x="392980" y="167376"/>
                      </a:cubicBezTo>
                      <a:cubicBezTo>
                        <a:pt x="400408" y="158698"/>
                        <a:pt x="404118" y="145499"/>
                        <a:pt x="404118" y="127789"/>
                      </a:cubicBezTo>
                      <a:cubicBezTo>
                        <a:pt x="404118" y="108290"/>
                        <a:pt x="400363" y="93973"/>
                        <a:pt x="392848" y="84852"/>
                      </a:cubicBezTo>
                      <a:cubicBezTo>
                        <a:pt x="385332" y="75725"/>
                        <a:pt x="376072" y="71161"/>
                        <a:pt x="365075" y="71161"/>
                      </a:cubicBezTo>
                      <a:cubicBezTo>
                        <a:pt x="354335" y="71161"/>
                        <a:pt x="345348" y="75548"/>
                        <a:pt x="338097" y="84315"/>
                      </a:cubicBezTo>
                      <a:cubicBezTo>
                        <a:pt x="330942" y="93082"/>
                        <a:pt x="327365" y="106898"/>
                        <a:pt x="327365" y="125772"/>
                      </a:cubicBezTo>
                      <a:close/>
                      <a:moveTo>
                        <a:pt x="527259" y="154354"/>
                      </a:moveTo>
                      <a:lnTo>
                        <a:pt x="551138" y="150600"/>
                      </a:lnTo>
                      <a:cubicBezTo>
                        <a:pt x="552485" y="160169"/>
                        <a:pt x="556195" y="167508"/>
                        <a:pt x="562275" y="172602"/>
                      </a:cubicBezTo>
                      <a:cubicBezTo>
                        <a:pt x="568451" y="177703"/>
                        <a:pt x="577041" y="180258"/>
                        <a:pt x="588038" y="180258"/>
                      </a:cubicBezTo>
                      <a:cubicBezTo>
                        <a:pt x="599131" y="180258"/>
                        <a:pt x="607361" y="178020"/>
                        <a:pt x="612734" y="173544"/>
                      </a:cubicBezTo>
                      <a:cubicBezTo>
                        <a:pt x="618101" y="168981"/>
                        <a:pt x="620780" y="163659"/>
                        <a:pt x="620780" y="157578"/>
                      </a:cubicBezTo>
                      <a:cubicBezTo>
                        <a:pt x="620780" y="152117"/>
                        <a:pt x="618410" y="147825"/>
                        <a:pt x="613669" y="144697"/>
                      </a:cubicBezTo>
                      <a:cubicBezTo>
                        <a:pt x="610357" y="142547"/>
                        <a:pt x="602127" y="139824"/>
                        <a:pt x="588981" y="136511"/>
                      </a:cubicBezTo>
                      <a:cubicBezTo>
                        <a:pt x="571270" y="132036"/>
                        <a:pt x="558970" y="128194"/>
                        <a:pt x="552080" y="124970"/>
                      </a:cubicBezTo>
                      <a:cubicBezTo>
                        <a:pt x="545279" y="121657"/>
                        <a:pt x="540089" y="117145"/>
                        <a:pt x="536512" y="111418"/>
                      </a:cubicBezTo>
                      <a:cubicBezTo>
                        <a:pt x="533023" y="105603"/>
                        <a:pt x="531278" y="99206"/>
                        <a:pt x="531278" y="92228"/>
                      </a:cubicBezTo>
                      <a:cubicBezTo>
                        <a:pt x="531278" y="85876"/>
                        <a:pt x="532713" y="80016"/>
                        <a:pt x="535577" y="74650"/>
                      </a:cubicBezTo>
                      <a:cubicBezTo>
                        <a:pt x="538529" y="69196"/>
                        <a:pt x="542511" y="64676"/>
                        <a:pt x="547516" y="61098"/>
                      </a:cubicBezTo>
                      <a:cubicBezTo>
                        <a:pt x="551278" y="58323"/>
                        <a:pt x="556372" y="55997"/>
                        <a:pt x="562812" y="54120"/>
                      </a:cubicBezTo>
                      <a:cubicBezTo>
                        <a:pt x="569342" y="52155"/>
                        <a:pt x="576320" y="51169"/>
                        <a:pt x="583747" y="51169"/>
                      </a:cubicBezTo>
                      <a:cubicBezTo>
                        <a:pt x="594928" y="51169"/>
                        <a:pt x="604726" y="52781"/>
                        <a:pt x="613132" y="55997"/>
                      </a:cubicBezTo>
                      <a:cubicBezTo>
                        <a:pt x="621634" y="59221"/>
                        <a:pt x="627891" y="63601"/>
                        <a:pt x="631917" y="69151"/>
                      </a:cubicBezTo>
                      <a:cubicBezTo>
                        <a:pt x="635943" y="74606"/>
                        <a:pt x="638719" y="81945"/>
                        <a:pt x="640242" y="91153"/>
                      </a:cubicBezTo>
                      <a:lnTo>
                        <a:pt x="616621" y="94377"/>
                      </a:lnTo>
                      <a:cubicBezTo>
                        <a:pt x="615546" y="87038"/>
                        <a:pt x="612418" y="81319"/>
                        <a:pt x="607228" y="77204"/>
                      </a:cubicBezTo>
                      <a:cubicBezTo>
                        <a:pt x="602127" y="73090"/>
                        <a:pt x="594884" y="71028"/>
                        <a:pt x="585492" y="71028"/>
                      </a:cubicBezTo>
                      <a:cubicBezTo>
                        <a:pt x="574399" y="71028"/>
                        <a:pt x="566486" y="72861"/>
                        <a:pt x="561738" y="76527"/>
                      </a:cubicBezTo>
                      <a:cubicBezTo>
                        <a:pt x="556997" y="80200"/>
                        <a:pt x="554627" y="84491"/>
                        <a:pt x="554627" y="89409"/>
                      </a:cubicBezTo>
                      <a:cubicBezTo>
                        <a:pt x="554627" y="92545"/>
                        <a:pt x="555613" y="95364"/>
                        <a:pt x="557579" y="97866"/>
                      </a:cubicBezTo>
                      <a:cubicBezTo>
                        <a:pt x="559551" y="100457"/>
                        <a:pt x="562636" y="102607"/>
                        <a:pt x="566839" y="104307"/>
                      </a:cubicBezTo>
                      <a:cubicBezTo>
                        <a:pt x="569253" y="105198"/>
                        <a:pt x="576364" y="107259"/>
                        <a:pt x="588178" y="110476"/>
                      </a:cubicBezTo>
                      <a:cubicBezTo>
                        <a:pt x="605263" y="115040"/>
                        <a:pt x="617158" y="118801"/>
                        <a:pt x="623872" y="121753"/>
                      </a:cubicBezTo>
                      <a:cubicBezTo>
                        <a:pt x="630666" y="124616"/>
                        <a:pt x="635988" y="128819"/>
                        <a:pt x="639838" y="134362"/>
                      </a:cubicBezTo>
                      <a:cubicBezTo>
                        <a:pt x="643680" y="139912"/>
                        <a:pt x="645608" y="146795"/>
                        <a:pt x="645608" y="155024"/>
                      </a:cubicBezTo>
                      <a:cubicBezTo>
                        <a:pt x="645608" y="163077"/>
                        <a:pt x="643238" y="170681"/>
                        <a:pt x="638498" y="177836"/>
                      </a:cubicBezTo>
                      <a:cubicBezTo>
                        <a:pt x="633846" y="184910"/>
                        <a:pt x="627088" y="190409"/>
                        <a:pt x="618233" y="194346"/>
                      </a:cubicBezTo>
                      <a:cubicBezTo>
                        <a:pt x="609378" y="198189"/>
                        <a:pt x="599359" y="200110"/>
                        <a:pt x="588178" y="200110"/>
                      </a:cubicBezTo>
                      <a:cubicBezTo>
                        <a:pt x="569658" y="200110"/>
                        <a:pt x="555525" y="196268"/>
                        <a:pt x="545772" y="188575"/>
                      </a:cubicBezTo>
                      <a:cubicBezTo>
                        <a:pt x="536114" y="180883"/>
                        <a:pt x="529938" y="169474"/>
                        <a:pt x="527259" y="154354"/>
                      </a:cubicBezTo>
                      <a:close/>
                      <a:moveTo>
                        <a:pt x="663562" y="125639"/>
                      </a:moveTo>
                      <a:cubicBezTo>
                        <a:pt x="663562" y="99250"/>
                        <a:pt x="670901" y="79707"/>
                        <a:pt x="685571" y="67002"/>
                      </a:cubicBezTo>
                      <a:cubicBezTo>
                        <a:pt x="697827" y="56446"/>
                        <a:pt x="712762" y="51169"/>
                        <a:pt x="730385" y="51169"/>
                      </a:cubicBezTo>
                      <a:cubicBezTo>
                        <a:pt x="749979" y="51169"/>
                        <a:pt x="765990" y="57609"/>
                        <a:pt x="778430" y="70491"/>
                      </a:cubicBezTo>
                      <a:cubicBezTo>
                        <a:pt x="790862" y="83284"/>
                        <a:pt x="797075" y="100995"/>
                        <a:pt x="797075" y="123630"/>
                      </a:cubicBezTo>
                      <a:cubicBezTo>
                        <a:pt x="797075" y="141966"/>
                        <a:pt x="794307" y="156416"/>
                        <a:pt x="788757" y="166971"/>
                      </a:cubicBezTo>
                      <a:cubicBezTo>
                        <a:pt x="783302" y="177438"/>
                        <a:pt x="775294" y="185580"/>
                        <a:pt x="764738" y="191395"/>
                      </a:cubicBezTo>
                      <a:cubicBezTo>
                        <a:pt x="754271" y="197202"/>
                        <a:pt x="742825" y="200110"/>
                        <a:pt x="730385" y="200110"/>
                      </a:cubicBezTo>
                      <a:cubicBezTo>
                        <a:pt x="710436" y="200110"/>
                        <a:pt x="694294" y="193721"/>
                        <a:pt x="681949" y="180927"/>
                      </a:cubicBezTo>
                      <a:cubicBezTo>
                        <a:pt x="669694" y="168134"/>
                        <a:pt x="663562" y="149702"/>
                        <a:pt x="663562" y="125639"/>
                      </a:cubicBezTo>
                      <a:close/>
                      <a:moveTo>
                        <a:pt x="688390" y="125639"/>
                      </a:moveTo>
                      <a:cubicBezTo>
                        <a:pt x="688390" y="143887"/>
                        <a:pt x="692373" y="157578"/>
                        <a:pt x="700330" y="166699"/>
                      </a:cubicBezTo>
                      <a:cubicBezTo>
                        <a:pt x="708294" y="175738"/>
                        <a:pt x="718312" y="180258"/>
                        <a:pt x="730385" y="180258"/>
                      </a:cubicBezTo>
                      <a:cubicBezTo>
                        <a:pt x="742376" y="180258"/>
                        <a:pt x="752350" y="175694"/>
                        <a:pt x="760314" y="166566"/>
                      </a:cubicBezTo>
                      <a:cubicBezTo>
                        <a:pt x="768271" y="157446"/>
                        <a:pt x="772254" y="143534"/>
                        <a:pt x="772254" y="124837"/>
                      </a:cubicBezTo>
                      <a:cubicBezTo>
                        <a:pt x="772254" y="107215"/>
                        <a:pt x="768227" y="93884"/>
                        <a:pt x="760174" y="84852"/>
                      </a:cubicBezTo>
                      <a:cubicBezTo>
                        <a:pt x="752217" y="75725"/>
                        <a:pt x="742287" y="71161"/>
                        <a:pt x="730385" y="71161"/>
                      </a:cubicBezTo>
                      <a:cubicBezTo>
                        <a:pt x="718312" y="71161"/>
                        <a:pt x="708294" y="75681"/>
                        <a:pt x="700330" y="84712"/>
                      </a:cubicBezTo>
                      <a:cubicBezTo>
                        <a:pt x="692373" y="93752"/>
                        <a:pt x="688390" y="107392"/>
                        <a:pt x="688390" y="125639"/>
                      </a:cubicBezTo>
                      <a:close/>
                      <a:moveTo>
                        <a:pt x="916617" y="144697"/>
                      </a:moveTo>
                      <a:lnTo>
                        <a:pt x="940363" y="147781"/>
                      </a:lnTo>
                      <a:cubicBezTo>
                        <a:pt x="937772" y="164152"/>
                        <a:pt x="931103" y="176989"/>
                        <a:pt x="920371" y="186294"/>
                      </a:cubicBezTo>
                      <a:cubicBezTo>
                        <a:pt x="909727" y="195510"/>
                        <a:pt x="896617" y="200110"/>
                        <a:pt x="881056" y="200110"/>
                      </a:cubicBezTo>
                      <a:cubicBezTo>
                        <a:pt x="861549" y="200110"/>
                        <a:pt x="845856" y="193765"/>
                        <a:pt x="833953" y="181060"/>
                      </a:cubicBezTo>
                      <a:cubicBezTo>
                        <a:pt x="822146" y="168267"/>
                        <a:pt x="816243" y="149975"/>
                        <a:pt x="816243" y="126177"/>
                      </a:cubicBezTo>
                      <a:cubicBezTo>
                        <a:pt x="816243" y="110792"/>
                        <a:pt x="818790" y="97329"/>
                        <a:pt x="823891" y="85787"/>
                      </a:cubicBezTo>
                      <a:cubicBezTo>
                        <a:pt x="828992" y="74245"/>
                        <a:pt x="836728" y="65618"/>
                        <a:pt x="847107" y="59891"/>
                      </a:cubicBezTo>
                      <a:cubicBezTo>
                        <a:pt x="857574" y="54076"/>
                        <a:pt x="868932" y="51169"/>
                        <a:pt x="881188" y="51169"/>
                      </a:cubicBezTo>
                      <a:cubicBezTo>
                        <a:pt x="896661" y="51169"/>
                        <a:pt x="909322" y="55107"/>
                        <a:pt x="919164" y="62976"/>
                      </a:cubicBezTo>
                      <a:cubicBezTo>
                        <a:pt x="929005" y="70763"/>
                        <a:pt x="935306" y="81856"/>
                        <a:pt x="938081" y="96254"/>
                      </a:cubicBezTo>
                      <a:lnTo>
                        <a:pt x="914600" y="99876"/>
                      </a:lnTo>
                      <a:cubicBezTo>
                        <a:pt x="912362" y="90307"/>
                        <a:pt x="908380" y="83108"/>
                        <a:pt x="902660" y="78272"/>
                      </a:cubicBezTo>
                      <a:cubicBezTo>
                        <a:pt x="897022" y="73443"/>
                        <a:pt x="890176" y="71028"/>
                        <a:pt x="882131" y="71028"/>
                      </a:cubicBezTo>
                      <a:cubicBezTo>
                        <a:pt x="869963" y="71028"/>
                        <a:pt x="860077" y="75416"/>
                        <a:pt x="852473" y="84175"/>
                      </a:cubicBezTo>
                      <a:cubicBezTo>
                        <a:pt x="844870" y="92854"/>
                        <a:pt x="841071" y="106634"/>
                        <a:pt x="841071" y="125507"/>
                      </a:cubicBezTo>
                      <a:cubicBezTo>
                        <a:pt x="841071" y="144653"/>
                        <a:pt x="844737" y="158557"/>
                        <a:pt x="852069" y="167236"/>
                      </a:cubicBezTo>
                      <a:cubicBezTo>
                        <a:pt x="859407" y="175915"/>
                        <a:pt x="868977" y="180258"/>
                        <a:pt x="880784" y="180258"/>
                      </a:cubicBezTo>
                      <a:cubicBezTo>
                        <a:pt x="890272" y="180258"/>
                        <a:pt x="898185" y="177350"/>
                        <a:pt x="904537" y="171535"/>
                      </a:cubicBezTo>
                      <a:cubicBezTo>
                        <a:pt x="910890" y="165720"/>
                        <a:pt x="914916" y="156769"/>
                        <a:pt x="916617" y="144697"/>
                      </a:cubicBezTo>
                      <a:close/>
                      <a:moveTo>
                        <a:pt x="959399" y="27952"/>
                      </a:moveTo>
                      <a:lnTo>
                        <a:pt x="959399" y="179"/>
                      </a:lnTo>
                      <a:lnTo>
                        <a:pt x="983550" y="179"/>
                      </a:lnTo>
                      <a:lnTo>
                        <a:pt x="983550" y="27952"/>
                      </a:lnTo>
                      <a:close/>
                      <a:moveTo>
                        <a:pt x="959399" y="196893"/>
                      </a:moveTo>
                      <a:lnTo>
                        <a:pt x="959399" y="54393"/>
                      </a:lnTo>
                      <a:lnTo>
                        <a:pt x="983550" y="54393"/>
                      </a:lnTo>
                      <a:lnTo>
                        <a:pt x="983550" y="196893"/>
                      </a:lnTo>
                      <a:close/>
                      <a:moveTo>
                        <a:pt x="1111535" y="179315"/>
                      </a:moveTo>
                      <a:cubicBezTo>
                        <a:pt x="1102591" y="186919"/>
                        <a:pt x="1093957" y="192286"/>
                        <a:pt x="1085639" y="195414"/>
                      </a:cubicBezTo>
                      <a:cubicBezTo>
                        <a:pt x="1077409" y="198550"/>
                        <a:pt x="1068554" y="200110"/>
                        <a:pt x="1059073" y="200110"/>
                      </a:cubicBezTo>
                      <a:cubicBezTo>
                        <a:pt x="1043416" y="200110"/>
                        <a:pt x="1031389" y="196312"/>
                        <a:pt x="1022975" y="188708"/>
                      </a:cubicBezTo>
                      <a:cubicBezTo>
                        <a:pt x="1014569" y="181016"/>
                        <a:pt x="1010366" y="171219"/>
                        <a:pt x="1010366" y="159323"/>
                      </a:cubicBezTo>
                      <a:cubicBezTo>
                        <a:pt x="1010366" y="152345"/>
                        <a:pt x="1011926" y="145993"/>
                        <a:pt x="1015062" y="140266"/>
                      </a:cubicBezTo>
                      <a:cubicBezTo>
                        <a:pt x="1018279" y="134451"/>
                        <a:pt x="1022438" y="129798"/>
                        <a:pt x="1027539" y="126309"/>
                      </a:cubicBezTo>
                      <a:cubicBezTo>
                        <a:pt x="1032728" y="122820"/>
                        <a:pt x="1038543" y="120185"/>
                        <a:pt x="1044984" y="118396"/>
                      </a:cubicBezTo>
                      <a:cubicBezTo>
                        <a:pt x="1049725" y="117145"/>
                        <a:pt x="1056880" y="115938"/>
                        <a:pt x="1066449" y="114775"/>
                      </a:cubicBezTo>
                      <a:cubicBezTo>
                        <a:pt x="1085955" y="112449"/>
                        <a:pt x="1100309" y="109673"/>
                        <a:pt x="1109525" y="106449"/>
                      </a:cubicBezTo>
                      <a:cubicBezTo>
                        <a:pt x="1109613" y="103145"/>
                        <a:pt x="1109658" y="101039"/>
                        <a:pt x="1109658" y="100148"/>
                      </a:cubicBezTo>
                      <a:cubicBezTo>
                        <a:pt x="1109658" y="90307"/>
                        <a:pt x="1107376" y="83373"/>
                        <a:pt x="1102812" y="79346"/>
                      </a:cubicBezTo>
                      <a:cubicBezTo>
                        <a:pt x="1096643" y="73892"/>
                        <a:pt x="1087472" y="71161"/>
                        <a:pt x="1075312" y="71161"/>
                      </a:cubicBezTo>
                      <a:cubicBezTo>
                        <a:pt x="1063946" y="71161"/>
                        <a:pt x="1055540" y="73178"/>
                        <a:pt x="1050078" y="77204"/>
                      </a:cubicBezTo>
                      <a:cubicBezTo>
                        <a:pt x="1044712" y="81135"/>
                        <a:pt x="1040730" y="88158"/>
                        <a:pt x="1038139" y="98264"/>
                      </a:cubicBezTo>
                      <a:lnTo>
                        <a:pt x="1014525" y="95047"/>
                      </a:lnTo>
                      <a:cubicBezTo>
                        <a:pt x="1016667" y="84941"/>
                        <a:pt x="1020200" y="76799"/>
                        <a:pt x="1025124" y="70624"/>
                      </a:cubicBezTo>
                      <a:cubicBezTo>
                        <a:pt x="1030042" y="64367"/>
                        <a:pt x="1037152" y="59575"/>
                        <a:pt x="1046457" y="56270"/>
                      </a:cubicBezTo>
                      <a:cubicBezTo>
                        <a:pt x="1055761" y="52869"/>
                        <a:pt x="1066545" y="51169"/>
                        <a:pt x="1078793" y="51169"/>
                      </a:cubicBezTo>
                      <a:cubicBezTo>
                        <a:pt x="1090961" y="51169"/>
                        <a:pt x="1100847" y="52604"/>
                        <a:pt x="1108450" y="55460"/>
                      </a:cubicBezTo>
                      <a:cubicBezTo>
                        <a:pt x="1116054" y="58323"/>
                        <a:pt x="1121649" y="61953"/>
                        <a:pt x="1125226" y="66332"/>
                      </a:cubicBezTo>
                      <a:cubicBezTo>
                        <a:pt x="1128804" y="70624"/>
                        <a:pt x="1131306" y="76085"/>
                        <a:pt x="1132742" y="82703"/>
                      </a:cubicBezTo>
                      <a:cubicBezTo>
                        <a:pt x="1133544" y="86818"/>
                        <a:pt x="1133949" y="94245"/>
                        <a:pt x="1133949" y="104977"/>
                      </a:cubicBezTo>
                      <a:lnTo>
                        <a:pt x="1133949" y="137181"/>
                      </a:lnTo>
                      <a:cubicBezTo>
                        <a:pt x="1133949" y="159632"/>
                        <a:pt x="1134442" y="173861"/>
                        <a:pt x="1135421" y="179853"/>
                      </a:cubicBezTo>
                      <a:cubicBezTo>
                        <a:pt x="1136496" y="185756"/>
                        <a:pt x="1138557" y="191439"/>
                        <a:pt x="1141597" y="196893"/>
                      </a:cubicBezTo>
                      <a:lnTo>
                        <a:pt x="1116371" y="196893"/>
                      </a:lnTo>
                      <a:cubicBezTo>
                        <a:pt x="1113861" y="191881"/>
                        <a:pt x="1112256" y="186021"/>
                        <a:pt x="1111535" y="179315"/>
                      </a:cubicBezTo>
                      <a:close/>
                      <a:moveTo>
                        <a:pt x="1109525" y="125374"/>
                      </a:moveTo>
                      <a:cubicBezTo>
                        <a:pt x="1100758" y="128952"/>
                        <a:pt x="1087612" y="131992"/>
                        <a:pt x="1070078" y="134495"/>
                      </a:cubicBezTo>
                      <a:cubicBezTo>
                        <a:pt x="1060148" y="135930"/>
                        <a:pt x="1053126" y="137542"/>
                        <a:pt x="1049011" y="139331"/>
                      </a:cubicBezTo>
                      <a:cubicBezTo>
                        <a:pt x="1044896" y="141120"/>
                        <a:pt x="1041716" y="143755"/>
                        <a:pt x="1039478" y="147244"/>
                      </a:cubicBezTo>
                      <a:cubicBezTo>
                        <a:pt x="1037248" y="150644"/>
                        <a:pt x="1036129" y="154443"/>
                        <a:pt x="1036129" y="158653"/>
                      </a:cubicBezTo>
                      <a:cubicBezTo>
                        <a:pt x="1036129" y="165094"/>
                        <a:pt x="1038543" y="170460"/>
                        <a:pt x="1043372" y="174752"/>
                      </a:cubicBezTo>
                      <a:cubicBezTo>
                        <a:pt x="1048289" y="179043"/>
                        <a:pt x="1055452" y="181192"/>
                        <a:pt x="1064844" y="181192"/>
                      </a:cubicBezTo>
                      <a:cubicBezTo>
                        <a:pt x="1074148" y="181192"/>
                        <a:pt x="1082422" y="179183"/>
                        <a:pt x="1089665" y="175156"/>
                      </a:cubicBezTo>
                      <a:cubicBezTo>
                        <a:pt x="1096909" y="171042"/>
                        <a:pt x="1102238" y="165448"/>
                        <a:pt x="1105631" y="158381"/>
                      </a:cubicBezTo>
                      <a:cubicBezTo>
                        <a:pt x="1108230" y="152927"/>
                        <a:pt x="1109525" y="144873"/>
                        <a:pt x="1109525" y="134230"/>
                      </a:cubicBezTo>
                      <a:close/>
                      <a:moveTo>
                        <a:pt x="1169083" y="196893"/>
                      </a:moveTo>
                      <a:lnTo>
                        <a:pt x="1169083" y="179"/>
                      </a:lnTo>
                      <a:lnTo>
                        <a:pt x="1193234" y="179"/>
                      </a:lnTo>
                      <a:lnTo>
                        <a:pt x="1193234" y="196893"/>
                      </a:lnTo>
                      <a:close/>
                      <a:moveTo>
                        <a:pt x="1396477" y="144697"/>
                      </a:moveTo>
                      <a:lnTo>
                        <a:pt x="1420231" y="147781"/>
                      </a:lnTo>
                      <a:cubicBezTo>
                        <a:pt x="1417633" y="164152"/>
                        <a:pt x="1410971" y="176989"/>
                        <a:pt x="1400231" y="186294"/>
                      </a:cubicBezTo>
                      <a:cubicBezTo>
                        <a:pt x="1389587" y="195510"/>
                        <a:pt x="1376485" y="200110"/>
                        <a:pt x="1360916" y="200110"/>
                      </a:cubicBezTo>
                      <a:cubicBezTo>
                        <a:pt x="1341417" y="200110"/>
                        <a:pt x="1325716" y="193765"/>
                        <a:pt x="1313821" y="181060"/>
                      </a:cubicBezTo>
                      <a:cubicBezTo>
                        <a:pt x="1302014" y="168267"/>
                        <a:pt x="1296111" y="149975"/>
                        <a:pt x="1296111" y="126177"/>
                      </a:cubicBezTo>
                      <a:cubicBezTo>
                        <a:pt x="1296111" y="110792"/>
                        <a:pt x="1298657" y="97329"/>
                        <a:pt x="1303759" y="85787"/>
                      </a:cubicBezTo>
                      <a:cubicBezTo>
                        <a:pt x="1308852" y="74245"/>
                        <a:pt x="1316596" y="65618"/>
                        <a:pt x="1326968" y="59891"/>
                      </a:cubicBezTo>
                      <a:cubicBezTo>
                        <a:pt x="1337435" y="54076"/>
                        <a:pt x="1348800" y="51169"/>
                        <a:pt x="1361056" y="51169"/>
                      </a:cubicBezTo>
                      <a:cubicBezTo>
                        <a:pt x="1376529" y="51169"/>
                        <a:pt x="1389190" y="55107"/>
                        <a:pt x="1399024" y="62976"/>
                      </a:cubicBezTo>
                      <a:cubicBezTo>
                        <a:pt x="1408866" y="70763"/>
                        <a:pt x="1415174" y="81856"/>
                        <a:pt x="1417949" y="96254"/>
                      </a:cubicBezTo>
                      <a:lnTo>
                        <a:pt x="1394468" y="99876"/>
                      </a:lnTo>
                      <a:cubicBezTo>
                        <a:pt x="1392230" y="90307"/>
                        <a:pt x="1388248" y="83108"/>
                        <a:pt x="1382521" y="78272"/>
                      </a:cubicBezTo>
                      <a:cubicBezTo>
                        <a:pt x="1376890" y="73443"/>
                        <a:pt x="1370044" y="71028"/>
                        <a:pt x="1361991" y="71028"/>
                      </a:cubicBezTo>
                      <a:cubicBezTo>
                        <a:pt x="1349824" y="71028"/>
                        <a:pt x="1339945" y="75416"/>
                        <a:pt x="1332341" y="84175"/>
                      </a:cubicBezTo>
                      <a:cubicBezTo>
                        <a:pt x="1324737" y="92854"/>
                        <a:pt x="1320932" y="106634"/>
                        <a:pt x="1320932" y="125507"/>
                      </a:cubicBezTo>
                      <a:cubicBezTo>
                        <a:pt x="1320932" y="144653"/>
                        <a:pt x="1324598" y="158557"/>
                        <a:pt x="1331936" y="167236"/>
                      </a:cubicBezTo>
                      <a:cubicBezTo>
                        <a:pt x="1339268" y="175915"/>
                        <a:pt x="1348844" y="180258"/>
                        <a:pt x="1360651" y="180258"/>
                      </a:cubicBezTo>
                      <a:cubicBezTo>
                        <a:pt x="1370132" y="180258"/>
                        <a:pt x="1378053" y="177350"/>
                        <a:pt x="1384398" y="171535"/>
                      </a:cubicBezTo>
                      <a:cubicBezTo>
                        <a:pt x="1390751" y="165720"/>
                        <a:pt x="1394777" y="156769"/>
                        <a:pt x="1396477" y="144697"/>
                      </a:cubicBezTo>
                      <a:close/>
                      <a:moveTo>
                        <a:pt x="1430139" y="125639"/>
                      </a:moveTo>
                      <a:cubicBezTo>
                        <a:pt x="1430139" y="99250"/>
                        <a:pt x="1437470" y="79707"/>
                        <a:pt x="1452141" y="67002"/>
                      </a:cubicBezTo>
                      <a:cubicBezTo>
                        <a:pt x="1464397" y="56446"/>
                        <a:pt x="1479340" y="51169"/>
                        <a:pt x="1496962" y="51169"/>
                      </a:cubicBezTo>
                      <a:cubicBezTo>
                        <a:pt x="1516549" y="51169"/>
                        <a:pt x="1532559" y="57609"/>
                        <a:pt x="1544999" y="70491"/>
                      </a:cubicBezTo>
                      <a:cubicBezTo>
                        <a:pt x="1557432" y="83284"/>
                        <a:pt x="1563652" y="100995"/>
                        <a:pt x="1563652" y="123630"/>
                      </a:cubicBezTo>
                      <a:cubicBezTo>
                        <a:pt x="1563652" y="141966"/>
                        <a:pt x="1560877" y="156416"/>
                        <a:pt x="1555327" y="166971"/>
                      </a:cubicBezTo>
                      <a:cubicBezTo>
                        <a:pt x="1549872" y="177438"/>
                        <a:pt x="1541863" y="185580"/>
                        <a:pt x="1531308" y="191395"/>
                      </a:cubicBezTo>
                      <a:cubicBezTo>
                        <a:pt x="1520841" y="197202"/>
                        <a:pt x="1509394" y="200110"/>
                        <a:pt x="1496962" y="200110"/>
                      </a:cubicBezTo>
                      <a:cubicBezTo>
                        <a:pt x="1477013" y="200110"/>
                        <a:pt x="1460864" y="193721"/>
                        <a:pt x="1448519" y="180927"/>
                      </a:cubicBezTo>
                      <a:cubicBezTo>
                        <a:pt x="1436263" y="168134"/>
                        <a:pt x="1430139" y="149702"/>
                        <a:pt x="1430139" y="125639"/>
                      </a:cubicBezTo>
                      <a:close/>
                      <a:moveTo>
                        <a:pt x="1454960" y="125639"/>
                      </a:moveTo>
                      <a:cubicBezTo>
                        <a:pt x="1454960" y="143887"/>
                        <a:pt x="1458942" y="157578"/>
                        <a:pt x="1466900" y="166699"/>
                      </a:cubicBezTo>
                      <a:cubicBezTo>
                        <a:pt x="1474864" y="175738"/>
                        <a:pt x="1484882" y="180258"/>
                        <a:pt x="1496962" y="180258"/>
                      </a:cubicBezTo>
                      <a:cubicBezTo>
                        <a:pt x="1508945" y="180258"/>
                        <a:pt x="1518919" y="175694"/>
                        <a:pt x="1526884" y="166566"/>
                      </a:cubicBezTo>
                      <a:cubicBezTo>
                        <a:pt x="1534841" y="157446"/>
                        <a:pt x="1538823" y="143534"/>
                        <a:pt x="1538823" y="124837"/>
                      </a:cubicBezTo>
                      <a:cubicBezTo>
                        <a:pt x="1538823" y="107215"/>
                        <a:pt x="1534797" y="93884"/>
                        <a:pt x="1526751" y="84852"/>
                      </a:cubicBezTo>
                      <a:cubicBezTo>
                        <a:pt x="1518787" y="75725"/>
                        <a:pt x="1508857" y="71161"/>
                        <a:pt x="1496962" y="71161"/>
                      </a:cubicBezTo>
                      <a:cubicBezTo>
                        <a:pt x="1484882" y="71161"/>
                        <a:pt x="1474864" y="75681"/>
                        <a:pt x="1466900" y="84712"/>
                      </a:cubicBezTo>
                      <a:cubicBezTo>
                        <a:pt x="1458942" y="93752"/>
                        <a:pt x="1454960" y="107392"/>
                        <a:pt x="1454960" y="125639"/>
                      </a:cubicBezTo>
                      <a:close/>
                      <a:moveTo>
                        <a:pt x="1580530" y="154354"/>
                      </a:moveTo>
                      <a:lnTo>
                        <a:pt x="1604417" y="150600"/>
                      </a:lnTo>
                      <a:cubicBezTo>
                        <a:pt x="1605764" y="160169"/>
                        <a:pt x="1609474" y="167508"/>
                        <a:pt x="1615554" y="172602"/>
                      </a:cubicBezTo>
                      <a:cubicBezTo>
                        <a:pt x="1621730" y="177703"/>
                        <a:pt x="1630313" y="180258"/>
                        <a:pt x="1641317" y="180258"/>
                      </a:cubicBezTo>
                      <a:cubicBezTo>
                        <a:pt x="1652410" y="180258"/>
                        <a:pt x="1660640" y="178020"/>
                        <a:pt x="1666006" y="173544"/>
                      </a:cubicBezTo>
                      <a:cubicBezTo>
                        <a:pt x="1671379" y="168981"/>
                        <a:pt x="1674059" y="163659"/>
                        <a:pt x="1674059" y="157578"/>
                      </a:cubicBezTo>
                      <a:cubicBezTo>
                        <a:pt x="1674059" y="152117"/>
                        <a:pt x="1671689" y="147825"/>
                        <a:pt x="1666948" y="144697"/>
                      </a:cubicBezTo>
                      <a:cubicBezTo>
                        <a:pt x="1663636" y="142547"/>
                        <a:pt x="1655406" y="139824"/>
                        <a:pt x="1642260" y="136511"/>
                      </a:cubicBezTo>
                      <a:cubicBezTo>
                        <a:pt x="1624549" y="132036"/>
                        <a:pt x="1612249" y="128194"/>
                        <a:pt x="1605359" y="124970"/>
                      </a:cubicBezTo>
                      <a:cubicBezTo>
                        <a:pt x="1598557" y="121657"/>
                        <a:pt x="1593368" y="117145"/>
                        <a:pt x="1589791" y="111418"/>
                      </a:cubicBezTo>
                      <a:cubicBezTo>
                        <a:pt x="1586301" y="105603"/>
                        <a:pt x="1584557" y="99206"/>
                        <a:pt x="1584557" y="92228"/>
                      </a:cubicBezTo>
                      <a:cubicBezTo>
                        <a:pt x="1584557" y="85876"/>
                        <a:pt x="1585992" y="80016"/>
                        <a:pt x="1588856" y="74650"/>
                      </a:cubicBezTo>
                      <a:cubicBezTo>
                        <a:pt x="1591808" y="69196"/>
                        <a:pt x="1595790" y="64676"/>
                        <a:pt x="1600795" y="61098"/>
                      </a:cubicBezTo>
                      <a:cubicBezTo>
                        <a:pt x="1604549" y="58323"/>
                        <a:pt x="1609650" y="55997"/>
                        <a:pt x="1616091" y="54120"/>
                      </a:cubicBezTo>
                      <a:cubicBezTo>
                        <a:pt x="1622621" y="52155"/>
                        <a:pt x="1629599" y="51169"/>
                        <a:pt x="1637026" y="51169"/>
                      </a:cubicBezTo>
                      <a:cubicBezTo>
                        <a:pt x="1648207" y="51169"/>
                        <a:pt x="1658004" y="52781"/>
                        <a:pt x="1666411" y="55997"/>
                      </a:cubicBezTo>
                      <a:cubicBezTo>
                        <a:pt x="1674913" y="59221"/>
                        <a:pt x="1681169" y="63601"/>
                        <a:pt x="1685196" y="69151"/>
                      </a:cubicBezTo>
                      <a:cubicBezTo>
                        <a:pt x="1689222" y="74606"/>
                        <a:pt x="1691997" y="81945"/>
                        <a:pt x="1693514" y="91153"/>
                      </a:cubicBezTo>
                      <a:lnTo>
                        <a:pt x="1669900" y="94377"/>
                      </a:lnTo>
                      <a:cubicBezTo>
                        <a:pt x="1668825" y="87038"/>
                        <a:pt x="1665697" y="81319"/>
                        <a:pt x="1660507" y="77204"/>
                      </a:cubicBezTo>
                      <a:cubicBezTo>
                        <a:pt x="1655406" y="73090"/>
                        <a:pt x="1648163" y="71028"/>
                        <a:pt x="1638770" y="71028"/>
                      </a:cubicBezTo>
                      <a:cubicBezTo>
                        <a:pt x="1627677" y="71028"/>
                        <a:pt x="1619757" y="72861"/>
                        <a:pt x="1615017" y="76527"/>
                      </a:cubicBezTo>
                      <a:cubicBezTo>
                        <a:pt x="1610276" y="80200"/>
                        <a:pt x="1607906" y="84491"/>
                        <a:pt x="1607906" y="89409"/>
                      </a:cubicBezTo>
                      <a:cubicBezTo>
                        <a:pt x="1607906" y="92545"/>
                        <a:pt x="1608892" y="95364"/>
                        <a:pt x="1610858" y="97866"/>
                      </a:cubicBezTo>
                      <a:cubicBezTo>
                        <a:pt x="1612830" y="100457"/>
                        <a:pt x="1615915" y="102607"/>
                        <a:pt x="1620118" y="104307"/>
                      </a:cubicBezTo>
                      <a:cubicBezTo>
                        <a:pt x="1622532" y="105198"/>
                        <a:pt x="1629643" y="107259"/>
                        <a:pt x="1641450" y="110476"/>
                      </a:cubicBezTo>
                      <a:cubicBezTo>
                        <a:pt x="1658542" y="115040"/>
                        <a:pt x="1670437" y="118801"/>
                        <a:pt x="1677143" y="121753"/>
                      </a:cubicBezTo>
                      <a:cubicBezTo>
                        <a:pt x="1683945" y="124616"/>
                        <a:pt x="1689267" y="128819"/>
                        <a:pt x="1693116" y="134362"/>
                      </a:cubicBezTo>
                      <a:cubicBezTo>
                        <a:pt x="1696959" y="139912"/>
                        <a:pt x="1698887" y="146795"/>
                        <a:pt x="1698887" y="155024"/>
                      </a:cubicBezTo>
                      <a:cubicBezTo>
                        <a:pt x="1698887" y="163077"/>
                        <a:pt x="1696517" y="170681"/>
                        <a:pt x="1691769" y="177836"/>
                      </a:cubicBezTo>
                      <a:cubicBezTo>
                        <a:pt x="1687117" y="184910"/>
                        <a:pt x="1680367" y="190409"/>
                        <a:pt x="1671512" y="194346"/>
                      </a:cubicBezTo>
                      <a:cubicBezTo>
                        <a:pt x="1662657" y="198189"/>
                        <a:pt x="1652639" y="200110"/>
                        <a:pt x="1641450" y="200110"/>
                      </a:cubicBezTo>
                      <a:cubicBezTo>
                        <a:pt x="1622937" y="200110"/>
                        <a:pt x="1608804" y="196268"/>
                        <a:pt x="1599051" y="188575"/>
                      </a:cubicBezTo>
                      <a:cubicBezTo>
                        <a:pt x="1589393" y="180883"/>
                        <a:pt x="1583217" y="169474"/>
                        <a:pt x="1580530" y="154354"/>
                      </a:cubicBezTo>
                      <a:close/>
                      <a:moveTo>
                        <a:pt x="1778570" y="175289"/>
                      </a:moveTo>
                      <a:lnTo>
                        <a:pt x="1782059" y="196621"/>
                      </a:lnTo>
                      <a:cubicBezTo>
                        <a:pt x="1775257" y="198057"/>
                        <a:pt x="1769177" y="198770"/>
                        <a:pt x="1763804" y="198770"/>
                      </a:cubicBezTo>
                      <a:cubicBezTo>
                        <a:pt x="1755037" y="198770"/>
                        <a:pt x="1748242" y="197387"/>
                        <a:pt x="1743414" y="194611"/>
                      </a:cubicBezTo>
                      <a:cubicBezTo>
                        <a:pt x="1738578" y="191836"/>
                        <a:pt x="1735184" y="188215"/>
                        <a:pt x="1733211" y="183739"/>
                      </a:cubicBezTo>
                      <a:cubicBezTo>
                        <a:pt x="1731246" y="179183"/>
                        <a:pt x="1730260" y="169651"/>
                        <a:pt x="1730260" y="155164"/>
                      </a:cubicBezTo>
                      <a:lnTo>
                        <a:pt x="1730260" y="73178"/>
                      </a:lnTo>
                      <a:lnTo>
                        <a:pt x="1712549" y="73178"/>
                      </a:lnTo>
                      <a:lnTo>
                        <a:pt x="1712549" y="54393"/>
                      </a:lnTo>
                      <a:lnTo>
                        <a:pt x="1730260" y="54393"/>
                      </a:lnTo>
                      <a:lnTo>
                        <a:pt x="1730260" y="19097"/>
                      </a:lnTo>
                      <a:lnTo>
                        <a:pt x="1754278" y="4610"/>
                      </a:lnTo>
                      <a:lnTo>
                        <a:pt x="1754278" y="54393"/>
                      </a:lnTo>
                      <a:lnTo>
                        <a:pt x="1778570" y="54393"/>
                      </a:lnTo>
                      <a:lnTo>
                        <a:pt x="1778570" y="73178"/>
                      </a:lnTo>
                      <a:lnTo>
                        <a:pt x="1754278" y="73178"/>
                      </a:lnTo>
                      <a:lnTo>
                        <a:pt x="1754278" y="156504"/>
                      </a:lnTo>
                      <a:cubicBezTo>
                        <a:pt x="1754278" y="163394"/>
                        <a:pt x="1754683" y="167818"/>
                        <a:pt x="1755486" y="169790"/>
                      </a:cubicBezTo>
                      <a:cubicBezTo>
                        <a:pt x="1756384" y="171756"/>
                        <a:pt x="1757768" y="173324"/>
                        <a:pt x="1759645" y="174487"/>
                      </a:cubicBezTo>
                      <a:cubicBezTo>
                        <a:pt x="1761617" y="175650"/>
                        <a:pt x="1764385" y="176231"/>
                        <a:pt x="1767970" y="176231"/>
                      </a:cubicBezTo>
                      <a:cubicBezTo>
                        <a:pt x="1770649" y="176231"/>
                        <a:pt x="1774183" y="175915"/>
                        <a:pt x="1778570" y="175289"/>
                      </a:cubicBezTo>
                      <a:close/>
                    </a:path>
                  </a:pathLst>
                </a:custGeom>
                <a:solidFill>
                  <a:srgbClr val="008100"/>
                </a:solidFill>
                <a:ln w="2206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86" name="Graphic 394">
                <a:extLst>
                  <a:ext uri="{FF2B5EF4-FFF2-40B4-BE49-F238E27FC236}">
                    <a16:creationId xmlns:a16="http://schemas.microsoft.com/office/drawing/2014/main" id="{237BD398-CEE3-727A-75A5-9F0799C6FA2B}"/>
                  </a:ext>
                </a:extLst>
              </p:cNvPr>
              <p:cNvGrpSpPr/>
              <p:nvPr/>
            </p:nvGrpSpPr>
            <p:grpSpPr>
              <a:xfrm>
                <a:off x="9790574" y="4496876"/>
                <a:ext cx="828164" cy="828401"/>
                <a:chOff x="9790574" y="4496876"/>
                <a:chExt cx="828164" cy="828401"/>
              </a:xfrm>
              <a:solidFill>
                <a:srgbClr val="008000"/>
              </a:solidFill>
            </p:grpSpPr>
            <p:sp>
              <p:nvSpPr>
                <p:cNvPr id="587" name="Freeform: Shape 586">
                  <a:extLst>
                    <a:ext uri="{FF2B5EF4-FFF2-40B4-BE49-F238E27FC236}">
                      <a16:creationId xmlns:a16="http://schemas.microsoft.com/office/drawing/2014/main" id="{F8DA94ED-E4AD-F195-4870-1E0245A8C3A1}"/>
                    </a:ext>
                  </a:extLst>
                </p:cNvPr>
                <p:cNvSpPr/>
                <p:nvPr/>
              </p:nvSpPr>
              <p:spPr>
                <a:xfrm>
                  <a:off x="9991324" y="4496876"/>
                  <a:ext cx="607494" cy="239407"/>
                </a:xfrm>
                <a:custGeom>
                  <a:avLst/>
                  <a:gdLst>
                    <a:gd name="connsiteX0" fmla="*/ 213101 w 607494"/>
                    <a:gd name="connsiteY0" fmla="*/ 239943 h 239407"/>
                    <a:gd name="connsiteX1" fmla="*/ 397282 w 607494"/>
                    <a:gd name="connsiteY1" fmla="*/ 239943 h 239407"/>
                    <a:gd name="connsiteX2" fmla="*/ 608800 w 607494"/>
                    <a:gd name="connsiteY2" fmla="*/ 28149 h 239407"/>
                    <a:gd name="connsiteX3" fmla="*/ 581187 w 607494"/>
                    <a:gd name="connsiteY3" fmla="*/ 535 h 239407"/>
                    <a:gd name="connsiteX4" fmla="*/ 489234 w 607494"/>
                    <a:gd name="connsiteY4" fmla="*/ 535 h 239407"/>
                    <a:gd name="connsiteX5" fmla="*/ 305053 w 607494"/>
                    <a:gd name="connsiteY5" fmla="*/ 107951 h 239407"/>
                    <a:gd name="connsiteX6" fmla="*/ 121148 w 607494"/>
                    <a:gd name="connsiteY6" fmla="*/ 535 h 239407"/>
                    <a:gd name="connsiteX7" fmla="*/ 28920 w 607494"/>
                    <a:gd name="connsiteY7" fmla="*/ 535 h 239407"/>
                    <a:gd name="connsiteX8" fmla="*/ 1306 w 607494"/>
                    <a:gd name="connsiteY8" fmla="*/ 28149 h 239407"/>
                    <a:gd name="connsiteX9" fmla="*/ 213101 w 607494"/>
                    <a:gd name="connsiteY9" fmla="*/ 239943 h 239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07494" h="239407">
                      <a:moveTo>
                        <a:pt x="213101" y="239943"/>
                      </a:moveTo>
                      <a:lnTo>
                        <a:pt x="397282" y="239943"/>
                      </a:lnTo>
                      <a:cubicBezTo>
                        <a:pt x="514081" y="239639"/>
                        <a:pt x="608648" y="144949"/>
                        <a:pt x="608800" y="28149"/>
                      </a:cubicBezTo>
                      <a:cubicBezTo>
                        <a:pt x="608800" y="12898"/>
                        <a:pt x="596438" y="535"/>
                        <a:pt x="581187" y="535"/>
                      </a:cubicBezTo>
                      <a:lnTo>
                        <a:pt x="489234" y="535"/>
                      </a:lnTo>
                      <a:cubicBezTo>
                        <a:pt x="412980" y="574"/>
                        <a:pt x="342632" y="41600"/>
                        <a:pt x="305053" y="107951"/>
                      </a:cubicBezTo>
                      <a:cubicBezTo>
                        <a:pt x="267607" y="41602"/>
                        <a:pt x="197336" y="557"/>
                        <a:pt x="121148" y="535"/>
                      </a:cubicBezTo>
                      <a:lnTo>
                        <a:pt x="28920" y="535"/>
                      </a:lnTo>
                      <a:cubicBezTo>
                        <a:pt x="13669" y="535"/>
                        <a:pt x="1306" y="12898"/>
                        <a:pt x="1306" y="28149"/>
                      </a:cubicBezTo>
                      <a:cubicBezTo>
                        <a:pt x="1458" y="145056"/>
                        <a:pt x="96194" y="239791"/>
                        <a:pt x="213101" y="239943"/>
                      </a:cubicBezTo>
                      <a:close/>
                    </a:path>
                  </a:pathLst>
                </a:custGeom>
                <a:solidFill>
                  <a:srgbClr val="008000"/>
                </a:solidFill>
                <a:ln w="275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8" name="Freeform: Shape 587">
                  <a:extLst>
                    <a:ext uri="{FF2B5EF4-FFF2-40B4-BE49-F238E27FC236}">
                      <a16:creationId xmlns:a16="http://schemas.microsoft.com/office/drawing/2014/main" id="{8FF9306D-1A1C-413E-5E81-5C0A5587DBEA}"/>
                    </a:ext>
                  </a:extLst>
                </p:cNvPr>
                <p:cNvSpPr/>
                <p:nvPr/>
              </p:nvSpPr>
              <p:spPr>
                <a:xfrm>
                  <a:off x="10071679" y="4964370"/>
                  <a:ext cx="547059" cy="360907"/>
                </a:xfrm>
                <a:custGeom>
                  <a:avLst/>
                  <a:gdLst>
                    <a:gd name="connsiteX0" fmla="*/ 544742 w 547059"/>
                    <a:gd name="connsiteY0" fmla="*/ 168201 h 360907"/>
                    <a:gd name="connsiteX1" fmla="*/ 465768 w 547059"/>
                    <a:gd name="connsiteY1" fmla="*/ 125401 h 360907"/>
                    <a:gd name="connsiteX2" fmla="*/ 355315 w 547059"/>
                    <a:gd name="connsiteY2" fmla="*/ 148044 h 360907"/>
                    <a:gd name="connsiteX3" fmla="*/ 355315 w 547059"/>
                    <a:gd name="connsiteY3" fmla="*/ 132028 h 360907"/>
                    <a:gd name="connsiteX4" fmla="*/ 270340 w 547059"/>
                    <a:gd name="connsiteY4" fmla="*/ 51377 h 360907"/>
                    <a:gd name="connsiteX5" fmla="*/ 269713 w 547059"/>
                    <a:gd name="connsiteY5" fmla="*/ 51397 h 360907"/>
                    <a:gd name="connsiteX6" fmla="*/ 269713 w 547059"/>
                    <a:gd name="connsiteY6" fmla="*/ 51397 h 360907"/>
                    <a:gd name="connsiteX7" fmla="*/ 165887 w 547059"/>
                    <a:gd name="connsiteY7" fmla="*/ 29306 h 360907"/>
                    <a:gd name="connsiteX8" fmla="*/ 113698 w 547059"/>
                    <a:gd name="connsiteY8" fmla="*/ 6387 h 360907"/>
                    <a:gd name="connsiteX9" fmla="*/ 69240 w 547059"/>
                    <a:gd name="connsiteY9" fmla="*/ 2521 h 360907"/>
                    <a:gd name="connsiteX10" fmla="*/ 63717 w 547059"/>
                    <a:gd name="connsiteY10" fmla="*/ 4178 h 360907"/>
                    <a:gd name="connsiteX11" fmla="*/ 29477 w 547059"/>
                    <a:gd name="connsiteY11" fmla="*/ 19641 h 360907"/>
                    <a:gd name="connsiteX12" fmla="*/ 37209 w 547059"/>
                    <a:gd name="connsiteY12" fmla="*/ 105519 h 360907"/>
                    <a:gd name="connsiteX13" fmla="*/ 4625 w 547059"/>
                    <a:gd name="connsiteY13" fmla="*/ 280588 h 360907"/>
                    <a:gd name="connsiteX14" fmla="*/ 1311 w 547059"/>
                    <a:gd name="connsiteY14" fmla="*/ 292738 h 360907"/>
                    <a:gd name="connsiteX15" fmla="*/ 149043 w 547059"/>
                    <a:gd name="connsiteY15" fmla="*/ 349621 h 360907"/>
                    <a:gd name="connsiteX16" fmla="*/ 211449 w 547059"/>
                    <a:gd name="connsiteY16" fmla="*/ 361495 h 360907"/>
                    <a:gd name="connsiteX17" fmla="*/ 275236 w 547059"/>
                    <a:gd name="connsiteY17" fmla="*/ 349069 h 360907"/>
                    <a:gd name="connsiteX18" fmla="*/ 504151 w 547059"/>
                    <a:gd name="connsiteY18" fmla="*/ 256288 h 360907"/>
                    <a:gd name="connsiteX19" fmla="*/ 544742 w 547059"/>
                    <a:gd name="connsiteY19" fmla="*/ 168201 h 3609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547059" h="360907">
                      <a:moveTo>
                        <a:pt x="544742" y="168201"/>
                      </a:moveTo>
                      <a:cubicBezTo>
                        <a:pt x="532758" y="136250"/>
                        <a:pt x="499081" y="117997"/>
                        <a:pt x="465768" y="125401"/>
                      </a:cubicBezTo>
                      <a:lnTo>
                        <a:pt x="355315" y="148044"/>
                      </a:lnTo>
                      <a:cubicBezTo>
                        <a:pt x="355585" y="142709"/>
                        <a:pt x="355585" y="137363"/>
                        <a:pt x="355315" y="132028"/>
                      </a:cubicBezTo>
                      <a:cubicBezTo>
                        <a:pt x="354122" y="86292"/>
                        <a:pt x="316076" y="50185"/>
                        <a:pt x="270340" y="51377"/>
                      </a:cubicBezTo>
                      <a:cubicBezTo>
                        <a:pt x="270130" y="51383"/>
                        <a:pt x="269923" y="51388"/>
                        <a:pt x="269713" y="51397"/>
                      </a:cubicBezTo>
                      <a:lnTo>
                        <a:pt x="269713" y="51397"/>
                      </a:lnTo>
                      <a:cubicBezTo>
                        <a:pt x="233832" y="52493"/>
                        <a:pt x="198214" y="44916"/>
                        <a:pt x="165887" y="29306"/>
                      </a:cubicBezTo>
                      <a:lnTo>
                        <a:pt x="113698" y="6387"/>
                      </a:lnTo>
                      <a:cubicBezTo>
                        <a:pt x="99684" y="331"/>
                        <a:pt x="84088" y="-1025"/>
                        <a:pt x="69240" y="2521"/>
                      </a:cubicBezTo>
                      <a:cubicBezTo>
                        <a:pt x="67324" y="2778"/>
                        <a:pt x="65460" y="3336"/>
                        <a:pt x="63717" y="4178"/>
                      </a:cubicBezTo>
                      <a:lnTo>
                        <a:pt x="29477" y="19641"/>
                      </a:lnTo>
                      <a:cubicBezTo>
                        <a:pt x="39589" y="47084"/>
                        <a:pt x="42256" y="76713"/>
                        <a:pt x="37209" y="105519"/>
                      </a:cubicBezTo>
                      <a:lnTo>
                        <a:pt x="4625" y="280588"/>
                      </a:lnTo>
                      <a:cubicBezTo>
                        <a:pt x="4625" y="284730"/>
                        <a:pt x="2416" y="288596"/>
                        <a:pt x="1311" y="292738"/>
                      </a:cubicBezTo>
                      <a:lnTo>
                        <a:pt x="149043" y="349621"/>
                      </a:lnTo>
                      <a:cubicBezTo>
                        <a:pt x="168902" y="357507"/>
                        <a:pt x="190082" y="361536"/>
                        <a:pt x="211449" y="361495"/>
                      </a:cubicBezTo>
                      <a:cubicBezTo>
                        <a:pt x="233310" y="361484"/>
                        <a:pt x="254968" y="357264"/>
                        <a:pt x="275236" y="349069"/>
                      </a:cubicBezTo>
                      <a:lnTo>
                        <a:pt x="504151" y="256288"/>
                      </a:lnTo>
                      <a:cubicBezTo>
                        <a:pt x="538764" y="242194"/>
                        <a:pt x="556517" y="203671"/>
                        <a:pt x="544742" y="168201"/>
                      </a:cubicBezTo>
                      <a:close/>
                    </a:path>
                  </a:pathLst>
                </a:custGeom>
                <a:solidFill>
                  <a:srgbClr val="008000"/>
                </a:solidFill>
                <a:ln w="275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9" name="Freeform: Shape 588">
                  <a:extLst>
                    <a:ext uri="{FF2B5EF4-FFF2-40B4-BE49-F238E27FC236}">
                      <a16:creationId xmlns:a16="http://schemas.microsoft.com/office/drawing/2014/main" id="{DA5834EF-911B-E0DA-ACFD-383E92DEB179}"/>
                    </a:ext>
                  </a:extLst>
                </p:cNvPr>
                <p:cNvSpPr/>
                <p:nvPr/>
              </p:nvSpPr>
              <p:spPr>
                <a:xfrm>
                  <a:off x="9790574" y="4921942"/>
                  <a:ext cx="264376" cy="386766"/>
                </a:xfrm>
                <a:custGeom>
                  <a:avLst/>
                  <a:gdLst>
                    <a:gd name="connsiteX0" fmla="*/ 194563 w 264376"/>
                    <a:gd name="connsiteY0" fmla="*/ 25340 h 386766"/>
                    <a:gd name="connsiteX1" fmla="*/ 33853 w 264376"/>
                    <a:gd name="connsiteY1" fmla="*/ 1041 h 386766"/>
                    <a:gd name="connsiteX2" fmla="*/ 1720 w 264376"/>
                    <a:gd name="connsiteY2" fmla="*/ 23231 h 386766"/>
                    <a:gd name="connsiteX3" fmla="*/ 1270 w 264376"/>
                    <a:gd name="connsiteY3" fmla="*/ 28378 h 386766"/>
                    <a:gd name="connsiteX4" fmla="*/ 1270 w 264376"/>
                    <a:gd name="connsiteY4" fmla="*/ 359738 h 386766"/>
                    <a:gd name="connsiteX5" fmla="*/ 28883 w 264376"/>
                    <a:gd name="connsiteY5" fmla="*/ 387352 h 386766"/>
                    <a:gd name="connsiteX6" fmla="*/ 150382 w 264376"/>
                    <a:gd name="connsiteY6" fmla="*/ 387352 h 386766"/>
                    <a:gd name="connsiteX7" fmla="*/ 231289 w 264376"/>
                    <a:gd name="connsiteY7" fmla="*/ 313072 h 386766"/>
                    <a:gd name="connsiteX8" fmla="*/ 263873 w 264376"/>
                    <a:gd name="connsiteY8" fmla="*/ 137727 h 386766"/>
                    <a:gd name="connsiteX9" fmla="*/ 247029 w 264376"/>
                    <a:gd name="connsiteY9" fmla="*/ 59305 h 386766"/>
                    <a:gd name="connsiteX10" fmla="*/ 194563 w 264376"/>
                    <a:gd name="connsiteY10" fmla="*/ 25340 h 386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64376" h="386766">
                      <a:moveTo>
                        <a:pt x="194563" y="25340"/>
                      </a:moveTo>
                      <a:lnTo>
                        <a:pt x="33853" y="1041"/>
                      </a:lnTo>
                      <a:cubicBezTo>
                        <a:pt x="18852" y="-1704"/>
                        <a:pt x="4466" y="8231"/>
                        <a:pt x="1720" y="23231"/>
                      </a:cubicBezTo>
                      <a:cubicBezTo>
                        <a:pt x="1410" y="24929"/>
                        <a:pt x="1259" y="26652"/>
                        <a:pt x="1270" y="28378"/>
                      </a:cubicBezTo>
                      <a:lnTo>
                        <a:pt x="1270" y="359738"/>
                      </a:lnTo>
                      <a:cubicBezTo>
                        <a:pt x="1270" y="374989"/>
                        <a:pt x="13633" y="387352"/>
                        <a:pt x="28883" y="387352"/>
                      </a:cubicBezTo>
                      <a:lnTo>
                        <a:pt x="150382" y="387352"/>
                      </a:lnTo>
                      <a:cubicBezTo>
                        <a:pt x="191866" y="385659"/>
                        <a:pt x="226066" y="354260"/>
                        <a:pt x="231289" y="313072"/>
                      </a:cubicBezTo>
                      <a:lnTo>
                        <a:pt x="263873" y="137727"/>
                      </a:lnTo>
                      <a:cubicBezTo>
                        <a:pt x="268990" y="110384"/>
                        <a:pt x="262923" y="82133"/>
                        <a:pt x="247029" y="59305"/>
                      </a:cubicBezTo>
                      <a:cubicBezTo>
                        <a:pt x="234908" y="41298"/>
                        <a:pt x="215954" y="29027"/>
                        <a:pt x="194563" y="25340"/>
                      </a:cubicBezTo>
                      <a:close/>
                    </a:path>
                  </a:pathLst>
                </a:custGeom>
                <a:solidFill>
                  <a:srgbClr val="008000"/>
                </a:solidFill>
                <a:ln w="275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0" name="Freeform: Shape 589">
                  <a:extLst>
                    <a:ext uri="{FF2B5EF4-FFF2-40B4-BE49-F238E27FC236}">
                      <a16:creationId xmlns:a16="http://schemas.microsoft.com/office/drawing/2014/main" id="{AFCB7DE4-0C52-A609-5240-B22534692419}"/>
                    </a:ext>
                  </a:extLst>
                </p:cNvPr>
                <p:cNvSpPr/>
                <p:nvPr/>
              </p:nvSpPr>
              <p:spPr>
                <a:xfrm>
                  <a:off x="10187379" y="4791510"/>
                  <a:ext cx="348756" cy="292701"/>
                </a:xfrm>
                <a:custGeom>
                  <a:avLst/>
                  <a:gdLst>
                    <a:gd name="connsiteX0" fmla="*/ 350070 w 348756"/>
                    <a:gd name="connsiteY0" fmla="*/ 275872 h 292701"/>
                    <a:gd name="connsiteX1" fmla="*/ 239616 w 348756"/>
                    <a:gd name="connsiteY1" fmla="*/ 182539 h 292701"/>
                    <a:gd name="connsiteX2" fmla="*/ 137723 w 348756"/>
                    <a:gd name="connsiteY2" fmla="*/ 95833 h 292701"/>
                    <a:gd name="connsiteX3" fmla="*/ 137723 w 348756"/>
                    <a:gd name="connsiteY3" fmla="*/ 567 h 292701"/>
                    <a:gd name="connsiteX4" fmla="*/ 82496 w 348756"/>
                    <a:gd name="connsiteY4" fmla="*/ 567 h 292701"/>
                    <a:gd name="connsiteX5" fmla="*/ 82496 w 348756"/>
                    <a:gd name="connsiteY5" fmla="*/ 95833 h 292701"/>
                    <a:gd name="connsiteX6" fmla="*/ 1313 w 348756"/>
                    <a:gd name="connsiteY6" fmla="*/ 145814 h 292701"/>
                    <a:gd name="connsiteX7" fmla="*/ 26165 w 348756"/>
                    <a:gd name="connsiteY7" fmla="*/ 151612 h 292701"/>
                    <a:gd name="connsiteX8" fmla="*/ 78354 w 348756"/>
                    <a:gd name="connsiteY8" fmla="*/ 174531 h 292701"/>
                    <a:gd name="connsiteX9" fmla="*/ 172516 w 348756"/>
                    <a:gd name="connsiteY9" fmla="*/ 196898 h 292701"/>
                    <a:gd name="connsiteX10" fmla="*/ 182180 w 348756"/>
                    <a:gd name="connsiteY10" fmla="*/ 196898 h 292701"/>
                    <a:gd name="connsiteX11" fmla="*/ 267230 w 348756"/>
                    <a:gd name="connsiteY11" fmla="*/ 277253 h 292701"/>
                    <a:gd name="connsiteX12" fmla="*/ 267230 w 348756"/>
                    <a:gd name="connsiteY12" fmla="*/ 293269 h 292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48756" h="292701">
                      <a:moveTo>
                        <a:pt x="350070" y="275872"/>
                      </a:moveTo>
                      <a:cubicBezTo>
                        <a:pt x="333792" y="226425"/>
                        <a:pt x="291085" y="190340"/>
                        <a:pt x="239616" y="182539"/>
                      </a:cubicBezTo>
                      <a:cubicBezTo>
                        <a:pt x="222860" y="138013"/>
                        <a:pt x="184356" y="105249"/>
                        <a:pt x="137723" y="95833"/>
                      </a:cubicBezTo>
                      <a:lnTo>
                        <a:pt x="137723" y="567"/>
                      </a:lnTo>
                      <a:lnTo>
                        <a:pt x="82496" y="567"/>
                      </a:lnTo>
                      <a:lnTo>
                        <a:pt x="82496" y="95833"/>
                      </a:lnTo>
                      <a:cubicBezTo>
                        <a:pt x="50412" y="102461"/>
                        <a:pt x="21678" y="120152"/>
                        <a:pt x="1313" y="145814"/>
                      </a:cubicBezTo>
                      <a:cubicBezTo>
                        <a:pt x="9854" y="146396"/>
                        <a:pt x="18248" y="148354"/>
                        <a:pt x="26165" y="151612"/>
                      </a:cubicBezTo>
                      <a:lnTo>
                        <a:pt x="78354" y="174531"/>
                      </a:lnTo>
                      <a:cubicBezTo>
                        <a:pt x="107809" y="188556"/>
                        <a:pt x="139902" y="196180"/>
                        <a:pt x="172516" y="196898"/>
                      </a:cubicBezTo>
                      <a:lnTo>
                        <a:pt x="182180" y="196898"/>
                      </a:lnTo>
                      <a:cubicBezTo>
                        <a:pt x="227834" y="195661"/>
                        <a:pt x="265877" y="231603"/>
                        <a:pt x="267230" y="277253"/>
                      </a:cubicBezTo>
                      <a:cubicBezTo>
                        <a:pt x="267500" y="282588"/>
                        <a:pt x="267500" y="287934"/>
                        <a:pt x="267230" y="293269"/>
                      </a:cubicBezTo>
                      <a:close/>
                    </a:path>
                  </a:pathLst>
                </a:custGeom>
                <a:solidFill>
                  <a:srgbClr val="008000"/>
                </a:solidFill>
                <a:ln w="275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65402C5-AAAB-2FD0-A930-C8D6D84D8E0B}"/>
                </a:ext>
              </a:extLst>
            </p:cNvPr>
            <p:cNvSpPr/>
            <p:nvPr/>
          </p:nvSpPr>
          <p:spPr>
            <a:xfrm>
              <a:off x="538482" y="4058042"/>
              <a:ext cx="11114360" cy="2332399"/>
            </a:xfrm>
            <a:custGeom>
              <a:avLst/>
              <a:gdLst>
                <a:gd name="connsiteX0" fmla="*/ -15 w 11114360"/>
                <a:gd name="connsiteY0" fmla="*/ -49 h 2332399"/>
                <a:gd name="connsiteX1" fmla="*/ -15 w 11114360"/>
                <a:gd name="connsiteY1" fmla="*/ 2332350 h 2332399"/>
                <a:gd name="connsiteX2" fmla="*/ 11114346 w 11114360"/>
                <a:gd name="connsiteY2" fmla="*/ 2332350 h 2332399"/>
                <a:gd name="connsiteX3" fmla="*/ 11114346 w 11114360"/>
                <a:gd name="connsiteY3" fmla="*/ -49 h 2332399"/>
                <a:gd name="connsiteX4" fmla="*/ 27862 w 11114360"/>
                <a:gd name="connsiteY4" fmla="*/ 27827 h 2332399"/>
                <a:gd name="connsiteX5" fmla="*/ 11086447 w 11114360"/>
                <a:gd name="connsiteY5" fmla="*/ 27827 h 2332399"/>
                <a:gd name="connsiteX6" fmla="*/ 11086447 w 11114360"/>
                <a:gd name="connsiteY6" fmla="*/ 2304474 h 2332399"/>
                <a:gd name="connsiteX7" fmla="*/ 27862 w 11114360"/>
                <a:gd name="connsiteY7" fmla="*/ 2304474 h 233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14360" h="2332399">
                  <a:moveTo>
                    <a:pt x="-15" y="-49"/>
                  </a:moveTo>
                  <a:lnTo>
                    <a:pt x="-15" y="2332350"/>
                  </a:lnTo>
                  <a:lnTo>
                    <a:pt x="11114346" y="2332350"/>
                  </a:lnTo>
                  <a:lnTo>
                    <a:pt x="11114346" y="-49"/>
                  </a:lnTo>
                  <a:close/>
                  <a:moveTo>
                    <a:pt x="27862" y="27827"/>
                  </a:moveTo>
                  <a:lnTo>
                    <a:pt x="11086447" y="27827"/>
                  </a:lnTo>
                  <a:lnTo>
                    <a:pt x="11086447" y="2304474"/>
                  </a:lnTo>
                  <a:lnTo>
                    <a:pt x="27862" y="2304474"/>
                  </a:lnTo>
                  <a:close/>
                </a:path>
              </a:pathLst>
            </a:custGeom>
            <a:solidFill>
              <a:srgbClr val="4477AA"/>
            </a:solidFill>
            <a:ln w="7355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92" name="Graphic 394">
              <a:extLst>
                <a:ext uri="{FF2B5EF4-FFF2-40B4-BE49-F238E27FC236}">
                  <a16:creationId xmlns:a16="http://schemas.microsoft.com/office/drawing/2014/main" id="{EFB36978-C2B3-97F7-4D1F-0F981143EFF9}"/>
                </a:ext>
              </a:extLst>
            </p:cNvPr>
            <p:cNvGrpSpPr/>
            <p:nvPr/>
          </p:nvGrpSpPr>
          <p:grpSpPr>
            <a:xfrm>
              <a:off x="3278439" y="3999165"/>
              <a:ext cx="5644342" cy="407944"/>
              <a:chOff x="3278439" y="3999165"/>
              <a:chExt cx="5644342" cy="407944"/>
            </a:xfrm>
          </p:grpSpPr>
          <p:grpSp>
            <p:nvGrpSpPr>
              <p:cNvPr id="593" name="Graphic 394">
                <a:extLst>
                  <a:ext uri="{FF2B5EF4-FFF2-40B4-BE49-F238E27FC236}">
                    <a16:creationId xmlns:a16="http://schemas.microsoft.com/office/drawing/2014/main" id="{2FAC020D-245A-158C-2BE6-996BB1E5A7C3}"/>
                  </a:ext>
                </a:extLst>
              </p:cNvPr>
              <p:cNvGrpSpPr/>
              <p:nvPr/>
            </p:nvGrpSpPr>
            <p:grpSpPr>
              <a:xfrm>
                <a:off x="3278439" y="3999165"/>
                <a:ext cx="5644342" cy="407944"/>
                <a:chOff x="3278439" y="3999165"/>
                <a:chExt cx="5644342" cy="407944"/>
              </a:xfrm>
            </p:grpSpPr>
            <p:sp>
              <p:nvSpPr>
                <p:cNvPr id="594" name="Freeform: Shape 593">
                  <a:extLst>
                    <a:ext uri="{FF2B5EF4-FFF2-40B4-BE49-F238E27FC236}">
                      <a16:creationId xmlns:a16="http://schemas.microsoft.com/office/drawing/2014/main" id="{6CEDB53C-659C-1B5F-AC93-9AFB7C3E7B00}"/>
                    </a:ext>
                  </a:extLst>
                </p:cNvPr>
                <p:cNvSpPr/>
                <p:nvPr/>
              </p:nvSpPr>
              <p:spPr>
                <a:xfrm>
                  <a:off x="3292366" y="4013077"/>
                  <a:ext cx="5616502" cy="380119"/>
                </a:xfrm>
                <a:custGeom>
                  <a:avLst/>
                  <a:gdLst>
                    <a:gd name="connsiteX0" fmla="*/ -166 w 5616502"/>
                    <a:gd name="connsiteY0" fmla="*/ -599 h 380119"/>
                    <a:gd name="connsiteX1" fmla="*/ 5616338 w 5616502"/>
                    <a:gd name="connsiteY1" fmla="*/ -599 h 380119"/>
                    <a:gd name="connsiteX2" fmla="*/ 5616338 w 5616502"/>
                    <a:gd name="connsiteY2" fmla="*/ 379520 h 380119"/>
                    <a:gd name="connsiteX3" fmla="*/ -166 w 5616502"/>
                    <a:gd name="connsiteY3" fmla="*/ 379520 h 380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16502" h="380119">
                      <a:moveTo>
                        <a:pt x="-166" y="-599"/>
                      </a:moveTo>
                      <a:lnTo>
                        <a:pt x="5616338" y="-599"/>
                      </a:lnTo>
                      <a:lnTo>
                        <a:pt x="5616338" y="379520"/>
                      </a:lnTo>
                      <a:lnTo>
                        <a:pt x="-166" y="379520"/>
                      </a:lnTo>
                      <a:close/>
                    </a:path>
                  </a:pathLst>
                </a:custGeom>
                <a:solidFill>
                  <a:srgbClr val="E8F2FC"/>
                </a:solidFill>
                <a:ln w="7355" cap="rnd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5" name="Freeform: Shape 594">
                  <a:extLst>
                    <a:ext uri="{FF2B5EF4-FFF2-40B4-BE49-F238E27FC236}">
                      <a16:creationId xmlns:a16="http://schemas.microsoft.com/office/drawing/2014/main" id="{4DF0A8C8-552D-A92C-8744-6228A1006660}"/>
                    </a:ext>
                  </a:extLst>
                </p:cNvPr>
                <p:cNvSpPr/>
                <p:nvPr/>
              </p:nvSpPr>
              <p:spPr>
                <a:xfrm>
                  <a:off x="3278439" y="3999165"/>
                  <a:ext cx="5644342" cy="407944"/>
                </a:xfrm>
                <a:custGeom>
                  <a:avLst/>
                  <a:gdLst>
                    <a:gd name="connsiteX0" fmla="*/ -166 w 5644342"/>
                    <a:gd name="connsiteY0" fmla="*/ -599 h 407944"/>
                    <a:gd name="connsiteX1" fmla="*/ -166 w 5644342"/>
                    <a:gd name="connsiteY1" fmla="*/ 407345 h 407944"/>
                    <a:gd name="connsiteX2" fmla="*/ 5644177 w 5644342"/>
                    <a:gd name="connsiteY2" fmla="*/ 407345 h 407944"/>
                    <a:gd name="connsiteX3" fmla="*/ 5644177 w 5644342"/>
                    <a:gd name="connsiteY3" fmla="*/ -599 h 407944"/>
                    <a:gd name="connsiteX4" fmla="*/ 27696 w 5644342"/>
                    <a:gd name="connsiteY4" fmla="*/ 27299 h 407944"/>
                    <a:gd name="connsiteX5" fmla="*/ 5616352 w 5644342"/>
                    <a:gd name="connsiteY5" fmla="*/ 27299 h 407944"/>
                    <a:gd name="connsiteX6" fmla="*/ 5616352 w 5644342"/>
                    <a:gd name="connsiteY6" fmla="*/ 379447 h 407944"/>
                    <a:gd name="connsiteX7" fmla="*/ 27696 w 5644342"/>
                    <a:gd name="connsiteY7" fmla="*/ 379447 h 407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644342" h="407944">
                      <a:moveTo>
                        <a:pt x="-166" y="-599"/>
                      </a:moveTo>
                      <a:lnTo>
                        <a:pt x="-166" y="407345"/>
                      </a:lnTo>
                      <a:lnTo>
                        <a:pt x="5644177" y="407345"/>
                      </a:lnTo>
                      <a:lnTo>
                        <a:pt x="5644177" y="-599"/>
                      </a:lnTo>
                      <a:close/>
                      <a:moveTo>
                        <a:pt x="27696" y="27299"/>
                      </a:moveTo>
                      <a:lnTo>
                        <a:pt x="5616352" y="27299"/>
                      </a:lnTo>
                      <a:lnTo>
                        <a:pt x="5616352" y="379447"/>
                      </a:lnTo>
                      <a:lnTo>
                        <a:pt x="27696" y="379447"/>
                      </a:lnTo>
                      <a:close/>
                    </a:path>
                  </a:pathLst>
                </a:custGeom>
                <a:solidFill>
                  <a:srgbClr val="4477AA"/>
                </a:solidFill>
                <a:ln w="7355" cap="rnd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596" name="Freeform: Shape 595">
                <a:extLst>
                  <a:ext uri="{FF2B5EF4-FFF2-40B4-BE49-F238E27FC236}">
                    <a16:creationId xmlns:a16="http://schemas.microsoft.com/office/drawing/2014/main" id="{557D0EAC-50D7-A802-4D87-287CD68D73D9}"/>
                  </a:ext>
                </a:extLst>
              </p:cNvPr>
              <p:cNvSpPr/>
              <p:nvPr/>
            </p:nvSpPr>
            <p:spPr>
              <a:xfrm>
                <a:off x="3735894" y="4086230"/>
                <a:ext cx="4717398" cy="257898"/>
              </a:xfrm>
              <a:custGeom>
                <a:avLst/>
                <a:gdLst>
                  <a:gd name="connsiteX0" fmla="*/ 52584 w 4717398"/>
                  <a:gd name="connsiteY0" fmla="*/ 200038 h 257898"/>
                  <a:gd name="connsiteX1" fmla="*/ 386 w 4717398"/>
                  <a:gd name="connsiteY1" fmla="*/ 3324 h 257898"/>
                  <a:gd name="connsiteX2" fmla="*/ 27089 w 4717398"/>
                  <a:gd name="connsiteY2" fmla="*/ 3324 h 257898"/>
                  <a:gd name="connsiteX3" fmla="*/ 57012 w 4717398"/>
                  <a:gd name="connsiteY3" fmla="*/ 132280 h 257898"/>
                  <a:gd name="connsiteX4" fmla="*/ 65331 w 4717398"/>
                  <a:gd name="connsiteY4" fmla="*/ 172530 h 257898"/>
                  <a:gd name="connsiteX5" fmla="*/ 74187 w 4717398"/>
                  <a:gd name="connsiteY5" fmla="*/ 136167 h 257898"/>
                  <a:gd name="connsiteX6" fmla="*/ 111625 w 4717398"/>
                  <a:gd name="connsiteY6" fmla="*/ 3324 h 257898"/>
                  <a:gd name="connsiteX7" fmla="*/ 143024 w 4717398"/>
                  <a:gd name="connsiteY7" fmla="*/ 3324 h 257898"/>
                  <a:gd name="connsiteX8" fmla="*/ 171202 w 4717398"/>
                  <a:gd name="connsiteY8" fmla="*/ 102888 h 257898"/>
                  <a:gd name="connsiteX9" fmla="*/ 186499 w 4717398"/>
                  <a:gd name="connsiteY9" fmla="*/ 172530 h 257898"/>
                  <a:gd name="connsiteX10" fmla="*/ 196295 w 4717398"/>
                  <a:gd name="connsiteY10" fmla="*/ 129726 h 257898"/>
                  <a:gd name="connsiteX11" fmla="*/ 227157 w 4717398"/>
                  <a:gd name="connsiteY11" fmla="*/ 3324 h 257898"/>
                  <a:gd name="connsiteX12" fmla="*/ 253323 w 4717398"/>
                  <a:gd name="connsiteY12" fmla="*/ 3324 h 257898"/>
                  <a:gd name="connsiteX13" fmla="*/ 199381 w 4717398"/>
                  <a:gd name="connsiteY13" fmla="*/ 200038 h 257898"/>
                  <a:gd name="connsiteX14" fmla="*/ 174289 w 4717398"/>
                  <a:gd name="connsiteY14" fmla="*/ 200038 h 257898"/>
                  <a:gd name="connsiteX15" fmla="*/ 132826 w 4717398"/>
                  <a:gd name="connsiteY15" fmla="*/ 50154 h 257898"/>
                  <a:gd name="connsiteX16" fmla="*/ 126653 w 4717398"/>
                  <a:gd name="connsiteY16" fmla="*/ 27078 h 257898"/>
                  <a:gd name="connsiteX17" fmla="*/ 120884 w 4717398"/>
                  <a:gd name="connsiteY17" fmla="*/ 50154 h 257898"/>
                  <a:gd name="connsiteX18" fmla="*/ 79152 w 4717398"/>
                  <a:gd name="connsiteY18" fmla="*/ 200038 h 257898"/>
                  <a:gd name="connsiteX19" fmla="*/ 272758 w 4717398"/>
                  <a:gd name="connsiteY19" fmla="*/ 200038 h 257898"/>
                  <a:gd name="connsiteX20" fmla="*/ 272758 w 4717398"/>
                  <a:gd name="connsiteY20" fmla="*/ 3324 h 257898"/>
                  <a:gd name="connsiteX21" fmla="*/ 296911 w 4717398"/>
                  <a:gd name="connsiteY21" fmla="*/ 3324 h 257898"/>
                  <a:gd name="connsiteX22" fmla="*/ 296911 w 4717398"/>
                  <a:gd name="connsiteY22" fmla="*/ 73908 h 257898"/>
                  <a:gd name="connsiteX23" fmla="*/ 339581 w 4717398"/>
                  <a:gd name="connsiteY23" fmla="*/ 54313 h 257898"/>
                  <a:gd name="connsiteX24" fmla="*/ 367089 w 4717398"/>
                  <a:gd name="connsiteY24" fmla="*/ 60622 h 257898"/>
                  <a:gd name="connsiteX25" fmla="*/ 383729 w 4717398"/>
                  <a:gd name="connsiteY25" fmla="*/ 77802 h 257898"/>
                  <a:gd name="connsiteX26" fmla="*/ 388823 w 4717398"/>
                  <a:gd name="connsiteY26" fmla="*/ 109734 h 257898"/>
                  <a:gd name="connsiteX27" fmla="*/ 388823 w 4717398"/>
                  <a:gd name="connsiteY27" fmla="*/ 200038 h 257898"/>
                  <a:gd name="connsiteX28" fmla="*/ 364673 w 4717398"/>
                  <a:gd name="connsiteY28" fmla="*/ 200038 h 257898"/>
                  <a:gd name="connsiteX29" fmla="*/ 364673 w 4717398"/>
                  <a:gd name="connsiteY29" fmla="*/ 109734 h 257898"/>
                  <a:gd name="connsiteX30" fmla="*/ 356757 w 4717398"/>
                  <a:gd name="connsiteY30" fmla="*/ 83433 h 257898"/>
                  <a:gd name="connsiteX31" fmla="*/ 334616 w 4717398"/>
                  <a:gd name="connsiteY31" fmla="*/ 75115 h 257898"/>
                  <a:gd name="connsiteX32" fmla="*/ 314355 w 4717398"/>
                  <a:gd name="connsiteY32" fmla="*/ 80754 h 257898"/>
                  <a:gd name="connsiteX33" fmla="*/ 300936 w 4717398"/>
                  <a:gd name="connsiteY33" fmla="*/ 95777 h 257898"/>
                  <a:gd name="connsiteX34" fmla="*/ 296911 w 4717398"/>
                  <a:gd name="connsiteY34" fmla="*/ 122078 h 257898"/>
                  <a:gd name="connsiteX35" fmla="*/ 296911 w 4717398"/>
                  <a:gd name="connsiteY35" fmla="*/ 200038 h 257898"/>
                  <a:gd name="connsiteX36" fmla="*/ 422750 w 4717398"/>
                  <a:gd name="connsiteY36" fmla="*/ 254921 h 257898"/>
                  <a:gd name="connsiteX37" fmla="*/ 420070 w 4717398"/>
                  <a:gd name="connsiteY37" fmla="*/ 232242 h 257898"/>
                  <a:gd name="connsiteX38" fmla="*/ 433887 w 4717398"/>
                  <a:gd name="connsiteY38" fmla="*/ 234391 h 257898"/>
                  <a:gd name="connsiteX39" fmla="*/ 446769 w 4717398"/>
                  <a:gd name="connsiteY39" fmla="*/ 231705 h 257898"/>
                  <a:gd name="connsiteX40" fmla="*/ 454689 w 4717398"/>
                  <a:gd name="connsiteY40" fmla="*/ 224197 h 257898"/>
                  <a:gd name="connsiteX41" fmla="*/ 462072 w 4717398"/>
                  <a:gd name="connsiteY41" fmla="*/ 206214 h 257898"/>
                  <a:gd name="connsiteX42" fmla="*/ 464214 w 4717398"/>
                  <a:gd name="connsiteY42" fmla="*/ 200310 h 257898"/>
                  <a:gd name="connsiteX43" fmla="*/ 410140 w 4717398"/>
                  <a:gd name="connsiteY43" fmla="*/ 57537 h 257898"/>
                  <a:gd name="connsiteX44" fmla="*/ 436169 w 4717398"/>
                  <a:gd name="connsiteY44" fmla="*/ 57537 h 257898"/>
                  <a:gd name="connsiteX45" fmla="*/ 465826 w 4717398"/>
                  <a:gd name="connsiteY45" fmla="*/ 140061 h 257898"/>
                  <a:gd name="connsiteX46" fmla="*/ 476161 w 4717398"/>
                  <a:gd name="connsiteY46" fmla="*/ 173067 h 257898"/>
                  <a:gd name="connsiteX47" fmla="*/ 486091 w 4717398"/>
                  <a:gd name="connsiteY47" fmla="*/ 140598 h 257898"/>
                  <a:gd name="connsiteX48" fmla="*/ 516550 w 4717398"/>
                  <a:gd name="connsiteY48" fmla="*/ 57537 h 257898"/>
                  <a:gd name="connsiteX49" fmla="*/ 540702 w 4717398"/>
                  <a:gd name="connsiteY49" fmla="*/ 57537 h 257898"/>
                  <a:gd name="connsiteX50" fmla="*/ 486488 w 4717398"/>
                  <a:gd name="connsiteY50" fmla="*/ 202452 h 257898"/>
                  <a:gd name="connsiteX51" fmla="*/ 472937 w 4717398"/>
                  <a:gd name="connsiteY51" fmla="*/ 234797 h 257898"/>
                  <a:gd name="connsiteX52" fmla="*/ 458178 w 4717398"/>
                  <a:gd name="connsiteY52" fmla="*/ 252234 h 257898"/>
                  <a:gd name="connsiteX53" fmla="*/ 438318 w 4717398"/>
                  <a:gd name="connsiteY53" fmla="*/ 257873 h 257898"/>
                  <a:gd name="connsiteX54" fmla="*/ 422750 w 4717398"/>
                  <a:gd name="connsiteY54" fmla="*/ 254921 h 257898"/>
                  <a:gd name="connsiteX55" fmla="*/ 634046 w 4717398"/>
                  <a:gd name="connsiteY55" fmla="*/ 254656 h 257898"/>
                  <a:gd name="connsiteX56" fmla="*/ 634046 w 4717398"/>
                  <a:gd name="connsiteY56" fmla="*/ 57537 h 257898"/>
                  <a:gd name="connsiteX57" fmla="*/ 656055 w 4717398"/>
                  <a:gd name="connsiteY57" fmla="*/ 57537 h 257898"/>
                  <a:gd name="connsiteX58" fmla="*/ 656055 w 4717398"/>
                  <a:gd name="connsiteY58" fmla="*/ 76057 h 257898"/>
                  <a:gd name="connsiteX59" fmla="*/ 673633 w 4717398"/>
                  <a:gd name="connsiteY59" fmla="*/ 59819 h 257898"/>
                  <a:gd name="connsiteX60" fmla="*/ 697380 w 4717398"/>
                  <a:gd name="connsiteY60" fmla="*/ 54313 h 257898"/>
                  <a:gd name="connsiteX61" fmla="*/ 729584 w 4717398"/>
                  <a:gd name="connsiteY61" fmla="*/ 63706 h 257898"/>
                  <a:gd name="connsiteX62" fmla="*/ 750651 w 4717398"/>
                  <a:gd name="connsiteY62" fmla="*/ 90279 h 257898"/>
                  <a:gd name="connsiteX63" fmla="*/ 757769 w 4717398"/>
                  <a:gd name="connsiteY63" fmla="*/ 127717 h 257898"/>
                  <a:gd name="connsiteX64" fmla="*/ 749848 w 4717398"/>
                  <a:gd name="connsiteY64" fmla="*/ 167164 h 257898"/>
                  <a:gd name="connsiteX65" fmla="*/ 727037 w 4717398"/>
                  <a:gd name="connsiteY65" fmla="*/ 194002 h 257898"/>
                  <a:gd name="connsiteX66" fmla="*/ 695635 w 4717398"/>
                  <a:gd name="connsiteY66" fmla="*/ 203262 h 257898"/>
                  <a:gd name="connsiteX67" fmla="*/ 673898 w 4717398"/>
                  <a:gd name="connsiteY67" fmla="*/ 198161 h 257898"/>
                  <a:gd name="connsiteX68" fmla="*/ 658205 w 4717398"/>
                  <a:gd name="connsiteY68" fmla="*/ 185279 h 257898"/>
                  <a:gd name="connsiteX69" fmla="*/ 658205 w 4717398"/>
                  <a:gd name="connsiteY69" fmla="*/ 254656 h 257898"/>
                  <a:gd name="connsiteX70" fmla="*/ 655923 w 4717398"/>
                  <a:gd name="connsiteY70" fmla="*/ 129594 h 257898"/>
                  <a:gd name="connsiteX71" fmla="*/ 667060 w 4717398"/>
                  <a:gd name="connsiteY71" fmla="*/ 170248 h 257898"/>
                  <a:gd name="connsiteX72" fmla="*/ 694030 w 4717398"/>
                  <a:gd name="connsiteY72" fmla="*/ 183402 h 257898"/>
                  <a:gd name="connsiteX73" fmla="*/ 721538 w 4717398"/>
                  <a:gd name="connsiteY73" fmla="*/ 169850 h 257898"/>
                  <a:gd name="connsiteX74" fmla="*/ 733073 w 4717398"/>
                  <a:gd name="connsiteY74" fmla="*/ 127584 h 257898"/>
                  <a:gd name="connsiteX75" fmla="*/ 721803 w 4717398"/>
                  <a:gd name="connsiteY75" fmla="*/ 86790 h 257898"/>
                  <a:gd name="connsiteX76" fmla="*/ 695105 w 4717398"/>
                  <a:gd name="connsiteY76" fmla="*/ 73238 h 257898"/>
                  <a:gd name="connsiteX77" fmla="*/ 667730 w 4717398"/>
                  <a:gd name="connsiteY77" fmla="*/ 87732 h 257898"/>
                  <a:gd name="connsiteX78" fmla="*/ 655923 w 4717398"/>
                  <a:gd name="connsiteY78" fmla="*/ 129594 h 257898"/>
                  <a:gd name="connsiteX79" fmla="*/ 878511 w 4717398"/>
                  <a:gd name="connsiteY79" fmla="*/ 200038 h 257898"/>
                  <a:gd name="connsiteX80" fmla="*/ 878511 w 4717398"/>
                  <a:gd name="connsiteY80" fmla="*/ 179111 h 257898"/>
                  <a:gd name="connsiteX81" fmla="*/ 833292 w 4717398"/>
                  <a:gd name="connsiteY81" fmla="*/ 203262 h 257898"/>
                  <a:gd name="connsiteX82" fmla="*/ 809671 w 4717398"/>
                  <a:gd name="connsiteY82" fmla="*/ 198433 h 257898"/>
                  <a:gd name="connsiteX83" fmla="*/ 793440 w 4717398"/>
                  <a:gd name="connsiteY83" fmla="*/ 186354 h 257898"/>
                  <a:gd name="connsiteX84" fmla="*/ 786057 w 4717398"/>
                  <a:gd name="connsiteY84" fmla="*/ 168371 h 257898"/>
                  <a:gd name="connsiteX85" fmla="*/ 784577 w 4717398"/>
                  <a:gd name="connsiteY85" fmla="*/ 145832 h 257898"/>
                  <a:gd name="connsiteX86" fmla="*/ 784577 w 4717398"/>
                  <a:gd name="connsiteY86" fmla="*/ 57537 h 257898"/>
                  <a:gd name="connsiteX87" fmla="*/ 808736 w 4717398"/>
                  <a:gd name="connsiteY87" fmla="*/ 57537 h 257898"/>
                  <a:gd name="connsiteX88" fmla="*/ 808736 w 4717398"/>
                  <a:gd name="connsiteY88" fmla="*/ 136572 h 257898"/>
                  <a:gd name="connsiteX89" fmla="*/ 810208 w 4717398"/>
                  <a:gd name="connsiteY89" fmla="*/ 162063 h 257898"/>
                  <a:gd name="connsiteX90" fmla="*/ 819873 w 4717398"/>
                  <a:gd name="connsiteY90" fmla="*/ 177094 h 257898"/>
                  <a:gd name="connsiteX91" fmla="*/ 838121 w 4717398"/>
                  <a:gd name="connsiteY91" fmla="*/ 182460 h 257898"/>
                  <a:gd name="connsiteX92" fmla="*/ 858518 w 4717398"/>
                  <a:gd name="connsiteY92" fmla="*/ 176961 h 257898"/>
                  <a:gd name="connsiteX93" fmla="*/ 871937 w 4717398"/>
                  <a:gd name="connsiteY93" fmla="*/ 161798 h 257898"/>
                  <a:gd name="connsiteX94" fmla="*/ 875956 w 4717398"/>
                  <a:gd name="connsiteY94" fmla="*/ 133885 h 257898"/>
                  <a:gd name="connsiteX95" fmla="*/ 875956 w 4717398"/>
                  <a:gd name="connsiteY95" fmla="*/ 57537 h 257898"/>
                  <a:gd name="connsiteX96" fmla="*/ 900115 w 4717398"/>
                  <a:gd name="connsiteY96" fmla="*/ 57537 h 257898"/>
                  <a:gd name="connsiteX97" fmla="*/ 900115 w 4717398"/>
                  <a:gd name="connsiteY97" fmla="*/ 200038 h 257898"/>
                  <a:gd name="connsiteX98" fmla="*/ 936184 w 4717398"/>
                  <a:gd name="connsiteY98" fmla="*/ 200038 h 257898"/>
                  <a:gd name="connsiteX99" fmla="*/ 936184 w 4717398"/>
                  <a:gd name="connsiteY99" fmla="*/ 57537 h 257898"/>
                  <a:gd name="connsiteX100" fmla="*/ 957788 w 4717398"/>
                  <a:gd name="connsiteY100" fmla="*/ 57537 h 257898"/>
                  <a:gd name="connsiteX101" fmla="*/ 957788 w 4717398"/>
                  <a:gd name="connsiteY101" fmla="*/ 77530 h 257898"/>
                  <a:gd name="connsiteX102" fmla="*/ 975638 w 4717398"/>
                  <a:gd name="connsiteY102" fmla="*/ 60754 h 257898"/>
                  <a:gd name="connsiteX103" fmla="*/ 1000997 w 4717398"/>
                  <a:gd name="connsiteY103" fmla="*/ 54313 h 257898"/>
                  <a:gd name="connsiteX104" fmla="*/ 1026893 w 4717398"/>
                  <a:gd name="connsiteY104" fmla="*/ 60894 h 257898"/>
                  <a:gd name="connsiteX105" fmla="*/ 1041254 w 4717398"/>
                  <a:gd name="connsiteY105" fmla="*/ 79274 h 257898"/>
                  <a:gd name="connsiteX106" fmla="*/ 1085265 w 4717398"/>
                  <a:gd name="connsiteY106" fmla="*/ 54313 h 257898"/>
                  <a:gd name="connsiteX107" fmla="*/ 1117874 w 4717398"/>
                  <a:gd name="connsiteY107" fmla="*/ 66127 h 257898"/>
                  <a:gd name="connsiteX108" fmla="*/ 1129276 w 4717398"/>
                  <a:gd name="connsiteY108" fmla="*/ 102218 h 257898"/>
                  <a:gd name="connsiteX109" fmla="*/ 1129276 w 4717398"/>
                  <a:gd name="connsiteY109" fmla="*/ 200038 h 257898"/>
                  <a:gd name="connsiteX110" fmla="*/ 1105257 w 4717398"/>
                  <a:gd name="connsiteY110" fmla="*/ 200038 h 257898"/>
                  <a:gd name="connsiteX111" fmla="*/ 1105257 w 4717398"/>
                  <a:gd name="connsiteY111" fmla="*/ 110271 h 257898"/>
                  <a:gd name="connsiteX112" fmla="*/ 1102843 w 4717398"/>
                  <a:gd name="connsiteY112" fmla="*/ 89469 h 257898"/>
                  <a:gd name="connsiteX113" fmla="*/ 1094385 w 4717398"/>
                  <a:gd name="connsiteY113" fmla="*/ 79142 h 257898"/>
                  <a:gd name="connsiteX114" fmla="*/ 1079899 w 4717398"/>
                  <a:gd name="connsiteY114" fmla="*/ 75248 h 257898"/>
                  <a:gd name="connsiteX115" fmla="*/ 1054938 w 4717398"/>
                  <a:gd name="connsiteY115" fmla="*/ 85310 h 257898"/>
                  <a:gd name="connsiteX116" fmla="*/ 1045008 w 4717398"/>
                  <a:gd name="connsiteY116" fmla="*/ 117249 h 257898"/>
                  <a:gd name="connsiteX117" fmla="*/ 1045008 w 4717398"/>
                  <a:gd name="connsiteY117" fmla="*/ 200038 h 257898"/>
                  <a:gd name="connsiteX118" fmla="*/ 1020857 w 4717398"/>
                  <a:gd name="connsiteY118" fmla="*/ 200038 h 257898"/>
                  <a:gd name="connsiteX119" fmla="*/ 1020857 w 4717398"/>
                  <a:gd name="connsiteY119" fmla="*/ 107452 h 257898"/>
                  <a:gd name="connsiteX120" fmla="*/ 1014953 w 4717398"/>
                  <a:gd name="connsiteY120" fmla="*/ 83301 h 257898"/>
                  <a:gd name="connsiteX121" fmla="*/ 995631 w 4717398"/>
                  <a:gd name="connsiteY121" fmla="*/ 75248 h 257898"/>
                  <a:gd name="connsiteX122" fmla="*/ 976713 w 4717398"/>
                  <a:gd name="connsiteY122" fmla="*/ 80614 h 257898"/>
                  <a:gd name="connsiteX123" fmla="*/ 964229 w 4717398"/>
                  <a:gd name="connsiteY123" fmla="*/ 96315 h 257898"/>
                  <a:gd name="connsiteX124" fmla="*/ 960342 w 4717398"/>
                  <a:gd name="connsiteY124" fmla="*/ 126105 h 257898"/>
                  <a:gd name="connsiteX125" fmla="*/ 960342 w 4717398"/>
                  <a:gd name="connsiteY125" fmla="*/ 200038 h 257898"/>
                  <a:gd name="connsiteX126" fmla="*/ 1163335 w 4717398"/>
                  <a:gd name="connsiteY126" fmla="*/ 254656 h 257898"/>
                  <a:gd name="connsiteX127" fmla="*/ 1163335 w 4717398"/>
                  <a:gd name="connsiteY127" fmla="*/ 57537 h 257898"/>
                  <a:gd name="connsiteX128" fmla="*/ 1185345 w 4717398"/>
                  <a:gd name="connsiteY128" fmla="*/ 57537 h 257898"/>
                  <a:gd name="connsiteX129" fmla="*/ 1185345 w 4717398"/>
                  <a:gd name="connsiteY129" fmla="*/ 76057 h 257898"/>
                  <a:gd name="connsiteX130" fmla="*/ 1202923 w 4717398"/>
                  <a:gd name="connsiteY130" fmla="*/ 59819 h 257898"/>
                  <a:gd name="connsiteX131" fmla="*/ 1226669 w 4717398"/>
                  <a:gd name="connsiteY131" fmla="*/ 54313 h 257898"/>
                  <a:gd name="connsiteX132" fmla="*/ 1258873 w 4717398"/>
                  <a:gd name="connsiteY132" fmla="*/ 63706 h 257898"/>
                  <a:gd name="connsiteX133" fmla="*/ 1279940 w 4717398"/>
                  <a:gd name="connsiteY133" fmla="*/ 90279 h 257898"/>
                  <a:gd name="connsiteX134" fmla="*/ 1287058 w 4717398"/>
                  <a:gd name="connsiteY134" fmla="*/ 127717 h 257898"/>
                  <a:gd name="connsiteX135" fmla="*/ 1279138 w 4717398"/>
                  <a:gd name="connsiteY135" fmla="*/ 167164 h 257898"/>
                  <a:gd name="connsiteX136" fmla="*/ 1256326 w 4717398"/>
                  <a:gd name="connsiteY136" fmla="*/ 194002 h 257898"/>
                  <a:gd name="connsiteX137" fmla="*/ 1224924 w 4717398"/>
                  <a:gd name="connsiteY137" fmla="*/ 203262 h 257898"/>
                  <a:gd name="connsiteX138" fmla="*/ 1203188 w 4717398"/>
                  <a:gd name="connsiteY138" fmla="*/ 198161 h 257898"/>
                  <a:gd name="connsiteX139" fmla="*/ 1187487 w 4717398"/>
                  <a:gd name="connsiteY139" fmla="*/ 185279 h 257898"/>
                  <a:gd name="connsiteX140" fmla="*/ 1187487 w 4717398"/>
                  <a:gd name="connsiteY140" fmla="*/ 254656 h 257898"/>
                  <a:gd name="connsiteX141" fmla="*/ 1185212 w 4717398"/>
                  <a:gd name="connsiteY141" fmla="*/ 129594 h 257898"/>
                  <a:gd name="connsiteX142" fmla="*/ 1196349 w 4717398"/>
                  <a:gd name="connsiteY142" fmla="*/ 170248 h 257898"/>
                  <a:gd name="connsiteX143" fmla="*/ 1223320 w 4717398"/>
                  <a:gd name="connsiteY143" fmla="*/ 183402 h 257898"/>
                  <a:gd name="connsiteX144" fmla="*/ 1250828 w 4717398"/>
                  <a:gd name="connsiteY144" fmla="*/ 169850 h 257898"/>
                  <a:gd name="connsiteX145" fmla="*/ 1262362 w 4717398"/>
                  <a:gd name="connsiteY145" fmla="*/ 127584 h 257898"/>
                  <a:gd name="connsiteX146" fmla="*/ 1251093 w 4717398"/>
                  <a:gd name="connsiteY146" fmla="*/ 86790 h 257898"/>
                  <a:gd name="connsiteX147" fmla="*/ 1224394 w 4717398"/>
                  <a:gd name="connsiteY147" fmla="*/ 73238 h 257898"/>
                  <a:gd name="connsiteX148" fmla="*/ 1197019 w 4717398"/>
                  <a:gd name="connsiteY148" fmla="*/ 87732 h 257898"/>
                  <a:gd name="connsiteX149" fmla="*/ 1185212 w 4717398"/>
                  <a:gd name="connsiteY149" fmla="*/ 129594 h 257898"/>
                  <a:gd name="connsiteX150" fmla="*/ 1411959 w 4717398"/>
                  <a:gd name="connsiteY150" fmla="*/ 154150 h 257898"/>
                  <a:gd name="connsiteX151" fmla="*/ 1436913 w 4717398"/>
                  <a:gd name="connsiteY151" fmla="*/ 157234 h 257898"/>
                  <a:gd name="connsiteX152" fmla="*/ 1415043 w 4717398"/>
                  <a:gd name="connsiteY152" fmla="*/ 191183 h 257898"/>
                  <a:gd name="connsiteX153" fmla="*/ 1374249 w 4717398"/>
                  <a:gd name="connsiteY153" fmla="*/ 203262 h 257898"/>
                  <a:gd name="connsiteX154" fmla="*/ 1324606 w 4717398"/>
                  <a:gd name="connsiteY154" fmla="*/ 184072 h 257898"/>
                  <a:gd name="connsiteX155" fmla="*/ 1306351 w 4717398"/>
                  <a:gd name="connsiteY155" fmla="*/ 129998 h 257898"/>
                  <a:gd name="connsiteX156" fmla="*/ 1324871 w 4717398"/>
                  <a:gd name="connsiteY156" fmla="*/ 74173 h 257898"/>
                  <a:gd name="connsiteX157" fmla="*/ 1372909 w 4717398"/>
                  <a:gd name="connsiteY157" fmla="*/ 54313 h 257898"/>
                  <a:gd name="connsiteX158" fmla="*/ 1419607 w 4717398"/>
                  <a:gd name="connsiteY158" fmla="*/ 73776 h 257898"/>
                  <a:gd name="connsiteX159" fmla="*/ 1437722 w 4717398"/>
                  <a:gd name="connsiteY159" fmla="*/ 128519 h 257898"/>
                  <a:gd name="connsiteX160" fmla="*/ 1437590 w 4717398"/>
                  <a:gd name="connsiteY160" fmla="*/ 134960 h 257898"/>
                  <a:gd name="connsiteX161" fmla="*/ 1331312 w 4717398"/>
                  <a:gd name="connsiteY161" fmla="*/ 134960 h 257898"/>
                  <a:gd name="connsiteX162" fmla="*/ 1344599 w 4717398"/>
                  <a:gd name="connsiteY162" fmla="*/ 170926 h 257898"/>
                  <a:gd name="connsiteX163" fmla="*/ 1374389 w 4717398"/>
                  <a:gd name="connsiteY163" fmla="*/ 183402 h 257898"/>
                  <a:gd name="connsiteX164" fmla="*/ 1397060 w 4717398"/>
                  <a:gd name="connsiteY164" fmla="*/ 176424 h 257898"/>
                  <a:gd name="connsiteX165" fmla="*/ 1411959 w 4717398"/>
                  <a:gd name="connsiteY165" fmla="*/ 154150 h 257898"/>
                  <a:gd name="connsiteX166" fmla="*/ 1332652 w 4717398"/>
                  <a:gd name="connsiteY166" fmla="*/ 115100 h 257898"/>
                  <a:gd name="connsiteX167" fmla="*/ 1412224 w 4717398"/>
                  <a:gd name="connsiteY167" fmla="*/ 115100 h 257898"/>
                  <a:gd name="connsiteX168" fmla="*/ 1403104 w 4717398"/>
                  <a:gd name="connsiteY168" fmla="*/ 88129 h 257898"/>
                  <a:gd name="connsiteX169" fmla="*/ 1373181 w 4717398"/>
                  <a:gd name="connsiteY169" fmla="*/ 74173 h 257898"/>
                  <a:gd name="connsiteX170" fmla="*/ 1345136 w 4717398"/>
                  <a:gd name="connsiteY170" fmla="*/ 85310 h 257898"/>
                  <a:gd name="connsiteX171" fmla="*/ 1332652 w 4717398"/>
                  <a:gd name="connsiteY171" fmla="*/ 115100 h 257898"/>
                  <a:gd name="connsiteX172" fmla="*/ 1557927 w 4717398"/>
                  <a:gd name="connsiteY172" fmla="*/ 200038 h 257898"/>
                  <a:gd name="connsiteX173" fmla="*/ 1557927 w 4717398"/>
                  <a:gd name="connsiteY173" fmla="*/ 182063 h 257898"/>
                  <a:gd name="connsiteX174" fmla="*/ 1518074 w 4717398"/>
                  <a:gd name="connsiteY174" fmla="*/ 203262 h 257898"/>
                  <a:gd name="connsiteX175" fmla="*/ 1486673 w 4717398"/>
                  <a:gd name="connsiteY175" fmla="*/ 193869 h 257898"/>
                  <a:gd name="connsiteX176" fmla="*/ 1464538 w 4717398"/>
                  <a:gd name="connsiteY176" fmla="*/ 167701 h 257898"/>
                  <a:gd name="connsiteX177" fmla="*/ 1456750 w 4717398"/>
                  <a:gd name="connsiteY177" fmla="*/ 128924 h 257898"/>
                  <a:gd name="connsiteX178" fmla="*/ 1463868 w 4717398"/>
                  <a:gd name="connsiteY178" fmla="*/ 90279 h 257898"/>
                  <a:gd name="connsiteX179" fmla="*/ 1485200 w 4717398"/>
                  <a:gd name="connsiteY179" fmla="*/ 63573 h 257898"/>
                  <a:gd name="connsiteX180" fmla="*/ 1517000 w 4717398"/>
                  <a:gd name="connsiteY180" fmla="*/ 54313 h 257898"/>
                  <a:gd name="connsiteX181" fmla="*/ 1539944 w 4717398"/>
                  <a:gd name="connsiteY181" fmla="*/ 59819 h 257898"/>
                  <a:gd name="connsiteX182" fmla="*/ 1556315 w 4717398"/>
                  <a:gd name="connsiteY182" fmla="*/ 73908 h 257898"/>
                  <a:gd name="connsiteX183" fmla="*/ 1556315 w 4717398"/>
                  <a:gd name="connsiteY183" fmla="*/ 3324 h 257898"/>
                  <a:gd name="connsiteX184" fmla="*/ 1580333 w 4717398"/>
                  <a:gd name="connsiteY184" fmla="*/ 3324 h 257898"/>
                  <a:gd name="connsiteX185" fmla="*/ 1580333 w 4717398"/>
                  <a:gd name="connsiteY185" fmla="*/ 200038 h 257898"/>
                  <a:gd name="connsiteX186" fmla="*/ 1481579 w 4717398"/>
                  <a:gd name="connsiteY186" fmla="*/ 128924 h 257898"/>
                  <a:gd name="connsiteX187" fmla="*/ 1493113 w 4717398"/>
                  <a:gd name="connsiteY187" fmla="*/ 169850 h 257898"/>
                  <a:gd name="connsiteX188" fmla="*/ 1520356 w 4717398"/>
                  <a:gd name="connsiteY188" fmla="*/ 183402 h 257898"/>
                  <a:gd name="connsiteX189" fmla="*/ 1547194 w 4717398"/>
                  <a:gd name="connsiteY189" fmla="*/ 170520 h 257898"/>
                  <a:gd name="connsiteX190" fmla="*/ 1558331 w 4717398"/>
                  <a:gd name="connsiteY190" fmla="*/ 130933 h 257898"/>
                  <a:gd name="connsiteX191" fmla="*/ 1547062 w 4717398"/>
                  <a:gd name="connsiteY191" fmla="*/ 87997 h 257898"/>
                  <a:gd name="connsiteX192" fmla="*/ 1519282 w 4717398"/>
                  <a:gd name="connsiteY192" fmla="*/ 74313 h 257898"/>
                  <a:gd name="connsiteX193" fmla="*/ 1492311 w 4717398"/>
                  <a:gd name="connsiteY193" fmla="*/ 87460 h 257898"/>
                  <a:gd name="connsiteX194" fmla="*/ 1481579 w 4717398"/>
                  <a:gd name="connsiteY194" fmla="*/ 128924 h 257898"/>
                  <a:gd name="connsiteX195" fmla="*/ 1681466 w 4717398"/>
                  <a:gd name="connsiteY195" fmla="*/ 157507 h 257898"/>
                  <a:gd name="connsiteX196" fmla="*/ 1705352 w 4717398"/>
                  <a:gd name="connsiteY196" fmla="*/ 153745 h 257898"/>
                  <a:gd name="connsiteX197" fmla="*/ 1716489 w 4717398"/>
                  <a:gd name="connsiteY197" fmla="*/ 175754 h 257898"/>
                  <a:gd name="connsiteX198" fmla="*/ 1742252 w 4717398"/>
                  <a:gd name="connsiteY198" fmla="*/ 183402 h 257898"/>
                  <a:gd name="connsiteX199" fmla="*/ 1766941 w 4717398"/>
                  <a:gd name="connsiteY199" fmla="*/ 176689 h 257898"/>
                  <a:gd name="connsiteX200" fmla="*/ 1774994 w 4717398"/>
                  <a:gd name="connsiteY200" fmla="*/ 160723 h 257898"/>
                  <a:gd name="connsiteX201" fmla="*/ 1767883 w 4717398"/>
                  <a:gd name="connsiteY201" fmla="*/ 147841 h 257898"/>
                  <a:gd name="connsiteX202" fmla="*/ 1743194 w 4717398"/>
                  <a:gd name="connsiteY202" fmla="*/ 139656 h 257898"/>
                  <a:gd name="connsiteX203" fmla="*/ 1706294 w 4717398"/>
                  <a:gd name="connsiteY203" fmla="*/ 128114 h 257898"/>
                  <a:gd name="connsiteX204" fmla="*/ 1690726 w 4717398"/>
                  <a:gd name="connsiteY204" fmla="*/ 114562 h 257898"/>
                  <a:gd name="connsiteX205" fmla="*/ 1685492 w 4717398"/>
                  <a:gd name="connsiteY205" fmla="*/ 95380 h 257898"/>
                  <a:gd name="connsiteX206" fmla="*/ 1689783 w 4717398"/>
                  <a:gd name="connsiteY206" fmla="*/ 77802 h 257898"/>
                  <a:gd name="connsiteX207" fmla="*/ 1701730 w 4717398"/>
                  <a:gd name="connsiteY207" fmla="*/ 64243 h 257898"/>
                  <a:gd name="connsiteX208" fmla="*/ 1717026 w 4717398"/>
                  <a:gd name="connsiteY208" fmla="*/ 57265 h 257898"/>
                  <a:gd name="connsiteX209" fmla="*/ 1737961 w 4717398"/>
                  <a:gd name="connsiteY209" fmla="*/ 54313 h 257898"/>
                  <a:gd name="connsiteX210" fmla="*/ 1767346 w 4717398"/>
                  <a:gd name="connsiteY210" fmla="*/ 59149 h 257898"/>
                  <a:gd name="connsiteX211" fmla="*/ 1786131 w 4717398"/>
                  <a:gd name="connsiteY211" fmla="*/ 72296 h 257898"/>
                  <a:gd name="connsiteX212" fmla="*/ 1794449 w 4717398"/>
                  <a:gd name="connsiteY212" fmla="*/ 94305 h 257898"/>
                  <a:gd name="connsiteX213" fmla="*/ 1770835 w 4717398"/>
                  <a:gd name="connsiteY213" fmla="*/ 97522 h 257898"/>
                  <a:gd name="connsiteX214" fmla="*/ 1761442 w 4717398"/>
                  <a:gd name="connsiteY214" fmla="*/ 80349 h 257898"/>
                  <a:gd name="connsiteX215" fmla="*/ 1739705 w 4717398"/>
                  <a:gd name="connsiteY215" fmla="*/ 74173 h 257898"/>
                  <a:gd name="connsiteX216" fmla="*/ 1715952 w 4717398"/>
                  <a:gd name="connsiteY216" fmla="*/ 79679 h 257898"/>
                  <a:gd name="connsiteX217" fmla="*/ 1708841 w 4717398"/>
                  <a:gd name="connsiteY217" fmla="*/ 92561 h 257898"/>
                  <a:gd name="connsiteX218" fmla="*/ 1711793 w 4717398"/>
                  <a:gd name="connsiteY218" fmla="*/ 101011 h 257898"/>
                  <a:gd name="connsiteX219" fmla="*/ 1721053 w 4717398"/>
                  <a:gd name="connsiteY219" fmla="*/ 107452 h 257898"/>
                  <a:gd name="connsiteX220" fmla="*/ 1742385 w 4717398"/>
                  <a:gd name="connsiteY220" fmla="*/ 113628 h 257898"/>
                  <a:gd name="connsiteX221" fmla="*/ 1778078 w 4717398"/>
                  <a:gd name="connsiteY221" fmla="*/ 124897 h 257898"/>
                  <a:gd name="connsiteX222" fmla="*/ 1794044 w 4717398"/>
                  <a:gd name="connsiteY222" fmla="*/ 137514 h 257898"/>
                  <a:gd name="connsiteX223" fmla="*/ 1799815 w 4717398"/>
                  <a:gd name="connsiteY223" fmla="*/ 158176 h 257898"/>
                  <a:gd name="connsiteX224" fmla="*/ 1792704 w 4717398"/>
                  <a:gd name="connsiteY224" fmla="*/ 180988 h 257898"/>
                  <a:gd name="connsiteX225" fmla="*/ 1772447 w 4717398"/>
                  <a:gd name="connsiteY225" fmla="*/ 197491 h 257898"/>
                  <a:gd name="connsiteX226" fmla="*/ 1742385 w 4717398"/>
                  <a:gd name="connsiteY226" fmla="*/ 203262 h 257898"/>
                  <a:gd name="connsiteX227" fmla="*/ 1699986 w 4717398"/>
                  <a:gd name="connsiteY227" fmla="*/ 191720 h 257898"/>
                  <a:gd name="connsiteX228" fmla="*/ 1681466 w 4717398"/>
                  <a:gd name="connsiteY228" fmla="*/ 157507 h 257898"/>
                  <a:gd name="connsiteX229" fmla="*/ 1879497 w 4717398"/>
                  <a:gd name="connsiteY229" fmla="*/ 178433 h 257898"/>
                  <a:gd name="connsiteX230" fmla="*/ 1882986 w 4717398"/>
                  <a:gd name="connsiteY230" fmla="*/ 199773 h 257898"/>
                  <a:gd name="connsiteX231" fmla="*/ 1864738 w 4717398"/>
                  <a:gd name="connsiteY231" fmla="*/ 201923 h 257898"/>
                  <a:gd name="connsiteX232" fmla="*/ 1844341 w 4717398"/>
                  <a:gd name="connsiteY232" fmla="*/ 197756 h 257898"/>
                  <a:gd name="connsiteX233" fmla="*/ 1834146 w 4717398"/>
                  <a:gd name="connsiteY233" fmla="*/ 186891 h 257898"/>
                  <a:gd name="connsiteX234" fmla="*/ 1831195 w 4717398"/>
                  <a:gd name="connsiteY234" fmla="*/ 158309 h 257898"/>
                  <a:gd name="connsiteX235" fmla="*/ 1831195 w 4717398"/>
                  <a:gd name="connsiteY235" fmla="*/ 76322 h 257898"/>
                  <a:gd name="connsiteX236" fmla="*/ 1813484 w 4717398"/>
                  <a:gd name="connsiteY236" fmla="*/ 76322 h 257898"/>
                  <a:gd name="connsiteX237" fmla="*/ 1813484 w 4717398"/>
                  <a:gd name="connsiteY237" fmla="*/ 57537 h 257898"/>
                  <a:gd name="connsiteX238" fmla="*/ 1831195 w 4717398"/>
                  <a:gd name="connsiteY238" fmla="*/ 57537 h 257898"/>
                  <a:gd name="connsiteX239" fmla="*/ 1831195 w 4717398"/>
                  <a:gd name="connsiteY239" fmla="*/ 22249 h 257898"/>
                  <a:gd name="connsiteX240" fmla="*/ 1855213 w 4717398"/>
                  <a:gd name="connsiteY240" fmla="*/ 7755 h 257898"/>
                  <a:gd name="connsiteX241" fmla="*/ 1855213 w 4717398"/>
                  <a:gd name="connsiteY241" fmla="*/ 57537 h 257898"/>
                  <a:gd name="connsiteX242" fmla="*/ 1879497 w 4717398"/>
                  <a:gd name="connsiteY242" fmla="*/ 57537 h 257898"/>
                  <a:gd name="connsiteX243" fmla="*/ 1879497 w 4717398"/>
                  <a:gd name="connsiteY243" fmla="*/ 76322 h 257898"/>
                  <a:gd name="connsiteX244" fmla="*/ 1855213 w 4717398"/>
                  <a:gd name="connsiteY244" fmla="*/ 76322 h 257898"/>
                  <a:gd name="connsiteX245" fmla="*/ 1855213 w 4717398"/>
                  <a:gd name="connsiteY245" fmla="*/ 159648 h 257898"/>
                  <a:gd name="connsiteX246" fmla="*/ 1856421 w 4717398"/>
                  <a:gd name="connsiteY246" fmla="*/ 172935 h 257898"/>
                  <a:gd name="connsiteX247" fmla="*/ 1860580 w 4717398"/>
                  <a:gd name="connsiteY247" fmla="*/ 177631 h 257898"/>
                  <a:gd name="connsiteX248" fmla="*/ 1868897 w 4717398"/>
                  <a:gd name="connsiteY248" fmla="*/ 179376 h 257898"/>
                  <a:gd name="connsiteX249" fmla="*/ 1879497 w 4717398"/>
                  <a:gd name="connsiteY249" fmla="*/ 178433 h 257898"/>
                  <a:gd name="connsiteX250" fmla="*/ 1892357 w 4717398"/>
                  <a:gd name="connsiteY250" fmla="*/ 128791 h 257898"/>
                  <a:gd name="connsiteX251" fmla="*/ 1914366 w 4717398"/>
                  <a:gd name="connsiteY251" fmla="*/ 70146 h 257898"/>
                  <a:gd name="connsiteX252" fmla="*/ 1959180 w 4717398"/>
                  <a:gd name="connsiteY252" fmla="*/ 54313 h 257898"/>
                  <a:gd name="connsiteX253" fmla="*/ 2007217 w 4717398"/>
                  <a:gd name="connsiteY253" fmla="*/ 73636 h 257898"/>
                  <a:gd name="connsiteX254" fmla="*/ 2025870 w 4717398"/>
                  <a:gd name="connsiteY254" fmla="*/ 126774 h 257898"/>
                  <a:gd name="connsiteX255" fmla="*/ 2017552 w 4717398"/>
                  <a:gd name="connsiteY255" fmla="*/ 170116 h 257898"/>
                  <a:gd name="connsiteX256" fmla="*/ 1993533 w 4717398"/>
                  <a:gd name="connsiteY256" fmla="*/ 194539 h 257898"/>
                  <a:gd name="connsiteX257" fmla="*/ 1959180 w 4717398"/>
                  <a:gd name="connsiteY257" fmla="*/ 203262 h 257898"/>
                  <a:gd name="connsiteX258" fmla="*/ 1910744 w 4717398"/>
                  <a:gd name="connsiteY258" fmla="*/ 184072 h 257898"/>
                  <a:gd name="connsiteX259" fmla="*/ 1892357 w 4717398"/>
                  <a:gd name="connsiteY259" fmla="*/ 128791 h 257898"/>
                  <a:gd name="connsiteX260" fmla="*/ 1917185 w 4717398"/>
                  <a:gd name="connsiteY260" fmla="*/ 128791 h 257898"/>
                  <a:gd name="connsiteX261" fmla="*/ 1929125 w 4717398"/>
                  <a:gd name="connsiteY261" fmla="*/ 169850 h 257898"/>
                  <a:gd name="connsiteX262" fmla="*/ 1959180 w 4717398"/>
                  <a:gd name="connsiteY262" fmla="*/ 183402 h 257898"/>
                  <a:gd name="connsiteX263" fmla="*/ 1989109 w 4717398"/>
                  <a:gd name="connsiteY263" fmla="*/ 169718 h 257898"/>
                  <a:gd name="connsiteX264" fmla="*/ 2001049 w 4717398"/>
                  <a:gd name="connsiteY264" fmla="*/ 127982 h 257898"/>
                  <a:gd name="connsiteX265" fmla="*/ 1988969 w 4717398"/>
                  <a:gd name="connsiteY265" fmla="*/ 87997 h 257898"/>
                  <a:gd name="connsiteX266" fmla="*/ 1959180 w 4717398"/>
                  <a:gd name="connsiteY266" fmla="*/ 74313 h 257898"/>
                  <a:gd name="connsiteX267" fmla="*/ 1929125 w 4717398"/>
                  <a:gd name="connsiteY267" fmla="*/ 87864 h 257898"/>
                  <a:gd name="connsiteX268" fmla="*/ 1917185 w 4717398"/>
                  <a:gd name="connsiteY268" fmla="*/ 128791 h 257898"/>
                  <a:gd name="connsiteX269" fmla="*/ 2052149 w 4717398"/>
                  <a:gd name="connsiteY269" fmla="*/ 200038 h 257898"/>
                  <a:gd name="connsiteX270" fmla="*/ 2052149 w 4717398"/>
                  <a:gd name="connsiteY270" fmla="*/ 57537 h 257898"/>
                  <a:gd name="connsiteX271" fmla="*/ 2073885 w 4717398"/>
                  <a:gd name="connsiteY271" fmla="*/ 57537 h 257898"/>
                  <a:gd name="connsiteX272" fmla="*/ 2073885 w 4717398"/>
                  <a:gd name="connsiteY272" fmla="*/ 79142 h 257898"/>
                  <a:gd name="connsiteX273" fmla="*/ 2089181 w 4717398"/>
                  <a:gd name="connsiteY273" fmla="*/ 59149 h 257898"/>
                  <a:gd name="connsiteX274" fmla="*/ 2104750 w 4717398"/>
                  <a:gd name="connsiteY274" fmla="*/ 54313 h 257898"/>
                  <a:gd name="connsiteX275" fmla="*/ 2129571 w 4717398"/>
                  <a:gd name="connsiteY275" fmla="*/ 62101 h 257898"/>
                  <a:gd name="connsiteX276" fmla="*/ 2121253 w 4717398"/>
                  <a:gd name="connsiteY276" fmla="*/ 84508 h 257898"/>
                  <a:gd name="connsiteX277" fmla="*/ 2103543 w 4717398"/>
                  <a:gd name="connsiteY277" fmla="*/ 79274 h 257898"/>
                  <a:gd name="connsiteX278" fmla="*/ 2089321 w 4717398"/>
                  <a:gd name="connsiteY278" fmla="*/ 84103 h 257898"/>
                  <a:gd name="connsiteX279" fmla="*/ 2080326 w 4717398"/>
                  <a:gd name="connsiteY279" fmla="*/ 97257 h 257898"/>
                  <a:gd name="connsiteX280" fmla="*/ 2076300 w 4717398"/>
                  <a:gd name="connsiteY280" fmla="*/ 125435 h 257898"/>
                  <a:gd name="connsiteX281" fmla="*/ 2076300 w 4717398"/>
                  <a:gd name="connsiteY281" fmla="*/ 200038 h 257898"/>
                  <a:gd name="connsiteX282" fmla="*/ 2235157 w 4717398"/>
                  <a:gd name="connsiteY282" fmla="*/ 182460 h 257898"/>
                  <a:gd name="connsiteX283" fmla="*/ 2209261 w 4717398"/>
                  <a:gd name="connsiteY283" fmla="*/ 198566 h 257898"/>
                  <a:gd name="connsiteX284" fmla="*/ 2182688 w 4717398"/>
                  <a:gd name="connsiteY284" fmla="*/ 203262 h 257898"/>
                  <a:gd name="connsiteX285" fmla="*/ 2146597 w 4717398"/>
                  <a:gd name="connsiteY285" fmla="*/ 191852 h 257898"/>
                  <a:gd name="connsiteX286" fmla="*/ 2133980 w 4717398"/>
                  <a:gd name="connsiteY286" fmla="*/ 162468 h 257898"/>
                  <a:gd name="connsiteX287" fmla="*/ 2138676 w 4717398"/>
                  <a:gd name="connsiteY287" fmla="*/ 143418 h 257898"/>
                  <a:gd name="connsiteX288" fmla="*/ 2151153 w 4717398"/>
                  <a:gd name="connsiteY288" fmla="*/ 129461 h 257898"/>
                  <a:gd name="connsiteX289" fmla="*/ 2168599 w 4717398"/>
                  <a:gd name="connsiteY289" fmla="*/ 121541 h 257898"/>
                  <a:gd name="connsiteX290" fmla="*/ 2190071 w 4717398"/>
                  <a:gd name="connsiteY290" fmla="*/ 117919 h 257898"/>
                  <a:gd name="connsiteX291" fmla="*/ 2233140 w 4717398"/>
                  <a:gd name="connsiteY291" fmla="*/ 109601 h 257898"/>
                  <a:gd name="connsiteX292" fmla="*/ 2233280 w 4717398"/>
                  <a:gd name="connsiteY292" fmla="*/ 103293 h 257898"/>
                  <a:gd name="connsiteX293" fmla="*/ 2226434 w 4717398"/>
                  <a:gd name="connsiteY293" fmla="*/ 82498 h 257898"/>
                  <a:gd name="connsiteX294" fmla="*/ 2198926 w 4717398"/>
                  <a:gd name="connsiteY294" fmla="*/ 74313 h 257898"/>
                  <a:gd name="connsiteX295" fmla="*/ 2173700 w 4717398"/>
                  <a:gd name="connsiteY295" fmla="*/ 80349 h 257898"/>
                  <a:gd name="connsiteX296" fmla="*/ 2161753 w 4717398"/>
                  <a:gd name="connsiteY296" fmla="*/ 101416 h 257898"/>
                  <a:gd name="connsiteX297" fmla="*/ 2138139 w 4717398"/>
                  <a:gd name="connsiteY297" fmla="*/ 98192 h 257898"/>
                  <a:gd name="connsiteX298" fmla="*/ 2148739 w 4717398"/>
                  <a:gd name="connsiteY298" fmla="*/ 73776 h 257898"/>
                  <a:gd name="connsiteX299" fmla="*/ 2170078 w 4717398"/>
                  <a:gd name="connsiteY299" fmla="*/ 59414 h 257898"/>
                  <a:gd name="connsiteX300" fmla="*/ 2202415 w 4717398"/>
                  <a:gd name="connsiteY300" fmla="*/ 54313 h 257898"/>
                  <a:gd name="connsiteX301" fmla="*/ 2232065 w 4717398"/>
                  <a:gd name="connsiteY301" fmla="*/ 58612 h 257898"/>
                  <a:gd name="connsiteX302" fmla="*/ 2248840 w 4717398"/>
                  <a:gd name="connsiteY302" fmla="*/ 69477 h 257898"/>
                  <a:gd name="connsiteX303" fmla="*/ 2256356 w 4717398"/>
                  <a:gd name="connsiteY303" fmla="*/ 85848 h 257898"/>
                  <a:gd name="connsiteX304" fmla="*/ 2257563 w 4717398"/>
                  <a:gd name="connsiteY304" fmla="*/ 108122 h 257898"/>
                  <a:gd name="connsiteX305" fmla="*/ 2257563 w 4717398"/>
                  <a:gd name="connsiteY305" fmla="*/ 140326 h 257898"/>
                  <a:gd name="connsiteX306" fmla="*/ 2259043 w 4717398"/>
                  <a:gd name="connsiteY306" fmla="*/ 182997 h 257898"/>
                  <a:gd name="connsiteX307" fmla="*/ 2265211 w 4717398"/>
                  <a:gd name="connsiteY307" fmla="*/ 200038 h 257898"/>
                  <a:gd name="connsiteX308" fmla="*/ 2239985 w 4717398"/>
                  <a:gd name="connsiteY308" fmla="*/ 200038 h 257898"/>
                  <a:gd name="connsiteX309" fmla="*/ 2235157 w 4717398"/>
                  <a:gd name="connsiteY309" fmla="*/ 182460 h 257898"/>
                  <a:gd name="connsiteX310" fmla="*/ 2233140 w 4717398"/>
                  <a:gd name="connsiteY310" fmla="*/ 128519 h 257898"/>
                  <a:gd name="connsiteX311" fmla="*/ 2193692 w 4717398"/>
                  <a:gd name="connsiteY311" fmla="*/ 137646 h 257898"/>
                  <a:gd name="connsiteX312" fmla="*/ 2172625 w 4717398"/>
                  <a:gd name="connsiteY312" fmla="*/ 142475 h 257898"/>
                  <a:gd name="connsiteX313" fmla="*/ 2163100 w 4717398"/>
                  <a:gd name="connsiteY313" fmla="*/ 150396 h 257898"/>
                  <a:gd name="connsiteX314" fmla="*/ 2159743 w 4717398"/>
                  <a:gd name="connsiteY314" fmla="*/ 161798 h 257898"/>
                  <a:gd name="connsiteX315" fmla="*/ 2166987 w 4717398"/>
                  <a:gd name="connsiteY315" fmla="*/ 177896 h 257898"/>
                  <a:gd name="connsiteX316" fmla="*/ 2188459 w 4717398"/>
                  <a:gd name="connsiteY316" fmla="*/ 184337 h 257898"/>
                  <a:gd name="connsiteX317" fmla="*/ 2213280 w 4717398"/>
                  <a:gd name="connsiteY317" fmla="*/ 178301 h 257898"/>
                  <a:gd name="connsiteX318" fmla="*/ 2229253 w 4717398"/>
                  <a:gd name="connsiteY318" fmla="*/ 161533 h 257898"/>
                  <a:gd name="connsiteX319" fmla="*/ 2233140 w 4717398"/>
                  <a:gd name="connsiteY319" fmla="*/ 137374 h 257898"/>
                  <a:gd name="connsiteX320" fmla="*/ 2288803 w 4717398"/>
                  <a:gd name="connsiteY320" fmla="*/ 211845 h 257898"/>
                  <a:gd name="connsiteX321" fmla="*/ 2312285 w 4717398"/>
                  <a:gd name="connsiteY321" fmla="*/ 215334 h 257898"/>
                  <a:gd name="connsiteX322" fmla="*/ 2320470 w 4717398"/>
                  <a:gd name="connsiteY322" fmla="*/ 231167 h 257898"/>
                  <a:gd name="connsiteX323" fmla="*/ 2345026 w 4717398"/>
                  <a:gd name="connsiteY323" fmla="*/ 237880 h 257898"/>
                  <a:gd name="connsiteX324" fmla="*/ 2370929 w 4717398"/>
                  <a:gd name="connsiteY324" fmla="*/ 231167 h 257898"/>
                  <a:gd name="connsiteX325" fmla="*/ 2383274 w 4717398"/>
                  <a:gd name="connsiteY325" fmla="*/ 212382 h 257898"/>
                  <a:gd name="connsiteX326" fmla="*/ 2385018 w 4717398"/>
                  <a:gd name="connsiteY326" fmla="*/ 181385 h 257898"/>
                  <a:gd name="connsiteX327" fmla="*/ 2345563 w 4717398"/>
                  <a:gd name="connsiteY327" fmla="*/ 200038 h 257898"/>
                  <a:gd name="connsiteX328" fmla="*/ 2300080 w 4717398"/>
                  <a:gd name="connsiteY328" fmla="*/ 178838 h 257898"/>
                  <a:gd name="connsiteX329" fmla="*/ 2283974 w 4717398"/>
                  <a:gd name="connsiteY329" fmla="*/ 127982 h 257898"/>
                  <a:gd name="connsiteX330" fmla="*/ 2291357 w 4717398"/>
                  <a:gd name="connsiteY330" fmla="*/ 90411 h 257898"/>
                  <a:gd name="connsiteX331" fmla="*/ 2312689 w 4717398"/>
                  <a:gd name="connsiteY331" fmla="*/ 63706 h 257898"/>
                  <a:gd name="connsiteX332" fmla="*/ 2345703 w 4717398"/>
                  <a:gd name="connsiteY332" fmla="*/ 54313 h 257898"/>
                  <a:gd name="connsiteX333" fmla="*/ 2387300 w 4717398"/>
                  <a:gd name="connsiteY333" fmla="*/ 74710 h 257898"/>
                  <a:gd name="connsiteX334" fmla="*/ 2387300 w 4717398"/>
                  <a:gd name="connsiteY334" fmla="*/ 57537 h 257898"/>
                  <a:gd name="connsiteX335" fmla="*/ 2409574 w 4717398"/>
                  <a:gd name="connsiteY335" fmla="*/ 57537 h 257898"/>
                  <a:gd name="connsiteX336" fmla="*/ 2409574 w 4717398"/>
                  <a:gd name="connsiteY336" fmla="*/ 180715 h 257898"/>
                  <a:gd name="connsiteX337" fmla="*/ 2402729 w 4717398"/>
                  <a:gd name="connsiteY337" fmla="*/ 227818 h 257898"/>
                  <a:gd name="connsiteX338" fmla="*/ 2381257 w 4717398"/>
                  <a:gd name="connsiteY338" fmla="*/ 249820 h 257898"/>
                  <a:gd name="connsiteX339" fmla="*/ 2345166 w 4717398"/>
                  <a:gd name="connsiteY339" fmla="*/ 257873 h 257898"/>
                  <a:gd name="connsiteX340" fmla="*/ 2303967 w 4717398"/>
                  <a:gd name="connsiteY340" fmla="*/ 246331 h 257898"/>
                  <a:gd name="connsiteX341" fmla="*/ 2288803 w 4717398"/>
                  <a:gd name="connsiteY341" fmla="*/ 211845 h 257898"/>
                  <a:gd name="connsiteX342" fmla="*/ 2308803 w 4717398"/>
                  <a:gd name="connsiteY342" fmla="*/ 126237 h 257898"/>
                  <a:gd name="connsiteX343" fmla="*/ 2319940 w 4717398"/>
                  <a:gd name="connsiteY343" fmla="*/ 167164 h 257898"/>
                  <a:gd name="connsiteX344" fmla="*/ 2347845 w 4717398"/>
                  <a:gd name="connsiteY344" fmla="*/ 180045 h 257898"/>
                  <a:gd name="connsiteX345" fmla="*/ 2375758 w 4717398"/>
                  <a:gd name="connsiteY345" fmla="*/ 167296 h 257898"/>
                  <a:gd name="connsiteX346" fmla="*/ 2387028 w 4717398"/>
                  <a:gd name="connsiteY346" fmla="*/ 127047 h 257898"/>
                  <a:gd name="connsiteX347" fmla="*/ 2375353 w 4717398"/>
                  <a:gd name="connsiteY347" fmla="*/ 87592 h 257898"/>
                  <a:gd name="connsiteX348" fmla="*/ 2347448 w 4717398"/>
                  <a:gd name="connsiteY348" fmla="*/ 74313 h 257898"/>
                  <a:gd name="connsiteX349" fmla="*/ 2320072 w 4717398"/>
                  <a:gd name="connsiteY349" fmla="*/ 87460 h 257898"/>
                  <a:gd name="connsiteX350" fmla="*/ 2308803 w 4717398"/>
                  <a:gd name="connsiteY350" fmla="*/ 126237 h 257898"/>
                  <a:gd name="connsiteX351" fmla="*/ 2541858 w 4717398"/>
                  <a:gd name="connsiteY351" fmla="*/ 154150 h 257898"/>
                  <a:gd name="connsiteX352" fmla="*/ 2566812 w 4717398"/>
                  <a:gd name="connsiteY352" fmla="*/ 157234 h 257898"/>
                  <a:gd name="connsiteX353" fmla="*/ 2544942 w 4717398"/>
                  <a:gd name="connsiteY353" fmla="*/ 191183 h 257898"/>
                  <a:gd name="connsiteX354" fmla="*/ 2504148 w 4717398"/>
                  <a:gd name="connsiteY354" fmla="*/ 203262 h 257898"/>
                  <a:gd name="connsiteX355" fmla="*/ 2454498 w 4717398"/>
                  <a:gd name="connsiteY355" fmla="*/ 184072 h 257898"/>
                  <a:gd name="connsiteX356" fmla="*/ 2436250 w 4717398"/>
                  <a:gd name="connsiteY356" fmla="*/ 129998 h 257898"/>
                  <a:gd name="connsiteX357" fmla="*/ 2454771 w 4717398"/>
                  <a:gd name="connsiteY357" fmla="*/ 74173 h 257898"/>
                  <a:gd name="connsiteX358" fmla="*/ 2502808 w 4717398"/>
                  <a:gd name="connsiteY358" fmla="*/ 54313 h 257898"/>
                  <a:gd name="connsiteX359" fmla="*/ 2549506 w 4717398"/>
                  <a:gd name="connsiteY359" fmla="*/ 73776 h 257898"/>
                  <a:gd name="connsiteX360" fmla="*/ 2567621 w 4717398"/>
                  <a:gd name="connsiteY360" fmla="*/ 128519 h 257898"/>
                  <a:gd name="connsiteX361" fmla="*/ 2567481 w 4717398"/>
                  <a:gd name="connsiteY361" fmla="*/ 134960 h 257898"/>
                  <a:gd name="connsiteX362" fmla="*/ 2461211 w 4717398"/>
                  <a:gd name="connsiteY362" fmla="*/ 134960 h 257898"/>
                  <a:gd name="connsiteX363" fmla="*/ 2474498 w 4717398"/>
                  <a:gd name="connsiteY363" fmla="*/ 170926 h 257898"/>
                  <a:gd name="connsiteX364" fmla="*/ 2504280 w 4717398"/>
                  <a:gd name="connsiteY364" fmla="*/ 183402 h 257898"/>
                  <a:gd name="connsiteX365" fmla="*/ 2526960 w 4717398"/>
                  <a:gd name="connsiteY365" fmla="*/ 176424 h 257898"/>
                  <a:gd name="connsiteX366" fmla="*/ 2541858 w 4717398"/>
                  <a:gd name="connsiteY366" fmla="*/ 154150 h 257898"/>
                  <a:gd name="connsiteX367" fmla="*/ 2462551 w 4717398"/>
                  <a:gd name="connsiteY367" fmla="*/ 115100 h 257898"/>
                  <a:gd name="connsiteX368" fmla="*/ 2542123 w 4717398"/>
                  <a:gd name="connsiteY368" fmla="*/ 115100 h 257898"/>
                  <a:gd name="connsiteX369" fmla="*/ 2532995 w 4717398"/>
                  <a:gd name="connsiteY369" fmla="*/ 88129 h 257898"/>
                  <a:gd name="connsiteX370" fmla="*/ 2503073 w 4717398"/>
                  <a:gd name="connsiteY370" fmla="*/ 74173 h 257898"/>
                  <a:gd name="connsiteX371" fmla="*/ 2475028 w 4717398"/>
                  <a:gd name="connsiteY371" fmla="*/ 85310 h 257898"/>
                  <a:gd name="connsiteX372" fmla="*/ 2462551 w 4717398"/>
                  <a:gd name="connsiteY372" fmla="*/ 115100 h 257898"/>
                  <a:gd name="connsiteX373" fmla="*/ 2669953 w 4717398"/>
                  <a:gd name="connsiteY373" fmla="*/ 200038 h 257898"/>
                  <a:gd name="connsiteX374" fmla="*/ 2669953 w 4717398"/>
                  <a:gd name="connsiteY374" fmla="*/ 3324 h 257898"/>
                  <a:gd name="connsiteX375" fmla="*/ 2694112 w 4717398"/>
                  <a:gd name="connsiteY375" fmla="*/ 3324 h 257898"/>
                  <a:gd name="connsiteX376" fmla="*/ 2694112 w 4717398"/>
                  <a:gd name="connsiteY376" fmla="*/ 73908 h 257898"/>
                  <a:gd name="connsiteX377" fmla="*/ 2736776 w 4717398"/>
                  <a:gd name="connsiteY377" fmla="*/ 54313 h 257898"/>
                  <a:gd name="connsiteX378" fmla="*/ 2764284 w 4717398"/>
                  <a:gd name="connsiteY378" fmla="*/ 60622 h 257898"/>
                  <a:gd name="connsiteX379" fmla="*/ 2780927 w 4717398"/>
                  <a:gd name="connsiteY379" fmla="*/ 77802 h 257898"/>
                  <a:gd name="connsiteX380" fmla="*/ 2786028 w 4717398"/>
                  <a:gd name="connsiteY380" fmla="*/ 109734 h 257898"/>
                  <a:gd name="connsiteX381" fmla="*/ 2786028 w 4717398"/>
                  <a:gd name="connsiteY381" fmla="*/ 200038 h 257898"/>
                  <a:gd name="connsiteX382" fmla="*/ 2761870 w 4717398"/>
                  <a:gd name="connsiteY382" fmla="*/ 200038 h 257898"/>
                  <a:gd name="connsiteX383" fmla="*/ 2761870 w 4717398"/>
                  <a:gd name="connsiteY383" fmla="*/ 109734 h 257898"/>
                  <a:gd name="connsiteX384" fmla="*/ 2753956 w 4717398"/>
                  <a:gd name="connsiteY384" fmla="*/ 83433 h 257898"/>
                  <a:gd name="connsiteX385" fmla="*/ 2731815 w 4717398"/>
                  <a:gd name="connsiteY385" fmla="*/ 75115 h 257898"/>
                  <a:gd name="connsiteX386" fmla="*/ 2711550 w 4717398"/>
                  <a:gd name="connsiteY386" fmla="*/ 80754 h 257898"/>
                  <a:gd name="connsiteX387" fmla="*/ 2698131 w 4717398"/>
                  <a:gd name="connsiteY387" fmla="*/ 95777 h 257898"/>
                  <a:gd name="connsiteX388" fmla="*/ 2694112 w 4717398"/>
                  <a:gd name="connsiteY388" fmla="*/ 122078 h 257898"/>
                  <a:gd name="connsiteX389" fmla="*/ 2694112 w 4717398"/>
                  <a:gd name="connsiteY389" fmla="*/ 200038 h 257898"/>
                  <a:gd name="connsiteX390" fmla="*/ 2819955 w 4717398"/>
                  <a:gd name="connsiteY390" fmla="*/ 254921 h 257898"/>
                  <a:gd name="connsiteX391" fmla="*/ 2817268 w 4717398"/>
                  <a:gd name="connsiteY391" fmla="*/ 232242 h 257898"/>
                  <a:gd name="connsiteX392" fmla="*/ 2831092 w 4717398"/>
                  <a:gd name="connsiteY392" fmla="*/ 234391 h 257898"/>
                  <a:gd name="connsiteX393" fmla="*/ 2843974 w 4717398"/>
                  <a:gd name="connsiteY393" fmla="*/ 231705 h 257898"/>
                  <a:gd name="connsiteX394" fmla="*/ 2851887 w 4717398"/>
                  <a:gd name="connsiteY394" fmla="*/ 224197 h 257898"/>
                  <a:gd name="connsiteX395" fmla="*/ 2859270 w 4717398"/>
                  <a:gd name="connsiteY395" fmla="*/ 206214 h 257898"/>
                  <a:gd name="connsiteX396" fmla="*/ 2861412 w 4717398"/>
                  <a:gd name="connsiteY396" fmla="*/ 200310 h 257898"/>
                  <a:gd name="connsiteX397" fmla="*/ 2807338 w 4717398"/>
                  <a:gd name="connsiteY397" fmla="*/ 57537 h 257898"/>
                  <a:gd name="connsiteX398" fmla="*/ 2833366 w 4717398"/>
                  <a:gd name="connsiteY398" fmla="*/ 57537 h 257898"/>
                  <a:gd name="connsiteX399" fmla="*/ 2863024 w 4717398"/>
                  <a:gd name="connsiteY399" fmla="*/ 140061 h 257898"/>
                  <a:gd name="connsiteX400" fmla="*/ 2873359 w 4717398"/>
                  <a:gd name="connsiteY400" fmla="*/ 173067 h 257898"/>
                  <a:gd name="connsiteX401" fmla="*/ 2883288 w 4717398"/>
                  <a:gd name="connsiteY401" fmla="*/ 140598 h 257898"/>
                  <a:gd name="connsiteX402" fmla="*/ 2913748 w 4717398"/>
                  <a:gd name="connsiteY402" fmla="*/ 57537 h 257898"/>
                  <a:gd name="connsiteX403" fmla="*/ 2937899 w 4717398"/>
                  <a:gd name="connsiteY403" fmla="*/ 57537 h 257898"/>
                  <a:gd name="connsiteX404" fmla="*/ 2883686 w 4717398"/>
                  <a:gd name="connsiteY404" fmla="*/ 202452 h 257898"/>
                  <a:gd name="connsiteX405" fmla="*/ 2870135 w 4717398"/>
                  <a:gd name="connsiteY405" fmla="*/ 234797 h 257898"/>
                  <a:gd name="connsiteX406" fmla="*/ 2855376 w 4717398"/>
                  <a:gd name="connsiteY406" fmla="*/ 252234 h 257898"/>
                  <a:gd name="connsiteX407" fmla="*/ 2835516 w 4717398"/>
                  <a:gd name="connsiteY407" fmla="*/ 257873 h 257898"/>
                  <a:gd name="connsiteX408" fmla="*/ 2819955 w 4717398"/>
                  <a:gd name="connsiteY408" fmla="*/ 254921 h 257898"/>
                  <a:gd name="connsiteX409" fmla="*/ 3049116 w 4717398"/>
                  <a:gd name="connsiteY409" fmla="*/ 200038 h 257898"/>
                  <a:gd name="connsiteX410" fmla="*/ 3049116 w 4717398"/>
                  <a:gd name="connsiteY410" fmla="*/ 182063 h 257898"/>
                  <a:gd name="connsiteX411" fmla="*/ 3009264 w 4717398"/>
                  <a:gd name="connsiteY411" fmla="*/ 203262 h 257898"/>
                  <a:gd name="connsiteX412" fmla="*/ 2977862 w 4717398"/>
                  <a:gd name="connsiteY412" fmla="*/ 193869 h 257898"/>
                  <a:gd name="connsiteX413" fmla="*/ 2955720 w 4717398"/>
                  <a:gd name="connsiteY413" fmla="*/ 167701 h 257898"/>
                  <a:gd name="connsiteX414" fmla="*/ 2947940 w 4717398"/>
                  <a:gd name="connsiteY414" fmla="*/ 128924 h 257898"/>
                  <a:gd name="connsiteX415" fmla="*/ 2955050 w 4717398"/>
                  <a:gd name="connsiteY415" fmla="*/ 90279 h 257898"/>
                  <a:gd name="connsiteX416" fmla="*/ 2976390 w 4717398"/>
                  <a:gd name="connsiteY416" fmla="*/ 63573 h 257898"/>
                  <a:gd name="connsiteX417" fmla="*/ 3008189 w 4717398"/>
                  <a:gd name="connsiteY417" fmla="*/ 54313 h 257898"/>
                  <a:gd name="connsiteX418" fmla="*/ 3031133 w 4717398"/>
                  <a:gd name="connsiteY418" fmla="*/ 59819 h 257898"/>
                  <a:gd name="connsiteX419" fmla="*/ 3047504 w 4717398"/>
                  <a:gd name="connsiteY419" fmla="*/ 73908 h 257898"/>
                  <a:gd name="connsiteX420" fmla="*/ 3047504 w 4717398"/>
                  <a:gd name="connsiteY420" fmla="*/ 3324 h 257898"/>
                  <a:gd name="connsiteX421" fmla="*/ 3071523 w 4717398"/>
                  <a:gd name="connsiteY421" fmla="*/ 3324 h 257898"/>
                  <a:gd name="connsiteX422" fmla="*/ 3071523 w 4717398"/>
                  <a:gd name="connsiteY422" fmla="*/ 200038 h 257898"/>
                  <a:gd name="connsiteX423" fmla="*/ 2972768 w 4717398"/>
                  <a:gd name="connsiteY423" fmla="*/ 128924 h 257898"/>
                  <a:gd name="connsiteX424" fmla="*/ 2984303 w 4717398"/>
                  <a:gd name="connsiteY424" fmla="*/ 169850 h 257898"/>
                  <a:gd name="connsiteX425" fmla="*/ 3011546 w 4717398"/>
                  <a:gd name="connsiteY425" fmla="*/ 183402 h 257898"/>
                  <a:gd name="connsiteX426" fmla="*/ 3038384 w 4717398"/>
                  <a:gd name="connsiteY426" fmla="*/ 170520 h 257898"/>
                  <a:gd name="connsiteX427" fmla="*/ 3049521 w 4717398"/>
                  <a:gd name="connsiteY427" fmla="*/ 130933 h 257898"/>
                  <a:gd name="connsiteX428" fmla="*/ 3038244 w 4717398"/>
                  <a:gd name="connsiteY428" fmla="*/ 87997 h 257898"/>
                  <a:gd name="connsiteX429" fmla="*/ 3010471 w 4717398"/>
                  <a:gd name="connsiteY429" fmla="*/ 74313 h 257898"/>
                  <a:gd name="connsiteX430" fmla="*/ 2983500 w 4717398"/>
                  <a:gd name="connsiteY430" fmla="*/ 87460 h 257898"/>
                  <a:gd name="connsiteX431" fmla="*/ 2972768 w 4717398"/>
                  <a:gd name="connsiteY431" fmla="*/ 128924 h 257898"/>
                  <a:gd name="connsiteX432" fmla="*/ 3107466 w 4717398"/>
                  <a:gd name="connsiteY432" fmla="*/ 200038 h 257898"/>
                  <a:gd name="connsiteX433" fmla="*/ 3107466 w 4717398"/>
                  <a:gd name="connsiteY433" fmla="*/ 57537 h 257898"/>
                  <a:gd name="connsiteX434" fmla="*/ 3129203 w 4717398"/>
                  <a:gd name="connsiteY434" fmla="*/ 57537 h 257898"/>
                  <a:gd name="connsiteX435" fmla="*/ 3129203 w 4717398"/>
                  <a:gd name="connsiteY435" fmla="*/ 79142 h 257898"/>
                  <a:gd name="connsiteX436" fmla="*/ 3144499 w 4717398"/>
                  <a:gd name="connsiteY436" fmla="*/ 59149 h 257898"/>
                  <a:gd name="connsiteX437" fmla="*/ 3160060 w 4717398"/>
                  <a:gd name="connsiteY437" fmla="*/ 54313 h 257898"/>
                  <a:gd name="connsiteX438" fmla="*/ 3184889 w 4717398"/>
                  <a:gd name="connsiteY438" fmla="*/ 62101 h 257898"/>
                  <a:gd name="connsiteX439" fmla="*/ 3176571 w 4717398"/>
                  <a:gd name="connsiteY439" fmla="*/ 84508 h 257898"/>
                  <a:gd name="connsiteX440" fmla="*/ 3158853 w 4717398"/>
                  <a:gd name="connsiteY440" fmla="*/ 79274 h 257898"/>
                  <a:gd name="connsiteX441" fmla="*/ 3144632 w 4717398"/>
                  <a:gd name="connsiteY441" fmla="*/ 84103 h 257898"/>
                  <a:gd name="connsiteX442" fmla="*/ 3135644 w 4717398"/>
                  <a:gd name="connsiteY442" fmla="*/ 97257 h 257898"/>
                  <a:gd name="connsiteX443" fmla="*/ 3131618 w 4717398"/>
                  <a:gd name="connsiteY443" fmla="*/ 125435 h 257898"/>
                  <a:gd name="connsiteX444" fmla="*/ 3131618 w 4717398"/>
                  <a:gd name="connsiteY444" fmla="*/ 200038 h 257898"/>
                  <a:gd name="connsiteX445" fmla="*/ 3188488 w 4717398"/>
                  <a:gd name="connsiteY445" fmla="*/ 128791 h 257898"/>
                  <a:gd name="connsiteX446" fmla="*/ 3210498 w 4717398"/>
                  <a:gd name="connsiteY446" fmla="*/ 70146 h 257898"/>
                  <a:gd name="connsiteX447" fmla="*/ 3255311 w 4717398"/>
                  <a:gd name="connsiteY447" fmla="*/ 54313 h 257898"/>
                  <a:gd name="connsiteX448" fmla="*/ 3303349 w 4717398"/>
                  <a:gd name="connsiteY448" fmla="*/ 73636 h 257898"/>
                  <a:gd name="connsiteX449" fmla="*/ 3322001 w 4717398"/>
                  <a:gd name="connsiteY449" fmla="*/ 126774 h 257898"/>
                  <a:gd name="connsiteX450" fmla="*/ 3313683 w 4717398"/>
                  <a:gd name="connsiteY450" fmla="*/ 170116 h 257898"/>
                  <a:gd name="connsiteX451" fmla="*/ 3289665 w 4717398"/>
                  <a:gd name="connsiteY451" fmla="*/ 194539 h 257898"/>
                  <a:gd name="connsiteX452" fmla="*/ 3255311 w 4717398"/>
                  <a:gd name="connsiteY452" fmla="*/ 203262 h 257898"/>
                  <a:gd name="connsiteX453" fmla="*/ 3206869 w 4717398"/>
                  <a:gd name="connsiteY453" fmla="*/ 184072 h 257898"/>
                  <a:gd name="connsiteX454" fmla="*/ 3188488 w 4717398"/>
                  <a:gd name="connsiteY454" fmla="*/ 128791 h 257898"/>
                  <a:gd name="connsiteX455" fmla="*/ 3213309 w 4717398"/>
                  <a:gd name="connsiteY455" fmla="*/ 128791 h 257898"/>
                  <a:gd name="connsiteX456" fmla="*/ 3225256 w 4717398"/>
                  <a:gd name="connsiteY456" fmla="*/ 169850 h 257898"/>
                  <a:gd name="connsiteX457" fmla="*/ 3255311 w 4717398"/>
                  <a:gd name="connsiteY457" fmla="*/ 183402 h 257898"/>
                  <a:gd name="connsiteX458" fmla="*/ 3285233 w 4717398"/>
                  <a:gd name="connsiteY458" fmla="*/ 169718 h 257898"/>
                  <a:gd name="connsiteX459" fmla="*/ 3297180 w 4717398"/>
                  <a:gd name="connsiteY459" fmla="*/ 127982 h 257898"/>
                  <a:gd name="connsiteX460" fmla="*/ 3285101 w 4717398"/>
                  <a:gd name="connsiteY460" fmla="*/ 87997 h 257898"/>
                  <a:gd name="connsiteX461" fmla="*/ 3255311 w 4717398"/>
                  <a:gd name="connsiteY461" fmla="*/ 74313 h 257898"/>
                  <a:gd name="connsiteX462" fmla="*/ 3225256 w 4717398"/>
                  <a:gd name="connsiteY462" fmla="*/ 87864 h 257898"/>
                  <a:gd name="connsiteX463" fmla="*/ 3213309 w 4717398"/>
                  <a:gd name="connsiteY463" fmla="*/ 128791 h 257898"/>
                  <a:gd name="connsiteX464" fmla="*/ 3428905 w 4717398"/>
                  <a:gd name="connsiteY464" fmla="*/ 200038 h 257898"/>
                  <a:gd name="connsiteX465" fmla="*/ 3428905 w 4717398"/>
                  <a:gd name="connsiteY465" fmla="*/ 76322 h 257898"/>
                  <a:gd name="connsiteX466" fmla="*/ 3407565 w 4717398"/>
                  <a:gd name="connsiteY466" fmla="*/ 76322 h 257898"/>
                  <a:gd name="connsiteX467" fmla="*/ 3407565 w 4717398"/>
                  <a:gd name="connsiteY467" fmla="*/ 57537 h 257898"/>
                  <a:gd name="connsiteX468" fmla="*/ 3428905 w 4717398"/>
                  <a:gd name="connsiteY468" fmla="*/ 57537 h 257898"/>
                  <a:gd name="connsiteX469" fmla="*/ 3428905 w 4717398"/>
                  <a:gd name="connsiteY469" fmla="*/ 42374 h 257898"/>
                  <a:gd name="connsiteX470" fmla="*/ 3431452 w 4717398"/>
                  <a:gd name="connsiteY470" fmla="*/ 21042 h 257898"/>
                  <a:gd name="connsiteX471" fmla="*/ 3443663 w 4717398"/>
                  <a:gd name="connsiteY471" fmla="*/ 5878 h 257898"/>
                  <a:gd name="connsiteX472" fmla="*/ 3468352 w 4717398"/>
                  <a:gd name="connsiteY472" fmla="*/ -25 h 257898"/>
                  <a:gd name="connsiteX473" fmla="*/ 3490891 w 4717398"/>
                  <a:gd name="connsiteY473" fmla="*/ 2389 h 257898"/>
                  <a:gd name="connsiteX474" fmla="*/ 3487269 w 4717398"/>
                  <a:gd name="connsiteY474" fmla="*/ 23456 h 257898"/>
                  <a:gd name="connsiteX475" fmla="*/ 3473048 w 4717398"/>
                  <a:gd name="connsiteY475" fmla="*/ 22109 h 257898"/>
                  <a:gd name="connsiteX476" fmla="*/ 3457479 w 4717398"/>
                  <a:gd name="connsiteY476" fmla="*/ 26805 h 257898"/>
                  <a:gd name="connsiteX477" fmla="*/ 3452923 w 4717398"/>
                  <a:gd name="connsiteY477" fmla="*/ 44383 h 257898"/>
                  <a:gd name="connsiteX478" fmla="*/ 3452923 w 4717398"/>
                  <a:gd name="connsiteY478" fmla="*/ 57537 h 257898"/>
                  <a:gd name="connsiteX479" fmla="*/ 3480696 w 4717398"/>
                  <a:gd name="connsiteY479" fmla="*/ 57537 h 257898"/>
                  <a:gd name="connsiteX480" fmla="*/ 3480696 w 4717398"/>
                  <a:gd name="connsiteY480" fmla="*/ 76322 h 257898"/>
                  <a:gd name="connsiteX481" fmla="*/ 3452923 w 4717398"/>
                  <a:gd name="connsiteY481" fmla="*/ 76322 h 257898"/>
                  <a:gd name="connsiteX482" fmla="*/ 3452923 w 4717398"/>
                  <a:gd name="connsiteY482" fmla="*/ 200038 h 257898"/>
                  <a:gd name="connsiteX483" fmla="*/ 3488727 w 4717398"/>
                  <a:gd name="connsiteY483" fmla="*/ 128791 h 257898"/>
                  <a:gd name="connsiteX484" fmla="*/ 3510729 w 4717398"/>
                  <a:gd name="connsiteY484" fmla="*/ 70146 h 257898"/>
                  <a:gd name="connsiteX485" fmla="*/ 3555549 w 4717398"/>
                  <a:gd name="connsiteY485" fmla="*/ 54313 h 257898"/>
                  <a:gd name="connsiteX486" fmla="*/ 3603587 w 4717398"/>
                  <a:gd name="connsiteY486" fmla="*/ 73636 h 257898"/>
                  <a:gd name="connsiteX487" fmla="*/ 3622240 w 4717398"/>
                  <a:gd name="connsiteY487" fmla="*/ 126774 h 257898"/>
                  <a:gd name="connsiteX488" fmla="*/ 3613915 w 4717398"/>
                  <a:gd name="connsiteY488" fmla="*/ 170116 h 257898"/>
                  <a:gd name="connsiteX489" fmla="*/ 3589896 w 4717398"/>
                  <a:gd name="connsiteY489" fmla="*/ 194539 h 257898"/>
                  <a:gd name="connsiteX490" fmla="*/ 3555549 w 4717398"/>
                  <a:gd name="connsiteY490" fmla="*/ 203262 h 257898"/>
                  <a:gd name="connsiteX491" fmla="*/ 3507107 w 4717398"/>
                  <a:gd name="connsiteY491" fmla="*/ 184072 h 257898"/>
                  <a:gd name="connsiteX492" fmla="*/ 3488727 w 4717398"/>
                  <a:gd name="connsiteY492" fmla="*/ 128791 h 257898"/>
                  <a:gd name="connsiteX493" fmla="*/ 3513548 w 4717398"/>
                  <a:gd name="connsiteY493" fmla="*/ 128791 h 257898"/>
                  <a:gd name="connsiteX494" fmla="*/ 3525487 w 4717398"/>
                  <a:gd name="connsiteY494" fmla="*/ 169850 h 257898"/>
                  <a:gd name="connsiteX495" fmla="*/ 3555549 w 4717398"/>
                  <a:gd name="connsiteY495" fmla="*/ 183402 h 257898"/>
                  <a:gd name="connsiteX496" fmla="*/ 3585472 w 4717398"/>
                  <a:gd name="connsiteY496" fmla="*/ 169718 h 257898"/>
                  <a:gd name="connsiteX497" fmla="*/ 3597411 w 4717398"/>
                  <a:gd name="connsiteY497" fmla="*/ 127982 h 257898"/>
                  <a:gd name="connsiteX498" fmla="*/ 3585339 w 4717398"/>
                  <a:gd name="connsiteY498" fmla="*/ 87997 h 257898"/>
                  <a:gd name="connsiteX499" fmla="*/ 3555549 w 4717398"/>
                  <a:gd name="connsiteY499" fmla="*/ 74313 h 257898"/>
                  <a:gd name="connsiteX500" fmla="*/ 3525487 w 4717398"/>
                  <a:gd name="connsiteY500" fmla="*/ 87864 h 257898"/>
                  <a:gd name="connsiteX501" fmla="*/ 3513548 w 4717398"/>
                  <a:gd name="connsiteY501" fmla="*/ 128791 h 257898"/>
                  <a:gd name="connsiteX502" fmla="*/ 3648518 w 4717398"/>
                  <a:gd name="connsiteY502" fmla="*/ 200038 h 257898"/>
                  <a:gd name="connsiteX503" fmla="*/ 3648518 w 4717398"/>
                  <a:gd name="connsiteY503" fmla="*/ 57537 h 257898"/>
                  <a:gd name="connsiteX504" fmla="*/ 3670255 w 4717398"/>
                  <a:gd name="connsiteY504" fmla="*/ 57537 h 257898"/>
                  <a:gd name="connsiteX505" fmla="*/ 3670255 w 4717398"/>
                  <a:gd name="connsiteY505" fmla="*/ 79142 h 257898"/>
                  <a:gd name="connsiteX506" fmla="*/ 3685551 w 4717398"/>
                  <a:gd name="connsiteY506" fmla="*/ 59149 h 257898"/>
                  <a:gd name="connsiteX507" fmla="*/ 3701112 w 4717398"/>
                  <a:gd name="connsiteY507" fmla="*/ 54313 h 257898"/>
                  <a:gd name="connsiteX508" fmla="*/ 3725941 w 4717398"/>
                  <a:gd name="connsiteY508" fmla="*/ 62101 h 257898"/>
                  <a:gd name="connsiteX509" fmla="*/ 3717623 w 4717398"/>
                  <a:gd name="connsiteY509" fmla="*/ 84508 h 257898"/>
                  <a:gd name="connsiteX510" fmla="*/ 3699905 w 4717398"/>
                  <a:gd name="connsiteY510" fmla="*/ 79274 h 257898"/>
                  <a:gd name="connsiteX511" fmla="*/ 3685684 w 4717398"/>
                  <a:gd name="connsiteY511" fmla="*/ 84103 h 257898"/>
                  <a:gd name="connsiteX512" fmla="*/ 3676696 w 4717398"/>
                  <a:gd name="connsiteY512" fmla="*/ 97257 h 257898"/>
                  <a:gd name="connsiteX513" fmla="*/ 3672670 w 4717398"/>
                  <a:gd name="connsiteY513" fmla="*/ 125435 h 257898"/>
                  <a:gd name="connsiteX514" fmla="*/ 3672670 w 4717398"/>
                  <a:gd name="connsiteY514" fmla="*/ 200038 h 257898"/>
                  <a:gd name="connsiteX515" fmla="*/ 3815936 w 4717398"/>
                  <a:gd name="connsiteY515" fmla="*/ 200038 h 257898"/>
                  <a:gd name="connsiteX516" fmla="*/ 3815936 w 4717398"/>
                  <a:gd name="connsiteY516" fmla="*/ 3324 h 257898"/>
                  <a:gd name="connsiteX517" fmla="*/ 3842634 w 4717398"/>
                  <a:gd name="connsiteY517" fmla="*/ 3324 h 257898"/>
                  <a:gd name="connsiteX518" fmla="*/ 3945960 w 4717398"/>
                  <a:gd name="connsiteY518" fmla="*/ 157771 h 257898"/>
                  <a:gd name="connsiteX519" fmla="*/ 3945960 w 4717398"/>
                  <a:gd name="connsiteY519" fmla="*/ 3324 h 257898"/>
                  <a:gd name="connsiteX520" fmla="*/ 3970914 w 4717398"/>
                  <a:gd name="connsiteY520" fmla="*/ 3324 h 257898"/>
                  <a:gd name="connsiteX521" fmla="*/ 3970914 w 4717398"/>
                  <a:gd name="connsiteY521" fmla="*/ 200038 h 257898"/>
                  <a:gd name="connsiteX522" fmla="*/ 3944215 w 4717398"/>
                  <a:gd name="connsiteY522" fmla="*/ 200038 h 257898"/>
                  <a:gd name="connsiteX523" fmla="*/ 3840890 w 4717398"/>
                  <a:gd name="connsiteY523" fmla="*/ 45458 h 257898"/>
                  <a:gd name="connsiteX524" fmla="*/ 3840890 w 4717398"/>
                  <a:gd name="connsiteY524" fmla="*/ 200038 h 257898"/>
                  <a:gd name="connsiteX525" fmla="*/ 4107356 w 4717398"/>
                  <a:gd name="connsiteY525" fmla="*/ 154150 h 257898"/>
                  <a:gd name="connsiteX526" fmla="*/ 4132317 w 4717398"/>
                  <a:gd name="connsiteY526" fmla="*/ 157234 h 257898"/>
                  <a:gd name="connsiteX527" fmla="*/ 4110448 w 4717398"/>
                  <a:gd name="connsiteY527" fmla="*/ 191183 h 257898"/>
                  <a:gd name="connsiteX528" fmla="*/ 4069653 w 4717398"/>
                  <a:gd name="connsiteY528" fmla="*/ 203262 h 257898"/>
                  <a:gd name="connsiteX529" fmla="*/ 4020004 w 4717398"/>
                  <a:gd name="connsiteY529" fmla="*/ 184072 h 257898"/>
                  <a:gd name="connsiteX530" fmla="*/ 4001756 w 4717398"/>
                  <a:gd name="connsiteY530" fmla="*/ 129998 h 257898"/>
                  <a:gd name="connsiteX531" fmla="*/ 4020276 w 4717398"/>
                  <a:gd name="connsiteY531" fmla="*/ 74173 h 257898"/>
                  <a:gd name="connsiteX532" fmla="*/ 4068314 w 4717398"/>
                  <a:gd name="connsiteY532" fmla="*/ 54313 h 257898"/>
                  <a:gd name="connsiteX533" fmla="*/ 4115004 w 4717398"/>
                  <a:gd name="connsiteY533" fmla="*/ 73776 h 257898"/>
                  <a:gd name="connsiteX534" fmla="*/ 4133120 w 4717398"/>
                  <a:gd name="connsiteY534" fmla="*/ 128519 h 257898"/>
                  <a:gd name="connsiteX535" fmla="*/ 4132987 w 4717398"/>
                  <a:gd name="connsiteY535" fmla="*/ 134960 h 257898"/>
                  <a:gd name="connsiteX536" fmla="*/ 4026717 w 4717398"/>
                  <a:gd name="connsiteY536" fmla="*/ 134960 h 257898"/>
                  <a:gd name="connsiteX537" fmla="*/ 4039996 w 4717398"/>
                  <a:gd name="connsiteY537" fmla="*/ 170926 h 257898"/>
                  <a:gd name="connsiteX538" fmla="*/ 4069786 w 4717398"/>
                  <a:gd name="connsiteY538" fmla="*/ 183402 h 257898"/>
                  <a:gd name="connsiteX539" fmla="*/ 4092465 w 4717398"/>
                  <a:gd name="connsiteY539" fmla="*/ 176424 h 257898"/>
                  <a:gd name="connsiteX540" fmla="*/ 4107356 w 4717398"/>
                  <a:gd name="connsiteY540" fmla="*/ 154150 h 257898"/>
                  <a:gd name="connsiteX541" fmla="*/ 4028057 w 4717398"/>
                  <a:gd name="connsiteY541" fmla="*/ 115100 h 257898"/>
                  <a:gd name="connsiteX542" fmla="*/ 4107629 w 4717398"/>
                  <a:gd name="connsiteY542" fmla="*/ 115100 h 257898"/>
                  <a:gd name="connsiteX543" fmla="*/ 4098501 w 4717398"/>
                  <a:gd name="connsiteY543" fmla="*/ 88129 h 257898"/>
                  <a:gd name="connsiteX544" fmla="*/ 4068579 w 4717398"/>
                  <a:gd name="connsiteY544" fmla="*/ 74173 h 257898"/>
                  <a:gd name="connsiteX545" fmla="*/ 4040534 w 4717398"/>
                  <a:gd name="connsiteY545" fmla="*/ 85310 h 257898"/>
                  <a:gd name="connsiteX546" fmla="*/ 4028057 w 4717398"/>
                  <a:gd name="connsiteY546" fmla="*/ 115100 h 257898"/>
                  <a:gd name="connsiteX547" fmla="*/ 4160878 w 4717398"/>
                  <a:gd name="connsiteY547" fmla="*/ 254656 h 257898"/>
                  <a:gd name="connsiteX548" fmla="*/ 4160878 w 4717398"/>
                  <a:gd name="connsiteY548" fmla="*/ 57537 h 257898"/>
                  <a:gd name="connsiteX549" fmla="*/ 4182879 w 4717398"/>
                  <a:gd name="connsiteY549" fmla="*/ 57537 h 257898"/>
                  <a:gd name="connsiteX550" fmla="*/ 4182879 w 4717398"/>
                  <a:gd name="connsiteY550" fmla="*/ 76057 h 257898"/>
                  <a:gd name="connsiteX551" fmla="*/ 4200457 w 4717398"/>
                  <a:gd name="connsiteY551" fmla="*/ 59819 h 257898"/>
                  <a:gd name="connsiteX552" fmla="*/ 4224212 w 4717398"/>
                  <a:gd name="connsiteY552" fmla="*/ 54313 h 257898"/>
                  <a:gd name="connsiteX553" fmla="*/ 4256416 w 4717398"/>
                  <a:gd name="connsiteY553" fmla="*/ 63713 h 257898"/>
                  <a:gd name="connsiteX554" fmla="*/ 4277483 w 4717398"/>
                  <a:gd name="connsiteY554" fmla="*/ 90279 h 257898"/>
                  <a:gd name="connsiteX555" fmla="*/ 4284594 w 4717398"/>
                  <a:gd name="connsiteY555" fmla="*/ 127717 h 257898"/>
                  <a:gd name="connsiteX556" fmla="*/ 4276673 w 4717398"/>
                  <a:gd name="connsiteY556" fmla="*/ 167164 h 257898"/>
                  <a:gd name="connsiteX557" fmla="*/ 4253861 w 4717398"/>
                  <a:gd name="connsiteY557" fmla="*/ 194002 h 257898"/>
                  <a:gd name="connsiteX558" fmla="*/ 4222467 w 4717398"/>
                  <a:gd name="connsiteY558" fmla="*/ 203262 h 257898"/>
                  <a:gd name="connsiteX559" fmla="*/ 4200730 w 4717398"/>
                  <a:gd name="connsiteY559" fmla="*/ 198161 h 257898"/>
                  <a:gd name="connsiteX560" fmla="*/ 4185029 w 4717398"/>
                  <a:gd name="connsiteY560" fmla="*/ 185279 h 257898"/>
                  <a:gd name="connsiteX561" fmla="*/ 4185029 w 4717398"/>
                  <a:gd name="connsiteY561" fmla="*/ 254656 h 257898"/>
                  <a:gd name="connsiteX562" fmla="*/ 4182747 w 4717398"/>
                  <a:gd name="connsiteY562" fmla="*/ 129594 h 257898"/>
                  <a:gd name="connsiteX563" fmla="*/ 4193884 w 4717398"/>
                  <a:gd name="connsiteY563" fmla="*/ 170248 h 257898"/>
                  <a:gd name="connsiteX564" fmla="*/ 4220855 w 4717398"/>
                  <a:gd name="connsiteY564" fmla="*/ 183402 h 257898"/>
                  <a:gd name="connsiteX565" fmla="*/ 4248363 w 4717398"/>
                  <a:gd name="connsiteY565" fmla="*/ 169850 h 257898"/>
                  <a:gd name="connsiteX566" fmla="*/ 4259905 w 4717398"/>
                  <a:gd name="connsiteY566" fmla="*/ 127584 h 257898"/>
                  <a:gd name="connsiteX567" fmla="*/ 4248635 w 4717398"/>
                  <a:gd name="connsiteY567" fmla="*/ 86790 h 257898"/>
                  <a:gd name="connsiteX568" fmla="*/ 4221930 w 4717398"/>
                  <a:gd name="connsiteY568" fmla="*/ 73238 h 257898"/>
                  <a:gd name="connsiteX569" fmla="*/ 4194554 w 4717398"/>
                  <a:gd name="connsiteY569" fmla="*/ 87732 h 257898"/>
                  <a:gd name="connsiteX570" fmla="*/ 4182747 w 4717398"/>
                  <a:gd name="connsiteY570" fmla="*/ 129594 h 257898"/>
                  <a:gd name="connsiteX571" fmla="*/ 4404930 w 4717398"/>
                  <a:gd name="connsiteY571" fmla="*/ 182460 h 257898"/>
                  <a:gd name="connsiteX572" fmla="*/ 4379034 w 4717398"/>
                  <a:gd name="connsiteY572" fmla="*/ 198566 h 257898"/>
                  <a:gd name="connsiteX573" fmla="*/ 4352469 w 4717398"/>
                  <a:gd name="connsiteY573" fmla="*/ 203262 h 257898"/>
                  <a:gd name="connsiteX574" fmla="*/ 4316370 w 4717398"/>
                  <a:gd name="connsiteY574" fmla="*/ 191852 h 257898"/>
                  <a:gd name="connsiteX575" fmla="*/ 4303761 w 4717398"/>
                  <a:gd name="connsiteY575" fmla="*/ 162468 h 257898"/>
                  <a:gd name="connsiteX576" fmla="*/ 4308457 w 4717398"/>
                  <a:gd name="connsiteY576" fmla="*/ 143418 h 257898"/>
                  <a:gd name="connsiteX577" fmla="*/ 4320934 w 4717398"/>
                  <a:gd name="connsiteY577" fmla="*/ 129461 h 257898"/>
                  <a:gd name="connsiteX578" fmla="*/ 4338380 w 4717398"/>
                  <a:gd name="connsiteY578" fmla="*/ 121541 h 257898"/>
                  <a:gd name="connsiteX579" fmla="*/ 4359844 w 4717398"/>
                  <a:gd name="connsiteY579" fmla="*/ 117919 h 257898"/>
                  <a:gd name="connsiteX580" fmla="*/ 4402921 w 4717398"/>
                  <a:gd name="connsiteY580" fmla="*/ 109601 h 257898"/>
                  <a:gd name="connsiteX581" fmla="*/ 4403053 w 4717398"/>
                  <a:gd name="connsiteY581" fmla="*/ 103293 h 257898"/>
                  <a:gd name="connsiteX582" fmla="*/ 4396215 w 4717398"/>
                  <a:gd name="connsiteY582" fmla="*/ 82498 h 257898"/>
                  <a:gd name="connsiteX583" fmla="*/ 4368707 w 4717398"/>
                  <a:gd name="connsiteY583" fmla="*/ 74313 h 257898"/>
                  <a:gd name="connsiteX584" fmla="*/ 4343474 w 4717398"/>
                  <a:gd name="connsiteY584" fmla="*/ 80349 h 257898"/>
                  <a:gd name="connsiteX585" fmla="*/ 4331534 w 4717398"/>
                  <a:gd name="connsiteY585" fmla="*/ 101416 h 257898"/>
                  <a:gd name="connsiteX586" fmla="*/ 4307920 w 4717398"/>
                  <a:gd name="connsiteY586" fmla="*/ 98192 h 257898"/>
                  <a:gd name="connsiteX587" fmla="*/ 4318520 w 4717398"/>
                  <a:gd name="connsiteY587" fmla="*/ 73776 h 257898"/>
                  <a:gd name="connsiteX588" fmla="*/ 4339852 w 4717398"/>
                  <a:gd name="connsiteY588" fmla="*/ 59414 h 257898"/>
                  <a:gd name="connsiteX589" fmla="*/ 4372196 w 4717398"/>
                  <a:gd name="connsiteY589" fmla="*/ 54313 h 257898"/>
                  <a:gd name="connsiteX590" fmla="*/ 4401846 w 4717398"/>
                  <a:gd name="connsiteY590" fmla="*/ 58612 h 257898"/>
                  <a:gd name="connsiteX591" fmla="*/ 4418621 w 4717398"/>
                  <a:gd name="connsiteY591" fmla="*/ 69477 h 257898"/>
                  <a:gd name="connsiteX592" fmla="*/ 4426137 w 4717398"/>
                  <a:gd name="connsiteY592" fmla="*/ 85848 h 257898"/>
                  <a:gd name="connsiteX593" fmla="*/ 4427344 w 4717398"/>
                  <a:gd name="connsiteY593" fmla="*/ 108122 h 257898"/>
                  <a:gd name="connsiteX594" fmla="*/ 4427344 w 4717398"/>
                  <a:gd name="connsiteY594" fmla="*/ 140326 h 257898"/>
                  <a:gd name="connsiteX595" fmla="*/ 4428816 w 4717398"/>
                  <a:gd name="connsiteY595" fmla="*/ 182997 h 257898"/>
                  <a:gd name="connsiteX596" fmla="*/ 4434992 w 4717398"/>
                  <a:gd name="connsiteY596" fmla="*/ 200038 h 257898"/>
                  <a:gd name="connsiteX597" fmla="*/ 4409766 w 4717398"/>
                  <a:gd name="connsiteY597" fmla="*/ 200038 h 257898"/>
                  <a:gd name="connsiteX598" fmla="*/ 4404930 w 4717398"/>
                  <a:gd name="connsiteY598" fmla="*/ 182460 h 257898"/>
                  <a:gd name="connsiteX599" fmla="*/ 4402921 w 4717398"/>
                  <a:gd name="connsiteY599" fmla="*/ 128519 h 257898"/>
                  <a:gd name="connsiteX600" fmla="*/ 4363473 w 4717398"/>
                  <a:gd name="connsiteY600" fmla="*/ 137646 h 257898"/>
                  <a:gd name="connsiteX601" fmla="*/ 4342406 w 4717398"/>
                  <a:gd name="connsiteY601" fmla="*/ 142475 h 257898"/>
                  <a:gd name="connsiteX602" fmla="*/ 4332874 w 4717398"/>
                  <a:gd name="connsiteY602" fmla="*/ 150396 h 257898"/>
                  <a:gd name="connsiteX603" fmla="*/ 4329524 w 4717398"/>
                  <a:gd name="connsiteY603" fmla="*/ 161798 h 257898"/>
                  <a:gd name="connsiteX604" fmla="*/ 4336768 w 4717398"/>
                  <a:gd name="connsiteY604" fmla="*/ 177904 h 257898"/>
                  <a:gd name="connsiteX605" fmla="*/ 4358239 w 4717398"/>
                  <a:gd name="connsiteY605" fmla="*/ 184345 h 257898"/>
                  <a:gd name="connsiteX606" fmla="*/ 4383061 w 4717398"/>
                  <a:gd name="connsiteY606" fmla="*/ 178301 h 257898"/>
                  <a:gd name="connsiteX607" fmla="*/ 4399027 w 4717398"/>
                  <a:gd name="connsiteY607" fmla="*/ 161533 h 257898"/>
                  <a:gd name="connsiteX608" fmla="*/ 4402921 w 4717398"/>
                  <a:gd name="connsiteY608" fmla="*/ 137374 h 257898"/>
                  <a:gd name="connsiteX609" fmla="*/ 4462478 w 4717398"/>
                  <a:gd name="connsiteY609" fmla="*/ 200038 h 257898"/>
                  <a:gd name="connsiteX610" fmla="*/ 4462478 w 4717398"/>
                  <a:gd name="connsiteY610" fmla="*/ 3324 h 257898"/>
                  <a:gd name="connsiteX611" fmla="*/ 4486629 w 4717398"/>
                  <a:gd name="connsiteY611" fmla="*/ 3324 h 257898"/>
                  <a:gd name="connsiteX612" fmla="*/ 4486629 w 4717398"/>
                  <a:gd name="connsiteY612" fmla="*/ 200038 h 257898"/>
                  <a:gd name="connsiteX613" fmla="*/ 4642107 w 4717398"/>
                  <a:gd name="connsiteY613" fmla="*/ 151603 h 257898"/>
                  <a:gd name="connsiteX614" fmla="*/ 4641968 w 4717398"/>
                  <a:gd name="connsiteY614" fmla="*/ 144352 h 257898"/>
                  <a:gd name="connsiteX615" fmla="*/ 4645994 w 4717398"/>
                  <a:gd name="connsiteY615" fmla="*/ 119796 h 257898"/>
                  <a:gd name="connsiteX616" fmla="*/ 4655526 w 4717398"/>
                  <a:gd name="connsiteY616" fmla="*/ 104103 h 257898"/>
                  <a:gd name="connsiteX617" fmla="*/ 4672832 w 4717398"/>
                  <a:gd name="connsiteY617" fmla="*/ 87327 h 257898"/>
                  <a:gd name="connsiteX618" fmla="*/ 4689203 w 4717398"/>
                  <a:gd name="connsiteY618" fmla="*/ 69617 h 257898"/>
                  <a:gd name="connsiteX619" fmla="*/ 4692957 w 4717398"/>
                  <a:gd name="connsiteY619" fmla="*/ 55255 h 257898"/>
                  <a:gd name="connsiteX620" fmla="*/ 4681960 w 4717398"/>
                  <a:gd name="connsiteY620" fmla="*/ 30567 h 257898"/>
                  <a:gd name="connsiteX621" fmla="*/ 4654989 w 4717398"/>
                  <a:gd name="connsiteY621" fmla="*/ 19834 h 257898"/>
                  <a:gd name="connsiteX622" fmla="*/ 4629226 w 4717398"/>
                  <a:gd name="connsiteY622" fmla="*/ 29492 h 257898"/>
                  <a:gd name="connsiteX623" fmla="*/ 4615667 w 4717398"/>
                  <a:gd name="connsiteY623" fmla="*/ 59687 h 257898"/>
                  <a:gd name="connsiteX624" fmla="*/ 4590846 w 4717398"/>
                  <a:gd name="connsiteY624" fmla="*/ 56735 h 257898"/>
                  <a:gd name="connsiteX625" fmla="*/ 4610706 w 4717398"/>
                  <a:gd name="connsiteY625" fmla="*/ 14601 h 257898"/>
                  <a:gd name="connsiteX626" fmla="*/ 4654584 w 4717398"/>
                  <a:gd name="connsiteY626" fmla="*/ -25 h 257898"/>
                  <a:gd name="connsiteX627" fmla="*/ 4700605 w 4717398"/>
                  <a:gd name="connsiteY627" fmla="*/ 15675 h 257898"/>
                  <a:gd name="connsiteX628" fmla="*/ 4717785 w 4717398"/>
                  <a:gd name="connsiteY628" fmla="*/ 53643 h 257898"/>
                  <a:gd name="connsiteX629" fmla="*/ 4711749 w 4717398"/>
                  <a:gd name="connsiteY629" fmla="*/ 77397 h 257898"/>
                  <a:gd name="connsiteX630" fmla="*/ 4688128 w 4717398"/>
                  <a:gd name="connsiteY630" fmla="*/ 103830 h 257898"/>
                  <a:gd name="connsiteX631" fmla="*/ 4672700 w 4717398"/>
                  <a:gd name="connsiteY631" fmla="*/ 119259 h 257898"/>
                  <a:gd name="connsiteX632" fmla="*/ 4667333 w 4717398"/>
                  <a:gd name="connsiteY632" fmla="*/ 130668 h 257898"/>
                  <a:gd name="connsiteX633" fmla="*/ 4665317 w 4717398"/>
                  <a:gd name="connsiteY633" fmla="*/ 151603 h 257898"/>
                  <a:gd name="connsiteX634" fmla="*/ 4640628 w 4717398"/>
                  <a:gd name="connsiteY634" fmla="*/ 200038 h 257898"/>
                  <a:gd name="connsiteX635" fmla="*/ 4640628 w 4717398"/>
                  <a:gd name="connsiteY635" fmla="*/ 172530 h 257898"/>
                  <a:gd name="connsiteX636" fmla="*/ 4668136 w 4717398"/>
                  <a:gd name="connsiteY636" fmla="*/ 172530 h 257898"/>
                  <a:gd name="connsiteX637" fmla="*/ 4668136 w 4717398"/>
                  <a:gd name="connsiteY637" fmla="*/ 200038 h 257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</a:cxnLst>
                <a:rect l="l" t="t" r="r" b="b"/>
                <a:pathLst>
                  <a:path w="4717398" h="257898">
                    <a:moveTo>
                      <a:pt x="52584" y="200038"/>
                    </a:moveTo>
                    <a:lnTo>
                      <a:pt x="386" y="3324"/>
                    </a:lnTo>
                    <a:lnTo>
                      <a:pt x="27089" y="3324"/>
                    </a:lnTo>
                    <a:lnTo>
                      <a:pt x="57012" y="132280"/>
                    </a:lnTo>
                    <a:cubicBezTo>
                      <a:pt x="60232" y="145788"/>
                      <a:pt x="63006" y="159207"/>
                      <a:pt x="65331" y="172530"/>
                    </a:cubicBezTo>
                    <a:cubicBezTo>
                      <a:pt x="70341" y="151507"/>
                      <a:pt x="73293" y="139391"/>
                      <a:pt x="74187" y="136167"/>
                    </a:cubicBezTo>
                    <a:lnTo>
                      <a:pt x="111625" y="3324"/>
                    </a:lnTo>
                    <a:lnTo>
                      <a:pt x="143024" y="3324"/>
                    </a:lnTo>
                    <a:lnTo>
                      <a:pt x="171202" y="102888"/>
                    </a:lnTo>
                    <a:cubicBezTo>
                      <a:pt x="178270" y="127584"/>
                      <a:pt x="183369" y="150793"/>
                      <a:pt x="186499" y="172530"/>
                    </a:cubicBezTo>
                    <a:cubicBezTo>
                      <a:pt x="189004" y="160098"/>
                      <a:pt x="192269" y="145832"/>
                      <a:pt x="196295" y="129726"/>
                    </a:cubicBezTo>
                    <a:lnTo>
                      <a:pt x="227157" y="3324"/>
                    </a:lnTo>
                    <a:lnTo>
                      <a:pt x="253323" y="3324"/>
                    </a:lnTo>
                    <a:lnTo>
                      <a:pt x="199381" y="200038"/>
                    </a:lnTo>
                    <a:lnTo>
                      <a:pt x="174289" y="200038"/>
                    </a:lnTo>
                    <a:lnTo>
                      <a:pt x="132826" y="50154"/>
                    </a:lnTo>
                    <a:cubicBezTo>
                      <a:pt x="129337" y="37633"/>
                      <a:pt x="127280" y="29941"/>
                      <a:pt x="126653" y="27078"/>
                    </a:cubicBezTo>
                    <a:cubicBezTo>
                      <a:pt x="124596" y="36109"/>
                      <a:pt x="122672" y="43809"/>
                      <a:pt x="120884" y="50154"/>
                    </a:cubicBezTo>
                    <a:lnTo>
                      <a:pt x="79152" y="200038"/>
                    </a:lnTo>
                    <a:close/>
                    <a:moveTo>
                      <a:pt x="272758" y="200038"/>
                    </a:moveTo>
                    <a:lnTo>
                      <a:pt x="272758" y="3324"/>
                    </a:lnTo>
                    <a:lnTo>
                      <a:pt x="296911" y="3324"/>
                    </a:lnTo>
                    <a:lnTo>
                      <a:pt x="296911" y="73908"/>
                    </a:lnTo>
                    <a:cubicBezTo>
                      <a:pt x="308182" y="60850"/>
                      <a:pt x="322406" y="54313"/>
                      <a:pt x="339581" y="54313"/>
                    </a:cubicBezTo>
                    <a:cubicBezTo>
                      <a:pt x="350137" y="54313"/>
                      <a:pt x="359306" y="56418"/>
                      <a:pt x="367089" y="60622"/>
                    </a:cubicBezTo>
                    <a:cubicBezTo>
                      <a:pt x="374871" y="64736"/>
                      <a:pt x="380418" y="70463"/>
                      <a:pt x="383729" y="77802"/>
                    </a:cubicBezTo>
                    <a:cubicBezTo>
                      <a:pt x="387130" y="85133"/>
                      <a:pt x="388823" y="95777"/>
                      <a:pt x="388823" y="109734"/>
                    </a:cubicBezTo>
                    <a:lnTo>
                      <a:pt x="388823" y="200038"/>
                    </a:lnTo>
                    <a:lnTo>
                      <a:pt x="364673" y="200038"/>
                    </a:lnTo>
                    <a:lnTo>
                      <a:pt x="364673" y="109734"/>
                    </a:lnTo>
                    <a:cubicBezTo>
                      <a:pt x="364673" y="97662"/>
                      <a:pt x="362034" y="88895"/>
                      <a:pt x="356757" y="83433"/>
                    </a:cubicBezTo>
                    <a:cubicBezTo>
                      <a:pt x="351569" y="77890"/>
                      <a:pt x="344188" y="75115"/>
                      <a:pt x="334616" y="75115"/>
                    </a:cubicBezTo>
                    <a:cubicBezTo>
                      <a:pt x="327460" y="75115"/>
                      <a:pt x="320706" y="76992"/>
                      <a:pt x="314355" y="80754"/>
                    </a:cubicBezTo>
                    <a:cubicBezTo>
                      <a:pt x="308093" y="84420"/>
                      <a:pt x="303620" y="89425"/>
                      <a:pt x="300936" y="95777"/>
                    </a:cubicBezTo>
                    <a:cubicBezTo>
                      <a:pt x="298252" y="102130"/>
                      <a:pt x="296911" y="110897"/>
                      <a:pt x="296911" y="122078"/>
                    </a:cubicBezTo>
                    <a:lnTo>
                      <a:pt x="296911" y="200038"/>
                    </a:lnTo>
                    <a:close/>
                    <a:moveTo>
                      <a:pt x="422750" y="254921"/>
                    </a:moveTo>
                    <a:lnTo>
                      <a:pt x="420070" y="232242"/>
                    </a:lnTo>
                    <a:cubicBezTo>
                      <a:pt x="425348" y="233677"/>
                      <a:pt x="429956" y="234391"/>
                      <a:pt x="433887" y="234391"/>
                    </a:cubicBezTo>
                    <a:cubicBezTo>
                      <a:pt x="439260" y="234391"/>
                      <a:pt x="443552" y="233494"/>
                      <a:pt x="446769" y="231705"/>
                    </a:cubicBezTo>
                    <a:cubicBezTo>
                      <a:pt x="449993" y="229916"/>
                      <a:pt x="452628" y="227413"/>
                      <a:pt x="454689" y="224197"/>
                    </a:cubicBezTo>
                    <a:cubicBezTo>
                      <a:pt x="456213" y="221775"/>
                      <a:pt x="458671" y="215783"/>
                      <a:pt x="462072" y="206214"/>
                    </a:cubicBezTo>
                    <a:cubicBezTo>
                      <a:pt x="462514" y="204874"/>
                      <a:pt x="463235" y="202902"/>
                      <a:pt x="464214" y="200310"/>
                    </a:cubicBezTo>
                    <a:lnTo>
                      <a:pt x="410140" y="57537"/>
                    </a:lnTo>
                    <a:lnTo>
                      <a:pt x="436169" y="57537"/>
                    </a:lnTo>
                    <a:lnTo>
                      <a:pt x="465826" y="140061"/>
                    </a:lnTo>
                    <a:cubicBezTo>
                      <a:pt x="469676" y="150528"/>
                      <a:pt x="473113" y="161533"/>
                      <a:pt x="476161" y="173067"/>
                    </a:cubicBezTo>
                    <a:cubicBezTo>
                      <a:pt x="478929" y="161975"/>
                      <a:pt x="482241" y="151154"/>
                      <a:pt x="486091" y="140598"/>
                    </a:cubicBezTo>
                    <a:lnTo>
                      <a:pt x="516550" y="57537"/>
                    </a:lnTo>
                    <a:lnTo>
                      <a:pt x="540702" y="57537"/>
                    </a:lnTo>
                    <a:lnTo>
                      <a:pt x="486488" y="202452"/>
                    </a:lnTo>
                    <a:cubicBezTo>
                      <a:pt x="480673" y="218109"/>
                      <a:pt x="476161" y="228893"/>
                      <a:pt x="472937" y="234797"/>
                    </a:cubicBezTo>
                    <a:cubicBezTo>
                      <a:pt x="468645" y="242754"/>
                      <a:pt x="463721" y="248569"/>
                      <a:pt x="458178" y="252234"/>
                    </a:cubicBezTo>
                    <a:cubicBezTo>
                      <a:pt x="452628" y="255996"/>
                      <a:pt x="446010" y="257873"/>
                      <a:pt x="438318" y="257873"/>
                    </a:cubicBezTo>
                    <a:cubicBezTo>
                      <a:pt x="433666" y="257873"/>
                      <a:pt x="428477" y="256887"/>
                      <a:pt x="422750" y="254921"/>
                    </a:cubicBezTo>
                    <a:close/>
                    <a:moveTo>
                      <a:pt x="634046" y="254656"/>
                    </a:moveTo>
                    <a:lnTo>
                      <a:pt x="634046" y="57537"/>
                    </a:lnTo>
                    <a:lnTo>
                      <a:pt x="656055" y="57537"/>
                    </a:lnTo>
                    <a:lnTo>
                      <a:pt x="656055" y="76057"/>
                    </a:lnTo>
                    <a:cubicBezTo>
                      <a:pt x="661245" y="68807"/>
                      <a:pt x="667104" y="63397"/>
                      <a:pt x="673633" y="59819"/>
                    </a:cubicBezTo>
                    <a:cubicBezTo>
                      <a:pt x="680162" y="56153"/>
                      <a:pt x="688083" y="54313"/>
                      <a:pt x="697380" y="54313"/>
                    </a:cubicBezTo>
                    <a:cubicBezTo>
                      <a:pt x="709547" y="54313"/>
                      <a:pt x="720287" y="57449"/>
                      <a:pt x="729584" y="63706"/>
                    </a:cubicBezTo>
                    <a:cubicBezTo>
                      <a:pt x="738888" y="69970"/>
                      <a:pt x="745910" y="78825"/>
                      <a:pt x="750651" y="90279"/>
                    </a:cubicBezTo>
                    <a:cubicBezTo>
                      <a:pt x="755399" y="101637"/>
                      <a:pt x="757769" y="114121"/>
                      <a:pt x="757769" y="127717"/>
                    </a:cubicBezTo>
                    <a:cubicBezTo>
                      <a:pt x="757769" y="142299"/>
                      <a:pt x="755126" y="155445"/>
                      <a:pt x="749848" y="167164"/>
                    </a:cubicBezTo>
                    <a:cubicBezTo>
                      <a:pt x="744659" y="178794"/>
                      <a:pt x="737055" y="187738"/>
                      <a:pt x="727037" y="194002"/>
                    </a:cubicBezTo>
                    <a:cubicBezTo>
                      <a:pt x="717107" y="200178"/>
                      <a:pt x="706640" y="203262"/>
                      <a:pt x="695635" y="203262"/>
                    </a:cubicBezTo>
                    <a:cubicBezTo>
                      <a:pt x="687589" y="203262"/>
                      <a:pt x="680339" y="201562"/>
                      <a:pt x="673898" y="198161"/>
                    </a:cubicBezTo>
                    <a:cubicBezTo>
                      <a:pt x="667553" y="194760"/>
                      <a:pt x="662319" y="190469"/>
                      <a:pt x="658205" y="185279"/>
                    </a:cubicBezTo>
                    <a:lnTo>
                      <a:pt x="658205" y="254656"/>
                    </a:lnTo>
                    <a:close/>
                    <a:moveTo>
                      <a:pt x="655923" y="129594"/>
                    </a:moveTo>
                    <a:cubicBezTo>
                      <a:pt x="655923" y="147930"/>
                      <a:pt x="659633" y="161481"/>
                      <a:pt x="667060" y="170248"/>
                    </a:cubicBezTo>
                    <a:cubicBezTo>
                      <a:pt x="674480" y="179015"/>
                      <a:pt x="683475" y="183402"/>
                      <a:pt x="694030" y="183402"/>
                    </a:cubicBezTo>
                    <a:cubicBezTo>
                      <a:pt x="704763" y="183402"/>
                      <a:pt x="713934" y="178883"/>
                      <a:pt x="721538" y="169850"/>
                    </a:cubicBezTo>
                    <a:cubicBezTo>
                      <a:pt x="729230" y="160723"/>
                      <a:pt x="733073" y="146634"/>
                      <a:pt x="733073" y="127584"/>
                    </a:cubicBezTo>
                    <a:cubicBezTo>
                      <a:pt x="733073" y="109425"/>
                      <a:pt x="729319" y="95822"/>
                      <a:pt x="721803" y="86790"/>
                    </a:cubicBezTo>
                    <a:cubicBezTo>
                      <a:pt x="714376" y="77750"/>
                      <a:pt x="705477" y="73238"/>
                      <a:pt x="695105" y="73238"/>
                    </a:cubicBezTo>
                    <a:cubicBezTo>
                      <a:pt x="684814" y="73238"/>
                      <a:pt x="675687" y="78067"/>
                      <a:pt x="667730" y="87732"/>
                    </a:cubicBezTo>
                    <a:cubicBezTo>
                      <a:pt x="659853" y="97301"/>
                      <a:pt x="655923" y="111258"/>
                      <a:pt x="655923" y="129594"/>
                    </a:cubicBezTo>
                    <a:close/>
                    <a:moveTo>
                      <a:pt x="878511" y="200038"/>
                    </a:moveTo>
                    <a:lnTo>
                      <a:pt x="878511" y="179111"/>
                    </a:lnTo>
                    <a:cubicBezTo>
                      <a:pt x="867418" y="195209"/>
                      <a:pt x="852342" y="203262"/>
                      <a:pt x="833292" y="203262"/>
                    </a:cubicBezTo>
                    <a:cubicBezTo>
                      <a:pt x="824879" y="203262"/>
                      <a:pt x="817010" y="201650"/>
                      <a:pt x="809671" y="198433"/>
                    </a:cubicBezTo>
                    <a:cubicBezTo>
                      <a:pt x="802428" y="195209"/>
                      <a:pt x="797017" y="191183"/>
                      <a:pt x="793440" y="186354"/>
                    </a:cubicBezTo>
                    <a:cubicBezTo>
                      <a:pt x="789951" y="181437"/>
                      <a:pt x="787485" y="175438"/>
                      <a:pt x="786057" y="168371"/>
                    </a:cubicBezTo>
                    <a:cubicBezTo>
                      <a:pt x="785071" y="163631"/>
                      <a:pt x="784577" y="156115"/>
                      <a:pt x="784577" y="145832"/>
                    </a:cubicBezTo>
                    <a:lnTo>
                      <a:pt x="784577" y="57537"/>
                    </a:lnTo>
                    <a:lnTo>
                      <a:pt x="808736" y="57537"/>
                    </a:lnTo>
                    <a:lnTo>
                      <a:pt x="808736" y="136572"/>
                    </a:lnTo>
                    <a:cubicBezTo>
                      <a:pt x="808736" y="149181"/>
                      <a:pt x="809222" y="157683"/>
                      <a:pt x="810208" y="162063"/>
                    </a:cubicBezTo>
                    <a:cubicBezTo>
                      <a:pt x="811732" y="168415"/>
                      <a:pt x="814949" y="173428"/>
                      <a:pt x="819873" y="177094"/>
                    </a:cubicBezTo>
                    <a:cubicBezTo>
                      <a:pt x="824790" y="180671"/>
                      <a:pt x="830871" y="182460"/>
                      <a:pt x="838121" y="182460"/>
                    </a:cubicBezTo>
                    <a:cubicBezTo>
                      <a:pt x="845364" y="182460"/>
                      <a:pt x="852166" y="180627"/>
                      <a:pt x="858518" y="176961"/>
                    </a:cubicBezTo>
                    <a:cubicBezTo>
                      <a:pt x="864871" y="173200"/>
                      <a:pt x="869339" y="168150"/>
                      <a:pt x="871937" y="161798"/>
                    </a:cubicBezTo>
                    <a:cubicBezTo>
                      <a:pt x="874617" y="155357"/>
                      <a:pt x="875956" y="146053"/>
                      <a:pt x="875956" y="133885"/>
                    </a:cubicBezTo>
                    <a:lnTo>
                      <a:pt x="875956" y="57537"/>
                    </a:lnTo>
                    <a:lnTo>
                      <a:pt x="900115" y="57537"/>
                    </a:lnTo>
                    <a:lnTo>
                      <a:pt x="900115" y="200038"/>
                    </a:lnTo>
                    <a:close/>
                    <a:moveTo>
                      <a:pt x="936184" y="200038"/>
                    </a:moveTo>
                    <a:lnTo>
                      <a:pt x="936184" y="57537"/>
                    </a:lnTo>
                    <a:lnTo>
                      <a:pt x="957788" y="57537"/>
                    </a:lnTo>
                    <a:lnTo>
                      <a:pt x="957788" y="77530"/>
                    </a:lnTo>
                    <a:cubicBezTo>
                      <a:pt x="962263" y="70551"/>
                      <a:pt x="968211" y="64965"/>
                      <a:pt x="975638" y="60754"/>
                    </a:cubicBezTo>
                    <a:cubicBezTo>
                      <a:pt x="983058" y="56463"/>
                      <a:pt x="991516" y="54313"/>
                      <a:pt x="1000997" y="54313"/>
                    </a:cubicBezTo>
                    <a:cubicBezTo>
                      <a:pt x="1011552" y="54313"/>
                      <a:pt x="1020187" y="56507"/>
                      <a:pt x="1026893" y="60894"/>
                    </a:cubicBezTo>
                    <a:cubicBezTo>
                      <a:pt x="1033694" y="65274"/>
                      <a:pt x="1038479" y="71405"/>
                      <a:pt x="1041254" y="79274"/>
                    </a:cubicBezTo>
                    <a:cubicBezTo>
                      <a:pt x="1052524" y="62638"/>
                      <a:pt x="1067194" y="54313"/>
                      <a:pt x="1085265" y="54313"/>
                    </a:cubicBezTo>
                    <a:cubicBezTo>
                      <a:pt x="1099398" y="54313"/>
                      <a:pt x="1110270" y="58251"/>
                      <a:pt x="1117874" y="66127"/>
                    </a:cubicBezTo>
                    <a:cubicBezTo>
                      <a:pt x="1125478" y="73908"/>
                      <a:pt x="1129276" y="85936"/>
                      <a:pt x="1129276" y="102218"/>
                    </a:cubicBezTo>
                    <a:lnTo>
                      <a:pt x="1129276" y="200038"/>
                    </a:lnTo>
                    <a:lnTo>
                      <a:pt x="1105257" y="200038"/>
                    </a:lnTo>
                    <a:lnTo>
                      <a:pt x="1105257" y="110271"/>
                    </a:lnTo>
                    <a:cubicBezTo>
                      <a:pt x="1105257" y="100614"/>
                      <a:pt x="1104455" y="93680"/>
                      <a:pt x="1102843" y="89469"/>
                    </a:cubicBezTo>
                    <a:cubicBezTo>
                      <a:pt x="1101319" y="85178"/>
                      <a:pt x="1098507" y="81733"/>
                      <a:pt x="1094385" y="79142"/>
                    </a:cubicBezTo>
                    <a:cubicBezTo>
                      <a:pt x="1090270" y="76543"/>
                      <a:pt x="1085442" y="75248"/>
                      <a:pt x="1079899" y="75248"/>
                    </a:cubicBezTo>
                    <a:cubicBezTo>
                      <a:pt x="1069881" y="75248"/>
                      <a:pt x="1061555" y="78604"/>
                      <a:pt x="1054938" y="85310"/>
                    </a:cubicBezTo>
                    <a:cubicBezTo>
                      <a:pt x="1048320" y="91935"/>
                      <a:pt x="1045008" y="102579"/>
                      <a:pt x="1045008" y="117249"/>
                    </a:cubicBezTo>
                    <a:lnTo>
                      <a:pt x="1045008" y="200038"/>
                    </a:lnTo>
                    <a:lnTo>
                      <a:pt x="1020857" y="200038"/>
                    </a:lnTo>
                    <a:lnTo>
                      <a:pt x="1020857" y="107452"/>
                    </a:lnTo>
                    <a:cubicBezTo>
                      <a:pt x="1020857" y="96720"/>
                      <a:pt x="1018891" y="88667"/>
                      <a:pt x="1014953" y="83301"/>
                    </a:cubicBezTo>
                    <a:cubicBezTo>
                      <a:pt x="1011015" y="77934"/>
                      <a:pt x="1004574" y="75248"/>
                      <a:pt x="995631" y="75248"/>
                    </a:cubicBezTo>
                    <a:cubicBezTo>
                      <a:pt x="988829" y="75248"/>
                      <a:pt x="982521" y="77036"/>
                      <a:pt x="976713" y="80614"/>
                    </a:cubicBezTo>
                    <a:cubicBezTo>
                      <a:pt x="970986" y="84191"/>
                      <a:pt x="966827" y="89425"/>
                      <a:pt x="964229" y="96315"/>
                    </a:cubicBezTo>
                    <a:cubicBezTo>
                      <a:pt x="961638" y="103204"/>
                      <a:pt x="960342" y="113135"/>
                      <a:pt x="960342" y="126105"/>
                    </a:cubicBezTo>
                    <a:lnTo>
                      <a:pt x="960342" y="200038"/>
                    </a:lnTo>
                    <a:close/>
                    <a:moveTo>
                      <a:pt x="1163335" y="254656"/>
                    </a:moveTo>
                    <a:lnTo>
                      <a:pt x="1163335" y="57537"/>
                    </a:lnTo>
                    <a:lnTo>
                      <a:pt x="1185345" y="57537"/>
                    </a:lnTo>
                    <a:lnTo>
                      <a:pt x="1185345" y="76057"/>
                    </a:lnTo>
                    <a:cubicBezTo>
                      <a:pt x="1190534" y="68807"/>
                      <a:pt x="1196393" y="63397"/>
                      <a:pt x="1202923" y="59819"/>
                    </a:cubicBezTo>
                    <a:cubicBezTo>
                      <a:pt x="1209452" y="56153"/>
                      <a:pt x="1217372" y="54313"/>
                      <a:pt x="1226669" y="54313"/>
                    </a:cubicBezTo>
                    <a:cubicBezTo>
                      <a:pt x="1238837" y="54313"/>
                      <a:pt x="1249576" y="57449"/>
                      <a:pt x="1258873" y="63706"/>
                    </a:cubicBezTo>
                    <a:cubicBezTo>
                      <a:pt x="1268177" y="69970"/>
                      <a:pt x="1275200" y="78825"/>
                      <a:pt x="1279940" y="90279"/>
                    </a:cubicBezTo>
                    <a:cubicBezTo>
                      <a:pt x="1284681" y="101637"/>
                      <a:pt x="1287058" y="114121"/>
                      <a:pt x="1287058" y="127717"/>
                    </a:cubicBezTo>
                    <a:cubicBezTo>
                      <a:pt x="1287058" y="142299"/>
                      <a:pt x="1284416" y="155445"/>
                      <a:pt x="1279138" y="167164"/>
                    </a:cubicBezTo>
                    <a:cubicBezTo>
                      <a:pt x="1273948" y="178794"/>
                      <a:pt x="1266344" y="187738"/>
                      <a:pt x="1256326" y="194002"/>
                    </a:cubicBezTo>
                    <a:cubicBezTo>
                      <a:pt x="1246396" y="200178"/>
                      <a:pt x="1235929" y="203262"/>
                      <a:pt x="1224924" y="203262"/>
                    </a:cubicBezTo>
                    <a:cubicBezTo>
                      <a:pt x="1216879" y="203262"/>
                      <a:pt x="1209628" y="201562"/>
                      <a:pt x="1203188" y="198161"/>
                    </a:cubicBezTo>
                    <a:cubicBezTo>
                      <a:pt x="1196835" y="194760"/>
                      <a:pt x="1191609" y="190469"/>
                      <a:pt x="1187487" y="185279"/>
                    </a:cubicBezTo>
                    <a:lnTo>
                      <a:pt x="1187487" y="254656"/>
                    </a:lnTo>
                    <a:close/>
                    <a:moveTo>
                      <a:pt x="1185212" y="129594"/>
                    </a:moveTo>
                    <a:cubicBezTo>
                      <a:pt x="1185212" y="147930"/>
                      <a:pt x="1188922" y="161481"/>
                      <a:pt x="1196349" y="170248"/>
                    </a:cubicBezTo>
                    <a:cubicBezTo>
                      <a:pt x="1203769" y="179015"/>
                      <a:pt x="1212764" y="183402"/>
                      <a:pt x="1223320" y="183402"/>
                    </a:cubicBezTo>
                    <a:cubicBezTo>
                      <a:pt x="1234052" y="183402"/>
                      <a:pt x="1243224" y="178883"/>
                      <a:pt x="1250828" y="169850"/>
                    </a:cubicBezTo>
                    <a:cubicBezTo>
                      <a:pt x="1258520" y="160723"/>
                      <a:pt x="1262362" y="146634"/>
                      <a:pt x="1262362" y="127584"/>
                    </a:cubicBezTo>
                    <a:cubicBezTo>
                      <a:pt x="1262362" y="109425"/>
                      <a:pt x="1258608" y="95822"/>
                      <a:pt x="1251093" y="86790"/>
                    </a:cubicBezTo>
                    <a:cubicBezTo>
                      <a:pt x="1243665" y="77750"/>
                      <a:pt x="1234766" y="73238"/>
                      <a:pt x="1224394" y="73238"/>
                    </a:cubicBezTo>
                    <a:cubicBezTo>
                      <a:pt x="1214104" y="73238"/>
                      <a:pt x="1204976" y="78067"/>
                      <a:pt x="1197019" y="87732"/>
                    </a:cubicBezTo>
                    <a:cubicBezTo>
                      <a:pt x="1189143" y="97301"/>
                      <a:pt x="1185212" y="111258"/>
                      <a:pt x="1185212" y="129594"/>
                    </a:cubicBezTo>
                    <a:close/>
                    <a:moveTo>
                      <a:pt x="1411959" y="154150"/>
                    </a:moveTo>
                    <a:lnTo>
                      <a:pt x="1436913" y="157234"/>
                    </a:lnTo>
                    <a:cubicBezTo>
                      <a:pt x="1432982" y="171816"/>
                      <a:pt x="1425687" y="183130"/>
                      <a:pt x="1415043" y="191183"/>
                    </a:cubicBezTo>
                    <a:cubicBezTo>
                      <a:pt x="1404399" y="199235"/>
                      <a:pt x="1390804" y="203262"/>
                      <a:pt x="1374249" y="203262"/>
                    </a:cubicBezTo>
                    <a:cubicBezTo>
                      <a:pt x="1353410" y="203262"/>
                      <a:pt x="1336862" y="196865"/>
                      <a:pt x="1324606" y="184072"/>
                    </a:cubicBezTo>
                    <a:cubicBezTo>
                      <a:pt x="1312439" y="171190"/>
                      <a:pt x="1306351" y="153163"/>
                      <a:pt x="1306351" y="129998"/>
                    </a:cubicBezTo>
                    <a:cubicBezTo>
                      <a:pt x="1306351" y="106024"/>
                      <a:pt x="1312527" y="87415"/>
                      <a:pt x="1324871" y="74173"/>
                    </a:cubicBezTo>
                    <a:cubicBezTo>
                      <a:pt x="1337216" y="60938"/>
                      <a:pt x="1353233" y="54313"/>
                      <a:pt x="1372909" y="54313"/>
                    </a:cubicBezTo>
                    <a:cubicBezTo>
                      <a:pt x="1391967" y="54313"/>
                      <a:pt x="1407528" y="60806"/>
                      <a:pt x="1419607" y="73776"/>
                    </a:cubicBezTo>
                    <a:cubicBezTo>
                      <a:pt x="1431686" y="86745"/>
                      <a:pt x="1437722" y="104993"/>
                      <a:pt x="1437722" y="128519"/>
                    </a:cubicBezTo>
                    <a:cubicBezTo>
                      <a:pt x="1437722" y="129954"/>
                      <a:pt x="1437678" y="132096"/>
                      <a:pt x="1437590" y="134960"/>
                    </a:cubicBezTo>
                    <a:lnTo>
                      <a:pt x="1331312" y="134960"/>
                    </a:lnTo>
                    <a:cubicBezTo>
                      <a:pt x="1332210" y="150616"/>
                      <a:pt x="1336634" y="162600"/>
                      <a:pt x="1344599" y="170926"/>
                    </a:cubicBezTo>
                    <a:cubicBezTo>
                      <a:pt x="1352556" y="179243"/>
                      <a:pt x="1362486" y="183402"/>
                      <a:pt x="1374389" y="183402"/>
                    </a:cubicBezTo>
                    <a:cubicBezTo>
                      <a:pt x="1383244" y="183402"/>
                      <a:pt x="1390804" y="181076"/>
                      <a:pt x="1397060" y="176424"/>
                    </a:cubicBezTo>
                    <a:cubicBezTo>
                      <a:pt x="1403325" y="171772"/>
                      <a:pt x="1408293" y="164345"/>
                      <a:pt x="1411959" y="154150"/>
                    </a:cubicBezTo>
                    <a:close/>
                    <a:moveTo>
                      <a:pt x="1332652" y="115100"/>
                    </a:moveTo>
                    <a:lnTo>
                      <a:pt x="1412224" y="115100"/>
                    </a:lnTo>
                    <a:cubicBezTo>
                      <a:pt x="1411149" y="103116"/>
                      <a:pt x="1408109" y="94121"/>
                      <a:pt x="1403104" y="88129"/>
                    </a:cubicBezTo>
                    <a:cubicBezTo>
                      <a:pt x="1395412" y="78825"/>
                      <a:pt x="1385437" y="74173"/>
                      <a:pt x="1373181" y="74173"/>
                    </a:cubicBezTo>
                    <a:cubicBezTo>
                      <a:pt x="1362088" y="74173"/>
                      <a:pt x="1352740" y="77890"/>
                      <a:pt x="1345136" y="85310"/>
                    </a:cubicBezTo>
                    <a:cubicBezTo>
                      <a:pt x="1337621" y="92737"/>
                      <a:pt x="1333462" y="102667"/>
                      <a:pt x="1332652" y="115100"/>
                    </a:cubicBezTo>
                    <a:close/>
                    <a:moveTo>
                      <a:pt x="1557927" y="200038"/>
                    </a:moveTo>
                    <a:lnTo>
                      <a:pt x="1557927" y="182063"/>
                    </a:lnTo>
                    <a:cubicBezTo>
                      <a:pt x="1548895" y="196196"/>
                      <a:pt x="1535608" y="203262"/>
                      <a:pt x="1518074" y="203262"/>
                    </a:cubicBezTo>
                    <a:cubicBezTo>
                      <a:pt x="1506717" y="203262"/>
                      <a:pt x="1496249" y="200126"/>
                      <a:pt x="1486673" y="193869"/>
                    </a:cubicBezTo>
                    <a:cubicBezTo>
                      <a:pt x="1477192" y="187605"/>
                      <a:pt x="1469816" y="178883"/>
                      <a:pt x="1464538" y="167701"/>
                    </a:cubicBezTo>
                    <a:cubicBezTo>
                      <a:pt x="1459349" y="156431"/>
                      <a:pt x="1456750" y="143506"/>
                      <a:pt x="1456750" y="128924"/>
                    </a:cubicBezTo>
                    <a:cubicBezTo>
                      <a:pt x="1456750" y="114702"/>
                      <a:pt x="1459121" y="101821"/>
                      <a:pt x="1463868" y="90279"/>
                    </a:cubicBezTo>
                    <a:cubicBezTo>
                      <a:pt x="1468609" y="78648"/>
                      <a:pt x="1475719" y="69749"/>
                      <a:pt x="1485200" y="63573"/>
                    </a:cubicBezTo>
                    <a:cubicBezTo>
                      <a:pt x="1494681" y="57405"/>
                      <a:pt x="1505281" y="54313"/>
                      <a:pt x="1517000" y="54313"/>
                    </a:cubicBezTo>
                    <a:cubicBezTo>
                      <a:pt x="1525590" y="54313"/>
                      <a:pt x="1533238" y="56153"/>
                      <a:pt x="1539944" y="59819"/>
                    </a:cubicBezTo>
                    <a:cubicBezTo>
                      <a:pt x="1546657" y="63397"/>
                      <a:pt x="1552112" y="68093"/>
                      <a:pt x="1556315" y="73908"/>
                    </a:cubicBezTo>
                    <a:lnTo>
                      <a:pt x="1556315" y="3324"/>
                    </a:lnTo>
                    <a:lnTo>
                      <a:pt x="1580333" y="3324"/>
                    </a:lnTo>
                    <a:lnTo>
                      <a:pt x="1580333" y="200038"/>
                    </a:lnTo>
                    <a:close/>
                    <a:moveTo>
                      <a:pt x="1481579" y="128924"/>
                    </a:moveTo>
                    <a:cubicBezTo>
                      <a:pt x="1481579" y="147171"/>
                      <a:pt x="1485421" y="160811"/>
                      <a:pt x="1493113" y="169850"/>
                    </a:cubicBezTo>
                    <a:cubicBezTo>
                      <a:pt x="1500813" y="178883"/>
                      <a:pt x="1509889" y="183402"/>
                      <a:pt x="1520356" y="183402"/>
                    </a:cubicBezTo>
                    <a:cubicBezTo>
                      <a:pt x="1530912" y="183402"/>
                      <a:pt x="1539856" y="179111"/>
                      <a:pt x="1547194" y="170520"/>
                    </a:cubicBezTo>
                    <a:cubicBezTo>
                      <a:pt x="1554614" y="161842"/>
                      <a:pt x="1558331" y="148651"/>
                      <a:pt x="1558331" y="130933"/>
                    </a:cubicBezTo>
                    <a:cubicBezTo>
                      <a:pt x="1558331" y="111434"/>
                      <a:pt x="1554570" y="97124"/>
                      <a:pt x="1547062" y="87997"/>
                    </a:cubicBezTo>
                    <a:cubicBezTo>
                      <a:pt x="1539546" y="78869"/>
                      <a:pt x="1530286" y="74313"/>
                      <a:pt x="1519282" y="74313"/>
                    </a:cubicBezTo>
                    <a:cubicBezTo>
                      <a:pt x="1508549" y="74313"/>
                      <a:pt x="1499554" y="78693"/>
                      <a:pt x="1492311" y="87460"/>
                    </a:cubicBezTo>
                    <a:cubicBezTo>
                      <a:pt x="1485156" y="96226"/>
                      <a:pt x="1481579" y="110050"/>
                      <a:pt x="1481579" y="128924"/>
                    </a:cubicBezTo>
                    <a:close/>
                    <a:moveTo>
                      <a:pt x="1681466" y="157507"/>
                    </a:moveTo>
                    <a:lnTo>
                      <a:pt x="1705352" y="153745"/>
                    </a:lnTo>
                    <a:cubicBezTo>
                      <a:pt x="1706692" y="163322"/>
                      <a:pt x="1710409" y="170653"/>
                      <a:pt x="1716489" y="175754"/>
                    </a:cubicBezTo>
                    <a:cubicBezTo>
                      <a:pt x="1722657" y="180856"/>
                      <a:pt x="1731248" y="183402"/>
                      <a:pt x="1742252" y="183402"/>
                    </a:cubicBezTo>
                    <a:cubicBezTo>
                      <a:pt x="1753345" y="183402"/>
                      <a:pt x="1761575" y="181165"/>
                      <a:pt x="1766941" y="176689"/>
                    </a:cubicBezTo>
                    <a:cubicBezTo>
                      <a:pt x="1772307" y="172133"/>
                      <a:pt x="1774994" y="166811"/>
                      <a:pt x="1774994" y="160723"/>
                    </a:cubicBezTo>
                    <a:cubicBezTo>
                      <a:pt x="1774994" y="155269"/>
                      <a:pt x="1772623" y="150977"/>
                      <a:pt x="1767883" y="147841"/>
                    </a:cubicBezTo>
                    <a:cubicBezTo>
                      <a:pt x="1764571" y="145692"/>
                      <a:pt x="1756341" y="142968"/>
                      <a:pt x="1743194" y="139656"/>
                    </a:cubicBezTo>
                    <a:cubicBezTo>
                      <a:pt x="1725477" y="135188"/>
                      <a:pt x="1713176" y="131338"/>
                      <a:pt x="1706294" y="128114"/>
                    </a:cubicBezTo>
                    <a:cubicBezTo>
                      <a:pt x="1699492" y="124809"/>
                      <a:pt x="1694303" y="120289"/>
                      <a:pt x="1690726" y="114562"/>
                    </a:cubicBezTo>
                    <a:cubicBezTo>
                      <a:pt x="1687237" y="108747"/>
                      <a:pt x="1685492" y="102351"/>
                      <a:pt x="1685492" y="95380"/>
                    </a:cubicBezTo>
                    <a:cubicBezTo>
                      <a:pt x="1685492" y="89027"/>
                      <a:pt x="1686920" y="83168"/>
                      <a:pt x="1689783" y="77802"/>
                    </a:cubicBezTo>
                    <a:cubicBezTo>
                      <a:pt x="1692735" y="72340"/>
                      <a:pt x="1696717" y="67828"/>
                      <a:pt x="1701730" y="64243"/>
                    </a:cubicBezTo>
                    <a:cubicBezTo>
                      <a:pt x="1705484" y="61475"/>
                      <a:pt x="1710585" y="59149"/>
                      <a:pt x="1717026" y="57265"/>
                    </a:cubicBezTo>
                    <a:cubicBezTo>
                      <a:pt x="1723555" y="55299"/>
                      <a:pt x="1730534" y="54313"/>
                      <a:pt x="1737961" y="54313"/>
                    </a:cubicBezTo>
                    <a:cubicBezTo>
                      <a:pt x="1749142" y="54313"/>
                      <a:pt x="1758932" y="55925"/>
                      <a:pt x="1767346" y="59149"/>
                    </a:cubicBezTo>
                    <a:cubicBezTo>
                      <a:pt x="1775840" y="62366"/>
                      <a:pt x="1782105" y="66753"/>
                      <a:pt x="1786131" y="72296"/>
                    </a:cubicBezTo>
                    <a:cubicBezTo>
                      <a:pt x="1790157" y="77750"/>
                      <a:pt x="1792925" y="85089"/>
                      <a:pt x="1794449" y="94305"/>
                    </a:cubicBezTo>
                    <a:lnTo>
                      <a:pt x="1770835" y="97522"/>
                    </a:lnTo>
                    <a:cubicBezTo>
                      <a:pt x="1769760" y="90191"/>
                      <a:pt x="1766632" y="84464"/>
                      <a:pt x="1761442" y="80349"/>
                    </a:cubicBezTo>
                    <a:cubicBezTo>
                      <a:pt x="1756341" y="76234"/>
                      <a:pt x="1749098" y="74173"/>
                      <a:pt x="1739705" y="74173"/>
                    </a:cubicBezTo>
                    <a:cubicBezTo>
                      <a:pt x="1728612" y="74173"/>
                      <a:pt x="1720692" y="76006"/>
                      <a:pt x="1715952" y="79679"/>
                    </a:cubicBezTo>
                    <a:cubicBezTo>
                      <a:pt x="1711211" y="83345"/>
                      <a:pt x="1708841" y="87636"/>
                      <a:pt x="1708841" y="92561"/>
                    </a:cubicBezTo>
                    <a:cubicBezTo>
                      <a:pt x="1708841" y="95689"/>
                      <a:pt x="1709827" y="98508"/>
                      <a:pt x="1711793" y="101011"/>
                    </a:cubicBezTo>
                    <a:cubicBezTo>
                      <a:pt x="1713758" y="103610"/>
                      <a:pt x="1716850" y="105751"/>
                      <a:pt x="1721053" y="107452"/>
                    </a:cubicBezTo>
                    <a:cubicBezTo>
                      <a:pt x="1723467" y="108350"/>
                      <a:pt x="1730578" y="110404"/>
                      <a:pt x="1742385" y="113628"/>
                    </a:cubicBezTo>
                    <a:cubicBezTo>
                      <a:pt x="1759470" y="118191"/>
                      <a:pt x="1771372" y="121946"/>
                      <a:pt x="1778078" y="124897"/>
                    </a:cubicBezTo>
                    <a:cubicBezTo>
                      <a:pt x="1784879" y="127761"/>
                      <a:pt x="1790201" y="131964"/>
                      <a:pt x="1794044" y="137514"/>
                    </a:cubicBezTo>
                    <a:cubicBezTo>
                      <a:pt x="1797894" y="143057"/>
                      <a:pt x="1799815" y="149947"/>
                      <a:pt x="1799815" y="158176"/>
                    </a:cubicBezTo>
                    <a:cubicBezTo>
                      <a:pt x="1799815" y="166229"/>
                      <a:pt x="1797445" y="173833"/>
                      <a:pt x="1792704" y="180988"/>
                    </a:cubicBezTo>
                    <a:cubicBezTo>
                      <a:pt x="1788052" y="188054"/>
                      <a:pt x="1781302" y="193553"/>
                      <a:pt x="1772447" y="197491"/>
                    </a:cubicBezTo>
                    <a:cubicBezTo>
                      <a:pt x="1763584" y="201334"/>
                      <a:pt x="1753566" y="203262"/>
                      <a:pt x="1742385" y="203262"/>
                    </a:cubicBezTo>
                    <a:cubicBezTo>
                      <a:pt x="1723872" y="203262"/>
                      <a:pt x="1709732" y="199412"/>
                      <a:pt x="1699986" y="191720"/>
                    </a:cubicBezTo>
                    <a:cubicBezTo>
                      <a:pt x="1690321" y="184028"/>
                      <a:pt x="1684152" y="172618"/>
                      <a:pt x="1681466" y="157507"/>
                    </a:cubicBezTo>
                    <a:close/>
                    <a:moveTo>
                      <a:pt x="1879497" y="178433"/>
                    </a:moveTo>
                    <a:lnTo>
                      <a:pt x="1882986" y="199773"/>
                    </a:lnTo>
                    <a:cubicBezTo>
                      <a:pt x="1876192" y="201201"/>
                      <a:pt x="1870105" y="201923"/>
                      <a:pt x="1864738" y="201923"/>
                    </a:cubicBezTo>
                    <a:cubicBezTo>
                      <a:pt x="1855972" y="201923"/>
                      <a:pt x="1849178" y="200531"/>
                      <a:pt x="1844341" y="197756"/>
                    </a:cubicBezTo>
                    <a:cubicBezTo>
                      <a:pt x="1839512" y="194988"/>
                      <a:pt x="1836112" y="191360"/>
                      <a:pt x="1834146" y="186891"/>
                    </a:cubicBezTo>
                    <a:cubicBezTo>
                      <a:pt x="1832181" y="182327"/>
                      <a:pt x="1831195" y="172802"/>
                      <a:pt x="1831195" y="158309"/>
                    </a:cubicBezTo>
                    <a:lnTo>
                      <a:pt x="1831195" y="76322"/>
                    </a:lnTo>
                    <a:lnTo>
                      <a:pt x="1813484" y="76322"/>
                    </a:lnTo>
                    <a:lnTo>
                      <a:pt x="1813484" y="57537"/>
                    </a:lnTo>
                    <a:lnTo>
                      <a:pt x="1831195" y="57537"/>
                    </a:lnTo>
                    <a:lnTo>
                      <a:pt x="1831195" y="22249"/>
                    </a:lnTo>
                    <a:lnTo>
                      <a:pt x="1855213" y="7755"/>
                    </a:lnTo>
                    <a:lnTo>
                      <a:pt x="1855213" y="57537"/>
                    </a:lnTo>
                    <a:lnTo>
                      <a:pt x="1879497" y="57537"/>
                    </a:lnTo>
                    <a:lnTo>
                      <a:pt x="1879497" y="76322"/>
                    </a:lnTo>
                    <a:lnTo>
                      <a:pt x="1855213" y="76322"/>
                    </a:lnTo>
                    <a:lnTo>
                      <a:pt x="1855213" y="159648"/>
                    </a:lnTo>
                    <a:cubicBezTo>
                      <a:pt x="1855213" y="166538"/>
                      <a:pt x="1855618" y="170970"/>
                      <a:pt x="1856421" y="172935"/>
                    </a:cubicBezTo>
                    <a:cubicBezTo>
                      <a:pt x="1857311" y="174900"/>
                      <a:pt x="1858702" y="176468"/>
                      <a:pt x="1860580" y="177631"/>
                    </a:cubicBezTo>
                    <a:cubicBezTo>
                      <a:pt x="1862545" y="178794"/>
                      <a:pt x="1865320" y="179376"/>
                      <a:pt x="1868897" y="179376"/>
                    </a:cubicBezTo>
                    <a:cubicBezTo>
                      <a:pt x="1871584" y="179376"/>
                      <a:pt x="1875117" y="179059"/>
                      <a:pt x="1879497" y="178433"/>
                    </a:cubicBezTo>
                    <a:close/>
                    <a:moveTo>
                      <a:pt x="1892357" y="128791"/>
                    </a:moveTo>
                    <a:cubicBezTo>
                      <a:pt x="1892357" y="102402"/>
                      <a:pt x="1899696" y="82852"/>
                      <a:pt x="1914366" y="70146"/>
                    </a:cubicBezTo>
                    <a:cubicBezTo>
                      <a:pt x="1926622" y="59591"/>
                      <a:pt x="1941557" y="54313"/>
                      <a:pt x="1959180" y="54313"/>
                    </a:cubicBezTo>
                    <a:cubicBezTo>
                      <a:pt x="1978774" y="54313"/>
                      <a:pt x="1994785" y="60754"/>
                      <a:pt x="2007217" y="73636"/>
                    </a:cubicBezTo>
                    <a:cubicBezTo>
                      <a:pt x="2019657" y="86429"/>
                      <a:pt x="2025870" y="104147"/>
                      <a:pt x="2025870" y="126774"/>
                    </a:cubicBezTo>
                    <a:cubicBezTo>
                      <a:pt x="2025870" y="145111"/>
                      <a:pt x="2023102" y="159560"/>
                      <a:pt x="2017552" y="170116"/>
                    </a:cubicBezTo>
                    <a:cubicBezTo>
                      <a:pt x="2012097" y="180583"/>
                      <a:pt x="2004089" y="188724"/>
                      <a:pt x="1993533" y="194539"/>
                    </a:cubicBezTo>
                    <a:cubicBezTo>
                      <a:pt x="1983066" y="200355"/>
                      <a:pt x="1971620" y="203262"/>
                      <a:pt x="1959180" y="203262"/>
                    </a:cubicBezTo>
                    <a:cubicBezTo>
                      <a:pt x="1939231" y="203262"/>
                      <a:pt x="1923089" y="196865"/>
                      <a:pt x="1910744" y="184072"/>
                    </a:cubicBezTo>
                    <a:cubicBezTo>
                      <a:pt x="1898489" y="171279"/>
                      <a:pt x="1892357" y="152854"/>
                      <a:pt x="1892357" y="128791"/>
                    </a:cubicBezTo>
                    <a:close/>
                    <a:moveTo>
                      <a:pt x="1917185" y="128791"/>
                    </a:moveTo>
                    <a:cubicBezTo>
                      <a:pt x="1917185" y="147039"/>
                      <a:pt x="1921168" y="160723"/>
                      <a:pt x="1929125" y="169850"/>
                    </a:cubicBezTo>
                    <a:cubicBezTo>
                      <a:pt x="1937089" y="178883"/>
                      <a:pt x="1947108" y="183402"/>
                      <a:pt x="1959180" y="183402"/>
                    </a:cubicBezTo>
                    <a:cubicBezTo>
                      <a:pt x="1971171" y="183402"/>
                      <a:pt x="1981145" y="178838"/>
                      <a:pt x="1989109" y="169718"/>
                    </a:cubicBezTo>
                    <a:cubicBezTo>
                      <a:pt x="1997066" y="160590"/>
                      <a:pt x="2001049" y="146679"/>
                      <a:pt x="2001049" y="127982"/>
                    </a:cubicBezTo>
                    <a:cubicBezTo>
                      <a:pt x="2001049" y="110359"/>
                      <a:pt x="1997022" y="97029"/>
                      <a:pt x="1988969" y="87997"/>
                    </a:cubicBezTo>
                    <a:cubicBezTo>
                      <a:pt x="1981012" y="78869"/>
                      <a:pt x="1971082" y="74313"/>
                      <a:pt x="1959180" y="74313"/>
                    </a:cubicBezTo>
                    <a:cubicBezTo>
                      <a:pt x="1947108" y="74313"/>
                      <a:pt x="1937089" y="78825"/>
                      <a:pt x="1929125" y="87864"/>
                    </a:cubicBezTo>
                    <a:cubicBezTo>
                      <a:pt x="1921168" y="96896"/>
                      <a:pt x="1917185" y="110536"/>
                      <a:pt x="1917185" y="128791"/>
                    </a:cubicBezTo>
                    <a:close/>
                    <a:moveTo>
                      <a:pt x="2052149" y="200038"/>
                    </a:moveTo>
                    <a:lnTo>
                      <a:pt x="2052149" y="57537"/>
                    </a:lnTo>
                    <a:lnTo>
                      <a:pt x="2073885" y="57537"/>
                    </a:lnTo>
                    <a:lnTo>
                      <a:pt x="2073885" y="79142"/>
                    </a:lnTo>
                    <a:cubicBezTo>
                      <a:pt x="2079436" y="69035"/>
                      <a:pt x="2084537" y="62366"/>
                      <a:pt x="2089181" y="59149"/>
                    </a:cubicBezTo>
                    <a:cubicBezTo>
                      <a:pt x="2093929" y="55925"/>
                      <a:pt x="2099111" y="54313"/>
                      <a:pt x="2104750" y="54313"/>
                    </a:cubicBezTo>
                    <a:cubicBezTo>
                      <a:pt x="2112891" y="54313"/>
                      <a:pt x="2121165" y="56912"/>
                      <a:pt x="2129571" y="62101"/>
                    </a:cubicBezTo>
                    <a:lnTo>
                      <a:pt x="2121253" y="84508"/>
                    </a:lnTo>
                    <a:cubicBezTo>
                      <a:pt x="2115350" y="81019"/>
                      <a:pt x="2109446" y="79274"/>
                      <a:pt x="2103543" y="79274"/>
                    </a:cubicBezTo>
                    <a:cubicBezTo>
                      <a:pt x="2098265" y="79274"/>
                      <a:pt x="2093524" y="80886"/>
                      <a:pt x="2089321" y="84103"/>
                    </a:cubicBezTo>
                    <a:cubicBezTo>
                      <a:pt x="2085118" y="87239"/>
                      <a:pt x="2082115" y="91619"/>
                      <a:pt x="2080326" y="97257"/>
                    </a:cubicBezTo>
                    <a:cubicBezTo>
                      <a:pt x="2077647" y="105840"/>
                      <a:pt x="2076300" y="115232"/>
                      <a:pt x="2076300" y="125435"/>
                    </a:cubicBezTo>
                    <a:lnTo>
                      <a:pt x="2076300" y="200038"/>
                    </a:lnTo>
                    <a:close/>
                    <a:moveTo>
                      <a:pt x="2235157" y="182460"/>
                    </a:moveTo>
                    <a:cubicBezTo>
                      <a:pt x="2226206" y="190064"/>
                      <a:pt x="2217579" y="195430"/>
                      <a:pt x="2209261" y="198566"/>
                    </a:cubicBezTo>
                    <a:cubicBezTo>
                      <a:pt x="2201031" y="201694"/>
                      <a:pt x="2192168" y="203262"/>
                      <a:pt x="2182688" y="203262"/>
                    </a:cubicBezTo>
                    <a:cubicBezTo>
                      <a:pt x="2167031" y="203262"/>
                      <a:pt x="2155003" y="199456"/>
                      <a:pt x="2146597" y="191852"/>
                    </a:cubicBezTo>
                    <a:cubicBezTo>
                      <a:pt x="2138183" y="184160"/>
                      <a:pt x="2133980" y="174363"/>
                      <a:pt x="2133980" y="162468"/>
                    </a:cubicBezTo>
                    <a:cubicBezTo>
                      <a:pt x="2133980" y="155489"/>
                      <a:pt x="2135548" y="149137"/>
                      <a:pt x="2138676" y="143418"/>
                    </a:cubicBezTo>
                    <a:cubicBezTo>
                      <a:pt x="2141901" y="137602"/>
                      <a:pt x="2146060" y="132950"/>
                      <a:pt x="2151153" y="129461"/>
                    </a:cubicBezTo>
                    <a:cubicBezTo>
                      <a:pt x="2156343" y="125972"/>
                      <a:pt x="2162158" y="123329"/>
                      <a:pt x="2168599" y="121541"/>
                    </a:cubicBezTo>
                    <a:cubicBezTo>
                      <a:pt x="2173339" y="120289"/>
                      <a:pt x="2180494" y="119082"/>
                      <a:pt x="2190071" y="117919"/>
                    </a:cubicBezTo>
                    <a:cubicBezTo>
                      <a:pt x="2209570" y="115593"/>
                      <a:pt x="2223931" y="112818"/>
                      <a:pt x="2233140" y="109601"/>
                    </a:cubicBezTo>
                    <a:cubicBezTo>
                      <a:pt x="2233228" y="106289"/>
                      <a:pt x="2233280" y="104191"/>
                      <a:pt x="2233280" y="103293"/>
                    </a:cubicBezTo>
                    <a:cubicBezTo>
                      <a:pt x="2233280" y="93451"/>
                      <a:pt x="2230998" y="86517"/>
                      <a:pt x="2226434" y="82498"/>
                    </a:cubicBezTo>
                    <a:cubicBezTo>
                      <a:pt x="2220258" y="77036"/>
                      <a:pt x="2211094" y="74313"/>
                      <a:pt x="2198926" y="74313"/>
                    </a:cubicBezTo>
                    <a:cubicBezTo>
                      <a:pt x="2187561" y="74313"/>
                      <a:pt x="2179154" y="76322"/>
                      <a:pt x="2173700" y="80349"/>
                    </a:cubicBezTo>
                    <a:cubicBezTo>
                      <a:pt x="2168334" y="84287"/>
                      <a:pt x="2164351" y="91309"/>
                      <a:pt x="2161753" y="101416"/>
                    </a:cubicBezTo>
                    <a:lnTo>
                      <a:pt x="2138139" y="98192"/>
                    </a:lnTo>
                    <a:cubicBezTo>
                      <a:pt x="2140289" y="88085"/>
                      <a:pt x="2143822" y="79944"/>
                      <a:pt x="2148739" y="73776"/>
                    </a:cubicBezTo>
                    <a:cubicBezTo>
                      <a:pt x="2153663" y="67511"/>
                      <a:pt x="2160774" y="62727"/>
                      <a:pt x="2170078" y="59414"/>
                    </a:cubicBezTo>
                    <a:cubicBezTo>
                      <a:pt x="2179375" y="56014"/>
                      <a:pt x="2190159" y="54313"/>
                      <a:pt x="2202415" y="54313"/>
                    </a:cubicBezTo>
                    <a:cubicBezTo>
                      <a:pt x="2214583" y="54313"/>
                      <a:pt x="2224461" y="55748"/>
                      <a:pt x="2232065" y="58612"/>
                    </a:cubicBezTo>
                    <a:cubicBezTo>
                      <a:pt x="2239669" y="61475"/>
                      <a:pt x="2245263" y="65097"/>
                      <a:pt x="2248840" y="69477"/>
                    </a:cubicBezTo>
                    <a:cubicBezTo>
                      <a:pt x="2252418" y="73776"/>
                      <a:pt x="2254921" y="79230"/>
                      <a:pt x="2256356" y="85848"/>
                    </a:cubicBezTo>
                    <a:cubicBezTo>
                      <a:pt x="2257158" y="89962"/>
                      <a:pt x="2257563" y="97390"/>
                      <a:pt x="2257563" y="108122"/>
                    </a:cubicBezTo>
                    <a:lnTo>
                      <a:pt x="2257563" y="140326"/>
                    </a:lnTo>
                    <a:cubicBezTo>
                      <a:pt x="2257563" y="162784"/>
                      <a:pt x="2258056" y="177006"/>
                      <a:pt x="2259043" y="182997"/>
                    </a:cubicBezTo>
                    <a:cubicBezTo>
                      <a:pt x="2260110" y="188901"/>
                      <a:pt x="2262171" y="194584"/>
                      <a:pt x="2265211" y="200038"/>
                    </a:cubicBezTo>
                    <a:lnTo>
                      <a:pt x="2239985" y="200038"/>
                    </a:lnTo>
                    <a:cubicBezTo>
                      <a:pt x="2237483" y="195032"/>
                      <a:pt x="2235870" y="189173"/>
                      <a:pt x="2235157" y="182460"/>
                    </a:cubicBezTo>
                    <a:close/>
                    <a:moveTo>
                      <a:pt x="2233140" y="128519"/>
                    </a:moveTo>
                    <a:cubicBezTo>
                      <a:pt x="2224373" y="132096"/>
                      <a:pt x="2211226" y="135137"/>
                      <a:pt x="2193692" y="137646"/>
                    </a:cubicBezTo>
                    <a:cubicBezTo>
                      <a:pt x="2183762" y="139075"/>
                      <a:pt x="2176740" y="140687"/>
                      <a:pt x="2172625" y="142475"/>
                    </a:cubicBezTo>
                    <a:cubicBezTo>
                      <a:pt x="2168510" y="144264"/>
                      <a:pt x="2165338" y="146907"/>
                      <a:pt x="2163100" y="150396"/>
                    </a:cubicBezTo>
                    <a:cubicBezTo>
                      <a:pt x="2160862" y="153789"/>
                      <a:pt x="2159743" y="157595"/>
                      <a:pt x="2159743" y="161798"/>
                    </a:cubicBezTo>
                    <a:cubicBezTo>
                      <a:pt x="2159743" y="168238"/>
                      <a:pt x="2162158" y="173605"/>
                      <a:pt x="2166987" y="177896"/>
                    </a:cubicBezTo>
                    <a:cubicBezTo>
                      <a:pt x="2171911" y="182195"/>
                      <a:pt x="2179066" y="184337"/>
                      <a:pt x="2188459" y="184337"/>
                    </a:cubicBezTo>
                    <a:cubicBezTo>
                      <a:pt x="2197763" y="184337"/>
                      <a:pt x="2206036" y="182327"/>
                      <a:pt x="2213280" y="178301"/>
                    </a:cubicBezTo>
                    <a:cubicBezTo>
                      <a:pt x="2220530" y="174186"/>
                      <a:pt x="2225852" y="168599"/>
                      <a:pt x="2229253" y="161533"/>
                    </a:cubicBezTo>
                    <a:cubicBezTo>
                      <a:pt x="2231844" y="156071"/>
                      <a:pt x="2233140" y="148018"/>
                      <a:pt x="2233140" y="137374"/>
                    </a:cubicBezTo>
                    <a:close/>
                    <a:moveTo>
                      <a:pt x="2288803" y="211845"/>
                    </a:moveTo>
                    <a:lnTo>
                      <a:pt x="2312285" y="215334"/>
                    </a:lnTo>
                    <a:cubicBezTo>
                      <a:pt x="2313271" y="222584"/>
                      <a:pt x="2316002" y="227862"/>
                      <a:pt x="2320470" y="231167"/>
                    </a:cubicBezTo>
                    <a:cubicBezTo>
                      <a:pt x="2326469" y="235643"/>
                      <a:pt x="2334655" y="237880"/>
                      <a:pt x="2345026" y="237880"/>
                    </a:cubicBezTo>
                    <a:cubicBezTo>
                      <a:pt x="2356215" y="237880"/>
                      <a:pt x="2364842" y="235643"/>
                      <a:pt x="2370929" y="231167"/>
                    </a:cubicBezTo>
                    <a:cubicBezTo>
                      <a:pt x="2377010" y="226699"/>
                      <a:pt x="2381124" y="220435"/>
                      <a:pt x="2383274" y="212382"/>
                    </a:cubicBezTo>
                    <a:cubicBezTo>
                      <a:pt x="2384525" y="207465"/>
                      <a:pt x="2385106" y="197131"/>
                      <a:pt x="2385018" y="181385"/>
                    </a:cubicBezTo>
                    <a:cubicBezTo>
                      <a:pt x="2374463" y="193825"/>
                      <a:pt x="2361309" y="200038"/>
                      <a:pt x="2345563" y="200038"/>
                    </a:cubicBezTo>
                    <a:cubicBezTo>
                      <a:pt x="2325976" y="200038"/>
                      <a:pt x="2310812" y="192972"/>
                      <a:pt x="2300080" y="178838"/>
                    </a:cubicBezTo>
                    <a:cubicBezTo>
                      <a:pt x="2289341" y="164705"/>
                      <a:pt x="2283974" y="147753"/>
                      <a:pt x="2283974" y="127982"/>
                    </a:cubicBezTo>
                    <a:cubicBezTo>
                      <a:pt x="2283974" y="114386"/>
                      <a:pt x="2286433" y="101865"/>
                      <a:pt x="2291357" y="90411"/>
                    </a:cubicBezTo>
                    <a:cubicBezTo>
                      <a:pt x="2296274" y="78869"/>
                      <a:pt x="2303385" y="69970"/>
                      <a:pt x="2312689" y="63706"/>
                    </a:cubicBezTo>
                    <a:cubicBezTo>
                      <a:pt x="2322082" y="57449"/>
                      <a:pt x="2333087" y="54313"/>
                      <a:pt x="2345703" y="54313"/>
                    </a:cubicBezTo>
                    <a:cubicBezTo>
                      <a:pt x="2362516" y="54313"/>
                      <a:pt x="2376384" y="61115"/>
                      <a:pt x="2387300" y="74710"/>
                    </a:cubicBezTo>
                    <a:lnTo>
                      <a:pt x="2387300" y="57537"/>
                    </a:lnTo>
                    <a:lnTo>
                      <a:pt x="2409574" y="57537"/>
                    </a:lnTo>
                    <a:lnTo>
                      <a:pt x="2409574" y="180715"/>
                    </a:lnTo>
                    <a:cubicBezTo>
                      <a:pt x="2409574" y="202902"/>
                      <a:pt x="2407292" y="218602"/>
                      <a:pt x="2402729" y="227818"/>
                    </a:cubicBezTo>
                    <a:cubicBezTo>
                      <a:pt x="2398253" y="237123"/>
                      <a:pt x="2391098" y="244454"/>
                      <a:pt x="2381257" y="249820"/>
                    </a:cubicBezTo>
                    <a:cubicBezTo>
                      <a:pt x="2371511" y="255186"/>
                      <a:pt x="2359476" y="257873"/>
                      <a:pt x="2345166" y="257873"/>
                    </a:cubicBezTo>
                    <a:cubicBezTo>
                      <a:pt x="2328170" y="257873"/>
                      <a:pt x="2314434" y="254031"/>
                      <a:pt x="2303967" y="246331"/>
                    </a:cubicBezTo>
                    <a:cubicBezTo>
                      <a:pt x="2293499" y="238727"/>
                      <a:pt x="2288450" y="227237"/>
                      <a:pt x="2288803" y="211845"/>
                    </a:cubicBezTo>
                    <a:close/>
                    <a:moveTo>
                      <a:pt x="2308803" y="126237"/>
                    </a:moveTo>
                    <a:cubicBezTo>
                      <a:pt x="2308803" y="144934"/>
                      <a:pt x="2312513" y="158574"/>
                      <a:pt x="2319940" y="167164"/>
                    </a:cubicBezTo>
                    <a:cubicBezTo>
                      <a:pt x="2327360" y="175754"/>
                      <a:pt x="2336664" y="180045"/>
                      <a:pt x="2347845" y="180045"/>
                    </a:cubicBezTo>
                    <a:cubicBezTo>
                      <a:pt x="2358938" y="180045"/>
                      <a:pt x="2368243" y="175798"/>
                      <a:pt x="2375758" y="167296"/>
                    </a:cubicBezTo>
                    <a:cubicBezTo>
                      <a:pt x="2383274" y="158713"/>
                      <a:pt x="2387028" y="145294"/>
                      <a:pt x="2387028" y="127047"/>
                    </a:cubicBezTo>
                    <a:cubicBezTo>
                      <a:pt x="2387028" y="109601"/>
                      <a:pt x="2383134" y="96447"/>
                      <a:pt x="2375353" y="87592"/>
                    </a:cubicBezTo>
                    <a:cubicBezTo>
                      <a:pt x="2367661" y="78737"/>
                      <a:pt x="2358357" y="74313"/>
                      <a:pt x="2347448" y="74313"/>
                    </a:cubicBezTo>
                    <a:cubicBezTo>
                      <a:pt x="2336708" y="74313"/>
                      <a:pt x="2327588" y="78693"/>
                      <a:pt x="2320072" y="87460"/>
                    </a:cubicBezTo>
                    <a:cubicBezTo>
                      <a:pt x="2312557" y="96138"/>
                      <a:pt x="2308803" y="109064"/>
                      <a:pt x="2308803" y="126237"/>
                    </a:cubicBezTo>
                    <a:close/>
                    <a:moveTo>
                      <a:pt x="2541858" y="154150"/>
                    </a:moveTo>
                    <a:lnTo>
                      <a:pt x="2566812" y="157234"/>
                    </a:lnTo>
                    <a:cubicBezTo>
                      <a:pt x="2562874" y="171816"/>
                      <a:pt x="2555586" y="183130"/>
                      <a:pt x="2544942" y="191183"/>
                    </a:cubicBezTo>
                    <a:cubicBezTo>
                      <a:pt x="2534298" y="199235"/>
                      <a:pt x="2520695" y="203262"/>
                      <a:pt x="2504148" y="203262"/>
                    </a:cubicBezTo>
                    <a:cubicBezTo>
                      <a:pt x="2483309" y="203262"/>
                      <a:pt x="2466754" y="196865"/>
                      <a:pt x="2454498" y="184072"/>
                    </a:cubicBezTo>
                    <a:cubicBezTo>
                      <a:pt x="2442338" y="171190"/>
                      <a:pt x="2436250" y="153163"/>
                      <a:pt x="2436250" y="129998"/>
                    </a:cubicBezTo>
                    <a:cubicBezTo>
                      <a:pt x="2436250" y="106024"/>
                      <a:pt x="2442426" y="87415"/>
                      <a:pt x="2454771" y="74173"/>
                    </a:cubicBezTo>
                    <a:cubicBezTo>
                      <a:pt x="2467115" y="60938"/>
                      <a:pt x="2483125" y="54313"/>
                      <a:pt x="2502808" y="54313"/>
                    </a:cubicBezTo>
                    <a:cubicBezTo>
                      <a:pt x="2521858" y="54313"/>
                      <a:pt x="2537427" y="60806"/>
                      <a:pt x="2549506" y="73776"/>
                    </a:cubicBezTo>
                    <a:cubicBezTo>
                      <a:pt x="2561578" y="86745"/>
                      <a:pt x="2567621" y="104993"/>
                      <a:pt x="2567621" y="128519"/>
                    </a:cubicBezTo>
                    <a:cubicBezTo>
                      <a:pt x="2567621" y="129954"/>
                      <a:pt x="2567570" y="132096"/>
                      <a:pt x="2567481" y="134960"/>
                    </a:cubicBezTo>
                    <a:lnTo>
                      <a:pt x="2461211" y="134960"/>
                    </a:lnTo>
                    <a:cubicBezTo>
                      <a:pt x="2462102" y="150616"/>
                      <a:pt x="2466533" y="162600"/>
                      <a:pt x="2474498" y="170926"/>
                    </a:cubicBezTo>
                    <a:cubicBezTo>
                      <a:pt x="2482455" y="179243"/>
                      <a:pt x="2492385" y="183402"/>
                      <a:pt x="2504280" y="183402"/>
                    </a:cubicBezTo>
                    <a:cubicBezTo>
                      <a:pt x="2513143" y="183402"/>
                      <a:pt x="2520695" y="181076"/>
                      <a:pt x="2526960" y="176424"/>
                    </a:cubicBezTo>
                    <a:cubicBezTo>
                      <a:pt x="2533224" y="171772"/>
                      <a:pt x="2538185" y="164345"/>
                      <a:pt x="2541858" y="154150"/>
                    </a:cubicBezTo>
                    <a:close/>
                    <a:moveTo>
                      <a:pt x="2462551" y="115100"/>
                    </a:moveTo>
                    <a:lnTo>
                      <a:pt x="2542123" y="115100"/>
                    </a:lnTo>
                    <a:cubicBezTo>
                      <a:pt x="2541048" y="103116"/>
                      <a:pt x="2538008" y="94121"/>
                      <a:pt x="2532995" y="88129"/>
                    </a:cubicBezTo>
                    <a:cubicBezTo>
                      <a:pt x="2525303" y="78825"/>
                      <a:pt x="2515329" y="74173"/>
                      <a:pt x="2503073" y="74173"/>
                    </a:cubicBezTo>
                    <a:cubicBezTo>
                      <a:pt x="2491980" y="74173"/>
                      <a:pt x="2482632" y="77890"/>
                      <a:pt x="2475028" y="85310"/>
                    </a:cubicBezTo>
                    <a:cubicBezTo>
                      <a:pt x="2467520" y="92737"/>
                      <a:pt x="2463361" y="102667"/>
                      <a:pt x="2462551" y="115100"/>
                    </a:cubicBezTo>
                    <a:close/>
                    <a:moveTo>
                      <a:pt x="2669953" y="200038"/>
                    </a:moveTo>
                    <a:lnTo>
                      <a:pt x="2669953" y="3324"/>
                    </a:lnTo>
                    <a:lnTo>
                      <a:pt x="2694112" y="3324"/>
                    </a:lnTo>
                    <a:lnTo>
                      <a:pt x="2694112" y="73908"/>
                    </a:lnTo>
                    <a:cubicBezTo>
                      <a:pt x="2705382" y="60850"/>
                      <a:pt x="2719603" y="54313"/>
                      <a:pt x="2736776" y="54313"/>
                    </a:cubicBezTo>
                    <a:cubicBezTo>
                      <a:pt x="2747332" y="54313"/>
                      <a:pt x="2756503" y="56418"/>
                      <a:pt x="2764284" y="60622"/>
                    </a:cubicBezTo>
                    <a:cubicBezTo>
                      <a:pt x="2772072" y="64736"/>
                      <a:pt x="2777615" y="70463"/>
                      <a:pt x="2780927" y="77802"/>
                    </a:cubicBezTo>
                    <a:cubicBezTo>
                      <a:pt x="2784328" y="85133"/>
                      <a:pt x="2786028" y="95777"/>
                      <a:pt x="2786028" y="109734"/>
                    </a:cubicBezTo>
                    <a:lnTo>
                      <a:pt x="2786028" y="200038"/>
                    </a:lnTo>
                    <a:lnTo>
                      <a:pt x="2761870" y="200038"/>
                    </a:lnTo>
                    <a:lnTo>
                      <a:pt x="2761870" y="109734"/>
                    </a:lnTo>
                    <a:cubicBezTo>
                      <a:pt x="2761870" y="97654"/>
                      <a:pt x="2759234" y="88888"/>
                      <a:pt x="2753956" y="83433"/>
                    </a:cubicBezTo>
                    <a:cubicBezTo>
                      <a:pt x="2748767" y="77890"/>
                      <a:pt x="2741384" y="75115"/>
                      <a:pt x="2731815" y="75115"/>
                    </a:cubicBezTo>
                    <a:cubicBezTo>
                      <a:pt x="2724660" y="75115"/>
                      <a:pt x="2717903" y="76992"/>
                      <a:pt x="2711550" y="80754"/>
                    </a:cubicBezTo>
                    <a:cubicBezTo>
                      <a:pt x="2705293" y="84420"/>
                      <a:pt x="2700818" y="89425"/>
                      <a:pt x="2698131" y="95777"/>
                    </a:cubicBezTo>
                    <a:cubicBezTo>
                      <a:pt x="2695452" y="102130"/>
                      <a:pt x="2694112" y="110897"/>
                      <a:pt x="2694112" y="122078"/>
                    </a:cubicBezTo>
                    <a:lnTo>
                      <a:pt x="2694112" y="200038"/>
                    </a:lnTo>
                    <a:close/>
                    <a:moveTo>
                      <a:pt x="2819955" y="254921"/>
                    </a:moveTo>
                    <a:lnTo>
                      <a:pt x="2817268" y="232242"/>
                    </a:lnTo>
                    <a:cubicBezTo>
                      <a:pt x="2822546" y="233677"/>
                      <a:pt x="2827154" y="234391"/>
                      <a:pt x="2831092" y="234391"/>
                    </a:cubicBezTo>
                    <a:cubicBezTo>
                      <a:pt x="2836458" y="234391"/>
                      <a:pt x="2840750" y="233494"/>
                      <a:pt x="2843974" y="231705"/>
                    </a:cubicBezTo>
                    <a:cubicBezTo>
                      <a:pt x="2847190" y="229916"/>
                      <a:pt x="2849833" y="227413"/>
                      <a:pt x="2851887" y="224197"/>
                    </a:cubicBezTo>
                    <a:cubicBezTo>
                      <a:pt x="2853410" y="221775"/>
                      <a:pt x="2855869" y="215783"/>
                      <a:pt x="2859270" y="206214"/>
                    </a:cubicBezTo>
                    <a:cubicBezTo>
                      <a:pt x="2859711" y="204874"/>
                      <a:pt x="2860433" y="202902"/>
                      <a:pt x="2861412" y="200310"/>
                    </a:cubicBezTo>
                    <a:lnTo>
                      <a:pt x="2807338" y="57537"/>
                    </a:lnTo>
                    <a:lnTo>
                      <a:pt x="2833366" y="57537"/>
                    </a:lnTo>
                    <a:lnTo>
                      <a:pt x="2863024" y="140061"/>
                    </a:lnTo>
                    <a:cubicBezTo>
                      <a:pt x="2866873" y="150528"/>
                      <a:pt x="2870319" y="161533"/>
                      <a:pt x="2873359" y="173067"/>
                    </a:cubicBezTo>
                    <a:cubicBezTo>
                      <a:pt x="2876126" y="161975"/>
                      <a:pt x="2879439" y="151154"/>
                      <a:pt x="2883288" y="140598"/>
                    </a:cubicBezTo>
                    <a:lnTo>
                      <a:pt x="2913748" y="57537"/>
                    </a:lnTo>
                    <a:lnTo>
                      <a:pt x="2937899" y="57537"/>
                    </a:lnTo>
                    <a:lnTo>
                      <a:pt x="2883686" y="202452"/>
                    </a:lnTo>
                    <a:cubicBezTo>
                      <a:pt x="2877871" y="218109"/>
                      <a:pt x="2873359" y="228893"/>
                      <a:pt x="2870135" y="234797"/>
                    </a:cubicBezTo>
                    <a:cubicBezTo>
                      <a:pt x="2865843" y="242754"/>
                      <a:pt x="2860919" y="248569"/>
                      <a:pt x="2855376" y="252234"/>
                    </a:cubicBezTo>
                    <a:cubicBezTo>
                      <a:pt x="2849833" y="255996"/>
                      <a:pt x="2843208" y="257873"/>
                      <a:pt x="2835516" y="257873"/>
                    </a:cubicBezTo>
                    <a:cubicBezTo>
                      <a:pt x="2830864" y="257873"/>
                      <a:pt x="2825674" y="256887"/>
                      <a:pt x="2819955" y="254921"/>
                    </a:cubicBezTo>
                    <a:close/>
                    <a:moveTo>
                      <a:pt x="3049116" y="200038"/>
                    </a:moveTo>
                    <a:lnTo>
                      <a:pt x="3049116" y="182063"/>
                    </a:lnTo>
                    <a:cubicBezTo>
                      <a:pt x="3040077" y="196196"/>
                      <a:pt x="3026798" y="203262"/>
                      <a:pt x="3009264" y="203262"/>
                    </a:cubicBezTo>
                    <a:cubicBezTo>
                      <a:pt x="2997899" y="203262"/>
                      <a:pt x="2987439" y="200126"/>
                      <a:pt x="2977862" y="193869"/>
                    </a:cubicBezTo>
                    <a:cubicBezTo>
                      <a:pt x="2968381" y="187605"/>
                      <a:pt x="2960998" y="178883"/>
                      <a:pt x="2955720" y="167701"/>
                    </a:cubicBezTo>
                    <a:cubicBezTo>
                      <a:pt x="2950538" y="156431"/>
                      <a:pt x="2947940" y="143506"/>
                      <a:pt x="2947940" y="128924"/>
                    </a:cubicBezTo>
                    <a:cubicBezTo>
                      <a:pt x="2947940" y="114702"/>
                      <a:pt x="2950310" y="101821"/>
                      <a:pt x="2955050" y="90279"/>
                    </a:cubicBezTo>
                    <a:cubicBezTo>
                      <a:pt x="2959791" y="78648"/>
                      <a:pt x="2966902" y="69749"/>
                      <a:pt x="2976390" y="63573"/>
                    </a:cubicBezTo>
                    <a:cubicBezTo>
                      <a:pt x="2985871" y="57405"/>
                      <a:pt x="2996471" y="54313"/>
                      <a:pt x="3008189" y="54313"/>
                    </a:cubicBezTo>
                    <a:cubicBezTo>
                      <a:pt x="3016779" y="54313"/>
                      <a:pt x="3024427" y="56153"/>
                      <a:pt x="3031133" y="59819"/>
                    </a:cubicBezTo>
                    <a:cubicBezTo>
                      <a:pt x="3037846" y="63397"/>
                      <a:pt x="3043301" y="68093"/>
                      <a:pt x="3047504" y="73908"/>
                    </a:cubicBezTo>
                    <a:lnTo>
                      <a:pt x="3047504" y="3324"/>
                    </a:lnTo>
                    <a:lnTo>
                      <a:pt x="3071523" y="3324"/>
                    </a:lnTo>
                    <a:lnTo>
                      <a:pt x="3071523" y="200038"/>
                    </a:lnTo>
                    <a:close/>
                    <a:moveTo>
                      <a:pt x="2972768" y="128924"/>
                    </a:moveTo>
                    <a:cubicBezTo>
                      <a:pt x="2972768" y="147171"/>
                      <a:pt x="2976611" y="160811"/>
                      <a:pt x="2984303" y="169850"/>
                    </a:cubicBezTo>
                    <a:cubicBezTo>
                      <a:pt x="2991995" y="178883"/>
                      <a:pt x="3001078" y="183402"/>
                      <a:pt x="3011546" y="183402"/>
                    </a:cubicBezTo>
                    <a:cubicBezTo>
                      <a:pt x="3022101" y="183402"/>
                      <a:pt x="3031045" y="179111"/>
                      <a:pt x="3038384" y="170520"/>
                    </a:cubicBezTo>
                    <a:cubicBezTo>
                      <a:pt x="3045804" y="161842"/>
                      <a:pt x="3049521" y="148651"/>
                      <a:pt x="3049521" y="130933"/>
                    </a:cubicBezTo>
                    <a:cubicBezTo>
                      <a:pt x="3049521" y="111434"/>
                      <a:pt x="3045759" y="97124"/>
                      <a:pt x="3038244" y="87997"/>
                    </a:cubicBezTo>
                    <a:cubicBezTo>
                      <a:pt x="3030728" y="78869"/>
                      <a:pt x="3021476" y="74313"/>
                      <a:pt x="3010471" y="74313"/>
                    </a:cubicBezTo>
                    <a:cubicBezTo>
                      <a:pt x="2999739" y="74313"/>
                      <a:pt x="2990744" y="78693"/>
                      <a:pt x="2983500" y="87460"/>
                    </a:cubicBezTo>
                    <a:cubicBezTo>
                      <a:pt x="2976346" y="96226"/>
                      <a:pt x="2972768" y="110050"/>
                      <a:pt x="2972768" y="128924"/>
                    </a:cubicBezTo>
                    <a:close/>
                    <a:moveTo>
                      <a:pt x="3107466" y="200038"/>
                    </a:moveTo>
                    <a:lnTo>
                      <a:pt x="3107466" y="57537"/>
                    </a:lnTo>
                    <a:lnTo>
                      <a:pt x="3129203" y="57537"/>
                    </a:lnTo>
                    <a:lnTo>
                      <a:pt x="3129203" y="79142"/>
                    </a:lnTo>
                    <a:cubicBezTo>
                      <a:pt x="3134746" y="69035"/>
                      <a:pt x="3139847" y="62366"/>
                      <a:pt x="3144499" y="59149"/>
                    </a:cubicBezTo>
                    <a:cubicBezTo>
                      <a:pt x="3149240" y="55925"/>
                      <a:pt x="3154429" y="54313"/>
                      <a:pt x="3160060" y="54313"/>
                    </a:cubicBezTo>
                    <a:cubicBezTo>
                      <a:pt x="3168202" y="54313"/>
                      <a:pt x="3176475" y="56912"/>
                      <a:pt x="3184889" y="62101"/>
                    </a:cubicBezTo>
                    <a:lnTo>
                      <a:pt x="3176571" y="84508"/>
                    </a:lnTo>
                    <a:cubicBezTo>
                      <a:pt x="3170660" y="81019"/>
                      <a:pt x="3164757" y="79274"/>
                      <a:pt x="3158853" y="79274"/>
                    </a:cubicBezTo>
                    <a:cubicBezTo>
                      <a:pt x="3153575" y="79274"/>
                      <a:pt x="3148835" y="80886"/>
                      <a:pt x="3144632" y="84103"/>
                    </a:cubicBezTo>
                    <a:cubicBezTo>
                      <a:pt x="3140429" y="87239"/>
                      <a:pt x="3137433" y="91619"/>
                      <a:pt x="3135644" y="97257"/>
                    </a:cubicBezTo>
                    <a:cubicBezTo>
                      <a:pt x="3132957" y="105840"/>
                      <a:pt x="3131618" y="115232"/>
                      <a:pt x="3131618" y="125435"/>
                    </a:cubicBezTo>
                    <a:lnTo>
                      <a:pt x="3131618" y="200038"/>
                    </a:lnTo>
                    <a:close/>
                    <a:moveTo>
                      <a:pt x="3188488" y="128791"/>
                    </a:moveTo>
                    <a:cubicBezTo>
                      <a:pt x="3188488" y="102402"/>
                      <a:pt x="3195820" y="82852"/>
                      <a:pt x="3210498" y="70146"/>
                    </a:cubicBezTo>
                    <a:cubicBezTo>
                      <a:pt x="3222746" y="59591"/>
                      <a:pt x="3237689" y="54313"/>
                      <a:pt x="3255311" y="54313"/>
                    </a:cubicBezTo>
                    <a:cubicBezTo>
                      <a:pt x="3274906" y="54313"/>
                      <a:pt x="3290916" y="60754"/>
                      <a:pt x="3303349" y="73636"/>
                    </a:cubicBezTo>
                    <a:cubicBezTo>
                      <a:pt x="3315781" y="86429"/>
                      <a:pt x="3322001" y="104147"/>
                      <a:pt x="3322001" y="126774"/>
                    </a:cubicBezTo>
                    <a:cubicBezTo>
                      <a:pt x="3322001" y="145111"/>
                      <a:pt x="3319226" y="159560"/>
                      <a:pt x="3313683" y="170116"/>
                    </a:cubicBezTo>
                    <a:cubicBezTo>
                      <a:pt x="3308222" y="180583"/>
                      <a:pt x="3300220" y="188724"/>
                      <a:pt x="3289665" y="194539"/>
                    </a:cubicBezTo>
                    <a:cubicBezTo>
                      <a:pt x="3279197" y="200355"/>
                      <a:pt x="3267744" y="203262"/>
                      <a:pt x="3255311" y="203262"/>
                    </a:cubicBezTo>
                    <a:cubicBezTo>
                      <a:pt x="3235363" y="203262"/>
                      <a:pt x="3219213" y="196865"/>
                      <a:pt x="3206869" y="184072"/>
                    </a:cubicBezTo>
                    <a:cubicBezTo>
                      <a:pt x="3194613" y="171279"/>
                      <a:pt x="3188488" y="152854"/>
                      <a:pt x="3188488" y="128791"/>
                    </a:cubicBezTo>
                    <a:close/>
                    <a:moveTo>
                      <a:pt x="3213309" y="128791"/>
                    </a:moveTo>
                    <a:cubicBezTo>
                      <a:pt x="3213309" y="147039"/>
                      <a:pt x="3217292" y="160723"/>
                      <a:pt x="3225256" y="169850"/>
                    </a:cubicBezTo>
                    <a:cubicBezTo>
                      <a:pt x="3233213" y="178883"/>
                      <a:pt x="3243232" y="183402"/>
                      <a:pt x="3255311" y="183402"/>
                    </a:cubicBezTo>
                    <a:cubicBezTo>
                      <a:pt x="3267302" y="183402"/>
                      <a:pt x="3277276" y="178838"/>
                      <a:pt x="3285233" y="169718"/>
                    </a:cubicBezTo>
                    <a:cubicBezTo>
                      <a:pt x="3293198" y="160590"/>
                      <a:pt x="3297180" y="146679"/>
                      <a:pt x="3297180" y="127982"/>
                    </a:cubicBezTo>
                    <a:cubicBezTo>
                      <a:pt x="3297180" y="110359"/>
                      <a:pt x="3293154" y="97029"/>
                      <a:pt x="3285101" y="87997"/>
                    </a:cubicBezTo>
                    <a:cubicBezTo>
                      <a:pt x="3277136" y="78869"/>
                      <a:pt x="3267206" y="74313"/>
                      <a:pt x="3255311" y="74313"/>
                    </a:cubicBezTo>
                    <a:cubicBezTo>
                      <a:pt x="3243232" y="74313"/>
                      <a:pt x="3233213" y="78825"/>
                      <a:pt x="3225256" y="87864"/>
                    </a:cubicBezTo>
                    <a:cubicBezTo>
                      <a:pt x="3217292" y="96896"/>
                      <a:pt x="3213309" y="110536"/>
                      <a:pt x="3213309" y="128791"/>
                    </a:cubicBezTo>
                    <a:close/>
                    <a:moveTo>
                      <a:pt x="3428905" y="200038"/>
                    </a:moveTo>
                    <a:lnTo>
                      <a:pt x="3428905" y="76322"/>
                    </a:lnTo>
                    <a:lnTo>
                      <a:pt x="3407565" y="76322"/>
                    </a:lnTo>
                    <a:lnTo>
                      <a:pt x="3407565" y="57537"/>
                    </a:lnTo>
                    <a:lnTo>
                      <a:pt x="3428905" y="57537"/>
                    </a:lnTo>
                    <a:lnTo>
                      <a:pt x="3428905" y="42374"/>
                    </a:lnTo>
                    <a:cubicBezTo>
                      <a:pt x="3428905" y="32804"/>
                      <a:pt x="3429751" y="25694"/>
                      <a:pt x="3431452" y="21042"/>
                    </a:cubicBezTo>
                    <a:cubicBezTo>
                      <a:pt x="3433777" y="14777"/>
                      <a:pt x="3437848" y="9721"/>
                      <a:pt x="3443663" y="5878"/>
                    </a:cubicBezTo>
                    <a:cubicBezTo>
                      <a:pt x="3449567" y="1940"/>
                      <a:pt x="3457796" y="-25"/>
                      <a:pt x="3468352" y="-25"/>
                    </a:cubicBezTo>
                    <a:cubicBezTo>
                      <a:pt x="3475146" y="-25"/>
                      <a:pt x="3482661" y="777"/>
                      <a:pt x="3490891" y="2389"/>
                    </a:cubicBezTo>
                    <a:lnTo>
                      <a:pt x="3487269" y="23456"/>
                    </a:lnTo>
                    <a:cubicBezTo>
                      <a:pt x="3482264" y="22558"/>
                      <a:pt x="3477524" y="22109"/>
                      <a:pt x="3473048" y="22109"/>
                    </a:cubicBezTo>
                    <a:cubicBezTo>
                      <a:pt x="3465709" y="22109"/>
                      <a:pt x="3460527" y="23677"/>
                      <a:pt x="3457479" y="26805"/>
                    </a:cubicBezTo>
                    <a:cubicBezTo>
                      <a:pt x="3454440" y="29941"/>
                      <a:pt x="3452923" y="35800"/>
                      <a:pt x="3452923" y="44383"/>
                    </a:cubicBezTo>
                    <a:lnTo>
                      <a:pt x="3452923" y="57537"/>
                    </a:lnTo>
                    <a:lnTo>
                      <a:pt x="3480696" y="57537"/>
                    </a:lnTo>
                    <a:lnTo>
                      <a:pt x="3480696" y="76322"/>
                    </a:lnTo>
                    <a:lnTo>
                      <a:pt x="3452923" y="76322"/>
                    </a:lnTo>
                    <a:lnTo>
                      <a:pt x="3452923" y="200038"/>
                    </a:lnTo>
                    <a:close/>
                    <a:moveTo>
                      <a:pt x="3488727" y="128791"/>
                    </a:moveTo>
                    <a:cubicBezTo>
                      <a:pt x="3488727" y="102402"/>
                      <a:pt x="3496058" y="82852"/>
                      <a:pt x="3510729" y="70146"/>
                    </a:cubicBezTo>
                    <a:cubicBezTo>
                      <a:pt x="3522985" y="59591"/>
                      <a:pt x="3537927" y="54313"/>
                      <a:pt x="3555549" y="54313"/>
                    </a:cubicBezTo>
                    <a:cubicBezTo>
                      <a:pt x="3575137" y="54313"/>
                      <a:pt x="3591155" y="60754"/>
                      <a:pt x="3603587" y="73636"/>
                    </a:cubicBezTo>
                    <a:cubicBezTo>
                      <a:pt x="3616020" y="86429"/>
                      <a:pt x="3622240" y="104147"/>
                      <a:pt x="3622240" y="126774"/>
                    </a:cubicBezTo>
                    <a:cubicBezTo>
                      <a:pt x="3622240" y="145111"/>
                      <a:pt x="3619465" y="159560"/>
                      <a:pt x="3613915" y="170116"/>
                    </a:cubicBezTo>
                    <a:cubicBezTo>
                      <a:pt x="3608460" y="180583"/>
                      <a:pt x="3600452" y="188724"/>
                      <a:pt x="3589896" y="194539"/>
                    </a:cubicBezTo>
                    <a:cubicBezTo>
                      <a:pt x="3579436" y="200355"/>
                      <a:pt x="3567982" y="203262"/>
                      <a:pt x="3555549" y="203262"/>
                    </a:cubicBezTo>
                    <a:cubicBezTo>
                      <a:pt x="3535602" y="203262"/>
                      <a:pt x="3519451" y="196865"/>
                      <a:pt x="3507107" y="184072"/>
                    </a:cubicBezTo>
                    <a:cubicBezTo>
                      <a:pt x="3494851" y="171279"/>
                      <a:pt x="3488727" y="152854"/>
                      <a:pt x="3488727" y="128791"/>
                    </a:cubicBezTo>
                    <a:close/>
                    <a:moveTo>
                      <a:pt x="3513548" y="128791"/>
                    </a:moveTo>
                    <a:cubicBezTo>
                      <a:pt x="3513548" y="147039"/>
                      <a:pt x="3517530" y="160723"/>
                      <a:pt x="3525487" y="169850"/>
                    </a:cubicBezTo>
                    <a:cubicBezTo>
                      <a:pt x="3533452" y="178883"/>
                      <a:pt x="3543470" y="183402"/>
                      <a:pt x="3555549" y="183402"/>
                    </a:cubicBezTo>
                    <a:cubicBezTo>
                      <a:pt x="3567533" y="183402"/>
                      <a:pt x="3577507" y="178838"/>
                      <a:pt x="3585472" y="169718"/>
                    </a:cubicBezTo>
                    <a:cubicBezTo>
                      <a:pt x="3593437" y="160590"/>
                      <a:pt x="3597411" y="146679"/>
                      <a:pt x="3597411" y="127982"/>
                    </a:cubicBezTo>
                    <a:cubicBezTo>
                      <a:pt x="3597411" y="110359"/>
                      <a:pt x="3593385" y="97029"/>
                      <a:pt x="3585339" y="87997"/>
                    </a:cubicBezTo>
                    <a:cubicBezTo>
                      <a:pt x="3577375" y="78869"/>
                      <a:pt x="3567445" y="74313"/>
                      <a:pt x="3555549" y="74313"/>
                    </a:cubicBezTo>
                    <a:cubicBezTo>
                      <a:pt x="3543470" y="74313"/>
                      <a:pt x="3533452" y="78825"/>
                      <a:pt x="3525487" y="87864"/>
                    </a:cubicBezTo>
                    <a:cubicBezTo>
                      <a:pt x="3517530" y="96896"/>
                      <a:pt x="3513548" y="110536"/>
                      <a:pt x="3513548" y="128791"/>
                    </a:cubicBezTo>
                    <a:close/>
                    <a:moveTo>
                      <a:pt x="3648518" y="200038"/>
                    </a:moveTo>
                    <a:lnTo>
                      <a:pt x="3648518" y="57537"/>
                    </a:lnTo>
                    <a:lnTo>
                      <a:pt x="3670255" y="57537"/>
                    </a:lnTo>
                    <a:lnTo>
                      <a:pt x="3670255" y="79142"/>
                    </a:lnTo>
                    <a:cubicBezTo>
                      <a:pt x="3675798" y="69035"/>
                      <a:pt x="3680900" y="62366"/>
                      <a:pt x="3685551" y="59149"/>
                    </a:cubicBezTo>
                    <a:cubicBezTo>
                      <a:pt x="3690292" y="55925"/>
                      <a:pt x="3695481" y="54313"/>
                      <a:pt x="3701112" y="54313"/>
                    </a:cubicBezTo>
                    <a:cubicBezTo>
                      <a:pt x="3709254" y="54313"/>
                      <a:pt x="3717527" y="56912"/>
                      <a:pt x="3725941" y="62101"/>
                    </a:cubicBezTo>
                    <a:lnTo>
                      <a:pt x="3717623" y="84508"/>
                    </a:lnTo>
                    <a:cubicBezTo>
                      <a:pt x="3711719" y="81019"/>
                      <a:pt x="3705809" y="79274"/>
                      <a:pt x="3699905" y="79274"/>
                    </a:cubicBezTo>
                    <a:cubicBezTo>
                      <a:pt x="3694628" y="79274"/>
                      <a:pt x="3689887" y="80886"/>
                      <a:pt x="3685684" y="84103"/>
                    </a:cubicBezTo>
                    <a:cubicBezTo>
                      <a:pt x="3681481" y="87239"/>
                      <a:pt x="3678485" y="91619"/>
                      <a:pt x="3676696" y="97257"/>
                    </a:cubicBezTo>
                    <a:cubicBezTo>
                      <a:pt x="3674009" y="105840"/>
                      <a:pt x="3672670" y="115232"/>
                      <a:pt x="3672670" y="125435"/>
                    </a:cubicBezTo>
                    <a:lnTo>
                      <a:pt x="3672670" y="200038"/>
                    </a:lnTo>
                    <a:close/>
                    <a:moveTo>
                      <a:pt x="3815936" y="200038"/>
                    </a:moveTo>
                    <a:lnTo>
                      <a:pt x="3815936" y="3324"/>
                    </a:lnTo>
                    <a:lnTo>
                      <a:pt x="3842634" y="3324"/>
                    </a:lnTo>
                    <a:lnTo>
                      <a:pt x="3945960" y="157771"/>
                    </a:lnTo>
                    <a:lnTo>
                      <a:pt x="3945960" y="3324"/>
                    </a:lnTo>
                    <a:lnTo>
                      <a:pt x="3970914" y="3324"/>
                    </a:lnTo>
                    <a:lnTo>
                      <a:pt x="3970914" y="200038"/>
                    </a:lnTo>
                    <a:lnTo>
                      <a:pt x="3944215" y="200038"/>
                    </a:lnTo>
                    <a:lnTo>
                      <a:pt x="3840890" y="45458"/>
                    </a:lnTo>
                    <a:lnTo>
                      <a:pt x="3840890" y="200038"/>
                    </a:lnTo>
                    <a:close/>
                    <a:moveTo>
                      <a:pt x="4107356" y="154150"/>
                    </a:moveTo>
                    <a:lnTo>
                      <a:pt x="4132317" y="157234"/>
                    </a:lnTo>
                    <a:cubicBezTo>
                      <a:pt x="4128379" y="171816"/>
                      <a:pt x="4121092" y="183130"/>
                      <a:pt x="4110448" y="191183"/>
                    </a:cubicBezTo>
                    <a:cubicBezTo>
                      <a:pt x="4099796" y="199235"/>
                      <a:pt x="4086201" y="203262"/>
                      <a:pt x="4069653" y="203262"/>
                    </a:cubicBezTo>
                    <a:cubicBezTo>
                      <a:pt x="4048807" y="203262"/>
                      <a:pt x="4032260" y="196865"/>
                      <a:pt x="4020004" y="184072"/>
                    </a:cubicBezTo>
                    <a:cubicBezTo>
                      <a:pt x="4007836" y="171190"/>
                      <a:pt x="4001756" y="153163"/>
                      <a:pt x="4001756" y="129998"/>
                    </a:cubicBezTo>
                    <a:cubicBezTo>
                      <a:pt x="4001756" y="106024"/>
                      <a:pt x="4007925" y="87415"/>
                      <a:pt x="4020276" y="74173"/>
                    </a:cubicBezTo>
                    <a:cubicBezTo>
                      <a:pt x="4032620" y="60938"/>
                      <a:pt x="4048630" y="54313"/>
                      <a:pt x="4068314" y="54313"/>
                    </a:cubicBezTo>
                    <a:cubicBezTo>
                      <a:pt x="4087364" y="54313"/>
                      <a:pt x="4102932" y="60806"/>
                      <a:pt x="4115004" y="73776"/>
                    </a:cubicBezTo>
                    <a:cubicBezTo>
                      <a:pt x="4127084" y="86745"/>
                      <a:pt x="4133120" y="104993"/>
                      <a:pt x="4133120" y="128519"/>
                    </a:cubicBezTo>
                    <a:cubicBezTo>
                      <a:pt x="4133120" y="129954"/>
                      <a:pt x="4133075" y="132096"/>
                      <a:pt x="4132987" y="134960"/>
                    </a:cubicBezTo>
                    <a:lnTo>
                      <a:pt x="4026717" y="134960"/>
                    </a:lnTo>
                    <a:cubicBezTo>
                      <a:pt x="4027607" y="150616"/>
                      <a:pt x="4032039" y="162600"/>
                      <a:pt x="4039996" y="170926"/>
                    </a:cubicBezTo>
                    <a:cubicBezTo>
                      <a:pt x="4047961" y="179243"/>
                      <a:pt x="4057891" y="183402"/>
                      <a:pt x="4069786" y="183402"/>
                    </a:cubicBezTo>
                    <a:cubicBezTo>
                      <a:pt x="4078641" y="183402"/>
                      <a:pt x="4086201" y="181076"/>
                      <a:pt x="4092465" y="176424"/>
                    </a:cubicBezTo>
                    <a:cubicBezTo>
                      <a:pt x="4098729" y="171772"/>
                      <a:pt x="4103690" y="164345"/>
                      <a:pt x="4107356" y="154150"/>
                    </a:cubicBezTo>
                    <a:close/>
                    <a:moveTo>
                      <a:pt x="4028057" y="115100"/>
                    </a:moveTo>
                    <a:lnTo>
                      <a:pt x="4107629" y="115100"/>
                    </a:lnTo>
                    <a:cubicBezTo>
                      <a:pt x="4106554" y="103116"/>
                      <a:pt x="4103514" y="94121"/>
                      <a:pt x="4098501" y="88129"/>
                    </a:cubicBezTo>
                    <a:cubicBezTo>
                      <a:pt x="4090809" y="78825"/>
                      <a:pt x="4080835" y="74173"/>
                      <a:pt x="4068579" y="74173"/>
                    </a:cubicBezTo>
                    <a:cubicBezTo>
                      <a:pt x="4057486" y="74173"/>
                      <a:pt x="4048137" y="77890"/>
                      <a:pt x="4040534" y="85310"/>
                    </a:cubicBezTo>
                    <a:cubicBezTo>
                      <a:pt x="4033018" y="92737"/>
                      <a:pt x="4028859" y="102667"/>
                      <a:pt x="4028057" y="115100"/>
                    </a:cubicBezTo>
                    <a:close/>
                    <a:moveTo>
                      <a:pt x="4160878" y="254656"/>
                    </a:moveTo>
                    <a:lnTo>
                      <a:pt x="4160878" y="57537"/>
                    </a:lnTo>
                    <a:lnTo>
                      <a:pt x="4182879" y="57537"/>
                    </a:lnTo>
                    <a:lnTo>
                      <a:pt x="4182879" y="76057"/>
                    </a:lnTo>
                    <a:cubicBezTo>
                      <a:pt x="4188069" y="68807"/>
                      <a:pt x="4193928" y="63397"/>
                      <a:pt x="4200457" y="59819"/>
                    </a:cubicBezTo>
                    <a:cubicBezTo>
                      <a:pt x="4206987" y="56153"/>
                      <a:pt x="4214907" y="54313"/>
                      <a:pt x="4224212" y="54313"/>
                    </a:cubicBezTo>
                    <a:cubicBezTo>
                      <a:pt x="4236379" y="54313"/>
                      <a:pt x="4247111" y="57449"/>
                      <a:pt x="4256416" y="63713"/>
                    </a:cubicBezTo>
                    <a:cubicBezTo>
                      <a:pt x="4265720" y="69970"/>
                      <a:pt x="4272742" y="78825"/>
                      <a:pt x="4277483" y="90279"/>
                    </a:cubicBezTo>
                    <a:cubicBezTo>
                      <a:pt x="4282223" y="101637"/>
                      <a:pt x="4284594" y="114121"/>
                      <a:pt x="4284594" y="127717"/>
                    </a:cubicBezTo>
                    <a:cubicBezTo>
                      <a:pt x="4284594" y="142299"/>
                      <a:pt x="4281951" y="155445"/>
                      <a:pt x="4276673" y="167164"/>
                    </a:cubicBezTo>
                    <a:cubicBezTo>
                      <a:pt x="4271491" y="178794"/>
                      <a:pt x="4263887" y="187738"/>
                      <a:pt x="4253861" y="194002"/>
                    </a:cubicBezTo>
                    <a:cubicBezTo>
                      <a:pt x="4243931" y="200178"/>
                      <a:pt x="4233472" y="203262"/>
                      <a:pt x="4222467" y="203262"/>
                    </a:cubicBezTo>
                    <a:cubicBezTo>
                      <a:pt x="4214414" y="203262"/>
                      <a:pt x="4207171" y="201562"/>
                      <a:pt x="4200730" y="198161"/>
                    </a:cubicBezTo>
                    <a:cubicBezTo>
                      <a:pt x="4194377" y="194760"/>
                      <a:pt x="4189144" y="190469"/>
                      <a:pt x="4185029" y="185279"/>
                    </a:cubicBezTo>
                    <a:lnTo>
                      <a:pt x="4185029" y="254656"/>
                    </a:lnTo>
                    <a:close/>
                    <a:moveTo>
                      <a:pt x="4182747" y="129594"/>
                    </a:moveTo>
                    <a:cubicBezTo>
                      <a:pt x="4182747" y="147930"/>
                      <a:pt x="4186457" y="161481"/>
                      <a:pt x="4193884" y="170248"/>
                    </a:cubicBezTo>
                    <a:cubicBezTo>
                      <a:pt x="4201312" y="179015"/>
                      <a:pt x="4210299" y="183402"/>
                      <a:pt x="4220855" y="183402"/>
                    </a:cubicBezTo>
                    <a:cubicBezTo>
                      <a:pt x="4231587" y="183402"/>
                      <a:pt x="4240759" y="178883"/>
                      <a:pt x="4248363" y="169850"/>
                    </a:cubicBezTo>
                    <a:cubicBezTo>
                      <a:pt x="4256055" y="160723"/>
                      <a:pt x="4259905" y="146634"/>
                      <a:pt x="4259905" y="127584"/>
                    </a:cubicBezTo>
                    <a:cubicBezTo>
                      <a:pt x="4259905" y="109425"/>
                      <a:pt x="4256143" y="95822"/>
                      <a:pt x="4248635" y="86790"/>
                    </a:cubicBezTo>
                    <a:cubicBezTo>
                      <a:pt x="4241208" y="77758"/>
                      <a:pt x="4232308" y="73238"/>
                      <a:pt x="4221930" y="73238"/>
                    </a:cubicBezTo>
                    <a:cubicBezTo>
                      <a:pt x="4211639" y="73238"/>
                      <a:pt x="4202519" y="78067"/>
                      <a:pt x="4194554" y="87732"/>
                    </a:cubicBezTo>
                    <a:cubicBezTo>
                      <a:pt x="4186685" y="97301"/>
                      <a:pt x="4182747" y="111258"/>
                      <a:pt x="4182747" y="129594"/>
                    </a:cubicBezTo>
                    <a:close/>
                    <a:moveTo>
                      <a:pt x="4404930" y="182460"/>
                    </a:moveTo>
                    <a:cubicBezTo>
                      <a:pt x="4395987" y="190064"/>
                      <a:pt x="4387352" y="195430"/>
                      <a:pt x="4379034" y="198566"/>
                    </a:cubicBezTo>
                    <a:cubicBezTo>
                      <a:pt x="4370805" y="201694"/>
                      <a:pt x="4361950" y="203262"/>
                      <a:pt x="4352469" y="203262"/>
                    </a:cubicBezTo>
                    <a:cubicBezTo>
                      <a:pt x="4336812" y="203262"/>
                      <a:pt x="4324784" y="199456"/>
                      <a:pt x="4316370" y="191852"/>
                    </a:cubicBezTo>
                    <a:cubicBezTo>
                      <a:pt x="4307964" y="184160"/>
                      <a:pt x="4303761" y="174363"/>
                      <a:pt x="4303761" y="162468"/>
                    </a:cubicBezTo>
                    <a:cubicBezTo>
                      <a:pt x="4303761" y="155489"/>
                      <a:pt x="4305322" y="149137"/>
                      <a:pt x="4308457" y="143418"/>
                    </a:cubicBezTo>
                    <a:cubicBezTo>
                      <a:pt x="4311674" y="137602"/>
                      <a:pt x="4315833" y="132950"/>
                      <a:pt x="4320934" y="129461"/>
                    </a:cubicBezTo>
                    <a:cubicBezTo>
                      <a:pt x="4326124" y="125972"/>
                      <a:pt x="4331939" y="123329"/>
                      <a:pt x="4338380" y="121541"/>
                    </a:cubicBezTo>
                    <a:cubicBezTo>
                      <a:pt x="4343120" y="120289"/>
                      <a:pt x="4350275" y="119082"/>
                      <a:pt x="4359844" y="117919"/>
                    </a:cubicBezTo>
                    <a:cubicBezTo>
                      <a:pt x="4379351" y="115593"/>
                      <a:pt x="4393705" y="112818"/>
                      <a:pt x="4402921" y="109601"/>
                    </a:cubicBezTo>
                    <a:cubicBezTo>
                      <a:pt x="4403009" y="106289"/>
                      <a:pt x="4403053" y="104191"/>
                      <a:pt x="4403053" y="103293"/>
                    </a:cubicBezTo>
                    <a:cubicBezTo>
                      <a:pt x="4403053" y="93451"/>
                      <a:pt x="4400771" y="86517"/>
                      <a:pt x="4396215" y="82498"/>
                    </a:cubicBezTo>
                    <a:cubicBezTo>
                      <a:pt x="4390039" y="77036"/>
                      <a:pt x="4380867" y="74313"/>
                      <a:pt x="4368707" y="74313"/>
                    </a:cubicBezTo>
                    <a:cubicBezTo>
                      <a:pt x="4357342" y="74313"/>
                      <a:pt x="4348935" y="76322"/>
                      <a:pt x="4343474" y="80349"/>
                    </a:cubicBezTo>
                    <a:cubicBezTo>
                      <a:pt x="4338107" y="84287"/>
                      <a:pt x="4334133" y="91309"/>
                      <a:pt x="4331534" y="101416"/>
                    </a:cubicBezTo>
                    <a:lnTo>
                      <a:pt x="4307920" y="98192"/>
                    </a:lnTo>
                    <a:cubicBezTo>
                      <a:pt x="4310062" y="88085"/>
                      <a:pt x="4313596" y="79944"/>
                      <a:pt x="4318520" y="73776"/>
                    </a:cubicBezTo>
                    <a:cubicBezTo>
                      <a:pt x="4323437" y="67511"/>
                      <a:pt x="4330548" y="62727"/>
                      <a:pt x="4339852" y="59414"/>
                    </a:cubicBezTo>
                    <a:cubicBezTo>
                      <a:pt x="4349156" y="56014"/>
                      <a:pt x="4359940" y="54313"/>
                      <a:pt x="4372196" y="54313"/>
                    </a:cubicBezTo>
                    <a:cubicBezTo>
                      <a:pt x="4384356" y="54313"/>
                      <a:pt x="4394242" y="55748"/>
                      <a:pt x="4401846" y="58612"/>
                    </a:cubicBezTo>
                    <a:cubicBezTo>
                      <a:pt x="4409450" y="61475"/>
                      <a:pt x="4415044" y="65097"/>
                      <a:pt x="4418621" y="69477"/>
                    </a:cubicBezTo>
                    <a:cubicBezTo>
                      <a:pt x="4422199" y="73776"/>
                      <a:pt x="4424702" y="79230"/>
                      <a:pt x="4426137" y="85848"/>
                    </a:cubicBezTo>
                    <a:cubicBezTo>
                      <a:pt x="4426939" y="89962"/>
                      <a:pt x="4427344" y="97390"/>
                      <a:pt x="4427344" y="108122"/>
                    </a:cubicBezTo>
                    <a:lnTo>
                      <a:pt x="4427344" y="140326"/>
                    </a:lnTo>
                    <a:cubicBezTo>
                      <a:pt x="4427344" y="162784"/>
                      <a:pt x="4427830" y="177006"/>
                      <a:pt x="4428816" y="182997"/>
                    </a:cubicBezTo>
                    <a:cubicBezTo>
                      <a:pt x="4429891" y="188901"/>
                      <a:pt x="4431952" y="194584"/>
                      <a:pt x="4434992" y="200038"/>
                    </a:cubicBezTo>
                    <a:lnTo>
                      <a:pt x="4409766" y="200038"/>
                    </a:lnTo>
                    <a:cubicBezTo>
                      <a:pt x="4407256" y="195032"/>
                      <a:pt x="4405652" y="189173"/>
                      <a:pt x="4404930" y="182460"/>
                    </a:cubicBezTo>
                    <a:close/>
                    <a:moveTo>
                      <a:pt x="4402921" y="128519"/>
                    </a:moveTo>
                    <a:cubicBezTo>
                      <a:pt x="4394154" y="132096"/>
                      <a:pt x="4381007" y="135144"/>
                      <a:pt x="4363473" y="137646"/>
                    </a:cubicBezTo>
                    <a:cubicBezTo>
                      <a:pt x="4353543" y="139075"/>
                      <a:pt x="4346521" y="140687"/>
                      <a:pt x="4342406" y="142475"/>
                    </a:cubicBezTo>
                    <a:cubicBezTo>
                      <a:pt x="4338292" y="144264"/>
                      <a:pt x="4335112" y="146907"/>
                      <a:pt x="4332874" y="150396"/>
                    </a:cubicBezTo>
                    <a:cubicBezTo>
                      <a:pt x="4330644" y="153789"/>
                      <a:pt x="4329524" y="157595"/>
                      <a:pt x="4329524" y="161798"/>
                    </a:cubicBezTo>
                    <a:cubicBezTo>
                      <a:pt x="4329524" y="168238"/>
                      <a:pt x="4331939" y="173605"/>
                      <a:pt x="4336768" y="177904"/>
                    </a:cubicBezTo>
                    <a:cubicBezTo>
                      <a:pt x="4341685" y="182195"/>
                      <a:pt x="4348847" y="184345"/>
                      <a:pt x="4358239" y="184345"/>
                    </a:cubicBezTo>
                    <a:cubicBezTo>
                      <a:pt x="4367544" y="184345"/>
                      <a:pt x="4375817" y="182327"/>
                      <a:pt x="4383061" y="178301"/>
                    </a:cubicBezTo>
                    <a:cubicBezTo>
                      <a:pt x="4390304" y="174186"/>
                      <a:pt x="4395633" y="168599"/>
                      <a:pt x="4399027" y="161533"/>
                    </a:cubicBezTo>
                    <a:cubicBezTo>
                      <a:pt x="4401625" y="156071"/>
                      <a:pt x="4402921" y="148025"/>
                      <a:pt x="4402921" y="137374"/>
                    </a:cubicBezTo>
                    <a:close/>
                    <a:moveTo>
                      <a:pt x="4462478" y="200038"/>
                    </a:moveTo>
                    <a:lnTo>
                      <a:pt x="4462478" y="3324"/>
                    </a:lnTo>
                    <a:lnTo>
                      <a:pt x="4486629" y="3324"/>
                    </a:lnTo>
                    <a:lnTo>
                      <a:pt x="4486629" y="200038"/>
                    </a:lnTo>
                    <a:close/>
                    <a:moveTo>
                      <a:pt x="4642107" y="151603"/>
                    </a:moveTo>
                    <a:cubicBezTo>
                      <a:pt x="4642012" y="148379"/>
                      <a:pt x="4641968" y="145964"/>
                      <a:pt x="4641968" y="144352"/>
                    </a:cubicBezTo>
                    <a:cubicBezTo>
                      <a:pt x="4641968" y="134872"/>
                      <a:pt x="4643315" y="126686"/>
                      <a:pt x="4645994" y="119796"/>
                    </a:cubicBezTo>
                    <a:cubicBezTo>
                      <a:pt x="4647967" y="114607"/>
                      <a:pt x="4651139" y="109380"/>
                      <a:pt x="4655526" y="104103"/>
                    </a:cubicBezTo>
                    <a:cubicBezTo>
                      <a:pt x="4658743" y="100253"/>
                      <a:pt x="4664514" y="94659"/>
                      <a:pt x="4672832" y="87327"/>
                    </a:cubicBezTo>
                    <a:cubicBezTo>
                      <a:pt x="4681238" y="79900"/>
                      <a:pt x="4686700" y="73996"/>
                      <a:pt x="4689203" y="69617"/>
                    </a:cubicBezTo>
                    <a:cubicBezTo>
                      <a:pt x="4691705" y="65229"/>
                      <a:pt x="4692957" y="60445"/>
                      <a:pt x="4692957" y="55255"/>
                    </a:cubicBezTo>
                    <a:cubicBezTo>
                      <a:pt x="4692957" y="45863"/>
                      <a:pt x="4689291" y="37633"/>
                      <a:pt x="4681960" y="30567"/>
                    </a:cubicBezTo>
                    <a:cubicBezTo>
                      <a:pt x="4674621" y="23412"/>
                      <a:pt x="4665633" y="19834"/>
                      <a:pt x="4654989" y="19834"/>
                    </a:cubicBezTo>
                    <a:cubicBezTo>
                      <a:pt x="4644698" y="19834"/>
                      <a:pt x="4636108" y="23051"/>
                      <a:pt x="4629226" y="29492"/>
                    </a:cubicBezTo>
                    <a:cubicBezTo>
                      <a:pt x="4622336" y="35933"/>
                      <a:pt x="4617816" y="45995"/>
                      <a:pt x="4615667" y="59687"/>
                    </a:cubicBezTo>
                    <a:lnTo>
                      <a:pt x="4590846" y="56735"/>
                    </a:lnTo>
                    <a:cubicBezTo>
                      <a:pt x="4593084" y="38391"/>
                      <a:pt x="4599701" y="24347"/>
                      <a:pt x="4610706" y="14601"/>
                    </a:cubicBezTo>
                    <a:cubicBezTo>
                      <a:pt x="4621799" y="4847"/>
                      <a:pt x="4636425" y="-25"/>
                      <a:pt x="4654584" y="-25"/>
                    </a:cubicBezTo>
                    <a:cubicBezTo>
                      <a:pt x="4673818" y="-25"/>
                      <a:pt x="4689159" y="5208"/>
                      <a:pt x="4700605" y="15675"/>
                    </a:cubicBezTo>
                    <a:cubicBezTo>
                      <a:pt x="4712059" y="26136"/>
                      <a:pt x="4717785" y="38796"/>
                      <a:pt x="4717785" y="53643"/>
                    </a:cubicBezTo>
                    <a:cubicBezTo>
                      <a:pt x="4717785" y="62234"/>
                      <a:pt x="4715769" y="70154"/>
                      <a:pt x="4711749" y="77397"/>
                    </a:cubicBezTo>
                    <a:cubicBezTo>
                      <a:pt x="4707723" y="84640"/>
                      <a:pt x="4699847" y="93451"/>
                      <a:pt x="4688128" y="103830"/>
                    </a:cubicBezTo>
                    <a:cubicBezTo>
                      <a:pt x="4680259" y="110809"/>
                      <a:pt x="4675114" y="115954"/>
                      <a:pt x="4672700" y="119259"/>
                    </a:cubicBezTo>
                    <a:cubicBezTo>
                      <a:pt x="4670285" y="122571"/>
                      <a:pt x="4668497" y="126377"/>
                      <a:pt x="4667333" y="130668"/>
                    </a:cubicBezTo>
                    <a:cubicBezTo>
                      <a:pt x="4666170" y="134960"/>
                      <a:pt x="4665493" y="141938"/>
                      <a:pt x="4665317" y="151603"/>
                    </a:cubicBezTo>
                    <a:close/>
                    <a:moveTo>
                      <a:pt x="4640628" y="200038"/>
                    </a:moveTo>
                    <a:lnTo>
                      <a:pt x="4640628" y="172530"/>
                    </a:lnTo>
                    <a:lnTo>
                      <a:pt x="4668136" y="172530"/>
                    </a:lnTo>
                    <a:lnTo>
                      <a:pt x="4668136" y="200038"/>
                    </a:lnTo>
                    <a:close/>
                  </a:path>
                </a:pathLst>
              </a:custGeom>
              <a:solidFill>
                <a:srgbClr val="2F88FF"/>
              </a:solidFill>
              <a:ln w="220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25" name="Graphic 394">
            <a:extLst>
              <a:ext uri="{FF2B5EF4-FFF2-40B4-BE49-F238E27FC236}">
                <a16:creationId xmlns:a16="http://schemas.microsoft.com/office/drawing/2014/main" id="{595EF891-A813-B704-3152-BF837431B3BA}"/>
              </a:ext>
            </a:extLst>
          </p:cNvPr>
          <p:cNvGrpSpPr/>
          <p:nvPr/>
        </p:nvGrpSpPr>
        <p:grpSpPr>
          <a:xfrm>
            <a:off x="3303357" y="637832"/>
            <a:ext cx="5805393" cy="391384"/>
            <a:chOff x="3303357" y="637832"/>
            <a:chExt cx="5805393" cy="391384"/>
          </a:xfrm>
        </p:grpSpPr>
        <p:grpSp>
          <p:nvGrpSpPr>
            <p:cNvPr id="526" name="Graphic 394">
              <a:extLst>
                <a:ext uri="{FF2B5EF4-FFF2-40B4-BE49-F238E27FC236}">
                  <a16:creationId xmlns:a16="http://schemas.microsoft.com/office/drawing/2014/main" id="{07E47B89-D683-4B0B-E9A5-7DD9E407BEE0}"/>
                </a:ext>
              </a:extLst>
            </p:cNvPr>
            <p:cNvGrpSpPr/>
            <p:nvPr/>
          </p:nvGrpSpPr>
          <p:grpSpPr>
            <a:xfrm>
              <a:off x="3303357" y="637832"/>
              <a:ext cx="5805393" cy="391384"/>
              <a:chOff x="3303357" y="637832"/>
              <a:chExt cx="5805393" cy="391384"/>
            </a:xfrm>
          </p:grpSpPr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94FE06DA-B518-B032-D493-AB4441B658F0}"/>
                  </a:ext>
                </a:extLst>
              </p:cNvPr>
              <p:cNvSpPr/>
              <p:nvPr/>
            </p:nvSpPr>
            <p:spPr>
              <a:xfrm>
                <a:off x="3317284" y="651768"/>
                <a:ext cx="5777553" cy="363521"/>
              </a:xfrm>
              <a:custGeom>
                <a:avLst/>
                <a:gdLst>
                  <a:gd name="connsiteX0" fmla="*/ -44 w 5777553"/>
                  <a:gd name="connsiteY0" fmla="*/ -73 h 363521"/>
                  <a:gd name="connsiteX1" fmla="*/ 5777510 w 5777553"/>
                  <a:gd name="connsiteY1" fmla="*/ -73 h 363521"/>
                  <a:gd name="connsiteX2" fmla="*/ 5777510 w 5777553"/>
                  <a:gd name="connsiteY2" fmla="*/ 363449 h 363521"/>
                  <a:gd name="connsiteX3" fmla="*/ -44 w 5777553"/>
                  <a:gd name="connsiteY3" fmla="*/ 363449 h 363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77553" h="363521">
                    <a:moveTo>
                      <a:pt x="-44" y="-73"/>
                    </a:moveTo>
                    <a:lnTo>
                      <a:pt x="5777510" y="-73"/>
                    </a:lnTo>
                    <a:lnTo>
                      <a:pt x="5777510" y="363449"/>
                    </a:lnTo>
                    <a:lnTo>
                      <a:pt x="-44" y="363449"/>
                    </a:lnTo>
                    <a:close/>
                  </a:path>
                </a:pathLst>
              </a:custGeom>
              <a:solidFill>
                <a:srgbClr val="D5FFD5"/>
              </a:solidFill>
              <a:ln w="7355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027ECA0B-365B-4441-EF78-55DC21D02F56}"/>
                  </a:ext>
                </a:extLst>
              </p:cNvPr>
              <p:cNvSpPr/>
              <p:nvPr/>
            </p:nvSpPr>
            <p:spPr>
              <a:xfrm>
                <a:off x="3303357" y="637832"/>
                <a:ext cx="5805393" cy="391384"/>
              </a:xfrm>
              <a:custGeom>
                <a:avLst/>
                <a:gdLst>
                  <a:gd name="connsiteX0" fmla="*/ -44 w 5805393"/>
                  <a:gd name="connsiteY0" fmla="*/ -73 h 391384"/>
                  <a:gd name="connsiteX1" fmla="*/ -44 w 5805393"/>
                  <a:gd name="connsiteY1" fmla="*/ 391311 h 391384"/>
                  <a:gd name="connsiteX2" fmla="*/ 5805349 w 5805393"/>
                  <a:gd name="connsiteY2" fmla="*/ 391311 h 391384"/>
                  <a:gd name="connsiteX3" fmla="*/ 5805349 w 5805393"/>
                  <a:gd name="connsiteY3" fmla="*/ -73 h 391384"/>
                  <a:gd name="connsiteX4" fmla="*/ 27817 w 5805393"/>
                  <a:gd name="connsiteY4" fmla="*/ 27804 h 391384"/>
                  <a:gd name="connsiteX5" fmla="*/ 5777524 w 5805393"/>
                  <a:gd name="connsiteY5" fmla="*/ 27804 h 391384"/>
                  <a:gd name="connsiteX6" fmla="*/ 5777524 w 5805393"/>
                  <a:gd name="connsiteY6" fmla="*/ 363443 h 391384"/>
                  <a:gd name="connsiteX7" fmla="*/ 27817 w 5805393"/>
                  <a:gd name="connsiteY7" fmla="*/ 363443 h 391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05393" h="391384">
                    <a:moveTo>
                      <a:pt x="-44" y="-73"/>
                    </a:moveTo>
                    <a:lnTo>
                      <a:pt x="-44" y="391311"/>
                    </a:lnTo>
                    <a:lnTo>
                      <a:pt x="5805349" y="391311"/>
                    </a:lnTo>
                    <a:lnTo>
                      <a:pt x="5805349" y="-73"/>
                    </a:lnTo>
                    <a:close/>
                    <a:moveTo>
                      <a:pt x="27817" y="27804"/>
                    </a:moveTo>
                    <a:lnTo>
                      <a:pt x="5777524" y="27804"/>
                    </a:lnTo>
                    <a:lnTo>
                      <a:pt x="5777524" y="363443"/>
                    </a:lnTo>
                    <a:lnTo>
                      <a:pt x="27817" y="363443"/>
                    </a:lnTo>
                    <a:close/>
                  </a:path>
                </a:pathLst>
              </a:custGeom>
              <a:solidFill>
                <a:srgbClr val="008100"/>
              </a:solidFill>
              <a:ln w="7355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2E524B91-951D-7443-E2DF-B6E0EA9528FE}"/>
                </a:ext>
              </a:extLst>
            </p:cNvPr>
            <p:cNvSpPr/>
            <p:nvPr/>
          </p:nvSpPr>
          <p:spPr>
            <a:xfrm>
              <a:off x="3499281" y="727446"/>
              <a:ext cx="5429559" cy="254549"/>
            </a:xfrm>
            <a:custGeom>
              <a:avLst/>
              <a:gdLst>
                <a:gd name="connsiteX0" fmla="*/ 401 w 5429559"/>
                <a:gd name="connsiteY0" fmla="*/ 196232 h 254549"/>
                <a:gd name="connsiteX1" fmla="*/ 401 w 5429559"/>
                <a:gd name="connsiteY1" fmla="*/ -482 h 254549"/>
                <a:gd name="connsiteX2" fmla="*/ 87621 w 5429559"/>
                <a:gd name="connsiteY2" fmla="*/ -482 h 254549"/>
                <a:gd name="connsiteX3" fmla="*/ 127607 w 5429559"/>
                <a:gd name="connsiteY3" fmla="*/ 4891 h 254549"/>
                <a:gd name="connsiteX4" fmla="*/ 149480 w 5429559"/>
                <a:gd name="connsiteY4" fmla="*/ 23537 h 254549"/>
                <a:gd name="connsiteX5" fmla="*/ 157664 w 5429559"/>
                <a:gd name="connsiteY5" fmla="*/ 53194 h 254549"/>
                <a:gd name="connsiteX6" fmla="*/ 144112 w 5429559"/>
                <a:gd name="connsiteY6" fmla="*/ 88483 h 254549"/>
                <a:gd name="connsiteX7" fmla="*/ 102247 w 5429559"/>
                <a:gd name="connsiteY7" fmla="*/ 106738 h 254549"/>
                <a:gd name="connsiteX8" fmla="*/ 117946 w 5429559"/>
                <a:gd name="connsiteY8" fmla="*/ 116528 h 254549"/>
                <a:gd name="connsiteX9" fmla="*/ 139550 w 5429559"/>
                <a:gd name="connsiteY9" fmla="*/ 142696 h 254549"/>
                <a:gd name="connsiteX10" fmla="*/ 173767 w 5429559"/>
                <a:gd name="connsiteY10" fmla="*/ 196232 h 254549"/>
                <a:gd name="connsiteX11" fmla="*/ 141026 w 5429559"/>
                <a:gd name="connsiteY11" fmla="*/ 196232 h 254549"/>
                <a:gd name="connsiteX12" fmla="*/ 114994 w 5429559"/>
                <a:gd name="connsiteY12" fmla="*/ 155305 h 254549"/>
                <a:gd name="connsiteX13" fmla="*/ 96209 w 5429559"/>
                <a:gd name="connsiteY13" fmla="*/ 128202 h 254549"/>
                <a:gd name="connsiteX14" fmla="*/ 82924 w 5429559"/>
                <a:gd name="connsiteY14" fmla="*/ 115055 h 254549"/>
                <a:gd name="connsiteX15" fmla="*/ 71116 w 5429559"/>
                <a:gd name="connsiteY15" fmla="*/ 109822 h 254549"/>
                <a:gd name="connsiteX16" fmla="*/ 56624 w 5429559"/>
                <a:gd name="connsiteY16" fmla="*/ 108880 h 254549"/>
                <a:gd name="connsiteX17" fmla="*/ 26433 w 5429559"/>
                <a:gd name="connsiteY17" fmla="*/ 108880 h 254549"/>
                <a:gd name="connsiteX18" fmla="*/ 26433 w 5429559"/>
                <a:gd name="connsiteY18" fmla="*/ 196232 h 254549"/>
                <a:gd name="connsiteX19" fmla="*/ 26433 w 5429559"/>
                <a:gd name="connsiteY19" fmla="*/ 86340 h 254549"/>
                <a:gd name="connsiteX20" fmla="*/ 82388 w 5429559"/>
                <a:gd name="connsiteY20" fmla="*/ 86340 h 254549"/>
                <a:gd name="connsiteX21" fmla="*/ 110297 w 5429559"/>
                <a:gd name="connsiteY21" fmla="*/ 82711 h 254549"/>
                <a:gd name="connsiteX22" fmla="*/ 125595 w 5429559"/>
                <a:gd name="connsiteY22" fmla="*/ 70905 h 254549"/>
                <a:gd name="connsiteX23" fmla="*/ 130828 w 5429559"/>
                <a:gd name="connsiteY23" fmla="*/ 53194 h 254549"/>
                <a:gd name="connsiteX24" fmla="*/ 120630 w 5429559"/>
                <a:gd name="connsiteY24" fmla="*/ 30250 h 254549"/>
                <a:gd name="connsiteX25" fmla="*/ 88694 w 5429559"/>
                <a:gd name="connsiteY25" fmla="*/ 21262 h 254549"/>
                <a:gd name="connsiteX26" fmla="*/ 26433 w 5429559"/>
                <a:gd name="connsiteY26" fmla="*/ 21262 h 254549"/>
                <a:gd name="connsiteX27" fmla="*/ 291155 w 5429559"/>
                <a:gd name="connsiteY27" fmla="*/ 150344 h 254549"/>
                <a:gd name="connsiteX28" fmla="*/ 316113 w 5429559"/>
                <a:gd name="connsiteY28" fmla="*/ 153428 h 254549"/>
                <a:gd name="connsiteX29" fmla="*/ 294242 w 5429559"/>
                <a:gd name="connsiteY29" fmla="*/ 187377 h 254549"/>
                <a:gd name="connsiteX30" fmla="*/ 253450 w 5429559"/>
                <a:gd name="connsiteY30" fmla="*/ 199456 h 254549"/>
                <a:gd name="connsiteX31" fmla="*/ 203801 w 5429559"/>
                <a:gd name="connsiteY31" fmla="*/ 180266 h 254549"/>
                <a:gd name="connsiteX32" fmla="*/ 185553 w 5429559"/>
                <a:gd name="connsiteY32" fmla="*/ 126193 h 254549"/>
                <a:gd name="connsiteX33" fmla="*/ 204070 w 5429559"/>
                <a:gd name="connsiteY33" fmla="*/ 70367 h 254549"/>
                <a:gd name="connsiteX34" fmla="*/ 252108 w 5429559"/>
                <a:gd name="connsiteY34" fmla="*/ 50507 h 254549"/>
                <a:gd name="connsiteX35" fmla="*/ 298804 w 5429559"/>
                <a:gd name="connsiteY35" fmla="*/ 69970 h 254549"/>
                <a:gd name="connsiteX36" fmla="*/ 316919 w 5429559"/>
                <a:gd name="connsiteY36" fmla="*/ 124713 h 254549"/>
                <a:gd name="connsiteX37" fmla="*/ 316785 w 5429559"/>
                <a:gd name="connsiteY37" fmla="*/ 131154 h 254549"/>
                <a:gd name="connsiteX38" fmla="*/ 210511 w 5429559"/>
                <a:gd name="connsiteY38" fmla="*/ 131154 h 254549"/>
                <a:gd name="connsiteX39" fmla="*/ 223795 w 5429559"/>
                <a:gd name="connsiteY39" fmla="*/ 167120 h 254549"/>
                <a:gd name="connsiteX40" fmla="*/ 253584 w 5429559"/>
                <a:gd name="connsiteY40" fmla="*/ 179596 h 254549"/>
                <a:gd name="connsiteX41" fmla="*/ 276261 w 5429559"/>
                <a:gd name="connsiteY41" fmla="*/ 172618 h 254549"/>
                <a:gd name="connsiteX42" fmla="*/ 291155 w 5429559"/>
                <a:gd name="connsiteY42" fmla="*/ 150344 h 254549"/>
                <a:gd name="connsiteX43" fmla="*/ 211853 w 5429559"/>
                <a:gd name="connsiteY43" fmla="*/ 111294 h 254549"/>
                <a:gd name="connsiteX44" fmla="*/ 291424 w 5429559"/>
                <a:gd name="connsiteY44" fmla="*/ 111294 h 254549"/>
                <a:gd name="connsiteX45" fmla="*/ 282299 w 5429559"/>
                <a:gd name="connsiteY45" fmla="*/ 84324 h 254549"/>
                <a:gd name="connsiteX46" fmla="*/ 252376 w 5429559"/>
                <a:gd name="connsiteY46" fmla="*/ 70367 h 254549"/>
                <a:gd name="connsiteX47" fmla="*/ 224332 w 5429559"/>
                <a:gd name="connsiteY47" fmla="*/ 81504 h 254549"/>
                <a:gd name="connsiteX48" fmla="*/ 211853 w 5429559"/>
                <a:gd name="connsiteY48" fmla="*/ 111294 h 254549"/>
                <a:gd name="connsiteX49" fmla="*/ 344672 w 5429559"/>
                <a:gd name="connsiteY49" fmla="*/ 196232 h 254549"/>
                <a:gd name="connsiteX50" fmla="*/ 344672 w 5429559"/>
                <a:gd name="connsiteY50" fmla="*/ 53731 h 254549"/>
                <a:gd name="connsiteX51" fmla="*/ 366410 w 5429559"/>
                <a:gd name="connsiteY51" fmla="*/ 53731 h 254549"/>
                <a:gd name="connsiteX52" fmla="*/ 366410 w 5429559"/>
                <a:gd name="connsiteY52" fmla="*/ 73996 h 254549"/>
                <a:gd name="connsiteX53" fmla="*/ 411765 w 5429559"/>
                <a:gd name="connsiteY53" fmla="*/ 50507 h 254549"/>
                <a:gd name="connsiteX54" fmla="*/ 435381 w 5429559"/>
                <a:gd name="connsiteY54" fmla="*/ 55211 h 254549"/>
                <a:gd name="connsiteX55" fmla="*/ 451617 w 5429559"/>
                <a:gd name="connsiteY55" fmla="*/ 67283 h 254549"/>
                <a:gd name="connsiteX56" fmla="*/ 459132 w 5429559"/>
                <a:gd name="connsiteY56" fmla="*/ 85133 h 254549"/>
                <a:gd name="connsiteX57" fmla="*/ 460473 w 5429559"/>
                <a:gd name="connsiteY57" fmla="*/ 108615 h 254549"/>
                <a:gd name="connsiteX58" fmla="*/ 460473 w 5429559"/>
                <a:gd name="connsiteY58" fmla="*/ 196232 h 254549"/>
                <a:gd name="connsiteX59" fmla="*/ 436320 w 5429559"/>
                <a:gd name="connsiteY59" fmla="*/ 196232 h 254549"/>
                <a:gd name="connsiteX60" fmla="*/ 436320 w 5429559"/>
                <a:gd name="connsiteY60" fmla="*/ 109550 h 254549"/>
                <a:gd name="connsiteX61" fmla="*/ 433502 w 5429559"/>
                <a:gd name="connsiteY61" fmla="*/ 87548 h 254549"/>
                <a:gd name="connsiteX62" fmla="*/ 423438 w 5429559"/>
                <a:gd name="connsiteY62" fmla="*/ 75873 h 254549"/>
                <a:gd name="connsiteX63" fmla="*/ 406666 w 5429559"/>
                <a:gd name="connsiteY63" fmla="*/ 71442 h 254549"/>
                <a:gd name="connsiteX64" fmla="*/ 379963 w 5429559"/>
                <a:gd name="connsiteY64" fmla="*/ 81239 h 254549"/>
                <a:gd name="connsiteX65" fmla="*/ 368826 w 5429559"/>
                <a:gd name="connsiteY65" fmla="*/ 118405 h 254549"/>
                <a:gd name="connsiteX66" fmla="*/ 368826 w 5429559"/>
                <a:gd name="connsiteY66" fmla="*/ 196232 h 254549"/>
                <a:gd name="connsiteX67" fmla="*/ 593293 w 5429559"/>
                <a:gd name="connsiteY67" fmla="*/ 150344 h 254549"/>
                <a:gd name="connsiteX68" fmla="*/ 618251 w 5429559"/>
                <a:gd name="connsiteY68" fmla="*/ 153428 h 254549"/>
                <a:gd name="connsiteX69" fmla="*/ 596379 w 5429559"/>
                <a:gd name="connsiteY69" fmla="*/ 187377 h 254549"/>
                <a:gd name="connsiteX70" fmla="*/ 555587 w 5429559"/>
                <a:gd name="connsiteY70" fmla="*/ 199456 h 254549"/>
                <a:gd name="connsiteX71" fmla="*/ 505939 w 5429559"/>
                <a:gd name="connsiteY71" fmla="*/ 180266 h 254549"/>
                <a:gd name="connsiteX72" fmla="*/ 487691 w 5429559"/>
                <a:gd name="connsiteY72" fmla="*/ 126193 h 254549"/>
                <a:gd name="connsiteX73" fmla="*/ 506208 w 5429559"/>
                <a:gd name="connsiteY73" fmla="*/ 70367 h 254549"/>
                <a:gd name="connsiteX74" fmla="*/ 554245 w 5429559"/>
                <a:gd name="connsiteY74" fmla="*/ 50507 h 254549"/>
                <a:gd name="connsiteX75" fmla="*/ 600942 w 5429559"/>
                <a:gd name="connsiteY75" fmla="*/ 69970 h 254549"/>
                <a:gd name="connsiteX76" fmla="*/ 619056 w 5429559"/>
                <a:gd name="connsiteY76" fmla="*/ 124713 h 254549"/>
                <a:gd name="connsiteX77" fmla="*/ 618922 w 5429559"/>
                <a:gd name="connsiteY77" fmla="*/ 131154 h 254549"/>
                <a:gd name="connsiteX78" fmla="*/ 512649 w 5429559"/>
                <a:gd name="connsiteY78" fmla="*/ 131154 h 254549"/>
                <a:gd name="connsiteX79" fmla="*/ 525933 w 5429559"/>
                <a:gd name="connsiteY79" fmla="*/ 167120 h 254549"/>
                <a:gd name="connsiteX80" fmla="*/ 555722 w 5429559"/>
                <a:gd name="connsiteY80" fmla="*/ 179596 h 254549"/>
                <a:gd name="connsiteX81" fmla="*/ 578399 w 5429559"/>
                <a:gd name="connsiteY81" fmla="*/ 172618 h 254549"/>
                <a:gd name="connsiteX82" fmla="*/ 593293 w 5429559"/>
                <a:gd name="connsiteY82" fmla="*/ 150344 h 254549"/>
                <a:gd name="connsiteX83" fmla="*/ 513991 w 5429559"/>
                <a:gd name="connsiteY83" fmla="*/ 111294 h 254549"/>
                <a:gd name="connsiteX84" fmla="*/ 593562 w 5429559"/>
                <a:gd name="connsiteY84" fmla="*/ 111294 h 254549"/>
                <a:gd name="connsiteX85" fmla="*/ 584437 w 5429559"/>
                <a:gd name="connsiteY85" fmla="*/ 84324 h 254549"/>
                <a:gd name="connsiteX86" fmla="*/ 554514 w 5429559"/>
                <a:gd name="connsiteY86" fmla="*/ 70367 h 254549"/>
                <a:gd name="connsiteX87" fmla="*/ 526470 w 5429559"/>
                <a:gd name="connsiteY87" fmla="*/ 81504 h 254549"/>
                <a:gd name="connsiteX88" fmla="*/ 513991 w 5429559"/>
                <a:gd name="connsiteY88" fmla="*/ 111294 h 254549"/>
                <a:gd name="connsiteX89" fmla="*/ 673110 w 5429559"/>
                <a:gd name="connsiteY89" fmla="*/ 196232 h 254549"/>
                <a:gd name="connsiteX90" fmla="*/ 629501 w 5429559"/>
                <a:gd name="connsiteY90" fmla="*/ 53731 h 254549"/>
                <a:gd name="connsiteX91" fmla="*/ 654459 w 5429559"/>
                <a:gd name="connsiteY91" fmla="*/ 53731 h 254549"/>
                <a:gd name="connsiteX92" fmla="*/ 677136 w 5429559"/>
                <a:gd name="connsiteY92" fmla="*/ 135983 h 254549"/>
                <a:gd name="connsiteX93" fmla="*/ 685590 w 5429559"/>
                <a:gd name="connsiteY93" fmla="*/ 166582 h 254549"/>
                <a:gd name="connsiteX94" fmla="*/ 692970 w 5429559"/>
                <a:gd name="connsiteY94" fmla="*/ 137197 h 254549"/>
                <a:gd name="connsiteX95" fmla="*/ 715647 w 5429559"/>
                <a:gd name="connsiteY95" fmla="*/ 53731 h 254549"/>
                <a:gd name="connsiteX96" fmla="*/ 740474 w 5429559"/>
                <a:gd name="connsiteY96" fmla="*/ 53731 h 254549"/>
                <a:gd name="connsiteX97" fmla="*/ 761806 w 5429559"/>
                <a:gd name="connsiteY97" fmla="*/ 136387 h 254549"/>
                <a:gd name="connsiteX98" fmla="*/ 768917 w 5429559"/>
                <a:gd name="connsiteY98" fmla="*/ 163631 h 254549"/>
                <a:gd name="connsiteX99" fmla="*/ 777102 w 5429559"/>
                <a:gd name="connsiteY99" fmla="*/ 136123 h 254549"/>
                <a:gd name="connsiteX100" fmla="*/ 801526 w 5429559"/>
                <a:gd name="connsiteY100" fmla="*/ 53731 h 254549"/>
                <a:gd name="connsiteX101" fmla="*/ 825007 w 5429559"/>
                <a:gd name="connsiteY101" fmla="*/ 53731 h 254549"/>
                <a:gd name="connsiteX102" fmla="*/ 780459 w 5429559"/>
                <a:gd name="connsiteY102" fmla="*/ 196232 h 254549"/>
                <a:gd name="connsiteX103" fmla="*/ 755365 w 5429559"/>
                <a:gd name="connsiteY103" fmla="*/ 196232 h 254549"/>
                <a:gd name="connsiteX104" fmla="*/ 732686 w 5429559"/>
                <a:gd name="connsiteY104" fmla="*/ 110897 h 254549"/>
                <a:gd name="connsiteX105" fmla="*/ 727187 w 5429559"/>
                <a:gd name="connsiteY105" fmla="*/ 86605 h 254549"/>
                <a:gd name="connsiteX106" fmla="*/ 698337 w 5429559"/>
                <a:gd name="connsiteY106" fmla="*/ 196232 h 254549"/>
                <a:gd name="connsiteX107" fmla="*/ 936489 w 5429559"/>
                <a:gd name="connsiteY107" fmla="*/ 178654 h 254549"/>
                <a:gd name="connsiteX108" fmla="*/ 910593 w 5429559"/>
                <a:gd name="connsiteY108" fmla="*/ 194760 h 254549"/>
                <a:gd name="connsiteX109" fmla="*/ 884027 w 5429559"/>
                <a:gd name="connsiteY109" fmla="*/ 199456 h 254549"/>
                <a:gd name="connsiteX110" fmla="*/ 847929 w 5429559"/>
                <a:gd name="connsiteY110" fmla="*/ 188047 h 254549"/>
                <a:gd name="connsiteX111" fmla="*/ 835320 w 5429559"/>
                <a:gd name="connsiteY111" fmla="*/ 158662 h 254549"/>
                <a:gd name="connsiteX112" fmla="*/ 840016 w 5429559"/>
                <a:gd name="connsiteY112" fmla="*/ 139612 h 254549"/>
                <a:gd name="connsiteX113" fmla="*/ 852493 w 5429559"/>
                <a:gd name="connsiteY113" fmla="*/ 125655 h 254549"/>
                <a:gd name="connsiteX114" fmla="*/ 869938 w 5429559"/>
                <a:gd name="connsiteY114" fmla="*/ 117735 h 254549"/>
                <a:gd name="connsiteX115" fmla="*/ 891403 w 5429559"/>
                <a:gd name="connsiteY115" fmla="*/ 114113 h 254549"/>
                <a:gd name="connsiteX116" fmla="*/ 934479 w 5429559"/>
                <a:gd name="connsiteY116" fmla="*/ 105795 h 254549"/>
                <a:gd name="connsiteX117" fmla="*/ 934612 w 5429559"/>
                <a:gd name="connsiteY117" fmla="*/ 99487 h 254549"/>
                <a:gd name="connsiteX118" fmla="*/ 927766 w 5429559"/>
                <a:gd name="connsiteY118" fmla="*/ 78692 h 254549"/>
                <a:gd name="connsiteX119" fmla="*/ 900258 w 5429559"/>
                <a:gd name="connsiteY119" fmla="*/ 70507 h 254549"/>
                <a:gd name="connsiteX120" fmla="*/ 875032 w 5429559"/>
                <a:gd name="connsiteY120" fmla="*/ 76543 h 254549"/>
                <a:gd name="connsiteX121" fmla="*/ 863093 w 5429559"/>
                <a:gd name="connsiteY121" fmla="*/ 97610 h 254549"/>
                <a:gd name="connsiteX122" fmla="*/ 839479 w 5429559"/>
                <a:gd name="connsiteY122" fmla="*/ 94386 h 254549"/>
                <a:gd name="connsiteX123" fmla="*/ 850078 w 5429559"/>
                <a:gd name="connsiteY123" fmla="*/ 69970 h 254549"/>
                <a:gd name="connsiteX124" fmla="*/ 871411 w 5429559"/>
                <a:gd name="connsiteY124" fmla="*/ 55608 h 254549"/>
                <a:gd name="connsiteX125" fmla="*/ 903747 w 5429559"/>
                <a:gd name="connsiteY125" fmla="*/ 50507 h 254549"/>
                <a:gd name="connsiteX126" fmla="*/ 933404 w 5429559"/>
                <a:gd name="connsiteY126" fmla="*/ 54806 h 254549"/>
                <a:gd name="connsiteX127" fmla="*/ 950180 w 5429559"/>
                <a:gd name="connsiteY127" fmla="*/ 65671 h 254549"/>
                <a:gd name="connsiteX128" fmla="*/ 957696 w 5429559"/>
                <a:gd name="connsiteY128" fmla="*/ 82042 h 254549"/>
                <a:gd name="connsiteX129" fmla="*/ 958903 w 5429559"/>
                <a:gd name="connsiteY129" fmla="*/ 104316 h 254549"/>
                <a:gd name="connsiteX130" fmla="*/ 958903 w 5429559"/>
                <a:gd name="connsiteY130" fmla="*/ 136520 h 254549"/>
                <a:gd name="connsiteX131" fmla="*/ 960375 w 5429559"/>
                <a:gd name="connsiteY131" fmla="*/ 179191 h 254549"/>
                <a:gd name="connsiteX132" fmla="*/ 966551 w 5429559"/>
                <a:gd name="connsiteY132" fmla="*/ 196232 h 254549"/>
                <a:gd name="connsiteX133" fmla="*/ 941325 w 5429559"/>
                <a:gd name="connsiteY133" fmla="*/ 196232 h 254549"/>
                <a:gd name="connsiteX134" fmla="*/ 936489 w 5429559"/>
                <a:gd name="connsiteY134" fmla="*/ 178654 h 254549"/>
                <a:gd name="connsiteX135" fmla="*/ 934479 w 5429559"/>
                <a:gd name="connsiteY135" fmla="*/ 124713 h 254549"/>
                <a:gd name="connsiteX136" fmla="*/ 895032 w 5429559"/>
                <a:gd name="connsiteY136" fmla="*/ 133840 h 254549"/>
                <a:gd name="connsiteX137" fmla="*/ 873965 w 5429559"/>
                <a:gd name="connsiteY137" fmla="*/ 138669 h 254549"/>
                <a:gd name="connsiteX138" fmla="*/ 864432 w 5429559"/>
                <a:gd name="connsiteY138" fmla="*/ 146590 h 254549"/>
                <a:gd name="connsiteX139" fmla="*/ 861083 w 5429559"/>
                <a:gd name="connsiteY139" fmla="*/ 157992 h 254549"/>
                <a:gd name="connsiteX140" fmla="*/ 868326 w 5429559"/>
                <a:gd name="connsiteY140" fmla="*/ 174098 h 254549"/>
                <a:gd name="connsiteX141" fmla="*/ 889798 w 5429559"/>
                <a:gd name="connsiteY141" fmla="*/ 180539 h 254549"/>
                <a:gd name="connsiteX142" fmla="*/ 914619 w 5429559"/>
                <a:gd name="connsiteY142" fmla="*/ 174495 h 254549"/>
                <a:gd name="connsiteX143" fmla="*/ 930585 w 5429559"/>
                <a:gd name="connsiteY143" fmla="*/ 157727 h 254549"/>
                <a:gd name="connsiteX144" fmla="*/ 934479 w 5429559"/>
                <a:gd name="connsiteY144" fmla="*/ 133568 h 254549"/>
                <a:gd name="connsiteX145" fmla="*/ 1016848 w 5429559"/>
                <a:gd name="connsiteY145" fmla="*/ 196232 h 254549"/>
                <a:gd name="connsiteX146" fmla="*/ 994434 w 5429559"/>
                <a:gd name="connsiteY146" fmla="*/ 196232 h 254549"/>
                <a:gd name="connsiteX147" fmla="*/ 994434 w 5429559"/>
                <a:gd name="connsiteY147" fmla="*/ -482 h 254549"/>
                <a:gd name="connsiteX148" fmla="*/ 1018593 w 5429559"/>
                <a:gd name="connsiteY148" fmla="*/ -482 h 254549"/>
                <a:gd name="connsiteX149" fmla="*/ 1018593 w 5429559"/>
                <a:gd name="connsiteY149" fmla="*/ 69697 h 254549"/>
                <a:gd name="connsiteX150" fmla="*/ 1057635 w 5429559"/>
                <a:gd name="connsiteY150" fmla="*/ 50507 h 254549"/>
                <a:gd name="connsiteX151" fmla="*/ 1082464 w 5429559"/>
                <a:gd name="connsiteY151" fmla="*/ 55881 h 254549"/>
                <a:gd name="connsiteX152" fmla="*/ 1101786 w 5429559"/>
                <a:gd name="connsiteY152" fmla="*/ 70772 h 254549"/>
                <a:gd name="connsiteX153" fmla="*/ 1113726 w 5429559"/>
                <a:gd name="connsiteY153" fmla="*/ 93856 h 254549"/>
                <a:gd name="connsiteX154" fmla="*/ 1118017 w 5429559"/>
                <a:gd name="connsiteY154" fmla="*/ 122836 h 254549"/>
                <a:gd name="connsiteX155" fmla="*/ 1099902 w 5429559"/>
                <a:gd name="connsiteY155" fmla="*/ 179464 h 254549"/>
                <a:gd name="connsiteX156" fmla="*/ 1056428 w 5429559"/>
                <a:gd name="connsiteY156" fmla="*/ 199456 h 254549"/>
                <a:gd name="connsiteX157" fmla="*/ 1016848 w 5429559"/>
                <a:gd name="connsiteY157" fmla="*/ 178389 h 254549"/>
                <a:gd name="connsiteX158" fmla="*/ 1016576 w 5429559"/>
                <a:gd name="connsiteY158" fmla="*/ 123911 h 254549"/>
                <a:gd name="connsiteX159" fmla="*/ 1023554 w 5429559"/>
                <a:gd name="connsiteY159" fmla="*/ 160943 h 254549"/>
                <a:gd name="connsiteX160" fmla="*/ 1054419 w 5429559"/>
                <a:gd name="connsiteY160" fmla="*/ 179596 h 254549"/>
                <a:gd name="connsiteX161" fmla="*/ 1081787 w 5429559"/>
                <a:gd name="connsiteY161" fmla="*/ 165912 h 254549"/>
                <a:gd name="connsiteX162" fmla="*/ 1093329 w 5429559"/>
                <a:gd name="connsiteY162" fmla="*/ 124845 h 254549"/>
                <a:gd name="connsiteX163" fmla="*/ 1082191 w 5429559"/>
                <a:gd name="connsiteY163" fmla="*/ 83654 h 254549"/>
                <a:gd name="connsiteX164" fmla="*/ 1055493 w 5429559"/>
                <a:gd name="connsiteY164" fmla="*/ 70367 h 254549"/>
                <a:gd name="connsiteX165" fmla="*/ 1028118 w 5429559"/>
                <a:gd name="connsiteY165" fmla="*/ 84191 h 254549"/>
                <a:gd name="connsiteX166" fmla="*/ 1016576 w 5429559"/>
                <a:gd name="connsiteY166" fmla="*/ 123911 h 254549"/>
                <a:gd name="connsiteX167" fmla="*/ 1145106 w 5429559"/>
                <a:gd name="connsiteY167" fmla="*/ 196232 h 254549"/>
                <a:gd name="connsiteX168" fmla="*/ 1145106 w 5429559"/>
                <a:gd name="connsiteY168" fmla="*/ -482 h 254549"/>
                <a:gd name="connsiteX169" fmla="*/ 1169257 w 5429559"/>
                <a:gd name="connsiteY169" fmla="*/ -482 h 254549"/>
                <a:gd name="connsiteX170" fmla="*/ 1169257 w 5429559"/>
                <a:gd name="connsiteY170" fmla="*/ 196232 h 254549"/>
                <a:gd name="connsiteX171" fmla="*/ 1302475 w 5429559"/>
                <a:gd name="connsiteY171" fmla="*/ 150344 h 254549"/>
                <a:gd name="connsiteX172" fmla="*/ 1327436 w 5429559"/>
                <a:gd name="connsiteY172" fmla="*/ 153428 h 254549"/>
                <a:gd name="connsiteX173" fmla="*/ 1305567 w 5429559"/>
                <a:gd name="connsiteY173" fmla="*/ 187377 h 254549"/>
                <a:gd name="connsiteX174" fmla="*/ 1264773 w 5429559"/>
                <a:gd name="connsiteY174" fmla="*/ 199456 h 254549"/>
                <a:gd name="connsiteX175" fmla="*/ 1215123 w 5429559"/>
                <a:gd name="connsiteY175" fmla="*/ 180266 h 254549"/>
                <a:gd name="connsiteX176" fmla="*/ 1196875 w 5429559"/>
                <a:gd name="connsiteY176" fmla="*/ 126193 h 254549"/>
                <a:gd name="connsiteX177" fmla="*/ 1215395 w 5429559"/>
                <a:gd name="connsiteY177" fmla="*/ 70367 h 254549"/>
                <a:gd name="connsiteX178" fmla="*/ 1263433 w 5429559"/>
                <a:gd name="connsiteY178" fmla="*/ 50507 h 254549"/>
                <a:gd name="connsiteX179" fmla="*/ 1310123 w 5429559"/>
                <a:gd name="connsiteY179" fmla="*/ 69970 h 254549"/>
                <a:gd name="connsiteX180" fmla="*/ 1328239 w 5429559"/>
                <a:gd name="connsiteY180" fmla="*/ 124713 h 254549"/>
                <a:gd name="connsiteX181" fmla="*/ 1328106 w 5429559"/>
                <a:gd name="connsiteY181" fmla="*/ 131154 h 254549"/>
                <a:gd name="connsiteX182" fmla="*/ 1221836 w 5429559"/>
                <a:gd name="connsiteY182" fmla="*/ 131154 h 254549"/>
                <a:gd name="connsiteX183" fmla="*/ 1235115 w 5429559"/>
                <a:gd name="connsiteY183" fmla="*/ 167120 h 254549"/>
                <a:gd name="connsiteX184" fmla="*/ 1264905 w 5429559"/>
                <a:gd name="connsiteY184" fmla="*/ 179596 h 254549"/>
                <a:gd name="connsiteX185" fmla="*/ 1287584 w 5429559"/>
                <a:gd name="connsiteY185" fmla="*/ 172618 h 254549"/>
                <a:gd name="connsiteX186" fmla="*/ 1302475 w 5429559"/>
                <a:gd name="connsiteY186" fmla="*/ 150344 h 254549"/>
                <a:gd name="connsiteX187" fmla="*/ 1223176 w 5429559"/>
                <a:gd name="connsiteY187" fmla="*/ 111294 h 254549"/>
                <a:gd name="connsiteX188" fmla="*/ 1302748 w 5429559"/>
                <a:gd name="connsiteY188" fmla="*/ 111294 h 254549"/>
                <a:gd name="connsiteX189" fmla="*/ 1293620 w 5429559"/>
                <a:gd name="connsiteY189" fmla="*/ 84324 h 254549"/>
                <a:gd name="connsiteX190" fmla="*/ 1263698 w 5429559"/>
                <a:gd name="connsiteY190" fmla="*/ 70367 h 254549"/>
                <a:gd name="connsiteX191" fmla="*/ 1235653 w 5429559"/>
                <a:gd name="connsiteY191" fmla="*/ 81504 h 254549"/>
                <a:gd name="connsiteX192" fmla="*/ 1223176 w 5429559"/>
                <a:gd name="connsiteY192" fmla="*/ 111294 h 254549"/>
                <a:gd name="connsiteX193" fmla="*/ 1452852 w 5429559"/>
                <a:gd name="connsiteY193" fmla="*/ 196232 h 254549"/>
                <a:gd name="connsiteX194" fmla="*/ 1430445 w 5429559"/>
                <a:gd name="connsiteY194" fmla="*/ 196232 h 254549"/>
                <a:gd name="connsiteX195" fmla="*/ 1430445 w 5429559"/>
                <a:gd name="connsiteY195" fmla="*/ -482 h 254549"/>
                <a:gd name="connsiteX196" fmla="*/ 1454597 w 5429559"/>
                <a:gd name="connsiteY196" fmla="*/ -482 h 254549"/>
                <a:gd name="connsiteX197" fmla="*/ 1454597 w 5429559"/>
                <a:gd name="connsiteY197" fmla="*/ 69697 h 254549"/>
                <a:gd name="connsiteX198" fmla="*/ 1493647 w 5429559"/>
                <a:gd name="connsiteY198" fmla="*/ 50507 h 254549"/>
                <a:gd name="connsiteX199" fmla="*/ 1518468 w 5429559"/>
                <a:gd name="connsiteY199" fmla="*/ 55881 h 254549"/>
                <a:gd name="connsiteX200" fmla="*/ 1537790 w 5429559"/>
                <a:gd name="connsiteY200" fmla="*/ 70772 h 254549"/>
                <a:gd name="connsiteX201" fmla="*/ 1549737 w 5429559"/>
                <a:gd name="connsiteY201" fmla="*/ 93856 h 254549"/>
                <a:gd name="connsiteX202" fmla="*/ 1554029 w 5429559"/>
                <a:gd name="connsiteY202" fmla="*/ 122836 h 254549"/>
                <a:gd name="connsiteX203" fmla="*/ 1535913 w 5429559"/>
                <a:gd name="connsiteY203" fmla="*/ 179464 h 254549"/>
                <a:gd name="connsiteX204" fmla="*/ 1492439 w 5429559"/>
                <a:gd name="connsiteY204" fmla="*/ 199456 h 254549"/>
                <a:gd name="connsiteX205" fmla="*/ 1452852 w 5429559"/>
                <a:gd name="connsiteY205" fmla="*/ 178389 h 254549"/>
                <a:gd name="connsiteX206" fmla="*/ 1452587 w 5429559"/>
                <a:gd name="connsiteY206" fmla="*/ 123911 h 254549"/>
                <a:gd name="connsiteX207" fmla="*/ 1459565 w 5429559"/>
                <a:gd name="connsiteY207" fmla="*/ 160943 h 254549"/>
                <a:gd name="connsiteX208" fmla="*/ 1490423 w 5429559"/>
                <a:gd name="connsiteY208" fmla="*/ 179596 h 254549"/>
                <a:gd name="connsiteX209" fmla="*/ 1517798 w 5429559"/>
                <a:gd name="connsiteY209" fmla="*/ 165912 h 254549"/>
                <a:gd name="connsiteX210" fmla="*/ 1529340 w 5429559"/>
                <a:gd name="connsiteY210" fmla="*/ 124845 h 254549"/>
                <a:gd name="connsiteX211" fmla="*/ 1518203 w 5429559"/>
                <a:gd name="connsiteY211" fmla="*/ 83654 h 254549"/>
                <a:gd name="connsiteX212" fmla="*/ 1491497 w 5429559"/>
                <a:gd name="connsiteY212" fmla="*/ 70367 h 254549"/>
                <a:gd name="connsiteX213" fmla="*/ 1464122 w 5429559"/>
                <a:gd name="connsiteY213" fmla="*/ 84191 h 254549"/>
                <a:gd name="connsiteX214" fmla="*/ 1452587 w 5429559"/>
                <a:gd name="connsiteY214" fmla="*/ 123911 h 254549"/>
                <a:gd name="connsiteX215" fmla="*/ 1674638 w 5429559"/>
                <a:gd name="connsiteY215" fmla="*/ 178654 h 254549"/>
                <a:gd name="connsiteX216" fmla="*/ 1648742 w 5429559"/>
                <a:gd name="connsiteY216" fmla="*/ 194760 h 254549"/>
                <a:gd name="connsiteX217" fmla="*/ 1622169 w 5429559"/>
                <a:gd name="connsiteY217" fmla="*/ 199456 h 254549"/>
                <a:gd name="connsiteX218" fmla="*/ 1586078 w 5429559"/>
                <a:gd name="connsiteY218" fmla="*/ 188047 h 254549"/>
                <a:gd name="connsiteX219" fmla="*/ 1573461 w 5429559"/>
                <a:gd name="connsiteY219" fmla="*/ 158662 h 254549"/>
                <a:gd name="connsiteX220" fmla="*/ 1578158 w 5429559"/>
                <a:gd name="connsiteY220" fmla="*/ 139612 h 254549"/>
                <a:gd name="connsiteX221" fmla="*/ 1590635 w 5429559"/>
                <a:gd name="connsiteY221" fmla="*/ 125655 h 254549"/>
                <a:gd name="connsiteX222" fmla="*/ 1608080 w 5429559"/>
                <a:gd name="connsiteY222" fmla="*/ 117735 h 254549"/>
                <a:gd name="connsiteX223" fmla="*/ 1629552 w 5429559"/>
                <a:gd name="connsiteY223" fmla="*/ 114113 h 254549"/>
                <a:gd name="connsiteX224" fmla="*/ 1672621 w 5429559"/>
                <a:gd name="connsiteY224" fmla="*/ 105795 h 254549"/>
                <a:gd name="connsiteX225" fmla="*/ 1672761 w 5429559"/>
                <a:gd name="connsiteY225" fmla="*/ 99487 h 254549"/>
                <a:gd name="connsiteX226" fmla="*/ 1665915 w 5429559"/>
                <a:gd name="connsiteY226" fmla="*/ 78692 h 254549"/>
                <a:gd name="connsiteX227" fmla="*/ 1638407 w 5429559"/>
                <a:gd name="connsiteY227" fmla="*/ 70507 h 254549"/>
                <a:gd name="connsiteX228" fmla="*/ 1613181 w 5429559"/>
                <a:gd name="connsiteY228" fmla="*/ 76543 h 254549"/>
                <a:gd name="connsiteX229" fmla="*/ 1601242 w 5429559"/>
                <a:gd name="connsiteY229" fmla="*/ 97610 h 254549"/>
                <a:gd name="connsiteX230" fmla="*/ 1577620 w 5429559"/>
                <a:gd name="connsiteY230" fmla="*/ 94386 h 254549"/>
                <a:gd name="connsiteX231" fmla="*/ 1588220 w 5429559"/>
                <a:gd name="connsiteY231" fmla="*/ 69970 h 254549"/>
                <a:gd name="connsiteX232" fmla="*/ 1609560 w 5429559"/>
                <a:gd name="connsiteY232" fmla="*/ 55608 h 254549"/>
                <a:gd name="connsiteX233" fmla="*/ 1641896 w 5429559"/>
                <a:gd name="connsiteY233" fmla="*/ 50507 h 254549"/>
                <a:gd name="connsiteX234" fmla="*/ 1671554 w 5429559"/>
                <a:gd name="connsiteY234" fmla="*/ 54806 h 254549"/>
                <a:gd name="connsiteX235" fmla="*/ 1688322 w 5429559"/>
                <a:gd name="connsiteY235" fmla="*/ 65671 h 254549"/>
                <a:gd name="connsiteX236" fmla="*/ 1695837 w 5429559"/>
                <a:gd name="connsiteY236" fmla="*/ 82042 h 254549"/>
                <a:gd name="connsiteX237" fmla="*/ 1697044 w 5429559"/>
                <a:gd name="connsiteY237" fmla="*/ 104316 h 254549"/>
                <a:gd name="connsiteX238" fmla="*/ 1697044 w 5429559"/>
                <a:gd name="connsiteY238" fmla="*/ 136520 h 254549"/>
                <a:gd name="connsiteX239" fmla="*/ 1698524 w 5429559"/>
                <a:gd name="connsiteY239" fmla="*/ 179191 h 254549"/>
                <a:gd name="connsiteX240" fmla="*/ 1704693 w 5429559"/>
                <a:gd name="connsiteY240" fmla="*/ 196232 h 254549"/>
                <a:gd name="connsiteX241" fmla="*/ 1679467 w 5429559"/>
                <a:gd name="connsiteY241" fmla="*/ 196232 h 254549"/>
                <a:gd name="connsiteX242" fmla="*/ 1674638 w 5429559"/>
                <a:gd name="connsiteY242" fmla="*/ 178654 h 254549"/>
                <a:gd name="connsiteX243" fmla="*/ 1672621 w 5429559"/>
                <a:gd name="connsiteY243" fmla="*/ 124713 h 254549"/>
                <a:gd name="connsiteX244" fmla="*/ 1633173 w 5429559"/>
                <a:gd name="connsiteY244" fmla="*/ 133840 h 254549"/>
                <a:gd name="connsiteX245" fmla="*/ 1612106 w 5429559"/>
                <a:gd name="connsiteY245" fmla="*/ 138669 h 254549"/>
                <a:gd name="connsiteX246" fmla="*/ 1602581 w 5429559"/>
                <a:gd name="connsiteY246" fmla="*/ 146590 h 254549"/>
                <a:gd name="connsiteX247" fmla="*/ 1599225 w 5429559"/>
                <a:gd name="connsiteY247" fmla="*/ 157992 h 254549"/>
                <a:gd name="connsiteX248" fmla="*/ 1606475 w 5429559"/>
                <a:gd name="connsiteY248" fmla="*/ 174098 h 254549"/>
                <a:gd name="connsiteX249" fmla="*/ 1627940 w 5429559"/>
                <a:gd name="connsiteY249" fmla="*/ 180539 h 254549"/>
                <a:gd name="connsiteX250" fmla="*/ 1652768 w 5429559"/>
                <a:gd name="connsiteY250" fmla="*/ 174495 h 254549"/>
                <a:gd name="connsiteX251" fmla="*/ 1668734 w 5429559"/>
                <a:gd name="connsiteY251" fmla="*/ 157727 h 254549"/>
                <a:gd name="connsiteX252" fmla="*/ 1672621 w 5429559"/>
                <a:gd name="connsiteY252" fmla="*/ 133568 h 254549"/>
                <a:gd name="connsiteX253" fmla="*/ 1825707 w 5429559"/>
                <a:gd name="connsiteY253" fmla="*/ 144035 h 254549"/>
                <a:gd name="connsiteX254" fmla="*/ 1849453 w 5429559"/>
                <a:gd name="connsiteY254" fmla="*/ 147120 h 254549"/>
                <a:gd name="connsiteX255" fmla="*/ 1829461 w 5429559"/>
                <a:gd name="connsiteY255" fmla="*/ 185632 h 254549"/>
                <a:gd name="connsiteX256" fmla="*/ 1790146 w 5429559"/>
                <a:gd name="connsiteY256" fmla="*/ 199456 h 254549"/>
                <a:gd name="connsiteX257" fmla="*/ 1743050 w 5429559"/>
                <a:gd name="connsiteY257" fmla="*/ 180399 h 254549"/>
                <a:gd name="connsiteX258" fmla="*/ 1725340 w 5429559"/>
                <a:gd name="connsiteY258" fmla="*/ 125523 h 254549"/>
                <a:gd name="connsiteX259" fmla="*/ 1732988 w 5429559"/>
                <a:gd name="connsiteY259" fmla="*/ 85133 h 254549"/>
                <a:gd name="connsiteX260" fmla="*/ 1756197 w 5429559"/>
                <a:gd name="connsiteY260" fmla="*/ 59230 h 254549"/>
                <a:gd name="connsiteX261" fmla="*/ 1790278 w 5429559"/>
                <a:gd name="connsiteY261" fmla="*/ 50507 h 254549"/>
                <a:gd name="connsiteX262" fmla="*/ 1828254 w 5429559"/>
                <a:gd name="connsiteY262" fmla="*/ 62322 h 254549"/>
                <a:gd name="connsiteX263" fmla="*/ 1847179 w 5429559"/>
                <a:gd name="connsiteY263" fmla="*/ 95593 h 254549"/>
                <a:gd name="connsiteX264" fmla="*/ 1823690 w 5429559"/>
                <a:gd name="connsiteY264" fmla="*/ 99222 h 254549"/>
                <a:gd name="connsiteX265" fmla="*/ 1811750 w 5429559"/>
                <a:gd name="connsiteY265" fmla="*/ 77618 h 254549"/>
                <a:gd name="connsiteX266" fmla="*/ 1791221 w 5429559"/>
                <a:gd name="connsiteY266" fmla="*/ 70367 h 254549"/>
                <a:gd name="connsiteX267" fmla="*/ 1761563 w 5429559"/>
                <a:gd name="connsiteY267" fmla="*/ 83521 h 254549"/>
                <a:gd name="connsiteX268" fmla="*/ 1750161 w 5429559"/>
                <a:gd name="connsiteY268" fmla="*/ 124845 h 254549"/>
                <a:gd name="connsiteX269" fmla="*/ 1761166 w 5429559"/>
                <a:gd name="connsiteY269" fmla="*/ 166582 h 254549"/>
                <a:gd name="connsiteX270" fmla="*/ 1789881 w 5429559"/>
                <a:gd name="connsiteY270" fmla="*/ 179596 h 254549"/>
                <a:gd name="connsiteX271" fmla="*/ 1813627 w 5429559"/>
                <a:gd name="connsiteY271" fmla="*/ 170873 h 254549"/>
                <a:gd name="connsiteX272" fmla="*/ 1825707 w 5429559"/>
                <a:gd name="connsiteY272" fmla="*/ 144035 h 254549"/>
                <a:gd name="connsiteX273" fmla="*/ 1868488 w 5429559"/>
                <a:gd name="connsiteY273" fmla="*/ 196232 h 254549"/>
                <a:gd name="connsiteX274" fmla="*/ 1868488 w 5429559"/>
                <a:gd name="connsiteY274" fmla="*/ -482 h 254549"/>
                <a:gd name="connsiteX275" fmla="*/ 1892640 w 5429559"/>
                <a:gd name="connsiteY275" fmla="*/ -482 h 254549"/>
                <a:gd name="connsiteX276" fmla="*/ 1892640 w 5429559"/>
                <a:gd name="connsiteY276" fmla="*/ 111699 h 254549"/>
                <a:gd name="connsiteX277" fmla="*/ 1949805 w 5429559"/>
                <a:gd name="connsiteY277" fmla="*/ 53731 h 254549"/>
                <a:gd name="connsiteX278" fmla="*/ 1981067 w 5429559"/>
                <a:gd name="connsiteY278" fmla="*/ 53731 h 254549"/>
                <a:gd name="connsiteX279" fmla="*/ 1926588 w 5429559"/>
                <a:gd name="connsiteY279" fmla="*/ 106598 h 254549"/>
                <a:gd name="connsiteX280" fmla="*/ 1986573 w 5429559"/>
                <a:gd name="connsiteY280" fmla="*/ 196232 h 254549"/>
                <a:gd name="connsiteX281" fmla="*/ 1956783 w 5429559"/>
                <a:gd name="connsiteY281" fmla="*/ 196232 h 254549"/>
                <a:gd name="connsiteX282" fmla="*/ 1909680 w 5429559"/>
                <a:gd name="connsiteY282" fmla="*/ 123373 h 254549"/>
                <a:gd name="connsiteX283" fmla="*/ 1892640 w 5429559"/>
                <a:gd name="connsiteY283" fmla="*/ 139744 h 254549"/>
                <a:gd name="connsiteX284" fmla="*/ 1892640 w 5429559"/>
                <a:gd name="connsiteY284" fmla="*/ 196232 h 254549"/>
                <a:gd name="connsiteX285" fmla="*/ 2101544 w 5429559"/>
                <a:gd name="connsiteY285" fmla="*/ 150344 h 254549"/>
                <a:gd name="connsiteX286" fmla="*/ 2126505 w 5429559"/>
                <a:gd name="connsiteY286" fmla="*/ 153428 h 254549"/>
                <a:gd name="connsiteX287" fmla="*/ 2104628 w 5429559"/>
                <a:gd name="connsiteY287" fmla="*/ 187377 h 254549"/>
                <a:gd name="connsiteX288" fmla="*/ 2063841 w 5429559"/>
                <a:gd name="connsiteY288" fmla="*/ 199456 h 254549"/>
                <a:gd name="connsiteX289" fmla="*/ 2014191 w 5429559"/>
                <a:gd name="connsiteY289" fmla="*/ 180266 h 254549"/>
                <a:gd name="connsiteX290" fmla="*/ 1995944 w 5429559"/>
                <a:gd name="connsiteY290" fmla="*/ 126193 h 254549"/>
                <a:gd name="connsiteX291" fmla="*/ 2014456 w 5429559"/>
                <a:gd name="connsiteY291" fmla="*/ 70367 h 254549"/>
                <a:gd name="connsiteX292" fmla="*/ 2062494 w 5429559"/>
                <a:gd name="connsiteY292" fmla="*/ 50507 h 254549"/>
                <a:gd name="connsiteX293" fmla="*/ 2109192 w 5429559"/>
                <a:gd name="connsiteY293" fmla="*/ 69970 h 254549"/>
                <a:gd name="connsiteX294" fmla="*/ 2127307 w 5429559"/>
                <a:gd name="connsiteY294" fmla="*/ 124713 h 254549"/>
                <a:gd name="connsiteX295" fmla="*/ 2127174 w 5429559"/>
                <a:gd name="connsiteY295" fmla="*/ 131154 h 254549"/>
                <a:gd name="connsiteX296" fmla="*/ 2020897 w 5429559"/>
                <a:gd name="connsiteY296" fmla="*/ 131154 h 254549"/>
                <a:gd name="connsiteX297" fmla="*/ 2034183 w 5429559"/>
                <a:gd name="connsiteY297" fmla="*/ 167120 h 254549"/>
                <a:gd name="connsiteX298" fmla="*/ 2063973 w 5429559"/>
                <a:gd name="connsiteY298" fmla="*/ 179596 h 254549"/>
                <a:gd name="connsiteX299" fmla="*/ 2086653 w 5429559"/>
                <a:gd name="connsiteY299" fmla="*/ 172618 h 254549"/>
                <a:gd name="connsiteX300" fmla="*/ 2101544 w 5429559"/>
                <a:gd name="connsiteY300" fmla="*/ 150344 h 254549"/>
                <a:gd name="connsiteX301" fmla="*/ 2022244 w 5429559"/>
                <a:gd name="connsiteY301" fmla="*/ 111294 h 254549"/>
                <a:gd name="connsiteX302" fmla="*/ 2101809 w 5429559"/>
                <a:gd name="connsiteY302" fmla="*/ 111294 h 254549"/>
                <a:gd name="connsiteX303" fmla="*/ 2092688 w 5429559"/>
                <a:gd name="connsiteY303" fmla="*/ 84324 h 254549"/>
                <a:gd name="connsiteX304" fmla="*/ 2062766 w 5429559"/>
                <a:gd name="connsiteY304" fmla="*/ 70367 h 254549"/>
                <a:gd name="connsiteX305" fmla="*/ 2034721 w 5429559"/>
                <a:gd name="connsiteY305" fmla="*/ 81504 h 254549"/>
                <a:gd name="connsiteX306" fmla="*/ 2022244 w 5429559"/>
                <a:gd name="connsiteY306" fmla="*/ 111294 h 254549"/>
                <a:gd name="connsiteX307" fmla="*/ 2247511 w 5429559"/>
                <a:gd name="connsiteY307" fmla="*/ 196232 h 254549"/>
                <a:gd name="connsiteX308" fmla="*/ 2247511 w 5429559"/>
                <a:gd name="connsiteY308" fmla="*/ 178257 h 254549"/>
                <a:gd name="connsiteX309" fmla="*/ 2207659 w 5429559"/>
                <a:gd name="connsiteY309" fmla="*/ 199456 h 254549"/>
                <a:gd name="connsiteX310" fmla="*/ 2176265 w 5429559"/>
                <a:gd name="connsiteY310" fmla="*/ 190063 h 254549"/>
                <a:gd name="connsiteX311" fmla="*/ 2154123 w 5429559"/>
                <a:gd name="connsiteY311" fmla="*/ 163895 h 254549"/>
                <a:gd name="connsiteX312" fmla="*/ 2146342 w 5429559"/>
                <a:gd name="connsiteY312" fmla="*/ 125118 h 254549"/>
                <a:gd name="connsiteX313" fmla="*/ 2153453 w 5429559"/>
                <a:gd name="connsiteY313" fmla="*/ 86473 h 254549"/>
                <a:gd name="connsiteX314" fmla="*/ 2174785 w 5429559"/>
                <a:gd name="connsiteY314" fmla="*/ 59767 h 254549"/>
                <a:gd name="connsiteX315" fmla="*/ 2206585 w 5429559"/>
                <a:gd name="connsiteY315" fmla="*/ 50507 h 254549"/>
                <a:gd name="connsiteX316" fmla="*/ 2229536 w 5429559"/>
                <a:gd name="connsiteY316" fmla="*/ 56013 h 254549"/>
                <a:gd name="connsiteX317" fmla="*/ 2245907 w 5429559"/>
                <a:gd name="connsiteY317" fmla="*/ 70102 h 254549"/>
                <a:gd name="connsiteX318" fmla="*/ 2245907 w 5429559"/>
                <a:gd name="connsiteY318" fmla="*/ -482 h 254549"/>
                <a:gd name="connsiteX319" fmla="*/ 2269925 w 5429559"/>
                <a:gd name="connsiteY319" fmla="*/ -482 h 254549"/>
                <a:gd name="connsiteX320" fmla="*/ 2269925 w 5429559"/>
                <a:gd name="connsiteY320" fmla="*/ 196232 h 254549"/>
                <a:gd name="connsiteX321" fmla="*/ 2171164 w 5429559"/>
                <a:gd name="connsiteY321" fmla="*/ 125118 h 254549"/>
                <a:gd name="connsiteX322" fmla="*/ 2182706 w 5429559"/>
                <a:gd name="connsiteY322" fmla="*/ 166045 h 254549"/>
                <a:gd name="connsiteX323" fmla="*/ 2209941 w 5429559"/>
                <a:gd name="connsiteY323" fmla="*/ 179596 h 254549"/>
                <a:gd name="connsiteX324" fmla="*/ 2236779 w 5429559"/>
                <a:gd name="connsiteY324" fmla="*/ 166714 h 254549"/>
                <a:gd name="connsiteX325" fmla="*/ 2247916 w 5429559"/>
                <a:gd name="connsiteY325" fmla="*/ 127128 h 254549"/>
                <a:gd name="connsiteX326" fmla="*/ 2236647 w 5429559"/>
                <a:gd name="connsiteY326" fmla="*/ 84191 h 254549"/>
                <a:gd name="connsiteX327" fmla="*/ 2208866 w 5429559"/>
                <a:gd name="connsiteY327" fmla="*/ 70507 h 254549"/>
                <a:gd name="connsiteX328" fmla="*/ 2181896 w 5429559"/>
                <a:gd name="connsiteY328" fmla="*/ 83654 h 254549"/>
                <a:gd name="connsiteX329" fmla="*/ 2171164 w 5429559"/>
                <a:gd name="connsiteY329" fmla="*/ 125118 h 254549"/>
                <a:gd name="connsiteX330" fmla="*/ 2402989 w 5429559"/>
                <a:gd name="connsiteY330" fmla="*/ 196232 h 254549"/>
                <a:gd name="connsiteX331" fmla="*/ 2380583 w 5429559"/>
                <a:gd name="connsiteY331" fmla="*/ 196232 h 254549"/>
                <a:gd name="connsiteX332" fmla="*/ 2380583 w 5429559"/>
                <a:gd name="connsiteY332" fmla="*/ -482 h 254549"/>
                <a:gd name="connsiteX333" fmla="*/ 2404734 w 5429559"/>
                <a:gd name="connsiteY333" fmla="*/ -482 h 254549"/>
                <a:gd name="connsiteX334" fmla="*/ 2404734 w 5429559"/>
                <a:gd name="connsiteY334" fmla="*/ 69697 h 254549"/>
                <a:gd name="connsiteX335" fmla="*/ 2443784 w 5429559"/>
                <a:gd name="connsiteY335" fmla="*/ 50507 h 254549"/>
                <a:gd name="connsiteX336" fmla="*/ 2468605 w 5429559"/>
                <a:gd name="connsiteY336" fmla="*/ 55881 h 254549"/>
                <a:gd name="connsiteX337" fmla="*/ 2487927 w 5429559"/>
                <a:gd name="connsiteY337" fmla="*/ 70772 h 254549"/>
                <a:gd name="connsiteX338" fmla="*/ 2499867 w 5429559"/>
                <a:gd name="connsiteY338" fmla="*/ 93856 h 254549"/>
                <a:gd name="connsiteX339" fmla="*/ 2504166 w 5429559"/>
                <a:gd name="connsiteY339" fmla="*/ 122836 h 254549"/>
                <a:gd name="connsiteX340" fmla="*/ 2486051 w 5429559"/>
                <a:gd name="connsiteY340" fmla="*/ 179464 h 254549"/>
                <a:gd name="connsiteX341" fmla="*/ 2442569 w 5429559"/>
                <a:gd name="connsiteY341" fmla="*/ 199456 h 254549"/>
                <a:gd name="connsiteX342" fmla="*/ 2402989 w 5429559"/>
                <a:gd name="connsiteY342" fmla="*/ 178389 h 254549"/>
                <a:gd name="connsiteX343" fmla="*/ 2402717 w 5429559"/>
                <a:gd name="connsiteY343" fmla="*/ 123911 h 254549"/>
                <a:gd name="connsiteX344" fmla="*/ 2409695 w 5429559"/>
                <a:gd name="connsiteY344" fmla="*/ 160943 h 254549"/>
                <a:gd name="connsiteX345" fmla="*/ 2440560 w 5429559"/>
                <a:gd name="connsiteY345" fmla="*/ 179596 h 254549"/>
                <a:gd name="connsiteX346" fmla="*/ 2467935 w 5429559"/>
                <a:gd name="connsiteY346" fmla="*/ 165912 h 254549"/>
                <a:gd name="connsiteX347" fmla="*/ 2479477 w 5429559"/>
                <a:gd name="connsiteY347" fmla="*/ 124845 h 254549"/>
                <a:gd name="connsiteX348" fmla="*/ 2468340 w 5429559"/>
                <a:gd name="connsiteY348" fmla="*/ 83654 h 254549"/>
                <a:gd name="connsiteX349" fmla="*/ 2441634 w 5429559"/>
                <a:gd name="connsiteY349" fmla="*/ 70367 h 254549"/>
                <a:gd name="connsiteX350" fmla="*/ 2414259 w 5429559"/>
                <a:gd name="connsiteY350" fmla="*/ 84191 h 254549"/>
                <a:gd name="connsiteX351" fmla="*/ 2402717 w 5429559"/>
                <a:gd name="connsiteY351" fmla="*/ 123911 h 254549"/>
                <a:gd name="connsiteX352" fmla="*/ 2530709 w 5429559"/>
                <a:gd name="connsiteY352" fmla="*/ 251115 h 254549"/>
                <a:gd name="connsiteX353" fmla="*/ 2528023 w 5429559"/>
                <a:gd name="connsiteY353" fmla="*/ 228436 h 254549"/>
                <a:gd name="connsiteX354" fmla="*/ 2541847 w 5429559"/>
                <a:gd name="connsiteY354" fmla="*/ 230585 h 254549"/>
                <a:gd name="connsiteX355" fmla="*/ 2554728 w 5429559"/>
                <a:gd name="connsiteY355" fmla="*/ 227899 h 254549"/>
                <a:gd name="connsiteX356" fmla="*/ 2562648 w 5429559"/>
                <a:gd name="connsiteY356" fmla="*/ 220391 h 254549"/>
                <a:gd name="connsiteX357" fmla="*/ 2570024 w 5429559"/>
                <a:gd name="connsiteY357" fmla="*/ 202408 h 254549"/>
                <a:gd name="connsiteX358" fmla="*/ 2572174 w 5429559"/>
                <a:gd name="connsiteY358" fmla="*/ 196504 h 254549"/>
                <a:gd name="connsiteX359" fmla="*/ 2518093 w 5429559"/>
                <a:gd name="connsiteY359" fmla="*/ 53731 h 254549"/>
                <a:gd name="connsiteX360" fmla="*/ 2544128 w 5429559"/>
                <a:gd name="connsiteY360" fmla="*/ 53731 h 254549"/>
                <a:gd name="connsiteX361" fmla="*/ 2573786 w 5429559"/>
                <a:gd name="connsiteY361" fmla="*/ 136255 h 254549"/>
                <a:gd name="connsiteX362" fmla="*/ 2584113 w 5429559"/>
                <a:gd name="connsiteY362" fmla="*/ 169261 h 254549"/>
                <a:gd name="connsiteX363" fmla="*/ 2594043 w 5429559"/>
                <a:gd name="connsiteY363" fmla="*/ 136792 h 254549"/>
                <a:gd name="connsiteX364" fmla="*/ 2624503 w 5429559"/>
                <a:gd name="connsiteY364" fmla="*/ 53731 h 254549"/>
                <a:gd name="connsiteX365" fmla="*/ 2648654 w 5429559"/>
                <a:gd name="connsiteY365" fmla="*/ 53731 h 254549"/>
                <a:gd name="connsiteX366" fmla="*/ 2594448 w 5429559"/>
                <a:gd name="connsiteY366" fmla="*/ 198646 h 254549"/>
                <a:gd name="connsiteX367" fmla="*/ 2580896 w 5429559"/>
                <a:gd name="connsiteY367" fmla="*/ 230991 h 254549"/>
                <a:gd name="connsiteX368" fmla="*/ 2566138 w 5429559"/>
                <a:gd name="connsiteY368" fmla="*/ 248429 h 254549"/>
                <a:gd name="connsiteX369" fmla="*/ 2546278 w 5429559"/>
                <a:gd name="connsiteY369" fmla="*/ 254067 h 254549"/>
                <a:gd name="connsiteX370" fmla="*/ 2530709 w 5429559"/>
                <a:gd name="connsiteY370" fmla="*/ 251115 h 254549"/>
                <a:gd name="connsiteX371" fmla="*/ 2742005 w 5429559"/>
                <a:gd name="connsiteY371" fmla="*/ 250851 h 254549"/>
                <a:gd name="connsiteX372" fmla="*/ 2742005 w 5429559"/>
                <a:gd name="connsiteY372" fmla="*/ 53731 h 254549"/>
                <a:gd name="connsiteX373" fmla="*/ 2764007 w 5429559"/>
                <a:gd name="connsiteY373" fmla="*/ 53731 h 254549"/>
                <a:gd name="connsiteX374" fmla="*/ 2764007 w 5429559"/>
                <a:gd name="connsiteY374" fmla="*/ 72251 h 254549"/>
                <a:gd name="connsiteX375" fmla="*/ 2781593 w 5429559"/>
                <a:gd name="connsiteY375" fmla="*/ 56013 h 254549"/>
                <a:gd name="connsiteX376" fmla="*/ 2805339 w 5429559"/>
                <a:gd name="connsiteY376" fmla="*/ 50507 h 254549"/>
                <a:gd name="connsiteX377" fmla="*/ 2837543 w 5429559"/>
                <a:gd name="connsiteY377" fmla="*/ 59900 h 254549"/>
                <a:gd name="connsiteX378" fmla="*/ 2858610 w 5429559"/>
                <a:gd name="connsiteY378" fmla="*/ 86473 h 254549"/>
                <a:gd name="connsiteX379" fmla="*/ 2865721 w 5429559"/>
                <a:gd name="connsiteY379" fmla="*/ 123911 h 254549"/>
                <a:gd name="connsiteX380" fmla="*/ 2857808 w 5429559"/>
                <a:gd name="connsiteY380" fmla="*/ 163358 h 254549"/>
                <a:gd name="connsiteX381" fmla="*/ 2834997 w 5429559"/>
                <a:gd name="connsiteY381" fmla="*/ 190196 h 254549"/>
                <a:gd name="connsiteX382" fmla="*/ 2803595 w 5429559"/>
                <a:gd name="connsiteY382" fmla="*/ 199456 h 254549"/>
                <a:gd name="connsiteX383" fmla="*/ 2781858 w 5429559"/>
                <a:gd name="connsiteY383" fmla="*/ 194355 h 254549"/>
                <a:gd name="connsiteX384" fmla="*/ 2766157 w 5429559"/>
                <a:gd name="connsiteY384" fmla="*/ 181473 h 254549"/>
                <a:gd name="connsiteX385" fmla="*/ 2766157 w 5429559"/>
                <a:gd name="connsiteY385" fmla="*/ 250851 h 254549"/>
                <a:gd name="connsiteX386" fmla="*/ 2763875 w 5429559"/>
                <a:gd name="connsiteY386" fmla="*/ 125788 h 254549"/>
                <a:gd name="connsiteX387" fmla="*/ 2775012 w 5429559"/>
                <a:gd name="connsiteY387" fmla="*/ 166442 h 254549"/>
                <a:gd name="connsiteX388" fmla="*/ 2801983 w 5429559"/>
                <a:gd name="connsiteY388" fmla="*/ 179596 h 254549"/>
                <a:gd name="connsiteX389" fmla="*/ 2829490 w 5429559"/>
                <a:gd name="connsiteY389" fmla="*/ 166045 h 254549"/>
                <a:gd name="connsiteX390" fmla="*/ 2841032 w 5429559"/>
                <a:gd name="connsiteY390" fmla="*/ 123778 h 254549"/>
                <a:gd name="connsiteX391" fmla="*/ 2829763 w 5429559"/>
                <a:gd name="connsiteY391" fmla="*/ 82984 h 254549"/>
                <a:gd name="connsiteX392" fmla="*/ 2803057 w 5429559"/>
                <a:gd name="connsiteY392" fmla="*/ 69432 h 254549"/>
                <a:gd name="connsiteX393" fmla="*/ 2775682 w 5429559"/>
                <a:gd name="connsiteY393" fmla="*/ 83926 h 254549"/>
                <a:gd name="connsiteX394" fmla="*/ 2763875 w 5429559"/>
                <a:gd name="connsiteY394" fmla="*/ 125788 h 254549"/>
                <a:gd name="connsiteX395" fmla="*/ 2986463 w 5429559"/>
                <a:gd name="connsiteY395" fmla="*/ 196232 h 254549"/>
                <a:gd name="connsiteX396" fmla="*/ 2986463 w 5429559"/>
                <a:gd name="connsiteY396" fmla="*/ 175305 h 254549"/>
                <a:gd name="connsiteX397" fmla="*/ 2941245 w 5429559"/>
                <a:gd name="connsiteY397" fmla="*/ 199456 h 254549"/>
                <a:gd name="connsiteX398" fmla="*/ 2917631 w 5429559"/>
                <a:gd name="connsiteY398" fmla="*/ 194628 h 254549"/>
                <a:gd name="connsiteX399" fmla="*/ 2901392 w 5429559"/>
                <a:gd name="connsiteY399" fmla="*/ 182548 h 254549"/>
                <a:gd name="connsiteX400" fmla="*/ 2894017 w 5429559"/>
                <a:gd name="connsiteY400" fmla="*/ 164565 h 254549"/>
                <a:gd name="connsiteX401" fmla="*/ 2892537 w 5429559"/>
                <a:gd name="connsiteY401" fmla="*/ 142026 h 254549"/>
                <a:gd name="connsiteX402" fmla="*/ 2892537 w 5429559"/>
                <a:gd name="connsiteY402" fmla="*/ 53731 h 254549"/>
                <a:gd name="connsiteX403" fmla="*/ 2916688 w 5429559"/>
                <a:gd name="connsiteY403" fmla="*/ 53731 h 254549"/>
                <a:gd name="connsiteX404" fmla="*/ 2916688 w 5429559"/>
                <a:gd name="connsiteY404" fmla="*/ 132766 h 254549"/>
                <a:gd name="connsiteX405" fmla="*/ 2918168 w 5429559"/>
                <a:gd name="connsiteY405" fmla="*/ 158257 h 254549"/>
                <a:gd name="connsiteX406" fmla="*/ 2927826 w 5429559"/>
                <a:gd name="connsiteY406" fmla="*/ 173288 h 254549"/>
                <a:gd name="connsiteX407" fmla="*/ 2946073 w 5429559"/>
                <a:gd name="connsiteY407" fmla="*/ 178654 h 254549"/>
                <a:gd name="connsiteX408" fmla="*/ 2966471 w 5429559"/>
                <a:gd name="connsiteY408" fmla="*/ 173155 h 254549"/>
                <a:gd name="connsiteX409" fmla="*/ 2979890 w 5429559"/>
                <a:gd name="connsiteY409" fmla="*/ 157992 h 254549"/>
                <a:gd name="connsiteX410" fmla="*/ 2983916 w 5429559"/>
                <a:gd name="connsiteY410" fmla="*/ 130079 h 254549"/>
                <a:gd name="connsiteX411" fmla="*/ 2983916 w 5429559"/>
                <a:gd name="connsiteY411" fmla="*/ 53731 h 254549"/>
                <a:gd name="connsiteX412" fmla="*/ 3008067 w 5429559"/>
                <a:gd name="connsiteY412" fmla="*/ 53731 h 254549"/>
                <a:gd name="connsiteX413" fmla="*/ 3008067 w 5429559"/>
                <a:gd name="connsiteY413" fmla="*/ 196232 h 254549"/>
                <a:gd name="connsiteX414" fmla="*/ 3044143 w 5429559"/>
                <a:gd name="connsiteY414" fmla="*/ 196232 h 254549"/>
                <a:gd name="connsiteX415" fmla="*/ 3044143 w 5429559"/>
                <a:gd name="connsiteY415" fmla="*/ 53731 h 254549"/>
                <a:gd name="connsiteX416" fmla="*/ 3065748 w 5429559"/>
                <a:gd name="connsiteY416" fmla="*/ 53731 h 254549"/>
                <a:gd name="connsiteX417" fmla="*/ 3065748 w 5429559"/>
                <a:gd name="connsiteY417" fmla="*/ 73724 h 254549"/>
                <a:gd name="connsiteX418" fmla="*/ 3083591 w 5429559"/>
                <a:gd name="connsiteY418" fmla="*/ 56948 h 254549"/>
                <a:gd name="connsiteX419" fmla="*/ 3108956 w 5429559"/>
                <a:gd name="connsiteY419" fmla="*/ 50507 h 254549"/>
                <a:gd name="connsiteX420" fmla="*/ 3134852 w 5429559"/>
                <a:gd name="connsiteY420" fmla="*/ 57088 h 254549"/>
                <a:gd name="connsiteX421" fmla="*/ 3149206 w 5429559"/>
                <a:gd name="connsiteY421" fmla="*/ 75468 h 254549"/>
                <a:gd name="connsiteX422" fmla="*/ 3193217 w 5429559"/>
                <a:gd name="connsiteY422" fmla="*/ 50507 h 254549"/>
                <a:gd name="connsiteX423" fmla="*/ 3225826 w 5429559"/>
                <a:gd name="connsiteY423" fmla="*/ 62322 h 254549"/>
                <a:gd name="connsiteX424" fmla="*/ 3237236 w 5429559"/>
                <a:gd name="connsiteY424" fmla="*/ 98412 h 254549"/>
                <a:gd name="connsiteX425" fmla="*/ 3237236 w 5429559"/>
                <a:gd name="connsiteY425" fmla="*/ 196232 h 254549"/>
                <a:gd name="connsiteX426" fmla="*/ 3213217 w 5429559"/>
                <a:gd name="connsiteY426" fmla="*/ 196232 h 254549"/>
                <a:gd name="connsiteX427" fmla="*/ 3213217 w 5429559"/>
                <a:gd name="connsiteY427" fmla="*/ 106465 h 254549"/>
                <a:gd name="connsiteX428" fmla="*/ 3210803 w 5429559"/>
                <a:gd name="connsiteY428" fmla="*/ 85663 h 254549"/>
                <a:gd name="connsiteX429" fmla="*/ 3202345 w 5429559"/>
                <a:gd name="connsiteY429" fmla="*/ 75336 h 254549"/>
                <a:gd name="connsiteX430" fmla="*/ 3187851 w 5429559"/>
                <a:gd name="connsiteY430" fmla="*/ 71442 h 254549"/>
                <a:gd name="connsiteX431" fmla="*/ 3162898 w 5429559"/>
                <a:gd name="connsiteY431" fmla="*/ 81504 h 254549"/>
                <a:gd name="connsiteX432" fmla="*/ 3152968 w 5429559"/>
                <a:gd name="connsiteY432" fmla="*/ 113443 h 254549"/>
                <a:gd name="connsiteX433" fmla="*/ 3152968 w 5429559"/>
                <a:gd name="connsiteY433" fmla="*/ 196232 h 254549"/>
                <a:gd name="connsiteX434" fmla="*/ 3128816 w 5429559"/>
                <a:gd name="connsiteY434" fmla="*/ 196232 h 254549"/>
                <a:gd name="connsiteX435" fmla="*/ 3128816 w 5429559"/>
                <a:gd name="connsiteY435" fmla="*/ 103646 h 254549"/>
                <a:gd name="connsiteX436" fmla="*/ 3122905 w 5429559"/>
                <a:gd name="connsiteY436" fmla="*/ 79495 h 254549"/>
                <a:gd name="connsiteX437" fmla="*/ 3103583 w 5429559"/>
                <a:gd name="connsiteY437" fmla="*/ 71442 h 254549"/>
                <a:gd name="connsiteX438" fmla="*/ 3084665 w 5429559"/>
                <a:gd name="connsiteY438" fmla="*/ 76808 h 254549"/>
                <a:gd name="connsiteX439" fmla="*/ 3072189 w 5429559"/>
                <a:gd name="connsiteY439" fmla="*/ 92509 h 254549"/>
                <a:gd name="connsiteX440" fmla="*/ 3068295 w 5429559"/>
                <a:gd name="connsiteY440" fmla="*/ 122299 h 254549"/>
                <a:gd name="connsiteX441" fmla="*/ 3068295 w 5429559"/>
                <a:gd name="connsiteY441" fmla="*/ 196232 h 254549"/>
                <a:gd name="connsiteX442" fmla="*/ 3271295 w 5429559"/>
                <a:gd name="connsiteY442" fmla="*/ 250851 h 254549"/>
                <a:gd name="connsiteX443" fmla="*/ 3271295 w 5429559"/>
                <a:gd name="connsiteY443" fmla="*/ 53731 h 254549"/>
                <a:gd name="connsiteX444" fmla="*/ 3293297 w 5429559"/>
                <a:gd name="connsiteY444" fmla="*/ 53731 h 254549"/>
                <a:gd name="connsiteX445" fmla="*/ 3293297 w 5429559"/>
                <a:gd name="connsiteY445" fmla="*/ 72251 h 254549"/>
                <a:gd name="connsiteX446" fmla="*/ 3310875 w 5429559"/>
                <a:gd name="connsiteY446" fmla="*/ 56013 h 254549"/>
                <a:gd name="connsiteX447" fmla="*/ 3334629 w 5429559"/>
                <a:gd name="connsiteY447" fmla="*/ 50507 h 254549"/>
                <a:gd name="connsiteX448" fmla="*/ 3366833 w 5429559"/>
                <a:gd name="connsiteY448" fmla="*/ 59900 h 254549"/>
                <a:gd name="connsiteX449" fmla="*/ 3387900 w 5429559"/>
                <a:gd name="connsiteY449" fmla="*/ 86473 h 254549"/>
                <a:gd name="connsiteX450" fmla="*/ 3395010 w 5429559"/>
                <a:gd name="connsiteY450" fmla="*/ 123911 h 254549"/>
                <a:gd name="connsiteX451" fmla="*/ 3387098 w 5429559"/>
                <a:gd name="connsiteY451" fmla="*/ 163358 h 254549"/>
                <a:gd name="connsiteX452" fmla="*/ 3364286 w 5429559"/>
                <a:gd name="connsiteY452" fmla="*/ 190196 h 254549"/>
                <a:gd name="connsiteX453" fmla="*/ 3332884 w 5429559"/>
                <a:gd name="connsiteY453" fmla="*/ 199456 h 254549"/>
                <a:gd name="connsiteX454" fmla="*/ 3311147 w 5429559"/>
                <a:gd name="connsiteY454" fmla="*/ 194355 h 254549"/>
                <a:gd name="connsiteX455" fmla="*/ 3295446 w 5429559"/>
                <a:gd name="connsiteY455" fmla="*/ 181473 h 254549"/>
                <a:gd name="connsiteX456" fmla="*/ 3295446 w 5429559"/>
                <a:gd name="connsiteY456" fmla="*/ 250851 h 254549"/>
                <a:gd name="connsiteX457" fmla="*/ 3293164 w 5429559"/>
                <a:gd name="connsiteY457" fmla="*/ 125788 h 254549"/>
                <a:gd name="connsiteX458" fmla="*/ 3304301 w 5429559"/>
                <a:gd name="connsiteY458" fmla="*/ 166442 h 254549"/>
                <a:gd name="connsiteX459" fmla="*/ 3331272 w 5429559"/>
                <a:gd name="connsiteY459" fmla="*/ 179596 h 254549"/>
                <a:gd name="connsiteX460" fmla="*/ 3358780 w 5429559"/>
                <a:gd name="connsiteY460" fmla="*/ 166045 h 254549"/>
                <a:gd name="connsiteX461" fmla="*/ 3370322 w 5429559"/>
                <a:gd name="connsiteY461" fmla="*/ 123778 h 254549"/>
                <a:gd name="connsiteX462" fmla="*/ 3359052 w 5429559"/>
                <a:gd name="connsiteY462" fmla="*/ 82984 h 254549"/>
                <a:gd name="connsiteX463" fmla="*/ 3332347 w 5429559"/>
                <a:gd name="connsiteY463" fmla="*/ 69432 h 254549"/>
                <a:gd name="connsiteX464" fmla="*/ 3304971 w 5429559"/>
                <a:gd name="connsiteY464" fmla="*/ 83926 h 254549"/>
                <a:gd name="connsiteX465" fmla="*/ 3293164 w 5429559"/>
                <a:gd name="connsiteY465" fmla="*/ 125788 h 254549"/>
                <a:gd name="connsiteX466" fmla="*/ 3519911 w 5429559"/>
                <a:gd name="connsiteY466" fmla="*/ 150344 h 254549"/>
                <a:gd name="connsiteX467" fmla="*/ 3544872 w 5429559"/>
                <a:gd name="connsiteY467" fmla="*/ 153428 h 254549"/>
                <a:gd name="connsiteX468" fmla="*/ 3523003 w 5429559"/>
                <a:gd name="connsiteY468" fmla="*/ 187377 h 254549"/>
                <a:gd name="connsiteX469" fmla="*/ 3482208 w 5429559"/>
                <a:gd name="connsiteY469" fmla="*/ 199456 h 254549"/>
                <a:gd name="connsiteX470" fmla="*/ 3432559 w 5429559"/>
                <a:gd name="connsiteY470" fmla="*/ 180266 h 254549"/>
                <a:gd name="connsiteX471" fmla="*/ 3414311 w 5429559"/>
                <a:gd name="connsiteY471" fmla="*/ 126193 h 254549"/>
                <a:gd name="connsiteX472" fmla="*/ 3432831 w 5429559"/>
                <a:gd name="connsiteY472" fmla="*/ 70367 h 254549"/>
                <a:gd name="connsiteX473" fmla="*/ 3480869 w 5429559"/>
                <a:gd name="connsiteY473" fmla="*/ 50507 h 254549"/>
                <a:gd name="connsiteX474" fmla="*/ 3527566 w 5429559"/>
                <a:gd name="connsiteY474" fmla="*/ 69970 h 254549"/>
                <a:gd name="connsiteX475" fmla="*/ 3545675 w 5429559"/>
                <a:gd name="connsiteY475" fmla="*/ 124713 h 254549"/>
                <a:gd name="connsiteX476" fmla="*/ 3545542 w 5429559"/>
                <a:gd name="connsiteY476" fmla="*/ 131154 h 254549"/>
                <a:gd name="connsiteX477" fmla="*/ 3439272 w 5429559"/>
                <a:gd name="connsiteY477" fmla="*/ 131154 h 254549"/>
                <a:gd name="connsiteX478" fmla="*/ 3452551 w 5429559"/>
                <a:gd name="connsiteY478" fmla="*/ 167120 h 254549"/>
                <a:gd name="connsiteX479" fmla="*/ 3482341 w 5429559"/>
                <a:gd name="connsiteY479" fmla="*/ 179596 h 254549"/>
                <a:gd name="connsiteX480" fmla="*/ 3505020 w 5429559"/>
                <a:gd name="connsiteY480" fmla="*/ 172618 h 254549"/>
                <a:gd name="connsiteX481" fmla="*/ 3519911 w 5429559"/>
                <a:gd name="connsiteY481" fmla="*/ 150344 h 254549"/>
                <a:gd name="connsiteX482" fmla="*/ 3440612 w 5429559"/>
                <a:gd name="connsiteY482" fmla="*/ 111294 h 254549"/>
                <a:gd name="connsiteX483" fmla="*/ 3520183 w 5429559"/>
                <a:gd name="connsiteY483" fmla="*/ 111294 h 254549"/>
                <a:gd name="connsiteX484" fmla="*/ 3511056 w 5429559"/>
                <a:gd name="connsiteY484" fmla="*/ 84324 h 254549"/>
                <a:gd name="connsiteX485" fmla="*/ 3481134 w 5429559"/>
                <a:gd name="connsiteY485" fmla="*/ 70367 h 254549"/>
                <a:gd name="connsiteX486" fmla="*/ 3453088 w 5429559"/>
                <a:gd name="connsiteY486" fmla="*/ 81504 h 254549"/>
                <a:gd name="connsiteX487" fmla="*/ 3440612 w 5429559"/>
                <a:gd name="connsiteY487" fmla="*/ 111294 h 254549"/>
                <a:gd name="connsiteX488" fmla="*/ 3665886 w 5429559"/>
                <a:gd name="connsiteY488" fmla="*/ 196232 h 254549"/>
                <a:gd name="connsiteX489" fmla="*/ 3665886 w 5429559"/>
                <a:gd name="connsiteY489" fmla="*/ 178257 h 254549"/>
                <a:gd name="connsiteX490" fmla="*/ 3626034 w 5429559"/>
                <a:gd name="connsiteY490" fmla="*/ 199456 h 254549"/>
                <a:gd name="connsiteX491" fmla="*/ 3594632 w 5429559"/>
                <a:gd name="connsiteY491" fmla="*/ 190063 h 254549"/>
                <a:gd name="connsiteX492" fmla="*/ 3572490 w 5429559"/>
                <a:gd name="connsiteY492" fmla="*/ 163895 h 254549"/>
                <a:gd name="connsiteX493" fmla="*/ 3564710 w 5429559"/>
                <a:gd name="connsiteY493" fmla="*/ 125118 h 254549"/>
                <a:gd name="connsiteX494" fmla="*/ 3571821 w 5429559"/>
                <a:gd name="connsiteY494" fmla="*/ 86473 h 254549"/>
                <a:gd name="connsiteX495" fmla="*/ 3593160 w 5429559"/>
                <a:gd name="connsiteY495" fmla="*/ 59767 h 254549"/>
                <a:gd name="connsiteX496" fmla="*/ 3624959 w 5429559"/>
                <a:gd name="connsiteY496" fmla="*/ 50507 h 254549"/>
                <a:gd name="connsiteX497" fmla="*/ 3647903 w 5429559"/>
                <a:gd name="connsiteY497" fmla="*/ 56013 h 254549"/>
                <a:gd name="connsiteX498" fmla="*/ 3664274 w 5429559"/>
                <a:gd name="connsiteY498" fmla="*/ 70102 h 254549"/>
                <a:gd name="connsiteX499" fmla="*/ 3664274 w 5429559"/>
                <a:gd name="connsiteY499" fmla="*/ -482 h 254549"/>
                <a:gd name="connsiteX500" fmla="*/ 3688293 w 5429559"/>
                <a:gd name="connsiteY500" fmla="*/ -482 h 254549"/>
                <a:gd name="connsiteX501" fmla="*/ 3688293 w 5429559"/>
                <a:gd name="connsiteY501" fmla="*/ 196232 h 254549"/>
                <a:gd name="connsiteX502" fmla="*/ 3589531 w 5429559"/>
                <a:gd name="connsiteY502" fmla="*/ 125118 h 254549"/>
                <a:gd name="connsiteX503" fmla="*/ 3601073 w 5429559"/>
                <a:gd name="connsiteY503" fmla="*/ 166045 h 254549"/>
                <a:gd name="connsiteX504" fmla="*/ 3628316 w 5429559"/>
                <a:gd name="connsiteY504" fmla="*/ 179596 h 254549"/>
                <a:gd name="connsiteX505" fmla="*/ 3655147 w 5429559"/>
                <a:gd name="connsiteY505" fmla="*/ 166714 h 254549"/>
                <a:gd name="connsiteX506" fmla="*/ 3666284 w 5429559"/>
                <a:gd name="connsiteY506" fmla="*/ 127128 h 254549"/>
                <a:gd name="connsiteX507" fmla="*/ 3655014 w 5429559"/>
                <a:gd name="connsiteY507" fmla="*/ 84191 h 254549"/>
                <a:gd name="connsiteX508" fmla="*/ 3627241 w 5429559"/>
                <a:gd name="connsiteY508" fmla="*/ 70507 h 254549"/>
                <a:gd name="connsiteX509" fmla="*/ 3600271 w 5429559"/>
                <a:gd name="connsiteY509" fmla="*/ 83654 h 254549"/>
                <a:gd name="connsiteX510" fmla="*/ 3589531 w 5429559"/>
                <a:gd name="connsiteY510" fmla="*/ 125118 h 254549"/>
                <a:gd name="connsiteX511" fmla="*/ 3789425 w 5429559"/>
                <a:gd name="connsiteY511" fmla="*/ 153701 h 254549"/>
                <a:gd name="connsiteX512" fmla="*/ 3813311 w 5429559"/>
                <a:gd name="connsiteY512" fmla="*/ 149939 h 254549"/>
                <a:gd name="connsiteX513" fmla="*/ 3824448 w 5429559"/>
                <a:gd name="connsiteY513" fmla="*/ 171948 h 254549"/>
                <a:gd name="connsiteX514" fmla="*/ 3850212 w 5429559"/>
                <a:gd name="connsiteY514" fmla="*/ 179596 h 254549"/>
                <a:gd name="connsiteX515" fmla="*/ 3874900 w 5429559"/>
                <a:gd name="connsiteY515" fmla="*/ 172883 h 254549"/>
                <a:gd name="connsiteX516" fmla="*/ 3882946 w 5429559"/>
                <a:gd name="connsiteY516" fmla="*/ 156917 h 254549"/>
                <a:gd name="connsiteX517" fmla="*/ 3875835 w 5429559"/>
                <a:gd name="connsiteY517" fmla="*/ 144035 h 254549"/>
                <a:gd name="connsiteX518" fmla="*/ 3851147 w 5429559"/>
                <a:gd name="connsiteY518" fmla="*/ 135850 h 254549"/>
                <a:gd name="connsiteX519" fmla="*/ 3814246 w 5429559"/>
                <a:gd name="connsiteY519" fmla="*/ 124308 h 254549"/>
                <a:gd name="connsiteX520" fmla="*/ 3798685 w 5429559"/>
                <a:gd name="connsiteY520" fmla="*/ 110757 h 254549"/>
                <a:gd name="connsiteX521" fmla="*/ 3793451 w 5429559"/>
                <a:gd name="connsiteY521" fmla="*/ 91574 h 254549"/>
                <a:gd name="connsiteX522" fmla="*/ 3797743 w 5429559"/>
                <a:gd name="connsiteY522" fmla="*/ 73996 h 254549"/>
                <a:gd name="connsiteX523" fmla="*/ 3809683 w 5429559"/>
                <a:gd name="connsiteY523" fmla="*/ 60437 h 254549"/>
                <a:gd name="connsiteX524" fmla="*/ 3824979 w 5429559"/>
                <a:gd name="connsiteY524" fmla="*/ 53459 h 254549"/>
                <a:gd name="connsiteX525" fmla="*/ 3845913 w 5429559"/>
                <a:gd name="connsiteY525" fmla="*/ 50507 h 254549"/>
                <a:gd name="connsiteX526" fmla="*/ 3875298 w 5429559"/>
                <a:gd name="connsiteY526" fmla="*/ 55343 h 254549"/>
                <a:gd name="connsiteX527" fmla="*/ 3894083 w 5429559"/>
                <a:gd name="connsiteY527" fmla="*/ 68490 h 254549"/>
                <a:gd name="connsiteX528" fmla="*/ 3902408 w 5429559"/>
                <a:gd name="connsiteY528" fmla="*/ 90499 h 254549"/>
                <a:gd name="connsiteX529" fmla="*/ 3878787 w 5429559"/>
                <a:gd name="connsiteY529" fmla="*/ 93716 h 254549"/>
                <a:gd name="connsiteX530" fmla="*/ 3869395 w 5429559"/>
                <a:gd name="connsiteY530" fmla="*/ 76543 h 254549"/>
                <a:gd name="connsiteX531" fmla="*/ 3847658 w 5429559"/>
                <a:gd name="connsiteY531" fmla="*/ 70367 h 254549"/>
                <a:gd name="connsiteX532" fmla="*/ 3823911 w 5429559"/>
                <a:gd name="connsiteY532" fmla="*/ 75873 h 254549"/>
                <a:gd name="connsiteX533" fmla="*/ 3816793 w 5429559"/>
                <a:gd name="connsiteY533" fmla="*/ 88755 h 254549"/>
                <a:gd name="connsiteX534" fmla="*/ 3819752 w 5429559"/>
                <a:gd name="connsiteY534" fmla="*/ 97205 h 254549"/>
                <a:gd name="connsiteX535" fmla="*/ 3829005 w 5429559"/>
                <a:gd name="connsiteY535" fmla="*/ 103646 h 254549"/>
                <a:gd name="connsiteX536" fmla="*/ 3850344 w 5429559"/>
                <a:gd name="connsiteY536" fmla="*/ 109822 h 254549"/>
                <a:gd name="connsiteX537" fmla="*/ 3886038 w 5429559"/>
                <a:gd name="connsiteY537" fmla="*/ 121091 h 254549"/>
                <a:gd name="connsiteX538" fmla="*/ 3902004 w 5429559"/>
                <a:gd name="connsiteY538" fmla="*/ 133708 h 254549"/>
                <a:gd name="connsiteX539" fmla="*/ 3907774 w 5429559"/>
                <a:gd name="connsiteY539" fmla="*/ 154370 h 254549"/>
                <a:gd name="connsiteX540" fmla="*/ 3900664 w 5429559"/>
                <a:gd name="connsiteY540" fmla="*/ 177182 h 254549"/>
                <a:gd name="connsiteX541" fmla="*/ 3880399 w 5429559"/>
                <a:gd name="connsiteY541" fmla="*/ 193685 h 254549"/>
                <a:gd name="connsiteX542" fmla="*/ 3850344 w 5429559"/>
                <a:gd name="connsiteY542" fmla="*/ 199456 h 254549"/>
                <a:gd name="connsiteX543" fmla="*/ 3807938 w 5429559"/>
                <a:gd name="connsiteY543" fmla="*/ 187914 h 254549"/>
                <a:gd name="connsiteX544" fmla="*/ 3789425 w 5429559"/>
                <a:gd name="connsiteY544" fmla="*/ 153701 h 254549"/>
                <a:gd name="connsiteX545" fmla="*/ 3987457 w 5429559"/>
                <a:gd name="connsiteY545" fmla="*/ 174628 h 254549"/>
                <a:gd name="connsiteX546" fmla="*/ 3990946 w 5429559"/>
                <a:gd name="connsiteY546" fmla="*/ 195967 h 254549"/>
                <a:gd name="connsiteX547" fmla="*/ 3972698 w 5429559"/>
                <a:gd name="connsiteY547" fmla="*/ 198117 h 254549"/>
                <a:gd name="connsiteX548" fmla="*/ 3952301 w 5429559"/>
                <a:gd name="connsiteY548" fmla="*/ 193950 h 254549"/>
                <a:gd name="connsiteX549" fmla="*/ 3942106 w 5429559"/>
                <a:gd name="connsiteY549" fmla="*/ 183085 h 254549"/>
                <a:gd name="connsiteX550" fmla="*/ 3939147 w 5429559"/>
                <a:gd name="connsiteY550" fmla="*/ 154503 h 254549"/>
                <a:gd name="connsiteX551" fmla="*/ 3939147 w 5429559"/>
                <a:gd name="connsiteY551" fmla="*/ 72517 h 254549"/>
                <a:gd name="connsiteX552" fmla="*/ 3921437 w 5429559"/>
                <a:gd name="connsiteY552" fmla="*/ 72517 h 254549"/>
                <a:gd name="connsiteX553" fmla="*/ 3921437 w 5429559"/>
                <a:gd name="connsiteY553" fmla="*/ 53731 h 254549"/>
                <a:gd name="connsiteX554" fmla="*/ 3939147 w 5429559"/>
                <a:gd name="connsiteY554" fmla="*/ 53731 h 254549"/>
                <a:gd name="connsiteX555" fmla="*/ 3939147 w 5429559"/>
                <a:gd name="connsiteY555" fmla="*/ 18443 h 254549"/>
                <a:gd name="connsiteX556" fmla="*/ 3963173 w 5429559"/>
                <a:gd name="connsiteY556" fmla="*/ 3949 h 254549"/>
                <a:gd name="connsiteX557" fmla="*/ 3963173 w 5429559"/>
                <a:gd name="connsiteY557" fmla="*/ 53731 h 254549"/>
                <a:gd name="connsiteX558" fmla="*/ 3987457 w 5429559"/>
                <a:gd name="connsiteY558" fmla="*/ 53731 h 254549"/>
                <a:gd name="connsiteX559" fmla="*/ 3987457 w 5429559"/>
                <a:gd name="connsiteY559" fmla="*/ 72517 h 254549"/>
                <a:gd name="connsiteX560" fmla="*/ 3963173 w 5429559"/>
                <a:gd name="connsiteY560" fmla="*/ 72517 h 254549"/>
                <a:gd name="connsiteX561" fmla="*/ 3963173 w 5429559"/>
                <a:gd name="connsiteY561" fmla="*/ 155842 h 254549"/>
                <a:gd name="connsiteX562" fmla="*/ 3964380 w 5429559"/>
                <a:gd name="connsiteY562" fmla="*/ 169129 h 254549"/>
                <a:gd name="connsiteX563" fmla="*/ 3968539 w 5429559"/>
                <a:gd name="connsiteY563" fmla="*/ 173825 h 254549"/>
                <a:gd name="connsiteX564" fmla="*/ 3976857 w 5429559"/>
                <a:gd name="connsiteY564" fmla="*/ 175570 h 254549"/>
                <a:gd name="connsiteX565" fmla="*/ 3987457 w 5429559"/>
                <a:gd name="connsiteY565" fmla="*/ 174628 h 254549"/>
                <a:gd name="connsiteX566" fmla="*/ 4000317 w 5429559"/>
                <a:gd name="connsiteY566" fmla="*/ 124985 h 254549"/>
                <a:gd name="connsiteX567" fmla="*/ 4022326 w 5429559"/>
                <a:gd name="connsiteY567" fmla="*/ 66341 h 254549"/>
                <a:gd name="connsiteX568" fmla="*/ 4067139 w 5429559"/>
                <a:gd name="connsiteY568" fmla="*/ 50507 h 254549"/>
                <a:gd name="connsiteX569" fmla="*/ 4115177 w 5429559"/>
                <a:gd name="connsiteY569" fmla="*/ 69830 h 254549"/>
                <a:gd name="connsiteX570" fmla="*/ 4133830 w 5429559"/>
                <a:gd name="connsiteY570" fmla="*/ 122969 h 254549"/>
                <a:gd name="connsiteX571" fmla="*/ 4125512 w 5429559"/>
                <a:gd name="connsiteY571" fmla="*/ 166310 h 254549"/>
                <a:gd name="connsiteX572" fmla="*/ 4101493 w 5429559"/>
                <a:gd name="connsiteY572" fmla="*/ 190733 h 254549"/>
                <a:gd name="connsiteX573" fmla="*/ 4067139 w 5429559"/>
                <a:gd name="connsiteY573" fmla="*/ 199456 h 254549"/>
                <a:gd name="connsiteX574" fmla="*/ 4018697 w 5429559"/>
                <a:gd name="connsiteY574" fmla="*/ 180266 h 254549"/>
                <a:gd name="connsiteX575" fmla="*/ 4000317 w 5429559"/>
                <a:gd name="connsiteY575" fmla="*/ 124985 h 254549"/>
                <a:gd name="connsiteX576" fmla="*/ 4025138 w 5429559"/>
                <a:gd name="connsiteY576" fmla="*/ 124985 h 254549"/>
                <a:gd name="connsiteX577" fmla="*/ 4037084 w 5429559"/>
                <a:gd name="connsiteY577" fmla="*/ 166045 h 254549"/>
                <a:gd name="connsiteX578" fmla="*/ 4067139 w 5429559"/>
                <a:gd name="connsiteY578" fmla="*/ 179596 h 254549"/>
                <a:gd name="connsiteX579" fmla="*/ 4097062 w 5429559"/>
                <a:gd name="connsiteY579" fmla="*/ 165912 h 254549"/>
                <a:gd name="connsiteX580" fmla="*/ 4109008 w 5429559"/>
                <a:gd name="connsiteY580" fmla="*/ 124176 h 254549"/>
                <a:gd name="connsiteX581" fmla="*/ 4096929 w 5429559"/>
                <a:gd name="connsiteY581" fmla="*/ 84191 h 254549"/>
                <a:gd name="connsiteX582" fmla="*/ 4067139 w 5429559"/>
                <a:gd name="connsiteY582" fmla="*/ 70507 h 254549"/>
                <a:gd name="connsiteX583" fmla="*/ 4037084 w 5429559"/>
                <a:gd name="connsiteY583" fmla="*/ 84058 h 254549"/>
                <a:gd name="connsiteX584" fmla="*/ 4025138 w 5429559"/>
                <a:gd name="connsiteY584" fmla="*/ 124985 h 254549"/>
                <a:gd name="connsiteX585" fmla="*/ 4160108 w 5429559"/>
                <a:gd name="connsiteY585" fmla="*/ 196232 h 254549"/>
                <a:gd name="connsiteX586" fmla="*/ 4160108 w 5429559"/>
                <a:gd name="connsiteY586" fmla="*/ 53731 h 254549"/>
                <a:gd name="connsiteX587" fmla="*/ 4181845 w 5429559"/>
                <a:gd name="connsiteY587" fmla="*/ 53731 h 254549"/>
                <a:gd name="connsiteX588" fmla="*/ 4181845 w 5429559"/>
                <a:gd name="connsiteY588" fmla="*/ 75336 h 254549"/>
                <a:gd name="connsiteX589" fmla="*/ 4197141 w 5429559"/>
                <a:gd name="connsiteY589" fmla="*/ 55343 h 254549"/>
                <a:gd name="connsiteX590" fmla="*/ 4212710 w 5429559"/>
                <a:gd name="connsiteY590" fmla="*/ 50507 h 254549"/>
                <a:gd name="connsiteX591" fmla="*/ 4237530 w 5429559"/>
                <a:gd name="connsiteY591" fmla="*/ 58295 h 254549"/>
                <a:gd name="connsiteX592" fmla="*/ 4229213 w 5429559"/>
                <a:gd name="connsiteY592" fmla="*/ 80702 h 254549"/>
                <a:gd name="connsiteX593" fmla="*/ 4211502 w 5429559"/>
                <a:gd name="connsiteY593" fmla="*/ 75468 h 254549"/>
                <a:gd name="connsiteX594" fmla="*/ 4197273 w 5429559"/>
                <a:gd name="connsiteY594" fmla="*/ 80297 h 254549"/>
                <a:gd name="connsiteX595" fmla="*/ 4188286 w 5429559"/>
                <a:gd name="connsiteY595" fmla="*/ 93451 h 254549"/>
                <a:gd name="connsiteX596" fmla="*/ 4184259 w 5429559"/>
                <a:gd name="connsiteY596" fmla="*/ 121629 h 254549"/>
                <a:gd name="connsiteX597" fmla="*/ 4184259 w 5429559"/>
                <a:gd name="connsiteY597" fmla="*/ 196232 h 254549"/>
                <a:gd name="connsiteX598" fmla="*/ 4343109 w 5429559"/>
                <a:gd name="connsiteY598" fmla="*/ 178654 h 254549"/>
                <a:gd name="connsiteX599" fmla="*/ 4317213 w 5429559"/>
                <a:gd name="connsiteY599" fmla="*/ 194760 h 254549"/>
                <a:gd name="connsiteX600" fmla="*/ 4290647 w 5429559"/>
                <a:gd name="connsiteY600" fmla="*/ 199456 h 254549"/>
                <a:gd name="connsiteX601" fmla="*/ 4254549 w 5429559"/>
                <a:gd name="connsiteY601" fmla="*/ 188047 h 254549"/>
                <a:gd name="connsiteX602" fmla="*/ 4241940 w 5429559"/>
                <a:gd name="connsiteY602" fmla="*/ 158662 h 254549"/>
                <a:gd name="connsiteX603" fmla="*/ 4246636 w 5429559"/>
                <a:gd name="connsiteY603" fmla="*/ 139612 h 254549"/>
                <a:gd name="connsiteX604" fmla="*/ 4259113 w 5429559"/>
                <a:gd name="connsiteY604" fmla="*/ 125655 h 254549"/>
                <a:gd name="connsiteX605" fmla="*/ 4276558 w 5429559"/>
                <a:gd name="connsiteY605" fmla="*/ 117735 h 254549"/>
                <a:gd name="connsiteX606" fmla="*/ 4298023 w 5429559"/>
                <a:gd name="connsiteY606" fmla="*/ 114113 h 254549"/>
                <a:gd name="connsiteX607" fmla="*/ 4341099 w 5429559"/>
                <a:gd name="connsiteY607" fmla="*/ 105795 h 254549"/>
                <a:gd name="connsiteX608" fmla="*/ 4341232 w 5429559"/>
                <a:gd name="connsiteY608" fmla="*/ 99487 h 254549"/>
                <a:gd name="connsiteX609" fmla="*/ 4334386 w 5429559"/>
                <a:gd name="connsiteY609" fmla="*/ 78692 h 254549"/>
                <a:gd name="connsiteX610" fmla="*/ 4306878 w 5429559"/>
                <a:gd name="connsiteY610" fmla="*/ 70507 h 254549"/>
                <a:gd name="connsiteX611" fmla="*/ 4281652 w 5429559"/>
                <a:gd name="connsiteY611" fmla="*/ 76543 h 254549"/>
                <a:gd name="connsiteX612" fmla="*/ 4269713 w 5429559"/>
                <a:gd name="connsiteY612" fmla="*/ 97610 h 254549"/>
                <a:gd name="connsiteX613" fmla="*/ 4246099 w 5429559"/>
                <a:gd name="connsiteY613" fmla="*/ 94386 h 254549"/>
                <a:gd name="connsiteX614" fmla="*/ 4256698 w 5429559"/>
                <a:gd name="connsiteY614" fmla="*/ 69970 h 254549"/>
                <a:gd name="connsiteX615" fmla="*/ 4278030 w 5429559"/>
                <a:gd name="connsiteY615" fmla="*/ 55608 h 254549"/>
                <a:gd name="connsiteX616" fmla="*/ 4310367 w 5429559"/>
                <a:gd name="connsiteY616" fmla="*/ 50507 h 254549"/>
                <a:gd name="connsiteX617" fmla="*/ 4340024 w 5429559"/>
                <a:gd name="connsiteY617" fmla="*/ 54806 h 254549"/>
                <a:gd name="connsiteX618" fmla="*/ 4356800 w 5429559"/>
                <a:gd name="connsiteY618" fmla="*/ 65671 h 254549"/>
                <a:gd name="connsiteX619" fmla="*/ 4364316 w 5429559"/>
                <a:gd name="connsiteY619" fmla="*/ 82042 h 254549"/>
                <a:gd name="connsiteX620" fmla="*/ 4365523 w 5429559"/>
                <a:gd name="connsiteY620" fmla="*/ 104316 h 254549"/>
                <a:gd name="connsiteX621" fmla="*/ 4365523 w 5429559"/>
                <a:gd name="connsiteY621" fmla="*/ 136520 h 254549"/>
                <a:gd name="connsiteX622" fmla="*/ 4366995 w 5429559"/>
                <a:gd name="connsiteY622" fmla="*/ 179191 h 254549"/>
                <a:gd name="connsiteX623" fmla="*/ 4373171 w 5429559"/>
                <a:gd name="connsiteY623" fmla="*/ 196232 h 254549"/>
                <a:gd name="connsiteX624" fmla="*/ 4347945 w 5429559"/>
                <a:gd name="connsiteY624" fmla="*/ 196232 h 254549"/>
                <a:gd name="connsiteX625" fmla="*/ 4343109 w 5429559"/>
                <a:gd name="connsiteY625" fmla="*/ 178654 h 254549"/>
                <a:gd name="connsiteX626" fmla="*/ 4341099 w 5429559"/>
                <a:gd name="connsiteY626" fmla="*/ 124713 h 254549"/>
                <a:gd name="connsiteX627" fmla="*/ 4301652 w 5429559"/>
                <a:gd name="connsiteY627" fmla="*/ 133840 h 254549"/>
                <a:gd name="connsiteX628" fmla="*/ 4280585 w 5429559"/>
                <a:gd name="connsiteY628" fmla="*/ 138669 h 254549"/>
                <a:gd name="connsiteX629" fmla="*/ 4271052 w 5429559"/>
                <a:gd name="connsiteY629" fmla="*/ 146590 h 254549"/>
                <a:gd name="connsiteX630" fmla="*/ 4267703 w 5429559"/>
                <a:gd name="connsiteY630" fmla="*/ 157992 h 254549"/>
                <a:gd name="connsiteX631" fmla="*/ 4274946 w 5429559"/>
                <a:gd name="connsiteY631" fmla="*/ 174090 h 254549"/>
                <a:gd name="connsiteX632" fmla="*/ 4296418 w 5429559"/>
                <a:gd name="connsiteY632" fmla="*/ 180531 h 254549"/>
                <a:gd name="connsiteX633" fmla="*/ 4321239 w 5429559"/>
                <a:gd name="connsiteY633" fmla="*/ 174495 h 254549"/>
                <a:gd name="connsiteX634" fmla="*/ 4337205 w 5429559"/>
                <a:gd name="connsiteY634" fmla="*/ 157727 h 254549"/>
                <a:gd name="connsiteX635" fmla="*/ 4341099 w 5429559"/>
                <a:gd name="connsiteY635" fmla="*/ 133568 h 254549"/>
                <a:gd name="connsiteX636" fmla="*/ 4396763 w 5429559"/>
                <a:gd name="connsiteY636" fmla="*/ 208039 h 254549"/>
                <a:gd name="connsiteX637" fmla="*/ 4420244 w 5429559"/>
                <a:gd name="connsiteY637" fmla="*/ 211528 h 254549"/>
                <a:gd name="connsiteX638" fmla="*/ 4428430 w 5429559"/>
                <a:gd name="connsiteY638" fmla="*/ 227361 h 254549"/>
                <a:gd name="connsiteX639" fmla="*/ 4452986 w 5429559"/>
                <a:gd name="connsiteY639" fmla="*/ 234075 h 254549"/>
                <a:gd name="connsiteX640" fmla="*/ 4478882 w 5429559"/>
                <a:gd name="connsiteY640" fmla="*/ 227361 h 254549"/>
                <a:gd name="connsiteX641" fmla="*/ 4491226 w 5429559"/>
                <a:gd name="connsiteY641" fmla="*/ 208576 h 254549"/>
                <a:gd name="connsiteX642" fmla="*/ 4492970 w 5429559"/>
                <a:gd name="connsiteY642" fmla="*/ 177579 h 254549"/>
                <a:gd name="connsiteX643" fmla="*/ 4453523 w 5429559"/>
                <a:gd name="connsiteY643" fmla="*/ 196232 h 254549"/>
                <a:gd name="connsiteX644" fmla="*/ 4408032 w 5429559"/>
                <a:gd name="connsiteY644" fmla="*/ 175032 h 254549"/>
                <a:gd name="connsiteX645" fmla="*/ 4391934 w 5429559"/>
                <a:gd name="connsiteY645" fmla="*/ 124176 h 254549"/>
                <a:gd name="connsiteX646" fmla="*/ 4399310 w 5429559"/>
                <a:gd name="connsiteY646" fmla="*/ 86605 h 254549"/>
                <a:gd name="connsiteX647" fmla="*/ 4420649 w 5429559"/>
                <a:gd name="connsiteY647" fmla="*/ 59900 h 254549"/>
                <a:gd name="connsiteX648" fmla="*/ 4453656 w 5429559"/>
                <a:gd name="connsiteY648" fmla="*/ 50507 h 254549"/>
                <a:gd name="connsiteX649" fmla="*/ 4495252 w 5429559"/>
                <a:gd name="connsiteY649" fmla="*/ 70905 h 254549"/>
                <a:gd name="connsiteX650" fmla="*/ 4495252 w 5429559"/>
                <a:gd name="connsiteY650" fmla="*/ 53731 h 254549"/>
                <a:gd name="connsiteX651" fmla="*/ 4517527 w 5429559"/>
                <a:gd name="connsiteY651" fmla="*/ 53731 h 254549"/>
                <a:gd name="connsiteX652" fmla="*/ 4517527 w 5429559"/>
                <a:gd name="connsiteY652" fmla="*/ 176909 h 254549"/>
                <a:gd name="connsiteX653" fmla="*/ 4510688 w 5429559"/>
                <a:gd name="connsiteY653" fmla="*/ 224012 h 254549"/>
                <a:gd name="connsiteX654" fmla="*/ 4489216 w 5429559"/>
                <a:gd name="connsiteY654" fmla="*/ 246014 h 254549"/>
                <a:gd name="connsiteX655" fmla="*/ 4453118 w 5429559"/>
                <a:gd name="connsiteY655" fmla="*/ 254067 h 254549"/>
                <a:gd name="connsiteX656" fmla="*/ 4411926 w 5429559"/>
                <a:gd name="connsiteY656" fmla="*/ 242525 h 254549"/>
                <a:gd name="connsiteX657" fmla="*/ 4396763 w 5429559"/>
                <a:gd name="connsiteY657" fmla="*/ 208039 h 254549"/>
                <a:gd name="connsiteX658" fmla="*/ 4416755 w 5429559"/>
                <a:gd name="connsiteY658" fmla="*/ 122431 h 254549"/>
                <a:gd name="connsiteX659" fmla="*/ 4427892 w 5429559"/>
                <a:gd name="connsiteY659" fmla="*/ 163358 h 254549"/>
                <a:gd name="connsiteX660" fmla="*/ 4455805 w 5429559"/>
                <a:gd name="connsiteY660" fmla="*/ 176240 h 254549"/>
                <a:gd name="connsiteX661" fmla="*/ 4483710 w 5429559"/>
                <a:gd name="connsiteY661" fmla="*/ 163490 h 254549"/>
                <a:gd name="connsiteX662" fmla="*/ 4494987 w 5429559"/>
                <a:gd name="connsiteY662" fmla="*/ 123241 h 254549"/>
                <a:gd name="connsiteX663" fmla="*/ 4483313 w 5429559"/>
                <a:gd name="connsiteY663" fmla="*/ 83786 h 254549"/>
                <a:gd name="connsiteX664" fmla="*/ 4455400 w 5429559"/>
                <a:gd name="connsiteY664" fmla="*/ 70507 h 254549"/>
                <a:gd name="connsiteX665" fmla="*/ 4428025 w 5429559"/>
                <a:gd name="connsiteY665" fmla="*/ 83654 h 254549"/>
                <a:gd name="connsiteX666" fmla="*/ 4416755 w 5429559"/>
                <a:gd name="connsiteY666" fmla="*/ 122431 h 254549"/>
                <a:gd name="connsiteX667" fmla="*/ 4649810 w 5429559"/>
                <a:gd name="connsiteY667" fmla="*/ 150344 h 254549"/>
                <a:gd name="connsiteX668" fmla="*/ 4674771 w 5429559"/>
                <a:gd name="connsiteY668" fmla="*/ 153428 h 254549"/>
                <a:gd name="connsiteX669" fmla="*/ 4652895 w 5429559"/>
                <a:gd name="connsiteY669" fmla="*/ 187377 h 254549"/>
                <a:gd name="connsiteX670" fmla="*/ 4612107 w 5429559"/>
                <a:gd name="connsiteY670" fmla="*/ 199456 h 254549"/>
                <a:gd name="connsiteX671" fmla="*/ 4562458 w 5429559"/>
                <a:gd name="connsiteY671" fmla="*/ 180266 h 254549"/>
                <a:gd name="connsiteX672" fmla="*/ 4544210 w 5429559"/>
                <a:gd name="connsiteY672" fmla="*/ 126193 h 254549"/>
                <a:gd name="connsiteX673" fmla="*/ 4562723 w 5429559"/>
                <a:gd name="connsiteY673" fmla="*/ 70367 h 254549"/>
                <a:gd name="connsiteX674" fmla="*/ 4610761 w 5429559"/>
                <a:gd name="connsiteY674" fmla="*/ 50507 h 254549"/>
                <a:gd name="connsiteX675" fmla="*/ 4657458 w 5429559"/>
                <a:gd name="connsiteY675" fmla="*/ 69970 h 254549"/>
                <a:gd name="connsiteX676" fmla="*/ 4675574 w 5429559"/>
                <a:gd name="connsiteY676" fmla="*/ 124713 h 254549"/>
                <a:gd name="connsiteX677" fmla="*/ 4675441 w 5429559"/>
                <a:gd name="connsiteY677" fmla="*/ 131154 h 254549"/>
                <a:gd name="connsiteX678" fmla="*/ 4569164 w 5429559"/>
                <a:gd name="connsiteY678" fmla="*/ 131154 h 254549"/>
                <a:gd name="connsiteX679" fmla="*/ 4582450 w 5429559"/>
                <a:gd name="connsiteY679" fmla="*/ 167120 h 254549"/>
                <a:gd name="connsiteX680" fmla="*/ 4612240 w 5429559"/>
                <a:gd name="connsiteY680" fmla="*/ 179596 h 254549"/>
                <a:gd name="connsiteX681" fmla="*/ 4634919 w 5429559"/>
                <a:gd name="connsiteY681" fmla="*/ 172618 h 254549"/>
                <a:gd name="connsiteX682" fmla="*/ 4649810 w 5429559"/>
                <a:gd name="connsiteY682" fmla="*/ 150344 h 254549"/>
                <a:gd name="connsiteX683" fmla="*/ 4570511 w 5429559"/>
                <a:gd name="connsiteY683" fmla="*/ 111294 h 254549"/>
                <a:gd name="connsiteX684" fmla="*/ 4650083 w 5429559"/>
                <a:gd name="connsiteY684" fmla="*/ 111294 h 254549"/>
                <a:gd name="connsiteX685" fmla="*/ 4640955 w 5429559"/>
                <a:gd name="connsiteY685" fmla="*/ 84324 h 254549"/>
                <a:gd name="connsiteX686" fmla="*/ 4611033 w 5429559"/>
                <a:gd name="connsiteY686" fmla="*/ 70367 h 254549"/>
                <a:gd name="connsiteX687" fmla="*/ 4582988 w 5429559"/>
                <a:gd name="connsiteY687" fmla="*/ 81504 h 254549"/>
                <a:gd name="connsiteX688" fmla="*/ 4570511 w 5429559"/>
                <a:gd name="connsiteY688" fmla="*/ 111294 h 254549"/>
                <a:gd name="connsiteX689" fmla="*/ 4777913 w 5429559"/>
                <a:gd name="connsiteY689" fmla="*/ 196232 h 254549"/>
                <a:gd name="connsiteX690" fmla="*/ 4777913 w 5429559"/>
                <a:gd name="connsiteY690" fmla="*/ -482 h 254549"/>
                <a:gd name="connsiteX691" fmla="*/ 4802064 w 5429559"/>
                <a:gd name="connsiteY691" fmla="*/ -482 h 254549"/>
                <a:gd name="connsiteX692" fmla="*/ 4802064 w 5429559"/>
                <a:gd name="connsiteY692" fmla="*/ 70102 h 254549"/>
                <a:gd name="connsiteX693" fmla="*/ 4844736 w 5429559"/>
                <a:gd name="connsiteY693" fmla="*/ 50507 h 254549"/>
                <a:gd name="connsiteX694" fmla="*/ 4872244 w 5429559"/>
                <a:gd name="connsiteY694" fmla="*/ 56816 h 254549"/>
                <a:gd name="connsiteX695" fmla="*/ 4888887 w 5429559"/>
                <a:gd name="connsiteY695" fmla="*/ 73996 h 254549"/>
                <a:gd name="connsiteX696" fmla="*/ 4893981 w 5429559"/>
                <a:gd name="connsiteY696" fmla="*/ 105928 h 254549"/>
                <a:gd name="connsiteX697" fmla="*/ 4893981 w 5429559"/>
                <a:gd name="connsiteY697" fmla="*/ 196232 h 254549"/>
                <a:gd name="connsiteX698" fmla="*/ 4869829 w 5429559"/>
                <a:gd name="connsiteY698" fmla="*/ 196232 h 254549"/>
                <a:gd name="connsiteX699" fmla="*/ 4869829 w 5429559"/>
                <a:gd name="connsiteY699" fmla="*/ 105928 h 254549"/>
                <a:gd name="connsiteX700" fmla="*/ 4861909 w 5429559"/>
                <a:gd name="connsiteY700" fmla="*/ 79627 h 254549"/>
                <a:gd name="connsiteX701" fmla="*/ 4839774 w 5429559"/>
                <a:gd name="connsiteY701" fmla="*/ 71309 h 254549"/>
                <a:gd name="connsiteX702" fmla="*/ 4819510 w 5429559"/>
                <a:gd name="connsiteY702" fmla="*/ 76948 h 254549"/>
                <a:gd name="connsiteX703" fmla="*/ 4806091 w 5429559"/>
                <a:gd name="connsiteY703" fmla="*/ 91972 h 254549"/>
                <a:gd name="connsiteX704" fmla="*/ 4802064 w 5429559"/>
                <a:gd name="connsiteY704" fmla="*/ 118272 h 254549"/>
                <a:gd name="connsiteX705" fmla="*/ 4802064 w 5429559"/>
                <a:gd name="connsiteY705" fmla="*/ 196232 h 254549"/>
                <a:gd name="connsiteX706" fmla="*/ 4927907 w 5429559"/>
                <a:gd name="connsiteY706" fmla="*/ 251115 h 254549"/>
                <a:gd name="connsiteX707" fmla="*/ 4925228 w 5429559"/>
                <a:gd name="connsiteY707" fmla="*/ 228436 h 254549"/>
                <a:gd name="connsiteX708" fmla="*/ 4939044 w 5429559"/>
                <a:gd name="connsiteY708" fmla="*/ 230585 h 254549"/>
                <a:gd name="connsiteX709" fmla="*/ 4951926 w 5429559"/>
                <a:gd name="connsiteY709" fmla="*/ 227899 h 254549"/>
                <a:gd name="connsiteX710" fmla="*/ 4959846 w 5429559"/>
                <a:gd name="connsiteY710" fmla="*/ 220391 h 254549"/>
                <a:gd name="connsiteX711" fmla="*/ 4967222 w 5429559"/>
                <a:gd name="connsiteY711" fmla="*/ 202408 h 254549"/>
                <a:gd name="connsiteX712" fmla="*/ 4969372 w 5429559"/>
                <a:gd name="connsiteY712" fmla="*/ 196504 h 254549"/>
                <a:gd name="connsiteX713" fmla="*/ 4915298 w 5429559"/>
                <a:gd name="connsiteY713" fmla="*/ 53731 h 254549"/>
                <a:gd name="connsiteX714" fmla="*/ 4941326 w 5429559"/>
                <a:gd name="connsiteY714" fmla="*/ 53731 h 254549"/>
                <a:gd name="connsiteX715" fmla="*/ 4970984 w 5429559"/>
                <a:gd name="connsiteY715" fmla="*/ 136255 h 254549"/>
                <a:gd name="connsiteX716" fmla="*/ 4981311 w 5429559"/>
                <a:gd name="connsiteY716" fmla="*/ 169261 h 254549"/>
                <a:gd name="connsiteX717" fmla="*/ 4991241 w 5429559"/>
                <a:gd name="connsiteY717" fmla="*/ 136792 h 254549"/>
                <a:gd name="connsiteX718" fmla="*/ 5021700 w 5429559"/>
                <a:gd name="connsiteY718" fmla="*/ 53731 h 254549"/>
                <a:gd name="connsiteX719" fmla="*/ 5045859 w 5429559"/>
                <a:gd name="connsiteY719" fmla="*/ 53731 h 254549"/>
                <a:gd name="connsiteX720" fmla="*/ 4991646 w 5429559"/>
                <a:gd name="connsiteY720" fmla="*/ 198646 h 254549"/>
                <a:gd name="connsiteX721" fmla="*/ 4978094 w 5429559"/>
                <a:gd name="connsiteY721" fmla="*/ 230991 h 254549"/>
                <a:gd name="connsiteX722" fmla="*/ 4963336 w 5429559"/>
                <a:gd name="connsiteY722" fmla="*/ 248429 h 254549"/>
                <a:gd name="connsiteX723" fmla="*/ 4943476 w 5429559"/>
                <a:gd name="connsiteY723" fmla="*/ 254067 h 254549"/>
                <a:gd name="connsiteX724" fmla="*/ 4927907 w 5429559"/>
                <a:gd name="connsiteY724" fmla="*/ 251115 h 254549"/>
                <a:gd name="connsiteX725" fmla="*/ 5157076 w 5429559"/>
                <a:gd name="connsiteY725" fmla="*/ 196232 h 254549"/>
                <a:gd name="connsiteX726" fmla="*/ 5157076 w 5429559"/>
                <a:gd name="connsiteY726" fmla="*/ 178257 h 254549"/>
                <a:gd name="connsiteX727" fmla="*/ 5117216 w 5429559"/>
                <a:gd name="connsiteY727" fmla="*/ 199456 h 254549"/>
                <a:gd name="connsiteX728" fmla="*/ 5085821 w 5429559"/>
                <a:gd name="connsiteY728" fmla="*/ 190063 h 254549"/>
                <a:gd name="connsiteX729" fmla="*/ 5063680 w 5429559"/>
                <a:gd name="connsiteY729" fmla="*/ 163895 h 254549"/>
                <a:gd name="connsiteX730" fmla="*/ 5055899 w 5429559"/>
                <a:gd name="connsiteY730" fmla="*/ 125118 h 254549"/>
                <a:gd name="connsiteX731" fmla="*/ 5063010 w 5429559"/>
                <a:gd name="connsiteY731" fmla="*/ 86473 h 254549"/>
                <a:gd name="connsiteX732" fmla="*/ 5084342 w 5429559"/>
                <a:gd name="connsiteY732" fmla="*/ 59767 h 254549"/>
                <a:gd name="connsiteX733" fmla="*/ 5116149 w 5429559"/>
                <a:gd name="connsiteY733" fmla="*/ 50507 h 254549"/>
                <a:gd name="connsiteX734" fmla="*/ 5139093 w 5429559"/>
                <a:gd name="connsiteY734" fmla="*/ 56013 h 254549"/>
                <a:gd name="connsiteX735" fmla="*/ 5155463 w 5429559"/>
                <a:gd name="connsiteY735" fmla="*/ 70102 h 254549"/>
                <a:gd name="connsiteX736" fmla="*/ 5155463 w 5429559"/>
                <a:gd name="connsiteY736" fmla="*/ -482 h 254549"/>
                <a:gd name="connsiteX737" fmla="*/ 5179482 w 5429559"/>
                <a:gd name="connsiteY737" fmla="*/ -482 h 254549"/>
                <a:gd name="connsiteX738" fmla="*/ 5179482 w 5429559"/>
                <a:gd name="connsiteY738" fmla="*/ 196232 h 254549"/>
                <a:gd name="connsiteX739" fmla="*/ 5080720 w 5429559"/>
                <a:gd name="connsiteY739" fmla="*/ 125118 h 254549"/>
                <a:gd name="connsiteX740" fmla="*/ 5092262 w 5429559"/>
                <a:gd name="connsiteY740" fmla="*/ 166045 h 254549"/>
                <a:gd name="connsiteX741" fmla="*/ 5119498 w 5429559"/>
                <a:gd name="connsiteY741" fmla="*/ 179596 h 254549"/>
                <a:gd name="connsiteX742" fmla="*/ 5146336 w 5429559"/>
                <a:gd name="connsiteY742" fmla="*/ 166714 h 254549"/>
                <a:gd name="connsiteX743" fmla="*/ 5157473 w 5429559"/>
                <a:gd name="connsiteY743" fmla="*/ 127128 h 254549"/>
                <a:gd name="connsiteX744" fmla="*/ 5146203 w 5429559"/>
                <a:gd name="connsiteY744" fmla="*/ 84191 h 254549"/>
                <a:gd name="connsiteX745" fmla="*/ 5118431 w 5429559"/>
                <a:gd name="connsiteY745" fmla="*/ 70507 h 254549"/>
                <a:gd name="connsiteX746" fmla="*/ 5091453 w 5429559"/>
                <a:gd name="connsiteY746" fmla="*/ 83654 h 254549"/>
                <a:gd name="connsiteX747" fmla="*/ 5080720 w 5429559"/>
                <a:gd name="connsiteY747" fmla="*/ 125118 h 254549"/>
                <a:gd name="connsiteX748" fmla="*/ 5215419 w 5429559"/>
                <a:gd name="connsiteY748" fmla="*/ 196232 h 254549"/>
                <a:gd name="connsiteX749" fmla="*/ 5215419 w 5429559"/>
                <a:gd name="connsiteY749" fmla="*/ 53731 h 254549"/>
                <a:gd name="connsiteX750" fmla="*/ 5237155 w 5429559"/>
                <a:gd name="connsiteY750" fmla="*/ 53731 h 254549"/>
                <a:gd name="connsiteX751" fmla="*/ 5237155 w 5429559"/>
                <a:gd name="connsiteY751" fmla="*/ 75336 h 254549"/>
                <a:gd name="connsiteX752" fmla="*/ 5252452 w 5429559"/>
                <a:gd name="connsiteY752" fmla="*/ 55343 h 254549"/>
                <a:gd name="connsiteX753" fmla="*/ 5268020 w 5429559"/>
                <a:gd name="connsiteY753" fmla="*/ 50507 h 254549"/>
                <a:gd name="connsiteX754" fmla="*/ 5292841 w 5429559"/>
                <a:gd name="connsiteY754" fmla="*/ 58295 h 254549"/>
                <a:gd name="connsiteX755" fmla="*/ 5284523 w 5429559"/>
                <a:gd name="connsiteY755" fmla="*/ 80702 h 254549"/>
                <a:gd name="connsiteX756" fmla="*/ 5266813 w 5429559"/>
                <a:gd name="connsiteY756" fmla="*/ 75468 h 254549"/>
                <a:gd name="connsiteX757" fmla="*/ 5252591 w 5429559"/>
                <a:gd name="connsiteY757" fmla="*/ 80297 h 254549"/>
                <a:gd name="connsiteX758" fmla="*/ 5243596 w 5429559"/>
                <a:gd name="connsiteY758" fmla="*/ 93451 h 254549"/>
                <a:gd name="connsiteX759" fmla="*/ 5239570 w 5429559"/>
                <a:gd name="connsiteY759" fmla="*/ 121629 h 254549"/>
                <a:gd name="connsiteX760" fmla="*/ 5239570 w 5429559"/>
                <a:gd name="connsiteY760" fmla="*/ 196232 h 254549"/>
                <a:gd name="connsiteX761" fmla="*/ 5296448 w 5429559"/>
                <a:gd name="connsiteY761" fmla="*/ 124985 h 254549"/>
                <a:gd name="connsiteX762" fmla="*/ 5318450 w 5429559"/>
                <a:gd name="connsiteY762" fmla="*/ 66341 h 254549"/>
                <a:gd name="connsiteX763" fmla="*/ 5363271 w 5429559"/>
                <a:gd name="connsiteY763" fmla="*/ 50507 h 254549"/>
                <a:gd name="connsiteX764" fmla="*/ 5411308 w 5429559"/>
                <a:gd name="connsiteY764" fmla="*/ 69830 h 254549"/>
                <a:gd name="connsiteX765" fmla="*/ 5429961 w 5429559"/>
                <a:gd name="connsiteY765" fmla="*/ 122969 h 254549"/>
                <a:gd name="connsiteX766" fmla="*/ 5421636 w 5429559"/>
                <a:gd name="connsiteY766" fmla="*/ 166310 h 254549"/>
                <a:gd name="connsiteX767" fmla="*/ 5397617 w 5429559"/>
                <a:gd name="connsiteY767" fmla="*/ 190733 h 254549"/>
                <a:gd name="connsiteX768" fmla="*/ 5363271 w 5429559"/>
                <a:gd name="connsiteY768" fmla="*/ 199456 h 254549"/>
                <a:gd name="connsiteX769" fmla="*/ 5314828 w 5429559"/>
                <a:gd name="connsiteY769" fmla="*/ 180266 h 254549"/>
                <a:gd name="connsiteX770" fmla="*/ 5296448 w 5429559"/>
                <a:gd name="connsiteY770" fmla="*/ 124985 h 254549"/>
                <a:gd name="connsiteX771" fmla="*/ 5321269 w 5429559"/>
                <a:gd name="connsiteY771" fmla="*/ 124985 h 254549"/>
                <a:gd name="connsiteX772" fmla="*/ 5333209 w 5429559"/>
                <a:gd name="connsiteY772" fmla="*/ 166045 h 254549"/>
                <a:gd name="connsiteX773" fmla="*/ 5363271 w 5429559"/>
                <a:gd name="connsiteY773" fmla="*/ 179596 h 254549"/>
                <a:gd name="connsiteX774" fmla="*/ 5393193 w 5429559"/>
                <a:gd name="connsiteY774" fmla="*/ 165912 h 254549"/>
                <a:gd name="connsiteX775" fmla="*/ 5405132 w 5429559"/>
                <a:gd name="connsiteY775" fmla="*/ 124176 h 254549"/>
                <a:gd name="connsiteX776" fmla="*/ 5393053 w 5429559"/>
                <a:gd name="connsiteY776" fmla="*/ 84191 h 254549"/>
                <a:gd name="connsiteX777" fmla="*/ 5363271 w 5429559"/>
                <a:gd name="connsiteY777" fmla="*/ 70507 h 254549"/>
                <a:gd name="connsiteX778" fmla="*/ 5333209 w 5429559"/>
                <a:gd name="connsiteY778" fmla="*/ 84058 h 254549"/>
                <a:gd name="connsiteX779" fmla="*/ 5321269 w 5429559"/>
                <a:gd name="connsiteY779" fmla="*/ 124985 h 25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</a:cxnLst>
              <a:rect l="l" t="t" r="r" b="b"/>
              <a:pathLst>
                <a:path w="5429559" h="254549">
                  <a:moveTo>
                    <a:pt x="401" y="196232"/>
                  </a:moveTo>
                  <a:lnTo>
                    <a:pt x="401" y="-482"/>
                  </a:lnTo>
                  <a:lnTo>
                    <a:pt x="87621" y="-482"/>
                  </a:lnTo>
                  <a:cubicBezTo>
                    <a:pt x="105154" y="-482"/>
                    <a:pt x="118483" y="1307"/>
                    <a:pt x="127607" y="4891"/>
                  </a:cubicBezTo>
                  <a:cubicBezTo>
                    <a:pt x="136732" y="8380"/>
                    <a:pt x="144022" y="14593"/>
                    <a:pt x="149480" y="23537"/>
                  </a:cubicBezTo>
                  <a:cubicBezTo>
                    <a:pt x="154936" y="32488"/>
                    <a:pt x="157664" y="42373"/>
                    <a:pt x="157664" y="53194"/>
                  </a:cubicBezTo>
                  <a:cubicBezTo>
                    <a:pt x="157664" y="67150"/>
                    <a:pt x="153147" y="78913"/>
                    <a:pt x="144112" y="88483"/>
                  </a:cubicBezTo>
                  <a:cubicBezTo>
                    <a:pt x="135077" y="98059"/>
                    <a:pt x="121122" y="104139"/>
                    <a:pt x="102247" y="106738"/>
                  </a:cubicBezTo>
                  <a:cubicBezTo>
                    <a:pt x="109135" y="110043"/>
                    <a:pt x="114368" y="113311"/>
                    <a:pt x="117946" y="116528"/>
                  </a:cubicBezTo>
                  <a:cubicBezTo>
                    <a:pt x="125550" y="123506"/>
                    <a:pt x="132751" y="132228"/>
                    <a:pt x="139550" y="142696"/>
                  </a:cubicBezTo>
                  <a:lnTo>
                    <a:pt x="173767" y="196232"/>
                  </a:lnTo>
                  <a:lnTo>
                    <a:pt x="141026" y="196232"/>
                  </a:lnTo>
                  <a:lnTo>
                    <a:pt x="114994" y="155305"/>
                  </a:lnTo>
                  <a:cubicBezTo>
                    <a:pt x="107391" y="143498"/>
                    <a:pt x="101129" y="134466"/>
                    <a:pt x="96209" y="128202"/>
                  </a:cubicBezTo>
                  <a:cubicBezTo>
                    <a:pt x="91288" y="121938"/>
                    <a:pt x="86860" y="117558"/>
                    <a:pt x="82924" y="115055"/>
                  </a:cubicBezTo>
                  <a:cubicBezTo>
                    <a:pt x="79077" y="112545"/>
                    <a:pt x="75142" y="110801"/>
                    <a:pt x="71116" y="109822"/>
                  </a:cubicBezTo>
                  <a:cubicBezTo>
                    <a:pt x="68164" y="109196"/>
                    <a:pt x="63333" y="108880"/>
                    <a:pt x="56624" y="108880"/>
                  </a:cubicBezTo>
                  <a:lnTo>
                    <a:pt x="26433" y="108880"/>
                  </a:lnTo>
                  <a:lnTo>
                    <a:pt x="26433" y="196232"/>
                  </a:lnTo>
                  <a:close/>
                  <a:moveTo>
                    <a:pt x="26433" y="86340"/>
                  </a:moveTo>
                  <a:lnTo>
                    <a:pt x="82388" y="86340"/>
                  </a:lnTo>
                  <a:cubicBezTo>
                    <a:pt x="94285" y="86340"/>
                    <a:pt x="103589" y="85133"/>
                    <a:pt x="110297" y="82711"/>
                  </a:cubicBezTo>
                  <a:cubicBezTo>
                    <a:pt x="117007" y="80209"/>
                    <a:pt x="122106" y="76271"/>
                    <a:pt x="125595" y="70905"/>
                  </a:cubicBezTo>
                  <a:cubicBezTo>
                    <a:pt x="129083" y="65450"/>
                    <a:pt x="130828" y="59547"/>
                    <a:pt x="130828" y="53194"/>
                  </a:cubicBezTo>
                  <a:cubicBezTo>
                    <a:pt x="130828" y="43890"/>
                    <a:pt x="127429" y="36242"/>
                    <a:pt x="120630" y="30250"/>
                  </a:cubicBezTo>
                  <a:cubicBezTo>
                    <a:pt x="113920" y="24258"/>
                    <a:pt x="103275" y="21262"/>
                    <a:pt x="88694" y="21262"/>
                  </a:cubicBezTo>
                  <a:lnTo>
                    <a:pt x="26433" y="21262"/>
                  </a:lnTo>
                  <a:close/>
                  <a:moveTo>
                    <a:pt x="291155" y="150344"/>
                  </a:moveTo>
                  <a:lnTo>
                    <a:pt x="316113" y="153428"/>
                  </a:lnTo>
                  <a:cubicBezTo>
                    <a:pt x="312177" y="168010"/>
                    <a:pt x="304887" y="179324"/>
                    <a:pt x="294242" y="187377"/>
                  </a:cubicBezTo>
                  <a:cubicBezTo>
                    <a:pt x="283596" y="195430"/>
                    <a:pt x="269999" y="199456"/>
                    <a:pt x="253450" y="199456"/>
                  </a:cubicBezTo>
                  <a:cubicBezTo>
                    <a:pt x="232606" y="199456"/>
                    <a:pt x="216057" y="193060"/>
                    <a:pt x="203801" y="180266"/>
                  </a:cubicBezTo>
                  <a:cubicBezTo>
                    <a:pt x="191636" y="167384"/>
                    <a:pt x="185553" y="149358"/>
                    <a:pt x="185553" y="126193"/>
                  </a:cubicBezTo>
                  <a:cubicBezTo>
                    <a:pt x="185553" y="102218"/>
                    <a:pt x="191725" y="83609"/>
                    <a:pt x="204070" y="70367"/>
                  </a:cubicBezTo>
                  <a:cubicBezTo>
                    <a:pt x="216415" y="57132"/>
                    <a:pt x="232427" y="50507"/>
                    <a:pt x="252108" y="50507"/>
                  </a:cubicBezTo>
                  <a:cubicBezTo>
                    <a:pt x="271162" y="50507"/>
                    <a:pt x="286728" y="57000"/>
                    <a:pt x="298804" y="69970"/>
                  </a:cubicBezTo>
                  <a:cubicBezTo>
                    <a:pt x="310880" y="82940"/>
                    <a:pt x="316919" y="101187"/>
                    <a:pt x="316919" y="124713"/>
                  </a:cubicBezTo>
                  <a:cubicBezTo>
                    <a:pt x="316919" y="126148"/>
                    <a:pt x="316874" y="128290"/>
                    <a:pt x="316785" y="131154"/>
                  </a:cubicBezTo>
                  <a:lnTo>
                    <a:pt x="210511" y="131154"/>
                  </a:lnTo>
                  <a:cubicBezTo>
                    <a:pt x="211405" y="146811"/>
                    <a:pt x="215834" y="158794"/>
                    <a:pt x="223795" y="167120"/>
                  </a:cubicBezTo>
                  <a:cubicBezTo>
                    <a:pt x="231757" y="175437"/>
                    <a:pt x="241686" y="179596"/>
                    <a:pt x="253584" y="179596"/>
                  </a:cubicBezTo>
                  <a:cubicBezTo>
                    <a:pt x="262440" y="179596"/>
                    <a:pt x="269999" y="177270"/>
                    <a:pt x="276261" y="172618"/>
                  </a:cubicBezTo>
                  <a:cubicBezTo>
                    <a:pt x="282523" y="167966"/>
                    <a:pt x="287488" y="160539"/>
                    <a:pt x="291155" y="150344"/>
                  </a:cubicBezTo>
                  <a:close/>
                  <a:moveTo>
                    <a:pt x="211853" y="111294"/>
                  </a:moveTo>
                  <a:lnTo>
                    <a:pt x="291424" y="111294"/>
                  </a:lnTo>
                  <a:cubicBezTo>
                    <a:pt x="290350" y="99310"/>
                    <a:pt x="287308" y="90315"/>
                    <a:pt x="282299" y="84324"/>
                  </a:cubicBezTo>
                  <a:cubicBezTo>
                    <a:pt x="274606" y="75019"/>
                    <a:pt x="264632" y="70367"/>
                    <a:pt x="252376" y="70367"/>
                  </a:cubicBezTo>
                  <a:cubicBezTo>
                    <a:pt x="241283" y="70367"/>
                    <a:pt x="231936" y="74084"/>
                    <a:pt x="224332" y="81504"/>
                  </a:cubicBezTo>
                  <a:cubicBezTo>
                    <a:pt x="216818" y="88931"/>
                    <a:pt x="212658" y="98861"/>
                    <a:pt x="211853" y="111294"/>
                  </a:cubicBezTo>
                  <a:close/>
                  <a:moveTo>
                    <a:pt x="344672" y="196232"/>
                  </a:moveTo>
                  <a:lnTo>
                    <a:pt x="344672" y="53731"/>
                  </a:lnTo>
                  <a:lnTo>
                    <a:pt x="366410" y="53731"/>
                  </a:lnTo>
                  <a:lnTo>
                    <a:pt x="366410" y="73996"/>
                  </a:lnTo>
                  <a:cubicBezTo>
                    <a:pt x="376877" y="58339"/>
                    <a:pt x="391995" y="50507"/>
                    <a:pt x="411765" y="50507"/>
                  </a:cubicBezTo>
                  <a:cubicBezTo>
                    <a:pt x="420353" y="50507"/>
                    <a:pt x="428224" y="52075"/>
                    <a:pt x="435381" y="55211"/>
                  </a:cubicBezTo>
                  <a:cubicBezTo>
                    <a:pt x="442627" y="58251"/>
                    <a:pt x="448039" y="62277"/>
                    <a:pt x="451617" y="67283"/>
                  </a:cubicBezTo>
                  <a:cubicBezTo>
                    <a:pt x="455196" y="72296"/>
                    <a:pt x="457700" y="78243"/>
                    <a:pt x="459132" y="85133"/>
                  </a:cubicBezTo>
                  <a:cubicBezTo>
                    <a:pt x="460026" y="89601"/>
                    <a:pt x="460473" y="97433"/>
                    <a:pt x="460473" y="108615"/>
                  </a:cubicBezTo>
                  <a:lnTo>
                    <a:pt x="460473" y="196232"/>
                  </a:lnTo>
                  <a:lnTo>
                    <a:pt x="436320" y="196232"/>
                  </a:lnTo>
                  <a:lnTo>
                    <a:pt x="436320" y="109550"/>
                  </a:lnTo>
                  <a:cubicBezTo>
                    <a:pt x="436320" y="99715"/>
                    <a:pt x="435381" y="92376"/>
                    <a:pt x="433502" y="87548"/>
                  </a:cubicBezTo>
                  <a:cubicBezTo>
                    <a:pt x="431624" y="82623"/>
                    <a:pt x="428269" y="78737"/>
                    <a:pt x="423438" y="75873"/>
                  </a:cubicBezTo>
                  <a:cubicBezTo>
                    <a:pt x="418697" y="72921"/>
                    <a:pt x="413106" y="71442"/>
                    <a:pt x="406666" y="71442"/>
                  </a:cubicBezTo>
                  <a:cubicBezTo>
                    <a:pt x="396378" y="71442"/>
                    <a:pt x="387477" y="74710"/>
                    <a:pt x="379963" y="81239"/>
                  </a:cubicBezTo>
                  <a:cubicBezTo>
                    <a:pt x="372538" y="87768"/>
                    <a:pt x="368826" y="100157"/>
                    <a:pt x="368826" y="118405"/>
                  </a:cubicBezTo>
                  <a:lnTo>
                    <a:pt x="368826" y="196232"/>
                  </a:lnTo>
                  <a:close/>
                  <a:moveTo>
                    <a:pt x="593293" y="150344"/>
                  </a:moveTo>
                  <a:lnTo>
                    <a:pt x="618251" y="153428"/>
                  </a:lnTo>
                  <a:cubicBezTo>
                    <a:pt x="614315" y="168010"/>
                    <a:pt x="607025" y="179324"/>
                    <a:pt x="596379" y="187377"/>
                  </a:cubicBezTo>
                  <a:cubicBezTo>
                    <a:pt x="585734" y="195430"/>
                    <a:pt x="572137" y="199456"/>
                    <a:pt x="555587" y="199456"/>
                  </a:cubicBezTo>
                  <a:cubicBezTo>
                    <a:pt x="534744" y="199456"/>
                    <a:pt x="518195" y="193060"/>
                    <a:pt x="505939" y="180266"/>
                  </a:cubicBezTo>
                  <a:cubicBezTo>
                    <a:pt x="493774" y="167384"/>
                    <a:pt x="487691" y="149358"/>
                    <a:pt x="487691" y="126193"/>
                  </a:cubicBezTo>
                  <a:cubicBezTo>
                    <a:pt x="487691" y="102218"/>
                    <a:pt x="493863" y="83609"/>
                    <a:pt x="506208" y="70367"/>
                  </a:cubicBezTo>
                  <a:cubicBezTo>
                    <a:pt x="518553" y="57132"/>
                    <a:pt x="534565" y="50507"/>
                    <a:pt x="554245" y="50507"/>
                  </a:cubicBezTo>
                  <a:cubicBezTo>
                    <a:pt x="573300" y="50507"/>
                    <a:pt x="588865" y="57000"/>
                    <a:pt x="600942" y="69970"/>
                  </a:cubicBezTo>
                  <a:cubicBezTo>
                    <a:pt x="613018" y="82940"/>
                    <a:pt x="619056" y="101187"/>
                    <a:pt x="619056" y="124713"/>
                  </a:cubicBezTo>
                  <a:cubicBezTo>
                    <a:pt x="619056" y="126148"/>
                    <a:pt x="619011" y="128290"/>
                    <a:pt x="618922" y="131154"/>
                  </a:cubicBezTo>
                  <a:lnTo>
                    <a:pt x="512649" y="131154"/>
                  </a:lnTo>
                  <a:cubicBezTo>
                    <a:pt x="513543" y="146811"/>
                    <a:pt x="517971" y="158794"/>
                    <a:pt x="525933" y="167120"/>
                  </a:cubicBezTo>
                  <a:cubicBezTo>
                    <a:pt x="533895" y="175437"/>
                    <a:pt x="543824" y="179596"/>
                    <a:pt x="555722" y="179596"/>
                  </a:cubicBezTo>
                  <a:cubicBezTo>
                    <a:pt x="564578" y="179596"/>
                    <a:pt x="572137" y="177270"/>
                    <a:pt x="578399" y="172618"/>
                  </a:cubicBezTo>
                  <a:cubicBezTo>
                    <a:pt x="584661" y="167966"/>
                    <a:pt x="589626" y="160539"/>
                    <a:pt x="593293" y="150344"/>
                  </a:cubicBezTo>
                  <a:close/>
                  <a:moveTo>
                    <a:pt x="513991" y="111294"/>
                  </a:moveTo>
                  <a:lnTo>
                    <a:pt x="593562" y="111294"/>
                  </a:lnTo>
                  <a:cubicBezTo>
                    <a:pt x="592488" y="99310"/>
                    <a:pt x="589447" y="90315"/>
                    <a:pt x="584437" y="84324"/>
                  </a:cubicBezTo>
                  <a:cubicBezTo>
                    <a:pt x="576744" y="75019"/>
                    <a:pt x="566769" y="70367"/>
                    <a:pt x="554514" y="70367"/>
                  </a:cubicBezTo>
                  <a:cubicBezTo>
                    <a:pt x="543422" y="70367"/>
                    <a:pt x="534073" y="74084"/>
                    <a:pt x="526470" y="81504"/>
                  </a:cubicBezTo>
                  <a:cubicBezTo>
                    <a:pt x="518956" y="88931"/>
                    <a:pt x="514796" y="98861"/>
                    <a:pt x="513991" y="111294"/>
                  </a:cubicBezTo>
                  <a:close/>
                  <a:moveTo>
                    <a:pt x="673110" y="196232"/>
                  </a:moveTo>
                  <a:lnTo>
                    <a:pt x="629501" y="53731"/>
                  </a:lnTo>
                  <a:lnTo>
                    <a:pt x="654459" y="53731"/>
                  </a:lnTo>
                  <a:lnTo>
                    <a:pt x="677136" y="135983"/>
                  </a:lnTo>
                  <a:lnTo>
                    <a:pt x="685590" y="166582"/>
                  </a:lnTo>
                  <a:cubicBezTo>
                    <a:pt x="685948" y="165058"/>
                    <a:pt x="688408" y="155261"/>
                    <a:pt x="692970" y="137197"/>
                  </a:cubicBezTo>
                  <a:lnTo>
                    <a:pt x="715647" y="53731"/>
                  </a:lnTo>
                  <a:lnTo>
                    <a:pt x="740474" y="53731"/>
                  </a:lnTo>
                  <a:lnTo>
                    <a:pt x="761806" y="136387"/>
                  </a:lnTo>
                  <a:lnTo>
                    <a:pt x="768917" y="163631"/>
                  </a:lnTo>
                  <a:lnTo>
                    <a:pt x="777102" y="136123"/>
                  </a:lnTo>
                  <a:lnTo>
                    <a:pt x="801526" y="53731"/>
                  </a:lnTo>
                  <a:lnTo>
                    <a:pt x="825007" y="53731"/>
                  </a:lnTo>
                  <a:lnTo>
                    <a:pt x="780459" y="196232"/>
                  </a:lnTo>
                  <a:lnTo>
                    <a:pt x="755365" y="196232"/>
                  </a:lnTo>
                  <a:lnTo>
                    <a:pt x="732686" y="110897"/>
                  </a:lnTo>
                  <a:lnTo>
                    <a:pt x="727187" y="86605"/>
                  </a:lnTo>
                  <a:lnTo>
                    <a:pt x="698337" y="196232"/>
                  </a:lnTo>
                  <a:close/>
                  <a:moveTo>
                    <a:pt x="936489" y="178654"/>
                  </a:moveTo>
                  <a:cubicBezTo>
                    <a:pt x="927545" y="186258"/>
                    <a:pt x="918911" y="191624"/>
                    <a:pt x="910593" y="194760"/>
                  </a:cubicBezTo>
                  <a:cubicBezTo>
                    <a:pt x="902363" y="197888"/>
                    <a:pt x="893508" y="199456"/>
                    <a:pt x="884027" y="199456"/>
                  </a:cubicBezTo>
                  <a:cubicBezTo>
                    <a:pt x="868370" y="199456"/>
                    <a:pt x="856335" y="195651"/>
                    <a:pt x="847929" y="188047"/>
                  </a:cubicBezTo>
                  <a:cubicBezTo>
                    <a:pt x="839523" y="180355"/>
                    <a:pt x="835320" y="170557"/>
                    <a:pt x="835320" y="158662"/>
                  </a:cubicBezTo>
                  <a:cubicBezTo>
                    <a:pt x="835320" y="151683"/>
                    <a:pt x="836880" y="145331"/>
                    <a:pt x="840016" y="139612"/>
                  </a:cubicBezTo>
                  <a:cubicBezTo>
                    <a:pt x="843233" y="133796"/>
                    <a:pt x="847392" y="129144"/>
                    <a:pt x="852493" y="125655"/>
                  </a:cubicBezTo>
                  <a:cubicBezTo>
                    <a:pt x="857682" y="122166"/>
                    <a:pt x="863497" y="119524"/>
                    <a:pt x="869938" y="117735"/>
                  </a:cubicBezTo>
                  <a:cubicBezTo>
                    <a:pt x="874679" y="116483"/>
                    <a:pt x="881834" y="115276"/>
                    <a:pt x="891403" y="114113"/>
                  </a:cubicBezTo>
                  <a:cubicBezTo>
                    <a:pt x="910909" y="111787"/>
                    <a:pt x="925263" y="109012"/>
                    <a:pt x="934479" y="105795"/>
                  </a:cubicBezTo>
                  <a:cubicBezTo>
                    <a:pt x="934567" y="102483"/>
                    <a:pt x="934612" y="100385"/>
                    <a:pt x="934612" y="99487"/>
                  </a:cubicBezTo>
                  <a:cubicBezTo>
                    <a:pt x="934612" y="89645"/>
                    <a:pt x="932330" y="82711"/>
                    <a:pt x="927766" y="78692"/>
                  </a:cubicBezTo>
                  <a:cubicBezTo>
                    <a:pt x="921597" y="73230"/>
                    <a:pt x="912426" y="70507"/>
                    <a:pt x="900258" y="70507"/>
                  </a:cubicBezTo>
                  <a:cubicBezTo>
                    <a:pt x="888900" y="70507"/>
                    <a:pt x="880494" y="72517"/>
                    <a:pt x="875032" y="76543"/>
                  </a:cubicBezTo>
                  <a:cubicBezTo>
                    <a:pt x="869666" y="80481"/>
                    <a:pt x="865684" y="87503"/>
                    <a:pt x="863093" y="97610"/>
                  </a:cubicBezTo>
                  <a:lnTo>
                    <a:pt x="839479" y="94386"/>
                  </a:lnTo>
                  <a:cubicBezTo>
                    <a:pt x="841621" y="84279"/>
                    <a:pt x="845154" y="76138"/>
                    <a:pt x="850078" y="69970"/>
                  </a:cubicBezTo>
                  <a:cubicBezTo>
                    <a:pt x="854996" y="63705"/>
                    <a:pt x="862106" y="58921"/>
                    <a:pt x="871411" y="55608"/>
                  </a:cubicBezTo>
                  <a:cubicBezTo>
                    <a:pt x="880715" y="52208"/>
                    <a:pt x="891491" y="50507"/>
                    <a:pt x="903747" y="50507"/>
                  </a:cubicBezTo>
                  <a:cubicBezTo>
                    <a:pt x="915915" y="50507"/>
                    <a:pt x="925801" y="51943"/>
                    <a:pt x="933404" y="54806"/>
                  </a:cubicBezTo>
                  <a:cubicBezTo>
                    <a:pt x="941008" y="57670"/>
                    <a:pt x="946603" y="61291"/>
                    <a:pt x="950180" y="65671"/>
                  </a:cubicBezTo>
                  <a:cubicBezTo>
                    <a:pt x="953758" y="69970"/>
                    <a:pt x="956260" y="75424"/>
                    <a:pt x="957696" y="82042"/>
                  </a:cubicBezTo>
                  <a:cubicBezTo>
                    <a:pt x="958498" y="86156"/>
                    <a:pt x="958903" y="93584"/>
                    <a:pt x="958903" y="104316"/>
                  </a:cubicBezTo>
                  <a:lnTo>
                    <a:pt x="958903" y="136520"/>
                  </a:lnTo>
                  <a:cubicBezTo>
                    <a:pt x="958903" y="158978"/>
                    <a:pt x="959389" y="173200"/>
                    <a:pt x="960375" y="179191"/>
                  </a:cubicBezTo>
                  <a:cubicBezTo>
                    <a:pt x="961450" y="185095"/>
                    <a:pt x="963503" y="190778"/>
                    <a:pt x="966551" y="196232"/>
                  </a:cubicBezTo>
                  <a:lnTo>
                    <a:pt x="941325" y="196232"/>
                  </a:lnTo>
                  <a:cubicBezTo>
                    <a:pt x="938815" y="191227"/>
                    <a:pt x="937210" y="185367"/>
                    <a:pt x="936489" y="178654"/>
                  </a:cubicBezTo>
                  <a:close/>
                  <a:moveTo>
                    <a:pt x="934479" y="124713"/>
                  </a:moveTo>
                  <a:cubicBezTo>
                    <a:pt x="925712" y="128290"/>
                    <a:pt x="912558" y="131338"/>
                    <a:pt x="895032" y="133840"/>
                  </a:cubicBezTo>
                  <a:cubicBezTo>
                    <a:pt x="885102" y="135269"/>
                    <a:pt x="878080" y="136881"/>
                    <a:pt x="873965" y="138669"/>
                  </a:cubicBezTo>
                  <a:cubicBezTo>
                    <a:pt x="869850" y="140458"/>
                    <a:pt x="866670" y="143101"/>
                    <a:pt x="864432" y="146590"/>
                  </a:cubicBezTo>
                  <a:cubicBezTo>
                    <a:pt x="862195" y="149983"/>
                    <a:pt x="861083" y="153789"/>
                    <a:pt x="861083" y="157992"/>
                  </a:cubicBezTo>
                  <a:cubicBezTo>
                    <a:pt x="861083" y="164433"/>
                    <a:pt x="863497" y="169799"/>
                    <a:pt x="868326" y="174098"/>
                  </a:cubicBezTo>
                  <a:cubicBezTo>
                    <a:pt x="873243" y="178389"/>
                    <a:pt x="880406" y="180539"/>
                    <a:pt x="889798" y="180539"/>
                  </a:cubicBezTo>
                  <a:cubicBezTo>
                    <a:pt x="899095" y="180539"/>
                    <a:pt x="907376" y="178521"/>
                    <a:pt x="914619" y="174495"/>
                  </a:cubicBezTo>
                  <a:cubicBezTo>
                    <a:pt x="921862" y="170381"/>
                    <a:pt x="927184" y="164793"/>
                    <a:pt x="930585" y="157727"/>
                  </a:cubicBezTo>
                  <a:cubicBezTo>
                    <a:pt x="933184" y="152265"/>
                    <a:pt x="934479" y="144220"/>
                    <a:pt x="934479" y="133568"/>
                  </a:cubicBezTo>
                  <a:close/>
                  <a:moveTo>
                    <a:pt x="1016848" y="196232"/>
                  </a:moveTo>
                  <a:lnTo>
                    <a:pt x="994434" y="196232"/>
                  </a:lnTo>
                  <a:lnTo>
                    <a:pt x="994434" y="-482"/>
                  </a:lnTo>
                  <a:lnTo>
                    <a:pt x="1018593" y="-482"/>
                  </a:lnTo>
                  <a:lnTo>
                    <a:pt x="1018593" y="69697"/>
                  </a:lnTo>
                  <a:cubicBezTo>
                    <a:pt x="1028788" y="56904"/>
                    <a:pt x="1041802" y="50507"/>
                    <a:pt x="1057635" y="50507"/>
                  </a:cubicBezTo>
                  <a:cubicBezTo>
                    <a:pt x="1066402" y="50507"/>
                    <a:pt x="1074676" y="52303"/>
                    <a:pt x="1082464" y="55881"/>
                  </a:cubicBezTo>
                  <a:cubicBezTo>
                    <a:pt x="1090333" y="59370"/>
                    <a:pt x="1096774" y="64331"/>
                    <a:pt x="1101786" y="70772"/>
                  </a:cubicBezTo>
                  <a:cubicBezTo>
                    <a:pt x="1106880" y="77125"/>
                    <a:pt x="1110862" y="84817"/>
                    <a:pt x="1113726" y="93856"/>
                  </a:cubicBezTo>
                  <a:cubicBezTo>
                    <a:pt x="1116589" y="102888"/>
                    <a:pt x="1118017" y="112545"/>
                    <a:pt x="1118017" y="122836"/>
                  </a:cubicBezTo>
                  <a:cubicBezTo>
                    <a:pt x="1118017" y="147260"/>
                    <a:pt x="1111981" y="166133"/>
                    <a:pt x="1099902" y="179464"/>
                  </a:cubicBezTo>
                  <a:cubicBezTo>
                    <a:pt x="1087830" y="192787"/>
                    <a:pt x="1073336" y="199456"/>
                    <a:pt x="1056428" y="199456"/>
                  </a:cubicBezTo>
                  <a:cubicBezTo>
                    <a:pt x="1039608" y="199456"/>
                    <a:pt x="1026417" y="192434"/>
                    <a:pt x="1016848" y="178389"/>
                  </a:cubicBezTo>
                  <a:close/>
                  <a:moveTo>
                    <a:pt x="1016576" y="123911"/>
                  </a:moveTo>
                  <a:cubicBezTo>
                    <a:pt x="1016576" y="140996"/>
                    <a:pt x="1018902" y="153340"/>
                    <a:pt x="1023554" y="160943"/>
                  </a:cubicBezTo>
                  <a:cubicBezTo>
                    <a:pt x="1031158" y="173376"/>
                    <a:pt x="1041449" y="179596"/>
                    <a:pt x="1054419" y="179596"/>
                  </a:cubicBezTo>
                  <a:cubicBezTo>
                    <a:pt x="1064974" y="179596"/>
                    <a:pt x="1074094" y="175032"/>
                    <a:pt x="1081787" y="165912"/>
                  </a:cubicBezTo>
                  <a:cubicBezTo>
                    <a:pt x="1089486" y="156696"/>
                    <a:pt x="1093329" y="143005"/>
                    <a:pt x="1093329" y="124845"/>
                  </a:cubicBezTo>
                  <a:cubicBezTo>
                    <a:pt x="1093329" y="106244"/>
                    <a:pt x="1089619" y="92509"/>
                    <a:pt x="1082191" y="83654"/>
                  </a:cubicBezTo>
                  <a:cubicBezTo>
                    <a:pt x="1074860" y="74798"/>
                    <a:pt x="1065953" y="70367"/>
                    <a:pt x="1055493" y="70367"/>
                  </a:cubicBezTo>
                  <a:cubicBezTo>
                    <a:pt x="1044938" y="70367"/>
                    <a:pt x="1035810" y="74975"/>
                    <a:pt x="1028118" y="84191"/>
                  </a:cubicBezTo>
                  <a:cubicBezTo>
                    <a:pt x="1020426" y="93319"/>
                    <a:pt x="1016576" y="106554"/>
                    <a:pt x="1016576" y="123911"/>
                  </a:cubicBezTo>
                  <a:close/>
                  <a:moveTo>
                    <a:pt x="1145106" y="196232"/>
                  </a:moveTo>
                  <a:lnTo>
                    <a:pt x="1145106" y="-482"/>
                  </a:lnTo>
                  <a:lnTo>
                    <a:pt x="1169257" y="-482"/>
                  </a:lnTo>
                  <a:lnTo>
                    <a:pt x="1169257" y="196232"/>
                  </a:lnTo>
                  <a:close/>
                  <a:moveTo>
                    <a:pt x="1302475" y="150344"/>
                  </a:moveTo>
                  <a:lnTo>
                    <a:pt x="1327436" y="153428"/>
                  </a:lnTo>
                  <a:cubicBezTo>
                    <a:pt x="1323498" y="168010"/>
                    <a:pt x="1316211" y="179324"/>
                    <a:pt x="1305567" y="187377"/>
                  </a:cubicBezTo>
                  <a:cubicBezTo>
                    <a:pt x="1294916" y="195430"/>
                    <a:pt x="1281320" y="199456"/>
                    <a:pt x="1264773" y="199456"/>
                  </a:cubicBezTo>
                  <a:cubicBezTo>
                    <a:pt x="1243926" y="199456"/>
                    <a:pt x="1227379" y="193060"/>
                    <a:pt x="1215123" y="180266"/>
                  </a:cubicBezTo>
                  <a:cubicBezTo>
                    <a:pt x="1202955" y="167384"/>
                    <a:pt x="1196875" y="149358"/>
                    <a:pt x="1196875" y="126193"/>
                  </a:cubicBezTo>
                  <a:cubicBezTo>
                    <a:pt x="1196875" y="102218"/>
                    <a:pt x="1203051" y="83609"/>
                    <a:pt x="1215395" y="70367"/>
                  </a:cubicBezTo>
                  <a:cubicBezTo>
                    <a:pt x="1227740" y="57132"/>
                    <a:pt x="1243750" y="50507"/>
                    <a:pt x="1263433" y="50507"/>
                  </a:cubicBezTo>
                  <a:cubicBezTo>
                    <a:pt x="1282483" y="50507"/>
                    <a:pt x="1298051" y="57000"/>
                    <a:pt x="1310123" y="69970"/>
                  </a:cubicBezTo>
                  <a:cubicBezTo>
                    <a:pt x="1322203" y="82940"/>
                    <a:pt x="1328239" y="101187"/>
                    <a:pt x="1328239" y="124713"/>
                  </a:cubicBezTo>
                  <a:cubicBezTo>
                    <a:pt x="1328239" y="126148"/>
                    <a:pt x="1328195" y="128290"/>
                    <a:pt x="1328106" y="131154"/>
                  </a:cubicBezTo>
                  <a:lnTo>
                    <a:pt x="1221836" y="131154"/>
                  </a:lnTo>
                  <a:cubicBezTo>
                    <a:pt x="1222727" y="146811"/>
                    <a:pt x="1227158" y="158794"/>
                    <a:pt x="1235115" y="167120"/>
                  </a:cubicBezTo>
                  <a:cubicBezTo>
                    <a:pt x="1243080" y="175437"/>
                    <a:pt x="1253010" y="179596"/>
                    <a:pt x="1264905" y="179596"/>
                  </a:cubicBezTo>
                  <a:cubicBezTo>
                    <a:pt x="1273760" y="179596"/>
                    <a:pt x="1281320" y="177270"/>
                    <a:pt x="1287584" y="172618"/>
                  </a:cubicBezTo>
                  <a:cubicBezTo>
                    <a:pt x="1293848" y="167966"/>
                    <a:pt x="1298810" y="160539"/>
                    <a:pt x="1302475" y="150344"/>
                  </a:cubicBezTo>
                  <a:close/>
                  <a:moveTo>
                    <a:pt x="1223176" y="111294"/>
                  </a:moveTo>
                  <a:lnTo>
                    <a:pt x="1302748" y="111294"/>
                  </a:lnTo>
                  <a:cubicBezTo>
                    <a:pt x="1301673" y="99310"/>
                    <a:pt x="1298633" y="90315"/>
                    <a:pt x="1293620" y="84324"/>
                  </a:cubicBezTo>
                  <a:cubicBezTo>
                    <a:pt x="1285928" y="75019"/>
                    <a:pt x="1275954" y="70367"/>
                    <a:pt x="1263698" y="70367"/>
                  </a:cubicBezTo>
                  <a:cubicBezTo>
                    <a:pt x="1252605" y="70367"/>
                    <a:pt x="1243256" y="74084"/>
                    <a:pt x="1235653" y="81504"/>
                  </a:cubicBezTo>
                  <a:cubicBezTo>
                    <a:pt x="1228137" y="88931"/>
                    <a:pt x="1223978" y="98861"/>
                    <a:pt x="1223176" y="111294"/>
                  </a:cubicBezTo>
                  <a:close/>
                  <a:moveTo>
                    <a:pt x="1452852" y="196232"/>
                  </a:moveTo>
                  <a:lnTo>
                    <a:pt x="1430445" y="196232"/>
                  </a:lnTo>
                  <a:lnTo>
                    <a:pt x="1430445" y="-482"/>
                  </a:lnTo>
                  <a:lnTo>
                    <a:pt x="1454597" y="-482"/>
                  </a:lnTo>
                  <a:lnTo>
                    <a:pt x="1454597" y="69697"/>
                  </a:lnTo>
                  <a:cubicBezTo>
                    <a:pt x="1464799" y="56904"/>
                    <a:pt x="1477813" y="50507"/>
                    <a:pt x="1493647" y="50507"/>
                  </a:cubicBezTo>
                  <a:cubicBezTo>
                    <a:pt x="1502414" y="50507"/>
                    <a:pt x="1510687" y="52303"/>
                    <a:pt x="1518468" y="55881"/>
                  </a:cubicBezTo>
                  <a:cubicBezTo>
                    <a:pt x="1526344" y="59370"/>
                    <a:pt x="1532785" y="64331"/>
                    <a:pt x="1537790" y="70772"/>
                  </a:cubicBezTo>
                  <a:cubicBezTo>
                    <a:pt x="1542891" y="77125"/>
                    <a:pt x="1546874" y="84817"/>
                    <a:pt x="1549737" y="93856"/>
                  </a:cubicBezTo>
                  <a:cubicBezTo>
                    <a:pt x="1552600" y="102888"/>
                    <a:pt x="1554029" y="112545"/>
                    <a:pt x="1554029" y="122836"/>
                  </a:cubicBezTo>
                  <a:cubicBezTo>
                    <a:pt x="1554029" y="147260"/>
                    <a:pt x="1547993" y="166133"/>
                    <a:pt x="1535913" y="179464"/>
                  </a:cubicBezTo>
                  <a:cubicBezTo>
                    <a:pt x="1523834" y="192787"/>
                    <a:pt x="1509348" y="199456"/>
                    <a:pt x="1492439" y="199456"/>
                  </a:cubicBezTo>
                  <a:cubicBezTo>
                    <a:pt x="1475620" y="199456"/>
                    <a:pt x="1462429" y="192434"/>
                    <a:pt x="1452852" y="178389"/>
                  </a:cubicBezTo>
                  <a:close/>
                  <a:moveTo>
                    <a:pt x="1452587" y="123911"/>
                  </a:moveTo>
                  <a:cubicBezTo>
                    <a:pt x="1452587" y="140996"/>
                    <a:pt x="1454913" y="153340"/>
                    <a:pt x="1459565" y="160943"/>
                  </a:cubicBezTo>
                  <a:cubicBezTo>
                    <a:pt x="1467169" y="173376"/>
                    <a:pt x="1477453" y="179596"/>
                    <a:pt x="1490423" y="179596"/>
                  </a:cubicBezTo>
                  <a:cubicBezTo>
                    <a:pt x="1500978" y="179596"/>
                    <a:pt x="1510106" y="175032"/>
                    <a:pt x="1517798" y="165912"/>
                  </a:cubicBezTo>
                  <a:cubicBezTo>
                    <a:pt x="1525490" y="156696"/>
                    <a:pt x="1529340" y="143005"/>
                    <a:pt x="1529340" y="124845"/>
                  </a:cubicBezTo>
                  <a:cubicBezTo>
                    <a:pt x="1529340" y="106244"/>
                    <a:pt x="1525623" y="92509"/>
                    <a:pt x="1518203" y="83654"/>
                  </a:cubicBezTo>
                  <a:cubicBezTo>
                    <a:pt x="1510864" y="74798"/>
                    <a:pt x="1501965" y="70367"/>
                    <a:pt x="1491497" y="70367"/>
                  </a:cubicBezTo>
                  <a:cubicBezTo>
                    <a:pt x="1480942" y="70367"/>
                    <a:pt x="1471821" y="74975"/>
                    <a:pt x="1464122" y="84191"/>
                  </a:cubicBezTo>
                  <a:cubicBezTo>
                    <a:pt x="1456430" y="93319"/>
                    <a:pt x="1452587" y="106554"/>
                    <a:pt x="1452587" y="123911"/>
                  </a:cubicBezTo>
                  <a:close/>
                  <a:moveTo>
                    <a:pt x="1674638" y="178654"/>
                  </a:moveTo>
                  <a:cubicBezTo>
                    <a:pt x="1665694" y="186258"/>
                    <a:pt x="1657060" y="191624"/>
                    <a:pt x="1648742" y="194760"/>
                  </a:cubicBezTo>
                  <a:cubicBezTo>
                    <a:pt x="1640512" y="197888"/>
                    <a:pt x="1631657" y="199456"/>
                    <a:pt x="1622169" y="199456"/>
                  </a:cubicBezTo>
                  <a:cubicBezTo>
                    <a:pt x="1606520" y="199456"/>
                    <a:pt x="1594484" y="195651"/>
                    <a:pt x="1586078" y="188047"/>
                  </a:cubicBezTo>
                  <a:cubicBezTo>
                    <a:pt x="1577665" y="180355"/>
                    <a:pt x="1573461" y="170557"/>
                    <a:pt x="1573461" y="158662"/>
                  </a:cubicBezTo>
                  <a:cubicBezTo>
                    <a:pt x="1573461" y="151683"/>
                    <a:pt x="1575029" y="145331"/>
                    <a:pt x="1578158" y="139612"/>
                  </a:cubicBezTo>
                  <a:cubicBezTo>
                    <a:pt x="1581382" y="133796"/>
                    <a:pt x="1585541" y="129144"/>
                    <a:pt x="1590635" y="125655"/>
                  </a:cubicBezTo>
                  <a:cubicBezTo>
                    <a:pt x="1595824" y="122166"/>
                    <a:pt x="1601639" y="119524"/>
                    <a:pt x="1608080" y="117735"/>
                  </a:cubicBezTo>
                  <a:cubicBezTo>
                    <a:pt x="1612820" y="116483"/>
                    <a:pt x="1619983" y="115276"/>
                    <a:pt x="1629552" y="114113"/>
                  </a:cubicBezTo>
                  <a:cubicBezTo>
                    <a:pt x="1649051" y="111787"/>
                    <a:pt x="1663412" y="109012"/>
                    <a:pt x="1672621" y="105795"/>
                  </a:cubicBezTo>
                  <a:cubicBezTo>
                    <a:pt x="1672717" y="102483"/>
                    <a:pt x="1672761" y="100385"/>
                    <a:pt x="1672761" y="99487"/>
                  </a:cubicBezTo>
                  <a:cubicBezTo>
                    <a:pt x="1672761" y="89645"/>
                    <a:pt x="1670479" y="82711"/>
                    <a:pt x="1665915" y="78692"/>
                  </a:cubicBezTo>
                  <a:cubicBezTo>
                    <a:pt x="1659739" y="73230"/>
                    <a:pt x="1650575" y="70507"/>
                    <a:pt x="1638407" y="70507"/>
                  </a:cubicBezTo>
                  <a:cubicBezTo>
                    <a:pt x="1627049" y="70507"/>
                    <a:pt x="1618636" y="72517"/>
                    <a:pt x="1613181" y="76543"/>
                  </a:cubicBezTo>
                  <a:cubicBezTo>
                    <a:pt x="1607815" y="80481"/>
                    <a:pt x="1603833" y="87503"/>
                    <a:pt x="1601242" y="97610"/>
                  </a:cubicBezTo>
                  <a:lnTo>
                    <a:pt x="1577620" y="94386"/>
                  </a:lnTo>
                  <a:cubicBezTo>
                    <a:pt x="1579770" y="84279"/>
                    <a:pt x="1583303" y="76138"/>
                    <a:pt x="1588220" y="69970"/>
                  </a:cubicBezTo>
                  <a:cubicBezTo>
                    <a:pt x="1593145" y="63705"/>
                    <a:pt x="1600255" y="58921"/>
                    <a:pt x="1609560" y="55608"/>
                  </a:cubicBezTo>
                  <a:cubicBezTo>
                    <a:pt x="1618864" y="52208"/>
                    <a:pt x="1629640" y="50507"/>
                    <a:pt x="1641896" y="50507"/>
                  </a:cubicBezTo>
                  <a:cubicBezTo>
                    <a:pt x="1654064" y="50507"/>
                    <a:pt x="1663950" y="51943"/>
                    <a:pt x="1671554" y="54806"/>
                  </a:cubicBezTo>
                  <a:cubicBezTo>
                    <a:pt x="1679157" y="57670"/>
                    <a:pt x="1684744" y="61291"/>
                    <a:pt x="1688322" y="65671"/>
                  </a:cubicBezTo>
                  <a:cubicBezTo>
                    <a:pt x="1691899" y="69970"/>
                    <a:pt x="1694409" y="75424"/>
                    <a:pt x="1695837" y="82042"/>
                  </a:cubicBezTo>
                  <a:cubicBezTo>
                    <a:pt x="1696640" y="86156"/>
                    <a:pt x="1697044" y="93584"/>
                    <a:pt x="1697044" y="104316"/>
                  </a:cubicBezTo>
                  <a:lnTo>
                    <a:pt x="1697044" y="136520"/>
                  </a:lnTo>
                  <a:cubicBezTo>
                    <a:pt x="1697044" y="158978"/>
                    <a:pt x="1697538" y="173200"/>
                    <a:pt x="1698524" y="179191"/>
                  </a:cubicBezTo>
                  <a:cubicBezTo>
                    <a:pt x="1699599" y="185095"/>
                    <a:pt x="1701653" y="190778"/>
                    <a:pt x="1704693" y="196232"/>
                  </a:cubicBezTo>
                  <a:lnTo>
                    <a:pt x="1679467" y="196232"/>
                  </a:lnTo>
                  <a:cubicBezTo>
                    <a:pt x="1676964" y="191227"/>
                    <a:pt x="1675352" y="185367"/>
                    <a:pt x="1674638" y="178654"/>
                  </a:cubicBezTo>
                  <a:close/>
                  <a:moveTo>
                    <a:pt x="1672621" y="124713"/>
                  </a:moveTo>
                  <a:cubicBezTo>
                    <a:pt x="1663861" y="128290"/>
                    <a:pt x="1650707" y="131338"/>
                    <a:pt x="1633173" y="133840"/>
                  </a:cubicBezTo>
                  <a:cubicBezTo>
                    <a:pt x="1623244" y="135269"/>
                    <a:pt x="1616221" y="136881"/>
                    <a:pt x="1612106" y="138669"/>
                  </a:cubicBezTo>
                  <a:cubicBezTo>
                    <a:pt x="1607992" y="140458"/>
                    <a:pt x="1604819" y="143101"/>
                    <a:pt x="1602581" y="146590"/>
                  </a:cubicBezTo>
                  <a:cubicBezTo>
                    <a:pt x="1600344" y="149983"/>
                    <a:pt x="1599225" y="153789"/>
                    <a:pt x="1599225" y="157992"/>
                  </a:cubicBezTo>
                  <a:cubicBezTo>
                    <a:pt x="1599225" y="164433"/>
                    <a:pt x="1601639" y="169799"/>
                    <a:pt x="1606475" y="174098"/>
                  </a:cubicBezTo>
                  <a:cubicBezTo>
                    <a:pt x="1611392" y="178389"/>
                    <a:pt x="1618547" y="180539"/>
                    <a:pt x="1627940" y="180539"/>
                  </a:cubicBezTo>
                  <a:cubicBezTo>
                    <a:pt x="1637244" y="180539"/>
                    <a:pt x="1645518" y="178521"/>
                    <a:pt x="1652768" y="174495"/>
                  </a:cubicBezTo>
                  <a:cubicBezTo>
                    <a:pt x="1660012" y="170381"/>
                    <a:pt x="1665334" y="164793"/>
                    <a:pt x="1668734" y="157727"/>
                  </a:cubicBezTo>
                  <a:cubicBezTo>
                    <a:pt x="1671325" y="152265"/>
                    <a:pt x="1672621" y="144220"/>
                    <a:pt x="1672621" y="133568"/>
                  </a:cubicBezTo>
                  <a:close/>
                  <a:moveTo>
                    <a:pt x="1825707" y="144035"/>
                  </a:moveTo>
                  <a:lnTo>
                    <a:pt x="1849453" y="147120"/>
                  </a:lnTo>
                  <a:cubicBezTo>
                    <a:pt x="1846862" y="163490"/>
                    <a:pt x="1840200" y="176328"/>
                    <a:pt x="1829461" y="185632"/>
                  </a:cubicBezTo>
                  <a:cubicBezTo>
                    <a:pt x="1818817" y="194848"/>
                    <a:pt x="1805714" y="199456"/>
                    <a:pt x="1790146" y="199456"/>
                  </a:cubicBezTo>
                  <a:cubicBezTo>
                    <a:pt x="1770647" y="199456"/>
                    <a:pt x="1754946" y="193104"/>
                    <a:pt x="1743050" y="180399"/>
                  </a:cubicBezTo>
                  <a:cubicBezTo>
                    <a:pt x="1731244" y="167605"/>
                    <a:pt x="1725340" y="149314"/>
                    <a:pt x="1725340" y="125523"/>
                  </a:cubicBezTo>
                  <a:cubicBezTo>
                    <a:pt x="1725340" y="110131"/>
                    <a:pt x="1727887" y="96668"/>
                    <a:pt x="1732988" y="85133"/>
                  </a:cubicBezTo>
                  <a:cubicBezTo>
                    <a:pt x="1738082" y="73591"/>
                    <a:pt x="1745826" y="64957"/>
                    <a:pt x="1756197" y="59230"/>
                  </a:cubicBezTo>
                  <a:cubicBezTo>
                    <a:pt x="1766664" y="53415"/>
                    <a:pt x="1778030" y="50507"/>
                    <a:pt x="1790278" y="50507"/>
                  </a:cubicBezTo>
                  <a:cubicBezTo>
                    <a:pt x="1805758" y="50507"/>
                    <a:pt x="1818412" y="54445"/>
                    <a:pt x="1828254" y="62322"/>
                  </a:cubicBezTo>
                  <a:cubicBezTo>
                    <a:pt x="1838095" y="70102"/>
                    <a:pt x="1844403" y="81195"/>
                    <a:pt x="1847179" y="95593"/>
                  </a:cubicBezTo>
                  <a:lnTo>
                    <a:pt x="1823690" y="99222"/>
                  </a:lnTo>
                  <a:cubicBezTo>
                    <a:pt x="1821459" y="89645"/>
                    <a:pt x="1817477" y="82446"/>
                    <a:pt x="1811750" y="77618"/>
                  </a:cubicBezTo>
                  <a:cubicBezTo>
                    <a:pt x="1806112" y="72789"/>
                    <a:pt x="1799273" y="70367"/>
                    <a:pt x="1791221" y="70367"/>
                  </a:cubicBezTo>
                  <a:cubicBezTo>
                    <a:pt x="1779053" y="70367"/>
                    <a:pt x="1769167" y="74754"/>
                    <a:pt x="1761563" y="83521"/>
                  </a:cubicBezTo>
                  <a:cubicBezTo>
                    <a:pt x="1753959" y="92200"/>
                    <a:pt x="1750161" y="105972"/>
                    <a:pt x="1750161" y="124845"/>
                  </a:cubicBezTo>
                  <a:cubicBezTo>
                    <a:pt x="1750161" y="143991"/>
                    <a:pt x="1753827" y="157904"/>
                    <a:pt x="1761166" y="166582"/>
                  </a:cubicBezTo>
                  <a:cubicBezTo>
                    <a:pt x="1768497" y="175261"/>
                    <a:pt x="1778074" y="179596"/>
                    <a:pt x="1789881" y="179596"/>
                  </a:cubicBezTo>
                  <a:cubicBezTo>
                    <a:pt x="1799362" y="179596"/>
                    <a:pt x="1807275" y="176689"/>
                    <a:pt x="1813627" y="170873"/>
                  </a:cubicBezTo>
                  <a:cubicBezTo>
                    <a:pt x="1819980" y="165058"/>
                    <a:pt x="1824006" y="156115"/>
                    <a:pt x="1825707" y="144035"/>
                  </a:cubicBezTo>
                  <a:close/>
                  <a:moveTo>
                    <a:pt x="1868488" y="196232"/>
                  </a:moveTo>
                  <a:lnTo>
                    <a:pt x="1868488" y="-482"/>
                  </a:lnTo>
                  <a:lnTo>
                    <a:pt x="1892640" y="-482"/>
                  </a:lnTo>
                  <a:lnTo>
                    <a:pt x="1892640" y="111699"/>
                  </a:lnTo>
                  <a:lnTo>
                    <a:pt x="1949805" y="53731"/>
                  </a:lnTo>
                  <a:lnTo>
                    <a:pt x="1981067" y="53731"/>
                  </a:lnTo>
                  <a:lnTo>
                    <a:pt x="1926588" y="106598"/>
                  </a:lnTo>
                  <a:lnTo>
                    <a:pt x="1986573" y="196232"/>
                  </a:lnTo>
                  <a:lnTo>
                    <a:pt x="1956783" y="196232"/>
                  </a:lnTo>
                  <a:lnTo>
                    <a:pt x="1909680" y="123373"/>
                  </a:lnTo>
                  <a:lnTo>
                    <a:pt x="1892640" y="139744"/>
                  </a:lnTo>
                  <a:lnTo>
                    <a:pt x="1892640" y="196232"/>
                  </a:lnTo>
                  <a:close/>
                  <a:moveTo>
                    <a:pt x="2101544" y="150344"/>
                  </a:moveTo>
                  <a:lnTo>
                    <a:pt x="2126505" y="153428"/>
                  </a:lnTo>
                  <a:cubicBezTo>
                    <a:pt x="2122567" y="168010"/>
                    <a:pt x="2115272" y="179324"/>
                    <a:pt x="2104628" y="187377"/>
                  </a:cubicBezTo>
                  <a:cubicBezTo>
                    <a:pt x="2093984" y="195430"/>
                    <a:pt x="2080388" y="199456"/>
                    <a:pt x="2063841" y="199456"/>
                  </a:cubicBezTo>
                  <a:cubicBezTo>
                    <a:pt x="2042995" y="199456"/>
                    <a:pt x="2026447" y="193060"/>
                    <a:pt x="2014191" y="180266"/>
                  </a:cubicBezTo>
                  <a:cubicBezTo>
                    <a:pt x="2002024" y="167384"/>
                    <a:pt x="1995944" y="149358"/>
                    <a:pt x="1995944" y="126193"/>
                  </a:cubicBezTo>
                  <a:cubicBezTo>
                    <a:pt x="1995944" y="102218"/>
                    <a:pt x="2002112" y="83609"/>
                    <a:pt x="2014456" y="70367"/>
                  </a:cubicBezTo>
                  <a:cubicBezTo>
                    <a:pt x="2026801" y="57132"/>
                    <a:pt x="2042818" y="50507"/>
                    <a:pt x="2062494" y="50507"/>
                  </a:cubicBezTo>
                  <a:cubicBezTo>
                    <a:pt x="2081551" y="50507"/>
                    <a:pt x="2097112" y="57000"/>
                    <a:pt x="2109192" y="69970"/>
                  </a:cubicBezTo>
                  <a:cubicBezTo>
                    <a:pt x="2121271" y="82940"/>
                    <a:pt x="2127307" y="101187"/>
                    <a:pt x="2127307" y="124713"/>
                  </a:cubicBezTo>
                  <a:cubicBezTo>
                    <a:pt x="2127307" y="126148"/>
                    <a:pt x="2127263" y="128290"/>
                    <a:pt x="2127174" y="131154"/>
                  </a:cubicBezTo>
                  <a:lnTo>
                    <a:pt x="2020897" y="131154"/>
                  </a:lnTo>
                  <a:cubicBezTo>
                    <a:pt x="2021795" y="146811"/>
                    <a:pt x="2026219" y="158794"/>
                    <a:pt x="2034183" y="167120"/>
                  </a:cubicBezTo>
                  <a:cubicBezTo>
                    <a:pt x="2042148" y="175437"/>
                    <a:pt x="2052078" y="179596"/>
                    <a:pt x="2063973" y="179596"/>
                  </a:cubicBezTo>
                  <a:cubicBezTo>
                    <a:pt x="2072828" y="179596"/>
                    <a:pt x="2080388" y="177270"/>
                    <a:pt x="2086653" y="172618"/>
                  </a:cubicBezTo>
                  <a:cubicBezTo>
                    <a:pt x="2092909" y="167966"/>
                    <a:pt x="2097878" y="160539"/>
                    <a:pt x="2101544" y="150344"/>
                  </a:cubicBezTo>
                  <a:close/>
                  <a:moveTo>
                    <a:pt x="2022244" y="111294"/>
                  </a:moveTo>
                  <a:lnTo>
                    <a:pt x="2101809" y="111294"/>
                  </a:lnTo>
                  <a:cubicBezTo>
                    <a:pt x="2100741" y="99310"/>
                    <a:pt x="2097694" y="90315"/>
                    <a:pt x="2092688" y="84324"/>
                  </a:cubicBezTo>
                  <a:cubicBezTo>
                    <a:pt x="2084996" y="75019"/>
                    <a:pt x="2075022" y="70367"/>
                    <a:pt x="2062766" y="70367"/>
                  </a:cubicBezTo>
                  <a:cubicBezTo>
                    <a:pt x="2051673" y="70367"/>
                    <a:pt x="2042325" y="74084"/>
                    <a:pt x="2034721" y="81504"/>
                  </a:cubicBezTo>
                  <a:cubicBezTo>
                    <a:pt x="2027205" y="88931"/>
                    <a:pt x="2023046" y="98861"/>
                    <a:pt x="2022244" y="111294"/>
                  </a:cubicBezTo>
                  <a:close/>
                  <a:moveTo>
                    <a:pt x="2247511" y="196232"/>
                  </a:moveTo>
                  <a:lnTo>
                    <a:pt x="2247511" y="178257"/>
                  </a:lnTo>
                  <a:cubicBezTo>
                    <a:pt x="2238479" y="192390"/>
                    <a:pt x="2225193" y="199456"/>
                    <a:pt x="2207659" y="199456"/>
                  </a:cubicBezTo>
                  <a:cubicBezTo>
                    <a:pt x="2196301" y="199456"/>
                    <a:pt x="2185834" y="196320"/>
                    <a:pt x="2176265" y="190063"/>
                  </a:cubicBezTo>
                  <a:cubicBezTo>
                    <a:pt x="2166776" y="183800"/>
                    <a:pt x="2159401" y="175077"/>
                    <a:pt x="2154123" y="163895"/>
                  </a:cubicBezTo>
                  <a:cubicBezTo>
                    <a:pt x="2148934" y="152626"/>
                    <a:pt x="2146342" y="139700"/>
                    <a:pt x="2146342" y="125118"/>
                  </a:cubicBezTo>
                  <a:cubicBezTo>
                    <a:pt x="2146342" y="110897"/>
                    <a:pt x="2148713" y="98015"/>
                    <a:pt x="2153453" y="86473"/>
                  </a:cubicBezTo>
                  <a:cubicBezTo>
                    <a:pt x="2158194" y="74842"/>
                    <a:pt x="2165304" y="65943"/>
                    <a:pt x="2174785" y="59767"/>
                  </a:cubicBezTo>
                  <a:cubicBezTo>
                    <a:pt x="2184266" y="53599"/>
                    <a:pt x="2194866" y="50507"/>
                    <a:pt x="2206585" y="50507"/>
                  </a:cubicBezTo>
                  <a:cubicBezTo>
                    <a:pt x="2215175" y="50507"/>
                    <a:pt x="2222823" y="52347"/>
                    <a:pt x="2229536" y="56013"/>
                  </a:cubicBezTo>
                  <a:cubicBezTo>
                    <a:pt x="2236242" y="59591"/>
                    <a:pt x="2241696" y="64287"/>
                    <a:pt x="2245907" y="70102"/>
                  </a:cubicBezTo>
                  <a:lnTo>
                    <a:pt x="2245907" y="-482"/>
                  </a:lnTo>
                  <a:lnTo>
                    <a:pt x="2269925" y="-482"/>
                  </a:lnTo>
                  <a:lnTo>
                    <a:pt x="2269925" y="196232"/>
                  </a:lnTo>
                  <a:close/>
                  <a:moveTo>
                    <a:pt x="2171164" y="125118"/>
                  </a:moveTo>
                  <a:cubicBezTo>
                    <a:pt x="2171164" y="143366"/>
                    <a:pt x="2175013" y="157006"/>
                    <a:pt x="2182706" y="166045"/>
                  </a:cubicBezTo>
                  <a:cubicBezTo>
                    <a:pt x="2190398" y="175077"/>
                    <a:pt x="2199474" y="179596"/>
                    <a:pt x="2209941" y="179596"/>
                  </a:cubicBezTo>
                  <a:cubicBezTo>
                    <a:pt x="2220497" y="179596"/>
                    <a:pt x="2229440" y="175305"/>
                    <a:pt x="2236779" y="166714"/>
                  </a:cubicBezTo>
                  <a:cubicBezTo>
                    <a:pt x="2244206" y="158036"/>
                    <a:pt x="2247916" y="144845"/>
                    <a:pt x="2247916" y="127128"/>
                  </a:cubicBezTo>
                  <a:cubicBezTo>
                    <a:pt x="2247916" y="107628"/>
                    <a:pt x="2244162" y="93319"/>
                    <a:pt x="2236647" y="84191"/>
                  </a:cubicBezTo>
                  <a:cubicBezTo>
                    <a:pt x="2229131" y="75063"/>
                    <a:pt x="2219871" y="70507"/>
                    <a:pt x="2208866" y="70507"/>
                  </a:cubicBezTo>
                  <a:cubicBezTo>
                    <a:pt x="2198134" y="70507"/>
                    <a:pt x="2189146" y="74887"/>
                    <a:pt x="2181896" y="83654"/>
                  </a:cubicBezTo>
                  <a:cubicBezTo>
                    <a:pt x="2174741" y="92420"/>
                    <a:pt x="2171164" y="106244"/>
                    <a:pt x="2171164" y="125118"/>
                  </a:cubicBezTo>
                  <a:close/>
                  <a:moveTo>
                    <a:pt x="2402989" y="196232"/>
                  </a:moveTo>
                  <a:lnTo>
                    <a:pt x="2380583" y="196232"/>
                  </a:lnTo>
                  <a:lnTo>
                    <a:pt x="2380583" y="-482"/>
                  </a:lnTo>
                  <a:lnTo>
                    <a:pt x="2404734" y="-482"/>
                  </a:lnTo>
                  <a:lnTo>
                    <a:pt x="2404734" y="69697"/>
                  </a:lnTo>
                  <a:cubicBezTo>
                    <a:pt x="2414929" y="56904"/>
                    <a:pt x="2427943" y="50507"/>
                    <a:pt x="2443784" y="50507"/>
                  </a:cubicBezTo>
                  <a:cubicBezTo>
                    <a:pt x="2452551" y="50507"/>
                    <a:pt x="2460825" y="52303"/>
                    <a:pt x="2468605" y="55881"/>
                  </a:cubicBezTo>
                  <a:cubicBezTo>
                    <a:pt x="2476474" y="59370"/>
                    <a:pt x="2482915" y="64331"/>
                    <a:pt x="2487927" y="70772"/>
                  </a:cubicBezTo>
                  <a:cubicBezTo>
                    <a:pt x="2493029" y="77125"/>
                    <a:pt x="2497004" y="84817"/>
                    <a:pt x="2499867" y="93856"/>
                  </a:cubicBezTo>
                  <a:cubicBezTo>
                    <a:pt x="2502730" y="102888"/>
                    <a:pt x="2504166" y="112545"/>
                    <a:pt x="2504166" y="122836"/>
                  </a:cubicBezTo>
                  <a:cubicBezTo>
                    <a:pt x="2504166" y="147260"/>
                    <a:pt x="2498122" y="166133"/>
                    <a:pt x="2486051" y="179464"/>
                  </a:cubicBezTo>
                  <a:cubicBezTo>
                    <a:pt x="2473971" y="192787"/>
                    <a:pt x="2459477" y="199456"/>
                    <a:pt x="2442569" y="199456"/>
                  </a:cubicBezTo>
                  <a:cubicBezTo>
                    <a:pt x="2425757" y="199456"/>
                    <a:pt x="2412559" y="192434"/>
                    <a:pt x="2402989" y="178389"/>
                  </a:cubicBezTo>
                  <a:close/>
                  <a:moveTo>
                    <a:pt x="2402717" y="123911"/>
                  </a:moveTo>
                  <a:cubicBezTo>
                    <a:pt x="2402717" y="140996"/>
                    <a:pt x="2405043" y="153340"/>
                    <a:pt x="2409695" y="160943"/>
                  </a:cubicBezTo>
                  <a:cubicBezTo>
                    <a:pt x="2417299" y="173376"/>
                    <a:pt x="2427590" y="179596"/>
                    <a:pt x="2440560" y="179596"/>
                  </a:cubicBezTo>
                  <a:cubicBezTo>
                    <a:pt x="2451115" y="179596"/>
                    <a:pt x="2460243" y="175032"/>
                    <a:pt x="2467935" y="165912"/>
                  </a:cubicBezTo>
                  <a:cubicBezTo>
                    <a:pt x="2475627" y="156696"/>
                    <a:pt x="2479477" y="143005"/>
                    <a:pt x="2479477" y="124845"/>
                  </a:cubicBezTo>
                  <a:cubicBezTo>
                    <a:pt x="2479477" y="106244"/>
                    <a:pt x="2475760" y="92509"/>
                    <a:pt x="2468340" y="83654"/>
                  </a:cubicBezTo>
                  <a:cubicBezTo>
                    <a:pt x="2461001" y="74798"/>
                    <a:pt x="2452102" y="70367"/>
                    <a:pt x="2441634" y="70367"/>
                  </a:cubicBezTo>
                  <a:cubicBezTo>
                    <a:pt x="2431079" y="70367"/>
                    <a:pt x="2421951" y="74975"/>
                    <a:pt x="2414259" y="84191"/>
                  </a:cubicBezTo>
                  <a:cubicBezTo>
                    <a:pt x="2406567" y="93319"/>
                    <a:pt x="2402717" y="106554"/>
                    <a:pt x="2402717" y="123911"/>
                  </a:cubicBezTo>
                  <a:close/>
                  <a:moveTo>
                    <a:pt x="2530709" y="251115"/>
                  </a:moveTo>
                  <a:lnTo>
                    <a:pt x="2528023" y="228436"/>
                  </a:lnTo>
                  <a:cubicBezTo>
                    <a:pt x="2533300" y="229872"/>
                    <a:pt x="2537908" y="230585"/>
                    <a:pt x="2541847" y="230585"/>
                  </a:cubicBezTo>
                  <a:cubicBezTo>
                    <a:pt x="2547213" y="230585"/>
                    <a:pt x="2551511" y="229688"/>
                    <a:pt x="2554728" y="227899"/>
                  </a:cubicBezTo>
                  <a:cubicBezTo>
                    <a:pt x="2557952" y="226110"/>
                    <a:pt x="2560587" y="223607"/>
                    <a:pt x="2562648" y="220391"/>
                  </a:cubicBezTo>
                  <a:cubicBezTo>
                    <a:pt x="2564165" y="217969"/>
                    <a:pt x="2566623" y="211977"/>
                    <a:pt x="2570024" y="202408"/>
                  </a:cubicBezTo>
                  <a:cubicBezTo>
                    <a:pt x="2570473" y="201068"/>
                    <a:pt x="2571187" y="199096"/>
                    <a:pt x="2572174" y="196504"/>
                  </a:cubicBezTo>
                  <a:lnTo>
                    <a:pt x="2518093" y="53731"/>
                  </a:lnTo>
                  <a:lnTo>
                    <a:pt x="2544128" y="53731"/>
                  </a:lnTo>
                  <a:lnTo>
                    <a:pt x="2573786" y="136255"/>
                  </a:lnTo>
                  <a:cubicBezTo>
                    <a:pt x="2577628" y="146722"/>
                    <a:pt x="2581073" y="157727"/>
                    <a:pt x="2584113" y="169261"/>
                  </a:cubicBezTo>
                  <a:cubicBezTo>
                    <a:pt x="2586888" y="158169"/>
                    <a:pt x="2590201" y="147348"/>
                    <a:pt x="2594043" y="136792"/>
                  </a:cubicBezTo>
                  <a:lnTo>
                    <a:pt x="2624503" y="53731"/>
                  </a:lnTo>
                  <a:lnTo>
                    <a:pt x="2648654" y="53731"/>
                  </a:lnTo>
                  <a:lnTo>
                    <a:pt x="2594448" y="198646"/>
                  </a:lnTo>
                  <a:cubicBezTo>
                    <a:pt x="2588633" y="214303"/>
                    <a:pt x="2584113" y="225087"/>
                    <a:pt x="2580896" y="230991"/>
                  </a:cubicBezTo>
                  <a:cubicBezTo>
                    <a:pt x="2576598" y="238948"/>
                    <a:pt x="2571681" y="244763"/>
                    <a:pt x="2566138" y="248429"/>
                  </a:cubicBezTo>
                  <a:cubicBezTo>
                    <a:pt x="2560587" y="252190"/>
                    <a:pt x="2553970" y="254067"/>
                    <a:pt x="2546278" y="254067"/>
                  </a:cubicBezTo>
                  <a:cubicBezTo>
                    <a:pt x="2541626" y="254067"/>
                    <a:pt x="2536436" y="253081"/>
                    <a:pt x="2530709" y="251115"/>
                  </a:cubicBezTo>
                  <a:close/>
                  <a:moveTo>
                    <a:pt x="2742005" y="250851"/>
                  </a:moveTo>
                  <a:lnTo>
                    <a:pt x="2742005" y="53731"/>
                  </a:lnTo>
                  <a:lnTo>
                    <a:pt x="2764007" y="53731"/>
                  </a:lnTo>
                  <a:lnTo>
                    <a:pt x="2764007" y="72251"/>
                  </a:lnTo>
                  <a:cubicBezTo>
                    <a:pt x="2769197" y="65001"/>
                    <a:pt x="2775056" y="59591"/>
                    <a:pt x="2781593" y="56013"/>
                  </a:cubicBezTo>
                  <a:cubicBezTo>
                    <a:pt x="2788122" y="52347"/>
                    <a:pt x="2796035" y="50507"/>
                    <a:pt x="2805339" y="50507"/>
                  </a:cubicBezTo>
                  <a:cubicBezTo>
                    <a:pt x="2817507" y="50507"/>
                    <a:pt x="2828239" y="53643"/>
                    <a:pt x="2837543" y="59900"/>
                  </a:cubicBezTo>
                  <a:cubicBezTo>
                    <a:pt x="2846848" y="66164"/>
                    <a:pt x="2853870" y="75019"/>
                    <a:pt x="2858610" y="86473"/>
                  </a:cubicBezTo>
                  <a:cubicBezTo>
                    <a:pt x="2863351" y="97831"/>
                    <a:pt x="2865721" y="110315"/>
                    <a:pt x="2865721" y="123911"/>
                  </a:cubicBezTo>
                  <a:cubicBezTo>
                    <a:pt x="2865721" y="138493"/>
                    <a:pt x="2863086" y="151639"/>
                    <a:pt x="2857808" y="163358"/>
                  </a:cubicBezTo>
                  <a:cubicBezTo>
                    <a:pt x="2852619" y="174988"/>
                    <a:pt x="2845015" y="183932"/>
                    <a:pt x="2834997" y="190196"/>
                  </a:cubicBezTo>
                  <a:cubicBezTo>
                    <a:pt x="2825067" y="196372"/>
                    <a:pt x="2814599" y="199456"/>
                    <a:pt x="2803595" y="199456"/>
                  </a:cubicBezTo>
                  <a:cubicBezTo>
                    <a:pt x="2795542" y="199456"/>
                    <a:pt x="2788299" y="197756"/>
                    <a:pt x="2781858" y="194355"/>
                  </a:cubicBezTo>
                  <a:cubicBezTo>
                    <a:pt x="2775505" y="190954"/>
                    <a:pt x="2770272" y="186663"/>
                    <a:pt x="2766157" y="181473"/>
                  </a:cubicBezTo>
                  <a:lnTo>
                    <a:pt x="2766157" y="250851"/>
                  </a:lnTo>
                  <a:close/>
                  <a:moveTo>
                    <a:pt x="2763875" y="125788"/>
                  </a:moveTo>
                  <a:cubicBezTo>
                    <a:pt x="2763875" y="144124"/>
                    <a:pt x="2767592" y="157675"/>
                    <a:pt x="2775012" y="166442"/>
                  </a:cubicBezTo>
                  <a:cubicBezTo>
                    <a:pt x="2782439" y="175209"/>
                    <a:pt x="2791427" y="179596"/>
                    <a:pt x="2801983" y="179596"/>
                  </a:cubicBezTo>
                  <a:cubicBezTo>
                    <a:pt x="2812722" y="179596"/>
                    <a:pt x="2821887" y="175077"/>
                    <a:pt x="2829490" y="166045"/>
                  </a:cubicBezTo>
                  <a:cubicBezTo>
                    <a:pt x="2837183" y="156917"/>
                    <a:pt x="2841032" y="142828"/>
                    <a:pt x="2841032" y="123778"/>
                  </a:cubicBezTo>
                  <a:cubicBezTo>
                    <a:pt x="2841032" y="105619"/>
                    <a:pt x="2837278" y="92016"/>
                    <a:pt x="2829763" y="82984"/>
                  </a:cubicBezTo>
                  <a:cubicBezTo>
                    <a:pt x="2822336" y="73945"/>
                    <a:pt x="2813436" y="69432"/>
                    <a:pt x="2803057" y="69432"/>
                  </a:cubicBezTo>
                  <a:cubicBezTo>
                    <a:pt x="2792774" y="69432"/>
                    <a:pt x="2783646" y="74261"/>
                    <a:pt x="2775682" y="83926"/>
                  </a:cubicBezTo>
                  <a:cubicBezTo>
                    <a:pt x="2767813" y="93495"/>
                    <a:pt x="2763875" y="107452"/>
                    <a:pt x="2763875" y="125788"/>
                  </a:cubicBezTo>
                  <a:close/>
                  <a:moveTo>
                    <a:pt x="2986463" y="196232"/>
                  </a:moveTo>
                  <a:lnTo>
                    <a:pt x="2986463" y="175305"/>
                  </a:lnTo>
                  <a:cubicBezTo>
                    <a:pt x="2975370" y="191403"/>
                    <a:pt x="2960302" y="199456"/>
                    <a:pt x="2941245" y="199456"/>
                  </a:cubicBezTo>
                  <a:cubicBezTo>
                    <a:pt x="2932838" y="199456"/>
                    <a:pt x="2924962" y="197844"/>
                    <a:pt x="2917631" y="194628"/>
                  </a:cubicBezTo>
                  <a:cubicBezTo>
                    <a:pt x="2910380" y="191403"/>
                    <a:pt x="2904970" y="187377"/>
                    <a:pt x="2901392" y="182548"/>
                  </a:cubicBezTo>
                  <a:cubicBezTo>
                    <a:pt x="2897903" y="177631"/>
                    <a:pt x="2895445" y="171632"/>
                    <a:pt x="2894017" y="164565"/>
                  </a:cubicBezTo>
                  <a:cubicBezTo>
                    <a:pt x="2893030" y="159825"/>
                    <a:pt x="2892537" y="152309"/>
                    <a:pt x="2892537" y="142026"/>
                  </a:cubicBezTo>
                  <a:lnTo>
                    <a:pt x="2892537" y="53731"/>
                  </a:lnTo>
                  <a:lnTo>
                    <a:pt x="2916688" y="53731"/>
                  </a:lnTo>
                  <a:lnTo>
                    <a:pt x="2916688" y="132766"/>
                  </a:lnTo>
                  <a:cubicBezTo>
                    <a:pt x="2916688" y="145375"/>
                    <a:pt x="2917181" y="153877"/>
                    <a:pt x="2918168" y="158257"/>
                  </a:cubicBezTo>
                  <a:cubicBezTo>
                    <a:pt x="2919684" y="164610"/>
                    <a:pt x="2922908" y="169622"/>
                    <a:pt x="2927826" y="173288"/>
                  </a:cubicBezTo>
                  <a:cubicBezTo>
                    <a:pt x="2932750" y="176865"/>
                    <a:pt x="2938830" y="178654"/>
                    <a:pt x="2946073" y="178654"/>
                  </a:cubicBezTo>
                  <a:cubicBezTo>
                    <a:pt x="2953324" y="178654"/>
                    <a:pt x="2960118" y="176821"/>
                    <a:pt x="2966471" y="173155"/>
                  </a:cubicBezTo>
                  <a:cubicBezTo>
                    <a:pt x="2972823" y="169394"/>
                    <a:pt x="2977299" y="164345"/>
                    <a:pt x="2979890" y="157992"/>
                  </a:cubicBezTo>
                  <a:cubicBezTo>
                    <a:pt x="2982576" y="151551"/>
                    <a:pt x="2983916" y="142247"/>
                    <a:pt x="2983916" y="130079"/>
                  </a:cubicBezTo>
                  <a:lnTo>
                    <a:pt x="2983916" y="53731"/>
                  </a:lnTo>
                  <a:lnTo>
                    <a:pt x="3008067" y="53731"/>
                  </a:lnTo>
                  <a:lnTo>
                    <a:pt x="3008067" y="196232"/>
                  </a:lnTo>
                  <a:close/>
                  <a:moveTo>
                    <a:pt x="3044143" y="196232"/>
                  </a:moveTo>
                  <a:lnTo>
                    <a:pt x="3044143" y="53731"/>
                  </a:lnTo>
                  <a:lnTo>
                    <a:pt x="3065748" y="53731"/>
                  </a:lnTo>
                  <a:lnTo>
                    <a:pt x="3065748" y="73724"/>
                  </a:lnTo>
                  <a:cubicBezTo>
                    <a:pt x="3070216" y="66746"/>
                    <a:pt x="3076171" y="61159"/>
                    <a:pt x="3083591" y="56948"/>
                  </a:cubicBezTo>
                  <a:cubicBezTo>
                    <a:pt x="3091018" y="52657"/>
                    <a:pt x="3099468" y="50507"/>
                    <a:pt x="3108956" y="50507"/>
                  </a:cubicBezTo>
                  <a:cubicBezTo>
                    <a:pt x="3119512" y="50507"/>
                    <a:pt x="3128139" y="52701"/>
                    <a:pt x="3134852" y="57088"/>
                  </a:cubicBezTo>
                  <a:cubicBezTo>
                    <a:pt x="3141647" y="61468"/>
                    <a:pt x="3146439" y="67599"/>
                    <a:pt x="3149206" y="75468"/>
                  </a:cubicBezTo>
                  <a:cubicBezTo>
                    <a:pt x="3160483" y="58832"/>
                    <a:pt x="3175154" y="50507"/>
                    <a:pt x="3193217" y="50507"/>
                  </a:cubicBezTo>
                  <a:cubicBezTo>
                    <a:pt x="3207358" y="50507"/>
                    <a:pt x="3218222" y="54445"/>
                    <a:pt x="3225826" y="62322"/>
                  </a:cubicBezTo>
                  <a:cubicBezTo>
                    <a:pt x="3233430" y="70102"/>
                    <a:pt x="3237236" y="82130"/>
                    <a:pt x="3237236" y="98412"/>
                  </a:cubicBezTo>
                  <a:lnTo>
                    <a:pt x="3237236" y="196232"/>
                  </a:lnTo>
                  <a:lnTo>
                    <a:pt x="3213217" y="196232"/>
                  </a:lnTo>
                  <a:lnTo>
                    <a:pt x="3213217" y="106465"/>
                  </a:lnTo>
                  <a:cubicBezTo>
                    <a:pt x="3213217" y="96808"/>
                    <a:pt x="3212407" y="89874"/>
                    <a:pt x="3210803" y="85663"/>
                  </a:cubicBezTo>
                  <a:cubicBezTo>
                    <a:pt x="3209279" y="81372"/>
                    <a:pt x="3206460" y="77927"/>
                    <a:pt x="3202345" y="75336"/>
                  </a:cubicBezTo>
                  <a:cubicBezTo>
                    <a:pt x="3198230" y="72737"/>
                    <a:pt x="3193401" y="71442"/>
                    <a:pt x="3187851" y="71442"/>
                  </a:cubicBezTo>
                  <a:cubicBezTo>
                    <a:pt x="3177833" y="71442"/>
                    <a:pt x="3169515" y="74798"/>
                    <a:pt x="3162898" y="81504"/>
                  </a:cubicBezTo>
                  <a:cubicBezTo>
                    <a:pt x="3156273" y="88129"/>
                    <a:pt x="3152968" y="98773"/>
                    <a:pt x="3152968" y="113443"/>
                  </a:cubicBezTo>
                  <a:lnTo>
                    <a:pt x="3152968" y="196232"/>
                  </a:lnTo>
                  <a:lnTo>
                    <a:pt x="3128816" y="196232"/>
                  </a:lnTo>
                  <a:lnTo>
                    <a:pt x="3128816" y="103646"/>
                  </a:lnTo>
                  <a:cubicBezTo>
                    <a:pt x="3128816" y="92914"/>
                    <a:pt x="3126844" y="84861"/>
                    <a:pt x="3122905" y="79495"/>
                  </a:cubicBezTo>
                  <a:cubicBezTo>
                    <a:pt x="3118975" y="74129"/>
                    <a:pt x="3112534" y="71442"/>
                    <a:pt x="3103583" y="71442"/>
                  </a:cubicBezTo>
                  <a:cubicBezTo>
                    <a:pt x="3096789" y="71442"/>
                    <a:pt x="3090480" y="73230"/>
                    <a:pt x="3084665" y="76808"/>
                  </a:cubicBezTo>
                  <a:cubicBezTo>
                    <a:pt x="3078938" y="80385"/>
                    <a:pt x="3074780" y="85619"/>
                    <a:pt x="3072189" y="92509"/>
                  </a:cubicBezTo>
                  <a:cubicBezTo>
                    <a:pt x="3069590" y="99399"/>
                    <a:pt x="3068295" y="109329"/>
                    <a:pt x="3068295" y="122299"/>
                  </a:cubicBezTo>
                  <a:lnTo>
                    <a:pt x="3068295" y="196232"/>
                  </a:lnTo>
                  <a:close/>
                  <a:moveTo>
                    <a:pt x="3271295" y="250851"/>
                  </a:moveTo>
                  <a:lnTo>
                    <a:pt x="3271295" y="53731"/>
                  </a:lnTo>
                  <a:lnTo>
                    <a:pt x="3293297" y="53731"/>
                  </a:lnTo>
                  <a:lnTo>
                    <a:pt x="3293297" y="72251"/>
                  </a:lnTo>
                  <a:cubicBezTo>
                    <a:pt x="3298486" y="65001"/>
                    <a:pt x="3304346" y="59591"/>
                    <a:pt x="3310875" y="56013"/>
                  </a:cubicBezTo>
                  <a:cubicBezTo>
                    <a:pt x="3317411" y="52347"/>
                    <a:pt x="3325324" y="50507"/>
                    <a:pt x="3334629" y="50507"/>
                  </a:cubicBezTo>
                  <a:cubicBezTo>
                    <a:pt x="3346796" y="50507"/>
                    <a:pt x="3357529" y="53643"/>
                    <a:pt x="3366833" y="59900"/>
                  </a:cubicBezTo>
                  <a:cubicBezTo>
                    <a:pt x="3376137" y="66164"/>
                    <a:pt x="3383159" y="75019"/>
                    <a:pt x="3387900" y="86473"/>
                  </a:cubicBezTo>
                  <a:cubicBezTo>
                    <a:pt x="3392640" y="97831"/>
                    <a:pt x="3395010" y="110315"/>
                    <a:pt x="3395010" y="123911"/>
                  </a:cubicBezTo>
                  <a:cubicBezTo>
                    <a:pt x="3395010" y="138493"/>
                    <a:pt x="3392375" y="151639"/>
                    <a:pt x="3387098" y="163358"/>
                  </a:cubicBezTo>
                  <a:cubicBezTo>
                    <a:pt x="3381908" y="174988"/>
                    <a:pt x="3374304" y="183932"/>
                    <a:pt x="3364286" y="190196"/>
                  </a:cubicBezTo>
                  <a:cubicBezTo>
                    <a:pt x="3354356" y="196372"/>
                    <a:pt x="3343889" y="199456"/>
                    <a:pt x="3332884" y="199456"/>
                  </a:cubicBezTo>
                  <a:cubicBezTo>
                    <a:pt x="3324831" y="199456"/>
                    <a:pt x="3317588" y="197756"/>
                    <a:pt x="3311147" y="194355"/>
                  </a:cubicBezTo>
                  <a:cubicBezTo>
                    <a:pt x="3304795" y="190954"/>
                    <a:pt x="3299561" y="186663"/>
                    <a:pt x="3295446" y="181473"/>
                  </a:cubicBezTo>
                  <a:lnTo>
                    <a:pt x="3295446" y="250851"/>
                  </a:lnTo>
                  <a:close/>
                  <a:moveTo>
                    <a:pt x="3293164" y="125788"/>
                  </a:moveTo>
                  <a:cubicBezTo>
                    <a:pt x="3293164" y="144124"/>
                    <a:pt x="3296882" y="157675"/>
                    <a:pt x="3304301" y="166442"/>
                  </a:cubicBezTo>
                  <a:cubicBezTo>
                    <a:pt x="3311729" y="175209"/>
                    <a:pt x="3320716" y="179596"/>
                    <a:pt x="3331272" y="179596"/>
                  </a:cubicBezTo>
                  <a:cubicBezTo>
                    <a:pt x="3342012" y="179596"/>
                    <a:pt x="3351176" y="175077"/>
                    <a:pt x="3358780" y="166045"/>
                  </a:cubicBezTo>
                  <a:cubicBezTo>
                    <a:pt x="3366472" y="156917"/>
                    <a:pt x="3370322" y="142828"/>
                    <a:pt x="3370322" y="123778"/>
                  </a:cubicBezTo>
                  <a:cubicBezTo>
                    <a:pt x="3370322" y="105619"/>
                    <a:pt x="3366568" y="92016"/>
                    <a:pt x="3359052" y="82984"/>
                  </a:cubicBezTo>
                  <a:cubicBezTo>
                    <a:pt x="3351625" y="73945"/>
                    <a:pt x="3342726" y="69432"/>
                    <a:pt x="3332347" y="69432"/>
                  </a:cubicBezTo>
                  <a:cubicBezTo>
                    <a:pt x="3322063" y="69432"/>
                    <a:pt x="3312936" y="74261"/>
                    <a:pt x="3304971" y="83926"/>
                  </a:cubicBezTo>
                  <a:cubicBezTo>
                    <a:pt x="3297102" y="93495"/>
                    <a:pt x="3293164" y="107452"/>
                    <a:pt x="3293164" y="125788"/>
                  </a:cubicBezTo>
                  <a:close/>
                  <a:moveTo>
                    <a:pt x="3519911" y="150344"/>
                  </a:moveTo>
                  <a:lnTo>
                    <a:pt x="3544872" y="153428"/>
                  </a:lnTo>
                  <a:cubicBezTo>
                    <a:pt x="3540934" y="168010"/>
                    <a:pt x="3533647" y="179324"/>
                    <a:pt x="3523003" y="187377"/>
                  </a:cubicBezTo>
                  <a:cubicBezTo>
                    <a:pt x="3512359" y="195430"/>
                    <a:pt x="3498756" y="199456"/>
                    <a:pt x="3482208" y="199456"/>
                  </a:cubicBezTo>
                  <a:cubicBezTo>
                    <a:pt x="3461362" y="199456"/>
                    <a:pt x="3444815" y="193060"/>
                    <a:pt x="3432559" y="180266"/>
                  </a:cubicBezTo>
                  <a:cubicBezTo>
                    <a:pt x="3420398" y="167384"/>
                    <a:pt x="3414311" y="149358"/>
                    <a:pt x="3414311" y="126193"/>
                  </a:cubicBezTo>
                  <a:cubicBezTo>
                    <a:pt x="3414311" y="102218"/>
                    <a:pt x="3420487" y="83609"/>
                    <a:pt x="3432831" y="70367"/>
                  </a:cubicBezTo>
                  <a:cubicBezTo>
                    <a:pt x="3445175" y="57132"/>
                    <a:pt x="3461186" y="50507"/>
                    <a:pt x="3480869" y="50507"/>
                  </a:cubicBezTo>
                  <a:cubicBezTo>
                    <a:pt x="3499919" y="50507"/>
                    <a:pt x="3515487" y="57000"/>
                    <a:pt x="3527566" y="69970"/>
                  </a:cubicBezTo>
                  <a:cubicBezTo>
                    <a:pt x="3539639" y="82940"/>
                    <a:pt x="3545675" y="101187"/>
                    <a:pt x="3545675" y="124713"/>
                  </a:cubicBezTo>
                  <a:cubicBezTo>
                    <a:pt x="3545675" y="126148"/>
                    <a:pt x="3545630" y="128290"/>
                    <a:pt x="3545542" y="131154"/>
                  </a:cubicBezTo>
                  <a:lnTo>
                    <a:pt x="3439272" y="131154"/>
                  </a:lnTo>
                  <a:cubicBezTo>
                    <a:pt x="3440163" y="146811"/>
                    <a:pt x="3444594" y="158794"/>
                    <a:pt x="3452551" y="167120"/>
                  </a:cubicBezTo>
                  <a:cubicBezTo>
                    <a:pt x="3460516" y="175437"/>
                    <a:pt x="3470446" y="179596"/>
                    <a:pt x="3482341" y="179596"/>
                  </a:cubicBezTo>
                  <a:cubicBezTo>
                    <a:pt x="3491196" y="179596"/>
                    <a:pt x="3498756" y="177270"/>
                    <a:pt x="3505020" y="172618"/>
                  </a:cubicBezTo>
                  <a:cubicBezTo>
                    <a:pt x="3511284" y="167966"/>
                    <a:pt x="3516245" y="160539"/>
                    <a:pt x="3519911" y="150344"/>
                  </a:cubicBezTo>
                  <a:close/>
                  <a:moveTo>
                    <a:pt x="3440612" y="111294"/>
                  </a:moveTo>
                  <a:lnTo>
                    <a:pt x="3520183" y="111294"/>
                  </a:lnTo>
                  <a:cubicBezTo>
                    <a:pt x="3519109" y="99310"/>
                    <a:pt x="3516069" y="90315"/>
                    <a:pt x="3511056" y="84324"/>
                  </a:cubicBezTo>
                  <a:cubicBezTo>
                    <a:pt x="3503364" y="75019"/>
                    <a:pt x="3493390" y="70367"/>
                    <a:pt x="3481134" y="70367"/>
                  </a:cubicBezTo>
                  <a:cubicBezTo>
                    <a:pt x="3470041" y="70367"/>
                    <a:pt x="3460692" y="74084"/>
                    <a:pt x="3453088" y="81504"/>
                  </a:cubicBezTo>
                  <a:cubicBezTo>
                    <a:pt x="3445573" y="88931"/>
                    <a:pt x="3441414" y="98861"/>
                    <a:pt x="3440612" y="111294"/>
                  </a:cubicBezTo>
                  <a:close/>
                  <a:moveTo>
                    <a:pt x="3665886" y="196232"/>
                  </a:moveTo>
                  <a:lnTo>
                    <a:pt x="3665886" y="178257"/>
                  </a:lnTo>
                  <a:cubicBezTo>
                    <a:pt x="3656847" y="192390"/>
                    <a:pt x="3643568" y="199456"/>
                    <a:pt x="3626034" y="199456"/>
                  </a:cubicBezTo>
                  <a:cubicBezTo>
                    <a:pt x="3614669" y="199456"/>
                    <a:pt x="3604201" y="196320"/>
                    <a:pt x="3594632" y="190063"/>
                  </a:cubicBezTo>
                  <a:cubicBezTo>
                    <a:pt x="3585151" y="183800"/>
                    <a:pt x="3577768" y="175077"/>
                    <a:pt x="3572490" y="163895"/>
                  </a:cubicBezTo>
                  <a:cubicBezTo>
                    <a:pt x="3567301" y="152626"/>
                    <a:pt x="3564710" y="139700"/>
                    <a:pt x="3564710" y="125118"/>
                  </a:cubicBezTo>
                  <a:cubicBezTo>
                    <a:pt x="3564710" y="110897"/>
                    <a:pt x="3567080" y="98015"/>
                    <a:pt x="3571821" y="86473"/>
                  </a:cubicBezTo>
                  <a:cubicBezTo>
                    <a:pt x="3576561" y="74842"/>
                    <a:pt x="3583672" y="65943"/>
                    <a:pt x="3593160" y="59767"/>
                  </a:cubicBezTo>
                  <a:cubicBezTo>
                    <a:pt x="3602641" y="53599"/>
                    <a:pt x="3613241" y="50507"/>
                    <a:pt x="3624959" y="50507"/>
                  </a:cubicBezTo>
                  <a:cubicBezTo>
                    <a:pt x="3633550" y="50507"/>
                    <a:pt x="3641198" y="52347"/>
                    <a:pt x="3647903" y="56013"/>
                  </a:cubicBezTo>
                  <a:cubicBezTo>
                    <a:pt x="3654609" y="59591"/>
                    <a:pt x="3660071" y="64287"/>
                    <a:pt x="3664274" y="70102"/>
                  </a:cubicBezTo>
                  <a:lnTo>
                    <a:pt x="3664274" y="-482"/>
                  </a:lnTo>
                  <a:lnTo>
                    <a:pt x="3688293" y="-482"/>
                  </a:lnTo>
                  <a:lnTo>
                    <a:pt x="3688293" y="196232"/>
                  </a:lnTo>
                  <a:close/>
                  <a:moveTo>
                    <a:pt x="3589531" y="125118"/>
                  </a:moveTo>
                  <a:cubicBezTo>
                    <a:pt x="3589531" y="143366"/>
                    <a:pt x="3593381" y="157006"/>
                    <a:pt x="3601073" y="166045"/>
                  </a:cubicBezTo>
                  <a:cubicBezTo>
                    <a:pt x="3608765" y="175077"/>
                    <a:pt x="3617849" y="179596"/>
                    <a:pt x="3628316" y="179596"/>
                  </a:cubicBezTo>
                  <a:cubicBezTo>
                    <a:pt x="3638871" y="179596"/>
                    <a:pt x="3647815" y="175305"/>
                    <a:pt x="3655147" y="166714"/>
                  </a:cubicBezTo>
                  <a:cubicBezTo>
                    <a:pt x="3662574" y="158036"/>
                    <a:pt x="3666284" y="144845"/>
                    <a:pt x="3666284" y="127128"/>
                  </a:cubicBezTo>
                  <a:cubicBezTo>
                    <a:pt x="3666284" y="107628"/>
                    <a:pt x="3662530" y="93319"/>
                    <a:pt x="3655014" y="84191"/>
                  </a:cubicBezTo>
                  <a:cubicBezTo>
                    <a:pt x="3647498" y="75063"/>
                    <a:pt x="3638246" y="70507"/>
                    <a:pt x="3627241" y="70507"/>
                  </a:cubicBezTo>
                  <a:cubicBezTo>
                    <a:pt x="3616501" y="70507"/>
                    <a:pt x="3607514" y="74887"/>
                    <a:pt x="3600271" y="83654"/>
                  </a:cubicBezTo>
                  <a:cubicBezTo>
                    <a:pt x="3593109" y="92420"/>
                    <a:pt x="3589531" y="106244"/>
                    <a:pt x="3589531" y="125118"/>
                  </a:cubicBezTo>
                  <a:close/>
                  <a:moveTo>
                    <a:pt x="3789425" y="153701"/>
                  </a:moveTo>
                  <a:lnTo>
                    <a:pt x="3813311" y="149939"/>
                  </a:lnTo>
                  <a:cubicBezTo>
                    <a:pt x="3814651" y="159516"/>
                    <a:pt x="3818361" y="166847"/>
                    <a:pt x="3824448" y="171948"/>
                  </a:cubicBezTo>
                  <a:cubicBezTo>
                    <a:pt x="3830617" y="177050"/>
                    <a:pt x="3839207" y="179596"/>
                    <a:pt x="3850212" y="179596"/>
                  </a:cubicBezTo>
                  <a:cubicBezTo>
                    <a:pt x="3861305" y="179596"/>
                    <a:pt x="3869534" y="177359"/>
                    <a:pt x="3874900" y="172883"/>
                  </a:cubicBezTo>
                  <a:cubicBezTo>
                    <a:pt x="3880267" y="168327"/>
                    <a:pt x="3882946" y="163005"/>
                    <a:pt x="3882946" y="156917"/>
                  </a:cubicBezTo>
                  <a:cubicBezTo>
                    <a:pt x="3882946" y="151463"/>
                    <a:pt x="3880576" y="147171"/>
                    <a:pt x="3875835" y="144035"/>
                  </a:cubicBezTo>
                  <a:cubicBezTo>
                    <a:pt x="3872530" y="141886"/>
                    <a:pt x="3864301" y="139163"/>
                    <a:pt x="3851147" y="135850"/>
                  </a:cubicBezTo>
                  <a:cubicBezTo>
                    <a:pt x="3833436" y="131382"/>
                    <a:pt x="3821136" y="127532"/>
                    <a:pt x="3814246" y="124308"/>
                  </a:cubicBezTo>
                  <a:cubicBezTo>
                    <a:pt x="3807452" y="121003"/>
                    <a:pt x="3802263" y="116483"/>
                    <a:pt x="3798685" y="110757"/>
                  </a:cubicBezTo>
                  <a:cubicBezTo>
                    <a:pt x="3795196" y="104942"/>
                    <a:pt x="3793451" y="98545"/>
                    <a:pt x="3793451" y="91574"/>
                  </a:cubicBezTo>
                  <a:cubicBezTo>
                    <a:pt x="3793451" y="85221"/>
                    <a:pt x="3794880" y="79362"/>
                    <a:pt x="3797743" y="73996"/>
                  </a:cubicBezTo>
                  <a:cubicBezTo>
                    <a:pt x="3800695" y="68534"/>
                    <a:pt x="3804677" y="64022"/>
                    <a:pt x="3809683" y="60437"/>
                  </a:cubicBezTo>
                  <a:cubicBezTo>
                    <a:pt x="3813444" y="57670"/>
                    <a:pt x="3818538" y="55343"/>
                    <a:pt x="3824979" y="53459"/>
                  </a:cubicBezTo>
                  <a:cubicBezTo>
                    <a:pt x="3831515" y="51494"/>
                    <a:pt x="3838493" y="50507"/>
                    <a:pt x="3845913" y="50507"/>
                  </a:cubicBezTo>
                  <a:cubicBezTo>
                    <a:pt x="3857094" y="50507"/>
                    <a:pt x="3866892" y="52119"/>
                    <a:pt x="3875298" y="55343"/>
                  </a:cubicBezTo>
                  <a:cubicBezTo>
                    <a:pt x="3883800" y="58560"/>
                    <a:pt x="3890064" y="62947"/>
                    <a:pt x="3894083" y="68490"/>
                  </a:cubicBezTo>
                  <a:cubicBezTo>
                    <a:pt x="3898110" y="73945"/>
                    <a:pt x="3900885" y="81283"/>
                    <a:pt x="3902408" y="90499"/>
                  </a:cubicBezTo>
                  <a:lnTo>
                    <a:pt x="3878787" y="93716"/>
                  </a:lnTo>
                  <a:cubicBezTo>
                    <a:pt x="3877720" y="86385"/>
                    <a:pt x="3874584" y="80658"/>
                    <a:pt x="3869395" y="76543"/>
                  </a:cubicBezTo>
                  <a:cubicBezTo>
                    <a:pt x="3864301" y="72428"/>
                    <a:pt x="3857050" y="70367"/>
                    <a:pt x="3847658" y="70367"/>
                  </a:cubicBezTo>
                  <a:cubicBezTo>
                    <a:pt x="3836565" y="70367"/>
                    <a:pt x="3828651" y="72200"/>
                    <a:pt x="3823911" y="75873"/>
                  </a:cubicBezTo>
                  <a:cubicBezTo>
                    <a:pt x="3819171" y="79539"/>
                    <a:pt x="3816793" y="83830"/>
                    <a:pt x="3816793" y="88755"/>
                  </a:cubicBezTo>
                  <a:cubicBezTo>
                    <a:pt x="3816793" y="91883"/>
                    <a:pt x="3817779" y="94702"/>
                    <a:pt x="3819752" y="97205"/>
                  </a:cubicBezTo>
                  <a:cubicBezTo>
                    <a:pt x="3821718" y="99804"/>
                    <a:pt x="3824802" y="101946"/>
                    <a:pt x="3829005" y="103646"/>
                  </a:cubicBezTo>
                  <a:cubicBezTo>
                    <a:pt x="3831419" y="104544"/>
                    <a:pt x="3838537" y="106598"/>
                    <a:pt x="3850344" y="109822"/>
                  </a:cubicBezTo>
                  <a:cubicBezTo>
                    <a:pt x="3867429" y="114386"/>
                    <a:pt x="3879324" y="118140"/>
                    <a:pt x="3886038" y="121091"/>
                  </a:cubicBezTo>
                  <a:cubicBezTo>
                    <a:pt x="3892832" y="123955"/>
                    <a:pt x="3898154" y="128158"/>
                    <a:pt x="3902004" y="133708"/>
                  </a:cubicBezTo>
                  <a:cubicBezTo>
                    <a:pt x="3905853" y="139251"/>
                    <a:pt x="3907774" y="146141"/>
                    <a:pt x="3907774" y="154370"/>
                  </a:cubicBezTo>
                  <a:cubicBezTo>
                    <a:pt x="3907774" y="162423"/>
                    <a:pt x="3905404" y="170027"/>
                    <a:pt x="3900664" y="177182"/>
                  </a:cubicBezTo>
                  <a:cubicBezTo>
                    <a:pt x="3896012" y="184248"/>
                    <a:pt x="3889254" y="189747"/>
                    <a:pt x="3880399" y="193685"/>
                  </a:cubicBezTo>
                  <a:cubicBezTo>
                    <a:pt x="3871544" y="197528"/>
                    <a:pt x="3861525" y="199456"/>
                    <a:pt x="3850344" y="199456"/>
                  </a:cubicBezTo>
                  <a:cubicBezTo>
                    <a:pt x="3831824" y="199456"/>
                    <a:pt x="3817691" y="195607"/>
                    <a:pt x="3807938" y="187914"/>
                  </a:cubicBezTo>
                  <a:cubicBezTo>
                    <a:pt x="3798280" y="180222"/>
                    <a:pt x="3792105" y="168813"/>
                    <a:pt x="3789425" y="153701"/>
                  </a:cubicBezTo>
                  <a:close/>
                  <a:moveTo>
                    <a:pt x="3987457" y="174628"/>
                  </a:moveTo>
                  <a:lnTo>
                    <a:pt x="3990946" y="195967"/>
                  </a:lnTo>
                  <a:cubicBezTo>
                    <a:pt x="3984144" y="197395"/>
                    <a:pt x="3978064" y="198117"/>
                    <a:pt x="3972698" y="198117"/>
                  </a:cubicBezTo>
                  <a:cubicBezTo>
                    <a:pt x="3963931" y="198117"/>
                    <a:pt x="3957130" y="196725"/>
                    <a:pt x="3952301" y="193950"/>
                  </a:cubicBezTo>
                  <a:cubicBezTo>
                    <a:pt x="3947472" y="191183"/>
                    <a:pt x="3944072" y="187554"/>
                    <a:pt x="3942106" y="183085"/>
                  </a:cubicBezTo>
                  <a:cubicBezTo>
                    <a:pt x="3940133" y="178521"/>
                    <a:pt x="3939147" y="168996"/>
                    <a:pt x="3939147" y="154503"/>
                  </a:cubicBezTo>
                  <a:lnTo>
                    <a:pt x="3939147" y="72517"/>
                  </a:lnTo>
                  <a:lnTo>
                    <a:pt x="3921437" y="72517"/>
                  </a:lnTo>
                  <a:lnTo>
                    <a:pt x="3921437" y="53731"/>
                  </a:lnTo>
                  <a:lnTo>
                    <a:pt x="3939147" y="53731"/>
                  </a:lnTo>
                  <a:lnTo>
                    <a:pt x="3939147" y="18443"/>
                  </a:lnTo>
                  <a:lnTo>
                    <a:pt x="3963173" y="3949"/>
                  </a:lnTo>
                  <a:lnTo>
                    <a:pt x="3963173" y="53731"/>
                  </a:lnTo>
                  <a:lnTo>
                    <a:pt x="3987457" y="53731"/>
                  </a:lnTo>
                  <a:lnTo>
                    <a:pt x="3987457" y="72517"/>
                  </a:lnTo>
                  <a:lnTo>
                    <a:pt x="3963173" y="72517"/>
                  </a:lnTo>
                  <a:lnTo>
                    <a:pt x="3963173" y="155842"/>
                  </a:lnTo>
                  <a:cubicBezTo>
                    <a:pt x="3963173" y="162733"/>
                    <a:pt x="3963571" y="167164"/>
                    <a:pt x="3964380" y="169129"/>
                  </a:cubicBezTo>
                  <a:cubicBezTo>
                    <a:pt x="3965271" y="171094"/>
                    <a:pt x="3966655" y="172662"/>
                    <a:pt x="3968539" y="173825"/>
                  </a:cubicBezTo>
                  <a:cubicBezTo>
                    <a:pt x="3970505" y="174988"/>
                    <a:pt x="3973280" y="175570"/>
                    <a:pt x="3976857" y="175570"/>
                  </a:cubicBezTo>
                  <a:cubicBezTo>
                    <a:pt x="3979537" y="175570"/>
                    <a:pt x="3983070" y="175253"/>
                    <a:pt x="3987457" y="174628"/>
                  </a:cubicBezTo>
                  <a:close/>
                  <a:moveTo>
                    <a:pt x="4000317" y="124985"/>
                  </a:moveTo>
                  <a:cubicBezTo>
                    <a:pt x="4000317" y="98596"/>
                    <a:pt x="4007648" y="79046"/>
                    <a:pt x="4022326" y="66341"/>
                  </a:cubicBezTo>
                  <a:cubicBezTo>
                    <a:pt x="4034574" y="55785"/>
                    <a:pt x="4049517" y="50507"/>
                    <a:pt x="4067139" y="50507"/>
                  </a:cubicBezTo>
                  <a:cubicBezTo>
                    <a:pt x="4086734" y="50507"/>
                    <a:pt x="4102744" y="56948"/>
                    <a:pt x="4115177" y="69830"/>
                  </a:cubicBezTo>
                  <a:cubicBezTo>
                    <a:pt x="4127609" y="82623"/>
                    <a:pt x="4133830" y="100341"/>
                    <a:pt x="4133830" y="122969"/>
                  </a:cubicBezTo>
                  <a:cubicBezTo>
                    <a:pt x="4133830" y="141305"/>
                    <a:pt x="4131054" y="155754"/>
                    <a:pt x="4125512" y="166310"/>
                  </a:cubicBezTo>
                  <a:cubicBezTo>
                    <a:pt x="4120050" y="176777"/>
                    <a:pt x="4112048" y="184918"/>
                    <a:pt x="4101493" y="190733"/>
                  </a:cubicBezTo>
                  <a:cubicBezTo>
                    <a:pt x="4091026" y="196549"/>
                    <a:pt x="4079572" y="199456"/>
                    <a:pt x="4067139" y="199456"/>
                  </a:cubicBezTo>
                  <a:cubicBezTo>
                    <a:pt x="4047191" y="199456"/>
                    <a:pt x="4031041" y="193060"/>
                    <a:pt x="4018697" y="180266"/>
                  </a:cubicBezTo>
                  <a:cubicBezTo>
                    <a:pt x="4006441" y="167473"/>
                    <a:pt x="4000317" y="149048"/>
                    <a:pt x="4000317" y="124985"/>
                  </a:cubicBezTo>
                  <a:close/>
                  <a:moveTo>
                    <a:pt x="4025138" y="124985"/>
                  </a:moveTo>
                  <a:cubicBezTo>
                    <a:pt x="4025138" y="143233"/>
                    <a:pt x="4029120" y="156917"/>
                    <a:pt x="4037084" y="166045"/>
                  </a:cubicBezTo>
                  <a:cubicBezTo>
                    <a:pt x="4045042" y="175077"/>
                    <a:pt x="4055060" y="179596"/>
                    <a:pt x="4067139" y="179596"/>
                  </a:cubicBezTo>
                  <a:cubicBezTo>
                    <a:pt x="4079123" y="179596"/>
                    <a:pt x="4089104" y="175032"/>
                    <a:pt x="4097062" y="165912"/>
                  </a:cubicBezTo>
                  <a:cubicBezTo>
                    <a:pt x="4105026" y="156785"/>
                    <a:pt x="4109008" y="142873"/>
                    <a:pt x="4109008" y="124176"/>
                  </a:cubicBezTo>
                  <a:cubicBezTo>
                    <a:pt x="4109008" y="106554"/>
                    <a:pt x="4104982" y="93223"/>
                    <a:pt x="4096929" y="84191"/>
                  </a:cubicBezTo>
                  <a:cubicBezTo>
                    <a:pt x="4088964" y="75063"/>
                    <a:pt x="4079034" y="70507"/>
                    <a:pt x="4067139" y="70507"/>
                  </a:cubicBezTo>
                  <a:cubicBezTo>
                    <a:pt x="4055060" y="70507"/>
                    <a:pt x="4045042" y="75019"/>
                    <a:pt x="4037084" y="84058"/>
                  </a:cubicBezTo>
                  <a:cubicBezTo>
                    <a:pt x="4029120" y="93090"/>
                    <a:pt x="4025138" y="106730"/>
                    <a:pt x="4025138" y="124985"/>
                  </a:cubicBezTo>
                  <a:close/>
                  <a:moveTo>
                    <a:pt x="4160108" y="196232"/>
                  </a:moveTo>
                  <a:lnTo>
                    <a:pt x="4160108" y="53731"/>
                  </a:lnTo>
                  <a:lnTo>
                    <a:pt x="4181845" y="53731"/>
                  </a:lnTo>
                  <a:lnTo>
                    <a:pt x="4181845" y="75336"/>
                  </a:lnTo>
                  <a:cubicBezTo>
                    <a:pt x="4187388" y="65229"/>
                    <a:pt x="4192489" y="58560"/>
                    <a:pt x="4197141" y="55343"/>
                  </a:cubicBezTo>
                  <a:cubicBezTo>
                    <a:pt x="4201882" y="52119"/>
                    <a:pt x="4207071" y="50507"/>
                    <a:pt x="4212710" y="50507"/>
                  </a:cubicBezTo>
                  <a:cubicBezTo>
                    <a:pt x="4220851" y="50507"/>
                    <a:pt x="4229124" y="53106"/>
                    <a:pt x="4237530" y="58295"/>
                  </a:cubicBezTo>
                  <a:lnTo>
                    <a:pt x="4229213" y="80702"/>
                  </a:lnTo>
                  <a:cubicBezTo>
                    <a:pt x="4223309" y="77213"/>
                    <a:pt x="4217406" y="75468"/>
                    <a:pt x="4211502" y="75468"/>
                  </a:cubicBezTo>
                  <a:cubicBezTo>
                    <a:pt x="4206224" y="75468"/>
                    <a:pt x="4201484" y="77080"/>
                    <a:pt x="4197273" y="80297"/>
                  </a:cubicBezTo>
                  <a:cubicBezTo>
                    <a:pt x="4193070" y="83433"/>
                    <a:pt x="4190075" y="87813"/>
                    <a:pt x="4188286" y="93451"/>
                  </a:cubicBezTo>
                  <a:cubicBezTo>
                    <a:pt x="4185599" y="102034"/>
                    <a:pt x="4184259" y="111426"/>
                    <a:pt x="4184259" y="121629"/>
                  </a:cubicBezTo>
                  <a:lnTo>
                    <a:pt x="4184259" y="196232"/>
                  </a:lnTo>
                  <a:close/>
                  <a:moveTo>
                    <a:pt x="4343109" y="178654"/>
                  </a:moveTo>
                  <a:cubicBezTo>
                    <a:pt x="4334165" y="186258"/>
                    <a:pt x="4325531" y="191624"/>
                    <a:pt x="4317213" y="194760"/>
                  </a:cubicBezTo>
                  <a:cubicBezTo>
                    <a:pt x="4308983" y="197888"/>
                    <a:pt x="4300128" y="199456"/>
                    <a:pt x="4290647" y="199456"/>
                  </a:cubicBezTo>
                  <a:cubicBezTo>
                    <a:pt x="4274991" y="199456"/>
                    <a:pt x="4262955" y="195651"/>
                    <a:pt x="4254549" y="188047"/>
                  </a:cubicBezTo>
                  <a:cubicBezTo>
                    <a:pt x="4246143" y="180355"/>
                    <a:pt x="4241940" y="170557"/>
                    <a:pt x="4241940" y="158662"/>
                  </a:cubicBezTo>
                  <a:cubicBezTo>
                    <a:pt x="4241940" y="151683"/>
                    <a:pt x="4243500" y="145331"/>
                    <a:pt x="4246636" y="139612"/>
                  </a:cubicBezTo>
                  <a:cubicBezTo>
                    <a:pt x="4249853" y="133796"/>
                    <a:pt x="4254012" y="129144"/>
                    <a:pt x="4259113" y="125655"/>
                  </a:cubicBezTo>
                  <a:cubicBezTo>
                    <a:pt x="4264302" y="122166"/>
                    <a:pt x="4270117" y="119524"/>
                    <a:pt x="4276558" y="117735"/>
                  </a:cubicBezTo>
                  <a:cubicBezTo>
                    <a:pt x="4281299" y="116483"/>
                    <a:pt x="4288454" y="115276"/>
                    <a:pt x="4298023" y="114113"/>
                  </a:cubicBezTo>
                  <a:cubicBezTo>
                    <a:pt x="4317530" y="111787"/>
                    <a:pt x="4331884" y="109012"/>
                    <a:pt x="4341099" y="105795"/>
                  </a:cubicBezTo>
                  <a:cubicBezTo>
                    <a:pt x="4341188" y="102483"/>
                    <a:pt x="4341232" y="100385"/>
                    <a:pt x="4341232" y="99487"/>
                  </a:cubicBezTo>
                  <a:cubicBezTo>
                    <a:pt x="4341232" y="89645"/>
                    <a:pt x="4338950" y="82711"/>
                    <a:pt x="4334386" y="78692"/>
                  </a:cubicBezTo>
                  <a:cubicBezTo>
                    <a:pt x="4328217" y="73230"/>
                    <a:pt x="4319046" y="70507"/>
                    <a:pt x="4306878" y="70507"/>
                  </a:cubicBezTo>
                  <a:cubicBezTo>
                    <a:pt x="4295520" y="70507"/>
                    <a:pt x="4287114" y="72517"/>
                    <a:pt x="4281652" y="76543"/>
                  </a:cubicBezTo>
                  <a:cubicBezTo>
                    <a:pt x="4276286" y="80481"/>
                    <a:pt x="4272304" y="87503"/>
                    <a:pt x="4269713" y="97610"/>
                  </a:cubicBezTo>
                  <a:lnTo>
                    <a:pt x="4246099" y="94386"/>
                  </a:lnTo>
                  <a:cubicBezTo>
                    <a:pt x="4248241" y="84279"/>
                    <a:pt x="4251774" y="76138"/>
                    <a:pt x="4256698" y="69970"/>
                  </a:cubicBezTo>
                  <a:cubicBezTo>
                    <a:pt x="4261616" y="63705"/>
                    <a:pt x="4268726" y="58921"/>
                    <a:pt x="4278030" y="55608"/>
                  </a:cubicBezTo>
                  <a:cubicBezTo>
                    <a:pt x="4287335" y="52208"/>
                    <a:pt x="4298111" y="50507"/>
                    <a:pt x="4310367" y="50507"/>
                  </a:cubicBezTo>
                  <a:cubicBezTo>
                    <a:pt x="4322535" y="50507"/>
                    <a:pt x="4332421" y="51943"/>
                    <a:pt x="4340024" y="54806"/>
                  </a:cubicBezTo>
                  <a:cubicBezTo>
                    <a:pt x="4347628" y="57670"/>
                    <a:pt x="4353223" y="61291"/>
                    <a:pt x="4356800" y="65671"/>
                  </a:cubicBezTo>
                  <a:cubicBezTo>
                    <a:pt x="4360378" y="69970"/>
                    <a:pt x="4362880" y="75424"/>
                    <a:pt x="4364316" y="82042"/>
                  </a:cubicBezTo>
                  <a:cubicBezTo>
                    <a:pt x="4365118" y="86156"/>
                    <a:pt x="4365523" y="93584"/>
                    <a:pt x="4365523" y="104316"/>
                  </a:cubicBezTo>
                  <a:lnTo>
                    <a:pt x="4365523" y="136520"/>
                  </a:lnTo>
                  <a:cubicBezTo>
                    <a:pt x="4365523" y="158978"/>
                    <a:pt x="4366009" y="173200"/>
                    <a:pt x="4366995" y="179191"/>
                  </a:cubicBezTo>
                  <a:cubicBezTo>
                    <a:pt x="4368070" y="185095"/>
                    <a:pt x="4370123" y="190778"/>
                    <a:pt x="4373171" y="196232"/>
                  </a:cubicBezTo>
                  <a:lnTo>
                    <a:pt x="4347945" y="196232"/>
                  </a:lnTo>
                  <a:cubicBezTo>
                    <a:pt x="4345435" y="191227"/>
                    <a:pt x="4343830" y="185367"/>
                    <a:pt x="4343109" y="178654"/>
                  </a:cubicBezTo>
                  <a:close/>
                  <a:moveTo>
                    <a:pt x="4341099" y="124713"/>
                  </a:moveTo>
                  <a:cubicBezTo>
                    <a:pt x="4332332" y="128290"/>
                    <a:pt x="4319178" y="131331"/>
                    <a:pt x="4301652" y="133840"/>
                  </a:cubicBezTo>
                  <a:cubicBezTo>
                    <a:pt x="4291722" y="135269"/>
                    <a:pt x="4284700" y="136881"/>
                    <a:pt x="4280585" y="138669"/>
                  </a:cubicBezTo>
                  <a:cubicBezTo>
                    <a:pt x="4276470" y="140458"/>
                    <a:pt x="4273290" y="143101"/>
                    <a:pt x="4271052" y="146590"/>
                  </a:cubicBezTo>
                  <a:cubicBezTo>
                    <a:pt x="4268814" y="149983"/>
                    <a:pt x="4267703" y="153789"/>
                    <a:pt x="4267703" y="157992"/>
                  </a:cubicBezTo>
                  <a:cubicBezTo>
                    <a:pt x="4267703" y="164433"/>
                    <a:pt x="4270117" y="169799"/>
                    <a:pt x="4274946" y="174090"/>
                  </a:cubicBezTo>
                  <a:cubicBezTo>
                    <a:pt x="4279864" y="178389"/>
                    <a:pt x="4287026" y="180531"/>
                    <a:pt x="4296418" y="180531"/>
                  </a:cubicBezTo>
                  <a:cubicBezTo>
                    <a:pt x="4305723" y="180531"/>
                    <a:pt x="4313996" y="178521"/>
                    <a:pt x="4321239" y="174495"/>
                  </a:cubicBezTo>
                  <a:cubicBezTo>
                    <a:pt x="4328482" y="170381"/>
                    <a:pt x="4333805" y="164793"/>
                    <a:pt x="4337205" y="157727"/>
                  </a:cubicBezTo>
                  <a:cubicBezTo>
                    <a:pt x="4339804" y="152265"/>
                    <a:pt x="4341099" y="144212"/>
                    <a:pt x="4341099" y="133568"/>
                  </a:cubicBezTo>
                  <a:close/>
                  <a:moveTo>
                    <a:pt x="4396763" y="208039"/>
                  </a:moveTo>
                  <a:lnTo>
                    <a:pt x="4420244" y="211528"/>
                  </a:lnTo>
                  <a:cubicBezTo>
                    <a:pt x="4421231" y="218778"/>
                    <a:pt x="4423954" y="224057"/>
                    <a:pt x="4428430" y="227361"/>
                  </a:cubicBezTo>
                  <a:cubicBezTo>
                    <a:pt x="4434422" y="231837"/>
                    <a:pt x="4442607" y="234075"/>
                    <a:pt x="4452986" y="234075"/>
                  </a:cubicBezTo>
                  <a:cubicBezTo>
                    <a:pt x="4464167" y="234075"/>
                    <a:pt x="4472801" y="231837"/>
                    <a:pt x="4478882" y="227361"/>
                  </a:cubicBezTo>
                  <a:cubicBezTo>
                    <a:pt x="4484969" y="222893"/>
                    <a:pt x="4489084" y="216629"/>
                    <a:pt x="4491226" y="208576"/>
                  </a:cubicBezTo>
                  <a:cubicBezTo>
                    <a:pt x="4492477" y="203659"/>
                    <a:pt x="4493059" y="193325"/>
                    <a:pt x="4492970" y="177579"/>
                  </a:cubicBezTo>
                  <a:cubicBezTo>
                    <a:pt x="4482415" y="190019"/>
                    <a:pt x="4469268" y="196232"/>
                    <a:pt x="4453523" y="196232"/>
                  </a:cubicBezTo>
                  <a:cubicBezTo>
                    <a:pt x="4433928" y="196232"/>
                    <a:pt x="4418772" y="189166"/>
                    <a:pt x="4408032" y="175032"/>
                  </a:cubicBezTo>
                  <a:cubicBezTo>
                    <a:pt x="4397300" y="160899"/>
                    <a:pt x="4391934" y="143947"/>
                    <a:pt x="4391934" y="124176"/>
                  </a:cubicBezTo>
                  <a:cubicBezTo>
                    <a:pt x="4391934" y="110580"/>
                    <a:pt x="4394393" y="98059"/>
                    <a:pt x="4399310" y="86605"/>
                  </a:cubicBezTo>
                  <a:cubicBezTo>
                    <a:pt x="4404234" y="75063"/>
                    <a:pt x="4411345" y="66164"/>
                    <a:pt x="4420649" y="59900"/>
                  </a:cubicBezTo>
                  <a:cubicBezTo>
                    <a:pt x="4430042" y="53643"/>
                    <a:pt x="4441046" y="50507"/>
                    <a:pt x="4453656" y="50507"/>
                  </a:cubicBezTo>
                  <a:cubicBezTo>
                    <a:pt x="4470476" y="50507"/>
                    <a:pt x="4484343" y="57309"/>
                    <a:pt x="4495252" y="70905"/>
                  </a:cubicBezTo>
                  <a:lnTo>
                    <a:pt x="4495252" y="53731"/>
                  </a:lnTo>
                  <a:lnTo>
                    <a:pt x="4517527" y="53731"/>
                  </a:lnTo>
                  <a:lnTo>
                    <a:pt x="4517527" y="176909"/>
                  </a:lnTo>
                  <a:cubicBezTo>
                    <a:pt x="4517527" y="199096"/>
                    <a:pt x="4515245" y="214797"/>
                    <a:pt x="4510688" y="224012"/>
                  </a:cubicBezTo>
                  <a:cubicBezTo>
                    <a:pt x="4506213" y="233317"/>
                    <a:pt x="4499058" y="240648"/>
                    <a:pt x="4489216" y="246014"/>
                  </a:cubicBezTo>
                  <a:cubicBezTo>
                    <a:pt x="4479463" y="251380"/>
                    <a:pt x="4467435" y="254067"/>
                    <a:pt x="4453118" y="254067"/>
                  </a:cubicBezTo>
                  <a:cubicBezTo>
                    <a:pt x="4436122" y="254067"/>
                    <a:pt x="4422394" y="250225"/>
                    <a:pt x="4411926" y="242525"/>
                  </a:cubicBezTo>
                  <a:cubicBezTo>
                    <a:pt x="4401459" y="234921"/>
                    <a:pt x="4396402" y="223431"/>
                    <a:pt x="4396763" y="208039"/>
                  </a:cubicBezTo>
                  <a:close/>
                  <a:moveTo>
                    <a:pt x="4416755" y="122431"/>
                  </a:moveTo>
                  <a:cubicBezTo>
                    <a:pt x="4416755" y="141128"/>
                    <a:pt x="4420472" y="154768"/>
                    <a:pt x="4427892" y="163358"/>
                  </a:cubicBezTo>
                  <a:cubicBezTo>
                    <a:pt x="4435320" y="171948"/>
                    <a:pt x="4444624" y="176240"/>
                    <a:pt x="4455805" y="176240"/>
                  </a:cubicBezTo>
                  <a:cubicBezTo>
                    <a:pt x="4466898" y="176240"/>
                    <a:pt x="4476202" y="171993"/>
                    <a:pt x="4483710" y="163490"/>
                  </a:cubicBezTo>
                  <a:cubicBezTo>
                    <a:pt x="4491226" y="154907"/>
                    <a:pt x="4494987" y="141488"/>
                    <a:pt x="4494987" y="123241"/>
                  </a:cubicBezTo>
                  <a:cubicBezTo>
                    <a:pt x="4494987" y="105795"/>
                    <a:pt x="4491093" y="92641"/>
                    <a:pt x="4483313" y="83786"/>
                  </a:cubicBezTo>
                  <a:cubicBezTo>
                    <a:pt x="4475621" y="74931"/>
                    <a:pt x="4466317" y="70507"/>
                    <a:pt x="4455400" y="70507"/>
                  </a:cubicBezTo>
                  <a:cubicBezTo>
                    <a:pt x="4444668" y="70507"/>
                    <a:pt x="4435540" y="74887"/>
                    <a:pt x="4428025" y="83654"/>
                  </a:cubicBezTo>
                  <a:cubicBezTo>
                    <a:pt x="4420516" y="92332"/>
                    <a:pt x="4416755" y="105258"/>
                    <a:pt x="4416755" y="122431"/>
                  </a:cubicBezTo>
                  <a:close/>
                  <a:moveTo>
                    <a:pt x="4649810" y="150344"/>
                  </a:moveTo>
                  <a:lnTo>
                    <a:pt x="4674771" y="153428"/>
                  </a:lnTo>
                  <a:cubicBezTo>
                    <a:pt x="4670833" y="168010"/>
                    <a:pt x="4663546" y="179324"/>
                    <a:pt x="4652895" y="187377"/>
                  </a:cubicBezTo>
                  <a:cubicBezTo>
                    <a:pt x="4642251" y="195430"/>
                    <a:pt x="4628655" y="199456"/>
                    <a:pt x="4612107" y="199456"/>
                  </a:cubicBezTo>
                  <a:cubicBezTo>
                    <a:pt x="4591261" y="199456"/>
                    <a:pt x="4574714" y="193060"/>
                    <a:pt x="4562458" y="180266"/>
                  </a:cubicBezTo>
                  <a:cubicBezTo>
                    <a:pt x="4550290" y="167384"/>
                    <a:pt x="4544210" y="149358"/>
                    <a:pt x="4544210" y="126193"/>
                  </a:cubicBezTo>
                  <a:cubicBezTo>
                    <a:pt x="4544210" y="102218"/>
                    <a:pt x="4550379" y="83609"/>
                    <a:pt x="4562723" y="70367"/>
                  </a:cubicBezTo>
                  <a:cubicBezTo>
                    <a:pt x="4575074" y="57132"/>
                    <a:pt x="4591084" y="50507"/>
                    <a:pt x="4610761" y="50507"/>
                  </a:cubicBezTo>
                  <a:cubicBezTo>
                    <a:pt x="4629818" y="50507"/>
                    <a:pt x="4645386" y="57000"/>
                    <a:pt x="4657458" y="69970"/>
                  </a:cubicBezTo>
                  <a:cubicBezTo>
                    <a:pt x="4669538" y="82940"/>
                    <a:pt x="4675574" y="101187"/>
                    <a:pt x="4675574" y="124713"/>
                  </a:cubicBezTo>
                  <a:cubicBezTo>
                    <a:pt x="4675574" y="126148"/>
                    <a:pt x="4675530" y="128290"/>
                    <a:pt x="4675441" y="131154"/>
                  </a:cubicBezTo>
                  <a:lnTo>
                    <a:pt x="4569164" y="131154"/>
                  </a:lnTo>
                  <a:cubicBezTo>
                    <a:pt x="4570062" y="146811"/>
                    <a:pt x="4574493" y="158794"/>
                    <a:pt x="4582450" y="167120"/>
                  </a:cubicBezTo>
                  <a:cubicBezTo>
                    <a:pt x="4590415" y="175437"/>
                    <a:pt x="4600344" y="179596"/>
                    <a:pt x="4612240" y="179596"/>
                  </a:cubicBezTo>
                  <a:cubicBezTo>
                    <a:pt x="4621095" y="179596"/>
                    <a:pt x="4628655" y="177270"/>
                    <a:pt x="4634919" y="172618"/>
                  </a:cubicBezTo>
                  <a:cubicBezTo>
                    <a:pt x="4641176" y="167966"/>
                    <a:pt x="4646145" y="160539"/>
                    <a:pt x="4649810" y="150344"/>
                  </a:cubicBezTo>
                  <a:close/>
                  <a:moveTo>
                    <a:pt x="4570511" y="111294"/>
                  </a:moveTo>
                  <a:lnTo>
                    <a:pt x="4650083" y="111294"/>
                  </a:lnTo>
                  <a:cubicBezTo>
                    <a:pt x="4649008" y="99310"/>
                    <a:pt x="4645968" y="90315"/>
                    <a:pt x="4640955" y="84324"/>
                  </a:cubicBezTo>
                  <a:cubicBezTo>
                    <a:pt x="4633263" y="75019"/>
                    <a:pt x="4623289" y="70367"/>
                    <a:pt x="4611033" y="70367"/>
                  </a:cubicBezTo>
                  <a:cubicBezTo>
                    <a:pt x="4599940" y="70367"/>
                    <a:pt x="4590592" y="74084"/>
                    <a:pt x="4582988" y="81504"/>
                  </a:cubicBezTo>
                  <a:cubicBezTo>
                    <a:pt x="4575472" y="88931"/>
                    <a:pt x="4571313" y="98861"/>
                    <a:pt x="4570511" y="111294"/>
                  </a:cubicBezTo>
                  <a:close/>
                  <a:moveTo>
                    <a:pt x="4777913" y="196232"/>
                  </a:moveTo>
                  <a:lnTo>
                    <a:pt x="4777913" y="-482"/>
                  </a:lnTo>
                  <a:lnTo>
                    <a:pt x="4802064" y="-482"/>
                  </a:lnTo>
                  <a:lnTo>
                    <a:pt x="4802064" y="70102"/>
                  </a:lnTo>
                  <a:cubicBezTo>
                    <a:pt x="4813334" y="57044"/>
                    <a:pt x="4827563" y="50507"/>
                    <a:pt x="4844736" y="50507"/>
                  </a:cubicBezTo>
                  <a:cubicBezTo>
                    <a:pt x="4855291" y="50507"/>
                    <a:pt x="4864463" y="52612"/>
                    <a:pt x="4872244" y="56816"/>
                  </a:cubicBezTo>
                  <a:cubicBezTo>
                    <a:pt x="4880024" y="60930"/>
                    <a:pt x="4885574" y="66657"/>
                    <a:pt x="4888887" y="73996"/>
                  </a:cubicBezTo>
                  <a:cubicBezTo>
                    <a:pt x="4892280" y="81328"/>
                    <a:pt x="4893981" y="91972"/>
                    <a:pt x="4893981" y="105928"/>
                  </a:cubicBezTo>
                  <a:lnTo>
                    <a:pt x="4893981" y="196232"/>
                  </a:lnTo>
                  <a:lnTo>
                    <a:pt x="4869829" y="196232"/>
                  </a:lnTo>
                  <a:lnTo>
                    <a:pt x="4869829" y="105928"/>
                  </a:lnTo>
                  <a:cubicBezTo>
                    <a:pt x="4869829" y="93848"/>
                    <a:pt x="4867187" y="85082"/>
                    <a:pt x="4861909" y="79627"/>
                  </a:cubicBezTo>
                  <a:cubicBezTo>
                    <a:pt x="4856727" y="74084"/>
                    <a:pt x="4849344" y="71309"/>
                    <a:pt x="4839774" y="71309"/>
                  </a:cubicBezTo>
                  <a:cubicBezTo>
                    <a:pt x="4832612" y="71309"/>
                    <a:pt x="4825862" y="73186"/>
                    <a:pt x="4819510" y="76948"/>
                  </a:cubicBezTo>
                  <a:cubicBezTo>
                    <a:pt x="4813246" y="80614"/>
                    <a:pt x="4808778" y="85619"/>
                    <a:pt x="4806091" y="91972"/>
                  </a:cubicBezTo>
                  <a:cubicBezTo>
                    <a:pt x="4803411" y="98324"/>
                    <a:pt x="4802064" y="107091"/>
                    <a:pt x="4802064" y="118272"/>
                  </a:cubicBezTo>
                  <a:lnTo>
                    <a:pt x="4802064" y="196232"/>
                  </a:lnTo>
                  <a:close/>
                  <a:moveTo>
                    <a:pt x="4927907" y="251115"/>
                  </a:moveTo>
                  <a:lnTo>
                    <a:pt x="4925228" y="228436"/>
                  </a:lnTo>
                  <a:cubicBezTo>
                    <a:pt x="4930506" y="229872"/>
                    <a:pt x="4935106" y="230585"/>
                    <a:pt x="4939044" y="230585"/>
                  </a:cubicBezTo>
                  <a:cubicBezTo>
                    <a:pt x="4944410" y="230585"/>
                    <a:pt x="4948709" y="229688"/>
                    <a:pt x="4951926" y="227899"/>
                  </a:cubicBezTo>
                  <a:cubicBezTo>
                    <a:pt x="4955150" y="226110"/>
                    <a:pt x="4957785" y="223607"/>
                    <a:pt x="4959846" y="220391"/>
                  </a:cubicBezTo>
                  <a:cubicBezTo>
                    <a:pt x="4961363" y="217969"/>
                    <a:pt x="4963821" y="211977"/>
                    <a:pt x="4967222" y="202408"/>
                  </a:cubicBezTo>
                  <a:cubicBezTo>
                    <a:pt x="4967671" y="201068"/>
                    <a:pt x="4968385" y="199096"/>
                    <a:pt x="4969372" y="196504"/>
                  </a:cubicBezTo>
                  <a:lnTo>
                    <a:pt x="4915298" y="53731"/>
                  </a:lnTo>
                  <a:lnTo>
                    <a:pt x="4941326" y="53731"/>
                  </a:lnTo>
                  <a:lnTo>
                    <a:pt x="4970984" y="136255"/>
                  </a:lnTo>
                  <a:cubicBezTo>
                    <a:pt x="4974826" y="146722"/>
                    <a:pt x="4978271" y="157727"/>
                    <a:pt x="4981311" y="169261"/>
                  </a:cubicBezTo>
                  <a:cubicBezTo>
                    <a:pt x="4984086" y="158169"/>
                    <a:pt x="4987398" y="147348"/>
                    <a:pt x="4991241" y="136792"/>
                  </a:cubicBezTo>
                  <a:lnTo>
                    <a:pt x="5021700" y="53731"/>
                  </a:lnTo>
                  <a:lnTo>
                    <a:pt x="5045859" y="53731"/>
                  </a:lnTo>
                  <a:lnTo>
                    <a:pt x="4991646" y="198646"/>
                  </a:lnTo>
                  <a:cubicBezTo>
                    <a:pt x="4985830" y="214303"/>
                    <a:pt x="4981311" y="225087"/>
                    <a:pt x="4978094" y="230991"/>
                  </a:cubicBezTo>
                  <a:cubicBezTo>
                    <a:pt x="4973803" y="238948"/>
                    <a:pt x="4968878" y="244763"/>
                    <a:pt x="4963336" y="248429"/>
                  </a:cubicBezTo>
                  <a:cubicBezTo>
                    <a:pt x="4957785" y="252190"/>
                    <a:pt x="4951168" y="254067"/>
                    <a:pt x="4943476" y="254067"/>
                  </a:cubicBezTo>
                  <a:cubicBezTo>
                    <a:pt x="4938823" y="254067"/>
                    <a:pt x="4933634" y="253081"/>
                    <a:pt x="4927907" y="251115"/>
                  </a:cubicBezTo>
                  <a:close/>
                  <a:moveTo>
                    <a:pt x="5157076" y="196232"/>
                  </a:moveTo>
                  <a:lnTo>
                    <a:pt x="5157076" y="178257"/>
                  </a:lnTo>
                  <a:cubicBezTo>
                    <a:pt x="5148036" y="192390"/>
                    <a:pt x="5134750" y="199456"/>
                    <a:pt x="5117216" y="199456"/>
                  </a:cubicBezTo>
                  <a:cubicBezTo>
                    <a:pt x="5105858" y="199456"/>
                    <a:pt x="5095391" y="196320"/>
                    <a:pt x="5085821" y="190063"/>
                  </a:cubicBezTo>
                  <a:cubicBezTo>
                    <a:pt x="5076341" y="183800"/>
                    <a:pt x="5068958" y="175077"/>
                    <a:pt x="5063680" y="163895"/>
                  </a:cubicBezTo>
                  <a:cubicBezTo>
                    <a:pt x="5058491" y="152626"/>
                    <a:pt x="5055899" y="139700"/>
                    <a:pt x="5055899" y="125118"/>
                  </a:cubicBezTo>
                  <a:cubicBezTo>
                    <a:pt x="5055899" y="110897"/>
                    <a:pt x="5058270" y="98015"/>
                    <a:pt x="5063010" y="86473"/>
                  </a:cubicBezTo>
                  <a:cubicBezTo>
                    <a:pt x="5067751" y="74842"/>
                    <a:pt x="5074861" y="65943"/>
                    <a:pt x="5084342" y="59767"/>
                  </a:cubicBezTo>
                  <a:cubicBezTo>
                    <a:pt x="5093823" y="53599"/>
                    <a:pt x="5104430" y="50507"/>
                    <a:pt x="5116149" y="50507"/>
                  </a:cubicBezTo>
                  <a:cubicBezTo>
                    <a:pt x="5124732" y="50507"/>
                    <a:pt x="5132380" y="52347"/>
                    <a:pt x="5139093" y="56013"/>
                  </a:cubicBezTo>
                  <a:cubicBezTo>
                    <a:pt x="5145799" y="59591"/>
                    <a:pt x="5151260" y="64287"/>
                    <a:pt x="5155463" y="70102"/>
                  </a:cubicBezTo>
                  <a:lnTo>
                    <a:pt x="5155463" y="-482"/>
                  </a:lnTo>
                  <a:lnTo>
                    <a:pt x="5179482" y="-482"/>
                  </a:lnTo>
                  <a:lnTo>
                    <a:pt x="5179482" y="196232"/>
                  </a:lnTo>
                  <a:close/>
                  <a:moveTo>
                    <a:pt x="5080720" y="125118"/>
                  </a:moveTo>
                  <a:cubicBezTo>
                    <a:pt x="5080720" y="143366"/>
                    <a:pt x="5084570" y="157006"/>
                    <a:pt x="5092262" y="166045"/>
                  </a:cubicBezTo>
                  <a:cubicBezTo>
                    <a:pt x="5099955" y="175077"/>
                    <a:pt x="5109031" y="179596"/>
                    <a:pt x="5119498" y="179596"/>
                  </a:cubicBezTo>
                  <a:cubicBezTo>
                    <a:pt x="5130054" y="179596"/>
                    <a:pt x="5139005" y="175305"/>
                    <a:pt x="5146336" y="166714"/>
                  </a:cubicBezTo>
                  <a:cubicBezTo>
                    <a:pt x="5153763" y="158036"/>
                    <a:pt x="5157473" y="144845"/>
                    <a:pt x="5157473" y="127128"/>
                  </a:cubicBezTo>
                  <a:cubicBezTo>
                    <a:pt x="5157473" y="107628"/>
                    <a:pt x="5153719" y="93319"/>
                    <a:pt x="5146203" y="84191"/>
                  </a:cubicBezTo>
                  <a:cubicBezTo>
                    <a:pt x="5138688" y="75063"/>
                    <a:pt x="5129428" y="70507"/>
                    <a:pt x="5118431" y="70507"/>
                  </a:cubicBezTo>
                  <a:cubicBezTo>
                    <a:pt x="5107691" y="70507"/>
                    <a:pt x="5098703" y="74887"/>
                    <a:pt x="5091453" y="83654"/>
                  </a:cubicBezTo>
                  <a:cubicBezTo>
                    <a:pt x="5084298" y="92420"/>
                    <a:pt x="5080720" y="106244"/>
                    <a:pt x="5080720" y="125118"/>
                  </a:cubicBezTo>
                  <a:close/>
                  <a:moveTo>
                    <a:pt x="5215419" y="196232"/>
                  </a:moveTo>
                  <a:lnTo>
                    <a:pt x="5215419" y="53731"/>
                  </a:lnTo>
                  <a:lnTo>
                    <a:pt x="5237155" y="53731"/>
                  </a:lnTo>
                  <a:lnTo>
                    <a:pt x="5237155" y="75336"/>
                  </a:lnTo>
                  <a:cubicBezTo>
                    <a:pt x="5242706" y="65229"/>
                    <a:pt x="5247799" y="58560"/>
                    <a:pt x="5252452" y="55343"/>
                  </a:cubicBezTo>
                  <a:cubicBezTo>
                    <a:pt x="5257200" y="52119"/>
                    <a:pt x="5262381" y="50507"/>
                    <a:pt x="5268020" y="50507"/>
                  </a:cubicBezTo>
                  <a:cubicBezTo>
                    <a:pt x="5276161" y="50507"/>
                    <a:pt x="5284435" y="53106"/>
                    <a:pt x="5292841" y="58295"/>
                  </a:cubicBezTo>
                  <a:lnTo>
                    <a:pt x="5284523" y="80702"/>
                  </a:lnTo>
                  <a:cubicBezTo>
                    <a:pt x="5278620" y="77213"/>
                    <a:pt x="5272716" y="75468"/>
                    <a:pt x="5266813" y="75468"/>
                  </a:cubicBezTo>
                  <a:cubicBezTo>
                    <a:pt x="5261535" y="75468"/>
                    <a:pt x="5256795" y="77080"/>
                    <a:pt x="5252591" y="80297"/>
                  </a:cubicBezTo>
                  <a:cubicBezTo>
                    <a:pt x="5248388" y="83433"/>
                    <a:pt x="5245385" y="87813"/>
                    <a:pt x="5243596" y="93451"/>
                  </a:cubicBezTo>
                  <a:cubicBezTo>
                    <a:pt x="5240917" y="102034"/>
                    <a:pt x="5239570" y="111426"/>
                    <a:pt x="5239570" y="121629"/>
                  </a:cubicBezTo>
                  <a:lnTo>
                    <a:pt x="5239570" y="196232"/>
                  </a:lnTo>
                  <a:close/>
                  <a:moveTo>
                    <a:pt x="5296448" y="124985"/>
                  </a:moveTo>
                  <a:cubicBezTo>
                    <a:pt x="5296448" y="98596"/>
                    <a:pt x="5303780" y="79046"/>
                    <a:pt x="5318450" y="66341"/>
                  </a:cubicBezTo>
                  <a:cubicBezTo>
                    <a:pt x="5330706" y="55785"/>
                    <a:pt x="5345649" y="50507"/>
                    <a:pt x="5363271" y="50507"/>
                  </a:cubicBezTo>
                  <a:cubicBezTo>
                    <a:pt x="5382858" y="50507"/>
                    <a:pt x="5398868" y="56948"/>
                    <a:pt x="5411308" y="69830"/>
                  </a:cubicBezTo>
                  <a:cubicBezTo>
                    <a:pt x="5423741" y="82623"/>
                    <a:pt x="5429961" y="100341"/>
                    <a:pt x="5429961" y="122969"/>
                  </a:cubicBezTo>
                  <a:cubicBezTo>
                    <a:pt x="5429961" y="141305"/>
                    <a:pt x="5427186" y="155754"/>
                    <a:pt x="5421636" y="166310"/>
                  </a:cubicBezTo>
                  <a:cubicBezTo>
                    <a:pt x="5416181" y="176777"/>
                    <a:pt x="5408173" y="184918"/>
                    <a:pt x="5397617" y="190733"/>
                  </a:cubicBezTo>
                  <a:cubicBezTo>
                    <a:pt x="5387150" y="196549"/>
                    <a:pt x="5375704" y="199456"/>
                    <a:pt x="5363271" y="199456"/>
                  </a:cubicBezTo>
                  <a:cubicBezTo>
                    <a:pt x="5343323" y="199456"/>
                    <a:pt x="5327173" y="193060"/>
                    <a:pt x="5314828" y="180266"/>
                  </a:cubicBezTo>
                  <a:cubicBezTo>
                    <a:pt x="5302572" y="167473"/>
                    <a:pt x="5296448" y="149048"/>
                    <a:pt x="5296448" y="124985"/>
                  </a:cubicBezTo>
                  <a:close/>
                  <a:moveTo>
                    <a:pt x="5321269" y="124985"/>
                  </a:moveTo>
                  <a:cubicBezTo>
                    <a:pt x="5321269" y="143233"/>
                    <a:pt x="5325251" y="156917"/>
                    <a:pt x="5333209" y="166045"/>
                  </a:cubicBezTo>
                  <a:cubicBezTo>
                    <a:pt x="5341173" y="175077"/>
                    <a:pt x="5351191" y="179596"/>
                    <a:pt x="5363271" y="179596"/>
                  </a:cubicBezTo>
                  <a:cubicBezTo>
                    <a:pt x="5375254" y="179596"/>
                    <a:pt x="5385229" y="175032"/>
                    <a:pt x="5393193" y="165912"/>
                  </a:cubicBezTo>
                  <a:cubicBezTo>
                    <a:pt x="5401150" y="156785"/>
                    <a:pt x="5405132" y="142873"/>
                    <a:pt x="5405132" y="124176"/>
                  </a:cubicBezTo>
                  <a:cubicBezTo>
                    <a:pt x="5405132" y="106554"/>
                    <a:pt x="5401106" y="93223"/>
                    <a:pt x="5393053" y="84191"/>
                  </a:cubicBezTo>
                  <a:cubicBezTo>
                    <a:pt x="5385096" y="75063"/>
                    <a:pt x="5375166" y="70507"/>
                    <a:pt x="5363271" y="70507"/>
                  </a:cubicBezTo>
                  <a:cubicBezTo>
                    <a:pt x="5351191" y="70507"/>
                    <a:pt x="5341173" y="75019"/>
                    <a:pt x="5333209" y="84058"/>
                  </a:cubicBezTo>
                  <a:cubicBezTo>
                    <a:pt x="5325251" y="93090"/>
                    <a:pt x="5321269" y="106730"/>
                    <a:pt x="5321269" y="124985"/>
                  </a:cubicBezTo>
                  <a:close/>
                </a:path>
              </a:pathLst>
            </a:custGeom>
            <a:solidFill>
              <a:srgbClr val="008100"/>
            </a:solidFill>
            <a:ln w="220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358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BB56DF-FF84-751A-4FE1-A2484F3DB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Pumped Storage Hydro Working Principle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AD588-0569-AFC1-0DB3-DEE84C489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47ECBFD-5DA0-4281-82B6-5052E3B97CD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3F1138-7150-2D61-B288-0AAAAC827CD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ECONOMIC ANALYSIS AND OPTIMAL OPERATION OF PUMPED STORAGE HYDRO IN DAY AHEAD MARKET</a:t>
            </a:r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621DC30-C050-D072-611C-FAB81798AD7C}"/>
              </a:ext>
            </a:extLst>
          </p:cNvPr>
          <p:cNvSpPr/>
          <p:nvPr/>
        </p:nvSpPr>
        <p:spPr>
          <a:xfrm>
            <a:off x="1774092" y="1550135"/>
            <a:ext cx="9580501" cy="4535125"/>
          </a:xfrm>
          <a:custGeom>
            <a:avLst/>
            <a:gdLst>
              <a:gd name="connsiteX0" fmla="*/ 8446909 w 9580501"/>
              <a:gd name="connsiteY0" fmla="*/ -82 h 4535125"/>
              <a:gd name="connsiteX1" fmla="*/ 9409802 w 9580501"/>
              <a:gd name="connsiteY1" fmla="*/ 103769 h 4535125"/>
              <a:gd name="connsiteX2" fmla="*/ 9457022 w 9580501"/>
              <a:gd name="connsiteY2" fmla="*/ 593083 h 4535125"/>
              <a:gd name="connsiteX3" fmla="*/ 9418815 w 9580501"/>
              <a:gd name="connsiteY3" fmla="*/ 1172276 h 4535125"/>
              <a:gd name="connsiteX4" fmla="*/ 9468184 w 9580501"/>
              <a:gd name="connsiteY4" fmla="*/ 2351545 h 4535125"/>
              <a:gd name="connsiteX5" fmla="*/ 9566275 w 9580501"/>
              <a:gd name="connsiteY5" fmla="*/ 4092064 h 4535125"/>
              <a:gd name="connsiteX6" fmla="*/ 7695827 w 9580501"/>
              <a:gd name="connsiteY6" fmla="*/ 4523949 h 4535125"/>
              <a:gd name="connsiteX7" fmla="*/ -205 w 9580501"/>
              <a:gd name="connsiteY7" fmla="*/ 4535044 h 4535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80501" h="4535125">
                <a:moveTo>
                  <a:pt x="8446909" y="-82"/>
                </a:moveTo>
                <a:cubicBezTo>
                  <a:pt x="8847433" y="-82"/>
                  <a:pt x="9247959" y="-82"/>
                  <a:pt x="9409802" y="103769"/>
                </a:cubicBezTo>
                <a:cubicBezTo>
                  <a:pt x="9571856" y="207598"/>
                  <a:pt x="9495229" y="415277"/>
                  <a:pt x="9457022" y="593083"/>
                </a:cubicBezTo>
                <a:cubicBezTo>
                  <a:pt x="9418815" y="770910"/>
                  <a:pt x="9418815" y="918842"/>
                  <a:pt x="9418815" y="1172276"/>
                </a:cubicBezTo>
                <a:cubicBezTo>
                  <a:pt x="9418815" y="1425711"/>
                  <a:pt x="9418815" y="1784605"/>
                  <a:pt x="9468184" y="2351545"/>
                </a:cubicBezTo>
                <a:cubicBezTo>
                  <a:pt x="9517765" y="2918505"/>
                  <a:pt x="9616931" y="3693467"/>
                  <a:pt x="9566275" y="4092064"/>
                </a:cubicBezTo>
                <a:cubicBezTo>
                  <a:pt x="9515620" y="4490662"/>
                  <a:pt x="9315143" y="4512853"/>
                  <a:pt x="7695827" y="4523949"/>
                </a:cubicBezTo>
                <a:cubicBezTo>
                  <a:pt x="6076447" y="4535044"/>
                  <a:pt x="3038164" y="4535044"/>
                  <a:pt x="-205" y="4535044"/>
                </a:cubicBezTo>
              </a:path>
            </a:pathLst>
          </a:custGeom>
          <a:solidFill>
            <a:srgbClr val="D4CFA5"/>
          </a:solidFill>
          <a:ln w="81263" cap="rnd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BA02961-2A63-9302-4072-CA0C473BEE2C}"/>
              </a:ext>
            </a:extLst>
          </p:cNvPr>
          <p:cNvSpPr/>
          <p:nvPr/>
        </p:nvSpPr>
        <p:spPr>
          <a:xfrm>
            <a:off x="1684714" y="1551037"/>
            <a:ext cx="8781828" cy="4534223"/>
          </a:xfrm>
          <a:custGeom>
            <a:avLst/>
            <a:gdLst>
              <a:gd name="connsiteX0" fmla="*/ 89141 w 8781828"/>
              <a:gd name="connsiteY0" fmla="*/ 4534142 h 4534223"/>
              <a:gd name="connsiteX1" fmla="*/ -237 w 8781828"/>
              <a:gd name="connsiteY1" fmla="*/ 4200593 h 4534223"/>
              <a:gd name="connsiteX2" fmla="*/ 2176338 w 8781828"/>
              <a:gd name="connsiteY2" fmla="*/ 3362235 h 4534223"/>
              <a:gd name="connsiteX3" fmla="*/ 3692624 w 8781828"/>
              <a:gd name="connsiteY3" fmla="*/ 2598283 h 4534223"/>
              <a:gd name="connsiteX4" fmla="*/ 5400738 w 8781828"/>
              <a:gd name="connsiteY4" fmla="*/ 71598 h 4534223"/>
              <a:gd name="connsiteX5" fmla="*/ 8781592 w 8781828"/>
              <a:gd name="connsiteY5" fmla="*/ -82 h 453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781828" h="4534223">
                <a:moveTo>
                  <a:pt x="89141" y="4534142"/>
                </a:moveTo>
                <a:lnTo>
                  <a:pt x="-237" y="4200593"/>
                </a:lnTo>
                <a:lnTo>
                  <a:pt x="2176338" y="3362235"/>
                </a:lnTo>
                <a:lnTo>
                  <a:pt x="3692624" y="2598283"/>
                </a:lnTo>
                <a:lnTo>
                  <a:pt x="5400738" y="71598"/>
                </a:lnTo>
                <a:lnTo>
                  <a:pt x="8781592" y="-82"/>
                </a:lnTo>
              </a:path>
            </a:pathLst>
          </a:custGeom>
          <a:solidFill>
            <a:srgbClr val="D4CFA5"/>
          </a:solidFill>
          <a:ln w="81263" cap="rnd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8137DF-C932-6E2E-E457-EC0B5CA466D9}"/>
              </a:ext>
            </a:extLst>
          </p:cNvPr>
          <p:cNvSpPr/>
          <p:nvPr/>
        </p:nvSpPr>
        <p:spPr>
          <a:xfrm>
            <a:off x="3258891" y="3570063"/>
            <a:ext cx="1288169" cy="2469984"/>
          </a:xfrm>
          <a:custGeom>
            <a:avLst/>
            <a:gdLst>
              <a:gd name="connsiteX0" fmla="*/ -379 w 1288169"/>
              <a:gd name="connsiteY0" fmla="*/ -19 h 2469984"/>
              <a:gd name="connsiteX1" fmla="*/ 1287790 w 1288169"/>
              <a:gd name="connsiteY1" fmla="*/ -19 h 2469984"/>
              <a:gd name="connsiteX2" fmla="*/ 1287790 w 1288169"/>
              <a:gd name="connsiteY2" fmla="*/ 2469965 h 2469984"/>
              <a:gd name="connsiteX3" fmla="*/ -379 w 1288169"/>
              <a:gd name="connsiteY3" fmla="*/ 2469965 h 2469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8169" h="2469984">
                <a:moveTo>
                  <a:pt x="-379" y="-19"/>
                </a:moveTo>
                <a:lnTo>
                  <a:pt x="1287790" y="-19"/>
                </a:lnTo>
                <a:lnTo>
                  <a:pt x="1287790" y="2469965"/>
                </a:lnTo>
                <a:lnTo>
                  <a:pt x="-379" y="2469965"/>
                </a:lnTo>
                <a:close/>
              </a:path>
            </a:pathLst>
          </a:custGeom>
          <a:solidFill>
            <a:srgbClr val="555957"/>
          </a:solidFill>
          <a:ln w="81263" cap="rnd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B5FC0FA-BCD7-615F-EF9F-E7A7E29DB4B5}"/>
              </a:ext>
            </a:extLst>
          </p:cNvPr>
          <p:cNvSpPr/>
          <p:nvPr/>
        </p:nvSpPr>
        <p:spPr>
          <a:xfrm>
            <a:off x="838138" y="4664129"/>
            <a:ext cx="1980041" cy="1512375"/>
          </a:xfrm>
          <a:custGeom>
            <a:avLst/>
            <a:gdLst>
              <a:gd name="connsiteX0" fmla="*/ 1979523 w 1980041"/>
              <a:gd name="connsiteY0" fmla="*/ 20 h 1512375"/>
              <a:gd name="connsiteX1" fmla="*/ 1979523 w 1980041"/>
              <a:gd name="connsiteY1" fmla="*/ 380194 h 1512375"/>
              <a:gd name="connsiteX2" fmla="*/ 1979523 w 1980041"/>
              <a:gd name="connsiteY2" fmla="*/ 1132223 h 1512375"/>
              <a:gd name="connsiteX3" fmla="*/ 1979523 w 1980041"/>
              <a:gd name="connsiteY3" fmla="*/ 1512396 h 1512375"/>
              <a:gd name="connsiteX4" fmla="*/ -519 w 1980041"/>
              <a:gd name="connsiteY4" fmla="*/ 1512396 h 1512375"/>
              <a:gd name="connsiteX5" fmla="*/ -519 w 1980041"/>
              <a:gd name="connsiteY5" fmla="*/ 1132222 h 1512375"/>
              <a:gd name="connsiteX6" fmla="*/ -519 w 1980041"/>
              <a:gd name="connsiteY6" fmla="*/ 380193 h 1512375"/>
              <a:gd name="connsiteX7" fmla="*/ -519 w 1980041"/>
              <a:gd name="connsiteY7" fmla="*/ 20 h 151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80041" h="1512375">
                <a:moveTo>
                  <a:pt x="1979523" y="20"/>
                </a:moveTo>
                <a:cubicBezTo>
                  <a:pt x="1979523" y="20"/>
                  <a:pt x="1979523" y="170230"/>
                  <a:pt x="1979523" y="380194"/>
                </a:cubicBezTo>
                <a:lnTo>
                  <a:pt x="1979523" y="1132223"/>
                </a:lnTo>
                <a:cubicBezTo>
                  <a:pt x="1979523" y="1342187"/>
                  <a:pt x="1979523" y="1512396"/>
                  <a:pt x="1979523" y="1512396"/>
                </a:cubicBezTo>
                <a:lnTo>
                  <a:pt x="-519" y="1512396"/>
                </a:lnTo>
                <a:cubicBezTo>
                  <a:pt x="-519" y="1512396"/>
                  <a:pt x="-519" y="1342187"/>
                  <a:pt x="-519" y="1132222"/>
                </a:cubicBezTo>
                <a:lnTo>
                  <a:pt x="-519" y="380193"/>
                </a:lnTo>
                <a:cubicBezTo>
                  <a:pt x="-519" y="170229"/>
                  <a:pt x="-519" y="20"/>
                  <a:pt x="-519" y="20"/>
                </a:cubicBezTo>
                <a:close/>
              </a:path>
            </a:pathLst>
          </a:custGeom>
          <a:solidFill>
            <a:srgbClr val="555957"/>
          </a:solidFill>
          <a:ln w="81263" cap="rnd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24EBEA3-DB2E-AEF6-2813-5035CF9CD42A}"/>
              </a:ext>
            </a:extLst>
          </p:cNvPr>
          <p:cNvSpPr/>
          <p:nvPr/>
        </p:nvSpPr>
        <p:spPr>
          <a:xfrm>
            <a:off x="8162042" y="879904"/>
            <a:ext cx="2059099" cy="1526546"/>
          </a:xfrm>
          <a:custGeom>
            <a:avLst/>
            <a:gdLst>
              <a:gd name="connsiteX0" fmla="*/ 2059067 w 2059099"/>
              <a:gd name="connsiteY0" fmla="*/ -225 h 1526546"/>
              <a:gd name="connsiteX1" fmla="*/ 2059067 w 2059099"/>
              <a:gd name="connsiteY1" fmla="*/ 379949 h 1526546"/>
              <a:gd name="connsiteX2" fmla="*/ 2059067 w 2059099"/>
              <a:gd name="connsiteY2" fmla="*/ 1146148 h 1526546"/>
              <a:gd name="connsiteX3" fmla="*/ 2059067 w 2059099"/>
              <a:gd name="connsiteY3" fmla="*/ 1526322 h 1526546"/>
              <a:gd name="connsiteX4" fmla="*/ -33 w 2059099"/>
              <a:gd name="connsiteY4" fmla="*/ 1526322 h 1526546"/>
              <a:gd name="connsiteX5" fmla="*/ -33 w 2059099"/>
              <a:gd name="connsiteY5" fmla="*/ 1146148 h 1526546"/>
              <a:gd name="connsiteX6" fmla="*/ -33 w 2059099"/>
              <a:gd name="connsiteY6" fmla="*/ 379949 h 1526546"/>
              <a:gd name="connsiteX7" fmla="*/ -33 w 2059099"/>
              <a:gd name="connsiteY7" fmla="*/ -225 h 1526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59099" h="1526546">
                <a:moveTo>
                  <a:pt x="2059067" y="-225"/>
                </a:moveTo>
                <a:cubicBezTo>
                  <a:pt x="2059067" y="-225"/>
                  <a:pt x="2059067" y="169985"/>
                  <a:pt x="2059067" y="379949"/>
                </a:cubicBezTo>
                <a:lnTo>
                  <a:pt x="2059067" y="1146148"/>
                </a:lnTo>
                <a:cubicBezTo>
                  <a:pt x="2059067" y="1356112"/>
                  <a:pt x="2059067" y="1526322"/>
                  <a:pt x="2059067" y="1526322"/>
                </a:cubicBezTo>
                <a:lnTo>
                  <a:pt x="-33" y="1526322"/>
                </a:lnTo>
                <a:cubicBezTo>
                  <a:pt x="-33" y="1526322"/>
                  <a:pt x="-33" y="1356112"/>
                  <a:pt x="-33" y="1146148"/>
                </a:cubicBezTo>
                <a:lnTo>
                  <a:pt x="-33" y="379949"/>
                </a:lnTo>
                <a:cubicBezTo>
                  <a:pt x="-33" y="169985"/>
                  <a:pt x="-33" y="-225"/>
                  <a:pt x="-33" y="-225"/>
                </a:cubicBezTo>
                <a:close/>
              </a:path>
            </a:pathLst>
          </a:custGeom>
          <a:solidFill>
            <a:srgbClr val="555957"/>
          </a:solidFill>
          <a:ln w="81263" cap="rnd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Content Placeholder 7">
            <a:extLst>
              <a:ext uri="{FF2B5EF4-FFF2-40B4-BE49-F238E27FC236}">
                <a16:creationId xmlns:a16="http://schemas.microsoft.com/office/drawing/2014/main" id="{1EC28256-114E-C206-E9E4-CFD304A357B5}"/>
              </a:ext>
            </a:extLst>
          </p:cNvPr>
          <p:cNvGrpSpPr/>
          <p:nvPr/>
        </p:nvGrpSpPr>
        <p:grpSpPr>
          <a:xfrm>
            <a:off x="3419429" y="3754124"/>
            <a:ext cx="975422" cy="1380324"/>
            <a:chOff x="3419429" y="3754124"/>
            <a:chExt cx="975422" cy="138032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CCB2C10-49A0-6DD6-6D49-FCD272182B21}"/>
                </a:ext>
              </a:extLst>
            </p:cNvPr>
            <p:cNvSpPr/>
            <p:nvPr/>
          </p:nvSpPr>
          <p:spPr>
            <a:xfrm>
              <a:off x="3698488" y="3754124"/>
              <a:ext cx="415329" cy="1380324"/>
            </a:xfrm>
            <a:custGeom>
              <a:avLst/>
              <a:gdLst>
                <a:gd name="connsiteX0" fmla="*/ 414880 w 415329"/>
                <a:gd name="connsiteY0" fmla="*/ 8 h 1380324"/>
                <a:gd name="connsiteX1" fmla="*/ 414880 w 415329"/>
                <a:gd name="connsiteY1" fmla="*/ 181322 h 1380324"/>
                <a:gd name="connsiteX2" fmla="*/ 414880 w 415329"/>
                <a:gd name="connsiteY2" fmla="*/ 1199019 h 1380324"/>
                <a:gd name="connsiteX3" fmla="*/ 414880 w 415329"/>
                <a:gd name="connsiteY3" fmla="*/ 1380333 h 1380324"/>
                <a:gd name="connsiteX4" fmla="*/ -448 w 415329"/>
                <a:gd name="connsiteY4" fmla="*/ 1380333 h 1380324"/>
                <a:gd name="connsiteX5" fmla="*/ -448 w 415329"/>
                <a:gd name="connsiteY5" fmla="*/ 1199019 h 1380324"/>
                <a:gd name="connsiteX6" fmla="*/ -448 w 415329"/>
                <a:gd name="connsiteY6" fmla="*/ 181322 h 1380324"/>
                <a:gd name="connsiteX7" fmla="*/ -448 w 415329"/>
                <a:gd name="connsiteY7" fmla="*/ 8 h 138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29" h="1380324">
                  <a:moveTo>
                    <a:pt x="414880" y="8"/>
                  </a:moveTo>
                  <a:cubicBezTo>
                    <a:pt x="414880" y="8"/>
                    <a:pt x="414880" y="81185"/>
                    <a:pt x="414880" y="181322"/>
                  </a:cubicBezTo>
                  <a:lnTo>
                    <a:pt x="414880" y="1199019"/>
                  </a:lnTo>
                  <a:cubicBezTo>
                    <a:pt x="414880" y="1299156"/>
                    <a:pt x="414880" y="1380333"/>
                    <a:pt x="414880" y="1380333"/>
                  </a:cubicBezTo>
                  <a:lnTo>
                    <a:pt x="-448" y="1380333"/>
                  </a:lnTo>
                  <a:cubicBezTo>
                    <a:pt x="-448" y="1380333"/>
                    <a:pt x="-448" y="1299156"/>
                    <a:pt x="-448" y="1199019"/>
                  </a:cubicBezTo>
                  <a:lnTo>
                    <a:pt x="-448" y="181322"/>
                  </a:lnTo>
                  <a:cubicBezTo>
                    <a:pt x="-448" y="81185"/>
                    <a:pt x="-448" y="8"/>
                    <a:pt x="-448" y="8"/>
                  </a:cubicBezTo>
                  <a:close/>
                </a:path>
              </a:pathLst>
            </a:custGeom>
            <a:solidFill>
              <a:srgbClr val="FFFFFF"/>
            </a:solidFill>
            <a:ln w="81263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26A10D2-0AE2-DC96-F771-A36DD8CF237F}"/>
                </a:ext>
              </a:extLst>
            </p:cNvPr>
            <p:cNvSpPr/>
            <p:nvPr/>
          </p:nvSpPr>
          <p:spPr>
            <a:xfrm>
              <a:off x="3419429" y="4063778"/>
              <a:ext cx="975422" cy="347711"/>
            </a:xfrm>
            <a:custGeom>
              <a:avLst/>
              <a:gdLst>
                <a:gd name="connsiteX0" fmla="*/ -453 w 975422"/>
                <a:gd name="connsiteY0" fmla="*/ -1 h 347711"/>
                <a:gd name="connsiteX1" fmla="*/ 974970 w 975422"/>
                <a:gd name="connsiteY1" fmla="*/ -1 h 347711"/>
                <a:gd name="connsiteX2" fmla="*/ 974970 w 975422"/>
                <a:gd name="connsiteY2" fmla="*/ 347710 h 347711"/>
                <a:gd name="connsiteX3" fmla="*/ -453 w 975422"/>
                <a:gd name="connsiteY3" fmla="*/ 347710 h 34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5422" h="347711">
                  <a:moveTo>
                    <a:pt x="-453" y="-1"/>
                  </a:moveTo>
                  <a:lnTo>
                    <a:pt x="974970" y="-1"/>
                  </a:lnTo>
                  <a:lnTo>
                    <a:pt x="974970" y="347710"/>
                  </a:lnTo>
                  <a:lnTo>
                    <a:pt x="-453" y="347710"/>
                  </a:lnTo>
                  <a:close/>
                </a:path>
              </a:pathLst>
            </a:custGeom>
            <a:solidFill>
              <a:srgbClr val="FFFFFF"/>
            </a:solidFill>
            <a:ln w="81263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" name="Content Placeholder 7">
              <a:extLst>
                <a:ext uri="{FF2B5EF4-FFF2-40B4-BE49-F238E27FC236}">
                  <a16:creationId xmlns:a16="http://schemas.microsoft.com/office/drawing/2014/main" id="{19974FBE-3B44-D41B-3338-092388EA9C71}"/>
                </a:ext>
              </a:extLst>
            </p:cNvPr>
            <p:cNvGrpSpPr/>
            <p:nvPr/>
          </p:nvGrpSpPr>
          <p:grpSpPr>
            <a:xfrm>
              <a:off x="3522866" y="4177038"/>
              <a:ext cx="803211" cy="234450"/>
              <a:chOff x="3522866" y="4177038"/>
              <a:chExt cx="803211" cy="234450"/>
            </a:xfrm>
            <a:solidFill>
              <a:srgbClr val="808080"/>
            </a:solidFill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98C2CA6-3E5D-54EE-D878-EF6AE045155D}"/>
                  </a:ext>
                </a:extLst>
              </p:cNvPr>
              <p:cNvSpPr/>
              <p:nvPr/>
            </p:nvSpPr>
            <p:spPr>
              <a:xfrm>
                <a:off x="3522866" y="4177038"/>
                <a:ext cx="45733" cy="234450"/>
              </a:xfrm>
              <a:custGeom>
                <a:avLst/>
                <a:gdLst>
                  <a:gd name="connsiteX0" fmla="*/ -443 w 45733"/>
                  <a:gd name="connsiteY0" fmla="*/ -3 h 234450"/>
                  <a:gd name="connsiteX1" fmla="*/ 45290 w 45733"/>
                  <a:gd name="connsiteY1" fmla="*/ -3 h 234450"/>
                  <a:gd name="connsiteX2" fmla="*/ 45290 w 45733"/>
                  <a:gd name="connsiteY2" fmla="*/ 234447 h 234450"/>
                  <a:gd name="connsiteX3" fmla="*/ -443 w 45733"/>
                  <a:gd name="connsiteY3" fmla="*/ 234447 h 23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33" h="234450">
                    <a:moveTo>
                      <a:pt x="-443" y="-3"/>
                    </a:moveTo>
                    <a:lnTo>
                      <a:pt x="45290" y="-3"/>
                    </a:lnTo>
                    <a:lnTo>
                      <a:pt x="45290" y="234447"/>
                    </a:lnTo>
                    <a:lnTo>
                      <a:pt x="-443" y="234447"/>
                    </a:lnTo>
                    <a:close/>
                  </a:path>
                </a:pathLst>
              </a:custGeom>
              <a:solidFill>
                <a:srgbClr val="808080"/>
              </a:solidFill>
              <a:ln w="81263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47B8C806-5AD8-E95F-87F7-74CEA10C0387}"/>
                  </a:ext>
                </a:extLst>
              </p:cNvPr>
              <p:cNvSpPr/>
              <p:nvPr/>
            </p:nvSpPr>
            <p:spPr>
              <a:xfrm>
                <a:off x="3674405" y="4177038"/>
                <a:ext cx="45733" cy="234450"/>
              </a:xfrm>
              <a:custGeom>
                <a:avLst/>
                <a:gdLst>
                  <a:gd name="connsiteX0" fmla="*/ -426 w 45733"/>
                  <a:gd name="connsiteY0" fmla="*/ -3 h 234450"/>
                  <a:gd name="connsiteX1" fmla="*/ 45307 w 45733"/>
                  <a:gd name="connsiteY1" fmla="*/ -3 h 234450"/>
                  <a:gd name="connsiteX2" fmla="*/ 45307 w 45733"/>
                  <a:gd name="connsiteY2" fmla="*/ 234447 h 234450"/>
                  <a:gd name="connsiteX3" fmla="*/ -426 w 45733"/>
                  <a:gd name="connsiteY3" fmla="*/ 234447 h 23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33" h="234450">
                    <a:moveTo>
                      <a:pt x="-426" y="-3"/>
                    </a:moveTo>
                    <a:lnTo>
                      <a:pt x="45307" y="-3"/>
                    </a:lnTo>
                    <a:lnTo>
                      <a:pt x="45307" y="234447"/>
                    </a:lnTo>
                    <a:lnTo>
                      <a:pt x="-426" y="234447"/>
                    </a:lnTo>
                    <a:close/>
                  </a:path>
                </a:pathLst>
              </a:custGeom>
              <a:solidFill>
                <a:srgbClr val="808080"/>
              </a:solidFill>
              <a:ln w="81263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6082B00-A93C-558A-DEA0-8CDBF14D2550}"/>
                  </a:ext>
                </a:extLst>
              </p:cNvPr>
              <p:cNvSpPr/>
              <p:nvPr/>
            </p:nvSpPr>
            <p:spPr>
              <a:xfrm>
                <a:off x="3825943" y="4177038"/>
                <a:ext cx="45733" cy="234450"/>
              </a:xfrm>
              <a:custGeom>
                <a:avLst/>
                <a:gdLst>
                  <a:gd name="connsiteX0" fmla="*/ -409 w 45733"/>
                  <a:gd name="connsiteY0" fmla="*/ -3 h 234450"/>
                  <a:gd name="connsiteX1" fmla="*/ 45324 w 45733"/>
                  <a:gd name="connsiteY1" fmla="*/ -3 h 234450"/>
                  <a:gd name="connsiteX2" fmla="*/ 45324 w 45733"/>
                  <a:gd name="connsiteY2" fmla="*/ 234447 h 234450"/>
                  <a:gd name="connsiteX3" fmla="*/ -409 w 45733"/>
                  <a:gd name="connsiteY3" fmla="*/ 234447 h 23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33" h="234450">
                    <a:moveTo>
                      <a:pt x="-409" y="-3"/>
                    </a:moveTo>
                    <a:lnTo>
                      <a:pt x="45324" y="-3"/>
                    </a:lnTo>
                    <a:lnTo>
                      <a:pt x="45324" y="234447"/>
                    </a:lnTo>
                    <a:lnTo>
                      <a:pt x="-409" y="234447"/>
                    </a:lnTo>
                    <a:close/>
                  </a:path>
                </a:pathLst>
              </a:custGeom>
              <a:solidFill>
                <a:srgbClr val="808080"/>
              </a:solidFill>
              <a:ln w="81263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36A7DBCF-FAE5-BAF0-73B7-1DC8DA0F47D6}"/>
                  </a:ext>
                </a:extLst>
              </p:cNvPr>
              <p:cNvSpPr/>
              <p:nvPr/>
            </p:nvSpPr>
            <p:spPr>
              <a:xfrm>
                <a:off x="3977482" y="4177038"/>
                <a:ext cx="45733" cy="234450"/>
              </a:xfrm>
              <a:custGeom>
                <a:avLst/>
                <a:gdLst>
                  <a:gd name="connsiteX0" fmla="*/ -392 w 45733"/>
                  <a:gd name="connsiteY0" fmla="*/ -3 h 234450"/>
                  <a:gd name="connsiteX1" fmla="*/ 45341 w 45733"/>
                  <a:gd name="connsiteY1" fmla="*/ -3 h 234450"/>
                  <a:gd name="connsiteX2" fmla="*/ 45341 w 45733"/>
                  <a:gd name="connsiteY2" fmla="*/ 234447 h 234450"/>
                  <a:gd name="connsiteX3" fmla="*/ -392 w 45733"/>
                  <a:gd name="connsiteY3" fmla="*/ 234447 h 23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33" h="234450">
                    <a:moveTo>
                      <a:pt x="-392" y="-3"/>
                    </a:moveTo>
                    <a:lnTo>
                      <a:pt x="45341" y="-3"/>
                    </a:lnTo>
                    <a:lnTo>
                      <a:pt x="45341" y="234447"/>
                    </a:lnTo>
                    <a:lnTo>
                      <a:pt x="-392" y="234447"/>
                    </a:lnTo>
                    <a:close/>
                  </a:path>
                </a:pathLst>
              </a:custGeom>
              <a:solidFill>
                <a:srgbClr val="808080"/>
              </a:solidFill>
              <a:ln w="81263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50E58FA2-F076-DCA4-8E1F-E71B446928F8}"/>
                  </a:ext>
                </a:extLst>
              </p:cNvPr>
              <p:cNvSpPr/>
              <p:nvPr/>
            </p:nvSpPr>
            <p:spPr>
              <a:xfrm>
                <a:off x="4128806" y="4177038"/>
                <a:ext cx="45733" cy="234450"/>
              </a:xfrm>
              <a:custGeom>
                <a:avLst/>
                <a:gdLst>
                  <a:gd name="connsiteX0" fmla="*/ -375 w 45733"/>
                  <a:gd name="connsiteY0" fmla="*/ -3 h 234450"/>
                  <a:gd name="connsiteX1" fmla="*/ 45358 w 45733"/>
                  <a:gd name="connsiteY1" fmla="*/ -3 h 234450"/>
                  <a:gd name="connsiteX2" fmla="*/ 45358 w 45733"/>
                  <a:gd name="connsiteY2" fmla="*/ 234447 h 234450"/>
                  <a:gd name="connsiteX3" fmla="*/ -375 w 45733"/>
                  <a:gd name="connsiteY3" fmla="*/ 234447 h 23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33" h="234450">
                    <a:moveTo>
                      <a:pt x="-375" y="-3"/>
                    </a:moveTo>
                    <a:lnTo>
                      <a:pt x="45358" y="-3"/>
                    </a:lnTo>
                    <a:lnTo>
                      <a:pt x="45358" y="234447"/>
                    </a:lnTo>
                    <a:lnTo>
                      <a:pt x="-375" y="234447"/>
                    </a:lnTo>
                    <a:close/>
                  </a:path>
                </a:pathLst>
              </a:custGeom>
              <a:solidFill>
                <a:srgbClr val="808080"/>
              </a:solidFill>
              <a:ln w="81263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6F67687A-3262-89F5-4B4C-2FAF0187BB6D}"/>
                  </a:ext>
                </a:extLst>
              </p:cNvPr>
              <p:cNvSpPr/>
              <p:nvPr/>
            </p:nvSpPr>
            <p:spPr>
              <a:xfrm>
                <a:off x="4280344" y="4177038"/>
                <a:ext cx="45733" cy="234450"/>
              </a:xfrm>
              <a:custGeom>
                <a:avLst/>
                <a:gdLst>
                  <a:gd name="connsiteX0" fmla="*/ -358 w 45733"/>
                  <a:gd name="connsiteY0" fmla="*/ -3 h 234450"/>
                  <a:gd name="connsiteX1" fmla="*/ 45375 w 45733"/>
                  <a:gd name="connsiteY1" fmla="*/ -3 h 234450"/>
                  <a:gd name="connsiteX2" fmla="*/ 45375 w 45733"/>
                  <a:gd name="connsiteY2" fmla="*/ 234447 h 234450"/>
                  <a:gd name="connsiteX3" fmla="*/ -358 w 45733"/>
                  <a:gd name="connsiteY3" fmla="*/ 234447 h 23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33" h="234450">
                    <a:moveTo>
                      <a:pt x="-358" y="-3"/>
                    </a:moveTo>
                    <a:lnTo>
                      <a:pt x="45375" y="-3"/>
                    </a:lnTo>
                    <a:lnTo>
                      <a:pt x="45375" y="234447"/>
                    </a:lnTo>
                    <a:lnTo>
                      <a:pt x="-358" y="234447"/>
                    </a:lnTo>
                    <a:close/>
                  </a:path>
                </a:pathLst>
              </a:custGeom>
              <a:solidFill>
                <a:srgbClr val="808080"/>
              </a:solidFill>
              <a:ln w="81263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62B620C-6667-1AE9-B2CD-34C7BD61B9E2}"/>
              </a:ext>
            </a:extLst>
          </p:cNvPr>
          <p:cNvSpPr/>
          <p:nvPr/>
        </p:nvSpPr>
        <p:spPr>
          <a:xfrm>
            <a:off x="1107222" y="1164136"/>
            <a:ext cx="8820493" cy="4815239"/>
          </a:xfrm>
          <a:custGeom>
            <a:avLst/>
            <a:gdLst>
              <a:gd name="connsiteX0" fmla="*/ 83883 w 8820493"/>
              <a:gd name="connsiteY0" fmla="*/ 3838376 h 4815239"/>
              <a:gd name="connsiteX1" fmla="*/ 20304 w 8820493"/>
              <a:gd name="connsiteY1" fmla="*/ 3827131 h 4815239"/>
              <a:gd name="connsiteX2" fmla="*/ 123612 w 8820493"/>
              <a:gd name="connsiteY2" fmla="*/ 3834814 h 4815239"/>
              <a:gd name="connsiteX3" fmla="*/ 248621 w 8820493"/>
              <a:gd name="connsiteY3" fmla="*/ 3805842 h 4815239"/>
              <a:gd name="connsiteX4" fmla="*/ 440126 w 8820493"/>
              <a:gd name="connsiteY4" fmla="*/ 3837154 h 4815239"/>
              <a:gd name="connsiteX5" fmla="*/ 620492 w 8820493"/>
              <a:gd name="connsiteY5" fmla="*/ 3806700 h 4815239"/>
              <a:gd name="connsiteX6" fmla="*/ 811718 w 8820493"/>
              <a:gd name="connsiteY6" fmla="*/ 3840995 h 4815239"/>
              <a:gd name="connsiteX7" fmla="*/ 979076 w 8820493"/>
              <a:gd name="connsiteY7" fmla="*/ 3827818 h 4815239"/>
              <a:gd name="connsiteX8" fmla="*/ 1125999 w 8820493"/>
              <a:gd name="connsiteY8" fmla="*/ 3839578 h 4815239"/>
              <a:gd name="connsiteX9" fmla="*/ 1293915 w 8820493"/>
              <a:gd name="connsiteY9" fmla="*/ 3819083 h 4815239"/>
              <a:gd name="connsiteX10" fmla="*/ 1348413 w 8820493"/>
              <a:gd name="connsiteY10" fmla="*/ 3813310 h 4815239"/>
              <a:gd name="connsiteX11" fmla="*/ 1372281 w 8820493"/>
              <a:gd name="connsiteY11" fmla="*/ 4084021 h 4815239"/>
              <a:gd name="connsiteX12" fmla="*/ 2354299 w 8820493"/>
              <a:gd name="connsiteY12" fmla="*/ 4084021 h 4815239"/>
              <a:gd name="connsiteX13" fmla="*/ 2381429 w 8820493"/>
              <a:gd name="connsiteY13" fmla="*/ 3948988 h 4815239"/>
              <a:gd name="connsiteX14" fmla="*/ 2453892 w 8820493"/>
              <a:gd name="connsiteY14" fmla="*/ 3846832 h 4815239"/>
              <a:gd name="connsiteX15" fmla="*/ 2599701 w 8820493"/>
              <a:gd name="connsiteY15" fmla="*/ 3766010 h 4815239"/>
              <a:gd name="connsiteX16" fmla="*/ 2753794 w 8820493"/>
              <a:gd name="connsiteY16" fmla="*/ 3749120 h 4815239"/>
              <a:gd name="connsiteX17" fmla="*/ 2911664 w 8820493"/>
              <a:gd name="connsiteY17" fmla="*/ 3758090 h 4815239"/>
              <a:gd name="connsiteX18" fmla="*/ 3035406 w 8820493"/>
              <a:gd name="connsiteY18" fmla="*/ 3786011 h 4815239"/>
              <a:gd name="connsiteX19" fmla="*/ 3133820 w 8820493"/>
              <a:gd name="connsiteY19" fmla="*/ 3853035 h 4815239"/>
              <a:gd name="connsiteX20" fmla="*/ 3199308 w 8820493"/>
              <a:gd name="connsiteY20" fmla="*/ 3965577 h 4815239"/>
              <a:gd name="connsiteX21" fmla="*/ 3216715 w 8820493"/>
              <a:gd name="connsiteY21" fmla="*/ 4069299 h 4815239"/>
              <a:gd name="connsiteX22" fmla="*/ 3343914 w 8820493"/>
              <a:gd name="connsiteY22" fmla="*/ 4095331 h 4815239"/>
              <a:gd name="connsiteX23" fmla="*/ 3853027 w 8820493"/>
              <a:gd name="connsiteY23" fmla="*/ 4089987 h 4815239"/>
              <a:gd name="connsiteX24" fmla="*/ 4117940 w 8820493"/>
              <a:gd name="connsiteY24" fmla="*/ 3962293 h 4815239"/>
              <a:gd name="connsiteX25" fmla="*/ 4770071 w 8820493"/>
              <a:gd name="connsiteY25" fmla="*/ 3096873 h 4815239"/>
              <a:gd name="connsiteX26" fmla="*/ 6153085 w 8820493"/>
              <a:gd name="connsiteY26" fmla="*/ 1148373 h 4815239"/>
              <a:gd name="connsiteX27" fmla="*/ 6708819 w 8820493"/>
              <a:gd name="connsiteY27" fmla="*/ 589568 h 4815239"/>
              <a:gd name="connsiteX28" fmla="*/ 7197692 w 8820493"/>
              <a:gd name="connsiteY28" fmla="*/ 557698 h 4815239"/>
              <a:gd name="connsiteX29" fmla="*/ 7318280 w 8820493"/>
              <a:gd name="connsiteY29" fmla="*/ 459255 h 4815239"/>
              <a:gd name="connsiteX30" fmla="*/ 7327251 w 8820493"/>
              <a:gd name="connsiteY30" fmla="*/ 151696 h 4815239"/>
              <a:gd name="connsiteX31" fmla="*/ 7370802 w 8820493"/>
              <a:gd name="connsiteY31" fmla="*/ 51343 h 4815239"/>
              <a:gd name="connsiteX32" fmla="*/ 7441636 w 8820493"/>
              <a:gd name="connsiteY32" fmla="*/ 12284 h 4815239"/>
              <a:gd name="connsiteX33" fmla="*/ 7494137 w 8820493"/>
              <a:gd name="connsiteY33" fmla="*/ 3399 h 4815239"/>
              <a:gd name="connsiteX34" fmla="*/ 7555439 w 8820493"/>
              <a:gd name="connsiteY34" fmla="*/ 27736 h 4815239"/>
              <a:gd name="connsiteX35" fmla="*/ 7635330 w 8820493"/>
              <a:gd name="connsiteY35" fmla="*/ 25848 h 4815239"/>
              <a:gd name="connsiteX36" fmla="*/ 7783863 w 8820493"/>
              <a:gd name="connsiteY36" fmla="*/ -77 h 4815239"/>
              <a:gd name="connsiteX37" fmla="*/ 7889060 w 8820493"/>
              <a:gd name="connsiteY37" fmla="*/ 27887 h 4815239"/>
              <a:gd name="connsiteX38" fmla="*/ 8000245 w 8820493"/>
              <a:gd name="connsiteY38" fmla="*/ 46708 h 4815239"/>
              <a:gd name="connsiteX39" fmla="*/ 8129096 w 8820493"/>
              <a:gd name="connsiteY39" fmla="*/ 20697 h 4815239"/>
              <a:gd name="connsiteX40" fmla="*/ 8313883 w 8820493"/>
              <a:gd name="connsiteY40" fmla="*/ 45549 h 4815239"/>
              <a:gd name="connsiteX41" fmla="*/ 8437710 w 8820493"/>
              <a:gd name="connsiteY41" fmla="*/ 32350 h 4815239"/>
              <a:gd name="connsiteX42" fmla="*/ 8524255 w 8820493"/>
              <a:gd name="connsiteY42" fmla="*/ 12971 h 4815239"/>
              <a:gd name="connsiteX43" fmla="*/ 8613418 w 8820493"/>
              <a:gd name="connsiteY43" fmla="*/ 12005 h 4815239"/>
              <a:gd name="connsiteX44" fmla="*/ 8795179 w 8820493"/>
              <a:gd name="connsiteY44" fmla="*/ 47287 h 4815239"/>
              <a:gd name="connsiteX45" fmla="*/ 8797968 w 8820493"/>
              <a:gd name="connsiteY45" fmla="*/ 277737 h 4815239"/>
              <a:gd name="connsiteX46" fmla="*/ 8743234 w 8820493"/>
              <a:gd name="connsiteY46" fmla="*/ 490481 h 4815239"/>
              <a:gd name="connsiteX47" fmla="*/ 8767704 w 8820493"/>
              <a:gd name="connsiteY47" fmla="*/ 699019 h 4815239"/>
              <a:gd name="connsiteX48" fmla="*/ 8624386 w 8820493"/>
              <a:gd name="connsiteY48" fmla="*/ 804501 h 4815239"/>
              <a:gd name="connsiteX49" fmla="*/ 8443913 w 8820493"/>
              <a:gd name="connsiteY49" fmla="*/ 885516 h 4815239"/>
              <a:gd name="connsiteX50" fmla="*/ 7844608 w 8820493"/>
              <a:gd name="connsiteY50" fmla="*/ 891762 h 4815239"/>
              <a:gd name="connsiteX51" fmla="*/ 7516352 w 8820493"/>
              <a:gd name="connsiteY51" fmla="*/ 834074 h 4815239"/>
              <a:gd name="connsiteX52" fmla="*/ 7276316 w 8820493"/>
              <a:gd name="connsiteY52" fmla="*/ 769755 h 4815239"/>
              <a:gd name="connsiteX53" fmla="*/ 6822902 w 8820493"/>
              <a:gd name="connsiteY53" fmla="*/ 759111 h 4815239"/>
              <a:gd name="connsiteX54" fmla="*/ 6305783 w 8820493"/>
              <a:gd name="connsiteY54" fmla="*/ 1323817 h 4815239"/>
              <a:gd name="connsiteX55" fmla="*/ 4700269 w 8820493"/>
              <a:gd name="connsiteY55" fmla="*/ 3567559 h 4815239"/>
              <a:gd name="connsiteX56" fmla="*/ 4152605 w 8820493"/>
              <a:gd name="connsiteY56" fmla="*/ 4229506 h 4815239"/>
              <a:gd name="connsiteX57" fmla="*/ 3883012 w 8820493"/>
              <a:gd name="connsiteY57" fmla="*/ 4284833 h 4815239"/>
              <a:gd name="connsiteX58" fmla="*/ 3335350 w 8820493"/>
              <a:gd name="connsiteY58" fmla="*/ 4295542 h 4815239"/>
              <a:gd name="connsiteX59" fmla="*/ 3202506 w 8820493"/>
              <a:gd name="connsiteY59" fmla="*/ 4334795 h 4815239"/>
              <a:gd name="connsiteX60" fmla="*/ 3178617 w 8820493"/>
              <a:gd name="connsiteY60" fmla="*/ 4465664 h 4815239"/>
              <a:gd name="connsiteX61" fmla="*/ 3089539 w 8820493"/>
              <a:gd name="connsiteY61" fmla="*/ 4586534 h 4815239"/>
              <a:gd name="connsiteX62" fmla="*/ 2940125 w 8820493"/>
              <a:gd name="connsiteY62" fmla="*/ 4643427 h 4815239"/>
              <a:gd name="connsiteX63" fmla="*/ 2688584 w 8820493"/>
              <a:gd name="connsiteY63" fmla="*/ 4652570 h 4815239"/>
              <a:gd name="connsiteX64" fmla="*/ 2532581 w 8820493"/>
              <a:gd name="connsiteY64" fmla="*/ 4624177 h 4815239"/>
              <a:gd name="connsiteX65" fmla="*/ 2449836 w 8820493"/>
              <a:gd name="connsiteY65" fmla="*/ 4561682 h 4815239"/>
              <a:gd name="connsiteX66" fmla="*/ 2397571 w 8820493"/>
              <a:gd name="connsiteY66" fmla="*/ 4479550 h 4815239"/>
              <a:gd name="connsiteX67" fmla="*/ 2376106 w 8820493"/>
              <a:gd name="connsiteY67" fmla="*/ 4401689 h 4815239"/>
              <a:gd name="connsiteX68" fmla="*/ 2362348 w 8820493"/>
              <a:gd name="connsiteY68" fmla="*/ 4328571 h 4815239"/>
              <a:gd name="connsiteX69" fmla="*/ 2184279 w 8820493"/>
              <a:gd name="connsiteY69" fmla="*/ 4312367 h 4815239"/>
              <a:gd name="connsiteX70" fmla="*/ 1530345 w 8820493"/>
              <a:gd name="connsiteY70" fmla="*/ 4313333 h 4815239"/>
              <a:gd name="connsiteX71" fmla="*/ 1365197 w 8820493"/>
              <a:gd name="connsiteY71" fmla="*/ 4340031 h 4815239"/>
              <a:gd name="connsiteX72" fmla="*/ 1359596 w 8820493"/>
              <a:gd name="connsiteY72" fmla="*/ 4452251 h 4815239"/>
              <a:gd name="connsiteX73" fmla="*/ 1323171 w 8820493"/>
              <a:gd name="connsiteY73" fmla="*/ 4584452 h 4815239"/>
              <a:gd name="connsiteX74" fmla="*/ 1220420 w 8820493"/>
              <a:gd name="connsiteY74" fmla="*/ 4683152 h 4815239"/>
              <a:gd name="connsiteX75" fmla="*/ 982896 w 8820493"/>
              <a:gd name="connsiteY75" fmla="*/ 4760906 h 4815239"/>
              <a:gd name="connsiteX76" fmla="*/ 695896 w 8820493"/>
              <a:gd name="connsiteY76" fmla="*/ 4808056 h 4815239"/>
              <a:gd name="connsiteX77" fmla="*/ 428772 w 8820493"/>
              <a:gd name="connsiteY77" fmla="*/ 4809021 h 4815239"/>
              <a:gd name="connsiteX78" fmla="*/ 230849 w 8820493"/>
              <a:gd name="connsiteY78" fmla="*/ 4707166 h 4815239"/>
              <a:gd name="connsiteX79" fmla="*/ 90450 w 8820493"/>
              <a:gd name="connsiteY79" fmla="*/ 4367437 h 4815239"/>
              <a:gd name="connsiteX80" fmla="*/ -216 w 8820493"/>
              <a:gd name="connsiteY80" fmla="*/ 4006267 h 4815239"/>
              <a:gd name="connsiteX81" fmla="*/ 79246 w 8820493"/>
              <a:gd name="connsiteY81" fmla="*/ 3861039 h 4815239"/>
              <a:gd name="connsiteX82" fmla="*/ 83883 w 8820493"/>
              <a:gd name="connsiteY82" fmla="*/ 3838376 h 481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8820493" h="4815239">
                <a:moveTo>
                  <a:pt x="83883" y="3838376"/>
                </a:moveTo>
                <a:cubicBezTo>
                  <a:pt x="62675" y="3834707"/>
                  <a:pt x="20261" y="3827410"/>
                  <a:pt x="20304" y="3827131"/>
                </a:cubicBezTo>
                <a:cubicBezTo>
                  <a:pt x="20347" y="3826852"/>
                  <a:pt x="106548" y="3840566"/>
                  <a:pt x="123612" y="3834814"/>
                </a:cubicBezTo>
                <a:cubicBezTo>
                  <a:pt x="140677" y="3829084"/>
                  <a:pt x="204576" y="3807558"/>
                  <a:pt x="248621" y="3805842"/>
                </a:cubicBezTo>
                <a:cubicBezTo>
                  <a:pt x="292644" y="3804125"/>
                  <a:pt x="383181" y="3835436"/>
                  <a:pt x="440126" y="3837154"/>
                </a:cubicBezTo>
                <a:cubicBezTo>
                  <a:pt x="497093" y="3838849"/>
                  <a:pt x="569514" y="3810005"/>
                  <a:pt x="620492" y="3806700"/>
                </a:cubicBezTo>
                <a:cubicBezTo>
                  <a:pt x="671470" y="3803395"/>
                  <a:pt x="753549" y="3835844"/>
                  <a:pt x="811718" y="3840995"/>
                </a:cubicBezTo>
                <a:cubicBezTo>
                  <a:pt x="869886" y="3846145"/>
                  <a:pt x="928355" y="3829577"/>
                  <a:pt x="979076" y="3827818"/>
                </a:cubicBezTo>
                <a:cubicBezTo>
                  <a:pt x="1029796" y="3826058"/>
                  <a:pt x="1079335" y="3838441"/>
                  <a:pt x="1125999" y="3839578"/>
                </a:cubicBezTo>
                <a:cubicBezTo>
                  <a:pt x="1172663" y="3840694"/>
                  <a:pt x="1239202" y="3825393"/>
                  <a:pt x="1293915" y="3819083"/>
                </a:cubicBezTo>
                <a:cubicBezTo>
                  <a:pt x="1348628" y="3812773"/>
                  <a:pt x="1336930" y="3812773"/>
                  <a:pt x="1348413" y="3813310"/>
                </a:cubicBezTo>
                <a:cubicBezTo>
                  <a:pt x="1359897" y="3813825"/>
                  <a:pt x="1368139" y="3993605"/>
                  <a:pt x="1372281" y="4084021"/>
                </a:cubicBezTo>
                <a:cubicBezTo>
                  <a:pt x="1699613" y="4084021"/>
                  <a:pt x="2026967" y="4084021"/>
                  <a:pt x="2354299" y="4084021"/>
                </a:cubicBezTo>
                <a:cubicBezTo>
                  <a:pt x="2361017" y="4036206"/>
                  <a:pt x="2367735" y="3988390"/>
                  <a:pt x="2381429" y="3948988"/>
                </a:cubicBezTo>
                <a:cubicBezTo>
                  <a:pt x="2395124" y="3909563"/>
                  <a:pt x="2415815" y="3878552"/>
                  <a:pt x="2453892" y="3846832"/>
                </a:cubicBezTo>
                <a:cubicBezTo>
                  <a:pt x="2491992" y="3815135"/>
                  <a:pt x="2547478" y="3782728"/>
                  <a:pt x="2599701" y="3766010"/>
                </a:cubicBezTo>
                <a:cubicBezTo>
                  <a:pt x="2651923" y="3749313"/>
                  <a:pt x="2700883" y="3748261"/>
                  <a:pt x="2753794" y="3749120"/>
                </a:cubicBezTo>
                <a:cubicBezTo>
                  <a:pt x="2806703" y="3750000"/>
                  <a:pt x="2863584" y="3752747"/>
                  <a:pt x="2911664" y="3758090"/>
                </a:cubicBezTo>
                <a:cubicBezTo>
                  <a:pt x="2959744" y="3763434"/>
                  <a:pt x="2999045" y="3771354"/>
                  <a:pt x="3035406" y="3786011"/>
                </a:cubicBezTo>
                <a:cubicBezTo>
                  <a:pt x="3071766" y="3800648"/>
                  <a:pt x="3105207" y="3822023"/>
                  <a:pt x="3133820" y="3853035"/>
                </a:cubicBezTo>
                <a:cubicBezTo>
                  <a:pt x="3162432" y="3884067"/>
                  <a:pt x="3186215" y="3924736"/>
                  <a:pt x="3199308" y="3965577"/>
                </a:cubicBezTo>
                <a:cubicBezTo>
                  <a:pt x="3212401" y="4006418"/>
                  <a:pt x="3214826" y="4047429"/>
                  <a:pt x="3216715" y="4069299"/>
                </a:cubicBezTo>
                <a:cubicBezTo>
                  <a:pt x="3218604" y="4091189"/>
                  <a:pt x="3219999" y="4093957"/>
                  <a:pt x="3343914" y="4095331"/>
                </a:cubicBezTo>
                <a:cubicBezTo>
                  <a:pt x="3467828" y="4096705"/>
                  <a:pt x="3714281" y="4096705"/>
                  <a:pt x="3853027" y="4089987"/>
                </a:cubicBezTo>
                <a:cubicBezTo>
                  <a:pt x="3991773" y="4083270"/>
                  <a:pt x="4022789" y="4069813"/>
                  <a:pt x="4117940" y="3962293"/>
                </a:cubicBezTo>
                <a:cubicBezTo>
                  <a:pt x="4213070" y="3854751"/>
                  <a:pt x="4372315" y="3653146"/>
                  <a:pt x="4770071" y="3096873"/>
                </a:cubicBezTo>
                <a:cubicBezTo>
                  <a:pt x="5167828" y="2540579"/>
                  <a:pt x="5804074" y="1629682"/>
                  <a:pt x="6153085" y="1148373"/>
                </a:cubicBezTo>
                <a:cubicBezTo>
                  <a:pt x="6502096" y="667085"/>
                  <a:pt x="6563849" y="615406"/>
                  <a:pt x="6708819" y="589568"/>
                </a:cubicBezTo>
                <a:cubicBezTo>
                  <a:pt x="6853790" y="563750"/>
                  <a:pt x="7081978" y="563750"/>
                  <a:pt x="7197692" y="557698"/>
                </a:cubicBezTo>
                <a:cubicBezTo>
                  <a:pt x="7313407" y="551646"/>
                  <a:pt x="7316647" y="539563"/>
                  <a:pt x="7318280" y="459255"/>
                </a:cubicBezTo>
                <a:cubicBezTo>
                  <a:pt x="7319888" y="378948"/>
                  <a:pt x="7319888" y="230437"/>
                  <a:pt x="7327251" y="151696"/>
                </a:cubicBezTo>
                <a:cubicBezTo>
                  <a:pt x="7334593" y="72976"/>
                  <a:pt x="7349274" y="64005"/>
                  <a:pt x="7370802" y="51343"/>
                </a:cubicBezTo>
                <a:cubicBezTo>
                  <a:pt x="7392331" y="38660"/>
                  <a:pt x="7420707" y="22285"/>
                  <a:pt x="7441636" y="12284"/>
                </a:cubicBezTo>
                <a:cubicBezTo>
                  <a:pt x="7462563" y="2283"/>
                  <a:pt x="7476063" y="-1322"/>
                  <a:pt x="7494137" y="3399"/>
                </a:cubicBezTo>
                <a:cubicBezTo>
                  <a:pt x="7512189" y="8142"/>
                  <a:pt x="7534834" y="21212"/>
                  <a:pt x="7555439" y="27736"/>
                </a:cubicBezTo>
                <a:cubicBezTo>
                  <a:pt x="7576045" y="34282"/>
                  <a:pt x="7594611" y="34282"/>
                  <a:pt x="7635330" y="25848"/>
                </a:cubicBezTo>
                <a:cubicBezTo>
                  <a:pt x="7676070" y="17435"/>
                  <a:pt x="7738960" y="588"/>
                  <a:pt x="7783863" y="-77"/>
                </a:cubicBezTo>
                <a:cubicBezTo>
                  <a:pt x="7828745" y="-743"/>
                  <a:pt x="7855640" y="14773"/>
                  <a:pt x="7889060" y="27887"/>
                </a:cubicBezTo>
                <a:cubicBezTo>
                  <a:pt x="7922459" y="40999"/>
                  <a:pt x="7962383" y="51687"/>
                  <a:pt x="8000245" y="46708"/>
                </a:cubicBezTo>
                <a:cubicBezTo>
                  <a:pt x="8038108" y="41707"/>
                  <a:pt x="8073911" y="21041"/>
                  <a:pt x="8129096" y="20697"/>
                </a:cubicBezTo>
                <a:cubicBezTo>
                  <a:pt x="8184282" y="20354"/>
                  <a:pt x="8258827" y="40312"/>
                  <a:pt x="8313883" y="45549"/>
                </a:cubicBezTo>
                <a:cubicBezTo>
                  <a:pt x="8368960" y="50764"/>
                  <a:pt x="8404505" y="41235"/>
                  <a:pt x="8437710" y="32350"/>
                </a:cubicBezTo>
                <a:cubicBezTo>
                  <a:pt x="8470895" y="23444"/>
                  <a:pt x="8501718" y="15203"/>
                  <a:pt x="8524255" y="12971"/>
                </a:cubicBezTo>
                <a:cubicBezTo>
                  <a:pt x="8546772" y="10761"/>
                  <a:pt x="8561024" y="14580"/>
                  <a:pt x="8613418" y="12005"/>
                </a:cubicBezTo>
                <a:cubicBezTo>
                  <a:pt x="8665791" y="9451"/>
                  <a:pt x="8756329" y="502"/>
                  <a:pt x="8795179" y="47287"/>
                </a:cubicBezTo>
                <a:cubicBezTo>
                  <a:pt x="8834243" y="94051"/>
                  <a:pt x="8821580" y="196549"/>
                  <a:pt x="8797968" y="277737"/>
                </a:cubicBezTo>
                <a:cubicBezTo>
                  <a:pt x="8774358" y="358925"/>
                  <a:pt x="8739801" y="418780"/>
                  <a:pt x="8743234" y="490481"/>
                </a:cubicBezTo>
                <a:cubicBezTo>
                  <a:pt x="8746669" y="562162"/>
                  <a:pt x="8788095" y="645667"/>
                  <a:pt x="8767704" y="699019"/>
                </a:cubicBezTo>
                <a:cubicBezTo>
                  <a:pt x="8747313" y="752372"/>
                  <a:pt x="8665384" y="775550"/>
                  <a:pt x="8624386" y="804501"/>
                </a:cubicBezTo>
                <a:cubicBezTo>
                  <a:pt x="8583390" y="833452"/>
                  <a:pt x="8583390" y="868154"/>
                  <a:pt x="8443913" y="885516"/>
                </a:cubicBezTo>
                <a:cubicBezTo>
                  <a:pt x="8304438" y="902879"/>
                  <a:pt x="8025509" y="902879"/>
                  <a:pt x="7844608" y="891762"/>
                </a:cubicBezTo>
                <a:cubicBezTo>
                  <a:pt x="7663705" y="880667"/>
                  <a:pt x="7580832" y="858476"/>
                  <a:pt x="7516352" y="834074"/>
                </a:cubicBezTo>
                <a:cubicBezTo>
                  <a:pt x="7451895" y="809673"/>
                  <a:pt x="7405789" y="783061"/>
                  <a:pt x="7276316" y="769755"/>
                </a:cubicBezTo>
                <a:cubicBezTo>
                  <a:pt x="7146821" y="756450"/>
                  <a:pt x="6933982" y="756450"/>
                  <a:pt x="6822902" y="759111"/>
                </a:cubicBezTo>
                <a:cubicBezTo>
                  <a:pt x="6711847" y="761793"/>
                  <a:pt x="6702595" y="767137"/>
                  <a:pt x="6305783" y="1323817"/>
                </a:cubicBezTo>
                <a:cubicBezTo>
                  <a:pt x="5908971" y="1880498"/>
                  <a:pt x="5124620" y="2988451"/>
                  <a:pt x="4700269" y="3567559"/>
                </a:cubicBezTo>
                <a:cubicBezTo>
                  <a:pt x="4275919" y="4146645"/>
                  <a:pt x="4211590" y="4196842"/>
                  <a:pt x="4152605" y="4229506"/>
                </a:cubicBezTo>
                <a:cubicBezTo>
                  <a:pt x="4093600" y="4262170"/>
                  <a:pt x="4039982" y="4277279"/>
                  <a:pt x="3883012" y="4284833"/>
                </a:cubicBezTo>
                <a:cubicBezTo>
                  <a:pt x="3726043" y="4292387"/>
                  <a:pt x="3465745" y="4292387"/>
                  <a:pt x="3335350" y="4295542"/>
                </a:cubicBezTo>
                <a:cubicBezTo>
                  <a:pt x="3204953" y="4298718"/>
                  <a:pt x="3204459" y="4305049"/>
                  <a:pt x="3202506" y="4334795"/>
                </a:cubicBezTo>
                <a:cubicBezTo>
                  <a:pt x="3200553" y="4364518"/>
                  <a:pt x="3197140" y="4417634"/>
                  <a:pt x="3178617" y="4465664"/>
                </a:cubicBezTo>
                <a:cubicBezTo>
                  <a:pt x="3160092" y="4513673"/>
                  <a:pt x="3126458" y="4556553"/>
                  <a:pt x="3089539" y="4586534"/>
                </a:cubicBezTo>
                <a:cubicBezTo>
                  <a:pt x="3052599" y="4616515"/>
                  <a:pt x="3012396" y="4633555"/>
                  <a:pt x="2940125" y="4643427"/>
                </a:cubicBezTo>
                <a:cubicBezTo>
                  <a:pt x="2867855" y="4653299"/>
                  <a:pt x="2763538" y="4655982"/>
                  <a:pt x="2688584" y="4652570"/>
                </a:cubicBezTo>
                <a:cubicBezTo>
                  <a:pt x="2613631" y="4649158"/>
                  <a:pt x="2568062" y="4639650"/>
                  <a:pt x="2532581" y="4624177"/>
                </a:cubicBezTo>
                <a:cubicBezTo>
                  <a:pt x="2497123" y="4608703"/>
                  <a:pt x="2471772" y="4587264"/>
                  <a:pt x="2449836" y="4561682"/>
                </a:cubicBezTo>
                <a:cubicBezTo>
                  <a:pt x="2427899" y="4536079"/>
                  <a:pt x="2409376" y="4506355"/>
                  <a:pt x="2397571" y="4479550"/>
                </a:cubicBezTo>
                <a:cubicBezTo>
                  <a:pt x="2385743" y="4452745"/>
                  <a:pt x="2380613" y="4428859"/>
                  <a:pt x="2376106" y="4401689"/>
                </a:cubicBezTo>
                <a:cubicBezTo>
                  <a:pt x="2371598" y="4374519"/>
                  <a:pt x="2367714" y="4344044"/>
                  <a:pt x="2362348" y="4328571"/>
                </a:cubicBezTo>
                <a:cubicBezTo>
                  <a:pt x="2356982" y="4313097"/>
                  <a:pt x="2350155" y="4312604"/>
                  <a:pt x="2184279" y="4312367"/>
                </a:cubicBezTo>
                <a:cubicBezTo>
                  <a:pt x="2018424" y="4312132"/>
                  <a:pt x="1693517" y="4312132"/>
                  <a:pt x="1530345" y="4313333"/>
                </a:cubicBezTo>
                <a:cubicBezTo>
                  <a:pt x="1367151" y="4314557"/>
                  <a:pt x="1365691" y="4317003"/>
                  <a:pt x="1365197" y="4340031"/>
                </a:cubicBezTo>
                <a:cubicBezTo>
                  <a:pt x="1364726" y="4363059"/>
                  <a:pt x="1365197" y="4406668"/>
                  <a:pt x="1359596" y="4452251"/>
                </a:cubicBezTo>
                <a:cubicBezTo>
                  <a:pt x="1353994" y="4497814"/>
                  <a:pt x="1342296" y="4545350"/>
                  <a:pt x="1323171" y="4584452"/>
                </a:cubicBezTo>
                <a:cubicBezTo>
                  <a:pt x="1304025" y="4623576"/>
                  <a:pt x="1277452" y="4654286"/>
                  <a:pt x="1220420" y="4683152"/>
                </a:cubicBezTo>
                <a:cubicBezTo>
                  <a:pt x="1163390" y="4712039"/>
                  <a:pt x="1075901" y="4739079"/>
                  <a:pt x="982896" y="4760906"/>
                </a:cubicBezTo>
                <a:cubicBezTo>
                  <a:pt x="889913" y="4782710"/>
                  <a:pt x="791455" y="4799278"/>
                  <a:pt x="695896" y="4808056"/>
                </a:cubicBezTo>
                <a:cubicBezTo>
                  <a:pt x="600357" y="4816833"/>
                  <a:pt x="507738" y="4817799"/>
                  <a:pt x="428772" y="4809021"/>
                </a:cubicBezTo>
                <a:cubicBezTo>
                  <a:pt x="349804" y="4800265"/>
                  <a:pt x="284467" y="4781744"/>
                  <a:pt x="230849" y="4707166"/>
                </a:cubicBezTo>
                <a:cubicBezTo>
                  <a:pt x="177231" y="4632589"/>
                  <a:pt x="135311" y="4501955"/>
                  <a:pt x="90450" y="4367437"/>
                </a:cubicBezTo>
                <a:cubicBezTo>
                  <a:pt x="45611" y="4232918"/>
                  <a:pt x="-2169" y="4094494"/>
                  <a:pt x="-216" y="4006267"/>
                </a:cubicBezTo>
                <a:cubicBezTo>
                  <a:pt x="1738" y="3918062"/>
                  <a:pt x="53402" y="3880033"/>
                  <a:pt x="79246" y="3861039"/>
                </a:cubicBezTo>
                <a:cubicBezTo>
                  <a:pt x="105089" y="3842025"/>
                  <a:pt x="105089" y="3842025"/>
                  <a:pt x="83883" y="3838376"/>
                </a:cubicBezTo>
                <a:close/>
              </a:path>
            </a:pathLst>
          </a:custGeom>
          <a:solidFill>
            <a:schemeClr val="accent4"/>
          </a:solidFill>
          <a:ln w="81263" cap="rnd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26" name="Content Placeholder 7">
            <a:extLst>
              <a:ext uri="{FF2B5EF4-FFF2-40B4-BE49-F238E27FC236}">
                <a16:creationId xmlns:a16="http://schemas.microsoft.com/office/drawing/2014/main" id="{CB6FD7CD-A892-D22F-75C0-88845FDD085C}"/>
              </a:ext>
            </a:extLst>
          </p:cNvPr>
          <p:cNvGrpSpPr/>
          <p:nvPr/>
        </p:nvGrpSpPr>
        <p:grpSpPr>
          <a:xfrm>
            <a:off x="3626265" y="5098815"/>
            <a:ext cx="525183" cy="533198"/>
            <a:chOff x="3626265" y="5098815"/>
            <a:chExt cx="525183" cy="533198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5E83C1A-91E2-3413-0139-62CD7F5FA4FB}"/>
                </a:ext>
              </a:extLst>
            </p:cNvPr>
            <p:cNvSpPr/>
            <p:nvPr/>
          </p:nvSpPr>
          <p:spPr>
            <a:xfrm rot="12915911" flipV="1">
              <a:off x="3626265" y="5098815"/>
              <a:ext cx="525183" cy="533198"/>
            </a:xfrm>
            <a:custGeom>
              <a:avLst/>
              <a:gdLst>
                <a:gd name="connsiteX0" fmla="*/ 1232 w 525183"/>
                <a:gd name="connsiteY0" fmla="*/ 156188 h 533198"/>
                <a:gd name="connsiteX1" fmla="*/ 181408 w 525183"/>
                <a:gd name="connsiteY1" fmla="*/ 80105 h 533198"/>
                <a:gd name="connsiteX2" fmla="*/ 180228 w 525183"/>
                <a:gd name="connsiteY2" fmla="*/ 32 h 533198"/>
                <a:gd name="connsiteX3" fmla="*/ 352086 w 525183"/>
                <a:gd name="connsiteY3" fmla="*/ 93422 h 533198"/>
                <a:gd name="connsiteX4" fmla="*/ 413962 w 525183"/>
                <a:gd name="connsiteY4" fmla="*/ 42569 h 533198"/>
                <a:gd name="connsiteX5" fmla="*/ 448075 w 525183"/>
                <a:gd name="connsiteY5" fmla="*/ 235136 h 533198"/>
                <a:gd name="connsiteX6" fmla="*/ 526416 w 525183"/>
                <a:gd name="connsiteY6" fmla="*/ 251825 h 533198"/>
                <a:gd name="connsiteX7" fmla="*/ 397103 w 525183"/>
                <a:gd name="connsiteY7" fmla="*/ 398540 h 533198"/>
                <a:gd name="connsiteX8" fmla="*/ 432958 w 525183"/>
                <a:gd name="connsiteY8" fmla="*/ 470183 h 533198"/>
                <a:gd name="connsiteX9" fmla="*/ 237549 w 525183"/>
                <a:gd name="connsiteY9" fmla="*/ 460575 h 533198"/>
                <a:gd name="connsiteX10" fmla="*/ 203886 w 525183"/>
                <a:gd name="connsiteY10" fmla="*/ 533230 h 533198"/>
                <a:gd name="connsiteX11" fmla="*/ 89576 w 525183"/>
                <a:gd name="connsiteY11" fmla="*/ 374546 h 533198"/>
                <a:gd name="connsiteX12" fmla="*/ 11797 w 525183"/>
                <a:gd name="connsiteY12" fmla="*/ 393539 h 533198"/>
                <a:gd name="connsiteX13" fmla="*/ 64625 w 525183"/>
                <a:gd name="connsiteY13" fmla="*/ 205242 h 53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183" h="533198">
                  <a:moveTo>
                    <a:pt x="1232" y="156188"/>
                  </a:moveTo>
                  <a:lnTo>
                    <a:pt x="181408" y="80105"/>
                  </a:lnTo>
                  <a:lnTo>
                    <a:pt x="180228" y="32"/>
                  </a:lnTo>
                  <a:lnTo>
                    <a:pt x="352086" y="93422"/>
                  </a:lnTo>
                  <a:lnTo>
                    <a:pt x="413962" y="42569"/>
                  </a:lnTo>
                  <a:lnTo>
                    <a:pt x="448075" y="235136"/>
                  </a:lnTo>
                  <a:lnTo>
                    <a:pt x="526416" y="251825"/>
                  </a:lnTo>
                  <a:lnTo>
                    <a:pt x="397103" y="398540"/>
                  </a:lnTo>
                  <a:lnTo>
                    <a:pt x="432958" y="470183"/>
                  </a:lnTo>
                  <a:lnTo>
                    <a:pt x="237549" y="460575"/>
                  </a:lnTo>
                  <a:lnTo>
                    <a:pt x="203886" y="533230"/>
                  </a:lnTo>
                  <a:lnTo>
                    <a:pt x="89576" y="374546"/>
                  </a:lnTo>
                  <a:lnTo>
                    <a:pt x="11797" y="393539"/>
                  </a:lnTo>
                  <a:lnTo>
                    <a:pt x="64625" y="205242"/>
                  </a:lnTo>
                  <a:close/>
                </a:path>
              </a:pathLst>
            </a:custGeom>
            <a:solidFill>
              <a:schemeClr val="bg1"/>
            </a:solidFill>
            <a:ln w="212769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7F9C9A4-7683-5D57-9480-CCE28E258DB6}"/>
                </a:ext>
              </a:extLst>
            </p:cNvPr>
            <p:cNvSpPr/>
            <p:nvPr/>
          </p:nvSpPr>
          <p:spPr>
            <a:xfrm>
              <a:off x="3778503" y="5235367"/>
              <a:ext cx="242762" cy="242726"/>
            </a:xfrm>
            <a:custGeom>
              <a:avLst/>
              <a:gdLst>
                <a:gd name="connsiteX0" fmla="*/ 242386 w 242762"/>
                <a:gd name="connsiteY0" fmla="*/ 121384 h 242726"/>
                <a:gd name="connsiteX1" fmla="*/ 121005 w 242762"/>
                <a:gd name="connsiteY1" fmla="*/ 242747 h 242726"/>
                <a:gd name="connsiteX2" fmla="*/ -376 w 242762"/>
                <a:gd name="connsiteY2" fmla="*/ 121384 h 242726"/>
                <a:gd name="connsiteX3" fmla="*/ 121005 w 242762"/>
                <a:gd name="connsiteY3" fmla="*/ 21 h 242726"/>
                <a:gd name="connsiteX4" fmla="*/ 242386 w 242762"/>
                <a:gd name="connsiteY4" fmla="*/ 121384 h 24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762" h="242726">
                  <a:moveTo>
                    <a:pt x="242386" y="121384"/>
                  </a:moveTo>
                  <a:cubicBezTo>
                    <a:pt x="242386" y="188411"/>
                    <a:pt x="188041" y="242747"/>
                    <a:pt x="121005" y="242747"/>
                  </a:cubicBezTo>
                  <a:cubicBezTo>
                    <a:pt x="53967" y="242747"/>
                    <a:pt x="-376" y="188411"/>
                    <a:pt x="-376" y="121384"/>
                  </a:cubicBezTo>
                  <a:cubicBezTo>
                    <a:pt x="-376" y="54357"/>
                    <a:pt x="53969" y="21"/>
                    <a:pt x="121005" y="21"/>
                  </a:cubicBezTo>
                  <a:cubicBezTo>
                    <a:pt x="188043" y="21"/>
                    <a:pt x="242386" y="54357"/>
                    <a:pt x="242386" y="121384"/>
                  </a:cubicBezTo>
                  <a:close/>
                </a:path>
              </a:pathLst>
            </a:custGeom>
            <a:solidFill>
              <a:srgbClr val="808080"/>
            </a:solidFill>
            <a:ln w="112414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7D12265D-59DA-FC52-C483-F106419CFA65}"/>
              </a:ext>
            </a:extLst>
          </p:cNvPr>
          <p:cNvSpPr/>
          <p:nvPr/>
        </p:nvSpPr>
        <p:spPr>
          <a:xfrm flipH="1">
            <a:off x="2610442" y="5255792"/>
            <a:ext cx="109622" cy="109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CB62969-57BE-CA14-E761-5B1C21D207E3}"/>
              </a:ext>
            </a:extLst>
          </p:cNvPr>
          <p:cNvSpPr/>
          <p:nvPr/>
        </p:nvSpPr>
        <p:spPr>
          <a:xfrm flipH="1">
            <a:off x="2978038" y="5352790"/>
            <a:ext cx="109622" cy="109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C5071E-8FAA-4EEA-5FEA-78B98CE0F544}"/>
              </a:ext>
            </a:extLst>
          </p:cNvPr>
          <p:cNvSpPr/>
          <p:nvPr/>
        </p:nvSpPr>
        <p:spPr>
          <a:xfrm flipH="1">
            <a:off x="3393714" y="5291082"/>
            <a:ext cx="109622" cy="109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C3DC6BE-70E4-97A1-BDD9-BD2A2E3791E1}"/>
              </a:ext>
            </a:extLst>
          </p:cNvPr>
          <p:cNvSpPr/>
          <p:nvPr/>
        </p:nvSpPr>
        <p:spPr>
          <a:xfrm flipH="1">
            <a:off x="4320332" y="5290117"/>
            <a:ext cx="109622" cy="109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0450CA1-66C2-BD23-6929-3F63002AD2C3}"/>
              </a:ext>
            </a:extLst>
          </p:cNvPr>
          <p:cNvSpPr/>
          <p:nvPr/>
        </p:nvSpPr>
        <p:spPr>
          <a:xfrm flipH="1">
            <a:off x="4881463" y="5297979"/>
            <a:ext cx="109622" cy="109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A25D9DB-9F4E-FC9B-9A45-2D7B2679064C}"/>
              </a:ext>
            </a:extLst>
          </p:cNvPr>
          <p:cNvSpPr/>
          <p:nvPr/>
        </p:nvSpPr>
        <p:spPr>
          <a:xfrm flipH="1">
            <a:off x="5362240" y="5033229"/>
            <a:ext cx="109622" cy="109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1851127-C394-4ACD-518C-CA7335CF6184}"/>
              </a:ext>
            </a:extLst>
          </p:cNvPr>
          <p:cNvSpPr/>
          <p:nvPr/>
        </p:nvSpPr>
        <p:spPr>
          <a:xfrm flipH="1">
            <a:off x="5613487" y="4609318"/>
            <a:ext cx="109622" cy="109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6BE478B-7749-A4C2-9304-2C1D5D52A55B}"/>
              </a:ext>
            </a:extLst>
          </p:cNvPr>
          <p:cNvSpPr/>
          <p:nvPr/>
        </p:nvSpPr>
        <p:spPr>
          <a:xfrm flipH="1">
            <a:off x="5851408" y="4444286"/>
            <a:ext cx="109622" cy="109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9D28CE3-23B3-050C-81F4-A3487EAED4B1}"/>
              </a:ext>
            </a:extLst>
          </p:cNvPr>
          <p:cNvSpPr/>
          <p:nvPr/>
        </p:nvSpPr>
        <p:spPr>
          <a:xfrm flipH="1">
            <a:off x="6020817" y="4086214"/>
            <a:ext cx="109622" cy="109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F7411E0-8CE4-8534-922A-F383AAC2C097}"/>
              </a:ext>
            </a:extLst>
          </p:cNvPr>
          <p:cNvSpPr/>
          <p:nvPr/>
        </p:nvSpPr>
        <p:spPr>
          <a:xfrm flipH="1">
            <a:off x="6251186" y="3817697"/>
            <a:ext cx="109622" cy="109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B889851-AAB5-7066-2FA3-5600251FEE3B}"/>
              </a:ext>
            </a:extLst>
          </p:cNvPr>
          <p:cNvSpPr/>
          <p:nvPr/>
        </p:nvSpPr>
        <p:spPr>
          <a:xfrm flipH="1">
            <a:off x="6454720" y="3460441"/>
            <a:ext cx="109622" cy="109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B45D351-F962-0902-5D3E-960926E6CD98}"/>
              </a:ext>
            </a:extLst>
          </p:cNvPr>
          <p:cNvSpPr/>
          <p:nvPr/>
        </p:nvSpPr>
        <p:spPr>
          <a:xfrm flipH="1">
            <a:off x="6734454" y="3175575"/>
            <a:ext cx="109622" cy="109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A0DB88F-6C4D-104A-E072-1995F4A799EE}"/>
              </a:ext>
            </a:extLst>
          </p:cNvPr>
          <p:cNvSpPr/>
          <p:nvPr/>
        </p:nvSpPr>
        <p:spPr>
          <a:xfrm flipH="1">
            <a:off x="6825026" y="2907768"/>
            <a:ext cx="109622" cy="109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25E4644-A6F9-FF51-A200-BE6A091985E1}"/>
              </a:ext>
            </a:extLst>
          </p:cNvPr>
          <p:cNvSpPr/>
          <p:nvPr/>
        </p:nvSpPr>
        <p:spPr>
          <a:xfrm flipH="1">
            <a:off x="7053626" y="2726793"/>
            <a:ext cx="109622" cy="109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AF23AD0-169E-0D8F-A09F-82131051A8A5}"/>
              </a:ext>
            </a:extLst>
          </p:cNvPr>
          <p:cNvSpPr/>
          <p:nvPr/>
        </p:nvSpPr>
        <p:spPr>
          <a:xfrm flipH="1">
            <a:off x="7148876" y="2511286"/>
            <a:ext cx="109622" cy="109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630C3F2-D13D-0A13-365B-CE9522FF17F6}"/>
              </a:ext>
            </a:extLst>
          </p:cNvPr>
          <p:cNvSpPr/>
          <p:nvPr/>
        </p:nvSpPr>
        <p:spPr>
          <a:xfrm flipH="1">
            <a:off x="7336201" y="2236966"/>
            <a:ext cx="109622" cy="109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59D15F1-6020-D5DE-E5C4-0827C9054B99}"/>
              </a:ext>
            </a:extLst>
          </p:cNvPr>
          <p:cNvSpPr/>
          <p:nvPr/>
        </p:nvSpPr>
        <p:spPr>
          <a:xfrm flipH="1">
            <a:off x="7597821" y="1934706"/>
            <a:ext cx="109622" cy="109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2967DA2-2EB7-0092-8683-18F7B01D33BF}"/>
              </a:ext>
            </a:extLst>
          </p:cNvPr>
          <p:cNvSpPr/>
          <p:nvPr/>
        </p:nvSpPr>
        <p:spPr>
          <a:xfrm flipH="1">
            <a:off x="7868616" y="1767066"/>
            <a:ext cx="109622" cy="109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C2B1739-09C6-35B3-8174-2C39C8ADB13E}"/>
              </a:ext>
            </a:extLst>
          </p:cNvPr>
          <p:cNvSpPr/>
          <p:nvPr/>
        </p:nvSpPr>
        <p:spPr>
          <a:xfrm flipH="1">
            <a:off x="8257830" y="1777923"/>
            <a:ext cx="109622" cy="109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1DA79FE-6E4D-124E-B92C-BCABC80F93C7}"/>
              </a:ext>
            </a:extLst>
          </p:cNvPr>
          <p:cNvSpPr/>
          <p:nvPr/>
        </p:nvSpPr>
        <p:spPr>
          <a:xfrm flipH="1">
            <a:off x="8865484" y="1533555"/>
            <a:ext cx="109622" cy="109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31B9A00-8164-F761-E630-52BB9FCD3714}"/>
              </a:ext>
            </a:extLst>
          </p:cNvPr>
          <p:cNvSpPr/>
          <p:nvPr/>
        </p:nvSpPr>
        <p:spPr>
          <a:xfrm flipH="1">
            <a:off x="8879367" y="1860380"/>
            <a:ext cx="109622" cy="109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BAFD55E-FA25-5CA5-5FBD-44EFB88CB827}"/>
              </a:ext>
            </a:extLst>
          </p:cNvPr>
          <p:cNvSpPr/>
          <p:nvPr/>
        </p:nvSpPr>
        <p:spPr>
          <a:xfrm flipH="1">
            <a:off x="8545270" y="1379178"/>
            <a:ext cx="109622" cy="109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33FA9DE-3396-F9A8-893F-D30514CCE924}"/>
              </a:ext>
            </a:extLst>
          </p:cNvPr>
          <p:cNvSpPr/>
          <p:nvPr/>
        </p:nvSpPr>
        <p:spPr>
          <a:xfrm flipH="1">
            <a:off x="1982108" y="5188357"/>
            <a:ext cx="109622" cy="109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E7FCD91-268C-7307-20EF-CAA67E3D280F}"/>
              </a:ext>
            </a:extLst>
          </p:cNvPr>
          <p:cNvSpPr/>
          <p:nvPr/>
        </p:nvSpPr>
        <p:spPr>
          <a:xfrm flipH="1">
            <a:off x="1559422" y="5584242"/>
            <a:ext cx="109622" cy="109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1E9D9CC-3601-FFA4-438E-EDF8D434D559}"/>
              </a:ext>
            </a:extLst>
          </p:cNvPr>
          <p:cNvSpPr/>
          <p:nvPr/>
        </p:nvSpPr>
        <p:spPr>
          <a:xfrm flipH="1">
            <a:off x="1504611" y="5188357"/>
            <a:ext cx="109622" cy="109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1E1CFB8-B5B1-18C8-70B6-E2F295549AE9}"/>
              </a:ext>
            </a:extLst>
          </p:cNvPr>
          <p:cNvSpPr/>
          <p:nvPr/>
        </p:nvSpPr>
        <p:spPr>
          <a:xfrm flipH="1">
            <a:off x="1899732" y="5735308"/>
            <a:ext cx="109622" cy="109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80EA6E4-3A90-FF88-2F41-F2DDF189FB0B}"/>
              </a:ext>
            </a:extLst>
          </p:cNvPr>
          <p:cNvGrpSpPr/>
          <p:nvPr/>
        </p:nvGrpSpPr>
        <p:grpSpPr>
          <a:xfrm rot="21320756">
            <a:off x="6564139" y="3519020"/>
            <a:ext cx="744998" cy="697351"/>
            <a:chOff x="7441242" y="4631213"/>
            <a:chExt cx="744998" cy="697351"/>
          </a:xfrm>
        </p:grpSpPr>
        <p:sp>
          <p:nvSpPr>
            <p:cNvPr id="58" name="Arrow: Chevron 57">
              <a:extLst>
                <a:ext uri="{FF2B5EF4-FFF2-40B4-BE49-F238E27FC236}">
                  <a16:creationId xmlns:a16="http://schemas.microsoft.com/office/drawing/2014/main" id="{199476C9-3A27-FD6D-2DBE-F97FAC13C621}"/>
                </a:ext>
              </a:extLst>
            </p:cNvPr>
            <p:cNvSpPr/>
            <p:nvPr/>
          </p:nvSpPr>
          <p:spPr>
            <a:xfrm rot="18925929">
              <a:off x="7441242" y="4996379"/>
              <a:ext cx="313156" cy="332185"/>
            </a:xfrm>
            <a:prstGeom prst="chevr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" name="Arrow: Chevron 58">
              <a:extLst>
                <a:ext uri="{FF2B5EF4-FFF2-40B4-BE49-F238E27FC236}">
                  <a16:creationId xmlns:a16="http://schemas.microsoft.com/office/drawing/2014/main" id="{786C0641-8873-E4FA-EB62-18427B26BA03}"/>
                </a:ext>
              </a:extLst>
            </p:cNvPr>
            <p:cNvSpPr/>
            <p:nvPr/>
          </p:nvSpPr>
          <p:spPr>
            <a:xfrm rot="18925929">
              <a:off x="7657163" y="4813796"/>
              <a:ext cx="313156" cy="332185"/>
            </a:xfrm>
            <a:prstGeom prst="chevr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C5888401-CD08-6647-EA91-7944E90C266D}"/>
                </a:ext>
              </a:extLst>
            </p:cNvPr>
            <p:cNvSpPr/>
            <p:nvPr/>
          </p:nvSpPr>
          <p:spPr>
            <a:xfrm rot="18925929">
              <a:off x="7873084" y="4631213"/>
              <a:ext cx="313156" cy="332185"/>
            </a:xfrm>
            <a:prstGeom prst="chevr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DF7E5891-15DA-14DC-45B5-382D4239161F}"/>
              </a:ext>
            </a:extLst>
          </p:cNvPr>
          <p:cNvSpPr/>
          <p:nvPr/>
        </p:nvSpPr>
        <p:spPr>
          <a:xfrm>
            <a:off x="326128" y="921699"/>
            <a:ext cx="4793845" cy="13351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5"/>
                </a:solidFill>
              </a:rPr>
              <a:t>When electricity is cheap</a:t>
            </a:r>
          </a:p>
          <a:p>
            <a:pPr algn="ctr"/>
            <a:r>
              <a:rPr lang="en-US" sz="2800" b="1" dirty="0">
                <a:solidFill>
                  <a:schemeClr val="accent5"/>
                </a:solidFill>
              </a:rPr>
              <a:t>Water is pumped from lower reservoir to upper reservoir</a:t>
            </a:r>
          </a:p>
        </p:txBody>
      </p: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A8B68B2C-B30D-0C65-F867-800A2D40C0D3}"/>
              </a:ext>
            </a:extLst>
          </p:cNvPr>
          <p:cNvSpPr/>
          <p:nvPr/>
        </p:nvSpPr>
        <p:spPr>
          <a:xfrm>
            <a:off x="7042368" y="4810109"/>
            <a:ext cx="4946539" cy="150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3"/>
                </a:solidFill>
              </a:rPr>
              <a:t>Pumping Cost = pump power * pumping duration * unit energy cost 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F7DB644C-8992-78A1-367C-EAB2A60B3703}"/>
              </a:ext>
            </a:extLst>
          </p:cNvPr>
          <p:cNvSpPr txBox="1"/>
          <p:nvPr/>
        </p:nvSpPr>
        <p:spPr>
          <a:xfrm>
            <a:off x="262528" y="3401119"/>
            <a:ext cx="1858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Lower Reservoir</a:t>
            </a: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9B8B1B51-4636-88BE-FE94-9D8CEB8D3C2B}"/>
              </a:ext>
            </a:extLst>
          </p:cNvPr>
          <p:cNvSpPr txBox="1"/>
          <p:nvPr/>
        </p:nvSpPr>
        <p:spPr>
          <a:xfrm>
            <a:off x="8904920" y="3172603"/>
            <a:ext cx="1858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upper Reservoir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4DB8B008-77A8-AB09-BE08-BCEE3BFAA375}"/>
              </a:ext>
            </a:extLst>
          </p:cNvPr>
          <p:cNvSpPr txBox="1"/>
          <p:nvPr/>
        </p:nvSpPr>
        <p:spPr>
          <a:xfrm>
            <a:off x="4393170" y="5639053"/>
            <a:ext cx="26697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Pump / Turbine set</a:t>
            </a:r>
          </a:p>
        </p:txBody>
      </p: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987D54D3-1944-B363-FDEC-248AA629DD36}"/>
              </a:ext>
            </a:extLst>
          </p:cNvPr>
          <p:cNvCxnSpPr/>
          <p:nvPr/>
        </p:nvCxnSpPr>
        <p:spPr>
          <a:xfrm>
            <a:off x="1339702" y="4411488"/>
            <a:ext cx="219720" cy="3935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EBFDB0F3-264E-B8EF-5B68-09570301C6CF}"/>
              </a:ext>
            </a:extLst>
          </p:cNvPr>
          <p:cNvCxnSpPr>
            <a:cxnSpLocks/>
          </p:cNvCxnSpPr>
          <p:nvPr/>
        </p:nvCxnSpPr>
        <p:spPr>
          <a:xfrm flipH="1" flipV="1">
            <a:off x="4000348" y="5584242"/>
            <a:ext cx="672004" cy="3611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0133B4F2-279E-EE2D-14C7-A11DB5734ADE}"/>
              </a:ext>
            </a:extLst>
          </p:cNvPr>
          <p:cNvCxnSpPr/>
          <p:nvPr/>
        </p:nvCxnSpPr>
        <p:spPr>
          <a:xfrm flipH="1" flipV="1">
            <a:off x="9376914" y="1860380"/>
            <a:ext cx="277449" cy="11570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32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ccel="50000" decel="50000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4.16667E-7 4.44444E-6 L 0.04609 -0.0004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4.16667E-7 4.44444E-6 L 0.04609 -0.00047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-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4.16667E-7 4.44444E-6 L 0.04609 -0.00047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-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079 0.00069 L 0.00079 0.00069 C 0.01446 0.00301 0.0056 0.00162 0.03386 0.00115 C 0.03438 0.00092 0.03503 0.00069 0.03568 0.00069 C 0.03829 0.00046 0.04076 0.00046 0.04336 0.00023 C 0.04375 0.00023 0.04532 -0.00047 0.04571 -0.00047 C 0.04909 -0.0007 0.05261 -0.0007 0.05612 -0.0007 C 0.05704 -0.00093 0.05808 -0.0007 0.05899 -0.00116 C 0.06055 -0.00209 0.06172 -0.0044 0.06276 -0.00625 C 0.06289 -0.00672 0.06316 -0.00718 0.06342 -0.00741 C 0.06368 -0.00811 0.06394 -0.0088 0.0642 -0.00926 C 0.06446 -0.00973 0.06498 -0.01042 0.06498 -0.01042 L 0.07175 -0.02292 " pathEditMode="relative" ptsTypes="AAAAAAAAAAAAA">
                                      <p:cBhvr>
                                        <p:cTn id="12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00013 0.00116 L -0.00013 0.00116 C 0.00156 -0.00023 0.00377 -0.00185 0.00573 -0.00254 C 0.00651 -0.00277 0.00742 -0.00301 0.0082 -0.00324 C 0.01002 -0.00416 0.01185 -0.00532 0.01367 -0.00625 C 0.01432 -0.00648 0.0151 -0.00671 0.01575 -0.00694 C 0.01627 -0.0074 0.01679 -0.00763 0.01732 -0.0081 C 0.01784 -0.00856 0.01823 -0.00926 0.01888 -0.00949 L 0.01966 -0.00972 C 0.02005 -0.01041 0.02057 -0.01111 0.02109 -0.0118 C 0.02135 -0.01226 0.02174 -0.0125 0.02213 -0.01296 C 0.02252 -0.01342 0.02291 -0.01435 0.02331 -0.01504 C 0.02357 -0.01551 0.02383 -0.01574 0.02396 -0.01597 C 0.02435 -0.01643 0.02461 -0.01689 0.02487 -0.01736 C 0.02578 -0.01805 0.02682 -0.01851 0.02773 -0.01921 C 0.02799 -0.01944 0.02812 -0.0199 0.02838 -0.02013 C 0.02851 -0.02013 0.02864 -0.02037 0.02877 -0.02037 C 0.02956 -0.02106 0.03047 -0.02176 0.03099 -0.02291 C 0.0319 -0.025 0.03294 -0.02939 0.03385 -0.03101 C 0.03463 -0.03263 0.03554 -0.03426 0.03633 -0.03588 C 0.03711 -0.0375 0.03776 -0.03935 0.03854 -0.04097 C 0.03906 -0.04213 0.03945 -0.04351 0.0401 -0.04467 C 0.04023 -0.0449 0.04192 -0.04745 0.04232 -0.04814 C 0.04232 -0.04838 0.04375 -0.05208 0.04414 -0.05324 C 0.04414 -0.05347 0.04427 -0.0537 0.04427 -0.05393 C 0.0444 -0.05463 0.04466 -0.05532 0.04466 -0.05532 " pathEditMode="relative" ptsTypes="AAAAAAAAAAAAAAAAAAAAAAAAAA">
                                      <p:cBhvr>
                                        <p:cTn id="14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079 -0.00231 L 0.00079 -0.00231 C 0.00131 -0.00393 0.00196 -0.00555 0.00261 -0.00694 C 0.00287 -0.0074 0.00326 -0.0074 0.00352 -0.00787 C 0.00378 -0.00833 0.00365 -0.00926 0.00378 -0.00972 C 0.00404 -0.01018 0.00443 -0.01065 0.00482 -0.01134 C 0.00508 -0.01203 0.00534 -0.01273 0.00573 -0.01342 C 0.00599 -0.01412 0.00638 -0.01458 0.00664 -0.01528 C 0.00717 -0.01643 0.00756 -0.01782 0.00795 -0.01898 C 0.00873 -0.02916 0.00756 -0.01898 0.00886 -0.02453 C 0.00912 -0.02592 0.00912 -0.02731 0.00951 -0.02847 C 0.01016 -0.03078 0.01055 -0.03125 0.01159 -0.0324 C 0.01185 -0.03287 0.01198 -0.03356 0.01224 -0.03403 C 0.01329 -0.03565 0.01459 -0.0375 0.01602 -0.03796 C 0.01667 -0.03819 0.01719 -0.03842 0.01784 -0.03842 C 0.01927 -0.04352 0.01862 -0.04166 0.0198 -0.04467 C 0.01993 -0.04676 0.02032 -0.04977 0.02071 -0.05185 C 0.02084 -0.05254 0.02136 -0.05393 0.02136 -0.05393 " pathEditMode="relative" ptsTypes="AAAAAAAAAAAAAAAAAA">
                                      <p:cBhvr>
                                        <p:cTn id="16" dur="5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014 -0.00093 L 0.00014 -0.00093 C 0.00352 -0.00556 0.00105 -0.00185 0.00248 -0.00463 C 0.00261 -0.00509 0.00287 -0.00533 0.003 -0.00579 C 0.00365 -0.00741 0.00456 -0.01158 0.00482 -0.01296 C 0.00495 -0.01458 0.00482 -0.01389 0.00521 -0.01505 C 0.00534 -0.01528 0.00534 -0.01574 0.00534 -0.01621 C 0.00547 -0.01644 0.00573 -0.0169 0.00586 -0.01713 C 0.00599 -0.01759 0.00612 -0.01783 0.00626 -0.01806 C 0.00665 -0.01921 0.00782 -0.02176 0.00782 -0.02176 C 0.00808 -0.02338 0.00821 -0.02454 0.0086 -0.02616 C 0.00899 -0.02847 0.00899 -0.02755 0.00951 -0.02986 C 0.00964 -0.03033 0.00964 -0.03079 0.00977 -0.03125 C 0.01003 -0.03171 0.01016 -0.03218 0.01042 -0.03287 C 0.01055 -0.03333 0.01068 -0.0338 0.01094 -0.03426 C 0.01107 -0.03472 0.01133 -0.03496 0.01146 -0.03542 C 0.01172 -0.03565 0.01185 -0.03611 0.01198 -0.03634 C 0.01224 -0.03704 0.01277 -0.0375 0.0129 -0.0382 C 0.01303 -0.03843 0.01316 -0.03889 0.01329 -0.03935 C 0.01329 -0.03958 0.01355 -0.03982 0.01355 -0.04005 C 0.01368 -0.04051 0.01368 -0.04097 0.01394 -0.04144 C 0.0142 -0.04213 0.01485 -0.04306 0.01485 -0.04306 C 0.01485 -0.04352 0.01485 -0.04375 0.01498 -0.04398 C 0.01602 -0.0463 0.01602 -0.04583 0.01705 -0.04722 C 0.01771 -0.04838 0.01758 -0.04792 0.01758 -0.04861 " pathEditMode="relative" ptsTypes="AAAAAAAAAAAAAAAAAAAAAAAAA">
                                      <p:cBhvr>
                                        <p:cTn id="18" dur="5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026 -0.00092 L 0.00026 -0.00092 C 0.00442 -0.01134 -0.00013 0.00024 0.0026 -0.00764 C 0.0039 -0.0118 0.00325 -0.00926 0.00468 -0.01273 C 0.00521 -0.01389 0.00547 -0.01504 0.00599 -0.01597 C 0.0069 -0.01805 0.0069 -0.01782 0.00755 -0.01967 C 0.00794 -0.0206 0.00898 -0.02314 0.00846 -0.02245 L 0.00755 -0.02106 C 0.00768 -0.02152 0.00781 -0.02222 0.00807 -0.02268 C 0.00859 -0.0243 0.00924 -0.02592 0.00989 -0.02754 C 0.01015 -0.02801 0.01028 -0.0287 0.01054 -0.02916 C 0.01067 -0.02963 0.01093 -0.02986 0.01107 -0.03032 C 0.0112 -0.03078 0.01133 -0.03125 0.01146 -0.03171 C 0.01159 -0.03194 0.01185 -0.0324 0.01198 -0.03287 C 0.01211 -0.0331 0.01211 -0.03379 0.01224 -0.03426 C 0.01237 -0.03449 0.01263 -0.03495 0.01276 -0.03518 C 0.01289 -0.03564 0.01289 -0.03611 0.01302 -0.03634 C 0.01328 -0.03703 0.01354 -0.03796 0.0138 -0.03865 C 0.01406 -0.03912 0.01419 -0.03981 0.01432 -0.04027 C 0.01471 -0.04143 0.0151 -0.04259 0.01562 -0.04398 C 0.01588 -0.04467 0.01614 -0.04537 0.0164 -0.04606 C 0.01692 -0.04768 0.01758 -0.04907 0.0181 -0.05046 L 0.01862 -0.05185 " pathEditMode="relative" ptsTypes="AAAAAAAAAAAAAAAAAAAAAAA">
                                      <p:cBhvr>
                                        <p:cTn id="20" dur="5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091 0.00023 L 0.00091 0.00023 C 0.00156 -0.00254 0.00169 -0.00301 0.0026 -0.00509 C 0.00312 -0.00648 0.00364 -0.0081 0.00442 -0.00902 L 0.00599 -0.01064 C 0.00638 -0.01157 0.0069 -0.0125 0.00729 -0.01342 C 0.00768 -0.01435 0.00794 -0.01551 0.00833 -0.0162 C 0.00859 -0.01666 0.00885 -0.01713 0.00911 -0.01736 C 0.01094 -0.02291 0.00872 -0.01597 0.01041 -0.02106 C 0.01276 -0.02777 0.00911 -0.01759 0.01159 -0.02523 C 0.01237 -0.02754 0.01263 -0.02777 0.01354 -0.02963 C 0.01419 -0.03264 0.01393 -0.0324 0.01549 -0.03518 C 0.01601 -0.03611 0.01601 -0.03564 0.01601 -0.03634 L 0.02422 -0.05648 " pathEditMode="relative" ptsTypes="AAAAAAAAAAAAAA">
                                      <p:cBhvr>
                                        <p:cTn id="22" dur="5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026 -0.00093 L 0.00026 -0.00093 C 0.00039 -0.00278 0.00039 -0.00486 0.00066 -0.00648 C 0.00092 -0.0081 0.0017 -0.01157 0.00222 -0.01296 C 0.00274 -0.01458 0.00339 -0.01644 0.00391 -0.01806 C 0.00417 -0.01852 0.0043 -0.01921 0.00456 -0.01968 C 0.00534 -0.02106 0.00638 -0.02199 0.00704 -0.02361 C 0.0073 -0.02407 0.00756 -0.02454 0.00782 -0.02523 C 0.00808 -0.02569 0.00821 -0.02639 0.00847 -0.02685 C 0.00873 -0.02731 0.00886 -0.02755 0.00912 -0.02801 C 0.00925 -0.02824 0.00925 -0.0287 0.00938 -0.0287 C 0.01081 -0.03079 0.01003 -0.0287 0.0112 -0.03148 C 0.01133 -0.03218 0.01159 -0.03287 0.01172 -0.03356 C 0.01224 -0.03472 0.01276 -0.03588 0.01316 -0.03704 C 0.01329 -0.03773 0.01355 -0.03819 0.01368 -0.03889 C 0.01381 -0.03935 0.01394 -0.04005 0.01407 -0.04074 C 0.01472 -0.04282 0.01446 -0.04167 0.01524 -0.04375 C 0.01563 -0.04514 0.01602 -0.0463 0.01628 -0.04769 C 0.01641 -0.04815 0.01654 -0.04884 0.01667 -0.04931 C 0.01667 -0.05 0.01667 -0.05046 0.0168 -0.05093 C 0.01693 -0.05208 0.01719 -0.05278 0.01758 -0.05347 C 0.01784 -0.05602 0.01745 -0.05301 0.01823 -0.05625 C 0.01823 -0.05694 0.01849 -0.0588 0.01862 -0.05903 L 0.01928 -0.05995 C 0.01941 -0.06065 0.01954 -0.06181 0.0198 -0.0625 C 0.0198 -0.06273 0.02006 -0.06273 0.02019 -0.06296 C 0.02032 -0.06319 0.02045 -0.06343 0.02058 -0.06343 " pathEditMode="relative" ptsTypes="AAAAAAAAAAAAAAAAAAAAAAAAAAA">
                                      <p:cBhvr>
                                        <p:cTn id="24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182 0.00116 L 0.00182 0.00116 C 0.00247 -0.00185 0.00326 -0.00463 0.00391 -0.00764 C 0.0043 -0.00902 0.00456 -0.01041 0.00482 -0.0118 C 0.00508 -0.0125 0.00495 -0.01319 0.00521 -0.01389 C 0.0056 -0.01527 0.00612 -0.01643 0.00664 -0.01782 C 0.0069 -0.01875 0.00703 -0.01967 0.00742 -0.02037 C 0.00859 -0.02314 0.00859 -0.02199 0.0099 -0.0243 C 0.01016 -0.02477 0.01029 -0.02523 0.01055 -0.02569 C 0.01094 -0.02639 0.01211 -0.02824 0.0125 -0.02963 C 0.01263 -0.03009 0.01263 -0.03055 0.01276 -0.03102 C 0.01302 -0.03171 0.01341 -0.03217 0.01354 -0.03287 C 0.01484 -0.03703 0.01341 -0.03287 0.01432 -0.03657 C 0.01445 -0.03703 0.01471 -0.03727 0.01484 -0.03773 C 0.01511 -0.0412 0.01471 -0.03819 0.01563 -0.04143 C 0.01602 -0.04305 0.01654 -0.04467 0.01667 -0.04629 C 0.0168 -0.04676 0.0168 -0.04722 0.01693 -0.04768 C 0.01693 -0.04814 0.01706 -0.04861 0.01719 -0.04907 C 0.01745 -0.04977 0.0181 -0.05115 0.0181 -0.05115 C 0.01823 -0.05185 0.01823 -0.05254 0.01849 -0.05301 C 0.01888 -0.05416 0.01888 -0.05347 0.01888 -0.05439 L 0.02005 -0.05671 " pathEditMode="relative" ptsTypes="AAAAAAAAAAAAAAAAAAAAAA">
                                      <p:cBhvr>
                                        <p:cTn id="26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209 -0.00254 L 0.00209 -0.00254 C 0.00209 -0.00324 0.00235 -0.00925 0.00313 -0.01111 C 0.00378 -0.0125 0.00456 -0.01365 0.00508 -0.01527 C 0.00547 -0.01597 0.00573 -0.01666 0.00612 -0.01736 C 0.00651 -0.01828 0.0069 -0.01898 0.00729 -0.0199 C 0.00769 -0.02083 0.00795 -0.02175 0.00821 -0.02268 C 0.00873 -0.02384 0.00938 -0.025 0.01003 -0.02592 C 0.01068 -0.02939 0.00977 -0.02523 0.01094 -0.02916 C 0.01107 -0.02963 0.01107 -0.03009 0.0112 -0.03055 C 0.01159 -0.03125 0.01198 -0.03217 0.01224 -0.03287 C 0.0125 -0.03333 0.01263 -0.03379 0.01276 -0.03402 C 0.01289 -0.03449 0.01302 -0.03495 0.01328 -0.03541 C 0.01367 -0.0368 0.01433 -0.03773 0.01459 -0.03912 C 0.01563 -0.04259 0.01446 -0.03888 0.01576 -0.04236 C 0.01589 -0.04282 0.01589 -0.04328 0.01602 -0.04351 C 0.01628 -0.04421 0.0168 -0.04583 0.01719 -0.04629 C 0.01732 -0.04652 0.01758 -0.04675 0.01771 -0.04675 C 0.0181 -0.04722 0.01862 -0.04791 0.01888 -0.04814 C 0.01888 -0.04861 0.01888 -0.04884 0.01901 -0.04907 C 0.01953 -0.04976 0.01979 -0.04953 0.02032 -0.04953 " pathEditMode="relative" ptsTypes="AAAAAAAAAAAAAAAAAAAAA">
                                      <p:cBhvr>
                                        <p:cTn id="28" dur="5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 0 L 0 0 C 0.00014 -0.00116 0.00014 -0.00209 0.0004 -0.00301 C 0.00079 -0.00394 0.00157 -0.0044 0.00209 -0.00533 C 0.00235 -0.00579 0.00248 -0.00625 0.00274 -0.00649 C 0.00326 -0.00718 0.00378 -0.00764 0.00417 -0.00857 C 0.00482 -0.00996 0.0056 -0.01158 0.00599 -0.0132 C 0.00625 -0.01366 0.00625 -0.01436 0.00652 -0.01482 C 0.00665 -0.01528 0.00691 -0.01551 0.00717 -0.01598 C 0.00769 -0.0169 0.00847 -0.01783 0.00899 -0.01875 C 0.00938 -0.01922 0.00964 -0.01991 0.0099 -0.02037 C 0.01003 -0.02084 0.01003 -0.0213 0.01016 -0.02153 C 0.01185 -0.02547 0.01094 -0.02269 0.01224 -0.02524 C 0.01355 -0.02755 0.01264 -0.02593 0.01355 -0.02824 C 0.01368 -0.02848 0.01381 -0.02871 0.01407 -0.02894 C 0.01407 -0.02986 0.01407 -0.03079 0.0142 -0.03172 C 0.01433 -0.03264 0.01485 -0.03426 0.01498 -0.03496 C 0.01511 -0.03542 0.01511 -0.03611 0.01524 -0.03658 C 0.01537 -0.03704 0.01576 -0.0375 0.01589 -0.03797 C 0.01602 -0.03843 0.01615 -0.03889 0.01641 -0.03936 C 0.01693 -0.04074 0.01758 -0.04167 0.01797 -0.04329 C 0.0181 -0.04375 0.01823 -0.04445 0.01836 -0.04491 C 0.01862 -0.04537 0.01889 -0.04607 0.01902 -0.04653 C 0.01967 -0.04861 0.01954 -0.04931 0.02058 -0.05093 C 0.02084 -0.05139 0.0211 -0.05139 0.02136 -0.05186 C 0.02162 -0.05209 0.02201 -0.05301 0.02201 -0.05301 L 0.02331 -0.05533 L 0.02331 -0.05533 " pathEditMode="relative" ptsTypes="AAAAAAAAAAAAAAAAAAAAAAAAAAAA">
                                      <p:cBhvr>
                                        <p:cTn id="30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 0 L 0 0 C 0.00014 -0.00116 0.00014 -0.00209 0.0004 -0.00301 C 0.00079 -0.00394 0.00157 -0.0044 0.00209 -0.00533 C 0.00235 -0.00579 0.00248 -0.00625 0.00274 -0.00649 C 0.00326 -0.00718 0.00378 -0.00764 0.00417 -0.00857 C 0.00482 -0.00996 0.0056 -0.01158 0.00599 -0.0132 C 0.00625 -0.01366 0.00625 -0.01436 0.00652 -0.01482 C 0.00665 -0.01528 0.00691 -0.01551 0.00717 -0.01598 C 0.00769 -0.0169 0.00847 -0.01783 0.00899 -0.01875 C 0.00938 -0.01922 0.00964 -0.01991 0.0099 -0.02037 C 0.01003 -0.02084 0.01003 -0.0213 0.01016 -0.02153 C 0.01185 -0.02547 0.01094 -0.02269 0.01224 -0.02524 C 0.01355 -0.02755 0.01264 -0.02593 0.01355 -0.02824 C 0.01368 -0.02848 0.01381 -0.02871 0.01407 -0.02894 C 0.01407 -0.02986 0.01407 -0.03079 0.0142 -0.03172 C 0.01433 -0.03264 0.01485 -0.03426 0.01498 -0.03496 C 0.01511 -0.03542 0.01511 -0.03611 0.01524 -0.03658 C 0.01537 -0.03704 0.01576 -0.0375 0.01589 -0.03797 C 0.01602 -0.03843 0.01615 -0.03889 0.01641 -0.03936 C 0.01693 -0.04074 0.01758 -0.04167 0.01797 -0.04329 C 0.0181 -0.04375 0.01823 -0.04445 0.01836 -0.04491 C 0.01862 -0.04537 0.01889 -0.04607 0.01902 -0.04653 C 0.01967 -0.04861 0.01954 -0.04931 0.02058 -0.05093 C 0.02084 -0.05139 0.0211 -0.05139 0.02136 -0.05186 C 0.02162 -0.05209 0.02201 -0.05301 0.02201 -0.05301 L 0.02331 -0.05533 L 0.02331 -0.05533 " pathEditMode="relative" ptsTypes="AAAAAAAAAAAAAAAAAAAAAAAAAAAA">
                                      <p:cBhvr>
                                        <p:cTn id="32" dur="5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 0 L 0 0 C 0.00014 -0.00116 0.00014 -0.00209 0.0004 -0.00301 C 0.00079 -0.00394 0.00157 -0.0044 0.00209 -0.00533 C 0.00235 -0.00579 0.00248 -0.00625 0.00274 -0.00649 C 0.00326 -0.00718 0.00378 -0.00764 0.00417 -0.00857 C 0.00482 -0.00996 0.0056 -0.01158 0.00599 -0.0132 C 0.00625 -0.01366 0.00625 -0.01436 0.00652 -0.01482 C 0.00665 -0.01528 0.00691 -0.01551 0.00717 -0.01598 C 0.00769 -0.0169 0.00847 -0.01783 0.00899 -0.01875 C 0.00938 -0.01922 0.00964 -0.01991 0.0099 -0.02037 C 0.01003 -0.02084 0.01003 -0.0213 0.01016 -0.02153 C 0.01185 -0.02547 0.01094 -0.02269 0.01224 -0.02524 C 0.01355 -0.02755 0.01264 -0.02593 0.01355 -0.02824 C 0.01368 -0.02848 0.01381 -0.02871 0.01407 -0.02894 C 0.01407 -0.02986 0.01407 -0.03079 0.0142 -0.03172 C 0.01433 -0.03264 0.01485 -0.03426 0.01498 -0.03496 C 0.01511 -0.03542 0.01511 -0.03611 0.01524 -0.03658 C 0.01537 -0.03704 0.01576 -0.0375 0.01589 -0.03797 C 0.01602 -0.03843 0.01615 -0.03889 0.01641 -0.03936 C 0.01693 -0.04074 0.01758 -0.04167 0.01797 -0.04329 C 0.0181 -0.04375 0.01823 -0.04445 0.01836 -0.04491 C 0.01862 -0.04537 0.01889 -0.04607 0.01902 -0.04653 C 0.01967 -0.04861 0.01954 -0.04931 0.02058 -0.05093 C 0.02084 -0.05139 0.0211 -0.05139 0.02136 -0.05186 C 0.02162 -0.05209 0.02201 -0.05301 0.02201 -0.05301 L 0.02331 -0.05533 L 0.02331 -0.05533 " pathEditMode="relative" ptsTypes="AAAAAAAAAAAAAAAAAAAAAAAAAAAA">
                                      <p:cBhvr>
                                        <p:cTn id="34" dur="5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 0 L 0 0 C 0.00222 -0.00046 0.00456 -0.0007 0.00677 -0.00116 C 0.00729 -0.00139 0.00768 -0.00162 0.00807 -0.00185 C 0.00964 -0.00232 0.0112 -0.00278 0.01276 -0.00347 L 0.01432 -0.00394 L 0.03711 -0.00278 C 0.0444 -0.00232 0.03451 -0.00162 0.0444 -0.00278 C 0.04583 -0.0037 0.04649 -0.00394 0.04779 -0.00556 C 0.04831 -0.00625 0.04857 -0.00718 0.04909 -0.00787 C 0.05013 -0.0125 0.04909 -0.00903 0.05065 -0.01227 C 0.05091 -0.01296 0.0513 -0.01389 0.0513 -0.01389 " pathEditMode="relative" ptsTypes="AAAAAAAAAAAA">
                                      <p:cBhvr>
                                        <p:cTn id="36" dur="5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 0 L 0 0 C 0.00222 -0.00046 0.00456 -0.0007 0.00677 -0.00116 C 0.00729 -0.00139 0.00768 -0.00162 0.00807 -0.00185 C 0.00964 -0.00232 0.0112 -0.00278 0.01276 -0.00347 L 0.01432 -0.00394 L 0.03711 -0.00278 C 0.0444 -0.00232 0.03451 -0.00162 0.0444 -0.00278 C 0.04583 -0.0037 0.04649 -0.00394 0.04779 -0.00556 C 0.04831 -0.00625 0.04857 -0.00718 0.04909 -0.00787 C 0.05013 -0.0125 0.04909 -0.00903 0.05065 -0.01227 C 0.05091 -0.01296 0.0513 -0.01389 0.0513 -0.01389 " pathEditMode="relative" ptsTypes="AAAAAAAAAAAA">
                                      <p:cBhvr>
                                        <p:cTn id="38" dur="5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013 0.00393 L 0.00013 0.00393 C 0.00886 0.00463 0.01237 0.00671 0.01979 0.00347 C 0.02084 0.00301 0.02188 0.00185 0.02292 0.00115 L 0.02787 -0.00764 C 0.02891 -0.00949 0.03008 -0.01135 0.03099 -0.0132 L 0.03503 -0.02153 C 0.03555 -0.02338 0.03594 -0.02523 0.03633 -0.02709 C 0.03646 -0.02778 0.03659 -0.02848 0.03659 -0.0294 C 0.03659 -0.03172 0.03659 -0.03426 0.03633 -0.03658 C 0.0362 -0.03797 0.03568 -0.03959 0.03542 -0.04098 C 0.03516 -0.04445 0.03464 -0.05278 0.03477 -0.05533 C 0.0349 -0.05996 0.03516 -0.06436 0.03568 -0.06875 C 0.03607 -0.0713 0.0375 -0.07269 0.03854 -0.07431 C 0.03867 -0.07454 0.03893 -0.075 0.0392 -0.07523 " pathEditMode="relative" ptsTypes="AAAAAAAAAAAAAAA">
                                      <p:cBhvr>
                                        <p:cTn id="40" dur="5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052 -0.00139 L 0.00052 -0.00139 C 0.00404 -0.00301 0.00755 -0.00393 0.01107 -0.00602 C 0.01289 -0.00694 0.01445 -0.00856 0.01615 -0.01042 C 0.01654 -0.01088 0.01784 -0.01481 0.01797 -0.01551 C 0.02005 -0.02245 0.01849 -0.01713 0.01979 -0.02384 C 0.02005 -0.025 0.02044 -0.02639 0.02083 -0.02778 C 0.02109 -0.0294 0.02122 -0.03102 0.02175 -0.03264 C 0.02201 -0.03379 0.02253 -0.03449 0.02292 -0.03542 C 0.0237 -0.04028 0.02383 -0.04213 0.02487 -0.04606 C 0.025 -0.04676 0.02526 -0.04745 0.02552 -0.04815 " pathEditMode="relative" ptsTypes="AAAAAAAAAAA">
                                      <p:cBhvr>
                                        <p:cTn id="42" dur="5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45833E-6 -0.00023 L 1.45833E-6 -0.00023 C 0.00143 -0.00116 0.00312 -0.00209 0.00456 -0.00301 C 0.00521 -0.00347 0.00586 -0.00417 0.00651 -0.00486 C 0.00703 -0.00509 0.00755 -0.00556 0.00807 -0.00579 C 0.00859 -0.00648 0.00898 -0.00718 0.00963 -0.00764 C 0.01002 -0.0081 0.01068 -0.0081 0.0112 -0.00857 C 0.01172 -0.00926 0.01211 -0.01019 0.01276 -0.01088 C 0.01458 -0.0132 0.01393 -0.01158 0.01549 -0.01482 C 0.01575 -0.01528 0.01601 -0.01574 0.01614 -0.01644 C 0.01654 -0.01829 0.01667 -0.02037 0.01732 -0.02199 L 0.01862 -0.02477 C 0.01875 -0.02523 0.01888 -0.02593 0.01888 -0.02639 C 0.01901 -0.02709 0.01901 -0.02801 0.01927 -0.02871 C 0.0194 -0.02917 0.01966 -0.0294 0.01992 -0.02963 " pathEditMode="relative" ptsTypes="AAAAAAAAAAAAAAA">
                                      <p:cBhvr>
                                        <p:cTn id="44" dur="5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078 0.00069 L 0.00078 0.00069 C 0.00156 -0.00139 0.00234 -0.00324 0.00326 -0.00509 C 0.00508 -0.00834 0.00938 -0.01574 0.01198 -0.01945 C 0.02357 -0.03611 0.01367 -0.02084 0.01927 -0.03009 C 0.01979 -0.03102 0.02044 -0.03171 0.02096 -0.03287 C 0.02136 -0.03357 0.02175 -0.03472 0.02214 -0.03565 C 0.02305 -0.0382 0.02448 -0.04236 0.02526 -0.04537 C 0.02617 -0.04908 0.02578 -0.04792 0.02656 -0.05209 C 0.02669 -0.05255 0.02682 -0.05301 0.02695 -0.05347 C 0.02708 -0.05417 0.02721 -0.05509 0.02734 -0.05579 C 0.02747 -0.05648 0.02774 -0.05695 0.02787 -0.05764 C 0.02813 -0.05926 0.02826 -0.06019 0.02865 -0.06158 C 0.02904 -0.0632 0.02995 -0.06459 0.02995 -0.06621 L 0.02995 -0.06898 " pathEditMode="relative" ptsTypes="AAAAAAAAAAAAAAA">
                                      <p:cBhvr>
                                        <p:cTn id="46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079 0.00115 L 0.00079 0.00115 C 0.00131 -0.00093 0.00274 -0.00741 0.00417 -0.00949 C 0.00638 -0.01274 0.00678 -0.0125 0.00886 -0.01459 C 0.01107 -0.01667 0.00808 -0.01459 0.01172 -0.01667 C 0.01394 -0.01991 0.01224 -0.01806 0.01667 -0.01899 C 0.01732 -0.01899 0.01797 -0.01922 0.01849 -0.01945 C 0.02019 -0.02037 0.02032 -0.02084 0.02201 -0.0213 C 0.02513 -0.02176 0.02826 -0.02199 0.03138 -0.02223 C 0.04154 -0.02686 0.03347 -0.02338 0.06042 -0.02338 C 0.06446 -0.02338 0.06836 -0.02292 0.0724 -0.02292 " pathEditMode="relative" ptsTypes="AAAAAAAAAAA">
                                      <p:cBhvr>
                                        <p:cTn id="48" dur="5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accel="50000" decel="5000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338 0.00185 L 0.00338 0.00185 C 0.01067 0.01459 0.00325 0.00347 0.00976 0.00972 C 0.01146 0.01111 0.01263 0.01412 0.01432 0.01505 C 0.025 0.0213 0.0082 0.01111 0.02083 0.02037 C 0.02161 0.02084 0.02252 0.02084 0.0233 0.0213 C 0.02383 0.02153 0.02435 0.02199 0.02487 0.02222 C 0.04583 0.02778 0.03932 0.02732 0.05143 0.02732 " pathEditMode="relative" ptsTypes="AAAAAAAA">
                                      <p:cBhvr>
                                        <p:cTn id="50" dur="5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1.66667E-6 -2.22222E-6 L 0.03815 -0.05602 " pathEditMode="relative" rAng="0" ptsTypes="AA">
                                      <p:cBhvr>
                                        <p:cTn id="52" dur="5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5" y="-1181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00351 0.00231 L 0.04258 0.00185 " pathEditMode="relative" rAng="0" ptsTypes="AA">
                                      <p:cBhvr>
                                        <p:cTn id="54" dur="5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-2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54167E-6 -2.96296E-6 L 0.03411 -0.03032 " pathEditMode="relative" rAng="0" ptsTypes="AA">
                                      <p:cBhvr>
                                        <p:cTn id="56" dur="5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6" y="-1528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58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2.08333E-7 1.11111E-6 L 0.03281 -0.05556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1" y="-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CA8A1-36B3-3873-E0A3-DD58B0D84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F4E823-29F3-A51B-7CDA-65D71719A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Pumped Storage Hydro Working Principle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1ABAF-E44C-5678-0692-A26A0C4FE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147ECBFD-5DA0-4281-82B6-5052E3B97CD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ACC85-CD4E-5111-A7B0-E341D01D3E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ECONOMIC ANALYSIS AND OPTIMAL OPERATION OF PUMPED STORAGE HYDRO IN DAY AHEAD MARKET</a:t>
            </a:r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A0127E-C55C-A082-D259-51D11CB8557F}"/>
              </a:ext>
            </a:extLst>
          </p:cNvPr>
          <p:cNvSpPr/>
          <p:nvPr/>
        </p:nvSpPr>
        <p:spPr>
          <a:xfrm>
            <a:off x="1774092" y="1550135"/>
            <a:ext cx="9580501" cy="4535125"/>
          </a:xfrm>
          <a:custGeom>
            <a:avLst/>
            <a:gdLst>
              <a:gd name="connsiteX0" fmla="*/ 8446909 w 9580501"/>
              <a:gd name="connsiteY0" fmla="*/ -82 h 4535125"/>
              <a:gd name="connsiteX1" fmla="*/ 9409802 w 9580501"/>
              <a:gd name="connsiteY1" fmla="*/ 103769 h 4535125"/>
              <a:gd name="connsiteX2" fmla="*/ 9457022 w 9580501"/>
              <a:gd name="connsiteY2" fmla="*/ 593083 h 4535125"/>
              <a:gd name="connsiteX3" fmla="*/ 9418815 w 9580501"/>
              <a:gd name="connsiteY3" fmla="*/ 1172276 h 4535125"/>
              <a:gd name="connsiteX4" fmla="*/ 9468184 w 9580501"/>
              <a:gd name="connsiteY4" fmla="*/ 2351545 h 4535125"/>
              <a:gd name="connsiteX5" fmla="*/ 9566275 w 9580501"/>
              <a:gd name="connsiteY5" fmla="*/ 4092064 h 4535125"/>
              <a:gd name="connsiteX6" fmla="*/ 7695827 w 9580501"/>
              <a:gd name="connsiteY6" fmla="*/ 4523949 h 4535125"/>
              <a:gd name="connsiteX7" fmla="*/ -205 w 9580501"/>
              <a:gd name="connsiteY7" fmla="*/ 4535044 h 4535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80501" h="4535125">
                <a:moveTo>
                  <a:pt x="8446909" y="-82"/>
                </a:moveTo>
                <a:cubicBezTo>
                  <a:pt x="8847433" y="-82"/>
                  <a:pt x="9247959" y="-82"/>
                  <a:pt x="9409802" y="103769"/>
                </a:cubicBezTo>
                <a:cubicBezTo>
                  <a:pt x="9571856" y="207598"/>
                  <a:pt x="9495229" y="415277"/>
                  <a:pt x="9457022" y="593083"/>
                </a:cubicBezTo>
                <a:cubicBezTo>
                  <a:pt x="9418815" y="770910"/>
                  <a:pt x="9418815" y="918842"/>
                  <a:pt x="9418815" y="1172276"/>
                </a:cubicBezTo>
                <a:cubicBezTo>
                  <a:pt x="9418815" y="1425711"/>
                  <a:pt x="9418815" y="1784605"/>
                  <a:pt x="9468184" y="2351545"/>
                </a:cubicBezTo>
                <a:cubicBezTo>
                  <a:pt x="9517765" y="2918505"/>
                  <a:pt x="9616931" y="3693467"/>
                  <a:pt x="9566275" y="4092064"/>
                </a:cubicBezTo>
                <a:cubicBezTo>
                  <a:pt x="9515620" y="4490662"/>
                  <a:pt x="9315143" y="4512853"/>
                  <a:pt x="7695827" y="4523949"/>
                </a:cubicBezTo>
                <a:cubicBezTo>
                  <a:pt x="6076447" y="4535044"/>
                  <a:pt x="3038164" y="4535044"/>
                  <a:pt x="-205" y="4535044"/>
                </a:cubicBezTo>
              </a:path>
            </a:pathLst>
          </a:custGeom>
          <a:solidFill>
            <a:srgbClr val="D4CFA5"/>
          </a:solidFill>
          <a:ln w="81263" cap="rnd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5E381C-5F49-EE6B-9A77-CBB85E0C412A}"/>
              </a:ext>
            </a:extLst>
          </p:cNvPr>
          <p:cNvSpPr/>
          <p:nvPr/>
        </p:nvSpPr>
        <p:spPr>
          <a:xfrm>
            <a:off x="1684714" y="1551037"/>
            <a:ext cx="8781828" cy="4534223"/>
          </a:xfrm>
          <a:custGeom>
            <a:avLst/>
            <a:gdLst>
              <a:gd name="connsiteX0" fmla="*/ 89141 w 8781828"/>
              <a:gd name="connsiteY0" fmla="*/ 4534142 h 4534223"/>
              <a:gd name="connsiteX1" fmla="*/ -237 w 8781828"/>
              <a:gd name="connsiteY1" fmla="*/ 4200593 h 4534223"/>
              <a:gd name="connsiteX2" fmla="*/ 2176338 w 8781828"/>
              <a:gd name="connsiteY2" fmla="*/ 3362235 h 4534223"/>
              <a:gd name="connsiteX3" fmla="*/ 3692624 w 8781828"/>
              <a:gd name="connsiteY3" fmla="*/ 2598283 h 4534223"/>
              <a:gd name="connsiteX4" fmla="*/ 5400738 w 8781828"/>
              <a:gd name="connsiteY4" fmla="*/ 71598 h 4534223"/>
              <a:gd name="connsiteX5" fmla="*/ 8781592 w 8781828"/>
              <a:gd name="connsiteY5" fmla="*/ -82 h 453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781828" h="4534223">
                <a:moveTo>
                  <a:pt x="89141" y="4534142"/>
                </a:moveTo>
                <a:lnTo>
                  <a:pt x="-237" y="4200593"/>
                </a:lnTo>
                <a:lnTo>
                  <a:pt x="2176338" y="3362235"/>
                </a:lnTo>
                <a:lnTo>
                  <a:pt x="3692624" y="2598283"/>
                </a:lnTo>
                <a:lnTo>
                  <a:pt x="5400738" y="71598"/>
                </a:lnTo>
                <a:lnTo>
                  <a:pt x="8781592" y="-82"/>
                </a:lnTo>
              </a:path>
            </a:pathLst>
          </a:custGeom>
          <a:solidFill>
            <a:srgbClr val="D4CFA5"/>
          </a:solidFill>
          <a:ln w="81263" cap="rnd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4BCA456-E728-EFCD-BCA5-D1BF0292F27E}"/>
              </a:ext>
            </a:extLst>
          </p:cNvPr>
          <p:cNvSpPr/>
          <p:nvPr/>
        </p:nvSpPr>
        <p:spPr>
          <a:xfrm>
            <a:off x="3258891" y="3570063"/>
            <a:ext cx="1288169" cy="2469984"/>
          </a:xfrm>
          <a:custGeom>
            <a:avLst/>
            <a:gdLst>
              <a:gd name="connsiteX0" fmla="*/ -379 w 1288169"/>
              <a:gd name="connsiteY0" fmla="*/ -19 h 2469984"/>
              <a:gd name="connsiteX1" fmla="*/ 1287790 w 1288169"/>
              <a:gd name="connsiteY1" fmla="*/ -19 h 2469984"/>
              <a:gd name="connsiteX2" fmla="*/ 1287790 w 1288169"/>
              <a:gd name="connsiteY2" fmla="*/ 2469965 h 2469984"/>
              <a:gd name="connsiteX3" fmla="*/ -379 w 1288169"/>
              <a:gd name="connsiteY3" fmla="*/ 2469965 h 2469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8169" h="2469984">
                <a:moveTo>
                  <a:pt x="-379" y="-19"/>
                </a:moveTo>
                <a:lnTo>
                  <a:pt x="1287790" y="-19"/>
                </a:lnTo>
                <a:lnTo>
                  <a:pt x="1287790" y="2469965"/>
                </a:lnTo>
                <a:lnTo>
                  <a:pt x="-379" y="2469965"/>
                </a:lnTo>
                <a:close/>
              </a:path>
            </a:pathLst>
          </a:custGeom>
          <a:solidFill>
            <a:srgbClr val="555957"/>
          </a:solidFill>
          <a:ln w="81263" cap="rnd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70C4DB2-1AD7-0F8C-8EF1-9CD75F9D4705}"/>
              </a:ext>
            </a:extLst>
          </p:cNvPr>
          <p:cNvSpPr/>
          <p:nvPr/>
        </p:nvSpPr>
        <p:spPr>
          <a:xfrm>
            <a:off x="838138" y="4664129"/>
            <a:ext cx="1980041" cy="1512375"/>
          </a:xfrm>
          <a:custGeom>
            <a:avLst/>
            <a:gdLst>
              <a:gd name="connsiteX0" fmla="*/ 1979523 w 1980041"/>
              <a:gd name="connsiteY0" fmla="*/ 20 h 1512375"/>
              <a:gd name="connsiteX1" fmla="*/ 1979523 w 1980041"/>
              <a:gd name="connsiteY1" fmla="*/ 380194 h 1512375"/>
              <a:gd name="connsiteX2" fmla="*/ 1979523 w 1980041"/>
              <a:gd name="connsiteY2" fmla="*/ 1132223 h 1512375"/>
              <a:gd name="connsiteX3" fmla="*/ 1979523 w 1980041"/>
              <a:gd name="connsiteY3" fmla="*/ 1512396 h 1512375"/>
              <a:gd name="connsiteX4" fmla="*/ -519 w 1980041"/>
              <a:gd name="connsiteY4" fmla="*/ 1512396 h 1512375"/>
              <a:gd name="connsiteX5" fmla="*/ -519 w 1980041"/>
              <a:gd name="connsiteY5" fmla="*/ 1132222 h 1512375"/>
              <a:gd name="connsiteX6" fmla="*/ -519 w 1980041"/>
              <a:gd name="connsiteY6" fmla="*/ 380193 h 1512375"/>
              <a:gd name="connsiteX7" fmla="*/ -519 w 1980041"/>
              <a:gd name="connsiteY7" fmla="*/ 20 h 151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80041" h="1512375">
                <a:moveTo>
                  <a:pt x="1979523" y="20"/>
                </a:moveTo>
                <a:cubicBezTo>
                  <a:pt x="1979523" y="20"/>
                  <a:pt x="1979523" y="170230"/>
                  <a:pt x="1979523" y="380194"/>
                </a:cubicBezTo>
                <a:lnTo>
                  <a:pt x="1979523" y="1132223"/>
                </a:lnTo>
                <a:cubicBezTo>
                  <a:pt x="1979523" y="1342187"/>
                  <a:pt x="1979523" y="1512396"/>
                  <a:pt x="1979523" y="1512396"/>
                </a:cubicBezTo>
                <a:lnTo>
                  <a:pt x="-519" y="1512396"/>
                </a:lnTo>
                <a:cubicBezTo>
                  <a:pt x="-519" y="1512396"/>
                  <a:pt x="-519" y="1342187"/>
                  <a:pt x="-519" y="1132222"/>
                </a:cubicBezTo>
                <a:lnTo>
                  <a:pt x="-519" y="380193"/>
                </a:lnTo>
                <a:cubicBezTo>
                  <a:pt x="-519" y="170229"/>
                  <a:pt x="-519" y="20"/>
                  <a:pt x="-519" y="20"/>
                </a:cubicBezTo>
                <a:close/>
              </a:path>
            </a:pathLst>
          </a:custGeom>
          <a:solidFill>
            <a:srgbClr val="555957"/>
          </a:solidFill>
          <a:ln w="81263" cap="rnd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F23E00-FC8C-82AE-FE2A-A2174C4060F3}"/>
              </a:ext>
            </a:extLst>
          </p:cNvPr>
          <p:cNvSpPr/>
          <p:nvPr/>
        </p:nvSpPr>
        <p:spPr>
          <a:xfrm>
            <a:off x="8162042" y="879904"/>
            <a:ext cx="2059099" cy="1526546"/>
          </a:xfrm>
          <a:custGeom>
            <a:avLst/>
            <a:gdLst>
              <a:gd name="connsiteX0" fmla="*/ 2059067 w 2059099"/>
              <a:gd name="connsiteY0" fmla="*/ -225 h 1526546"/>
              <a:gd name="connsiteX1" fmla="*/ 2059067 w 2059099"/>
              <a:gd name="connsiteY1" fmla="*/ 379949 h 1526546"/>
              <a:gd name="connsiteX2" fmla="*/ 2059067 w 2059099"/>
              <a:gd name="connsiteY2" fmla="*/ 1146148 h 1526546"/>
              <a:gd name="connsiteX3" fmla="*/ 2059067 w 2059099"/>
              <a:gd name="connsiteY3" fmla="*/ 1526322 h 1526546"/>
              <a:gd name="connsiteX4" fmla="*/ -33 w 2059099"/>
              <a:gd name="connsiteY4" fmla="*/ 1526322 h 1526546"/>
              <a:gd name="connsiteX5" fmla="*/ -33 w 2059099"/>
              <a:gd name="connsiteY5" fmla="*/ 1146148 h 1526546"/>
              <a:gd name="connsiteX6" fmla="*/ -33 w 2059099"/>
              <a:gd name="connsiteY6" fmla="*/ 379949 h 1526546"/>
              <a:gd name="connsiteX7" fmla="*/ -33 w 2059099"/>
              <a:gd name="connsiteY7" fmla="*/ -225 h 1526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59099" h="1526546">
                <a:moveTo>
                  <a:pt x="2059067" y="-225"/>
                </a:moveTo>
                <a:cubicBezTo>
                  <a:pt x="2059067" y="-225"/>
                  <a:pt x="2059067" y="169985"/>
                  <a:pt x="2059067" y="379949"/>
                </a:cubicBezTo>
                <a:lnTo>
                  <a:pt x="2059067" y="1146148"/>
                </a:lnTo>
                <a:cubicBezTo>
                  <a:pt x="2059067" y="1356112"/>
                  <a:pt x="2059067" y="1526322"/>
                  <a:pt x="2059067" y="1526322"/>
                </a:cubicBezTo>
                <a:lnTo>
                  <a:pt x="-33" y="1526322"/>
                </a:lnTo>
                <a:cubicBezTo>
                  <a:pt x="-33" y="1526322"/>
                  <a:pt x="-33" y="1356112"/>
                  <a:pt x="-33" y="1146148"/>
                </a:cubicBezTo>
                <a:lnTo>
                  <a:pt x="-33" y="379949"/>
                </a:lnTo>
                <a:cubicBezTo>
                  <a:pt x="-33" y="169985"/>
                  <a:pt x="-33" y="-225"/>
                  <a:pt x="-33" y="-225"/>
                </a:cubicBezTo>
                <a:close/>
              </a:path>
            </a:pathLst>
          </a:custGeom>
          <a:solidFill>
            <a:srgbClr val="555957"/>
          </a:solidFill>
          <a:ln w="81263" cap="rnd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Content Placeholder 7">
            <a:extLst>
              <a:ext uri="{FF2B5EF4-FFF2-40B4-BE49-F238E27FC236}">
                <a16:creationId xmlns:a16="http://schemas.microsoft.com/office/drawing/2014/main" id="{601EDDFE-9A49-8B89-CCE1-271BBC0DB49C}"/>
              </a:ext>
            </a:extLst>
          </p:cNvPr>
          <p:cNvGrpSpPr/>
          <p:nvPr/>
        </p:nvGrpSpPr>
        <p:grpSpPr>
          <a:xfrm>
            <a:off x="3419429" y="3754124"/>
            <a:ext cx="975422" cy="1380324"/>
            <a:chOff x="3419429" y="3754124"/>
            <a:chExt cx="975422" cy="138032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5E71FED-EEAC-4415-7D3C-8F35C5E88613}"/>
                </a:ext>
              </a:extLst>
            </p:cNvPr>
            <p:cNvSpPr/>
            <p:nvPr/>
          </p:nvSpPr>
          <p:spPr>
            <a:xfrm>
              <a:off x="3698488" y="3754124"/>
              <a:ext cx="415329" cy="1380324"/>
            </a:xfrm>
            <a:custGeom>
              <a:avLst/>
              <a:gdLst>
                <a:gd name="connsiteX0" fmla="*/ 414880 w 415329"/>
                <a:gd name="connsiteY0" fmla="*/ 8 h 1380324"/>
                <a:gd name="connsiteX1" fmla="*/ 414880 w 415329"/>
                <a:gd name="connsiteY1" fmla="*/ 181322 h 1380324"/>
                <a:gd name="connsiteX2" fmla="*/ 414880 w 415329"/>
                <a:gd name="connsiteY2" fmla="*/ 1199019 h 1380324"/>
                <a:gd name="connsiteX3" fmla="*/ 414880 w 415329"/>
                <a:gd name="connsiteY3" fmla="*/ 1380333 h 1380324"/>
                <a:gd name="connsiteX4" fmla="*/ -448 w 415329"/>
                <a:gd name="connsiteY4" fmla="*/ 1380333 h 1380324"/>
                <a:gd name="connsiteX5" fmla="*/ -448 w 415329"/>
                <a:gd name="connsiteY5" fmla="*/ 1199019 h 1380324"/>
                <a:gd name="connsiteX6" fmla="*/ -448 w 415329"/>
                <a:gd name="connsiteY6" fmla="*/ 181322 h 1380324"/>
                <a:gd name="connsiteX7" fmla="*/ -448 w 415329"/>
                <a:gd name="connsiteY7" fmla="*/ 8 h 138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29" h="1380324">
                  <a:moveTo>
                    <a:pt x="414880" y="8"/>
                  </a:moveTo>
                  <a:cubicBezTo>
                    <a:pt x="414880" y="8"/>
                    <a:pt x="414880" y="81185"/>
                    <a:pt x="414880" y="181322"/>
                  </a:cubicBezTo>
                  <a:lnTo>
                    <a:pt x="414880" y="1199019"/>
                  </a:lnTo>
                  <a:cubicBezTo>
                    <a:pt x="414880" y="1299156"/>
                    <a:pt x="414880" y="1380333"/>
                    <a:pt x="414880" y="1380333"/>
                  </a:cubicBezTo>
                  <a:lnTo>
                    <a:pt x="-448" y="1380333"/>
                  </a:lnTo>
                  <a:cubicBezTo>
                    <a:pt x="-448" y="1380333"/>
                    <a:pt x="-448" y="1299156"/>
                    <a:pt x="-448" y="1199019"/>
                  </a:cubicBezTo>
                  <a:lnTo>
                    <a:pt x="-448" y="181322"/>
                  </a:lnTo>
                  <a:cubicBezTo>
                    <a:pt x="-448" y="81185"/>
                    <a:pt x="-448" y="8"/>
                    <a:pt x="-448" y="8"/>
                  </a:cubicBezTo>
                  <a:close/>
                </a:path>
              </a:pathLst>
            </a:custGeom>
            <a:solidFill>
              <a:srgbClr val="FFFFFF"/>
            </a:solidFill>
            <a:ln w="81263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7A3CADE-24D2-96DC-FAAB-76C528088EDF}"/>
                </a:ext>
              </a:extLst>
            </p:cNvPr>
            <p:cNvSpPr/>
            <p:nvPr/>
          </p:nvSpPr>
          <p:spPr>
            <a:xfrm>
              <a:off x="3419429" y="4063778"/>
              <a:ext cx="975422" cy="347711"/>
            </a:xfrm>
            <a:custGeom>
              <a:avLst/>
              <a:gdLst>
                <a:gd name="connsiteX0" fmla="*/ -453 w 975422"/>
                <a:gd name="connsiteY0" fmla="*/ -1 h 347711"/>
                <a:gd name="connsiteX1" fmla="*/ 974970 w 975422"/>
                <a:gd name="connsiteY1" fmla="*/ -1 h 347711"/>
                <a:gd name="connsiteX2" fmla="*/ 974970 w 975422"/>
                <a:gd name="connsiteY2" fmla="*/ 347710 h 347711"/>
                <a:gd name="connsiteX3" fmla="*/ -453 w 975422"/>
                <a:gd name="connsiteY3" fmla="*/ 347710 h 34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5422" h="347711">
                  <a:moveTo>
                    <a:pt x="-453" y="-1"/>
                  </a:moveTo>
                  <a:lnTo>
                    <a:pt x="974970" y="-1"/>
                  </a:lnTo>
                  <a:lnTo>
                    <a:pt x="974970" y="347710"/>
                  </a:lnTo>
                  <a:lnTo>
                    <a:pt x="-453" y="347710"/>
                  </a:lnTo>
                  <a:close/>
                </a:path>
              </a:pathLst>
            </a:custGeom>
            <a:solidFill>
              <a:srgbClr val="FFFFFF"/>
            </a:solidFill>
            <a:ln w="81263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" name="Content Placeholder 7">
              <a:extLst>
                <a:ext uri="{FF2B5EF4-FFF2-40B4-BE49-F238E27FC236}">
                  <a16:creationId xmlns:a16="http://schemas.microsoft.com/office/drawing/2014/main" id="{5729D3BC-D1D3-D606-6D7D-B9CDF2690BD5}"/>
                </a:ext>
              </a:extLst>
            </p:cNvPr>
            <p:cNvGrpSpPr/>
            <p:nvPr/>
          </p:nvGrpSpPr>
          <p:grpSpPr>
            <a:xfrm>
              <a:off x="3522866" y="4177038"/>
              <a:ext cx="803211" cy="234450"/>
              <a:chOff x="3522866" y="4177038"/>
              <a:chExt cx="803211" cy="234450"/>
            </a:xfrm>
            <a:solidFill>
              <a:srgbClr val="808080"/>
            </a:solidFill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979BE36-C5CE-56C6-1FFF-BD1F4C6C87D6}"/>
                  </a:ext>
                </a:extLst>
              </p:cNvPr>
              <p:cNvSpPr/>
              <p:nvPr/>
            </p:nvSpPr>
            <p:spPr>
              <a:xfrm>
                <a:off x="3522866" y="4177038"/>
                <a:ext cx="45733" cy="234450"/>
              </a:xfrm>
              <a:custGeom>
                <a:avLst/>
                <a:gdLst>
                  <a:gd name="connsiteX0" fmla="*/ -443 w 45733"/>
                  <a:gd name="connsiteY0" fmla="*/ -3 h 234450"/>
                  <a:gd name="connsiteX1" fmla="*/ 45290 w 45733"/>
                  <a:gd name="connsiteY1" fmla="*/ -3 h 234450"/>
                  <a:gd name="connsiteX2" fmla="*/ 45290 w 45733"/>
                  <a:gd name="connsiteY2" fmla="*/ 234447 h 234450"/>
                  <a:gd name="connsiteX3" fmla="*/ -443 w 45733"/>
                  <a:gd name="connsiteY3" fmla="*/ 234447 h 23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33" h="234450">
                    <a:moveTo>
                      <a:pt x="-443" y="-3"/>
                    </a:moveTo>
                    <a:lnTo>
                      <a:pt x="45290" y="-3"/>
                    </a:lnTo>
                    <a:lnTo>
                      <a:pt x="45290" y="234447"/>
                    </a:lnTo>
                    <a:lnTo>
                      <a:pt x="-443" y="234447"/>
                    </a:lnTo>
                    <a:close/>
                  </a:path>
                </a:pathLst>
              </a:custGeom>
              <a:solidFill>
                <a:srgbClr val="808080"/>
              </a:solidFill>
              <a:ln w="81263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5F6AD9BA-5BB5-BABE-DE66-FB0111D1A682}"/>
                  </a:ext>
                </a:extLst>
              </p:cNvPr>
              <p:cNvSpPr/>
              <p:nvPr/>
            </p:nvSpPr>
            <p:spPr>
              <a:xfrm>
                <a:off x="3674405" y="4177038"/>
                <a:ext cx="45733" cy="234450"/>
              </a:xfrm>
              <a:custGeom>
                <a:avLst/>
                <a:gdLst>
                  <a:gd name="connsiteX0" fmla="*/ -426 w 45733"/>
                  <a:gd name="connsiteY0" fmla="*/ -3 h 234450"/>
                  <a:gd name="connsiteX1" fmla="*/ 45307 w 45733"/>
                  <a:gd name="connsiteY1" fmla="*/ -3 h 234450"/>
                  <a:gd name="connsiteX2" fmla="*/ 45307 w 45733"/>
                  <a:gd name="connsiteY2" fmla="*/ 234447 h 234450"/>
                  <a:gd name="connsiteX3" fmla="*/ -426 w 45733"/>
                  <a:gd name="connsiteY3" fmla="*/ 234447 h 23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33" h="234450">
                    <a:moveTo>
                      <a:pt x="-426" y="-3"/>
                    </a:moveTo>
                    <a:lnTo>
                      <a:pt x="45307" y="-3"/>
                    </a:lnTo>
                    <a:lnTo>
                      <a:pt x="45307" y="234447"/>
                    </a:lnTo>
                    <a:lnTo>
                      <a:pt x="-426" y="234447"/>
                    </a:lnTo>
                    <a:close/>
                  </a:path>
                </a:pathLst>
              </a:custGeom>
              <a:solidFill>
                <a:srgbClr val="808080"/>
              </a:solidFill>
              <a:ln w="81263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27BA118-FB77-7538-D41F-31629D100975}"/>
                  </a:ext>
                </a:extLst>
              </p:cNvPr>
              <p:cNvSpPr/>
              <p:nvPr/>
            </p:nvSpPr>
            <p:spPr>
              <a:xfrm>
                <a:off x="3825943" y="4177038"/>
                <a:ext cx="45733" cy="234450"/>
              </a:xfrm>
              <a:custGeom>
                <a:avLst/>
                <a:gdLst>
                  <a:gd name="connsiteX0" fmla="*/ -409 w 45733"/>
                  <a:gd name="connsiteY0" fmla="*/ -3 h 234450"/>
                  <a:gd name="connsiteX1" fmla="*/ 45324 w 45733"/>
                  <a:gd name="connsiteY1" fmla="*/ -3 h 234450"/>
                  <a:gd name="connsiteX2" fmla="*/ 45324 w 45733"/>
                  <a:gd name="connsiteY2" fmla="*/ 234447 h 234450"/>
                  <a:gd name="connsiteX3" fmla="*/ -409 w 45733"/>
                  <a:gd name="connsiteY3" fmla="*/ 234447 h 23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33" h="234450">
                    <a:moveTo>
                      <a:pt x="-409" y="-3"/>
                    </a:moveTo>
                    <a:lnTo>
                      <a:pt x="45324" y="-3"/>
                    </a:lnTo>
                    <a:lnTo>
                      <a:pt x="45324" y="234447"/>
                    </a:lnTo>
                    <a:lnTo>
                      <a:pt x="-409" y="234447"/>
                    </a:lnTo>
                    <a:close/>
                  </a:path>
                </a:pathLst>
              </a:custGeom>
              <a:solidFill>
                <a:srgbClr val="808080"/>
              </a:solidFill>
              <a:ln w="81263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945FD35C-1C5E-CBCB-754D-BB87994F1D72}"/>
                  </a:ext>
                </a:extLst>
              </p:cNvPr>
              <p:cNvSpPr/>
              <p:nvPr/>
            </p:nvSpPr>
            <p:spPr>
              <a:xfrm>
                <a:off x="3977482" y="4177038"/>
                <a:ext cx="45733" cy="234450"/>
              </a:xfrm>
              <a:custGeom>
                <a:avLst/>
                <a:gdLst>
                  <a:gd name="connsiteX0" fmla="*/ -392 w 45733"/>
                  <a:gd name="connsiteY0" fmla="*/ -3 h 234450"/>
                  <a:gd name="connsiteX1" fmla="*/ 45341 w 45733"/>
                  <a:gd name="connsiteY1" fmla="*/ -3 h 234450"/>
                  <a:gd name="connsiteX2" fmla="*/ 45341 w 45733"/>
                  <a:gd name="connsiteY2" fmla="*/ 234447 h 234450"/>
                  <a:gd name="connsiteX3" fmla="*/ -392 w 45733"/>
                  <a:gd name="connsiteY3" fmla="*/ 234447 h 23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33" h="234450">
                    <a:moveTo>
                      <a:pt x="-392" y="-3"/>
                    </a:moveTo>
                    <a:lnTo>
                      <a:pt x="45341" y="-3"/>
                    </a:lnTo>
                    <a:lnTo>
                      <a:pt x="45341" y="234447"/>
                    </a:lnTo>
                    <a:lnTo>
                      <a:pt x="-392" y="234447"/>
                    </a:lnTo>
                    <a:close/>
                  </a:path>
                </a:pathLst>
              </a:custGeom>
              <a:solidFill>
                <a:srgbClr val="808080"/>
              </a:solidFill>
              <a:ln w="81263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C0C4ADA9-0562-C217-A87C-2DC89A9A087B}"/>
                  </a:ext>
                </a:extLst>
              </p:cNvPr>
              <p:cNvSpPr/>
              <p:nvPr/>
            </p:nvSpPr>
            <p:spPr>
              <a:xfrm>
                <a:off x="4128806" y="4177038"/>
                <a:ext cx="45733" cy="234450"/>
              </a:xfrm>
              <a:custGeom>
                <a:avLst/>
                <a:gdLst>
                  <a:gd name="connsiteX0" fmla="*/ -375 w 45733"/>
                  <a:gd name="connsiteY0" fmla="*/ -3 h 234450"/>
                  <a:gd name="connsiteX1" fmla="*/ 45358 w 45733"/>
                  <a:gd name="connsiteY1" fmla="*/ -3 h 234450"/>
                  <a:gd name="connsiteX2" fmla="*/ 45358 w 45733"/>
                  <a:gd name="connsiteY2" fmla="*/ 234447 h 234450"/>
                  <a:gd name="connsiteX3" fmla="*/ -375 w 45733"/>
                  <a:gd name="connsiteY3" fmla="*/ 234447 h 23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33" h="234450">
                    <a:moveTo>
                      <a:pt x="-375" y="-3"/>
                    </a:moveTo>
                    <a:lnTo>
                      <a:pt x="45358" y="-3"/>
                    </a:lnTo>
                    <a:lnTo>
                      <a:pt x="45358" y="234447"/>
                    </a:lnTo>
                    <a:lnTo>
                      <a:pt x="-375" y="234447"/>
                    </a:lnTo>
                    <a:close/>
                  </a:path>
                </a:pathLst>
              </a:custGeom>
              <a:solidFill>
                <a:srgbClr val="808080"/>
              </a:solidFill>
              <a:ln w="81263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33F948D-9D91-2E6B-A54B-9B191DA5D527}"/>
                  </a:ext>
                </a:extLst>
              </p:cNvPr>
              <p:cNvSpPr/>
              <p:nvPr/>
            </p:nvSpPr>
            <p:spPr>
              <a:xfrm>
                <a:off x="4280344" y="4177038"/>
                <a:ext cx="45733" cy="234450"/>
              </a:xfrm>
              <a:custGeom>
                <a:avLst/>
                <a:gdLst>
                  <a:gd name="connsiteX0" fmla="*/ -358 w 45733"/>
                  <a:gd name="connsiteY0" fmla="*/ -3 h 234450"/>
                  <a:gd name="connsiteX1" fmla="*/ 45375 w 45733"/>
                  <a:gd name="connsiteY1" fmla="*/ -3 h 234450"/>
                  <a:gd name="connsiteX2" fmla="*/ 45375 w 45733"/>
                  <a:gd name="connsiteY2" fmla="*/ 234447 h 234450"/>
                  <a:gd name="connsiteX3" fmla="*/ -358 w 45733"/>
                  <a:gd name="connsiteY3" fmla="*/ 234447 h 23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33" h="234450">
                    <a:moveTo>
                      <a:pt x="-358" y="-3"/>
                    </a:moveTo>
                    <a:lnTo>
                      <a:pt x="45375" y="-3"/>
                    </a:lnTo>
                    <a:lnTo>
                      <a:pt x="45375" y="234447"/>
                    </a:lnTo>
                    <a:lnTo>
                      <a:pt x="-358" y="234447"/>
                    </a:lnTo>
                    <a:close/>
                  </a:path>
                </a:pathLst>
              </a:custGeom>
              <a:solidFill>
                <a:srgbClr val="808080"/>
              </a:solidFill>
              <a:ln w="81263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44CA397-C19D-765C-B0E0-A7E2342AEDBE}"/>
              </a:ext>
            </a:extLst>
          </p:cNvPr>
          <p:cNvSpPr/>
          <p:nvPr/>
        </p:nvSpPr>
        <p:spPr>
          <a:xfrm>
            <a:off x="1107222" y="1164136"/>
            <a:ext cx="8820493" cy="4815239"/>
          </a:xfrm>
          <a:custGeom>
            <a:avLst/>
            <a:gdLst>
              <a:gd name="connsiteX0" fmla="*/ 83883 w 8820493"/>
              <a:gd name="connsiteY0" fmla="*/ 3838376 h 4815239"/>
              <a:gd name="connsiteX1" fmla="*/ 20304 w 8820493"/>
              <a:gd name="connsiteY1" fmla="*/ 3827131 h 4815239"/>
              <a:gd name="connsiteX2" fmla="*/ 123612 w 8820493"/>
              <a:gd name="connsiteY2" fmla="*/ 3834814 h 4815239"/>
              <a:gd name="connsiteX3" fmla="*/ 248621 w 8820493"/>
              <a:gd name="connsiteY3" fmla="*/ 3805842 h 4815239"/>
              <a:gd name="connsiteX4" fmla="*/ 440126 w 8820493"/>
              <a:gd name="connsiteY4" fmla="*/ 3837154 h 4815239"/>
              <a:gd name="connsiteX5" fmla="*/ 620492 w 8820493"/>
              <a:gd name="connsiteY5" fmla="*/ 3806700 h 4815239"/>
              <a:gd name="connsiteX6" fmla="*/ 811718 w 8820493"/>
              <a:gd name="connsiteY6" fmla="*/ 3840995 h 4815239"/>
              <a:gd name="connsiteX7" fmla="*/ 979076 w 8820493"/>
              <a:gd name="connsiteY7" fmla="*/ 3827818 h 4815239"/>
              <a:gd name="connsiteX8" fmla="*/ 1125999 w 8820493"/>
              <a:gd name="connsiteY8" fmla="*/ 3839578 h 4815239"/>
              <a:gd name="connsiteX9" fmla="*/ 1293915 w 8820493"/>
              <a:gd name="connsiteY9" fmla="*/ 3819083 h 4815239"/>
              <a:gd name="connsiteX10" fmla="*/ 1348413 w 8820493"/>
              <a:gd name="connsiteY10" fmla="*/ 3813310 h 4815239"/>
              <a:gd name="connsiteX11" fmla="*/ 1372281 w 8820493"/>
              <a:gd name="connsiteY11" fmla="*/ 4084021 h 4815239"/>
              <a:gd name="connsiteX12" fmla="*/ 2354299 w 8820493"/>
              <a:gd name="connsiteY12" fmla="*/ 4084021 h 4815239"/>
              <a:gd name="connsiteX13" fmla="*/ 2381429 w 8820493"/>
              <a:gd name="connsiteY13" fmla="*/ 3948988 h 4815239"/>
              <a:gd name="connsiteX14" fmla="*/ 2453892 w 8820493"/>
              <a:gd name="connsiteY14" fmla="*/ 3846832 h 4815239"/>
              <a:gd name="connsiteX15" fmla="*/ 2599701 w 8820493"/>
              <a:gd name="connsiteY15" fmla="*/ 3766010 h 4815239"/>
              <a:gd name="connsiteX16" fmla="*/ 2753794 w 8820493"/>
              <a:gd name="connsiteY16" fmla="*/ 3749120 h 4815239"/>
              <a:gd name="connsiteX17" fmla="*/ 2911664 w 8820493"/>
              <a:gd name="connsiteY17" fmla="*/ 3758090 h 4815239"/>
              <a:gd name="connsiteX18" fmla="*/ 3035406 w 8820493"/>
              <a:gd name="connsiteY18" fmla="*/ 3786011 h 4815239"/>
              <a:gd name="connsiteX19" fmla="*/ 3133820 w 8820493"/>
              <a:gd name="connsiteY19" fmla="*/ 3853035 h 4815239"/>
              <a:gd name="connsiteX20" fmla="*/ 3199308 w 8820493"/>
              <a:gd name="connsiteY20" fmla="*/ 3965577 h 4815239"/>
              <a:gd name="connsiteX21" fmla="*/ 3216715 w 8820493"/>
              <a:gd name="connsiteY21" fmla="*/ 4069299 h 4815239"/>
              <a:gd name="connsiteX22" fmla="*/ 3343914 w 8820493"/>
              <a:gd name="connsiteY22" fmla="*/ 4095331 h 4815239"/>
              <a:gd name="connsiteX23" fmla="*/ 3853027 w 8820493"/>
              <a:gd name="connsiteY23" fmla="*/ 4089987 h 4815239"/>
              <a:gd name="connsiteX24" fmla="*/ 4117940 w 8820493"/>
              <a:gd name="connsiteY24" fmla="*/ 3962293 h 4815239"/>
              <a:gd name="connsiteX25" fmla="*/ 4770071 w 8820493"/>
              <a:gd name="connsiteY25" fmla="*/ 3096873 h 4815239"/>
              <a:gd name="connsiteX26" fmla="*/ 6153085 w 8820493"/>
              <a:gd name="connsiteY26" fmla="*/ 1148373 h 4815239"/>
              <a:gd name="connsiteX27" fmla="*/ 6708819 w 8820493"/>
              <a:gd name="connsiteY27" fmla="*/ 589568 h 4815239"/>
              <a:gd name="connsiteX28" fmla="*/ 7197692 w 8820493"/>
              <a:gd name="connsiteY28" fmla="*/ 557698 h 4815239"/>
              <a:gd name="connsiteX29" fmla="*/ 7318280 w 8820493"/>
              <a:gd name="connsiteY29" fmla="*/ 459255 h 4815239"/>
              <a:gd name="connsiteX30" fmla="*/ 7327251 w 8820493"/>
              <a:gd name="connsiteY30" fmla="*/ 151696 h 4815239"/>
              <a:gd name="connsiteX31" fmla="*/ 7370802 w 8820493"/>
              <a:gd name="connsiteY31" fmla="*/ 51343 h 4815239"/>
              <a:gd name="connsiteX32" fmla="*/ 7441636 w 8820493"/>
              <a:gd name="connsiteY32" fmla="*/ 12284 h 4815239"/>
              <a:gd name="connsiteX33" fmla="*/ 7494137 w 8820493"/>
              <a:gd name="connsiteY33" fmla="*/ 3399 h 4815239"/>
              <a:gd name="connsiteX34" fmla="*/ 7555439 w 8820493"/>
              <a:gd name="connsiteY34" fmla="*/ 27736 h 4815239"/>
              <a:gd name="connsiteX35" fmla="*/ 7635330 w 8820493"/>
              <a:gd name="connsiteY35" fmla="*/ 25848 h 4815239"/>
              <a:gd name="connsiteX36" fmla="*/ 7783863 w 8820493"/>
              <a:gd name="connsiteY36" fmla="*/ -77 h 4815239"/>
              <a:gd name="connsiteX37" fmla="*/ 7889060 w 8820493"/>
              <a:gd name="connsiteY37" fmla="*/ 27887 h 4815239"/>
              <a:gd name="connsiteX38" fmla="*/ 8000245 w 8820493"/>
              <a:gd name="connsiteY38" fmla="*/ 46708 h 4815239"/>
              <a:gd name="connsiteX39" fmla="*/ 8129096 w 8820493"/>
              <a:gd name="connsiteY39" fmla="*/ 20697 h 4815239"/>
              <a:gd name="connsiteX40" fmla="*/ 8313883 w 8820493"/>
              <a:gd name="connsiteY40" fmla="*/ 45549 h 4815239"/>
              <a:gd name="connsiteX41" fmla="*/ 8437710 w 8820493"/>
              <a:gd name="connsiteY41" fmla="*/ 32350 h 4815239"/>
              <a:gd name="connsiteX42" fmla="*/ 8524255 w 8820493"/>
              <a:gd name="connsiteY42" fmla="*/ 12971 h 4815239"/>
              <a:gd name="connsiteX43" fmla="*/ 8613418 w 8820493"/>
              <a:gd name="connsiteY43" fmla="*/ 12005 h 4815239"/>
              <a:gd name="connsiteX44" fmla="*/ 8795179 w 8820493"/>
              <a:gd name="connsiteY44" fmla="*/ 47287 h 4815239"/>
              <a:gd name="connsiteX45" fmla="*/ 8797968 w 8820493"/>
              <a:gd name="connsiteY45" fmla="*/ 277737 h 4815239"/>
              <a:gd name="connsiteX46" fmla="*/ 8743234 w 8820493"/>
              <a:gd name="connsiteY46" fmla="*/ 490481 h 4815239"/>
              <a:gd name="connsiteX47" fmla="*/ 8767704 w 8820493"/>
              <a:gd name="connsiteY47" fmla="*/ 699019 h 4815239"/>
              <a:gd name="connsiteX48" fmla="*/ 8624386 w 8820493"/>
              <a:gd name="connsiteY48" fmla="*/ 804501 h 4815239"/>
              <a:gd name="connsiteX49" fmla="*/ 8443913 w 8820493"/>
              <a:gd name="connsiteY49" fmla="*/ 885516 h 4815239"/>
              <a:gd name="connsiteX50" fmla="*/ 7844608 w 8820493"/>
              <a:gd name="connsiteY50" fmla="*/ 891762 h 4815239"/>
              <a:gd name="connsiteX51" fmla="*/ 7516352 w 8820493"/>
              <a:gd name="connsiteY51" fmla="*/ 834074 h 4815239"/>
              <a:gd name="connsiteX52" fmla="*/ 7276316 w 8820493"/>
              <a:gd name="connsiteY52" fmla="*/ 769755 h 4815239"/>
              <a:gd name="connsiteX53" fmla="*/ 6822902 w 8820493"/>
              <a:gd name="connsiteY53" fmla="*/ 759111 h 4815239"/>
              <a:gd name="connsiteX54" fmla="*/ 6305783 w 8820493"/>
              <a:gd name="connsiteY54" fmla="*/ 1323817 h 4815239"/>
              <a:gd name="connsiteX55" fmla="*/ 4700269 w 8820493"/>
              <a:gd name="connsiteY55" fmla="*/ 3567559 h 4815239"/>
              <a:gd name="connsiteX56" fmla="*/ 4152605 w 8820493"/>
              <a:gd name="connsiteY56" fmla="*/ 4229506 h 4815239"/>
              <a:gd name="connsiteX57" fmla="*/ 3883012 w 8820493"/>
              <a:gd name="connsiteY57" fmla="*/ 4284833 h 4815239"/>
              <a:gd name="connsiteX58" fmla="*/ 3335350 w 8820493"/>
              <a:gd name="connsiteY58" fmla="*/ 4295542 h 4815239"/>
              <a:gd name="connsiteX59" fmla="*/ 3202506 w 8820493"/>
              <a:gd name="connsiteY59" fmla="*/ 4334795 h 4815239"/>
              <a:gd name="connsiteX60" fmla="*/ 3178617 w 8820493"/>
              <a:gd name="connsiteY60" fmla="*/ 4465664 h 4815239"/>
              <a:gd name="connsiteX61" fmla="*/ 3089539 w 8820493"/>
              <a:gd name="connsiteY61" fmla="*/ 4586534 h 4815239"/>
              <a:gd name="connsiteX62" fmla="*/ 2940125 w 8820493"/>
              <a:gd name="connsiteY62" fmla="*/ 4643427 h 4815239"/>
              <a:gd name="connsiteX63" fmla="*/ 2688584 w 8820493"/>
              <a:gd name="connsiteY63" fmla="*/ 4652570 h 4815239"/>
              <a:gd name="connsiteX64" fmla="*/ 2532581 w 8820493"/>
              <a:gd name="connsiteY64" fmla="*/ 4624177 h 4815239"/>
              <a:gd name="connsiteX65" fmla="*/ 2449836 w 8820493"/>
              <a:gd name="connsiteY65" fmla="*/ 4561682 h 4815239"/>
              <a:gd name="connsiteX66" fmla="*/ 2397571 w 8820493"/>
              <a:gd name="connsiteY66" fmla="*/ 4479550 h 4815239"/>
              <a:gd name="connsiteX67" fmla="*/ 2376106 w 8820493"/>
              <a:gd name="connsiteY67" fmla="*/ 4401689 h 4815239"/>
              <a:gd name="connsiteX68" fmla="*/ 2362348 w 8820493"/>
              <a:gd name="connsiteY68" fmla="*/ 4328571 h 4815239"/>
              <a:gd name="connsiteX69" fmla="*/ 2184279 w 8820493"/>
              <a:gd name="connsiteY69" fmla="*/ 4312367 h 4815239"/>
              <a:gd name="connsiteX70" fmla="*/ 1530345 w 8820493"/>
              <a:gd name="connsiteY70" fmla="*/ 4313333 h 4815239"/>
              <a:gd name="connsiteX71" fmla="*/ 1365197 w 8820493"/>
              <a:gd name="connsiteY71" fmla="*/ 4340031 h 4815239"/>
              <a:gd name="connsiteX72" fmla="*/ 1359596 w 8820493"/>
              <a:gd name="connsiteY72" fmla="*/ 4452251 h 4815239"/>
              <a:gd name="connsiteX73" fmla="*/ 1323171 w 8820493"/>
              <a:gd name="connsiteY73" fmla="*/ 4584452 h 4815239"/>
              <a:gd name="connsiteX74" fmla="*/ 1220420 w 8820493"/>
              <a:gd name="connsiteY74" fmla="*/ 4683152 h 4815239"/>
              <a:gd name="connsiteX75" fmla="*/ 982896 w 8820493"/>
              <a:gd name="connsiteY75" fmla="*/ 4760906 h 4815239"/>
              <a:gd name="connsiteX76" fmla="*/ 695896 w 8820493"/>
              <a:gd name="connsiteY76" fmla="*/ 4808056 h 4815239"/>
              <a:gd name="connsiteX77" fmla="*/ 428772 w 8820493"/>
              <a:gd name="connsiteY77" fmla="*/ 4809021 h 4815239"/>
              <a:gd name="connsiteX78" fmla="*/ 230849 w 8820493"/>
              <a:gd name="connsiteY78" fmla="*/ 4707166 h 4815239"/>
              <a:gd name="connsiteX79" fmla="*/ 90450 w 8820493"/>
              <a:gd name="connsiteY79" fmla="*/ 4367437 h 4815239"/>
              <a:gd name="connsiteX80" fmla="*/ -216 w 8820493"/>
              <a:gd name="connsiteY80" fmla="*/ 4006267 h 4815239"/>
              <a:gd name="connsiteX81" fmla="*/ 79246 w 8820493"/>
              <a:gd name="connsiteY81" fmla="*/ 3861039 h 4815239"/>
              <a:gd name="connsiteX82" fmla="*/ 83883 w 8820493"/>
              <a:gd name="connsiteY82" fmla="*/ 3838376 h 481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8820493" h="4815239">
                <a:moveTo>
                  <a:pt x="83883" y="3838376"/>
                </a:moveTo>
                <a:cubicBezTo>
                  <a:pt x="62675" y="3834707"/>
                  <a:pt x="20261" y="3827410"/>
                  <a:pt x="20304" y="3827131"/>
                </a:cubicBezTo>
                <a:cubicBezTo>
                  <a:pt x="20347" y="3826852"/>
                  <a:pt x="106548" y="3840566"/>
                  <a:pt x="123612" y="3834814"/>
                </a:cubicBezTo>
                <a:cubicBezTo>
                  <a:pt x="140677" y="3829084"/>
                  <a:pt x="204576" y="3807558"/>
                  <a:pt x="248621" y="3805842"/>
                </a:cubicBezTo>
                <a:cubicBezTo>
                  <a:pt x="292644" y="3804125"/>
                  <a:pt x="383181" y="3835436"/>
                  <a:pt x="440126" y="3837154"/>
                </a:cubicBezTo>
                <a:cubicBezTo>
                  <a:pt x="497093" y="3838849"/>
                  <a:pt x="569514" y="3810005"/>
                  <a:pt x="620492" y="3806700"/>
                </a:cubicBezTo>
                <a:cubicBezTo>
                  <a:pt x="671470" y="3803395"/>
                  <a:pt x="753549" y="3835844"/>
                  <a:pt x="811718" y="3840995"/>
                </a:cubicBezTo>
                <a:cubicBezTo>
                  <a:pt x="869886" y="3846145"/>
                  <a:pt x="928355" y="3829577"/>
                  <a:pt x="979076" y="3827818"/>
                </a:cubicBezTo>
                <a:cubicBezTo>
                  <a:pt x="1029796" y="3826058"/>
                  <a:pt x="1079335" y="3838441"/>
                  <a:pt x="1125999" y="3839578"/>
                </a:cubicBezTo>
                <a:cubicBezTo>
                  <a:pt x="1172663" y="3840694"/>
                  <a:pt x="1239202" y="3825393"/>
                  <a:pt x="1293915" y="3819083"/>
                </a:cubicBezTo>
                <a:cubicBezTo>
                  <a:pt x="1348628" y="3812773"/>
                  <a:pt x="1336930" y="3812773"/>
                  <a:pt x="1348413" y="3813310"/>
                </a:cubicBezTo>
                <a:cubicBezTo>
                  <a:pt x="1359897" y="3813825"/>
                  <a:pt x="1368139" y="3993605"/>
                  <a:pt x="1372281" y="4084021"/>
                </a:cubicBezTo>
                <a:cubicBezTo>
                  <a:pt x="1699613" y="4084021"/>
                  <a:pt x="2026967" y="4084021"/>
                  <a:pt x="2354299" y="4084021"/>
                </a:cubicBezTo>
                <a:cubicBezTo>
                  <a:pt x="2361017" y="4036206"/>
                  <a:pt x="2367735" y="3988390"/>
                  <a:pt x="2381429" y="3948988"/>
                </a:cubicBezTo>
                <a:cubicBezTo>
                  <a:pt x="2395124" y="3909563"/>
                  <a:pt x="2415815" y="3878552"/>
                  <a:pt x="2453892" y="3846832"/>
                </a:cubicBezTo>
                <a:cubicBezTo>
                  <a:pt x="2491992" y="3815135"/>
                  <a:pt x="2547478" y="3782728"/>
                  <a:pt x="2599701" y="3766010"/>
                </a:cubicBezTo>
                <a:cubicBezTo>
                  <a:pt x="2651923" y="3749313"/>
                  <a:pt x="2700883" y="3748261"/>
                  <a:pt x="2753794" y="3749120"/>
                </a:cubicBezTo>
                <a:cubicBezTo>
                  <a:pt x="2806703" y="3750000"/>
                  <a:pt x="2863584" y="3752747"/>
                  <a:pt x="2911664" y="3758090"/>
                </a:cubicBezTo>
                <a:cubicBezTo>
                  <a:pt x="2959744" y="3763434"/>
                  <a:pt x="2999045" y="3771354"/>
                  <a:pt x="3035406" y="3786011"/>
                </a:cubicBezTo>
                <a:cubicBezTo>
                  <a:pt x="3071766" y="3800648"/>
                  <a:pt x="3105207" y="3822023"/>
                  <a:pt x="3133820" y="3853035"/>
                </a:cubicBezTo>
                <a:cubicBezTo>
                  <a:pt x="3162432" y="3884067"/>
                  <a:pt x="3186215" y="3924736"/>
                  <a:pt x="3199308" y="3965577"/>
                </a:cubicBezTo>
                <a:cubicBezTo>
                  <a:pt x="3212401" y="4006418"/>
                  <a:pt x="3214826" y="4047429"/>
                  <a:pt x="3216715" y="4069299"/>
                </a:cubicBezTo>
                <a:cubicBezTo>
                  <a:pt x="3218604" y="4091189"/>
                  <a:pt x="3219999" y="4093957"/>
                  <a:pt x="3343914" y="4095331"/>
                </a:cubicBezTo>
                <a:cubicBezTo>
                  <a:pt x="3467828" y="4096705"/>
                  <a:pt x="3714281" y="4096705"/>
                  <a:pt x="3853027" y="4089987"/>
                </a:cubicBezTo>
                <a:cubicBezTo>
                  <a:pt x="3991773" y="4083270"/>
                  <a:pt x="4022789" y="4069813"/>
                  <a:pt x="4117940" y="3962293"/>
                </a:cubicBezTo>
                <a:cubicBezTo>
                  <a:pt x="4213070" y="3854751"/>
                  <a:pt x="4372315" y="3653146"/>
                  <a:pt x="4770071" y="3096873"/>
                </a:cubicBezTo>
                <a:cubicBezTo>
                  <a:pt x="5167828" y="2540579"/>
                  <a:pt x="5804074" y="1629682"/>
                  <a:pt x="6153085" y="1148373"/>
                </a:cubicBezTo>
                <a:cubicBezTo>
                  <a:pt x="6502096" y="667085"/>
                  <a:pt x="6563849" y="615406"/>
                  <a:pt x="6708819" y="589568"/>
                </a:cubicBezTo>
                <a:cubicBezTo>
                  <a:pt x="6853790" y="563750"/>
                  <a:pt x="7081978" y="563750"/>
                  <a:pt x="7197692" y="557698"/>
                </a:cubicBezTo>
                <a:cubicBezTo>
                  <a:pt x="7313407" y="551646"/>
                  <a:pt x="7316647" y="539563"/>
                  <a:pt x="7318280" y="459255"/>
                </a:cubicBezTo>
                <a:cubicBezTo>
                  <a:pt x="7319888" y="378948"/>
                  <a:pt x="7319888" y="230437"/>
                  <a:pt x="7327251" y="151696"/>
                </a:cubicBezTo>
                <a:cubicBezTo>
                  <a:pt x="7334593" y="72976"/>
                  <a:pt x="7349274" y="64005"/>
                  <a:pt x="7370802" y="51343"/>
                </a:cubicBezTo>
                <a:cubicBezTo>
                  <a:pt x="7392331" y="38660"/>
                  <a:pt x="7420707" y="22285"/>
                  <a:pt x="7441636" y="12284"/>
                </a:cubicBezTo>
                <a:cubicBezTo>
                  <a:pt x="7462563" y="2283"/>
                  <a:pt x="7476063" y="-1322"/>
                  <a:pt x="7494137" y="3399"/>
                </a:cubicBezTo>
                <a:cubicBezTo>
                  <a:pt x="7512189" y="8142"/>
                  <a:pt x="7534834" y="21212"/>
                  <a:pt x="7555439" y="27736"/>
                </a:cubicBezTo>
                <a:cubicBezTo>
                  <a:pt x="7576045" y="34282"/>
                  <a:pt x="7594611" y="34282"/>
                  <a:pt x="7635330" y="25848"/>
                </a:cubicBezTo>
                <a:cubicBezTo>
                  <a:pt x="7676070" y="17435"/>
                  <a:pt x="7738960" y="588"/>
                  <a:pt x="7783863" y="-77"/>
                </a:cubicBezTo>
                <a:cubicBezTo>
                  <a:pt x="7828745" y="-743"/>
                  <a:pt x="7855640" y="14773"/>
                  <a:pt x="7889060" y="27887"/>
                </a:cubicBezTo>
                <a:cubicBezTo>
                  <a:pt x="7922459" y="40999"/>
                  <a:pt x="7962383" y="51687"/>
                  <a:pt x="8000245" y="46708"/>
                </a:cubicBezTo>
                <a:cubicBezTo>
                  <a:pt x="8038108" y="41707"/>
                  <a:pt x="8073911" y="21041"/>
                  <a:pt x="8129096" y="20697"/>
                </a:cubicBezTo>
                <a:cubicBezTo>
                  <a:pt x="8184282" y="20354"/>
                  <a:pt x="8258827" y="40312"/>
                  <a:pt x="8313883" y="45549"/>
                </a:cubicBezTo>
                <a:cubicBezTo>
                  <a:pt x="8368960" y="50764"/>
                  <a:pt x="8404505" y="41235"/>
                  <a:pt x="8437710" y="32350"/>
                </a:cubicBezTo>
                <a:cubicBezTo>
                  <a:pt x="8470895" y="23444"/>
                  <a:pt x="8501718" y="15203"/>
                  <a:pt x="8524255" y="12971"/>
                </a:cubicBezTo>
                <a:cubicBezTo>
                  <a:pt x="8546772" y="10761"/>
                  <a:pt x="8561024" y="14580"/>
                  <a:pt x="8613418" y="12005"/>
                </a:cubicBezTo>
                <a:cubicBezTo>
                  <a:pt x="8665791" y="9451"/>
                  <a:pt x="8756329" y="502"/>
                  <a:pt x="8795179" y="47287"/>
                </a:cubicBezTo>
                <a:cubicBezTo>
                  <a:pt x="8834243" y="94051"/>
                  <a:pt x="8821580" y="196549"/>
                  <a:pt x="8797968" y="277737"/>
                </a:cubicBezTo>
                <a:cubicBezTo>
                  <a:pt x="8774358" y="358925"/>
                  <a:pt x="8739801" y="418780"/>
                  <a:pt x="8743234" y="490481"/>
                </a:cubicBezTo>
                <a:cubicBezTo>
                  <a:pt x="8746669" y="562162"/>
                  <a:pt x="8788095" y="645667"/>
                  <a:pt x="8767704" y="699019"/>
                </a:cubicBezTo>
                <a:cubicBezTo>
                  <a:pt x="8747313" y="752372"/>
                  <a:pt x="8665384" y="775550"/>
                  <a:pt x="8624386" y="804501"/>
                </a:cubicBezTo>
                <a:cubicBezTo>
                  <a:pt x="8583390" y="833452"/>
                  <a:pt x="8583390" y="868154"/>
                  <a:pt x="8443913" y="885516"/>
                </a:cubicBezTo>
                <a:cubicBezTo>
                  <a:pt x="8304438" y="902879"/>
                  <a:pt x="8025509" y="902879"/>
                  <a:pt x="7844608" y="891762"/>
                </a:cubicBezTo>
                <a:cubicBezTo>
                  <a:pt x="7663705" y="880667"/>
                  <a:pt x="7580832" y="858476"/>
                  <a:pt x="7516352" y="834074"/>
                </a:cubicBezTo>
                <a:cubicBezTo>
                  <a:pt x="7451895" y="809673"/>
                  <a:pt x="7405789" y="783061"/>
                  <a:pt x="7276316" y="769755"/>
                </a:cubicBezTo>
                <a:cubicBezTo>
                  <a:pt x="7146821" y="756450"/>
                  <a:pt x="6933982" y="756450"/>
                  <a:pt x="6822902" y="759111"/>
                </a:cubicBezTo>
                <a:cubicBezTo>
                  <a:pt x="6711847" y="761793"/>
                  <a:pt x="6702595" y="767137"/>
                  <a:pt x="6305783" y="1323817"/>
                </a:cubicBezTo>
                <a:cubicBezTo>
                  <a:pt x="5908971" y="1880498"/>
                  <a:pt x="5124620" y="2988451"/>
                  <a:pt x="4700269" y="3567559"/>
                </a:cubicBezTo>
                <a:cubicBezTo>
                  <a:pt x="4275919" y="4146645"/>
                  <a:pt x="4211590" y="4196842"/>
                  <a:pt x="4152605" y="4229506"/>
                </a:cubicBezTo>
                <a:cubicBezTo>
                  <a:pt x="4093600" y="4262170"/>
                  <a:pt x="4039982" y="4277279"/>
                  <a:pt x="3883012" y="4284833"/>
                </a:cubicBezTo>
                <a:cubicBezTo>
                  <a:pt x="3726043" y="4292387"/>
                  <a:pt x="3465745" y="4292387"/>
                  <a:pt x="3335350" y="4295542"/>
                </a:cubicBezTo>
                <a:cubicBezTo>
                  <a:pt x="3204953" y="4298718"/>
                  <a:pt x="3204459" y="4305049"/>
                  <a:pt x="3202506" y="4334795"/>
                </a:cubicBezTo>
                <a:cubicBezTo>
                  <a:pt x="3200553" y="4364518"/>
                  <a:pt x="3197140" y="4417634"/>
                  <a:pt x="3178617" y="4465664"/>
                </a:cubicBezTo>
                <a:cubicBezTo>
                  <a:pt x="3160092" y="4513673"/>
                  <a:pt x="3126458" y="4556553"/>
                  <a:pt x="3089539" y="4586534"/>
                </a:cubicBezTo>
                <a:cubicBezTo>
                  <a:pt x="3052599" y="4616515"/>
                  <a:pt x="3012396" y="4633555"/>
                  <a:pt x="2940125" y="4643427"/>
                </a:cubicBezTo>
                <a:cubicBezTo>
                  <a:pt x="2867855" y="4653299"/>
                  <a:pt x="2763538" y="4655982"/>
                  <a:pt x="2688584" y="4652570"/>
                </a:cubicBezTo>
                <a:cubicBezTo>
                  <a:pt x="2613631" y="4649158"/>
                  <a:pt x="2568062" y="4639650"/>
                  <a:pt x="2532581" y="4624177"/>
                </a:cubicBezTo>
                <a:cubicBezTo>
                  <a:pt x="2497123" y="4608703"/>
                  <a:pt x="2471772" y="4587264"/>
                  <a:pt x="2449836" y="4561682"/>
                </a:cubicBezTo>
                <a:cubicBezTo>
                  <a:pt x="2427899" y="4536079"/>
                  <a:pt x="2409376" y="4506355"/>
                  <a:pt x="2397571" y="4479550"/>
                </a:cubicBezTo>
                <a:cubicBezTo>
                  <a:pt x="2385743" y="4452745"/>
                  <a:pt x="2380613" y="4428859"/>
                  <a:pt x="2376106" y="4401689"/>
                </a:cubicBezTo>
                <a:cubicBezTo>
                  <a:pt x="2371598" y="4374519"/>
                  <a:pt x="2367714" y="4344044"/>
                  <a:pt x="2362348" y="4328571"/>
                </a:cubicBezTo>
                <a:cubicBezTo>
                  <a:pt x="2356982" y="4313097"/>
                  <a:pt x="2350155" y="4312604"/>
                  <a:pt x="2184279" y="4312367"/>
                </a:cubicBezTo>
                <a:cubicBezTo>
                  <a:pt x="2018424" y="4312132"/>
                  <a:pt x="1693517" y="4312132"/>
                  <a:pt x="1530345" y="4313333"/>
                </a:cubicBezTo>
                <a:cubicBezTo>
                  <a:pt x="1367151" y="4314557"/>
                  <a:pt x="1365691" y="4317003"/>
                  <a:pt x="1365197" y="4340031"/>
                </a:cubicBezTo>
                <a:cubicBezTo>
                  <a:pt x="1364726" y="4363059"/>
                  <a:pt x="1365197" y="4406668"/>
                  <a:pt x="1359596" y="4452251"/>
                </a:cubicBezTo>
                <a:cubicBezTo>
                  <a:pt x="1353994" y="4497814"/>
                  <a:pt x="1342296" y="4545350"/>
                  <a:pt x="1323171" y="4584452"/>
                </a:cubicBezTo>
                <a:cubicBezTo>
                  <a:pt x="1304025" y="4623576"/>
                  <a:pt x="1277452" y="4654286"/>
                  <a:pt x="1220420" y="4683152"/>
                </a:cubicBezTo>
                <a:cubicBezTo>
                  <a:pt x="1163390" y="4712039"/>
                  <a:pt x="1075901" y="4739079"/>
                  <a:pt x="982896" y="4760906"/>
                </a:cubicBezTo>
                <a:cubicBezTo>
                  <a:pt x="889913" y="4782710"/>
                  <a:pt x="791455" y="4799278"/>
                  <a:pt x="695896" y="4808056"/>
                </a:cubicBezTo>
                <a:cubicBezTo>
                  <a:pt x="600357" y="4816833"/>
                  <a:pt x="507738" y="4817799"/>
                  <a:pt x="428772" y="4809021"/>
                </a:cubicBezTo>
                <a:cubicBezTo>
                  <a:pt x="349804" y="4800265"/>
                  <a:pt x="284467" y="4781744"/>
                  <a:pt x="230849" y="4707166"/>
                </a:cubicBezTo>
                <a:cubicBezTo>
                  <a:pt x="177231" y="4632589"/>
                  <a:pt x="135311" y="4501955"/>
                  <a:pt x="90450" y="4367437"/>
                </a:cubicBezTo>
                <a:cubicBezTo>
                  <a:pt x="45611" y="4232918"/>
                  <a:pt x="-2169" y="4094494"/>
                  <a:pt x="-216" y="4006267"/>
                </a:cubicBezTo>
                <a:cubicBezTo>
                  <a:pt x="1738" y="3918062"/>
                  <a:pt x="53402" y="3880033"/>
                  <a:pt x="79246" y="3861039"/>
                </a:cubicBezTo>
                <a:cubicBezTo>
                  <a:pt x="105089" y="3842025"/>
                  <a:pt x="105089" y="3842025"/>
                  <a:pt x="83883" y="3838376"/>
                </a:cubicBezTo>
                <a:close/>
              </a:path>
            </a:pathLst>
          </a:custGeom>
          <a:solidFill>
            <a:schemeClr val="accent4"/>
          </a:solidFill>
          <a:ln w="81263" cap="rnd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26" name="Content Placeholder 7">
            <a:extLst>
              <a:ext uri="{FF2B5EF4-FFF2-40B4-BE49-F238E27FC236}">
                <a16:creationId xmlns:a16="http://schemas.microsoft.com/office/drawing/2014/main" id="{940F4F1D-1F30-9866-66FE-27149149AEC2}"/>
              </a:ext>
            </a:extLst>
          </p:cNvPr>
          <p:cNvGrpSpPr/>
          <p:nvPr/>
        </p:nvGrpSpPr>
        <p:grpSpPr>
          <a:xfrm>
            <a:off x="3520506" y="4996152"/>
            <a:ext cx="736701" cy="738525"/>
            <a:chOff x="3520506" y="4996152"/>
            <a:chExt cx="736701" cy="73852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7E08AD2-4F2B-B767-7287-6C7A2415FBB5}"/>
                </a:ext>
              </a:extLst>
            </p:cNvPr>
            <p:cNvSpPr/>
            <p:nvPr/>
          </p:nvSpPr>
          <p:spPr>
            <a:xfrm rot="-8684089" flipV="1">
              <a:off x="3626265" y="5098815"/>
              <a:ext cx="525183" cy="533198"/>
            </a:xfrm>
            <a:custGeom>
              <a:avLst/>
              <a:gdLst>
                <a:gd name="connsiteX0" fmla="*/ 1232 w 525183"/>
                <a:gd name="connsiteY0" fmla="*/ 156188 h 533198"/>
                <a:gd name="connsiteX1" fmla="*/ 181408 w 525183"/>
                <a:gd name="connsiteY1" fmla="*/ 80105 h 533198"/>
                <a:gd name="connsiteX2" fmla="*/ 180228 w 525183"/>
                <a:gd name="connsiteY2" fmla="*/ 32 h 533198"/>
                <a:gd name="connsiteX3" fmla="*/ 352086 w 525183"/>
                <a:gd name="connsiteY3" fmla="*/ 93422 h 533198"/>
                <a:gd name="connsiteX4" fmla="*/ 413962 w 525183"/>
                <a:gd name="connsiteY4" fmla="*/ 42569 h 533198"/>
                <a:gd name="connsiteX5" fmla="*/ 448075 w 525183"/>
                <a:gd name="connsiteY5" fmla="*/ 235136 h 533198"/>
                <a:gd name="connsiteX6" fmla="*/ 526416 w 525183"/>
                <a:gd name="connsiteY6" fmla="*/ 251825 h 533198"/>
                <a:gd name="connsiteX7" fmla="*/ 397103 w 525183"/>
                <a:gd name="connsiteY7" fmla="*/ 398540 h 533198"/>
                <a:gd name="connsiteX8" fmla="*/ 432958 w 525183"/>
                <a:gd name="connsiteY8" fmla="*/ 470183 h 533198"/>
                <a:gd name="connsiteX9" fmla="*/ 237549 w 525183"/>
                <a:gd name="connsiteY9" fmla="*/ 460575 h 533198"/>
                <a:gd name="connsiteX10" fmla="*/ 203886 w 525183"/>
                <a:gd name="connsiteY10" fmla="*/ 533230 h 533198"/>
                <a:gd name="connsiteX11" fmla="*/ 89576 w 525183"/>
                <a:gd name="connsiteY11" fmla="*/ 374546 h 533198"/>
                <a:gd name="connsiteX12" fmla="*/ 11797 w 525183"/>
                <a:gd name="connsiteY12" fmla="*/ 393539 h 533198"/>
                <a:gd name="connsiteX13" fmla="*/ 64625 w 525183"/>
                <a:gd name="connsiteY13" fmla="*/ 205242 h 53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183" h="533198">
                  <a:moveTo>
                    <a:pt x="1232" y="156188"/>
                  </a:moveTo>
                  <a:lnTo>
                    <a:pt x="181408" y="80105"/>
                  </a:lnTo>
                  <a:lnTo>
                    <a:pt x="180228" y="32"/>
                  </a:lnTo>
                  <a:lnTo>
                    <a:pt x="352086" y="93422"/>
                  </a:lnTo>
                  <a:lnTo>
                    <a:pt x="413962" y="42569"/>
                  </a:lnTo>
                  <a:lnTo>
                    <a:pt x="448075" y="235136"/>
                  </a:lnTo>
                  <a:lnTo>
                    <a:pt x="526416" y="251825"/>
                  </a:lnTo>
                  <a:lnTo>
                    <a:pt x="397103" y="398540"/>
                  </a:lnTo>
                  <a:lnTo>
                    <a:pt x="432958" y="470183"/>
                  </a:lnTo>
                  <a:lnTo>
                    <a:pt x="237549" y="460575"/>
                  </a:lnTo>
                  <a:lnTo>
                    <a:pt x="203886" y="533230"/>
                  </a:lnTo>
                  <a:lnTo>
                    <a:pt x="89576" y="374546"/>
                  </a:lnTo>
                  <a:lnTo>
                    <a:pt x="11797" y="393539"/>
                  </a:lnTo>
                  <a:lnTo>
                    <a:pt x="64625" y="205242"/>
                  </a:lnTo>
                  <a:close/>
                </a:path>
              </a:pathLst>
            </a:custGeom>
            <a:solidFill>
              <a:srgbClr val="D5FFD5"/>
            </a:solidFill>
            <a:ln w="212769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36DFF0D-67F2-39A9-32D4-C4A2CCF9CE3F}"/>
                </a:ext>
              </a:extLst>
            </p:cNvPr>
            <p:cNvSpPr/>
            <p:nvPr/>
          </p:nvSpPr>
          <p:spPr>
            <a:xfrm>
              <a:off x="3778503" y="5235367"/>
              <a:ext cx="242762" cy="242726"/>
            </a:xfrm>
            <a:custGeom>
              <a:avLst/>
              <a:gdLst>
                <a:gd name="connsiteX0" fmla="*/ 242386 w 242762"/>
                <a:gd name="connsiteY0" fmla="*/ 121384 h 242726"/>
                <a:gd name="connsiteX1" fmla="*/ 121005 w 242762"/>
                <a:gd name="connsiteY1" fmla="*/ 242747 h 242726"/>
                <a:gd name="connsiteX2" fmla="*/ -376 w 242762"/>
                <a:gd name="connsiteY2" fmla="*/ 121384 h 242726"/>
                <a:gd name="connsiteX3" fmla="*/ 121005 w 242762"/>
                <a:gd name="connsiteY3" fmla="*/ 21 h 242726"/>
                <a:gd name="connsiteX4" fmla="*/ 242386 w 242762"/>
                <a:gd name="connsiteY4" fmla="*/ 121384 h 24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762" h="242726">
                  <a:moveTo>
                    <a:pt x="242386" y="121384"/>
                  </a:moveTo>
                  <a:cubicBezTo>
                    <a:pt x="242386" y="188411"/>
                    <a:pt x="188041" y="242747"/>
                    <a:pt x="121005" y="242747"/>
                  </a:cubicBezTo>
                  <a:cubicBezTo>
                    <a:pt x="53967" y="242747"/>
                    <a:pt x="-376" y="188411"/>
                    <a:pt x="-376" y="121384"/>
                  </a:cubicBezTo>
                  <a:cubicBezTo>
                    <a:pt x="-376" y="54357"/>
                    <a:pt x="53969" y="21"/>
                    <a:pt x="121005" y="21"/>
                  </a:cubicBezTo>
                  <a:cubicBezTo>
                    <a:pt x="188043" y="21"/>
                    <a:pt x="242386" y="54357"/>
                    <a:pt x="242386" y="121384"/>
                  </a:cubicBezTo>
                  <a:close/>
                </a:path>
              </a:pathLst>
            </a:custGeom>
            <a:solidFill>
              <a:srgbClr val="808080"/>
            </a:solidFill>
            <a:ln w="112414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A87F0624-6349-1C8B-2071-154B7889DC76}"/>
              </a:ext>
            </a:extLst>
          </p:cNvPr>
          <p:cNvSpPr/>
          <p:nvPr/>
        </p:nvSpPr>
        <p:spPr>
          <a:xfrm flipH="1">
            <a:off x="2610442" y="5255792"/>
            <a:ext cx="109622" cy="109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3D100C0-94CA-6D7C-B87A-D3E769975D78}"/>
              </a:ext>
            </a:extLst>
          </p:cNvPr>
          <p:cNvSpPr/>
          <p:nvPr/>
        </p:nvSpPr>
        <p:spPr>
          <a:xfrm flipH="1">
            <a:off x="2978038" y="5352790"/>
            <a:ext cx="109622" cy="109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85FCD89-C684-C960-905F-6CB066742C9E}"/>
              </a:ext>
            </a:extLst>
          </p:cNvPr>
          <p:cNvSpPr/>
          <p:nvPr/>
        </p:nvSpPr>
        <p:spPr>
          <a:xfrm flipH="1">
            <a:off x="3393714" y="5291082"/>
            <a:ext cx="109622" cy="109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AD2278E-96C9-073A-A6A3-96B3B5344D95}"/>
              </a:ext>
            </a:extLst>
          </p:cNvPr>
          <p:cNvSpPr/>
          <p:nvPr/>
        </p:nvSpPr>
        <p:spPr>
          <a:xfrm flipH="1">
            <a:off x="4320332" y="5290117"/>
            <a:ext cx="109622" cy="109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0FE0D7C-9D28-84D7-2900-FD638BD472C3}"/>
              </a:ext>
            </a:extLst>
          </p:cNvPr>
          <p:cNvSpPr/>
          <p:nvPr/>
        </p:nvSpPr>
        <p:spPr>
          <a:xfrm flipH="1">
            <a:off x="4881463" y="5297979"/>
            <a:ext cx="109622" cy="109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5D36427-6A1F-3EDC-8A62-5A88D4381949}"/>
              </a:ext>
            </a:extLst>
          </p:cNvPr>
          <p:cNvSpPr/>
          <p:nvPr/>
        </p:nvSpPr>
        <p:spPr>
          <a:xfrm flipH="1">
            <a:off x="5362240" y="5033229"/>
            <a:ext cx="109622" cy="109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C1B8996-070F-A537-9E3B-A1646D2FC7BE}"/>
              </a:ext>
            </a:extLst>
          </p:cNvPr>
          <p:cNvSpPr/>
          <p:nvPr/>
        </p:nvSpPr>
        <p:spPr>
          <a:xfrm flipH="1">
            <a:off x="5613487" y="4609318"/>
            <a:ext cx="109622" cy="109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22D825F-1092-FD5C-5683-485F861D247A}"/>
              </a:ext>
            </a:extLst>
          </p:cNvPr>
          <p:cNvSpPr/>
          <p:nvPr/>
        </p:nvSpPr>
        <p:spPr>
          <a:xfrm flipH="1">
            <a:off x="5851408" y="4444286"/>
            <a:ext cx="109622" cy="109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D4C354E-B27D-9477-9BAC-85854E0EA844}"/>
              </a:ext>
            </a:extLst>
          </p:cNvPr>
          <p:cNvSpPr/>
          <p:nvPr/>
        </p:nvSpPr>
        <p:spPr>
          <a:xfrm flipH="1">
            <a:off x="6020817" y="4086214"/>
            <a:ext cx="109622" cy="109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251E931-51D1-16F3-E737-FC457C8E8631}"/>
              </a:ext>
            </a:extLst>
          </p:cNvPr>
          <p:cNvSpPr/>
          <p:nvPr/>
        </p:nvSpPr>
        <p:spPr>
          <a:xfrm flipH="1">
            <a:off x="6251186" y="3817697"/>
            <a:ext cx="109622" cy="109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A6F6512-8CB3-EF0F-DBED-997E6075C70D}"/>
              </a:ext>
            </a:extLst>
          </p:cNvPr>
          <p:cNvSpPr/>
          <p:nvPr/>
        </p:nvSpPr>
        <p:spPr>
          <a:xfrm flipH="1">
            <a:off x="6454720" y="3460441"/>
            <a:ext cx="109622" cy="109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4BB24FF-9DBE-DBA3-F811-422960883733}"/>
              </a:ext>
            </a:extLst>
          </p:cNvPr>
          <p:cNvSpPr/>
          <p:nvPr/>
        </p:nvSpPr>
        <p:spPr>
          <a:xfrm flipH="1">
            <a:off x="6734454" y="3175575"/>
            <a:ext cx="109622" cy="109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CD71B6F-FD51-5DB3-5611-54A2505B7D58}"/>
              </a:ext>
            </a:extLst>
          </p:cNvPr>
          <p:cNvSpPr/>
          <p:nvPr/>
        </p:nvSpPr>
        <p:spPr>
          <a:xfrm flipH="1">
            <a:off x="6825026" y="2907768"/>
            <a:ext cx="109622" cy="109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1C10B30-DE4C-4864-F36F-3A2DB374CDBA}"/>
              </a:ext>
            </a:extLst>
          </p:cNvPr>
          <p:cNvSpPr/>
          <p:nvPr/>
        </p:nvSpPr>
        <p:spPr>
          <a:xfrm flipH="1">
            <a:off x="7053626" y="2726793"/>
            <a:ext cx="109622" cy="109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0CB82B8-2D34-FC55-BC36-092B3ED428FF}"/>
              </a:ext>
            </a:extLst>
          </p:cNvPr>
          <p:cNvSpPr/>
          <p:nvPr/>
        </p:nvSpPr>
        <p:spPr>
          <a:xfrm flipH="1">
            <a:off x="7148876" y="2511286"/>
            <a:ext cx="109622" cy="109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9EB6356-2C9D-3929-71C0-F99F8541252F}"/>
              </a:ext>
            </a:extLst>
          </p:cNvPr>
          <p:cNvSpPr/>
          <p:nvPr/>
        </p:nvSpPr>
        <p:spPr>
          <a:xfrm flipH="1">
            <a:off x="7336201" y="2236966"/>
            <a:ext cx="109622" cy="109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EB19C1F-A3D8-5E51-3065-01E9C5AAA1D1}"/>
              </a:ext>
            </a:extLst>
          </p:cNvPr>
          <p:cNvSpPr/>
          <p:nvPr/>
        </p:nvSpPr>
        <p:spPr>
          <a:xfrm flipH="1">
            <a:off x="7597821" y="1934706"/>
            <a:ext cx="109622" cy="109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7B5C784-882F-BFBF-84DC-471E88E682F3}"/>
              </a:ext>
            </a:extLst>
          </p:cNvPr>
          <p:cNvSpPr/>
          <p:nvPr/>
        </p:nvSpPr>
        <p:spPr>
          <a:xfrm flipH="1">
            <a:off x="7868616" y="1767066"/>
            <a:ext cx="109622" cy="109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FC39075-344A-EFE0-89D7-26556E3C9A59}"/>
              </a:ext>
            </a:extLst>
          </p:cNvPr>
          <p:cNvSpPr/>
          <p:nvPr/>
        </p:nvSpPr>
        <p:spPr>
          <a:xfrm flipH="1">
            <a:off x="8257830" y="1777923"/>
            <a:ext cx="109622" cy="109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3181853-8216-21D6-637E-6EA93F0C551F}"/>
              </a:ext>
            </a:extLst>
          </p:cNvPr>
          <p:cNvSpPr/>
          <p:nvPr/>
        </p:nvSpPr>
        <p:spPr>
          <a:xfrm flipH="1">
            <a:off x="8865484" y="1533555"/>
            <a:ext cx="109622" cy="109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999B2C5-55F3-2347-6D60-55F3F1C789EA}"/>
              </a:ext>
            </a:extLst>
          </p:cNvPr>
          <p:cNvSpPr/>
          <p:nvPr/>
        </p:nvSpPr>
        <p:spPr>
          <a:xfrm flipH="1">
            <a:off x="8879367" y="1860380"/>
            <a:ext cx="109622" cy="109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CF14CF0-8574-83BA-6B0D-360A64FDA6E6}"/>
              </a:ext>
            </a:extLst>
          </p:cNvPr>
          <p:cNvSpPr/>
          <p:nvPr/>
        </p:nvSpPr>
        <p:spPr>
          <a:xfrm flipH="1">
            <a:off x="8545270" y="1379178"/>
            <a:ext cx="109622" cy="109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AE709F6-3952-84C8-8377-8B4B2902466D}"/>
              </a:ext>
            </a:extLst>
          </p:cNvPr>
          <p:cNvSpPr/>
          <p:nvPr/>
        </p:nvSpPr>
        <p:spPr>
          <a:xfrm flipH="1">
            <a:off x="1982108" y="5188357"/>
            <a:ext cx="109622" cy="109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3A9CE79-596F-9BC9-B87F-BEF134CEC859}"/>
              </a:ext>
            </a:extLst>
          </p:cNvPr>
          <p:cNvSpPr/>
          <p:nvPr/>
        </p:nvSpPr>
        <p:spPr>
          <a:xfrm flipH="1">
            <a:off x="1559422" y="5584242"/>
            <a:ext cx="109622" cy="109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9E85B2D-4278-0EC4-0D1B-713B26AE7A2C}"/>
              </a:ext>
            </a:extLst>
          </p:cNvPr>
          <p:cNvSpPr/>
          <p:nvPr/>
        </p:nvSpPr>
        <p:spPr>
          <a:xfrm flipH="1">
            <a:off x="1504611" y="5188357"/>
            <a:ext cx="109622" cy="109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5DDDF3A-9800-8937-115F-DB9549798DB7}"/>
              </a:ext>
            </a:extLst>
          </p:cNvPr>
          <p:cNvSpPr/>
          <p:nvPr/>
        </p:nvSpPr>
        <p:spPr>
          <a:xfrm flipH="1">
            <a:off x="1899732" y="5735308"/>
            <a:ext cx="109622" cy="1096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3F8C83-5599-333F-5DBA-ADC4EE6E3721}"/>
              </a:ext>
            </a:extLst>
          </p:cNvPr>
          <p:cNvSpPr/>
          <p:nvPr/>
        </p:nvSpPr>
        <p:spPr>
          <a:xfrm>
            <a:off x="326127" y="921699"/>
            <a:ext cx="5287359" cy="13351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5"/>
                </a:solidFill>
              </a:rPr>
              <a:t>When electricity is expensive</a:t>
            </a:r>
          </a:p>
          <a:p>
            <a:pPr algn="ctr"/>
            <a:r>
              <a:rPr lang="en-US" sz="2800" b="1" dirty="0">
                <a:solidFill>
                  <a:schemeClr val="accent5"/>
                </a:solidFill>
              </a:rPr>
              <a:t>Water is discharged from upper reservoir to lower reservoir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DE80A7-AE39-BB3E-3941-4EE5E6089D5F}"/>
              </a:ext>
            </a:extLst>
          </p:cNvPr>
          <p:cNvSpPr/>
          <p:nvPr/>
        </p:nvSpPr>
        <p:spPr>
          <a:xfrm>
            <a:off x="7042368" y="4810109"/>
            <a:ext cx="4946539" cy="150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6"/>
                </a:solidFill>
              </a:rPr>
              <a:t>Generation Cost = Generator power * Generation duration * unit energy cost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2DBA70-5FEB-F044-8ED2-DF829E4D77E4}"/>
              </a:ext>
            </a:extLst>
          </p:cNvPr>
          <p:cNvSpPr txBox="1"/>
          <p:nvPr/>
        </p:nvSpPr>
        <p:spPr>
          <a:xfrm>
            <a:off x="262528" y="3401119"/>
            <a:ext cx="1858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Lower Reservoir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48F730-C931-45EF-4A4A-9C8AFB5E28AA}"/>
              </a:ext>
            </a:extLst>
          </p:cNvPr>
          <p:cNvCxnSpPr/>
          <p:nvPr/>
        </p:nvCxnSpPr>
        <p:spPr>
          <a:xfrm>
            <a:off x="1339702" y="4411488"/>
            <a:ext cx="219720" cy="3935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52167F4-2F2C-1E9E-4EB0-DCB197DC5C47}"/>
              </a:ext>
            </a:extLst>
          </p:cNvPr>
          <p:cNvSpPr txBox="1"/>
          <p:nvPr/>
        </p:nvSpPr>
        <p:spPr>
          <a:xfrm>
            <a:off x="8904920" y="3172603"/>
            <a:ext cx="1858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upper Reservoir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B03B4F9-1110-6F61-0CAC-65EDA7179F66}"/>
              </a:ext>
            </a:extLst>
          </p:cNvPr>
          <p:cNvSpPr txBox="1"/>
          <p:nvPr/>
        </p:nvSpPr>
        <p:spPr>
          <a:xfrm>
            <a:off x="4393170" y="5639053"/>
            <a:ext cx="26697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Pump / Turbine set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D905EA-F9ED-071F-8321-398688026CAF}"/>
              </a:ext>
            </a:extLst>
          </p:cNvPr>
          <p:cNvCxnSpPr>
            <a:cxnSpLocks/>
          </p:cNvCxnSpPr>
          <p:nvPr/>
        </p:nvCxnSpPr>
        <p:spPr>
          <a:xfrm flipH="1" flipV="1">
            <a:off x="4000348" y="5584242"/>
            <a:ext cx="672004" cy="3611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B43EDF0-8380-9164-CDCD-1C454187ADAF}"/>
              </a:ext>
            </a:extLst>
          </p:cNvPr>
          <p:cNvCxnSpPr/>
          <p:nvPr/>
        </p:nvCxnSpPr>
        <p:spPr>
          <a:xfrm flipH="1" flipV="1">
            <a:off x="9376914" y="1860380"/>
            <a:ext cx="277449" cy="11570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17A8E88-229B-ABD8-75B8-54426202401D}"/>
              </a:ext>
            </a:extLst>
          </p:cNvPr>
          <p:cNvGrpSpPr/>
          <p:nvPr/>
        </p:nvGrpSpPr>
        <p:grpSpPr>
          <a:xfrm rot="10800000">
            <a:off x="6564139" y="3519020"/>
            <a:ext cx="744998" cy="697351"/>
            <a:chOff x="7441242" y="4631213"/>
            <a:chExt cx="744998" cy="697351"/>
          </a:xfrm>
        </p:grpSpPr>
        <p:sp>
          <p:nvSpPr>
            <p:cNvPr id="63" name="Arrow: Chevron 62">
              <a:extLst>
                <a:ext uri="{FF2B5EF4-FFF2-40B4-BE49-F238E27FC236}">
                  <a16:creationId xmlns:a16="http://schemas.microsoft.com/office/drawing/2014/main" id="{5316BEEE-3891-FFA8-4C3F-7790C650AEED}"/>
                </a:ext>
              </a:extLst>
            </p:cNvPr>
            <p:cNvSpPr/>
            <p:nvPr/>
          </p:nvSpPr>
          <p:spPr>
            <a:xfrm rot="18925929">
              <a:off x="7441242" y="4996379"/>
              <a:ext cx="313156" cy="332185"/>
            </a:xfrm>
            <a:prstGeom prst="chevr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C5FBF390-934E-DDA7-E378-4C9AD98F42E6}"/>
                </a:ext>
              </a:extLst>
            </p:cNvPr>
            <p:cNvSpPr/>
            <p:nvPr/>
          </p:nvSpPr>
          <p:spPr>
            <a:xfrm rot="18925929">
              <a:off x="7657163" y="4813796"/>
              <a:ext cx="313156" cy="332185"/>
            </a:xfrm>
            <a:prstGeom prst="chevr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5" name="Arrow: Chevron 64">
              <a:extLst>
                <a:ext uri="{FF2B5EF4-FFF2-40B4-BE49-F238E27FC236}">
                  <a16:creationId xmlns:a16="http://schemas.microsoft.com/office/drawing/2014/main" id="{F55EC401-85E4-D6E6-DA00-0A4A86B76957}"/>
                </a:ext>
              </a:extLst>
            </p:cNvPr>
            <p:cNvSpPr/>
            <p:nvPr/>
          </p:nvSpPr>
          <p:spPr>
            <a:xfrm rot="18925929">
              <a:off x="7873084" y="4631213"/>
              <a:ext cx="313156" cy="332185"/>
            </a:xfrm>
            <a:prstGeom prst="chevr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6437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ccel="50000" decel="50000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4.16667E-7 4.44444E-6 L 0.04609 -0.00047 " pathEditMode="relative" rAng="0" ptsTypes="AA">
                                      <p:cBhvr>
                                        <p:cTn id="6" dur="3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4.16667E-7 4.44444E-6 L 0.04609 -0.00047 " pathEditMode="relative" rAng="0" ptsTypes="AA">
                                      <p:cBhvr>
                                        <p:cTn id="8" dur="30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-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4.16667E-7 4.44444E-6 L 0.04609 -0.00047 " pathEditMode="relative" rAng="0" ptsTypes="AA">
                                      <p:cBhvr>
                                        <p:cTn id="10" dur="30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-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079 0.00069 L 0.00079 0.00069 C 0.01446 0.00301 0.0056 0.00162 0.03386 0.00115 C 0.03438 0.00092 0.03503 0.00069 0.03568 0.00069 C 0.03829 0.00046 0.04076 0.00046 0.04336 0.00023 C 0.04375 0.00023 0.04532 -0.00047 0.04571 -0.00047 C 0.04909 -0.0007 0.05261 -0.0007 0.05612 -0.0007 C 0.05704 -0.00093 0.05808 -0.0007 0.05899 -0.00116 C 0.06055 -0.00209 0.06172 -0.0044 0.06276 -0.00625 C 0.06289 -0.00672 0.06316 -0.00718 0.06342 -0.00741 C 0.06368 -0.00811 0.06394 -0.0088 0.0642 -0.00926 C 0.06446 -0.00973 0.06498 -0.01042 0.06498 -0.01042 L 0.07175 -0.02292 " pathEditMode="relative" ptsTypes="AAAAAAAAAAAAA">
                                      <p:cBhvr>
                                        <p:cTn id="12" dur="30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00013 0.00116 L -0.00013 0.00116 C 0.00156 -0.00023 0.00377 -0.00185 0.00573 -0.00254 C 0.00651 -0.00277 0.00742 -0.00301 0.0082 -0.00324 C 0.01002 -0.00416 0.01185 -0.00532 0.01367 -0.00625 C 0.01432 -0.00648 0.0151 -0.00671 0.01575 -0.00694 C 0.01627 -0.0074 0.01679 -0.00763 0.01732 -0.0081 C 0.01784 -0.00856 0.01823 -0.00926 0.01888 -0.00949 L 0.01966 -0.00972 C 0.02005 -0.01041 0.02057 -0.01111 0.02109 -0.0118 C 0.02135 -0.01226 0.02174 -0.0125 0.02213 -0.01296 C 0.02252 -0.01342 0.02291 -0.01435 0.02331 -0.01504 C 0.02357 -0.01551 0.02383 -0.01574 0.02396 -0.01597 C 0.02435 -0.01643 0.02461 -0.01689 0.02487 -0.01736 C 0.02578 -0.01805 0.02682 -0.01851 0.02773 -0.01921 C 0.02799 -0.01944 0.02812 -0.0199 0.02838 -0.02013 C 0.02851 -0.02013 0.02864 -0.02037 0.02877 -0.02037 C 0.02956 -0.02106 0.03047 -0.02176 0.03099 -0.02291 C 0.0319 -0.025 0.03294 -0.02939 0.03385 -0.03101 C 0.03463 -0.03263 0.03554 -0.03426 0.03633 -0.03588 C 0.03711 -0.0375 0.03776 -0.03935 0.03854 -0.04097 C 0.03906 -0.04213 0.03945 -0.04351 0.0401 -0.04467 C 0.04023 -0.0449 0.04192 -0.04745 0.04232 -0.04814 C 0.04232 -0.04838 0.04375 -0.05208 0.04414 -0.05324 C 0.04414 -0.05347 0.04427 -0.0537 0.04427 -0.05393 C 0.0444 -0.05463 0.04466 -0.05532 0.04466 -0.05532 " pathEditMode="relative" ptsTypes="AAAAAAAAAAAAAAAAAAAAAAAAAA">
                                      <p:cBhvr>
                                        <p:cTn id="14" dur="30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079 -0.00231 L 0.00079 -0.00231 C 0.00131 -0.00393 0.00196 -0.00555 0.00261 -0.00694 C 0.00287 -0.0074 0.00326 -0.0074 0.00352 -0.00787 C 0.00378 -0.00833 0.00365 -0.00926 0.00378 -0.00972 C 0.00404 -0.01018 0.00443 -0.01065 0.00482 -0.01134 C 0.00508 -0.01203 0.00534 -0.01273 0.00573 -0.01342 C 0.00599 -0.01412 0.00638 -0.01458 0.00664 -0.01528 C 0.00717 -0.01643 0.00756 -0.01782 0.00795 -0.01898 C 0.00873 -0.02916 0.00756 -0.01898 0.00886 -0.02453 C 0.00912 -0.02592 0.00912 -0.02731 0.00951 -0.02847 C 0.01016 -0.03078 0.01055 -0.03125 0.01159 -0.0324 C 0.01185 -0.03287 0.01198 -0.03356 0.01224 -0.03403 C 0.01329 -0.03565 0.01459 -0.0375 0.01602 -0.03796 C 0.01667 -0.03819 0.01719 -0.03842 0.01784 -0.03842 C 0.01927 -0.04352 0.01862 -0.04166 0.0198 -0.04467 C 0.01993 -0.04676 0.02032 -0.04977 0.02071 -0.05185 C 0.02084 -0.05254 0.02136 -0.05393 0.02136 -0.05393 " pathEditMode="relative" ptsTypes="AAAAAAAAAAAAAAAAAA">
                                      <p:cBhvr>
                                        <p:cTn id="16" dur="3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014 -0.00093 L 0.00014 -0.00093 C 0.00352 -0.00556 0.00105 -0.00185 0.00248 -0.00463 C 0.00261 -0.00509 0.00287 -0.00533 0.003 -0.00579 C 0.00365 -0.00741 0.00456 -0.01158 0.00482 -0.01296 C 0.00495 -0.01458 0.00482 -0.01389 0.00521 -0.01505 C 0.00534 -0.01528 0.00534 -0.01574 0.00534 -0.01621 C 0.00547 -0.01644 0.00573 -0.0169 0.00586 -0.01713 C 0.00599 -0.01759 0.00612 -0.01783 0.00626 -0.01806 C 0.00665 -0.01921 0.00782 -0.02176 0.00782 -0.02176 C 0.00808 -0.02338 0.00821 -0.02454 0.0086 -0.02616 C 0.00899 -0.02847 0.00899 -0.02755 0.00951 -0.02986 C 0.00964 -0.03033 0.00964 -0.03079 0.00977 -0.03125 C 0.01003 -0.03171 0.01016 -0.03218 0.01042 -0.03287 C 0.01055 -0.03333 0.01068 -0.0338 0.01094 -0.03426 C 0.01107 -0.03472 0.01133 -0.03496 0.01146 -0.03542 C 0.01172 -0.03565 0.01185 -0.03611 0.01198 -0.03634 C 0.01224 -0.03704 0.01277 -0.0375 0.0129 -0.0382 C 0.01303 -0.03843 0.01316 -0.03889 0.01329 -0.03935 C 0.01329 -0.03958 0.01355 -0.03982 0.01355 -0.04005 C 0.01368 -0.04051 0.01368 -0.04097 0.01394 -0.04144 C 0.0142 -0.04213 0.01485 -0.04306 0.01485 -0.04306 C 0.01485 -0.04352 0.01485 -0.04375 0.01498 -0.04398 C 0.01602 -0.0463 0.01602 -0.04583 0.01705 -0.04722 C 0.01771 -0.04838 0.01758 -0.04792 0.01758 -0.04861 " pathEditMode="relative" ptsTypes="AAAAAAAAAAAAAAAAAAAAAAAAA">
                                      <p:cBhvr>
                                        <p:cTn id="18" dur="30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026 -0.00092 L 0.00026 -0.00092 C 0.00442 -0.01134 -0.00013 0.00024 0.0026 -0.00764 C 0.0039 -0.0118 0.00325 -0.00926 0.00468 -0.01273 C 0.00521 -0.01389 0.00547 -0.01504 0.00599 -0.01597 C 0.0069 -0.01805 0.0069 -0.01782 0.00755 -0.01967 C 0.00794 -0.0206 0.00898 -0.02314 0.00846 -0.02245 L 0.00755 -0.02106 C 0.00768 -0.02152 0.00781 -0.02222 0.00807 -0.02268 C 0.00859 -0.0243 0.00924 -0.02592 0.00989 -0.02754 C 0.01015 -0.02801 0.01028 -0.0287 0.01054 -0.02916 C 0.01067 -0.02963 0.01093 -0.02986 0.01107 -0.03032 C 0.0112 -0.03078 0.01133 -0.03125 0.01146 -0.03171 C 0.01159 -0.03194 0.01185 -0.0324 0.01198 -0.03287 C 0.01211 -0.0331 0.01211 -0.03379 0.01224 -0.03426 C 0.01237 -0.03449 0.01263 -0.03495 0.01276 -0.03518 C 0.01289 -0.03564 0.01289 -0.03611 0.01302 -0.03634 C 0.01328 -0.03703 0.01354 -0.03796 0.0138 -0.03865 C 0.01406 -0.03912 0.01419 -0.03981 0.01432 -0.04027 C 0.01471 -0.04143 0.0151 -0.04259 0.01562 -0.04398 C 0.01588 -0.04467 0.01614 -0.04537 0.0164 -0.04606 C 0.01692 -0.04768 0.01758 -0.04907 0.0181 -0.05046 L 0.01862 -0.05185 " pathEditMode="relative" ptsTypes="AAAAAAAAAAAAAAAAAAAAAAA">
                                      <p:cBhvr>
                                        <p:cTn id="20" dur="30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091 0.00023 L 0.00091 0.00023 C 0.00156 -0.00254 0.00169 -0.00301 0.0026 -0.00509 C 0.00312 -0.00648 0.00364 -0.0081 0.00442 -0.00902 L 0.00599 -0.01064 C 0.00638 -0.01157 0.0069 -0.0125 0.00729 -0.01342 C 0.00768 -0.01435 0.00794 -0.01551 0.00833 -0.0162 C 0.00859 -0.01666 0.00885 -0.01713 0.00911 -0.01736 C 0.01094 -0.02291 0.00872 -0.01597 0.01041 -0.02106 C 0.01276 -0.02777 0.00911 -0.01759 0.01159 -0.02523 C 0.01237 -0.02754 0.01263 -0.02777 0.01354 -0.02963 C 0.01419 -0.03264 0.01393 -0.0324 0.01549 -0.03518 C 0.01601 -0.03611 0.01601 -0.03564 0.01601 -0.03634 L 0.02422 -0.05648 " pathEditMode="relative" ptsTypes="AAAAAAAAAAAAAA">
                                      <p:cBhvr>
                                        <p:cTn id="22" dur="30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026 -0.00093 L 0.00026 -0.00093 C 0.00039 -0.00278 0.00039 -0.00486 0.00066 -0.00648 C 0.00092 -0.0081 0.0017 -0.01157 0.00222 -0.01296 C 0.00274 -0.01458 0.00339 -0.01644 0.00391 -0.01806 C 0.00417 -0.01852 0.0043 -0.01921 0.00456 -0.01968 C 0.00534 -0.02106 0.00638 -0.02199 0.00704 -0.02361 C 0.0073 -0.02407 0.00756 -0.02454 0.00782 -0.02523 C 0.00808 -0.02569 0.00821 -0.02639 0.00847 -0.02685 C 0.00873 -0.02731 0.00886 -0.02755 0.00912 -0.02801 C 0.00925 -0.02824 0.00925 -0.0287 0.00938 -0.0287 C 0.01081 -0.03079 0.01003 -0.0287 0.0112 -0.03148 C 0.01133 -0.03218 0.01159 -0.03287 0.01172 -0.03356 C 0.01224 -0.03472 0.01276 -0.03588 0.01316 -0.03704 C 0.01329 -0.03773 0.01355 -0.03819 0.01368 -0.03889 C 0.01381 -0.03935 0.01394 -0.04005 0.01407 -0.04074 C 0.01472 -0.04282 0.01446 -0.04167 0.01524 -0.04375 C 0.01563 -0.04514 0.01602 -0.0463 0.01628 -0.04769 C 0.01641 -0.04815 0.01654 -0.04884 0.01667 -0.04931 C 0.01667 -0.05 0.01667 -0.05046 0.0168 -0.05093 C 0.01693 -0.05208 0.01719 -0.05278 0.01758 -0.05347 C 0.01784 -0.05602 0.01745 -0.05301 0.01823 -0.05625 C 0.01823 -0.05694 0.01849 -0.0588 0.01862 -0.05903 L 0.01928 -0.05995 C 0.01941 -0.06065 0.01954 -0.06181 0.0198 -0.0625 C 0.0198 -0.06273 0.02006 -0.06273 0.02019 -0.06296 C 0.02032 -0.06319 0.02045 -0.06343 0.02058 -0.06343 " pathEditMode="relative" ptsTypes="AAAAAAAAAAAAAAAAAAAAAAAAAAA">
                                      <p:cBhvr>
                                        <p:cTn id="24" dur="30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182 0.00116 L 0.00182 0.00116 C 0.00247 -0.00185 0.00326 -0.00463 0.00391 -0.00764 C 0.0043 -0.00902 0.00456 -0.01041 0.00482 -0.0118 C 0.00508 -0.0125 0.00495 -0.01319 0.00521 -0.01389 C 0.0056 -0.01527 0.00612 -0.01643 0.00664 -0.01782 C 0.0069 -0.01875 0.00703 -0.01967 0.00742 -0.02037 C 0.00859 -0.02314 0.00859 -0.02199 0.0099 -0.0243 C 0.01016 -0.02477 0.01029 -0.02523 0.01055 -0.02569 C 0.01094 -0.02639 0.01211 -0.02824 0.0125 -0.02963 C 0.01263 -0.03009 0.01263 -0.03055 0.01276 -0.03102 C 0.01302 -0.03171 0.01341 -0.03217 0.01354 -0.03287 C 0.01484 -0.03703 0.01341 -0.03287 0.01432 -0.03657 C 0.01445 -0.03703 0.01471 -0.03727 0.01484 -0.03773 C 0.01511 -0.0412 0.01471 -0.03819 0.01563 -0.04143 C 0.01602 -0.04305 0.01654 -0.04467 0.01667 -0.04629 C 0.0168 -0.04676 0.0168 -0.04722 0.01693 -0.04768 C 0.01693 -0.04814 0.01706 -0.04861 0.01719 -0.04907 C 0.01745 -0.04977 0.0181 -0.05115 0.0181 -0.05115 C 0.01823 -0.05185 0.01823 -0.05254 0.01849 -0.05301 C 0.01888 -0.05416 0.01888 -0.05347 0.01888 -0.05439 L 0.02005 -0.05671 " pathEditMode="relative" ptsTypes="AAAAAAAAAAAAAAAAAAAAAA">
                                      <p:cBhvr>
                                        <p:cTn id="26" dur="30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209 -0.00254 L 0.00209 -0.00254 C 0.00209 -0.00324 0.00235 -0.00925 0.00313 -0.01111 C 0.00378 -0.0125 0.00456 -0.01365 0.00508 -0.01527 C 0.00547 -0.01597 0.00573 -0.01666 0.00612 -0.01736 C 0.00651 -0.01828 0.0069 -0.01898 0.00729 -0.0199 C 0.00769 -0.02083 0.00795 -0.02175 0.00821 -0.02268 C 0.00873 -0.02384 0.00938 -0.025 0.01003 -0.02592 C 0.01068 -0.02939 0.00977 -0.02523 0.01094 -0.02916 C 0.01107 -0.02963 0.01107 -0.03009 0.0112 -0.03055 C 0.01159 -0.03125 0.01198 -0.03217 0.01224 -0.03287 C 0.0125 -0.03333 0.01263 -0.03379 0.01276 -0.03402 C 0.01289 -0.03449 0.01302 -0.03495 0.01328 -0.03541 C 0.01367 -0.0368 0.01433 -0.03773 0.01459 -0.03912 C 0.01563 -0.04259 0.01446 -0.03888 0.01576 -0.04236 C 0.01589 -0.04282 0.01589 -0.04328 0.01602 -0.04351 C 0.01628 -0.04421 0.0168 -0.04583 0.01719 -0.04629 C 0.01732 -0.04652 0.01758 -0.04675 0.01771 -0.04675 C 0.0181 -0.04722 0.01862 -0.04791 0.01888 -0.04814 C 0.01888 -0.04861 0.01888 -0.04884 0.01901 -0.04907 C 0.01953 -0.04976 0.01979 -0.04953 0.02032 -0.04953 " pathEditMode="relative" ptsTypes="AAAAAAAAAAAAAAAAAAAAA">
                                      <p:cBhvr>
                                        <p:cTn id="28" dur="30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 0 L 0 0 C 0.00014 -0.00116 0.00014 -0.00209 0.0004 -0.00301 C 0.00079 -0.00394 0.00157 -0.0044 0.00209 -0.00533 C 0.00235 -0.00579 0.00248 -0.00625 0.00274 -0.00649 C 0.00326 -0.00718 0.00378 -0.00764 0.00417 -0.00857 C 0.00482 -0.00996 0.0056 -0.01158 0.00599 -0.0132 C 0.00625 -0.01366 0.00625 -0.01436 0.00652 -0.01482 C 0.00665 -0.01528 0.00691 -0.01551 0.00717 -0.01598 C 0.00769 -0.0169 0.00847 -0.01783 0.00899 -0.01875 C 0.00938 -0.01922 0.00964 -0.01991 0.0099 -0.02037 C 0.01003 -0.02084 0.01003 -0.0213 0.01016 -0.02153 C 0.01185 -0.02547 0.01094 -0.02269 0.01224 -0.02524 C 0.01355 -0.02755 0.01264 -0.02593 0.01355 -0.02824 C 0.01368 -0.02848 0.01381 -0.02871 0.01407 -0.02894 C 0.01407 -0.02986 0.01407 -0.03079 0.0142 -0.03172 C 0.01433 -0.03264 0.01485 -0.03426 0.01498 -0.03496 C 0.01511 -0.03542 0.01511 -0.03611 0.01524 -0.03658 C 0.01537 -0.03704 0.01576 -0.0375 0.01589 -0.03797 C 0.01602 -0.03843 0.01615 -0.03889 0.01641 -0.03936 C 0.01693 -0.04074 0.01758 -0.04167 0.01797 -0.04329 C 0.0181 -0.04375 0.01823 -0.04445 0.01836 -0.04491 C 0.01862 -0.04537 0.01889 -0.04607 0.01902 -0.04653 C 0.01967 -0.04861 0.01954 -0.04931 0.02058 -0.05093 C 0.02084 -0.05139 0.0211 -0.05139 0.02136 -0.05186 C 0.02162 -0.05209 0.02201 -0.05301 0.02201 -0.05301 L 0.02331 -0.05533 L 0.02331 -0.05533 " pathEditMode="relative" ptsTypes="AAAAAAAAAAAAAAAAAAAAAAAAAAAA">
                                      <p:cBhvr>
                                        <p:cTn id="30" dur="30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 0 L 0 0 C 0.00014 -0.00116 0.00014 -0.00209 0.0004 -0.00301 C 0.00079 -0.00394 0.00157 -0.0044 0.00209 -0.00533 C 0.00235 -0.00579 0.00248 -0.00625 0.00274 -0.00649 C 0.00326 -0.00718 0.00378 -0.00764 0.00417 -0.00857 C 0.00482 -0.00996 0.0056 -0.01158 0.00599 -0.0132 C 0.00625 -0.01366 0.00625 -0.01436 0.00652 -0.01482 C 0.00665 -0.01528 0.00691 -0.01551 0.00717 -0.01598 C 0.00769 -0.0169 0.00847 -0.01783 0.00899 -0.01875 C 0.00938 -0.01922 0.00964 -0.01991 0.0099 -0.02037 C 0.01003 -0.02084 0.01003 -0.0213 0.01016 -0.02153 C 0.01185 -0.02547 0.01094 -0.02269 0.01224 -0.02524 C 0.01355 -0.02755 0.01264 -0.02593 0.01355 -0.02824 C 0.01368 -0.02848 0.01381 -0.02871 0.01407 -0.02894 C 0.01407 -0.02986 0.01407 -0.03079 0.0142 -0.03172 C 0.01433 -0.03264 0.01485 -0.03426 0.01498 -0.03496 C 0.01511 -0.03542 0.01511 -0.03611 0.01524 -0.03658 C 0.01537 -0.03704 0.01576 -0.0375 0.01589 -0.03797 C 0.01602 -0.03843 0.01615 -0.03889 0.01641 -0.03936 C 0.01693 -0.04074 0.01758 -0.04167 0.01797 -0.04329 C 0.0181 -0.04375 0.01823 -0.04445 0.01836 -0.04491 C 0.01862 -0.04537 0.01889 -0.04607 0.01902 -0.04653 C 0.01967 -0.04861 0.01954 -0.04931 0.02058 -0.05093 C 0.02084 -0.05139 0.0211 -0.05139 0.02136 -0.05186 C 0.02162 -0.05209 0.02201 -0.05301 0.02201 -0.05301 L 0.02331 -0.05533 L 0.02331 -0.05533 " pathEditMode="relative" ptsTypes="AAAAAAAAAAAAAAAAAAAAAAAAAAAA">
                                      <p:cBhvr>
                                        <p:cTn id="32" dur="30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 0 L 0 0 C 0.00014 -0.00116 0.00014 -0.00209 0.0004 -0.00301 C 0.00079 -0.00394 0.00157 -0.0044 0.00209 -0.00533 C 0.00235 -0.00579 0.00248 -0.00625 0.00274 -0.00649 C 0.00326 -0.00718 0.00378 -0.00764 0.00417 -0.00857 C 0.00482 -0.00996 0.0056 -0.01158 0.00599 -0.0132 C 0.00625 -0.01366 0.00625 -0.01436 0.00652 -0.01482 C 0.00665 -0.01528 0.00691 -0.01551 0.00717 -0.01598 C 0.00769 -0.0169 0.00847 -0.01783 0.00899 -0.01875 C 0.00938 -0.01922 0.00964 -0.01991 0.0099 -0.02037 C 0.01003 -0.02084 0.01003 -0.0213 0.01016 -0.02153 C 0.01185 -0.02547 0.01094 -0.02269 0.01224 -0.02524 C 0.01355 -0.02755 0.01264 -0.02593 0.01355 -0.02824 C 0.01368 -0.02848 0.01381 -0.02871 0.01407 -0.02894 C 0.01407 -0.02986 0.01407 -0.03079 0.0142 -0.03172 C 0.01433 -0.03264 0.01485 -0.03426 0.01498 -0.03496 C 0.01511 -0.03542 0.01511 -0.03611 0.01524 -0.03658 C 0.01537 -0.03704 0.01576 -0.0375 0.01589 -0.03797 C 0.01602 -0.03843 0.01615 -0.03889 0.01641 -0.03936 C 0.01693 -0.04074 0.01758 -0.04167 0.01797 -0.04329 C 0.0181 -0.04375 0.01823 -0.04445 0.01836 -0.04491 C 0.01862 -0.04537 0.01889 -0.04607 0.01902 -0.04653 C 0.01967 -0.04861 0.01954 -0.04931 0.02058 -0.05093 C 0.02084 -0.05139 0.0211 -0.05139 0.02136 -0.05186 C 0.02162 -0.05209 0.02201 -0.05301 0.02201 -0.05301 L 0.02331 -0.05533 L 0.02331 -0.05533 " pathEditMode="relative" ptsTypes="AAAAAAAAAAAAAAAAAAAAAAAAAAAA">
                                      <p:cBhvr>
                                        <p:cTn id="34" dur="30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 0 L 0 0 C 0.00222 -0.00046 0.00456 -0.0007 0.00677 -0.00116 C 0.00729 -0.00139 0.00768 -0.00162 0.00807 -0.00185 C 0.00964 -0.00232 0.0112 -0.00278 0.01276 -0.00347 L 0.01432 -0.00394 L 0.03711 -0.00278 C 0.0444 -0.00232 0.03451 -0.00162 0.0444 -0.00278 C 0.04583 -0.0037 0.04649 -0.00394 0.04779 -0.00556 C 0.04831 -0.00625 0.04857 -0.00718 0.04909 -0.00787 C 0.05013 -0.0125 0.04909 -0.00903 0.05065 -0.01227 C 0.05091 -0.01296 0.0513 -0.01389 0.0513 -0.01389 " pathEditMode="relative" ptsTypes="AAAAAAAAAAAA">
                                      <p:cBhvr>
                                        <p:cTn id="36" dur="30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 0 L 0 0 C 0.00222 -0.00046 0.00456 -0.0007 0.00677 -0.00116 C 0.00729 -0.00139 0.00768 -0.00162 0.00807 -0.00185 C 0.00964 -0.00232 0.0112 -0.00278 0.01276 -0.00347 L 0.01432 -0.00394 L 0.03711 -0.00278 C 0.0444 -0.00232 0.03451 -0.00162 0.0444 -0.00278 C 0.04583 -0.0037 0.04649 -0.00394 0.04779 -0.00556 C 0.04831 -0.00625 0.04857 -0.00718 0.04909 -0.00787 C 0.05013 -0.0125 0.04909 -0.00903 0.05065 -0.01227 C 0.05091 -0.01296 0.0513 -0.01389 0.0513 -0.01389 " pathEditMode="relative" ptsTypes="AAAAAAAAAAAA">
                                      <p:cBhvr>
                                        <p:cTn id="38" dur="30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013 0.00393 L 0.00013 0.00393 C 0.00886 0.00463 0.01237 0.00671 0.01979 0.00347 C 0.02084 0.00301 0.02188 0.00185 0.02292 0.00115 L 0.02787 -0.00764 C 0.02891 -0.00949 0.03008 -0.01135 0.03099 -0.0132 L 0.03503 -0.02153 C 0.03555 -0.02338 0.03594 -0.02523 0.03633 -0.02709 C 0.03646 -0.02778 0.03659 -0.02848 0.03659 -0.0294 C 0.03659 -0.03172 0.03659 -0.03426 0.03633 -0.03658 C 0.0362 -0.03797 0.03568 -0.03959 0.03542 -0.04098 C 0.03516 -0.04445 0.03464 -0.05278 0.03477 -0.05533 C 0.0349 -0.05996 0.03516 -0.06436 0.03568 -0.06875 C 0.03607 -0.0713 0.0375 -0.07269 0.03854 -0.07431 C 0.03867 -0.07454 0.03893 -0.075 0.0392 -0.07523 " pathEditMode="relative" ptsTypes="AAAAAAAAAAAAAAA">
                                      <p:cBhvr>
                                        <p:cTn id="40" dur="30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052 -0.00139 L 0.00052 -0.00139 C 0.00404 -0.00301 0.00755 -0.00393 0.01107 -0.00602 C 0.01289 -0.00694 0.01445 -0.00856 0.01615 -0.01042 C 0.01654 -0.01088 0.01784 -0.01481 0.01797 -0.01551 C 0.02005 -0.02245 0.01849 -0.01713 0.01979 -0.02384 C 0.02005 -0.025 0.02044 -0.02639 0.02083 -0.02778 C 0.02109 -0.0294 0.02122 -0.03102 0.02175 -0.03264 C 0.02201 -0.03379 0.02253 -0.03449 0.02292 -0.03542 C 0.0237 -0.04028 0.02383 -0.04213 0.02487 -0.04606 C 0.025 -0.04676 0.02526 -0.04745 0.02552 -0.04815 " pathEditMode="relative" ptsTypes="AAAAAAAAAAA">
                                      <p:cBhvr>
                                        <p:cTn id="42" dur="30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45833E-6 -0.00023 L 1.45833E-6 -0.00023 C 0.00143 -0.00116 0.00312 -0.00209 0.00456 -0.00301 C 0.00521 -0.00347 0.00586 -0.00417 0.00651 -0.00486 C 0.00703 -0.00509 0.00755 -0.00556 0.00807 -0.00579 C 0.00859 -0.00648 0.00898 -0.00718 0.00963 -0.00764 C 0.01002 -0.0081 0.01068 -0.0081 0.0112 -0.00857 C 0.01172 -0.00926 0.01211 -0.01019 0.01276 -0.01088 C 0.01458 -0.0132 0.01393 -0.01158 0.01549 -0.01482 C 0.01575 -0.01528 0.01601 -0.01574 0.01614 -0.01644 C 0.01654 -0.01829 0.01667 -0.02037 0.01732 -0.02199 L 0.01862 -0.02477 C 0.01875 -0.02523 0.01888 -0.02593 0.01888 -0.02639 C 0.01901 -0.02709 0.01901 -0.02801 0.01927 -0.02871 C 0.0194 -0.02917 0.01966 -0.0294 0.01992 -0.02963 " pathEditMode="relative" ptsTypes="AAAAAAAAAAAAAAA">
                                      <p:cBhvr>
                                        <p:cTn id="44" dur="300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078 0.00069 L 0.00078 0.00069 C 0.00156 -0.00139 0.00234 -0.00324 0.00326 -0.00509 C 0.00508 -0.00834 0.00938 -0.01574 0.01198 -0.01945 C 0.02357 -0.03611 0.01367 -0.02084 0.01927 -0.03009 C 0.01979 -0.03102 0.02044 -0.03171 0.02096 -0.03287 C 0.02136 -0.03357 0.02175 -0.03472 0.02214 -0.03565 C 0.02305 -0.0382 0.02448 -0.04236 0.02526 -0.04537 C 0.02617 -0.04908 0.02578 -0.04792 0.02656 -0.05209 C 0.02669 -0.05255 0.02682 -0.05301 0.02695 -0.05347 C 0.02708 -0.05417 0.02721 -0.05509 0.02734 -0.05579 C 0.02747 -0.05648 0.02774 -0.05695 0.02787 -0.05764 C 0.02813 -0.05926 0.02826 -0.06019 0.02865 -0.06158 C 0.02904 -0.0632 0.02995 -0.06459 0.02995 -0.06621 L 0.02995 -0.06898 " pathEditMode="relative" ptsTypes="AAAAAAAAAAAAAAA">
                                      <p:cBhvr>
                                        <p:cTn id="46" dur="30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079 0.00115 L 0.00079 0.00115 C 0.00131 -0.00093 0.00274 -0.00741 0.00417 -0.00949 C 0.00638 -0.01274 0.00678 -0.0125 0.00886 -0.01459 C 0.01107 -0.01667 0.00808 -0.01459 0.01172 -0.01667 C 0.01394 -0.01991 0.01224 -0.01806 0.01667 -0.01899 C 0.01732 -0.01899 0.01797 -0.01922 0.01849 -0.01945 C 0.02019 -0.02037 0.02032 -0.02084 0.02201 -0.0213 C 0.02513 -0.02176 0.02826 -0.02199 0.03138 -0.02223 C 0.04154 -0.02686 0.03347 -0.02338 0.06042 -0.02338 C 0.06446 -0.02338 0.06836 -0.02292 0.0724 -0.02292 " pathEditMode="relative" ptsTypes="AAAAAAAAAAA">
                                      <p:cBhvr>
                                        <p:cTn id="48" dur="30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accel="50000" decel="5000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338 0.00185 L 0.00338 0.00185 C 0.01067 0.01459 0.00325 0.00347 0.00976 0.00972 C 0.01146 0.01111 0.01263 0.01412 0.01432 0.01505 C 0.025 0.0213 0.0082 0.01111 0.02083 0.02037 C 0.02161 0.02084 0.02252 0.02084 0.0233 0.0213 C 0.02383 0.02153 0.02435 0.02199 0.02487 0.02222 C 0.04583 0.02778 0.03932 0.02732 0.05143 0.02732 " pathEditMode="relative" ptsTypes="AAAAAAAA">
                                      <p:cBhvr>
                                        <p:cTn id="50" dur="30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1.66667E-6 -2.22222E-6 L 0.03815 -0.05602 " pathEditMode="relative" rAng="0" ptsTypes="AA">
                                      <p:cBhvr>
                                        <p:cTn id="52" dur="300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5" y="-1181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00351 0.00231 L 0.04258 0.00185 " pathEditMode="relative" rAng="0" ptsTypes="AA">
                                      <p:cBhvr>
                                        <p:cTn id="54" dur="300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-2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54167E-6 -2.96296E-6 L 0.03411 -0.03032 " pathEditMode="relative" rAng="0" ptsTypes="AA">
                                      <p:cBhvr>
                                        <p:cTn id="56" dur="3000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6" y="-1528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58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2.08333E-7 1.11111E-6 L 0.03281 -0.05556 " pathEditMode="relative" rAng="0" ptsTypes="AA">
                                      <p:cBhvr>
                                        <p:cTn id="60" dur="10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1" y="-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5074</TotalTime>
  <Words>3084</Words>
  <Application>Microsoft Office PowerPoint</Application>
  <PresentationFormat>Widescreen</PresentationFormat>
  <Paragraphs>523</Paragraphs>
  <Slides>59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Aptos</vt:lpstr>
      <vt:lpstr>Arial</vt:lpstr>
      <vt:lpstr>Cambria Math</vt:lpstr>
      <vt:lpstr>Helvetica</vt:lpstr>
      <vt:lpstr>Office Theme</vt:lpstr>
      <vt:lpstr>ECONOMIC ANALYSIS AND OPTIMAL OPERATION OF PUMPED STORAGE HYDRO IN DAY AHEAD MARKET</vt:lpstr>
      <vt:lpstr>Outline</vt:lpstr>
      <vt:lpstr>Energy Security</vt:lpstr>
      <vt:lpstr>Electricity Security in Nepal’s Context</vt:lpstr>
      <vt:lpstr>Seasonal Variation in Electricity Production</vt:lpstr>
      <vt:lpstr>Energy Deficit in Dry Season</vt:lpstr>
      <vt:lpstr>Pumped Storage Hydro and Energy Security in Nepal</vt:lpstr>
      <vt:lpstr>Pumped Storage Hydro Working Principle</vt:lpstr>
      <vt:lpstr>Pumped Storage Hydro Working Principle</vt:lpstr>
      <vt:lpstr>Revenue from Energy Arbitrage</vt:lpstr>
      <vt:lpstr>Energy Arbitrage Possibilities</vt:lpstr>
      <vt:lpstr>Revenue From Ancillary Market</vt:lpstr>
      <vt:lpstr>Revenue From Capacity Market</vt:lpstr>
      <vt:lpstr>Problem Statement</vt:lpstr>
      <vt:lpstr>Objectives</vt:lpstr>
      <vt:lpstr>METHODOLOGY</vt:lpstr>
      <vt:lpstr>Input 1 : Physical Site Parameters</vt:lpstr>
      <vt:lpstr>Input 2 : Empirical Data Sets</vt:lpstr>
      <vt:lpstr>Input 3 : Cost Estimation From Literatures</vt:lpstr>
      <vt:lpstr>Excel Based Cost Modelling Tool</vt:lpstr>
      <vt:lpstr>CAPEX and OPEX Components of a Project</vt:lpstr>
      <vt:lpstr>CAPEX Estimation using PERT Technique</vt:lpstr>
      <vt:lpstr>LCOE Calculation</vt:lpstr>
      <vt:lpstr>LCOE Calculation</vt:lpstr>
      <vt:lpstr>Parameters for LCOE Calculation</vt:lpstr>
      <vt:lpstr>Parameters for LCOE</vt:lpstr>
      <vt:lpstr>Parameters for LCOE Calculations</vt:lpstr>
      <vt:lpstr>Parameters for LCOE</vt:lpstr>
      <vt:lpstr>Energy Arbitrage for Dry Season</vt:lpstr>
      <vt:lpstr>Energy Arbitrage in Regulated Market</vt:lpstr>
      <vt:lpstr>Flowchart For Arbitrage in Regulated Market</vt:lpstr>
      <vt:lpstr>Energy Arbitrage in Competitive Day Ahead Market</vt:lpstr>
      <vt:lpstr>Energy Arbitrage in Competitive Day Market</vt:lpstr>
      <vt:lpstr>Energy Arbitrage in Competitive Day Ahead Market</vt:lpstr>
      <vt:lpstr>Energy Arbitrage in Competitive Day Ahead Market</vt:lpstr>
      <vt:lpstr>Energy Arbitrage in Competitive Day Ahead Market</vt:lpstr>
      <vt:lpstr>Energy Arbitrage in Regulated and Deregulated Market</vt:lpstr>
      <vt:lpstr>Optimum Scheduling in Day Ahead Market</vt:lpstr>
      <vt:lpstr>Optimum Scheduling in Day Ahead Market</vt:lpstr>
      <vt:lpstr>Optimum Scheduling in Day Ahead Market</vt:lpstr>
      <vt:lpstr>Optimum Scheduling in Day Ahead Market Steps</vt:lpstr>
      <vt:lpstr>Case Study for Kulekhani-Sisneri Pumped Project</vt:lpstr>
      <vt:lpstr>Output Specification of Kulekhani-Sisneri Project</vt:lpstr>
      <vt:lpstr>CAPEX Estimation</vt:lpstr>
      <vt:lpstr>CAPEX Estimation of Kulekhani Sisneri Project</vt:lpstr>
      <vt:lpstr>LCOE of Kulekhani Sisneri Project</vt:lpstr>
      <vt:lpstr>Optimum Scheduling for IEX Day Ahead Market</vt:lpstr>
      <vt:lpstr>Optimum Scheduling for IEX Day Ahead Market</vt:lpstr>
      <vt:lpstr>Optimum Scheduling for IEX Day Ahead Market</vt:lpstr>
      <vt:lpstr>Optimum Scheduling for IEX Day Ahead Market</vt:lpstr>
      <vt:lpstr>Optimum Scheduling for IEX Day Ahead Market</vt:lpstr>
      <vt:lpstr>Optimum Schedule for Day Ahead Market in IEX</vt:lpstr>
      <vt:lpstr>Conclusion</vt:lpstr>
      <vt:lpstr>Conclusion</vt:lpstr>
      <vt:lpstr>Recommendation and Future Work</vt:lpstr>
      <vt:lpstr>References</vt:lpstr>
      <vt:lpstr>References</vt:lpstr>
      <vt:lpstr>My 2 Year Experience in KU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</dc:title>
  <dc:creator>Rice Nepal</dc:creator>
  <cp:lastModifiedBy>Ashish Bhatta</cp:lastModifiedBy>
  <cp:revision>75</cp:revision>
  <dcterms:created xsi:type="dcterms:W3CDTF">2024-05-16T09:54:51Z</dcterms:created>
  <dcterms:modified xsi:type="dcterms:W3CDTF">2025-11-19T17:15:50Z</dcterms:modified>
</cp:coreProperties>
</file>